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4.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5.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6.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theme/theme7.xml" ContentType="application/vnd.openxmlformats-officedocument.theme+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theme/theme8.xml" ContentType="application/vnd.openxmlformats-officedocument.theme+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theme/theme9.xml" ContentType="application/vnd.openxmlformats-officedocument.theme+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theme/theme10.xml" ContentType="application/vnd.openxmlformats-officedocument.theme+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theme/theme11.xml" ContentType="application/vnd.openxmlformats-officedocument.theme+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theme/theme12.xml" ContentType="application/vnd.openxmlformats-officedocument.theme+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theme/theme13.xml" ContentType="application/vnd.openxmlformats-officedocument.theme+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theme/theme14.xml" ContentType="application/vnd.openxmlformats-officedocument.theme+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theme/theme15.xml" ContentType="application/vnd.openxmlformats-officedocument.theme+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theme/theme16.xml" ContentType="application/vnd.openxmlformats-officedocument.theme+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theme/theme17.xml" ContentType="application/vnd.openxmlformats-officedocument.theme+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theme/theme18.xml" ContentType="application/vnd.openxmlformats-officedocument.theme+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theme/theme19.xml" ContentType="application/vnd.openxmlformats-officedocument.theme+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theme/theme20.xml" ContentType="application/vnd.openxmlformats-officedocument.theme+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theme/theme21.xml" ContentType="application/vnd.openxmlformats-officedocument.theme+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theme/theme22.xml" ContentType="application/vnd.openxmlformats-officedocument.theme+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theme/theme23.xml" ContentType="application/vnd.openxmlformats-officedocument.theme+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theme/theme24.xml" ContentType="application/vnd.openxmlformats-officedocument.theme+xml"/>
  <Override PartName="/ppt/slideLayouts/slideLayout599.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theme/theme25.xml" ContentType="application/vnd.openxmlformats-officedocument.theme+xml"/>
  <Override PartName="/ppt/slideLayouts/slideLayout616.xml" ContentType="application/vnd.openxmlformats-officedocument.presentationml.slideLayout+xml"/>
  <Override PartName="/ppt/slideLayouts/slideLayout617.xml" ContentType="application/vnd.openxmlformats-officedocument.presentationml.slideLayout+xml"/>
  <Override PartName="/ppt/slideLayouts/slideLayout618.xml" ContentType="application/vnd.openxmlformats-officedocument.presentationml.slideLayout+xml"/>
  <Override PartName="/ppt/slideLayouts/slideLayout619.xml" ContentType="application/vnd.openxmlformats-officedocument.presentationml.slideLayout+xml"/>
  <Override PartName="/ppt/slideLayouts/slideLayout620.xml" ContentType="application/vnd.openxmlformats-officedocument.presentationml.slideLayout+xml"/>
  <Override PartName="/ppt/slideLayouts/slideLayout621.xml" ContentType="application/vnd.openxmlformats-officedocument.presentationml.slideLayout+xml"/>
  <Override PartName="/ppt/slideLayouts/slideLayout622.xml" ContentType="application/vnd.openxmlformats-officedocument.presentationml.slideLayout+xml"/>
  <Override PartName="/ppt/slideLayouts/slideLayout623.xml" ContentType="application/vnd.openxmlformats-officedocument.presentationml.slideLayout+xml"/>
  <Override PartName="/ppt/slideLayouts/slideLayout624.xml" ContentType="application/vnd.openxmlformats-officedocument.presentationml.slideLayout+xml"/>
  <Override PartName="/ppt/slideLayouts/slideLayout625.xml" ContentType="application/vnd.openxmlformats-officedocument.presentationml.slideLayout+xml"/>
  <Override PartName="/ppt/slideLayouts/slideLayout626.xml" ContentType="application/vnd.openxmlformats-officedocument.presentationml.slideLayout+xml"/>
  <Override PartName="/ppt/slideLayouts/slideLayout627.xml" ContentType="application/vnd.openxmlformats-officedocument.presentationml.slideLayout+xml"/>
  <Override PartName="/ppt/slideLayouts/slideLayout628.xml" ContentType="application/vnd.openxmlformats-officedocument.presentationml.slideLayout+xml"/>
  <Override PartName="/ppt/slideLayouts/slideLayout629.xml" ContentType="application/vnd.openxmlformats-officedocument.presentationml.slideLayout+xml"/>
  <Override PartName="/ppt/slideLayouts/slideLayout630.xml" ContentType="application/vnd.openxmlformats-officedocument.presentationml.slideLayout+xml"/>
  <Override PartName="/ppt/slideLayouts/slideLayout631.xml" ContentType="application/vnd.openxmlformats-officedocument.presentationml.slideLayout+xml"/>
  <Override PartName="/ppt/slideLayouts/slideLayout632.xml" ContentType="application/vnd.openxmlformats-officedocument.presentationml.slideLayout+xml"/>
  <Override PartName="/ppt/theme/theme26.xml" ContentType="application/vnd.openxmlformats-officedocument.theme+xml"/>
  <Override PartName="/ppt/slideLayouts/slideLayout633.xml" ContentType="application/vnd.openxmlformats-officedocument.presentationml.slideLayout+xml"/>
  <Override PartName="/ppt/slideLayouts/slideLayout634.xml" ContentType="application/vnd.openxmlformats-officedocument.presentationml.slideLayout+xml"/>
  <Override PartName="/ppt/slideLayouts/slideLayout635.xml" ContentType="application/vnd.openxmlformats-officedocument.presentationml.slideLayout+xml"/>
  <Override PartName="/ppt/slideLayouts/slideLayout636.xml" ContentType="application/vnd.openxmlformats-officedocument.presentationml.slideLayout+xml"/>
  <Override PartName="/ppt/slideLayouts/slideLayout637.xml" ContentType="application/vnd.openxmlformats-officedocument.presentationml.slideLayout+xml"/>
  <Override PartName="/ppt/slideLayouts/slideLayout638.xml" ContentType="application/vnd.openxmlformats-officedocument.presentationml.slideLayout+xml"/>
  <Override PartName="/ppt/slideLayouts/slideLayout639.xml" ContentType="application/vnd.openxmlformats-officedocument.presentationml.slideLayout+xml"/>
  <Override PartName="/ppt/slideLayouts/slideLayout640.xml" ContentType="application/vnd.openxmlformats-officedocument.presentationml.slideLayout+xml"/>
  <Override PartName="/ppt/slideLayouts/slideLayout641.xml" ContentType="application/vnd.openxmlformats-officedocument.presentationml.slideLayout+xml"/>
  <Override PartName="/ppt/slideLayouts/slideLayout642.xml" ContentType="application/vnd.openxmlformats-officedocument.presentationml.slideLayout+xml"/>
  <Override PartName="/ppt/slideLayouts/slideLayout643.xml" ContentType="application/vnd.openxmlformats-officedocument.presentationml.slideLayout+xml"/>
  <Override PartName="/ppt/slideLayouts/slideLayout644.xml" ContentType="application/vnd.openxmlformats-officedocument.presentationml.slideLayout+xml"/>
  <Override PartName="/ppt/slideLayouts/slideLayout645.xml" ContentType="application/vnd.openxmlformats-officedocument.presentationml.slideLayout+xml"/>
  <Override PartName="/ppt/slideLayouts/slideLayout646.xml" ContentType="application/vnd.openxmlformats-officedocument.presentationml.slideLayout+xml"/>
  <Override PartName="/ppt/slideLayouts/slideLayout647.xml" ContentType="application/vnd.openxmlformats-officedocument.presentationml.slideLayout+xml"/>
  <Override PartName="/ppt/slideLayouts/slideLayout648.xml" ContentType="application/vnd.openxmlformats-officedocument.presentationml.slideLayout+xml"/>
  <Override PartName="/ppt/slideLayouts/slideLayout649.xml" ContentType="application/vnd.openxmlformats-officedocument.presentationml.slideLayout+xml"/>
  <Override PartName="/ppt/slideLayouts/slideLayout650.xml" ContentType="application/vnd.openxmlformats-officedocument.presentationml.slideLayout+xml"/>
  <Override PartName="/ppt/theme/theme27.xml" ContentType="application/vnd.openxmlformats-officedocument.theme+xml"/>
  <Override PartName="/ppt/slideLayouts/slideLayout651.xml" ContentType="application/vnd.openxmlformats-officedocument.presentationml.slideLayout+xml"/>
  <Override PartName="/ppt/slideLayouts/slideLayout652.xml" ContentType="application/vnd.openxmlformats-officedocument.presentationml.slideLayout+xml"/>
  <Override PartName="/ppt/slideLayouts/slideLayout653.xml" ContentType="application/vnd.openxmlformats-officedocument.presentationml.slideLayout+xml"/>
  <Override PartName="/ppt/slideLayouts/slideLayout654.xml" ContentType="application/vnd.openxmlformats-officedocument.presentationml.slideLayout+xml"/>
  <Override PartName="/ppt/slideLayouts/slideLayout655.xml" ContentType="application/vnd.openxmlformats-officedocument.presentationml.slideLayout+xml"/>
  <Override PartName="/ppt/slideLayouts/slideLayout656.xml" ContentType="application/vnd.openxmlformats-officedocument.presentationml.slideLayout+xml"/>
  <Override PartName="/ppt/slideLayouts/slideLayout657.xml" ContentType="application/vnd.openxmlformats-officedocument.presentationml.slideLayout+xml"/>
  <Override PartName="/ppt/slideLayouts/slideLayout658.xml" ContentType="application/vnd.openxmlformats-officedocument.presentationml.slideLayout+xml"/>
  <Override PartName="/ppt/slideLayouts/slideLayout659.xml" ContentType="application/vnd.openxmlformats-officedocument.presentationml.slideLayout+xml"/>
  <Override PartName="/ppt/slideLayouts/slideLayout660.xml" ContentType="application/vnd.openxmlformats-officedocument.presentationml.slideLayout+xml"/>
  <Override PartName="/ppt/slideLayouts/slideLayout661.xml" ContentType="application/vnd.openxmlformats-officedocument.presentationml.slideLayout+xml"/>
  <Override PartName="/ppt/slideLayouts/slideLayout662.xml" ContentType="application/vnd.openxmlformats-officedocument.presentationml.slideLayout+xml"/>
  <Override PartName="/ppt/slideLayouts/slideLayout663.xml" ContentType="application/vnd.openxmlformats-officedocument.presentationml.slideLayout+xml"/>
  <Override PartName="/ppt/slideLayouts/slideLayout664.xml" ContentType="application/vnd.openxmlformats-officedocument.presentationml.slideLayout+xml"/>
  <Override PartName="/ppt/slideLayouts/slideLayout665.xml" ContentType="application/vnd.openxmlformats-officedocument.presentationml.slideLayout+xml"/>
  <Override PartName="/ppt/slideLayouts/slideLayout666.xml" ContentType="application/vnd.openxmlformats-officedocument.presentationml.slideLayout+xml"/>
  <Override PartName="/ppt/slideLayouts/slideLayout667.xml" ContentType="application/vnd.openxmlformats-officedocument.presentationml.slideLayout+xml"/>
  <Override PartName="/ppt/slideLayouts/slideLayout668.xml" ContentType="application/vnd.openxmlformats-officedocument.presentationml.slideLayout+xml"/>
  <Override PartName="/ppt/slideLayouts/slideLayout669.xml" ContentType="application/vnd.openxmlformats-officedocument.presentationml.slideLayout+xml"/>
  <Override PartName="/ppt/theme/theme28.xml" ContentType="application/vnd.openxmlformats-officedocument.theme+xml"/>
  <Override PartName="/ppt/slideLayouts/slideLayout670.xml" ContentType="application/vnd.openxmlformats-officedocument.presentationml.slideLayout+xml"/>
  <Override PartName="/ppt/slideLayouts/slideLayout671.xml" ContentType="application/vnd.openxmlformats-officedocument.presentationml.slideLayout+xml"/>
  <Override PartName="/ppt/slideLayouts/slideLayout672.xml" ContentType="application/vnd.openxmlformats-officedocument.presentationml.slideLayout+xml"/>
  <Override PartName="/ppt/slideLayouts/slideLayout673.xml" ContentType="application/vnd.openxmlformats-officedocument.presentationml.slideLayout+xml"/>
  <Override PartName="/ppt/slideLayouts/slideLayout674.xml" ContentType="application/vnd.openxmlformats-officedocument.presentationml.slideLayout+xml"/>
  <Override PartName="/ppt/slideLayouts/slideLayout675.xml" ContentType="application/vnd.openxmlformats-officedocument.presentationml.slideLayout+xml"/>
  <Override PartName="/ppt/slideLayouts/slideLayout676.xml" ContentType="application/vnd.openxmlformats-officedocument.presentationml.slideLayout+xml"/>
  <Override PartName="/ppt/slideLayouts/slideLayout677.xml" ContentType="application/vnd.openxmlformats-officedocument.presentationml.slideLayout+xml"/>
  <Override PartName="/ppt/slideLayouts/slideLayout678.xml" ContentType="application/vnd.openxmlformats-officedocument.presentationml.slideLayout+xml"/>
  <Override PartName="/ppt/slideLayouts/slideLayout679.xml" ContentType="application/vnd.openxmlformats-officedocument.presentationml.slideLayout+xml"/>
  <Override PartName="/ppt/slideLayouts/slideLayout680.xml" ContentType="application/vnd.openxmlformats-officedocument.presentationml.slideLayout+xml"/>
  <Override PartName="/ppt/slideLayouts/slideLayout681.xml" ContentType="application/vnd.openxmlformats-officedocument.presentationml.slideLayout+xml"/>
  <Override PartName="/ppt/slideLayouts/slideLayout682.xml" ContentType="application/vnd.openxmlformats-officedocument.presentationml.slideLayout+xml"/>
  <Override PartName="/ppt/slideLayouts/slideLayout683.xml" ContentType="application/vnd.openxmlformats-officedocument.presentationml.slideLayout+xml"/>
  <Override PartName="/ppt/slideLayouts/slideLayout684.xml" ContentType="application/vnd.openxmlformats-officedocument.presentationml.slideLayout+xml"/>
  <Override PartName="/ppt/slideLayouts/slideLayout685.xml" ContentType="application/vnd.openxmlformats-officedocument.presentationml.slideLayout+xml"/>
  <Override PartName="/ppt/slideLayouts/slideLayout686.xml" ContentType="application/vnd.openxmlformats-officedocument.presentationml.slideLayout+xml"/>
  <Override PartName="/ppt/slideLayouts/slideLayout687.xml" ContentType="application/vnd.openxmlformats-officedocument.presentationml.slideLayout+xml"/>
  <Override PartName="/ppt/slideLayouts/slideLayout688.xml" ContentType="application/vnd.openxmlformats-officedocument.presentationml.slideLayout+xml"/>
  <Override PartName="/ppt/slideLayouts/slideLayout689.xml" ContentType="application/vnd.openxmlformats-officedocument.presentationml.slideLayout+xml"/>
  <Override PartName="/ppt/slideLayouts/slideLayout690.xml" ContentType="application/vnd.openxmlformats-officedocument.presentationml.slideLayout+xml"/>
  <Override PartName="/ppt/theme/theme29.xml" ContentType="application/vnd.openxmlformats-officedocument.theme+xml"/>
  <Override PartName="/ppt/slideLayouts/slideLayout691.xml" ContentType="application/vnd.openxmlformats-officedocument.presentationml.slideLayout+xml"/>
  <Override PartName="/ppt/slideLayouts/slideLayout692.xml" ContentType="application/vnd.openxmlformats-officedocument.presentationml.slideLayout+xml"/>
  <Override PartName="/ppt/slideLayouts/slideLayout693.xml" ContentType="application/vnd.openxmlformats-officedocument.presentationml.slideLayout+xml"/>
  <Override PartName="/ppt/slideLayouts/slideLayout694.xml" ContentType="application/vnd.openxmlformats-officedocument.presentationml.slideLayout+xml"/>
  <Override PartName="/ppt/slideLayouts/slideLayout695.xml" ContentType="application/vnd.openxmlformats-officedocument.presentationml.slideLayout+xml"/>
  <Override PartName="/ppt/slideLayouts/slideLayout696.xml" ContentType="application/vnd.openxmlformats-officedocument.presentationml.slideLayout+xml"/>
  <Override PartName="/ppt/slideLayouts/slideLayout697.xml" ContentType="application/vnd.openxmlformats-officedocument.presentationml.slideLayout+xml"/>
  <Override PartName="/ppt/slideLayouts/slideLayout698.xml" ContentType="application/vnd.openxmlformats-officedocument.presentationml.slideLayout+xml"/>
  <Override PartName="/ppt/slideLayouts/slideLayout699.xml" ContentType="application/vnd.openxmlformats-officedocument.presentationml.slideLayout+xml"/>
  <Override PartName="/ppt/slideLayouts/slideLayout700.xml" ContentType="application/vnd.openxmlformats-officedocument.presentationml.slideLayout+xml"/>
  <Override PartName="/ppt/slideLayouts/slideLayout701.xml" ContentType="application/vnd.openxmlformats-officedocument.presentationml.slideLayout+xml"/>
  <Override PartName="/ppt/slideLayouts/slideLayout702.xml" ContentType="application/vnd.openxmlformats-officedocument.presentationml.slideLayout+xml"/>
  <Override PartName="/ppt/slideLayouts/slideLayout703.xml" ContentType="application/vnd.openxmlformats-officedocument.presentationml.slideLayout+xml"/>
  <Override PartName="/ppt/slideLayouts/slideLayout704.xml" ContentType="application/vnd.openxmlformats-officedocument.presentationml.slideLayout+xml"/>
  <Override PartName="/ppt/slideLayouts/slideLayout705.xml" ContentType="application/vnd.openxmlformats-officedocument.presentationml.slideLayout+xml"/>
  <Override PartName="/ppt/slideLayouts/slideLayout706.xml" ContentType="application/vnd.openxmlformats-officedocument.presentationml.slideLayout+xml"/>
  <Override PartName="/ppt/slideLayouts/slideLayout707.xml" ContentType="application/vnd.openxmlformats-officedocument.presentationml.slideLayout+xml"/>
  <Override PartName="/ppt/slideLayouts/slideLayout708.xml" ContentType="application/vnd.openxmlformats-officedocument.presentationml.slideLayout+xml"/>
  <Override PartName="/ppt/slideLayouts/slideLayout709.xml" ContentType="application/vnd.openxmlformats-officedocument.presentationml.slideLayout+xml"/>
  <Override PartName="/ppt/slideLayouts/slideLayout710.xml" ContentType="application/vnd.openxmlformats-officedocument.presentationml.slideLayout+xml"/>
  <Override PartName="/ppt/theme/theme30.xml" ContentType="application/vnd.openxmlformats-officedocument.theme+xml"/>
  <Override PartName="/ppt/slideLayouts/slideLayout711.xml" ContentType="application/vnd.openxmlformats-officedocument.presentationml.slideLayout+xml"/>
  <Override PartName="/ppt/slideLayouts/slideLayout712.xml" ContentType="application/vnd.openxmlformats-officedocument.presentationml.slideLayout+xml"/>
  <Override PartName="/ppt/slideLayouts/slideLayout713.xml" ContentType="application/vnd.openxmlformats-officedocument.presentationml.slideLayout+xml"/>
  <Override PartName="/ppt/slideLayouts/slideLayout714.xml" ContentType="application/vnd.openxmlformats-officedocument.presentationml.slideLayout+xml"/>
  <Override PartName="/ppt/slideLayouts/slideLayout715.xml" ContentType="application/vnd.openxmlformats-officedocument.presentationml.slideLayout+xml"/>
  <Override PartName="/ppt/slideLayouts/slideLayout716.xml" ContentType="application/vnd.openxmlformats-officedocument.presentationml.slideLayout+xml"/>
  <Override PartName="/ppt/slideLayouts/slideLayout717.xml" ContentType="application/vnd.openxmlformats-officedocument.presentationml.slideLayout+xml"/>
  <Override PartName="/ppt/slideLayouts/slideLayout718.xml" ContentType="application/vnd.openxmlformats-officedocument.presentationml.slideLayout+xml"/>
  <Override PartName="/ppt/slideLayouts/slideLayout719.xml" ContentType="application/vnd.openxmlformats-officedocument.presentationml.slideLayout+xml"/>
  <Override PartName="/ppt/slideLayouts/slideLayout720.xml" ContentType="application/vnd.openxmlformats-officedocument.presentationml.slideLayout+xml"/>
  <Override PartName="/ppt/slideLayouts/slideLayout721.xml" ContentType="application/vnd.openxmlformats-officedocument.presentationml.slideLayout+xml"/>
  <Override PartName="/ppt/slideLayouts/slideLayout722.xml" ContentType="application/vnd.openxmlformats-officedocument.presentationml.slideLayout+xml"/>
  <Override PartName="/ppt/slideLayouts/slideLayout723.xml" ContentType="application/vnd.openxmlformats-officedocument.presentationml.slideLayout+xml"/>
  <Override PartName="/ppt/slideLayouts/slideLayout724.xml" ContentType="application/vnd.openxmlformats-officedocument.presentationml.slideLayout+xml"/>
  <Override PartName="/ppt/slideLayouts/slideLayout725.xml" ContentType="application/vnd.openxmlformats-officedocument.presentationml.slideLayout+xml"/>
  <Override PartName="/ppt/slideLayouts/slideLayout726.xml" ContentType="application/vnd.openxmlformats-officedocument.presentationml.slideLayout+xml"/>
  <Override PartName="/ppt/slideLayouts/slideLayout727.xml" ContentType="application/vnd.openxmlformats-officedocument.presentationml.slideLayout+xml"/>
  <Override PartName="/ppt/slideLayouts/slideLayout728.xml" ContentType="application/vnd.openxmlformats-officedocument.presentationml.slideLayout+xml"/>
  <Override PartName="/ppt/slideLayouts/slideLayout729.xml" ContentType="application/vnd.openxmlformats-officedocument.presentationml.slideLayout+xml"/>
  <Override PartName="/ppt/slideLayouts/slideLayout730.xml" ContentType="application/vnd.openxmlformats-officedocument.presentationml.slideLayout+xml"/>
  <Override PartName="/ppt/slideLayouts/slideLayout731.xml" ContentType="application/vnd.openxmlformats-officedocument.presentationml.slideLayout+xml"/>
  <Override PartName="/ppt/theme/theme31.xml" ContentType="application/vnd.openxmlformats-officedocument.theme+xml"/>
  <Override PartName="/ppt/slideLayouts/slideLayout732.xml" ContentType="application/vnd.openxmlformats-officedocument.presentationml.slideLayout+xml"/>
  <Override PartName="/ppt/slideLayouts/slideLayout733.xml" ContentType="application/vnd.openxmlformats-officedocument.presentationml.slideLayout+xml"/>
  <Override PartName="/ppt/slideLayouts/slideLayout734.xml" ContentType="application/vnd.openxmlformats-officedocument.presentationml.slideLayout+xml"/>
  <Override PartName="/ppt/slideLayouts/slideLayout735.xml" ContentType="application/vnd.openxmlformats-officedocument.presentationml.slideLayout+xml"/>
  <Override PartName="/ppt/slideLayouts/slideLayout736.xml" ContentType="application/vnd.openxmlformats-officedocument.presentationml.slideLayout+xml"/>
  <Override PartName="/ppt/slideLayouts/slideLayout737.xml" ContentType="application/vnd.openxmlformats-officedocument.presentationml.slideLayout+xml"/>
  <Override PartName="/ppt/slideLayouts/slideLayout738.xml" ContentType="application/vnd.openxmlformats-officedocument.presentationml.slideLayout+xml"/>
  <Override PartName="/ppt/slideLayouts/slideLayout739.xml" ContentType="application/vnd.openxmlformats-officedocument.presentationml.slideLayout+xml"/>
  <Override PartName="/ppt/slideLayouts/slideLayout740.xml" ContentType="application/vnd.openxmlformats-officedocument.presentationml.slideLayout+xml"/>
  <Override PartName="/ppt/slideLayouts/slideLayout741.xml" ContentType="application/vnd.openxmlformats-officedocument.presentationml.slideLayout+xml"/>
  <Override PartName="/ppt/slideLayouts/slideLayout742.xml" ContentType="application/vnd.openxmlformats-officedocument.presentationml.slideLayout+xml"/>
  <Override PartName="/ppt/slideLayouts/slideLayout743.xml" ContentType="application/vnd.openxmlformats-officedocument.presentationml.slideLayout+xml"/>
  <Override PartName="/ppt/slideLayouts/slideLayout744.xml" ContentType="application/vnd.openxmlformats-officedocument.presentationml.slideLayout+xml"/>
  <Override PartName="/ppt/slideLayouts/slideLayout745.xml" ContentType="application/vnd.openxmlformats-officedocument.presentationml.slideLayout+xml"/>
  <Override PartName="/ppt/slideLayouts/slideLayout746.xml" ContentType="application/vnd.openxmlformats-officedocument.presentationml.slideLayout+xml"/>
  <Override PartName="/ppt/slideLayouts/slideLayout747.xml" ContentType="application/vnd.openxmlformats-officedocument.presentationml.slideLayout+xml"/>
  <Override PartName="/ppt/slideLayouts/slideLayout748.xml" ContentType="application/vnd.openxmlformats-officedocument.presentationml.slideLayout+xml"/>
  <Override PartName="/ppt/slideLayouts/slideLayout749.xml" ContentType="application/vnd.openxmlformats-officedocument.presentationml.slideLayout+xml"/>
  <Override PartName="/ppt/slideLayouts/slideLayout750.xml" ContentType="application/vnd.openxmlformats-officedocument.presentationml.slideLayout+xml"/>
  <Override PartName="/ppt/slideLayouts/slideLayout751.xml" ContentType="application/vnd.openxmlformats-officedocument.presentationml.slideLayout+xml"/>
  <Override PartName="/ppt/slideLayouts/slideLayout752.xml" ContentType="application/vnd.openxmlformats-officedocument.presentationml.slideLayout+xml"/>
  <Override PartName="/ppt/slideLayouts/slideLayout753.xml" ContentType="application/vnd.openxmlformats-officedocument.presentationml.slideLayout+xml"/>
  <Override PartName="/ppt/slideLayouts/slideLayout754.xml" ContentType="application/vnd.openxmlformats-officedocument.presentationml.slideLayout+xml"/>
  <Override PartName="/ppt/slideLayouts/slideLayout755.xml" ContentType="application/vnd.openxmlformats-officedocument.presentationml.slideLayout+xml"/>
  <Override PartName="/ppt/slideLayouts/slideLayout756.xml" ContentType="application/vnd.openxmlformats-officedocument.presentationml.slideLayout+xml"/>
  <Override PartName="/ppt/slideLayouts/slideLayout757.xml" ContentType="application/vnd.openxmlformats-officedocument.presentationml.slideLayout+xml"/>
  <Override PartName="/ppt/slideLayouts/slideLayout758.xml" ContentType="application/vnd.openxmlformats-officedocument.presentationml.slideLayout+xml"/>
  <Override PartName="/ppt/slideLayouts/slideLayout759.xml" ContentType="application/vnd.openxmlformats-officedocument.presentationml.slideLayout+xml"/>
  <Override PartName="/ppt/slideLayouts/slideLayout760.xml" ContentType="application/vnd.openxmlformats-officedocument.presentationml.slideLayout+xml"/>
  <Override PartName="/ppt/slideLayouts/slideLayout761.xml" ContentType="application/vnd.openxmlformats-officedocument.presentationml.slideLayout+xml"/>
  <Override PartName="/ppt/slideLayouts/slideLayout762.xml" ContentType="application/vnd.openxmlformats-officedocument.presentationml.slideLayout+xml"/>
  <Override PartName="/ppt/slideLayouts/slideLayout763.xml" ContentType="application/vnd.openxmlformats-officedocument.presentationml.slideLayout+xml"/>
  <Override PartName="/ppt/slideLayouts/slideLayout764.xml" ContentType="application/vnd.openxmlformats-officedocument.presentationml.slideLayout+xml"/>
  <Override PartName="/ppt/slideLayouts/slideLayout765.xml" ContentType="application/vnd.openxmlformats-officedocument.presentationml.slideLayout+xml"/>
  <Override PartName="/ppt/slideLayouts/slideLayout766.xml" ContentType="application/vnd.openxmlformats-officedocument.presentationml.slideLayout+xml"/>
  <Override PartName="/ppt/slideLayouts/slideLayout767.xml" ContentType="application/vnd.openxmlformats-officedocument.presentationml.slideLayout+xml"/>
  <Override PartName="/ppt/slideLayouts/slideLayout768.xml" ContentType="application/vnd.openxmlformats-officedocument.presentationml.slideLayout+xml"/>
  <Override PartName="/ppt/slideLayouts/slideLayout769.xml" ContentType="application/vnd.openxmlformats-officedocument.presentationml.slideLayout+xml"/>
  <Override PartName="/ppt/slideLayouts/slideLayout770.xml" ContentType="application/vnd.openxmlformats-officedocument.presentationml.slideLayout+xml"/>
  <Override PartName="/ppt/slideLayouts/slideLayout771.xml" ContentType="application/vnd.openxmlformats-officedocument.presentationml.slideLayout+xml"/>
  <Override PartName="/ppt/slideLayouts/slideLayout772.xml" ContentType="application/vnd.openxmlformats-officedocument.presentationml.slideLayout+xml"/>
  <Override PartName="/ppt/slideLayouts/slideLayout773.xml" ContentType="application/vnd.openxmlformats-officedocument.presentationml.slideLayout+xml"/>
  <Override PartName="/ppt/slideLayouts/slideLayout774.xml" ContentType="application/vnd.openxmlformats-officedocument.presentationml.slideLayout+xml"/>
  <Override PartName="/ppt/slideLayouts/slideLayout775.xml" ContentType="application/vnd.openxmlformats-officedocument.presentationml.slideLayout+xml"/>
  <Override PartName="/ppt/theme/theme32.xml" ContentType="application/vnd.openxmlformats-officedocument.theme+xml"/>
  <Override PartName="/ppt/slideLayouts/slideLayout776.xml" ContentType="application/vnd.openxmlformats-officedocument.presentationml.slideLayout+xml"/>
  <Override PartName="/ppt/slideLayouts/slideLayout777.xml" ContentType="application/vnd.openxmlformats-officedocument.presentationml.slideLayout+xml"/>
  <Override PartName="/ppt/slideLayouts/slideLayout778.xml" ContentType="application/vnd.openxmlformats-officedocument.presentationml.slideLayout+xml"/>
  <Override PartName="/ppt/slideLayouts/slideLayout779.xml" ContentType="application/vnd.openxmlformats-officedocument.presentationml.slideLayout+xml"/>
  <Override PartName="/ppt/slideLayouts/slideLayout780.xml" ContentType="application/vnd.openxmlformats-officedocument.presentationml.slideLayout+xml"/>
  <Override PartName="/ppt/slideLayouts/slideLayout781.xml" ContentType="application/vnd.openxmlformats-officedocument.presentationml.slideLayout+xml"/>
  <Override PartName="/ppt/slideLayouts/slideLayout782.xml" ContentType="application/vnd.openxmlformats-officedocument.presentationml.slideLayout+xml"/>
  <Override PartName="/ppt/slideLayouts/slideLayout783.xml" ContentType="application/vnd.openxmlformats-officedocument.presentationml.slideLayout+xml"/>
  <Override PartName="/ppt/slideLayouts/slideLayout784.xml" ContentType="application/vnd.openxmlformats-officedocument.presentationml.slideLayout+xml"/>
  <Override PartName="/ppt/slideLayouts/slideLayout785.xml" ContentType="application/vnd.openxmlformats-officedocument.presentationml.slideLayout+xml"/>
  <Override PartName="/ppt/slideLayouts/slideLayout786.xml" ContentType="application/vnd.openxmlformats-officedocument.presentationml.slideLayout+xml"/>
  <Override PartName="/ppt/slideLayouts/slideLayout787.xml" ContentType="application/vnd.openxmlformats-officedocument.presentationml.slideLayout+xml"/>
  <Override PartName="/ppt/slideLayouts/slideLayout788.xml" ContentType="application/vnd.openxmlformats-officedocument.presentationml.slideLayout+xml"/>
  <Override PartName="/ppt/slideLayouts/slideLayout789.xml" ContentType="application/vnd.openxmlformats-officedocument.presentationml.slideLayout+xml"/>
  <Override PartName="/ppt/slideLayouts/slideLayout790.xml" ContentType="application/vnd.openxmlformats-officedocument.presentationml.slideLayout+xml"/>
  <Override PartName="/ppt/slideLayouts/slideLayout791.xml" ContentType="application/vnd.openxmlformats-officedocument.presentationml.slideLayout+xml"/>
  <Override PartName="/ppt/slideLayouts/slideLayout792.xml" ContentType="application/vnd.openxmlformats-officedocument.presentationml.slideLayout+xml"/>
  <Override PartName="/ppt/slideLayouts/slideLayout793.xml" ContentType="application/vnd.openxmlformats-officedocument.presentationml.slideLayout+xml"/>
  <Override PartName="/ppt/slideLayouts/slideLayout794.xml" ContentType="application/vnd.openxmlformats-officedocument.presentationml.slideLayout+xml"/>
  <Override PartName="/ppt/slideLayouts/slideLayout795.xml" ContentType="application/vnd.openxmlformats-officedocument.presentationml.slideLayout+xml"/>
  <Override PartName="/ppt/slideLayouts/slideLayout796.xml" ContentType="application/vnd.openxmlformats-officedocument.presentationml.slideLayout+xml"/>
  <Override PartName="/ppt/slideLayouts/slideLayout797.xml" ContentType="application/vnd.openxmlformats-officedocument.presentationml.slideLayout+xml"/>
  <Override PartName="/ppt/slideLayouts/slideLayout798.xml" ContentType="application/vnd.openxmlformats-officedocument.presentationml.slideLayout+xml"/>
  <Override PartName="/ppt/slideLayouts/slideLayout799.xml" ContentType="application/vnd.openxmlformats-officedocument.presentationml.slideLayout+xml"/>
  <Override PartName="/ppt/slideLayouts/slideLayout800.xml" ContentType="application/vnd.openxmlformats-officedocument.presentationml.slideLayout+xml"/>
  <Override PartName="/ppt/slideLayouts/slideLayout801.xml" ContentType="application/vnd.openxmlformats-officedocument.presentationml.slideLayout+xml"/>
  <Override PartName="/ppt/slideLayouts/slideLayout802.xml" ContentType="application/vnd.openxmlformats-officedocument.presentationml.slideLayout+xml"/>
  <Override PartName="/ppt/slideLayouts/slideLayout803.xml" ContentType="application/vnd.openxmlformats-officedocument.presentationml.slideLayout+xml"/>
  <Override PartName="/ppt/slideLayouts/slideLayout804.xml" ContentType="application/vnd.openxmlformats-officedocument.presentationml.slideLayout+xml"/>
  <Override PartName="/ppt/slideLayouts/slideLayout805.xml" ContentType="application/vnd.openxmlformats-officedocument.presentationml.slideLayout+xml"/>
  <Override PartName="/ppt/slideLayouts/slideLayout806.xml" ContentType="application/vnd.openxmlformats-officedocument.presentationml.slideLayout+xml"/>
  <Override PartName="/ppt/slideLayouts/slideLayout807.xml" ContentType="application/vnd.openxmlformats-officedocument.presentationml.slideLayout+xml"/>
  <Override PartName="/ppt/slideLayouts/slideLayout808.xml" ContentType="application/vnd.openxmlformats-officedocument.presentationml.slideLayout+xml"/>
  <Override PartName="/ppt/slideLayouts/slideLayout809.xml" ContentType="application/vnd.openxmlformats-officedocument.presentationml.slideLayout+xml"/>
  <Override PartName="/ppt/slideLayouts/slideLayout810.xml" ContentType="application/vnd.openxmlformats-officedocument.presentationml.slideLayout+xml"/>
  <Override PartName="/ppt/slideLayouts/slideLayout811.xml" ContentType="application/vnd.openxmlformats-officedocument.presentationml.slideLayout+xml"/>
  <Override PartName="/ppt/slideLayouts/slideLayout812.xml" ContentType="application/vnd.openxmlformats-officedocument.presentationml.slideLayout+xml"/>
  <Override PartName="/ppt/slideLayouts/slideLayout813.xml" ContentType="application/vnd.openxmlformats-officedocument.presentationml.slideLayout+xml"/>
  <Override PartName="/ppt/slideLayouts/slideLayout814.xml" ContentType="application/vnd.openxmlformats-officedocument.presentationml.slideLayout+xml"/>
  <Override PartName="/ppt/slideLayouts/slideLayout815.xml" ContentType="application/vnd.openxmlformats-officedocument.presentationml.slideLayout+xml"/>
  <Override PartName="/ppt/slideLayouts/slideLayout816.xml" ContentType="application/vnd.openxmlformats-officedocument.presentationml.slideLayout+xml"/>
  <Override PartName="/ppt/slideLayouts/slideLayout817.xml" ContentType="application/vnd.openxmlformats-officedocument.presentationml.slideLayout+xml"/>
  <Override PartName="/ppt/slideLayouts/slideLayout818.xml" ContentType="application/vnd.openxmlformats-officedocument.presentationml.slideLayout+xml"/>
  <Override PartName="/ppt/slideLayouts/slideLayout819.xml" ContentType="application/vnd.openxmlformats-officedocument.presentationml.slideLayout+xml"/>
  <Override PartName="/ppt/theme/theme33.xml" ContentType="application/vnd.openxmlformats-officedocument.theme+xml"/>
  <Override PartName="/ppt/slideLayouts/slideLayout820.xml" ContentType="application/vnd.openxmlformats-officedocument.presentationml.slideLayout+xml"/>
  <Override PartName="/ppt/slideLayouts/slideLayout821.xml" ContentType="application/vnd.openxmlformats-officedocument.presentationml.slideLayout+xml"/>
  <Override PartName="/ppt/slideLayouts/slideLayout822.xml" ContentType="application/vnd.openxmlformats-officedocument.presentationml.slideLayout+xml"/>
  <Override PartName="/ppt/slideLayouts/slideLayout823.xml" ContentType="application/vnd.openxmlformats-officedocument.presentationml.slideLayout+xml"/>
  <Override PartName="/ppt/slideLayouts/slideLayout824.xml" ContentType="application/vnd.openxmlformats-officedocument.presentationml.slideLayout+xml"/>
  <Override PartName="/ppt/slideLayouts/slideLayout825.xml" ContentType="application/vnd.openxmlformats-officedocument.presentationml.slideLayout+xml"/>
  <Override PartName="/ppt/slideLayouts/slideLayout826.xml" ContentType="application/vnd.openxmlformats-officedocument.presentationml.slideLayout+xml"/>
  <Override PartName="/ppt/slideLayouts/slideLayout827.xml" ContentType="application/vnd.openxmlformats-officedocument.presentationml.slideLayout+xml"/>
  <Override PartName="/ppt/slideLayouts/slideLayout828.xml" ContentType="application/vnd.openxmlformats-officedocument.presentationml.slideLayout+xml"/>
  <Override PartName="/ppt/slideLayouts/slideLayout829.xml" ContentType="application/vnd.openxmlformats-officedocument.presentationml.slideLayout+xml"/>
  <Override PartName="/ppt/slideLayouts/slideLayout830.xml" ContentType="application/vnd.openxmlformats-officedocument.presentationml.slideLayout+xml"/>
  <Override PartName="/ppt/slideLayouts/slideLayout831.xml" ContentType="application/vnd.openxmlformats-officedocument.presentationml.slideLayout+xml"/>
  <Override PartName="/ppt/slideLayouts/slideLayout832.xml" ContentType="application/vnd.openxmlformats-officedocument.presentationml.slideLayout+xml"/>
  <Override PartName="/ppt/slideLayouts/slideLayout833.xml" ContentType="application/vnd.openxmlformats-officedocument.presentationml.slideLayout+xml"/>
  <Override PartName="/ppt/slideLayouts/slideLayout834.xml" ContentType="application/vnd.openxmlformats-officedocument.presentationml.slideLayout+xml"/>
  <Override PartName="/ppt/slideLayouts/slideLayout835.xml" ContentType="application/vnd.openxmlformats-officedocument.presentationml.slideLayout+xml"/>
  <Override PartName="/ppt/slideLayouts/slideLayout836.xml" ContentType="application/vnd.openxmlformats-officedocument.presentationml.slideLayout+xml"/>
  <Override PartName="/ppt/slideLayouts/slideLayout837.xml" ContentType="application/vnd.openxmlformats-officedocument.presentationml.slideLayout+xml"/>
  <Override PartName="/ppt/slideLayouts/slideLayout838.xml" ContentType="application/vnd.openxmlformats-officedocument.presentationml.slideLayout+xml"/>
  <Override PartName="/ppt/slideLayouts/slideLayout839.xml" ContentType="application/vnd.openxmlformats-officedocument.presentationml.slideLayout+xml"/>
  <Override PartName="/ppt/slideLayouts/slideLayout840.xml" ContentType="application/vnd.openxmlformats-officedocument.presentationml.slideLayout+xml"/>
  <Override PartName="/ppt/slideLayouts/slideLayout841.xml" ContentType="application/vnd.openxmlformats-officedocument.presentationml.slideLayout+xml"/>
  <Override PartName="/ppt/slideLayouts/slideLayout842.xml" ContentType="application/vnd.openxmlformats-officedocument.presentationml.slideLayout+xml"/>
  <Override PartName="/ppt/slideLayouts/slideLayout843.xml" ContentType="application/vnd.openxmlformats-officedocument.presentationml.slideLayout+xml"/>
  <Override PartName="/ppt/slideLayouts/slideLayout844.xml" ContentType="application/vnd.openxmlformats-officedocument.presentationml.slideLayout+xml"/>
  <Override PartName="/ppt/slideLayouts/slideLayout845.xml" ContentType="application/vnd.openxmlformats-officedocument.presentationml.slideLayout+xml"/>
  <Override PartName="/ppt/slideLayouts/slideLayout846.xml" ContentType="application/vnd.openxmlformats-officedocument.presentationml.slideLayout+xml"/>
  <Override PartName="/ppt/slideLayouts/slideLayout847.xml" ContentType="application/vnd.openxmlformats-officedocument.presentationml.slideLayout+xml"/>
  <Override PartName="/ppt/slideLayouts/slideLayout848.xml" ContentType="application/vnd.openxmlformats-officedocument.presentationml.slideLayout+xml"/>
  <Override PartName="/ppt/theme/theme3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slideLayouts/slideLayout849.xml" ContentType="application/vnd.openxmlformats-officedocument.presentationml.slideLayout+xml"/>
  <Override PartName="/ppt/slideLayouts/slideLayout850.xml" ContentType="application/vnd.openxmlformats-officedocument.presentationml.slideLayout+xml"/>
  <Override PartName="/ppt/slideLayouts/slideLayout851.xml" ContentType="application/vnd.openxmlformats-officedocument.presentationml.slideLayout+xml"/>
  <Override PartName="/ppt/slideLayouts/slideLayout852.xml" ContentType="application/vnd.openxmlformats-officedocument.presentationml.slideLayout+xml"/>
  <Override PartName="/ppt/slideLayouts/slideLayout853.xml" ContentType="application/vnd.openxmlformats-officedocument.presentationml.slideLayout+xml"/>
  <Override PartName="/ppt/slideLayouts/slideLayout854.xml" ContentType="application/vnd.openxmlformats-officedocument.presentationml.slideLayout+xml"/>
  <Override PartName="/ppt/slideLayouts/slideLayout855.xml" ContentType="application/vnd.openxmlformats-officedocument.presentationml.slideLayout+xml"/>
  <Override PartName="/ppt/slideLayouts/slideLayout856.xml" ContentType="application/vnd.openxmlformats-officedocument.presentationml.slideLayout+xml"/>
  <Override PartName="/ppt/slideLayouts/slideLayout857.xml" ContentType="application/vnd.openxmlformats-officedocument.presentationml.slideLayout+xml"/>
  <Override PartName="/ppt/slideLayouts/slideLayout858.xml" ContentType="application/vnd.openxmlformats-officedocument.presentationml.slideLayout+xml"/>
  <Override PartName="/ppt/slideLayouts/slideLayout859.xml" ContentType="application/vnd.openxmlformats-officedocument.presentationml.slideLayout+xml"/>
  <Override PartName="/ppt/slideLayouts/slideLayout860.xml" ContentType="application/vnd.openxmlformats-officedocument.presentationml.slideLayout+xml"/>
  <Override PartName="/ppt/slideLayouts/slideLayout861.xml" ContentType="application/vnd.openxmlformats-officedocument.presentationml.slideLayout+xml"/>
  <Override PartName="/ppt/slideLayouts/slideLayout862.xml" ContentType="application/vnd.openxmlformats-officedocument.presentationml.slideLayout+xml"/>
  <Override PartName="/ppt/slideLayouts/slideLayout863.xml" ContentType="application/vnd.openxmlformats-officedocument.presentationml.slideLayout+xml"/>
  <Override PartName="/ppt/slideLayouts/slideLayout864.xml" ContentType="application/vnd.openxmlformats-officedocument.presentationml.slideLayout+xml"/>
  <Override PartName="/ppt/slideLayouts/slideLayout865.xml" ContentType="application/vnd.openxmlformats-officedocument.presentationml.slideLayout+xml"/>
  <Override PartName="/ppt/slideLayouts/slideLayout866.xml" ContentType="application/vnd.openxmlformats-officedocument.presentationml.slideLayout+xml"/>
  <Override PartName="/ppt/slideLayouts/slideLayout867.xml" ContentType="application/vnd.openxmlformats-officedocument.presentationml.slideLayout+xml"/>
  <Override PartName="/ppt/slideLayouts/slideLayout868.xml" ContentType="application/vnd.openxmlformats-officedocument.presentationml.slideLayout+xml"/>
  <Override PartName="/ppt/slideLayouts/slideLayout869.xml" ContentType="application/vnd.openxmlformats-officedocument.presentationml.slideLayout+xml"/>
  <Override PartName="/ppt/slideLayouts/slideLayout870.xml" ContentType="application/vnd.openxmlformats-officedocument.presentationml.slideLayout+xml"/>
  <Override PartName="/ppt/slideLayouts/slideLayout871.xml" ContentType="application/vnd.openxmlformats-officedocument.presentationml.slideLayout+xml"/>
  <Override PartName="/ppt/slideLayouts/slideLayout872.xml" ContentType="application/vnd.openxmlformats-officedocument.presentationml.slideLayout+xml"/>
  <Override PartName="/ppt/slideLayouts/slideLayout873.xml" ContentType="application/vnd.openxmlformats-officedocument.presentationml.slideLayout+xml"/>
  <Override PartName="/ppt/slideLayouts/slideLayout874.xml" ContentType="application/vnd.openxmlformats-officedocument.presentationml.slideLayout+xml"/>
  <Override PartName="/ppt/slideLayouts/slideLayout875.xml" ContentType="application/vnd.openxmlformats-officedocument.presentationml.slideLayout+xml"/>
  <Override PartName="/ppt/slideLayouts/slideLayout876.xml" ContentType="application/vnd.openxmlformats-officedocument.presentationml.slideLayout+xml"/>
  <Override PartName="/ppt/slideLayouts/slideLayout877.xml" ContentType="application/vnd.openxmlformats-officedocument.presentationml.slideLayout+xml"/>
  <Override PartName="/ppt/theme/theme35.xml" ContentType="application/vnd.openxmlformats-officedocument.theme+xml"/>
  <Override PartName="/ppt/slideLayouts/slideLayout878.xml" ContentType="application/vnd.openxmlformats-officedocument.presentationml.slideLayout+xml"/>
  <Override PartName="/ppt/slideLayouts/slideLayout879.xml" ContentType="application/vnd.openxmlformats-officedocument.presentationml.slideLayout+xml"/>
  <Override PartName="/ppt/slideLayouts/slideLayout880.xml" ContentType="application/vnd.openxmlformats-officedocument.presentationml.slideLayout+xml"/>
  <Override PartName="/ppt/slideLayouts/slideLayout881.xml" ContentType="application/vnd.openxmlformats-officedocument.presentationml.slideLayout+xml"/>
  <Override PartName="/ppt/slideLayouts/slideLayout882.xml" ContentType="application/vnd.openxmlformats-officedocument.presentationml.slideLayout+xml"/>
  <Override PartName="/ppt/slideLayouts/slideLayout883.xml" ContentType="application/vnd.openxmlformats-officedocument.presentationml.slideLayout+xml"/>
  <Override PartName="/ppt/slideLayouts/slideLayout884.xml" ContentType="application/vnd.openxmlformats-officedocument.presentationml.slideLayout+xml"/>
  <Override PartName="/ppt/slideLayouts/slideLayout885.xml" ContentType="application/vnd.openxmlformats-officedocument.presentationml.slideLayout+xml"/>
  <Override PartName="/ppt/slideLayouts/slideLayout886.xml" ContentType="application/vnd.openxmlformats-officedocument.presentationml.slideLayout+xml"/>
  <Override PartName="/ppt/slideLayouts/slideLayout887.xml" ContentType="application/vnd.openxmlformats-officedocument.presentationml.slideLayout+xml"/>
  <Override PartName="/ppt/slideLayouts/slideLayout888.xml" ContentType="application/vnd.openxmlformats-officedocument.presentationml.slideLayout+xml"/>
  <Override PartName="/ppt/slideLayouts/slideLayout889.xml" ContentType="application/vnd.openxmlformats-officedocument.presentationml.slideLayout+xml"/>
  <Override PartName="/ppt/slideLayouts/slideLayout890.xml" ContentType="application/vnd.openxmlformats-officedocument.presentationml.slideLayout+xml"/>
  <Override PartName="/ppt/slideLayouts/slideLayout891.xml" ContentType="application/vnd.openxmlformats-officedocument.presentationml.slideLayout+xml"/>
  <Override PartName="/ppt/slideLayouts/slideLayout892.xml" ContentType="application/vnd.openxmlformats-officedocument.presentationml.slideLayout+xml"/>
  <Override PartName="/ppt/slideLayouts/slideLayout893.xml" ContentType="application/vnd.openxmlformats-officedocument.presentationml.slideLayout+xml"/>
  <Override PartName="/ppt/slideLayouts/slideLayout894.xml" ContentType="application/vnd.openxmlformats-officedocument.presentationml.slideLayout+xml"/>
  <Override PartName="/ppt/slideLayouts/slideLayout895.xml" ContentType="application/vnd.openxmlformats-officedocument.presentationml.slideLayout+xml"/>
  <Override PartName="/ppt/slideLayouts/slideLayout896.xml" ContentType="application/vnd.openxmlformats-officedocument.presentationml.slideLayout+xml"/>
  <Override PartName="/ppt/slideLayouts/slideLayout897.xml" ContentType="application/vnd.openxmlformats-officedocument.presentationml.slideLayout+xml"/>
  <Override PartName="/ppt/slideLayouts/slideLayout898.xml" ContentType="application/vnd.openxmlformats-officedocument.presentationml.slideLayout+xml"/>
  <Override PartName="/ppt/slideLayouts/slideLayout899.xml" ContentType="application/vnd.openxmlformats-officedocument.presentationml.slideLayout+xml"/>
  <Override PartName="/ppt/slideLayouts/slideLayout900.xml" ContentType="application/vnd.openxmlformats-officedocument.presentationml.slideLayout+xml"/>
  <Override PartName="/ppt/slideLayouts/slideLayout901.xml" ContentType="application/vnd.openxmlformats-officedocument.presentationml.slideLayout+xml"/>
  <Override PartName="/ppt/slideLayouts/slideLayout902.xml" ContentType="application/vnd.openxmlformats-officedocument.presentationml.slideLayout+xml"/>
  <Override PartName="/ppt/slideLayouts/slideLayout903.xml" ContentType="application/vnd.openxmlformats-officedocument.presentationml.slideLayout+xml"/>
  <Override PartName="/ppt/slideLayouts/slideLayout904.xml" ContentType="application/vnd.openxmlformats-officedocument.presentationml.slideLayout+xml"/>
  <Override PartName="/ppt/slideLayouts/slideLayout905.xml" ContentType="application/vnd.openxmlformats-officedocument.presentationml.slideLayout+xml"/>
  <Override PartName="/ppt/slideLayouts/slideLayout906.xml" ContentType="application/vnd.openxmlformats-officedocument.presentationml.slideLayout+xml"/>
  <Override PartName="/ppt/slideLayouts/slideLayout907.xml" ContentType="application/vnd.openxmlformats-officedocument.presentationml.slideLayout+xml"/>
  <Override PartName="/ppt/theme/theme36.xml" ContentType="application/vnd.openxmlformats-officedocument.them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slideLayouts/slideLayout908.xml" ContentType="application/vnd.openxmlformats-officedocument.presentationml.slideLayout+xml"/>
  <Override PartName="/ppt/slideLayouts/slideLayout909.xml" ContentType="application/vnd.openxmlformats-officedocument.presentationml.slideLayout+xml"/>
  <Override PartName="/ppt/slideLayouts/slideLayout910.xml" ContentType="application/vnd.openxmlformats-officedocument.presentationml.slideLayout+xml"/>
  <Override PartName="/ppt/slideLayouts/slideLayout911.xml" ContentType="application/vnd.openxmlformats-officedocument.presentationml.slideLayout+xml"/>
  <Override PartName="/ppt/slideLayouts/slideLayout912.xml" ContentType="application/vnd.openxmlformats-officedocument.presentationml.slideLayout+xml"/>
  <Override PartName="/ppt/slideLayouts/slideLayout913.xml" ContentType="application/vnd.openxmlformats-officedocument.presentationml.slideLayout+xml"/>
  <Override PartName="/ppt/slideLayouts/slideLayout914.xml" ContentType="application/vnd.openxmlformats-officedocument.presentationml.slideLayout+xml"/>
  <Override PartName="/ppt/slideLayouts/slideLayout915.xml" ContentType="application/vnd.openxmlformats-officedocument.presentationml.slideLayout+xml"/>
  <Override PartName="/ppt/slideLayouts/slideLayout916.xml" ContentType="application/vnd.openxmlformats-officedocument.presentationml.slideLayout+xml"/>
  <Override PartName="/ppt/slideLayouts/slideLayout917.xml" ContentType="application/vnd.openxmlformats-officedocument.presentationml.slideLayout+xml"/>
  <Override PartName="/ppt/slideLayouts/slideLayout918.xml" ContentType="application/vnd.openxmlformats-officedocument.presentationml.slideLayout+xml"/>
  <Override PartName="/ppt/slideLayouts/slideLayout919.xml" ContentType="application/vnd.openxmlformats-officedocument.presentationml.slideLayout+xml"/>
  <Override PartName="/ppt/slideLayouts/slideLayout920.xml" ContentType="application/vnd.openxmlformats-officedocument.presentationml.slideLayout+xml"/>
  <Override PartName="/ppt/slideLayouts/slideLayout921.xml" ContentType="application/vnd.openxmlformats-officedocument.presentationml.slideLayout+xml"/>
  <Override PartName="/ppt/slideLayouts/slideLayout922.xml" ContentType="application/vnd.openxmlformats-officedocument.presentationml.slideLayout+xml"/>
  <Override PartName="/ppt/slideLayouts/slideLayout923.xml" ContentType="application/vnd.openxmlformats-officedocument.presentationml.slideLayout+xml"/>
  <Override PartName="/ppt/slideLayouts/slideLayout924.xml" ContentType="application/vnd.openxmlformats-officedocument.presentationml.slideLayout+xml"/>
  <Override PartName="/ppt/slideLayouts/slideLayout925.xml" ContentType="application/vnd.openxmlformats-officedocument.presentationml.slideLayout+xml"/>
  <Override PartName="/ppt/slideLayouts/slideLayout926.xml" ContentType="application/vnd.openxmlformats-officedocument.presentationml.slideLayout+xml"/>
  <Override PartName="/ppt/slideLayouts/slideLayout927.xml" ContentType="application/vnd.openxmlformats-officedocument.presentationml.slideLayout+xml"/>
  <Override PartName="/ppt/slideLayouts/slideLayout928.xml" ContentType="application/vnd.openxmlformats-officedocument.presentationml.slideLayout+xml"/>
  <Override PartName="/ppt/slideLayouts/slideLayout929.xml" ContentType="application/vnd.openxmlformats-officedocument.presentationml.slideLayout+xml"/>
  <Override PartName="/ppt/slideLayouts/slideLayout930.xml" ContentType="application/vnd.openxmlformats-officedocument.presentationml.slideLayout+xml"/>
  <Override PartName="/ppt/slideLayouts/slideLayout931.xml" ContentType="application/vnd.openxmlformats-officedocument.presentationml.slideLayout+xml"/>
  <Override PartName="/ppt/slideLayouts/slideLayout932.xml" ContentType="application/vnd.openxmlformats-officedocument.presentationml.slideLayout+xml"/>
  <Override PartName="/ppt/slideLayouts/slideLayout933.xml" ContentType="application/vnd.openxmlformats-officedocument.presentationml.slideLayout+xml"/>
  <Override PartName="/ppt/slideLayouts/slideLayout934.xml" ContentType="application/vnd.openxmlformats-officedocument.presentationml.slideLayout+xml"/>
  <Override PartName="/ppt/slideLayouts/slideLayout935.xml" ContentType="application/vnd.openxmlformats-officedocument.presentationml.slideLayout+xml"/>
  <Override PartName="/ppt/slideLayouts/slideLayout936.xml" ContentType="application/vnd.openxmlformats-officedocument.presentationml.slideLayout+xml"/>
  <Override PartName="/ppt/theme/theme37.xml" ContentType="application/vnd.openxmlformats-officedocument.theme+xml"/>
  <Override PartName="/ppt/theme/theme38.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5" r:id="rId1"/>
    <p:sldMasterId id="2147483706" r:id="rId2"/>
    <p:sldMasterId id="2147483727" r:id="rId3"/>
    <p:sldMasterId id="2147483749" r:id="rId4"/>
    <p:sldMasterId id="2147483770" r:id="rId5"/>
    <p:sldMasterId id="2147483790" r:id="rId6"/>
    <p:sldMasterId id="2147483810" r:id="rId7"/>
    <p:sldMasterId id="2147483889" r:id="rId8"/>
    <p:sldMasterId id="2147484023" r:id="rId9"/>
    <p:sldMasterId id="2147484047" r:id="rId10"/>
    <p:sldMasterId id="2147484071" r:id="rId11"/>
    <p:sldMasterId id="2147484095" r:id="rId12"/>
    <p:sldMasterId id="2147484120" r:id="rId13"/>
    <p:sldMasterId id="2147484138" r:id="rId14"/>
    <p:sldMasterId id="2147484156" r:id="rId15"/>
    <p:sldMasterId id="2147484174" r:id="rId16"/>
    <p:sldMasterId id="2147484192" r:id="rId17"/>
    <p:sldMasterId id="2147484208" r:id="rId18"/>
    <p:sldMasterId id="2147484242" r:id="rId19"/>
    <p:sldMasterId id="2147484279" r:id="rId20"/>
    <p:sldMasterId id="2147484301" r:id="rId21"/>
    <p:sldMasterId id="2147484323" r:id="rId22"/>
    <p:sldMasterId id="2147484338" r:id="rId23"/>
    <p:sldMasterId id="2147484356" r:id="rId24"/>
    <p:sldMasterId id="2147484378" r:id="rId25"/>
    <p:sldMasterId id="2147484396" r:id="rId26"/>
    <p:sldMasterId id="2147484414" r:id="rId27"/>
    <p:sldMasterId id="2147484433" r:id="rId28"/>
    <p:sldMasterId id="2147484453" r:id="rId29"/>
    <p:sldMasterId id="2147484490" r:id="rId30"/>
    <p:sldMasterId id="2147484512" r:id="rId31"/>
    <p:sldMasterId id="2147484534" r:id="rId32"/>
    <p:sldMasterId id="2147484579" r:id="rId33"/>
    <p:sldMasterId id="2147484688" r:id="rId34"/>
    <p:sldMasterId id="2147484736" r:id="rId35"/>
    <p:sldMasterId id="2147484766" r:id="rId36"/>
    <p:sldMasterId id="2147484797" r:id="rId37"/>
  </p:sldMasterIdLst>
  <p:notesMasterIdLst>
    <p:notesMasterId r:id="rId49"/>
  </p:notesMasterIdLst>
  <p:sldIdLst>
    <p:sldId id="261" r:id="rId38"/>
    <p:sldId id="398" r:id="rId39"/>
    <p:sldId id="320" r:id="rId40"/>
    <p:sldId id="321" r:id="rId41"/>
    <p:sldId id="322" r:id="rId42"/>
    <p:sldId id="343" r:id="rId43"/>
    <p:sldId id="344" r:id="rId44"/>
    <p:sldId id="345" r:id="rId45"/>
    <p:sldId id="346" r:id="rId46"/>
    <p:sldId id="400" r:id="rId47"/>
    <p:sldId id="390"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FE6046E-2FA9-B242-A150-3741AD1763A6}">
          <p14:sldIdLst>
            <p14:sldId id="261"/>
          </p14:sldIdLst>
        </p14:section>
        <p14:section name="Open Source @ MSFT" id="{C5D9C416-C745-BF4C-894E-E194DB0F6881}">
          <p14:sldIdLst/>
        </p14:section>
        <p14:section name="Containers and Microservices" id="{79098B1F-C503-3F4F-B80C-5E0541BF9975}">
          <p14:sldIdLst>
            <p14:sldId id="398"/>
            <p14:sldId id="320"/>
            <p14:sldId id="321"/>
            <p14:sldId id="322"/>
          </p14:sldIdLst>
        </p14:section>
        <p14:section name="AKS" id="{43932D58-D245-3C46-9CF5-A7A8E2A87154}">
          <p14:sldIdLst>
            <p14:sldId id="343"/>
            <p14:sldId id="344"/>
            <p14:sldId id="345"/>
            <p14:sldId id="346"/>
            <p14:sldId id="400"/>
            <p14:sldId id="390"/>
          </p14:sldIdLst>
        </p14:section>
        <p14:section name="Azure Container Instances" id="{75CD7412-F94C-6D46-AF91-05A68DE923FA}">
          <p14:sldIdLst/>
        </p14:section>
        <p14:section name="Azure Container Registry" id="{12FC0BA9-3B75-E54E-A868-CBE500C78F8C}">
          <p14:sldIdLst/>
        </p14:section>
        <p14:section name="Kubernetes" id="{8F5A1343-003C-9B45-B12D-CF2D372F45A1}">
          <p14:sldIdLst/>
        </p14:section>
        <p14:section name="CI/CD and Helm" id="{B8666C9A-C2E3-5E4E-9804-B4A49A20B940}">
          <p14:sldIdLst/>
        </p14:section>
        <p14:section name="Serverless" id="{2E3F644B-86BE-8843-AFA3-505856CEDF96}">
          <p14:sldIdLst/>
        </p14:section>
        <p14:section name="Modernization Approach" id="{E80657E4-4D09-F74A-8025-FE48FC2F269C}">
          <p14:sldIdLst/>
        </p14:section>
        <p14:section name="Wrap-up" id="{F2EA9AD7-04D6-BC4B-B629-E592DF8FC55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2"/>
    <p:restoredTop sz="94694"/>
  </p:normalViewPr>
  <p:slideViewPr>
    <p:cSldViewPr snapToGrid="0" snapToObjects="1">
      <p:cViewPr varScale="1">
        <p:scale>
          <a:sx n="207" d="100"/>
          <a:sy n="207" d="100"/>
        </p:scale>
        <p:origin x="704" y="168"/>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2.xml"/><Relationship Id="rId21" Type="http://schemas.openxmlformats.org/officeDocument/2006/relationships/slideMaster" Target="slideMasters/slideMaster21.xml"/><Relationship Id="rId34" Type="http://schemas.openxmlformats.org/officeDocument/2006/relationships/slideMaster" Target="slideMasters/slideMaster34.xml"/><Relationship Id="rId42" Type="http://schemas.openxmlformats.org/officeDocument/2006/relationships/slide" Target="slides/slide5.xml"/><Relationship Id="rId47" Type="http://schemas.openxmlformats.org/officeDocument/2006/relationships/slide" Target="slides/slide10.xml"/><Relationship Id="rId50"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Master" Target="slideMasters/slideMaster29.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40" Type="http://schemas.openxmlformats.org/officeDocument/2006/relationships/slide" Target="slides/slide3.xml"/><Relationship Id="rId45" Type="http://schemas.openxmlformats.org/officeDocument/2006/relationships/slide" Target="slides/slide8.xml"/><Relationship Id="rId53" Type="http://schemas.openxmlformats.org/officeDocument/2006/relationships/tableStyles" Target="tableStyle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Master" Target="slideMasters/slideMaster31.xml"/><Relationship Id="rId44" Type="http://schemas.openxmlformats.org/officeDocument/2006/relationships/slide" Target="slides/slide7.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43" Type="http://schemas.openxmlformats.org/officeDocument/2006/relationships/slide" Target="slides/slide6.xml"/><Relationship Id="rId48" Type="http://schemas.openxmlformats.org/officeDocument/2006/relationships/slide" Target="slides/slide11.xml"/><Relationship Id="rId8" Type="http://schemas.openxmlformats.org/officeDocument/2006/relationships/slideMaster" Target="slideMasters/slideMaster8.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 Target="slides/slide1.xml"/><Relationship Id="rId46" Type="http://schemas.openxmlformats.org/officeDocument/2006/relationships/slide" Target="slides/slide9.xml"/><Relationship Id="rId20" Type="http://schemas.openxmlformats.org/officeDocument/2006/relationships/slideMaster" Target="slideMasters/slideMaster20.xml"/><Relationship Id="rId41"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png"/><Relationship Id="rId1" Type="http://schemas.openxmlformats.org/officeDocument/2006/relationships/image" Target="../media/image54.png"/></Relationships>
</file>

<file path=ppt/diagrams/_rels/drawing1.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png"/><Relationship Id="rId1" Type="http://schemas.openxmlformats.org/officeDocument/2006/relationships/image" Target="../media/image5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A770AB-E58A-7A4B-A0D8-1F6C5549B457}" type="doc">
      <dgm:prSet loTypeId="urn:microsoft.com/office/officeart/2005/8/layout/pList1" loCatId="list" qsTypeId="urn:microsoft.com/office/officeart/2005/8/quickstyle/simple2" qsCatId="simple" csTypeId="urn:microsoft.com/office/officeart/2005/8/colors/accent1_2" csCatId="accent1" phldr="1"/>
      <dgm:spPr/>
      <dgm:t>
        <a:bodyPr/>
        <a:lstStyle/>
        <a:p>
          <a:endParaRPr lang="en-US"/>
        </a:p>
      </dgm:t>
    </dgm:pt>
    <dgm:pt modelId="{C83B3185-0F63-B449-AC21-29888C2CB14E}">
      <dgm:prSet/>
      <dgm:spPr/>
      <dgm:t>
        <a:bodyPr/>
        <a:lstStyle/>
        <a:p>
          <a:pPr rtl="0"/>
          <a:r>
            <a:rPr lang="en-US"/>
            <a:t>“Unlimited” Scale</a:t>
          </a:r>
        </a:p>
      </dgm:t>
    </dgm:pt>
    <dgm:pt modelId="{FDA12045-16C7-DE4E-A014-C733781CC3EE}" type="parTrans" cxnId="{E131F1CC-F536-6646-BEBD-DC0CE5E9D70A}">
      <dgm:prSet/>
      <dgm:spPr/>
      <dgm:t>
        <a:bodyPr/>
        <a:lstStyle/>
        <a:p>
          <a:endParaRPr lang="en-US"/>
        </a:p>
      </dgm:t>
    </dgm:pt>
    <dgm:pt modelId="{6B89D633-61E0-DE43-B8ED-5AD533A047B5}" type="sibTrans" cxnId="{E131F1CC-F536-6646-BEBD-DC0CE5E9D70A}">
      <dgm:prSet/>
      <dgm:spPr/>
      <dgm:t>
        <a:bodyPr/>
        <a:lstStyle/>
        <a:p>
          <a:endParaRPr lang="en-US"/>
        </a:p>
      </dgm:t>
    </dgm:pt>
    <dgm:pt modelId="{248D1EE8-B912-294E-BEAE-9BE69F73441A}">
      <dgm:prSet/>
      <dgm:spPr/>
      <dgm:t>
        <a:bodyPr/>
        <a:lstStyle/>
        <a:p>
          <a:pPr rtl="0"/>
          <a:r>
            <a:rPr lang="en-US" dirty="0"/>
            <a:t>Global reach</a:t>
          </a:r>
        </a:p>
      </dgm:t>
    </dgm:pt>
    <dgm:pt modelId="{4B90E7CE-73B7-7C46-A17F-4B8BD3BBF544}" type="parTrans" cxnId="{9B2DCC86-ED49-A944-ABFC-48A4F6482325}">
      <dgm:prSet/>
      <dgm:spPr/>
      <dgm:t>
        <a:bodyPr/>
        <a:lstStyle/>
        <a:p>
          <a:endParaRPr lang="en-US"/>
        </a:p>
      </dgm:t>
    </dgm:pt>
    <dgm:pt modelId="{CD405FED-FC31-EA45-91B5-E0CE111ED8B7}" type="sibTrans" cxnId="{9B2DCC86-ED49-A944-ABFC-48A4F6482325}">
      <dgm:prSet/>
      <dgm:spPr/>
      <dgm:t>
        <a:bodyPr/>
        <a:lstStyle/>
        <a:p>
          <a:endParaRPr lang="en-US"/>
        </a:p>
      </dgm:t>
    </dgm:pt>
    <dgm:pt modelId="{71F06B88-00C7-F545-B432-8AD0F2B0319E}">
      <dgm:prSet/>
      <dgm:spPr/>
      <dgm:t>
        <a:bodyPr/>
        <a:lstStyle/>
        <a:p>
          <a:pPr rtl="0"/>
          <a:r>
            <a:rPr lang="en-US" dirty="0"/>
            <a:t>Rapid innovation -&gt; time to market</a:t>
          </a:r>
        </a:p>
      </dgm:t>
    </dgm:pt>
    <dgm:pt modelId="{8B10D9E6-04E9-B04F-A653-27206216387B}" type="parTrans" cxnId="{30E1DC9A-B5D1-F64C-9C76-66262B2265A9}">
      <dgm:prSet/>
      <dgm:spPr/>
      <dgm:t>
        <a:bodyPr/>
        <a:lstStyle/>
        <a:p>
          <a:endParaRPr lang="en-US"/>
        </a:p>
      </dgm:t>
    </dgm:pt>
    <dgm:pt modelId="{4B70B730-34CB-074B-87F4-F2C0E278CCCA}" type="sibTrans" cxnId="{30E1DC9A-B5D1-F64C-9C76-66262B2265A9}">
      <dgm:prSet/>
      <dgm:spPr/>
      <dgm:t>
        <a:bodyPr/>
        <a:lstStyle/>
        <a:p>
          <a:endParaRPr lang="en-US"/>
        </a:p>
      </dgm:t>
    </dgm:pt>
    <dgm:pt modelId="{BBBBC187-1D12-7F48-95C8-06CBF04ADEC6}" type="pres">
      <dgm:prSet presAssocID="{3FA770AB-E58A-7A4B-A0D8-1F6C5549B457}" presName="Name0" presStyleCnt="0">
        <dgm:presLayoutVars>
          <dgm:dir/>
          <dgm:resizeHandles val="exact"/>
        </dgm:presLayoutVars>
      </dgm:prSet>
      <dgm:spPr/>
    </dgm:pt>
    <dgm:pt modelId="{4EAE9114-36C6-2548-A1A8-D1825A0FFDA2}" type="pres">
      <dgm:prSet presAssocID="{C83B3185-0F63-B449-AC21-29888C2CB14E}" presName="compNode" presStyleCnt="0"/>
      <dgm:spPr/>
    </dgm:pt>
    <dgm:pt modelId="{66798B95-4D84-9B42-8B35-6431013C1B49}" type="pres">
      <dgm:prSet presAssocID="{C83B3185-0F63-B449-AC21-29888C2CB14E}" presName="pict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dgm:spPr>
    </dgm:pt>
    <dgm:pt modelId="{B93D104D-6151-4D42-9DA5-C8C50AE2D809}" type="pres">
      <dgm:prSet presAssocID="{C83B3185-0F63-B449-AC21-29888C2CB14E}" presName="textRect" presStyleLbl="revTx" presStyleIdx="0" presStyleCnt="3">
        <dgm:presLayoutVars>
          <dgm:bulletEnabled val="1"/>
        </dgm:presLayoutVars>
      </dgm:prSet>
      <dgm:spPr/>
    </dgm:pt>
    <dgm:pt modelId="{251FFC91-7CC0-874D-B340-AB9A6B909A25}" type="pres">
      <dgm:prSet presAssocID="{6B89D633-61E0-DE43-B8ED-5AD533A047B5}" presName="sibTrans" presStyleLbl="sibTrans2D1" presStyleIdx="0" presStyleCnt="0"/>
      <dgm:spPr/>
    </dgm:pt>
    <dgm:pt modelId="{F4FCFEE2-FED0-4F4E-A374-AA8F3B0BFC7D}" type="pres">
      <dgm:prSet presAssocID="{248D1EE8-B912-294E-BEAE-9BE69F73441A}" presName="compNode" presStyleCnt="0"/>
      <dgm:spPr/>
    </dgm:pt>
    <dgm:pt modelId="{FD711969-9CF5-6C4C-8854-2121BF0A2D2E}" type="pres">
      <dgm:prSet presAssocID="{248D1EE8-B912-294E-BEAE-9BE69F73441A}" presName="pictRect"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t="-23000" b="-23000"/>
          </a:stretch>
        </a:blipFill>
      </dgm:spPr>
    </dgm:pt>
    <dgm:pt modelId="{2B0B7B67-FD1B-D844-84BE-AB67DE552966}" type="pres">
      <dgm:prSet presAssocID="{248D1EE8-B912-294E-BEAE-9BE69F73441A}" presName="textRect" presStyleLbl="revTx" presStyleIdx="1" presStyleCnt="3">
        <dgm:presLayoutVars>
          <dgm:bulletEnabled val="1"/>
        </dgm:presLayoutVars>
      </dgm:prSet>
      <dgm:spPr/>
    </dgm:pt>
    <dgm:pt modelId="{D0E71D58-6A13-F345-8E25-8D77B361DC50}" type="pres">
      <dgm:prSet presAssocID="{CD405FED-FC31-EA45-91B5-E0CE111ED8B7}" presName="sibTrans" presStyleLbl="sibTrans2D1" presStyleIdx="0" presStyleCnt="0"/>
      <dgm:spPr/>
    </dgm:pt>
    <dgm:pt modelId="{C40850EB-0D58-354B-838A-3BB04489CD9D}" type="pres">
      <dgm:prSet presAssocID="{71F06B88-00C7-F545-B432-8AD0F2B0319E}" presName="compNode" presStyleCnt="0"/>
      <dgm:spPr/>
    </dgm:pt>
    <dgm:pt modelId="{7E4EB9C6-6A6B-0C47-AEF8-2D9B5EEDAFA7}" type="pres">
      <dgm:prSet presAssocID="{71F06B88-00C7-F545-B432-8AD0F2B0319E}" presName="pictRect"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4000" r="-4000"/>
          </a:stretch>
        </a:blipFill>
      </dgm:spPr>
    </dgm:pt>
    <dgm:pt modelId="{712B4856-5B5F-4348-A8D8-F0DA4333FC73}" type="pres">
      <dgm:prSet presAssocID="{71F06B88-00C7-F545-B432-8AD0F2B0319E}" presName="textRect" presStyleLbl="revTx" presStyleIdx="2" presStyleCnt="3">
        <dgm:presLayoutVars>
          <dgm:bulletEnabled val="1"/>
        </dgm:presLayoutVars>
      </dgm:prSet>
      <dgm:spPr/>
    </dgm:pt>
  </dgm:ptLst>
  <dgm:cxnLst>
    <dgm:cxn modelId="{9D0ED224-7B95-CB4B-9CDD-79E1BD39B515}" type="presOf" srcId="{71F06B88-00C7-F545-B432-8AD0F2B0319E}" destId="{712B4856-5B5F-4348-A8D8-F0DA4333FC73}" srcOrd="0" destOrd="0" presId="urn:microsoft.com/office/officeart/2005/8/layout/pList1"/>
    <dgm:cxn modelId="{5F82D45B-777E-4643-8689-38BF56B0FB3D}" type="presOf" srcId="{CD405FED-FC31-EA45-91B5-E0CE111ED8B7}" destId="{D0E71D58-6A13-F345-8E25-8D77B361DC50}" srcOrd="0" destOrd="0" presId="urn:microsoft.com/office/officeart/2005/8/layout/pList1"/>
    <dgm:cxn modelId="{4A29FE5E-C151-1540-B2B1-0DFD76F8D158}" type="presOf" srcId="{248D1EE8-B912-294E-BEAE-9BE69F73441A}" destId="{2B0B7B67-FD1B-D844-84BE-AB67DE552966}" srcOrd="0" destOrd="0" presId="urn:microsoft.com/office/officeart/2005/8/layout/pList1"/>
    <dgm:cxn modelId="{A5080484-CED1-0F44-BFCB-4654FDF28FE2}" type="presOf" srcId="{3FA770AB-E58A-7A4B-A0D8-1F6C5549B457}" destId="{BBBBC187-1D12-7F48-95C8-06CBF04ADEC6}" srcOrd="0" destOrd="0" presId="urn:microsoft.com/office/officeart/2005/8/layout/pList1"/>
    <dgm:cxn modelId="{9B2DCC86-ED49-A944-ABFC-48A4F6482325}" srcId="{3FA770AB-E58A-7A4B-A0D8-1F6C5549B457}" destId="{248D1EE8-B912-294E-BEAE-9BE69F73441A}" srcOrd="1" destOrd="0" parTransId="{4B90E7CE-73B7-7C46-A17F-4B8BD3BBF544}" sibTransId="{CD405FED-FC31-EA45-91B5-E0CE111ED8B7}"/>
    <dgm:cxn modelId="{30E1DC9A-B5D1-F64C-9C76-66262B2265A9}" srcId="{3FA770AB-E58A-7A4B-A0D8-1F6C5549B457}" destId="{71F06B88-00C7-F545-B432-8AD0F2B0319E}" srcOrd="2" destOrd="0" parTransId="{8B10D9E6-04E9-B04F-A653-27206216387B}" sibTransId="{4B70B730-34CB-074B-87F4-F2C0E278CCCA}"/>
    <dgm:cxn modelId="{5E3C6DB4-EDB7-4B41-9841-88A8A6A5A495}" type="presOf" srcId="{6B89D633-61E0-DE43-B8ED-5AD533A047B5}" destId="{251FFC91-7CC0-874D-B340-AB9A6B909A25}" srcOrd="0" destOrd="0" presId="urn:microsoft.com/office/officeart/2005/8/layout/pList1"/>
    <dgm:cxn modelId="{E131F1CC-F536-6646-BEBD-DC0CE5E9D70A}" srcId="{3FA770AB-E58A-7A4B-A0D8-1F6C5549B457}" destId="{C83B3185-0F63-B449-AC21-29888C2CB14E}" srcOrd="0" destOrd="0" parTransId="{FDA12045-16C7-DE4E-A014-C733781CC3EE}" sibTransId="{6B89D633-61E0-DE43-B8ED-5AD533A047B5}"/>
    <dgm:cxn modelId="{29F078DE-BF7D-C744-AFEC-674122FB4C14}" type="presOf" srcId="{C83B3185-0F63-B449-AC21-29888C2CB14E}" destId="{B93D104D-6151-4D42-9DA5-C8C50AE2D809}" srcOrd="0" destOrd="0" presId="urn:microsoft.com/office/officeart/2005/8/layout/pList1"/>
    <dgm:cxn modelId="{2B058455-0B0B-0F4C-8B80-59FDB182A9DC}" type="presParOf" srcId="{BBBBC187-1D12-7F48-95C8-06CBF04ADEC6}" destId="{4EAE9114-36C6-2548-A1A8-D1825A0FFDA2}" srcOrd="0" destOrd="0" presId="urn:microsoft.com/office/officeart/2005/8/layout/pList1"/>
    <dgm:cxn modelId="{84445056-2921-144D-B811-AF6CC52B3C75}" type="presParOf" srcId="{4EAE9114-36C6-2548-A1A8-D1825A0FFDA2}" destId="{66798B95-4D84-9B42-8B35-6431013C1B49}" srcOrd="0" destOrd="0" presId="urn:microsoft.com/office/officeart/2005/8/layout/pList1"/>
    <dgm:cxn modelId="{0B6026F6-27D4-CA48-AC58-3DA3386952BF}" type="presParOf" srcId="{4EAE9114-36C6-2548-A1A8-D1825A0FFDA2}" destId="{B93D104D-6151-4D42-9DA5-C8C50AE2D809}" srcOrd="1" destOrd="0" presId="urn:microsoft.com/office/officeart/2005/8/layout/pList1"/>
    <dgm:cxn modelId="{42B7AE4D-F247-6342-B732-729D321E6CC0}" type="presParOf" srcId="{BBBBC187-1D12-7F48-95C8-06CBF04ADEC6}" destId="{251FFC91-7CC0-874D-B340-AB9A6B909A25}" srcOrd="1" destOrd="0" presId="urn:microsoft.com/office/officeart/2005/8/layout/pList1"/>
    <dgm:cxn modelId="{ACAF5E15-31FD-7C48-8CDC-78710A43D7C7}" type="presParOf" srcId="{BBBBC187-1D12-7F48-95C8-06CBF04ADEC6}" destId="{F4FCFEE2-FED0-4F4E-A374-AA8F3B0BFC7D}" srcOrd="2" destOrd="0" presId="urn:microsoft.com/office/officeart/2005/8/layout/pList1"/>
    <dgm:cxn modelId="{FA82416D-5509-A348-A69B-B569B7959795}" type="presParOf" srcId="{F4FCFEE2-FED0-4F4E-A374-AA8F3B0BFC7D}" destId="{FD711969-9CF5-6C4C-8854-2121BF0A2D2E}" srcOrd="0" destOrd="0" presId="urn:microsoft.com/office/officeart/2005/8/layout/pList1"/>
    <dgm:cxn modelId="{E815FFD7-9BCB-5A46-9FF5-AFC27B092FA8}" type="presParOf" srcId="{F4FCFEE2-FED0-4F4E-A374-AA8F3B0BFC7D}" destId="{2B0B7B67-FD1B-D844-84BE-AB67DE552966}" srcOrd="1" destOrd="0" presId="urn:microsoft.com/office/officeart/2005/8/layout/pList1"/>
    <dgm:cxn modelId="{A17A735C-299B-764C-906A-B8343A11D996}" type="presParOf" srcId="{BBBBC187-1D12-7F48-95C8-06CBF04ADEC6}" destId="{D0E71D58-6A13-F345-8E25-8D77B361DC50}" srcOrd="3" destOrd="0" presId="urn:microsoft.com/office/officeart/2005/8/layout/pList1"/>
    <dgm:cxn modelId="{0E7A351F-55F8-464A-9EBF-FD53429FC575}" type="presParOf" srcId="{BBBBC187-1D12-7F48-95C8-06CBF04ADEC6}" destId="{C40850EB-0D58-354B-838A-3BB04489CD9D}" srcOrd="4" destOrd="0" presId="urn:microsoft.com/office/officeart/2005/8/layout/pList1"/>
    <dgm:cxn modelId="{874FEF33-4F77-9843-975F-FC2B58346CC5}" type="presParOf" srcId="{C40850EB-0D58-354B-838A-3BB04489CD9D}" destId="{7E4EB9C6-6A6B-0C47-AEF8-2D9B5EEDAFA7}" srcOrd="0" destOrd="0" presId="urn:microsoft.com/office/officeart/2005/8/layout/pList1"/>
    <dgm:cxn modelId="{50315094-D2FB-5348-A99F-C4F86CB7AD01}" type="presParOf" srcId="{C40850EB-0D58-354B-838A-3BB04489CD9D}" destId="{712B4856-5B5F-4348-A8D8-F0DA4333FC73}"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798B95-4D84-9B42-8B35-6431013C1B49}">
      <dsp:nvSpPr>
        <dsp:cNvPr id="0" name=""/>
        <dsp:cNvSpPr/>
      </dsp:nvSpPr>
      <dsp:spPr>
        <a:xfrm>
          <a:off x="419004" y="1293"/>
          <a:ext cx="2268818" cy="1563215"/>
        </a:xfrm>
        <a:prstGeom prst="round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B93D104D-6151-4D42-9DA5-C8C50AE2D809}">
      <dsp:nvSpPr>
        <dsp:cNvPr id="0" name=""/>
        <dsp:cNvSpPr/>
      </dsp:nvSpPr>
      <dsp:spPr>
        <a:xfrm>
          <a:off x="419004" y="1564509"/>
          <a:ext cx="2268818" cy="8417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rtl="0">
            <a:lnSpc>
              <a:spcPct val="90000"/>
            </a:lnSpc>
            <a:spcBef>
              <a:spcPct val="0"/>
            </a:spcBef>
            <a:spcAft>
              <a:spcPct val="35000"/>
            </a:spcAft>
            <a:buNone/>
          </a:pPr>
          <a:r>
            <a:rPr lang="en-US" sz="2100" kern="1200"/>
            <a:t>“Unlimited” Scale</a:t>
          </a:r>
        </a:p>
      </dsp:txBody>
      <dsp:txXfrm>
        <a:off x="419004" y="1564509"/>
        <a:ext cx="2268818" cy="841731"/>
      </dsp:txXfrm>
    </dsp:sp>
    <dsp:sp modelId="{FD711969-9CF5-6C4C-8854-2121BF0A2D2E}">
      <dsp:nvSpPr>
        <dsp:cNvPr id="0" name=""/>
        <dsp:cNvSpPr/>
      </dsp:nvSpPr>
      <dsp:spPr>
        <a:xfrm>
          <a:off x="2914800" y="1293"/>
          <a:ext cx="2268818" cy="1563215"/>
        </a:xfrm>
        <a:prstGeom prst="round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3000" b="-23000"/>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2B0B7B67-FD1B-D844-84BE-AB67DE552966}">
      <dsp:nvSpPr>
        <dsp:cNvPr id="0" name=""/>
        <dsp:cNvSpPr/>
      </dsp:nvSpPr>
      <dsp:spPr>
        <a:xfrm>
          <a:off x="2914800" y="1564509"/>
          <a:ext cx="2268818" cy="8417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rtl="0">
            <a:lnSpc>
              <a:spcPct val="90000"/>
            </a:lnSpc>
            <a:spcBef>
              <a:spcPct val="0"/>
            </a:spcBef>
            <a:spcAft>
              <a:spcPct val="35000"/>
            </a:spcAft>
            <a:buNone/>
          </a:pPr>
          <a:r>
            <a:rPr lang="en-US" sz="2100" kern="1200" dirty="0"/>
            <a:t>Global reach</a:t>
          </a:r>
        </a:p>
      </dsp:txBody>
      <dsp:txXfrm>
        <a:off x="2914800" y="1564509"/>
        <a:ext cx="2268818" cy="841731"/>
      </dsp:txXfrm>
    </dsp:sp>
    <dsp:sp modelId="{7E4EB9C6-6A6B-0C47-AEF8-2D9B5EEDAFA7}">
      <dsp:nvSpPr>
        <dsp:cNvPr id="0" name=""/>
        <dsp:cNvSpPr/>
      </dsp:nvSpPr>
      <dsp:spPr>
        <a:xfrm>
          <a:off x="5410595" y="1293"/>
          <a:ext cx="2268818" cy="1563215"/>
        </a:xfrm>
        <a:prstGeom prst="round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4000" r="-4000"/>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712B4856-5B5F-4348-A8D8-F0DA4333FC73}">
      <dsp:nvSpPr>
        <dsp:cNvPr id="0" name=""/>
        <dsp:cNvSpPr/>
      </dsp:nvSpPr>
      <dsp:spPr>
        <a:xfrm>
          <a:off x="5410595" y="1564509"/>
          <a:ext cx="2268818" cy="8417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rtl="0">
            <a:lnSpc>
              <a:spcPct val="90000"/>
            </a:lnSpc>
            <a:spcBef>
              <a:spcPct val="0"/>
            </a:spcBef>
            <a:spcAft>
              <a:spcPct val="35000"/>
            </a:spcAft>
            <a:buNone/>
          </a:pPr>
          <a:r>
            <a:rPr lang="en-US" sz="2100" kern="1200" dirty="0"/>
            <a:t>Rapid innovation -&gt; time to market</a:t>
          </a:r>
        </a:p>
      </dsp:txBody>
      <dsp:txXfrm>
        <a:off x="5410595" y="1564509"/>
        <a:ext cx="2268818" cy="841731"/>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F49EA9-EC9A-4B40-82DF-C50959601570}" type="datetimeFigureOut">
              <a:rPr lang="en-US" smtClean="0"/>
              <a:t>11/30/17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B9DAEB-E619-4C41-87FE-B3D09306630C}" type="slidenum">
              <a:rPr lang="en-US" smtClean="0"/>
              <a:t>‹#›</a:t>
            </a:fld>
            <a:endParaRPr lang="en-US"/>
          </a:p>
        </p:txBody>
      </p:sp>
    </p:spTree>
    <p:extLst>
      <p:ext uri="{BB962C8B-B14F-4D97-AF65-F5344CB8AC3E}">
        <p14:creationId xmlns:p14="http://schemas.microsoft.com/office/powerpoint/2010/main" val="898520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IE – We don’t build cloud native, distributed apps just because it is “cool” and new. The business benefits are key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857FF1-E8BD-7041-8225-F47F545C322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4322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11/30/17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1928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AKS IS NOT “Azure Kubernetes Service”</a:t>
            </a:r>
          </a:p>
          <a:p>
            <a:r>
              <a:rPr lang="en-US" dirty="0"/>
              <a:t>Reference the history in ACS</a:t>
            </a:r>
          </a:p>
          <a:p>
            <a:r>
              <a:rPr lang="en-US" dirty="0"/>
              <a:t>Becoming a Kubernetes centric service. Docker and </a:t>
            </a:r>
            <a:r>
              <a:rPr lang="en-US" dirty="0" err="1"/>
              <a:t>Mesos</a:t>
            </a:r>
            <a:r>
              <a:rPr lang="en-US" dirty="0"/>
              <a:t> will eventually be more Azure Marketplace offerings</a:t>
            </a: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a:ln>
                  <a:noFill/>
                </a:ln>
                <a:solidFill>
                  <a:sysClr val="windowText" lastClr="000000"/>
                </a:solidFill>
                <a:effectLst/>
                <a:uLnTx/>
                <a:uFillTx/>
                <a:latin typeface="Calibri" panose="020F0502020204030204"/>
                <a:ea typeface="+mn-ea"/>
                <a:cs typeface="+mn-cs"/>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4B3C87-3D8D-4CFE-9DF8-ACB5F82F8CF7}" type="datetime8">
              <a:rPr kumimoji="0" lang="en-US" alt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11/30/17 10:17 PM</a:t>
            </a:fld>
            <a:endParaRPr kumimoji="0" lang="en-US" alt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72FC2E-5954-4E65-BEEE-BF75C4846817}" type="slidenum">
              <a:rPr kumimoji="0" lang="en-US" alt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alt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84414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a:ln>
                  <a:noFill/>
                </a:ln>
                <a:solidFill>
                  <a:sysClr val="windowText" lastClr="000000"/>
                </a:solidFill>
                <a:effectLst/>
                <a:uLnTx/>
                <a:uFillTx/>
                <a:latin typeface="Calibri" panose="020F0502020204030204"/>
                <a:ea typeface="+mn-ea"/>
                <a:cs typeface="+mn-cs"/>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4B3C87-3D8D-4CFE-9DF8-ACB5F82F8CF7}" type="datetime8">
              <a:rPr kumimoji="0" lang="en-US" alt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11/30/17 10:17 PM</a:t>
            </a:fld>
            <a:endParaRPr kumimoji="0" lang="en-US" alt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72FC2E-5954-4E65-BEEE-BF75C4846817}" type="slidenum">
              <a:rPr kumimoji="0" lang="en-US" alt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alt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5843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features are not available in preview</a:t>
            </a: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a:ln>
                  <a:noFill/>
                </a:ln>
                <a:solidFill>
                  <a:sysClr val="windowText" lastClr="000000"/>
                </a:solidFill>
                <a:effectLst/>
                <a:uLnTx/>
                <a:uFillTx/>
                <a:latin typeface="Calibri" panose="020F0502020204030204"/>
                <a:ea typeface="+mn-ea"/>
                <a:cs typeface="+mn-cs"/>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4B3C87-3D8D-4CFE-9DF8-ACB5F82F8CF7}" type="datetime8">
              <a:rPr kumimoji="0" lang="en-US" alt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11/30/17 10:17 PM</a:t>
            </a:fld>
            <a:endParaRPr kumimoji="0" lang="en-US" alt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72FC2E-5954-4E65-BEEE-BF75C4846817}" type="slidenum">
              <a:rPr kumimoji="0" lang="en-US" alt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alt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0208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Shape 5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04" name="Shape 50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Clr>
                <a:schemeClr val="dk1"/>
              </a:buClr>
              <a:buSzPct val="100000"/>
              <a:buFont typeface="Arial"/>
              <a:buNone/>
            </a:pPr>
            <a:endParaRPr/>
          </a:p>
        </p:txBody>
      </p:sp>
    </p:spTree>
    <p:extLst>
      <p:ext uri="{BB962C8B-B14F-4D97-AF65-F5344CB8AC3E}">
        <p14:creationId xmlns:p14="http://schemas.microsoft.com/office/powerpoint/2010/main" val="3292266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jpg"/><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jpg"/><Relationship Id="rId1" Type="http://schemas.openxmlformats.org/officeDocument/2006/relationships/slideMaster" Target="../slideMasters/slideMaster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Master" Target="../slideMasters/slideMaster9.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9.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0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9.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0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30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9.xml"/></Relationships>
</file>

<file path=ppt/slideLayouts/_rels/slideLayout30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Master" Target="../slideMasters/slideMaster10.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3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32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Master" Target="../slideMasters/slideMaster1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1.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1.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1.xml"/></Relationships>
</file>

<file path=ppt/slideLayouts/_rels/slideLayout35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Master" Target="../slideMasters/slideMaster1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2.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0.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2.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7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2.xml"/></Relationships>
</file>

<file path=ppt/slideLayouts/_rels/slideLayout37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2.xml"/></Relationships>
</file>

<file path=ppt/slideLayouts/_rels/slideLayout37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3.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3.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3.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9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4.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0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4.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0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4.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0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4.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0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5.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5.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5.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2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5.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2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6.xml"/></Relationships>
</file>

<file path=ppt/slideLayouts/_rels/slideLayout42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6.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6.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6.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5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emf"/><Relationship Id="rId1" Type="http://schemas.openxmlformats.org/officeDocument/2006/relationships/slideMaster" Target="../slideMasters/slideMaster18.xml"/><Relationship Id="rId4" Type="http://schemas.openxmlformats.org/officeDocument/2006/relationships/image" Target="../media/image20.emf"/></Relationships>
</file>

<file path=ppt/slideLayouts/_rels/slideLayout45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2.emf"/><Relationship Id="rId1" Type="http://schemas.openxmlformats.org/officeDocument/2006/relationships/slideMaster" Target="../slideMasters/slideMaster18.xml"/><Relationship Id="rId5" Type="http://schemas.openxmlformats.org/officeDocument/2006/relationships/image" Target="../media/image20.emf"/><Relationship Id="rId4" Type="http://schemas.microsoft.com/office/2007/relationships/hdphoto" Target="../media/hdphoto1.wdp"/></Relationships>
</file>

<file path=ppt/slideLayouts/_rels/slideLayout45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2.emf"/><Relationship Id="rId1" Type="http://schemas.openxmlformats.org/officeDocument/2006/relationships/slideMaster" Target="../slideMasters/slideMaster18.xml"/><Relationship Id="rId4" Type="http://schemas.microsoft.com/office/2007/relationships/hdphoto" Target="../media/hdphoto1.wdp"/></Relationships>
</file>

<file path=ppt/slideLayouts/_rels/slideLayout45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2.emf"/><Relationship Id="rId1" Type="http://schemas.openxmlformats.org/officeDocument/2006/relationships/slideMaster" Target="../slideMasters/slideMaster18.xml"/><Relationship Id="rId4" Type="http://schemas.openxmlformats.org/officeDocument/2006/relationships/image" Target="../media/image23.emf"/></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emf"/><Relationship Id="rId1" Type="http://schemas.openxmlformats.org/officeDocument/2006/relationships/slideMaster" Target="../slideMasters/slideMaster18.xml"/><Relationship Id="rId5" Type="http://schemas.openxmlformats.org/officeDocument/2006/relationships/image" Target="../media/image20.emf"/><Relationship Id="rId4" Type="http://schemas.openxmlformats.org/officeDocument/2006/relationships/image" Target="../media/image24.png"/></Relationships>
</file>

<file path=ppt/slideLayouts/_rels/slideLayout46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emf"/><Relationship Id="rId1" Type="http://schemas.openxmlformats.org/officeDocument/2006/relationships/slideMaster" Target="../slideMasters/slideMaster18.xml"/><Relationship Id="rId5" Type="http://schemas.openxmlformats.org/officeDocument/2006/relationships/image" Target="../media/image20.emf"/><Relationship Id="rId4" Type="http://schemas.openxmlformats.org/officeDocument/2006/relationships/image" Target="../media/image24.png"/></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7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4.png"/><Relationship Id="rId1" Type="http://schemas.openxmlformats.org/officeDocument/2006/relationships/slideMaster" Target="../slideMasters/slideMaster18.xml"/><Relationship Id="rId4" Type="http://schemas.microsoft.com/office/2007/relationships/hdphoto" Target="../media/hdphoto1.wdp"/></Relationships>
</file>

<file path=ppt/slideLayouts/_rels/slideLayout47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4.png"/><Relationship Id="rId1" Type="http://schemas.openxmlformats.org/officeDocument/2006/relationships/slideMaster" Target="../slideMasters/slideMaster18.xml"/><Relationship Id="rId5" Type="http://schemas.openxmlformats.org/officeDocument/2006/relationships/image" Target="../media/image20.emf"/><Relationship Id="rId4" Type="http://schemas.microsoft.com/office/2007/relationships/hdphoto" Target="../media/hdphoto1.wdp"/></Relationships>
</file>

<file path=ppt/slideLayouts/_rels/slideLayout47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4.png"/><Relationship Id="rId1" Type="http://schemas.openxmlformats.org/officeDocument/2006/relationships/slideMaster" Target="../slideMasters/slideMaster18.xml"/><Relationship Id="rId5" Type="http://schemas.openxmlformats.org/officeDocument/2006/relationships/image" Target="../media/image20.emf"/><Relationship Id="rId4" Type="http://schemas.microsoft.com/office/2007/relationships/hdphoto" Target="../media/hdphoto1.wdp"/></Relationships>
</file>

<file path=ppt/slideLayouts/_rels/slideLayout47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8.xml"/></Relationships>
</file>

<file path=ppt/slideLayouts/_rels/slideLayout47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8.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7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8.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8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emf"/><Relationship Id="rId1" Type="http://schemas.openxmlformats.org/officeDocument/2006/relationships/slideMaster" Target="../slideMasters/slideMaster18.xml"/></Relationships>
</file>

<file path=ppt/slideLayouts/_rels/slideLayout48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8.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8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8.xml"/></Relationships>
</file>

<file path=ppt/slideLayouts/_rels/slideLayout48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jpg"/><Relationship Id="rId1" Type="http://schemas.openxmlformats.org/officeDocument/2006/relationships/slideMaster" Target="../slideMasters/slideMaster19.xml"/><Relationship Id="rId4" Type="http://schemas.openxmlformats.org/officeDocument/2006/relationships/image" Target="../media/image29.png"/></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490.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Master" Target="../slideMasters/slideMaster19.xml"/></Relationships>
</file>

<file path=ppt/slideLayouts/_rels/slideLayout491.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Master" Target="../slideMasters/slideMaster19.xml"/></Relationships>
</file>

<file path=ppt/slideLayouts/_rels/slideLayout49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9.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98.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Master" Target="../slideMasters/slideMaster19.xml"/></Relationships>
</file>

<file path=ppt/slideLayouts/_rels/slideLayout499.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Master" Target="../slideMasters/slideMaster1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02.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Master" Target="../slideMasters/slideMaster19.xml"/></Relationships>
</file>

<file path=ppt/slideLayouts/_rels/slideLayout50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Master" Target="../slideMasters/slideMaster19.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0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Master" Target="../slideMasters/slideMaster19.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0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0.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5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0.xml"/></Relationships>
</file>

<file path=ppt/slideLayouts/_rels/slideLayout51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0.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0.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2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0.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1.xml"/></Relationships>
</file>

<file path=ppt/slideLayouts/_rels/slideLayout53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1.xml"/></Relationships>
</file>

<file path=ppt/slideLayouts/_rels/slideLayout53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1.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4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1.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4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1.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57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4.xml"/></Relationships>
</file>

<file path=ppt/slideLayouts/_rels/slideLayout57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4.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9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4.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9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4.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59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60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6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5.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6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5.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6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6.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62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62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6.xml"/></Relationships>
</file>

<file path=ppt/slideLayouts/_rels/slideLayout62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62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62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63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6.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63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7.xml"/></Relationships>
</file>

<file path=ppt/slideLayouts/_rels/slideLayout63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7.xml"/></Relationships>
</file>

<file path=ppt/slideLayouts/_rels/slideLayout63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7.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63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63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63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64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64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7.xml"/></Relationships>
</file>

<file path=ppt/slideLayouts/_rels/slideLayout64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64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64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64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65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8.xml"/></Relationships>
</file>

<file path=ppt/slideLayouts/_rels/slideLayout6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8.xml"/></Relationships>
</file>

<file path=ppt/slideLayouts/_rels/slideLayout65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8.xml"/></Relationships>
</file>

<file path=ppt/slideLayouts/_rels/slideLayout65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65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65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65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65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65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66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66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66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8.xml"/></Relationships>
</file>

<file path=ppt/slideLayouts/_rels/slideLayout66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66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66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66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8.xml"/></Relationships>
</file>

<file path=ppt/slideLayouts/_rels/slideLayout66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66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67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9.xml"/></Relationships>
</file>

<file path=ppt/slideLayouts/_rels/slideLayout67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9.xml"/></Relationships>
</file>

<file path=ppt/slideLayouts/_rels/slideLayout67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9.xml"/></Relationships>
</file>

<file path=ppt/slideLayouts/_rels/slideLayout67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67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67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67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67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67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67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68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68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9.xml"/></Relationships>
</file>

<file path=ppt/slideLayouts/_rels/slideLayout68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68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68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68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9.xml"/></Relationships>
</file>

<file path=ppt/slideLayouts/_rels/slideLayout68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68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68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69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0.xml"/></Relationships>
</file>

<file path=ppt/slideLayouts/_rels/slideLayout69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0.xml"/></Relationships>
</file>

<file path=ppt/slideLayouts/_rels/slideLayout69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0.xml"/></Relationships>
</file>

<file path=ppt/slideLayouts/_rels/slideLayout69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69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69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69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69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69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4.xml"/></Relationships>
</file>

<file path=ppt/slideLayouts/_rels/slideLayout70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70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70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70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0.xml"/></Relationships>
</file>

<file path=ppt/slideLayouts/_rels/slideLayout70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70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70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70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0.xml"/></Relationships>
</file>

<file path=ppt/slideLayouts/_rels/slideLayout70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70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4.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7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1.xml"/></Relationships>
</file>

<file path=ppt/slideLayouts/_rels/slideLayout7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1.xml"/></Relationships>
</file>

<file path=ppt/slideLayouts/_rels/slideLayout7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1.xml"/></Relationships>
</file>

<file path=ppt/slideLayouts/_rels/slideLayout71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71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71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71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71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71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4.xml"/></Relationships>
</file>

<file path=ppt/slideLayouts/_rels/slideLayout72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72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72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72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1.xml"/></Relationships>
</file>

<file path=ppt/slideLayouts/_rels/slideLayout72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72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72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7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1.xml"/></Relationships>
</file>

<file path=ppt/slideLayouts/_rels/slideLayout72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72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7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73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32.xml"/></Relationships>
</file>

<file path=ppt/slideLayouts/_rels/slideLayout73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3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3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3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3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3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3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4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5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5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5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5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7.png"/><Relationship Id="rId1" Type="http://schemas.openxmlformats.org/officeDocument/2006/relationships/slideMaster" Target="../slideMasters/slideMaster32.xml"/></Relationships>
</file>

<file path=ppt/slideLayouts/_rels/slideLayout7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2.xml"/></Relationships>
</file>

<file path=ppt/slideLayouts/_rels/slideLayout75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32.xml"/></Relationships>
</file>

<file path=ppt/slideLayouts/_rels/slideLayout75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6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6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6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6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6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6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6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6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6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2.xml"/></Relationships>
</file>

<file path=ppt/slideLayouts/_rels/slideLayout77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7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7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7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7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77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33.xml"/></Relationships>
</file>

<file path=ppt/slideLayouts/_rels/slideLayout77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7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7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8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8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8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8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8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8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8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8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8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9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9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9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9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9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9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9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9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79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7.png"/><Relationship Id="rId1" Type="http://schemas.openxmlformats.org/officeDocument/2006/relationships/slideMaster" Target="../slideMasters/slideMaster33.xml"/></Relationships>
</file>

<file path=ppt/slideLayouts/_rels/slideLayout80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3.xml"/></Relationships>
</file>

<file path=ppt/slideLayouts/_rels/slideLayout80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33.xml"/></Relationships>
</file>

<file path=ppt/slideLayouts/_rels/slideLayout80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0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0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0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0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0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0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1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1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1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3.xml"/></Relationships>
</file>

<file path=ppt/slideLayouts/_rels/slideLayout81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1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1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1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1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4.xml"/></Relationships>
</file>

<file path=ppt/slideLayouts/_rels/slideLayout8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4.xml"/></Relationships>
</file>

<file path=ppt/slideLayouts/_rels/slideLayout8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4.xml"/></Relationships>
</file>

<file path=ppt/slideLayouts/_rels/slideLayout8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4.xml"/></Relationships>
</file>

<file path=ppt/slideLayouts/_rels/slideLayout82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34.xml"/></Relationships>
</file>

<file path=ppt/slideLayouts/_rels/slideLayout8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34.xml"/></Relationships>
</file>

<file path=ppt/slideLayouts/_rels/slideLayout826.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Master" Target="../slideMasters/slideMaster34.xml"/></Relationships>
</file>

<file path=ppt/slideLayouts/_rels/slideLayout82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2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2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83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3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3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3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34.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Master" Target="../slideMasters/slideMaster34.xml"/></Relationships>
</file>

<file path=ppt/slideLayouts/_rels/slideLayout83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3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37.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slideMaster" Target="../slideMasters/slideMaster34.xml"/></Relationships>
</file>

<file path=ppt/slideLayouts/_rels/slideLayout838.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4.emf"/><Relationship Id="rId1" Type="http://schemas.openxmlformats.org/officeDocument/2006/relationships/slideMaster" Target="../slideMasters/slideMaster34.xml"/></Relationships>
</file>

<file path=ppt/slideLayouts/_rels/slideLayout83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4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4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4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4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4.xml"/></Relationships>
</file>

<file path=ppt/slideLayouts/_rels/slideLayout84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4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4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84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48.jpeg"/><Relationship Id="rId1" Type="http://schemas.openxmlformats.org/officeDocument/2006/relationships/slideMaster" Target="../slideMasters/slideMaster3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Master" Target="../slideMasters/slideMaster35.xml"/></Relationships>
</file>

<file path=ppt/slideLayouts/_rels/slideLayout85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5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5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5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5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5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5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5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5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6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6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6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6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6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6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6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6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6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5.xml"/></Relationships>
</file>

<file path=ppt/slideLayouts/_rels/slideLayout87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7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7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7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Master" Target="../slideMasters/slideMaster35.xml"/></Relationships>
</file>

<file path=ppt/slideLayouts/_rels/slideLayout87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7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7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87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6.xml"/></Relationships>
</file>

<file path=ppt/slideLayouts/_rels/slideLayout87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6.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4.xml"/></Relationships>
</file>

<file path=ppt/slideLayouts/_rels/slideLayout88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6.xml"/></Relationships>
</file>

<file path=ppt/slideLayouts/_rels/slideLayout88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6.xml"/></Relationships>
</file>

<file path=ppt/slideLayouts/_rels/slideLayout88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36.xml"/></Relationships>
</file>

<file path=ppt/slideLayouts/_rels/slideLayout88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36.xml"/></Relationships>
</file>

<file path=ppt/slideLayouts/_rels/slideLayout884.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Master" Target="../slideMasters/slideMaster36.xml"/></Relationships>
</file>

<file path=ppt/slideLayouts/_rels/slideLayout88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88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88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8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88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89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892.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Master" Target="../slideMasters/slideMaster36.xml"/></Relationships>
</file>

<file path=ppt/slideLayouts/_rels/slideLayout89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89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895.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slideMaster" Target="../slideMasters/slideMaster36.xml"/></Relationships>
</file>

<file path=ppt/slideLayouts/_rels/slideLayout896.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4.emf"/><Relationship Id="rId1" Type="http://schemas.openxmlformats.org/officeDocument/2006/relationships/slideMaster" Target="../slideMasters/slideMaster36.xml"/></Relationships>
</file>

<file path=ppt/slideLayouts/_rels/slideLayout89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89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89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90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90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90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90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6.xml"/></Relationships>
</file>

<file path=ppt/slideLayouts/_rels/slideLayout90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905.xml.rels><?xml version="1.0" encoding="UTF-8" standalone="yes"?>
<Relationships xmlns="http://schemas.openxmlformats.org/package/2006/relationships"><Relationship Id="rId3" Type="http://schemas.openxmlformats.org/officeDocument/2006/relationships/slideMaster" Target="../slideMasters/slideMaster36.xml"/><Relationship Id="rId2" Type="http://schemas.openxmlformats.org/officeDocument/2006/relationships/tags" Target="../tags/tag79.xml"/><Relationship Id="rId1" Type="http://schemas.openxmlformats.org/officeDocument/2006/relationships/vmlDrawing" Target="../drawings/vmlDrawing1.vml"/><Relationship Id="rId5" Type="http://schemas.openxmlformats.org/officeDocument/2006/relationships/image" Target="../media/image52.emf"/><Relationship Id="rId4" Type="http://schemas.openxmlformats.org/officeDocument/2006/relationships/oleObject" Target="../embeddings/oleObject1.bin"/></Relationships>
</file>

<file path=ppt/slideLayouts/_rels/slideLayout90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90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90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48.jpeg"/><Relationship Id="rId1" Type="http://schemas.openxmlformats.org/officeDocument/2006/relationships/slideMaster" Target="../slideMasters/slideMaster37.xml"/></Relationships>
</file>

<file path=ppt/slideLayouts/_rels/slideLayout90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Master" Target="../slideMasters/slideMaster3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1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1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1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1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1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1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1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1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1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2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2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2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2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2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2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2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2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3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3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Master" Target="../slideMasters/slideMaster37.xml"/></Relationships>
</file>

<file path=ppt/slideLayouts/_rels/slideLayout93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3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3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Walkin (event name)">
    <p:bg>
      <p:bgPr>
        <a:solidFill>
          <a:schemeClr val="accent1"/>
        </a:solidFill>
        <a:effectLst/>
      </p:bgPr>
    </p:bg>
    <p:spTree>
      <p:nvGrpSpPr>
        <p:cNvPr id="1" name=""/>
        <p:cNvGrpSpPr/>
        <p:nvPr/>
      </p:nvGrpSpPr>
      <p:grpSpPr>
        <a:xfrm>
          <a:off x="0" y="0"/>
          <a:ext cx="0" cy="0"/>
          <a:chOff x="0" y="0"/>
          <a:chExt cx="0" cy="0"/>
        </a:xfrm>
      </p:grpSpPr>
      <p:sp>
        <p:nvSpPr>
          <p:cNvPr id="105" name="Freeform: Shape 104"/>
          <p:cNvSpPr>
            <a:spLocks/>
          </p:cNvSpPr>
          <p:nvPr/>
        </p:nvSpPr>
        <p:spPr bwMode="gray">
          <a:xfrm>
            <a:off x="346" y="4168248"/>
            <a:ext cx="12191655" cy="2689753"/>
          </a:xfrm>
          <a:custGeom>
            <a:avLst/>
            <a:gdLst>
              <a:gd name="connsiteX0" fmla="*/ 5679089 w 12449404"/>
              <a:gd name="connsiteY0" fmla="*/ 0 h 2048448"/>
              <a:gd name="connsiteX1" fmla="*/ 6408130 w 12449404"/>
              <a:gd name="connsiteY1" fmla="*/ 0 h 2048448"/>
              <a:gd name="connsiteX2" fmla="*/ 6408130 w 12449404"/>
              <a:gd name="connsiteY2" fmla="*/ 578198 h 2048448"/>
              <a:gd name="connsiteX3" fmla="*/ 6867090 w 12449404"/>
              <a:gd name="connsiteY3" fmla="*/ 606386 h 2048448"/>
              <a:gd name="connsiteX4" fmla="*/ 7118635 w 12449404"/>
              <a:gd name="connsiteY4" fmla="*/ 606386 h 2048448"/>
              <a:gd name="connsiteX5" fmla="*/ 7118635 w 12449404"/>
              <a:gd name="connsiteY5" fmla="*/ 483901 h 2048448"/>
              <a:gd name="connsiteX6" fmla="*/ 7128240 w 12449404"/>
              <a:gd name="connsiteY6" fmla="*/ 483901 h 2048448"/>
              <a:gd name="connsiteX7" fmla="*/ 7128240 w 12449404"/>
              <a:gd name="connsiteY7" fmla="*/ 225552 h 2048448"/>
              <a:gd name="connsiteX8" fmla="*/ 7501176 w 12449404"/>
              <a:gd name="connsiteY8" fmla="*/ 225552 h 2048448"/>
              <a:gd name="connsiteX9" fmla="*/ 7501176 w 12449404"/>
              <a:gd name="connsiteY9" fmla="*/ 339268 h 2048448"/>
              <a:gd name="connsiteX10" fmla="*/ 7539643 w 12449404"/>
              <a:gd name="connsiteY10" fmla="*/ 339268 h 2048448"/>
              <a:gd name="connsiteX11" fmla="*/ 7539643 w 12449404"/>
              <a:gd name="connsiteY11" fmla="*/ 483901 h 2048448"/>
              <a:gd name="connsiteX12" fmla="*/ 7646440 w 12449404"/>
              <a:gd name="connsiteY12" fmla="*/ 483901 h 2048448"/>
              <a:gd name="connsiteX13" fmla="*/ 7646440 w 12449404"/>
              <a:gd name="connsiteY13" fmla="*/ 643969 h 2048448"/>
              <a:gd name="connsiteX14" fmla="*/ 8043905 w 12449404"/>
              <a:gd name="connsiteY14" fmla="*/ 643969 h 2048448"/>
              <a:gd name="connsiteX15" fmla="*/ 8043905 w 12449404"/>
              <a:gd name="connsiteY15" fmla="*/ 744644 h 2048448"/>
              <a:gd name="connsiteX16" fmla="*/ 8497281 w 12449404"/>
              <a:gd name="connsiteY16" fmla="*/ 744644 h 2048448"/>
              <a:gd name="connsiteX17" fmla="*/ 8497281 w 12449404"/>
              <a:gd name="connsiteY17" fmla="*/ 777377 h 2048448"/>
              <a:gd name="connsiteX18" fmla="*/ 8516897 w 12449404"/>
              <a:gd name="connsiteY18" fmla="*/ 777377 h 2048448"/>
              <a:gd name="connsiteX19" fmla="*/ 8516897 w 12449404"/>
              <a:gd name="connsiteY19" fmla="*/ 965361 h 2048448"/>
              <a:gd name="connsiteX20" fmla="*/ 8865577 w 12449404"/>
              <a:gd name="connsiteY20" fmla="*/ 965361 h 2048448"/>
              <a:gd name="connsiteX21" fmla="*/ 8865577 w 12449404"/>
              <a:gd name="connsiteY21" fmla="*/ 525721 h 2048448"/>
              <a:gd name="connsiteX22" fmla="*/ 8968665 w 12449404"/>
              <a:gd name="connsiteY22" fmla="*/ 525721 h 2048448"/>
              <a:gd name="connsiteX23" fmla="*/ 8968665 w 12449404"/>
              <a:gd name="connsiteY23" fmla="*/ 386248 h 2048448"/>
              <a:gd name="connsiteX24" fmla="*/ 9271866 w 12449404"/>
              <a:gd name="connsiteY24" fmla="*/ 386248 h 2048448"/>
              <a:gd name="connsiteX25" fmla="*/ 9271866 w 12449404"/>
              <a:gd name="connsiteY25" fmla="*/ 525721 h 2048448"/>
              <a:gd name="connsiteX26" fmla="*/ 9368890 w 12449404"/>
              <a:gd name="connsiteY26" fmla="*/ 525721 h 2048448"/>
              <a:gd name="connsiteX27" fmla="*/ 9368890 w 12449404"/>
              <a:gd name="connsiteY27" fmla="*/ 58792 h 2048448"/>
              <a:gd name="connsiteX28" fmla="*/ 10072314 w 12449404"/>
              <a:gd name="connsiteY28" fmla="*/ 58792 h 2048448"/>
              <a:gd name="connsiteX29" fmla="*/ 10072314 w 12449404"/>
              <a:gd name="connsiteY29" fmla="*/ 616681 h 2048448"/>
              <a:gd name="connsiteX30" fmla="*/ 10514986 w 12449404"/>
              <a:gd name="connsiteY30" fmla="*/ 255872 h 2048448"/>
              <a:gd name="connsiteX31" fmla="*/ 10514986 w 12449404"/>
              <a:gd name="connsiteY31" fmla="*/ 643969 h 2048448"/>
              <a:gd name="connsiteX32" fmla="*/ 10757546 w 12449404"/>
              <a:gd name="connsiteY32" fmla="*/ 643969 h 2048448"/>
              <a:gd name="connsiteX33" fmla="*/ 10757546 w 12449404"/>
              <a:gd name="connsiteY33" fmla="*/ 525721 h 2048448"/>
              <a:gd name="connsiteX34" fmla="*/ 10860634 w 12449404"/>
              <a:gd name="connsiteY34" fmla="*/ 525721 h 2048448"/>
              <a:gd name="connsiteX35" fmla="*/ 10860634 w 12449404"/>
              <a:gd name="connsiteY35" fmla="*/ 386248 h 2048448"/>
              <a:gd name="connsiteX36" fmla="*/ 11163835 w 12449404"/>
              <a:gd name="connsiteY36" fmla="*/ 386248 h 2048448"/>
              <a:gd name="connsiteX37" fmla="*/ 11163835 w 12449404"/>
              <a:gd name="connsiteY37" fmla="*/ 525721 h 2048448"/>
              <a:gd name="connsiteX38" fmla="*/ 11266923 w 12449404"/>
              <a:gd name="connsiteY38" fmla="*/ 525721 h 2048448"/>
              <a:gd name="connsiteX39" fmla="*/ 11266923 w 12449404"/>
              <a:gd name="connsiteY39" fmla="*/ 965361 h 2048448"/>
              <a:gd name="connsiteX40" fmla="*/ 11612572 w 12449404"/>
              <a:gd name="connsiteY40" fmla="*/ 965361 h 2048448"/>
              <a:gd name="connsiteX41" fmla="*/ 11612572 w 12449404"/>
              <a:gd name="connsiteY41" fmla="*/ 777377 h 2048448"/>
              <a:gd name="connsiteX42" fmla="*/ 12088596 w 12449404"/>
              <a:gd name="connsiteY42" fmla="*/ 777377 h 2048448"/>
              <a:gd name="connsiteX43" fmla="*/ 12088596 w 12449404"/>
              <a:gd name="connsiteY43" fmla="*/ 1374681 h 2048448"/>
              <a:gd name="connsiteX44" fmla="*/ 12449404 w 12449404"/>
              <a:gd name="connsiteY44" fmla="*/ 1374681 h 2048448"/>
              <a:gd name="connsiteX45" fmla="*/ 12449404 w 12449404"/>
              <a:gd name="connsiteY45" fmla="*/ 1677881 h 2048448"/>
              <a:gd name="connsiteX46" fmla="*/ 12436715 w 12449404"/>
              <a:gd name="connsiteY46" fmla="*/ 1677881 h 2048448"/>
              <a:gd name="connsiteX47" fmla="*/ 12436715 w 12449404"/>
              <a:gd name="connsiteY47" fmla="*/ 2048448 h 2048448"/>
              <a:gd name="connsiteX48" fmla="*/ 0 w 12449404"/>
              <a:gd name="connsiteY48" fmla="*/ 2048448 h 2048448"/>
              <a:gd name="connsiteX49" fmla="*/ 0 w 12449404"/>
              <a:gd name="connsiteY49" fmla="*/ 1406374 h 2048448"/>
              <a:gd name="connsiteX50" fmla="*/ 45352 w 12449404"/>
              <a:gd name="connsiteY50" fmla="*/ 1406374 h 2048448"/>
              <a:gd name="connsiteX51" fmla="*/ 45352 w 12449404"/>
              <a:gd name="connsiteY51" fmla="*/ 1140624 h 2048448"/>
              <a:gd name="connsiteX52" fmla="*/ 657888 w 12449404"/>
              <a:gd name="connsiteY52" fmla="*/ 1140624 h 2048448"/>
              <a:gd name="connsiteX53" fmla="*/ 657888 w 12449404"/>
              <a:gd name="connsiteY53" fmla="*/ 879713 h 2048448"/>
              <a:gd name="connsiteX54" fmla="*/ 1116848 w 12449404"/>
              <a:gd name="connsiteY54" fmla="*/ 879713 h 2048448"/>
              <a:gd name="connsiteX55" fmla="*/ 1116848 w 12449404"/>
              <a:gd name="connsiteY55" fmla="*/ 1197168 h 2048448"/>
              <a:gd name="connsiteX56" fmla="*/ 1597874 w 12449404"/>
              <a:gd name="connsiteY56" fmla="*/ 1197168 h 2048448"/>
              <a:gd name="connsiteX57" fmla="*/ 1597874 w 12449404"/>
              <a:gd name="connsiteY57" fmla="*/ 807564 h 2048448"/>
              <a:gd name="connsiteX58" fmla="*/ 1701140 w 12449404"/>
              <a:gd name="connsiteY58" fmla="*/ 807564 h 2048448"/>
              <a:gd name="connsiteX59" fmla="*/ 1701140 w 12449404"/>
              <a:gd name="connsiteY59" fmla="*/ 662931 h 2048448"/>
              <a:gd name="connsiteX60" fmla="*/ 2018881 w 12449404"/>
              <a:gd name="connsiteY60" fmla="*/ 662931 h 2048448"/>
              <a:gd name="connsiteX61" fmla="*/ 2018881 w 12449404"/>
              <a:gd name="connsiteY61" fmla="*/ 807564 h 2048448"/>
              <a:gd name="connsiteX62" fmla="*/ 2122148 w 12449404"/>
              <a:gd name="connsiteY62" fmla="*/ 807564 h 2048448"/>
              <a:gd name="connsiteX63" fmla="*/ 2122148 w 12449404"/>
              <a:gd name="connsiteY63" fmla="*/ 939446 h 2048448"/>
              <a:gd name="connsiteX64" fmla="*/ 2484020 w 12449404"/>
              <a:gd name="connsiteY64" fmla="*/ 939446 h 2048448"/>
              <a:gd name="connsiteX65" fmla="*/ 2484020 w 12449404"/>
              <a:gd name="connsiteY65" fmla="*/ 744644 h 2048448"/>
              <a:gd name="connsiteX66" fmla="*/ 2549333 w 12449404"/>
              <a:gd name="connsiteY66" fmla="*/ 744644 h 2048448"/>
              <a:gd name="connsiteX67" fmla="*/ 2976519 w 12449404"/>
              <a:gd name="connsiteY67" fmla="*/ 744644 h 2048448"/>
              <a:gd name="connsiteX68" fmla="*/ 3008294 w 12449404"/>
              <a:gd name="connsiteY68" fmla="*/ 744644 h 2048448"/>
              <a:gd name="connsiteX69" fmla="*/ 3008294 w 12449404"/>
              <a:gd name="connsiteY69" fmla="*/ 879713 h 2048448"/>
              <a:gd name="connsiteX70" fmla="*/ 3356927 w 12449404"/>
              <a:gd name="connsiteY70" fmla="*/ 879713 h 2048448"/>
              <a:gd name="connsiteX71" fmla="*/ 3356927 w 12449404"/>
              <a:gd name="connsiteY71" fmla="*/ 172822 h 2048448"/>
              <a:gd name="connsiteX72" fmla="*/ 3743513 w 12449404"/>
              <a:gd name="connsiteY72" fmla="*/ 172822 h 2048448"/>
              <a:gd name="connsiteX73" fmla="*/ 3743513 w 12449404"/>
              <a:gd name="connsiteY73" fmla="*/ 606386 h 2048448"/>
              <a:gd name="connsiteX74" fmla="*/ 4305739 w 12449404"/>
              <a:gd name="connsiteY74" fmla="*/ 606386 h 2048448"/>
              <a:gd name="connsiteX75" fmla="*/ 4305739 w 12449404"/>
              <a:gd name="connsiteY75" fmla="*/ 744644 h 2048448"/>
              <a:gd name="connsiteX76" fmla="*/ 4796473 w 12449404"/>
              <a:gd name="connsiteY76" fmla="*/ 744644 h 2048448"/>
              <a:gd name="connsiteX77" fmla="*/ 4796473 w 12449404"/>
              <a:gd name="connsiteY77" fmla="*/ 907753 h 2048448"/>
              <a:gd name="connsiteX78" fmla="*/ 4966423 w 12449404"/>
              <a:gd name="connsiteY78" fmla="*/ 907753 h 2048448"/>
              <a:gd name="connsiteX79" fmla="*/ 4966423 w 12449404"/>
              <a:gd name="connsiteY79" fmla="*/ 939446 h 2048448"/>
              <a:gd name="connsiteX80" fmla="*/ 5157463 w 12449404"/>
              <a:gd name="connsiteY80" fmla="*/ 939446 h 2048448"/>
              <a:gd name="connsiteX81" fmla="*/ 5157463 w 12449404"/>
              <a:gd name="connsiteY81" fmla="*/ 483901 h 2048448"/>
              <a:gd name="connsiteX82" fmla="*/ 5264259 w 12449404"/>
              <a:gd name="connsiteY82" fmla="*/ 483901 h 2048448"/>
              <a:gd name="connsiteX83" fmla="*/ 5264259 w 12449404"/>
              <a:gd name="connsiteY83" fmla="*/ 339268 h 2048448"/>
              <a:gd name="connsiteX84" fmla="*/ 5578471 w 12449404"/>
              <a:gd name="connsiteY84" fmla="*/ 339268 h 2048448"/>
              <a:gd name="connsiteX85" fmla="*/ 5578471 w 12449404"/>
              <a:gd name="connsiteY85" fmla="*/ 483901 h 2048448"/>
              <a:gd name="connsiteX86" fmla="*/ 5679089 w 12449404"/>
              <a:gd name="connsiteY86" fmla="*/ 483901 h 204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2449404" h="2048448">
                <a:moveTo>
                  <a:pt x="5679089" y="0"/>
                </a:moveTo>
                <a:lnTo>
                  <a:pt x="6408130" y="0"/>
                </a:lnTo>
                <a:lnTo>
                  <a:pt x="6408130" y="578198"/>
                </a:lnTo>
                <a:lnTo>
                  <a:pt x="6867090" y="606386"/>
                </a:lnTo>
                <a:lnTo>
                  <a:pt x="7118635" y="606386"/>
                </a:lnTo>
                <a:lnTo>
                  <a:pt x="7118635" y="483901"/>
                </a:lnTo>
                <a:lnTo>
                  <a:pt x="7128240" y="483901"/>
                </a:lnTo>
                <a:lnTo>
                  <a:pt x="7128240" y="225552"/>
                </a:lnTo>
                <a:lnTo>
                  <a:pt x="7501176" y="225552"/>
                </a:lnTo>
                <a:lnTo>
                  <a:pt x="7501176" y="339268"/>
                </a:lnTo>
                <a:lnTo>
                  <a:pt x="7539643" y="339268"/>
                </a:lnTo>
                <a:lnTo>
                  <a:pt x="7539643" y="483901"/>
                </a:lnTo>
                <a:lnTo>
                  <a:pt x="7646440" y="483901"/>
                </a:lnTo>
                <a:lnTo>
                  <a:pt x="7646440" y="643969"/>
                </a:lnTo>
                <a:lnTo>
                  <a:pt x="8043905" y="643969"/>
                </a:lnTo>
                <a:lnTo>
                  <a:pt x="8043905" y="744644"/>
                </a:lnTo>
                <a:lnTo>
                  <a:pt x="8497281" y="744644"/>
                </a:lnTo>
                <a:lnTo>
                  <a:pt x="8497281" y="777377"/>
                </a:lnTo>
                <a:lnTo>
                  <a:pt x="8516897" y="777377"/>
                </a:lnTo>
                <a:lnTo>
                  <a:pt x="8516897" y="965361"/>
                </a:lnTo>
                <a:lnTo>
                  <a:pt x="8865577" y="965361"/>
                </a:lnTo>
                <a:lnTo>
                  <a:pt x="8865577" y="525721"/>
                </a:lnTo>
                <a:lnTo>
                  <a:pt x="8968665" y="525721"/>
                </a:lnTo>
                <a:lnTo>
                  <a:pt x="8968665" y="386248"/>
                </a:lnTo>
                <a:lnTo>
                  <a:pt x="9271866" y="386248"/>
                </a:lnTo>
                <a:lnTo>
                  <a:pt x="9271866" y="525721"/>
                </a:lnTo>
                <a:lnTo>
                  <a:pt x="9368890" y="525721"/>
                </a:lnTo>
                <a:lnTo>
                  <a:pt x="9368890" y="58792"/>
                </a:lnTo>
                <a:lnTo>
                  <a:pt x="10072314" y="58792"/>
                </a:lnTo>
                <a:lnTo>
                  <a:pt x="10072314" y="616681"/>
                </a:lnTo>
                <a:lnTo>
                  <a:pt x="10514986" y="255872"/>
                </a:lnTo>
                <a:lnTo>
                  <a:pt x="10514986" y="643969"/>
                </a:lnTo>
                <a:lnTo>
                  <a:pt x="10757546" y="643969"/>
                </a:lnTo>
                <a:lnTo>
                  <a:pt x="10757546" y="525721"/>
                </a:lnTo>
                <a:lnTo>
                  <a:pt x="10860634" y="525721"/>
                </a:lnTo>
                <a:lnTo>
                  <a:pt x="10860634" y="386248"/>
                </a:lnTo>
                <a:lnTo>
                  <a:pt x="11163835" y="386248"/>
                </a:lnTo>
                <a:lnTo>
                  <a:pt x="11163835" y="525721"/>
                </a:lnTo>
                <a:lnTo>
                  <a:pt x="11266923" y="525721"/>
                </a:lnTo>
                <a:lnTo>
                  <a:pt x="11266923" y="965361"/>
                </a:lnTo>
                <a:lnTo>
                  <a:pt x="11612572" y="965361"/>
                </a:lnTo>
                <a:lnTo>
                  <a:pt x="11612572" y="777377"/>
                </a:lnTo>
                <a:lnTo>
                  <a:pt x="12088596" y="777377"/>
                </a:lnTo>
                <a:lnTo>
                  <a:pt x="12088596" y="1374681"/>
                </a:lnTo>
                <a:lnTo>
                  <a:pt x="12449404" y="1374681"/>
                </a:lnTo>
                <a:lnTo>
                  <a:pt x="12449404" y="1677881"/>
                </a:lnTo>
                <a:lnTo>
                  <a:pt x="12436715" y="1677881"/>
                </a:lnTo>
                <a:lnTo>
                  <a:pt x="12436715" y="2048448"/>
                </a:lnTo>
                <a:lnTo>
                  <a:pt x="0" y="2048448"/>
                </a:lnTo>
                <a:lnTo>
                  <a:pt x="0" y="1406374"/>
                </a:lnTo>
                <a:lnTo>
                  <a:pt x="45352" y="1406374"/>
                </a:lnTo>
                <a:lnTo>
                  <a:pt x="45352" y="1140624"/>
                </a:lnTo>
                <a:lnTo>
                  <a:pt x="657888" y="1140624"/>
                </a:lnTo>
                <a:lnTo>
                  <a:pt x="657888" y="879713"/>
                </a:lnTo>
                <a:lnTo>
                  <a:pt x="1116848" y="879713"/>
                </a:lnTo>
                <a:lnTo>
                  <a:pt x="1116848" y="1197168"/>
                </a:lnTo>
                <a:lnTo>
                  <a:pt x="1597874" y="1197168"/>
                </a:lnTo>
                <a:lnTo>
                  <a:pt x="1597874" y="807564"/>
                </a:lnTo>
                <a:lnTo>
                  <a:pt x="1701140" y="807564"/>
                </a:lnTo>
                <a:lnTo>
                  <a:pt x="1701140" y="662931"/>
                </a:lnTo>
                <a:lnTo>
                  <a:pt x="2018881" y="662931"/>
                </a:lnTo>
                <a:lnTo>
                  <a:pt x="2018881" y="807564"/>
                </a:lnTo>
                <a:lnTo>
                  <a:pt x="2122148" y="807564"/>
                </a:lnTo>
                <a:lnTo>
                  <a:pt x="2122148" y="939446"/>
                </a:lnTo>
                <a:lnTo>
                  <a:pt x="2484020" y="939446"/>
                </a:lnTo>
                <a:lnTo>
                  <a:pt x="2484020" y="744644"/>
                </a:lnTo>
                <a:lnTo>
                  <a:pt x="2549333" y="744644"/>
                </a:lnTo>
                <a:lnTo>
                  <a:pt x="2976519" y="744644"/>
                </a:lnTo>
                <a:lnTo>
                  <a:pt x="3008294" y="744644"/>
                </a:lnTo>
                <a:lnTo>
                  <a:pt x="3008294" y="879713"/>
                </a:lnTo>
                <a:lnTo>
                  <a:pt x="3356927" y="879713"/>
                </a:lnTo>
                <a:lnTo>
                  <a:pt x="3356927" y="172822"/>
                </a:lnTo>
                <a:lnTo>
                  <a:pt x="3743513" y="172822"/>
                </a:lnTo>
                <a:lnTo>
                  <a:pt x="3743513" y="606386"/>
                </a:lnTo>
                <a:lnTo>
                  <a:pt x="4305739" y="606386"/>
                </a:lnTo>
                <a:lnTo>
                  <a:pt x="4305739" y="744644"/>
                </a:lnTo>
                <a:lnTo>
                  <a:pt x="4796473" y="744644"/>
                </a:lnTo>
                <a:lnTo>
                  <a:pt x="4796473" y="907753"/>
                </a:lnTo>
                <a:lnTo>
                  <a:pt x="4966423" y="907753"/>
                </a:lnTo>
                <a:lnTo>
                  <a:pt x="4966423" y="939446"/>
                </a:lnTo>
                <a:lnTo>
                  <a:pt x="5157463" y="939446"/>
                </a:lnTo>
                <a:lnTo>
                  <a:pt x="5157463" y="483901"/>
                </a:lnTo>
                <a:lnTo>
                  <a:pt x="5264259" y="483901"/>
                </a:lnTo>
                <a:lnTo>
                  <a:pt x="5264259" y="339268"/>
                </a:lnTo>
                <a:lnTo>
                  <a:pt x="5578471" y="339268"/>
                </a:lnTo>
                <a:lnTo>
                  <a:pt x="5578471" y="483901"/>
                </a:lnTo>
                <a:lnTo>
                  <a:pt x="5679089" y="483901"/>
                </a:lnTo>
                <a:close/>
              </a:path>
            </a:pathLst>
          </a:custGeom>
          <a:solidFill>
            <a:srgbClr val="409AE1">
              <a:alpha val="40000"/>
            </a:srgbClr>
          </a:solidFill>
          <a:ln>
            <a:noFill/>
          </a:ln>
        </p:spPr>
        <p:txBody>
          <a:bodyPr vert="horz" wrap="square" lIns="89643" tIns="44821" rIns="89643" bIns="44821" numCol="1" anchor="t" anchorCtr="0" compatLnSpc="1">
            <a:prstTxWarp prst="textNoShape">
              <a:avLst/>
            </a:prstTxWarp>
            <a:noAutofit/>
          </a:bodyPr>
          <a:lstStyle/>
          <a:p>
            <a:endParaRPr lang="en-US" sz="1372" kern="0">
              <a:solidFill>
                <a:srgbClr val="000000"/>
              </a:solidFill>
              <a:latin typeface="Arial"/>
              <a:ea typeface="Arial"/>
              <a:cs typeface="Arial"/>
              <a:sym typeface="Arial"/>
            </a:endParaRPr>
          </a:p>
        </p:txBody>
      </p:sp>
      <p:sp>
        <p:nvSpPr>
          <p:cNvPr id="9" name="Title 1"/>
          <p:cNvSpPr>
            <a:spLocks noGrp="1"/>
          </p:cNvSpPr>
          <p:nvPr>
            <p:ph type="title" hasCustomPrompt="1"/>
          </p:nvPr>
        </p:nvSpPr>
        <p:spPr>
          <a:xfrm>
            <a:off x="269302" y="1187621"/>
            <a:ext cx="8964185" cy="1793104"/>
          </a:xfrm>
          <a:noFill/>
        </p:spPr>
        <p:txBody>
          <a:bodyPr lIns="146304" tIns="91440" rIns="146304" bIns="91440" anchor="b" anchorCtr="0"/>
          <a:lstStyle>
            <a:lvl1pPr>
              <a:defRPr sz="5295" spc="-99" baseline="0">
                <a:gradFill>
                  <a:gsLst>
                    <a:gs pos="62564">
                      <a:schemeClr val="tx1"/>
                    </a:gs>
                    <a:gs pos="55000">
                      <a:schemeClr val="tx1"/>
                    </a:gs>
                  </a:gsLst>
                  <a:lin ang="5400000" scaled="0"/>
                </a:gradFill>
              </a:defRPr>
            </a:lvl1pPr>
          </a:lstStyle>
          <a:p>
            <a:r>
              <a:rPr lang="en-US" dirty="0"/>
              <a:t>Event name</a:t>
            </a:r>
          </a:p>
        </p:txBody>
      </p:sp>
      <p:sp>
        <p:nvSpPr>
          <p:cNvPr id="5" name="Text Placeholder 4"/>
          <p:cNvSpPr>
            <a:spLocks noGrp="1"/>
          </p:cNvSpPr>
          <p:nvPr>
            <p:ph type="body" sz="quarter" idx="12" hasCustomPrompt="1"/>
          </p:nvPr>
        </p:nvSpPr>
        <p:spPr>
          <a:xfrm>
            <a:off x="269301" y="2980725"/>
            <a:ext cx="8964187" cy="715931"/>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Date</a:t>
            </a:r>
          </a:p>
        </p:txBody>
      </p:sp>
      <p:sp>
        <p:nvSpPr>
          <p:cNvPr id="3" name="Text Placeholder 2"/>
          <p:cNvSpPr>
            <a:spLocks noGrp="1"/>
          </p:cNvSpPr>
          <p:nvPr>
            <p:ph type="body" sz="quarter" idx="13" hasCustomPrompt="1"/>
          </p:nvPr>
        </p:nvSpPr>
        <p:spPr>
          <a:xfrm>
            <a:off x="269240" y="3696656"/>
            <a:ext cx="8964248" cy="456215"/>
          </a:xfrm>
        </p:spPr>
        <p:txBody>
          <a:bodyPr/>
          <a:lstStyle>
            <a:lvl1pPr marL="0" indent="0">
              <a:buNone/>
              <a:defRPr lang="en-US" sz="1961" kern="1200" spc="0" baseline="0" dirty="0" smtClean="0">
                <a:gradFill>
                  <a:gsLst>
                    <a:gs pos="91000">
                      <a:schemeClr val="tx1"/>
                    </a:gs>
                    <a:gs pos="0">
                      <a:schemeClr val="tx1"/>
                    </a:gs>
                  </a:gsLst>
                  <a:lin ang="5400000" scaled="0"/>
                </a:gradFill>
                <a:latin typeface="Segoe UI" panose="020B0502040204020203" pitchFamily="34" charset="0"/>
                <a:ea typeface="+mn-ea"/>
                <a:cs typeface="Segoe UI" panose="020B0502040204020203" pitchFamily="34" charset="0"/>
              </a:defRPr>
            </a:lvl1pPr>
          </a:lstStyle>
          <a:p>
            <a:r>
              <a:rPr lang="en-US" dirty="0"/>
              <a:t>Optional (City, State or venue)</a:t>
            </a:r>
          </a:p>
        </p:txBody>
      </p:sp>
      <p:pic>
        <p:nvPicPr>
          <p:cNvPr id="2" name="Picture 1"/>
          <p:cNvPicPr>
            <a:picLocks noChangeAspect="1"/>
          </p:cNvPicPr>
          <p:nvPr/>
        </p:nvPicPr>
        <p:blipFill>
          <a:blip r:embed="rId2"/>
          <a:stretch>
            <a:fillRect/>
          </a:stretch>
        </p:blipFill>
        <p:spPr bwMode="black">
          <a:xfrm>
            <a:off x="448213" y="471693"/>
            <a:ext cx="1454257" cy="304828"/>
          </a:xfrm>
          <a:prstGeom prst="rect">
            <a:avLst/>
          </a:prstGeom>
        </p:spPr>
      </p:pic>
      <p:grpSp>
        <p:nvGrpSpPr>
          <p:cNvPr id="141" name="Group 140"/>
          <p:cNvGrpSpPr>
            <a:grpSpLocks noChangeAspect="1"/>
          </p:cNvGrpSpPr>
          <p:nvPr/>
        </p:nvGrpSpPr>
        <p:grpSpPr bwMode="gray">
          <a:xfrm>
            <a:off x="7315751" y="3137934"/>
            <a:ext cx="4487477" cy="3470844"/>
            <a:chOff x="8496600" y="3495586"/>
            <a:chExt cx="3009906" cy="2327684"/>
          </a:xfrm>
        </p:grpSpPr>
        <p:sp>
          <p:nvSpPr>
            <p:cNvPr id="142" name="Freeform 9"/>
            <p:cNvSpPr>
              <a:spLocks/>
            </p:cNvSpPr>
            <p:nvPr/>
          </p:nvSpPr>
          <p:spPr bwMode="gray">
            <a:xfrm>
              <a:off x="8496600" y="5501008"/>
              <a:ext cx="646113" cy="82550"/>
            </a:xfrm>
            <a:custGeom>
              <a:avLst/>
              <a:gdLst>
                <a:gd name="T0" fmla="*/ 437 w 467"/>
                <a:gd name="T1" fmla="*/ 60 h 60"/>
                <a:gd name="T2" fmla="*/ 30 w 467"/>
                <a:gd name="T3" fmla="*/ 60 h 60"/>
                <a:gd name="T4" fmla="*/ 0 w 467"/>
                <a:gd name="T5" fmla="*/ 30 h 60"/>
                <a:gd name="T6" fmla="*/ 30 w 467"/>
                <a:gd name="T7" fmla="*/ 0 h 60"/>
                <a:gd name="T8" fmla="*/ 437 w 467"/>
                <a:gd name="T9" fmla="*/ 0 h 60"/>
                <a:gd name="T10" fmla="*/ 467 w 467"/>
                <a:gd name="T11" fmla="*/ 30 h 60"/>
                <a:gd name="T12" fmla="*/ 437 w 467"/>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467" h="60">
                  <a:moveTo>
                    <a:pt x="437" y="60"/>
                  </a:moveTo>
                  <a:cubicBezTo>
                    <a:pt x="30" y="60"/>
                    <a:pt x="30" y="60"/>
                    <a:pt x="30" y="60"/>
                  </a:cubicBezTo>
                  <a:cubicBezTo>
                    <a:pt x="13" y="60"/>
                    <a:pt x="0" y="46"/>
                    <a:pt x="0" y="30"/>
                  </a:cubicBezTo>
                  <a:cubicBezTo>
                    <a:pt x="0" y="13"/>
                    <a:pt x="13" y="0"/>
                    <a:pt x="30" y="0"/>
                  </a:cubicBezTo>
                  <a:cubicBezTo>
                    <a:pt x="437" y="0"/>
                    <a:pt x="437" y="0"/>
                    <a:pt x="437" y="0"/>
                  </a:cubicBezTo>
                  <a:cubicBezTo>
                    <a:pt x="453" y="0"/>
                    <a:pt x="467" y="13"/>
                    <a:pt x="467" y="30"/>
                  </a:cubicBezTo>
                  <a:cubicBezTo>
                    <a:pt x="467" y="46"/>
                    <a:pt x="453" y="60"/>
                    <a:pt x="437"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3" name="Freeform 10"/>
            <p:cNvSpPr>
              <a:spLocks/>
            </p:cNvSpPr>
            <p:nvPr/>
          </p:nvSpPr>
          <p:spPr bwMode="gray">
            <a:xfrm>
              <a:off x="10804831" y="3495586"/>
              <a:ext cx="701675" cy="371475"/>
            </a:xfrm>
            <a:custGeom>
              <a:avLst/>
              <a:gdLst>
                <a:gd name="T0" fmla="*/ 440 w 507"/>
                <a:gd name="T1" fmla="*/ 127 h 271"/>
                <a:gd name="T2" fmla="*/ 306 w 507"/>
                <a:gd name="T3" fmla="*/ 0 h 271"/>
                <a:gd name="T4" fmla="*/ 174 w 507"/>
                <a:gd name="T5" fmla="*/ 106 h 271"/>
                <a:gd name="T6" fmla="*/ 99 w 507"/>
                <a:gd name="T7" fmla="*/ 72 h 271"/>
                <a:gd name="T8" fmla="*/ 0 w 507"/>
                <a:gd name="T9" fmla="*/ 171 h 271"/>
                <a:gd name="T10" fmla="*/ 99 w 507"/>
                <a:gd name="T11" fmla="*/ 271 h 271"/>
                <a:gd name="T12" fmla="*/ 435 w 507"/>
                <a:gd name="T13" fmla="*/ 271 h 271"/>
                <a:gd name="T14" fmla="*/ 507 w 507"/>
                <a:gd name="T15" fmla="*/ 199 h 271"/>
                <a:gd name="T16" fmla="*/ 440 w 507"/>
                <a:gd name="T17" fmla="*/ 1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271">
                  <a:moveTo>
                    <a:pt x="440" y="127"/>
                  </a:moveTo>
                  <a:cubicBezTo>
                    <a:pt x="436" y="56"/>
                    <a:pt x="378" y="0"/>
                    <a:pt x="306" y="0"/>
                  </a:cubicBezTo>
                  <a:cubicBezTo>
                    <a:pt x="241" y="0"/>
                    <a:pt x="187" y="46"/>
                    <a:pt x="174" y="106"/>
                  </a:cubicBezTo>
                  <a:cubicBezTo>
                    <a:pt x="156" y="85"/>
                    <a:pt x="129" y="72"/>
                    <a:pt x="99" y="72"/>
                  </a:cubicBezTo>
                  <a:cubicBezTo>
                    <a:pt x="44" y="72"/>
                    <a:pt x="0" y="116"/>
                    <a:pt x="0" y="171"/>
                  </a:cubicBezTo>
                  <a:cubicBezTo>
                    <a:pt x="0" y="226"/>
                    <a:pt x="44" y="271"/>
                    <a:pt x="99" y="271"/>
                  </a:cubicBezTo>
                  <a:cubicBezTo>
                    <a:pt x="99" y="271"/>
                    <a:pt x="434" y="271"/>
                    <a:pt x="435" y="271"/>
                  </a:cubicBezTo>
                  <a:cubicBezTo>
                    <a:pt x="475" y="271"/>
                    <a:pt x="507" y="238"/>
                    <a:pt x="507" y="199"/>
                  </a:cubicBezTo>
                  <a:cubicBezTo>
                    <a:pt x="507" y="161"/>
                    <a:pt x="478" y="130"/>
                    <a:pt x="440"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4" name="Freeform 11"/>
            <p:cNvSpPr>
              <a:spLocks/>
            </p:cNvSpPr>
            <p:nvPr/>
          </p:nvSpPr>
          <p:spPr bwMode="gray">
            <a:xfrm>
              <a:off x="10001550" y="5497833"/>
              <a:ext cx="1504950" cy="82550"/>
            </a:xfrm>
            <a:custGeom>
              <a:avLst/>
              <a:gdLst>
                <a:gd name="T0" fmla="*/ 1059 w 1089"/>
                <a:gd name="T1" fmla="*/ 60 h 60"/>
                <a:gd name="T2" fmla="*/ 30 w 1089"/>
                <a:gd name="T3" fmla="*/ 60 h 60"/>
                <a:gd name="T4" fmla="*/ 0 w 1089"/>
                <a:gd name="T5" fmla="*/ 30 h 60"/>
                <a:gd name="T6" fmla="*/ 30 w 1089"/>
                <a:gd name="T7" fmla="*/ 0 h 60"/>
                <a:gd name="T8" fmla="*/ 1059 w 1089"/>
                <a:gd name="T9" fmla="*/ 0 h 60"/>
                <a:gd name="T10" fmla="*/ 1089 w 1089"/>
                <a:gd name="T11" fmla="*/ 30 h 60"/>
                <a:gd name="T12" fmla="*/ 1059 w 1089"/>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1089" h="60">
                  <a:moveTo>
                    <a:pt x="1059" y="60"/>
                  </a:moveTo>
                  <a:cubicBezTo>
                    <a:pt x="30" y="60"/>
                    <a:pt x="30" y="60"/>
                    <a:pt x="30" y="60"/>
                  </a:cubicBezTo>
                  <a:cubicBezTo>
                    <a:pt x="14" y="60"/>
                    <a:pt x="0" y="46"/>
                    <a:pt x="0" y="30"/>
                  </a:cubicBezTo>
                  <a:cubicBezTo>
                    <a:pt x="0" y="13"/>
                    <a:pt x="14" y="0"/>
                    <a:pt x="30" y="0"/>
                  </a:cubicBezTo>
                  <a:cubicBezTo>
                    <a:pt x="1059" y="0"/>
                    <a:pt x="1059" y="0"/>
                    <a:pt x="1059" y="0"/>
                  </a:cubicBezTo>
                  <a:cubicBezTo>
                    <a:pt x="1076" y="0"/>
                    <a:pt x="1089" y="13"/>
                    <a:pt x="1089" y="30"/>
                  </a:cubicBezTo>
                  <a:cubicBezTo>
                    <a:pt x="1089" y="46"/>
                    <a:pt x="1076" y="60"/>
                    <a:pt x="1059"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5" name="Freeform 12"/>
            <p:cNvSpPr>
              <a:spLocks/>
            </p:cNvSpPr>
            <p:nvPr/>
          </p:nvSpPr>
          <p:spPr bwMode="gray">
            <a:xfrm>
              <a:off x="9110962" y="5713733"/>
              <a:ext cx="1012825" cy="109537"/>
            </a:xfrm>
            <a:custGeom>
              <a:avLst/>
              <a:gdLst>
                <a:gd name="T0" fmla="*/ 692 w 732"/>
                <a:gd name="T1" fmla="*/ 80 h 80"/>
                <a:gd name="T2" fmla="*/ 40 w 732"/>
                <a:gd name="T3" fmla="*/ 80 h 80"/>
                <a:gd name="T4" fmla="*/ 0 w 732"/>
                <a:gd name="T5" fmla="*/ 40 h 80"/>
                <a:gd name="T6" fmla="*/ 40 w 732"/>
                <a:gd name="T7" fmla="*/ 0 h 80"/>
                <a:gd name="T8" fmla="*/ 692 w 732"/>
                <a:gd name="T9" fmla="*/ 0 h 80"/>
                <a:gd name="T10" fmla="*/ 732 w 732"/>
                <a:gd name="T11" fmla="*/ 40 h 80"/>
                <a:gd name="T12" fmla="*/ 692 w 732"/>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2" h="80">
                  <a:moveTo>
                    <a:pt x="692" y="80"/>
                  </a:moveTo>
                  <a:cubicBezTo>
                    <a:pt x="40" y="80"/>
                    <a:pt x="40" y="80"/>
                    <a:pt x="40" y="80"/>
                  </a:cubicBezTo>
                  <a:cubicBezTo>
                    <a:pt x="18" y="80"/>
                    <a:pt x="0" y="62"/>
                    <a:pt x="0" y="40"/>
                  </a:cubicBezTo>
                  <a:cubicBezTo>
                    <a:pt x="0" y="18"/>
                    <a:pt x="18" y="0"/>
                    <a:pt x="40" y="0"/>
                  </a:cubicBezTo>
                  <a:cubicBezTo>
                    <a:pt x="692" y="0"/>
                    <a:pt x="692" y="0"/>
                    <a:pt x="692" y="0"/>
                  </a:cubicBezTo>
                  <a:cubicBezTo>
                    <a:pt x="714" y="0"/>
                    <a:pt x="732" y="18"/>
                    <a:pt x="732" y="40"/>
                  </a:cubicBezTo>
                  <a:cubicBezTo>
                    <a:pt x="732" y="62"/>
                    <a:pt x="714" y="80"/>
                    <a:pt x="692" y="8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6" name="Freeform 13"/>
            <p:cNvSpPr>
              <a:spLocks/>
            </p:cNvSpPr>
            <p:nvPr/>
          </p:nvSpPr>
          <p:spPr bwMode="gray">
            <a:xfrm>
              <a:off x="8910937" y="4935858"/>
              <a:ext cx="33338" cy="77787"/>
            </a:xfrm>
            <a:custGeom>
              <a:avLst/>
              <a:gdLst>
                <a:gd name="T0" fmla="*/ 0 w 21"/>
                <a:gd name="T1" fmla="*/ 0 h 49"/>
                <a:gd name="T2" fmla="*/ 1 w 21"/>
                <a:gd name="T3" fmla="*/ 10 h 49"/>
                <a:gd name="T4" fmla="*/ 0 w 21"/>
                <a:gd name="T5" fmla="*/ 49 h 49"/>
                <a:gd name="T6" fmla="*/ 12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1" y="10"/>
                  </a:lnTo>
                  <a:lnTo>
                    <a:pt x="0" y="49"/>
                  </a:lnTo>
                  <a:lnTo>
                    <a:pt x="12"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7" name="Freeform 14"/>
            <p:cNvSpPr>
              <a:spLocks/>
            </p:cNvSpPr>
            <p:nvPr/>
          </p:nvSpPr>
          <p:spPr bwMode="gray">
            <a:xfrm>
              <a:off x="8929987" y="4935858"/>
              <a:ext cx="14288" cy="77787"/>
            </a:xfrm>
            <a:custGeom>
              <a:avLst/>
              <a:gdLst>
                <a:gd name="T0" fmla="*/ 5 w 9"/>
                <a:gd name="T1" fmla="*/ 0 h 49"/>
                <a:gd name="T2" fmla="*/ 5 w 9"/>
                <a:gd name="T3" fmla="*/ 11 h 49"/>
                <a:gd name="T4" fmla="*/ 0 w 9"/>
                <a:gd name="T5" fmla="*/ 49 h 49"/>
                <a:gd name="T6" fmla="*/ 9 w 9"/>
                <a:gd name="T7" fmla="*/ 11 h 49"/>
                <a:gd name="T8" fmla="*/ 9 w 9"/>
                <a:gd name="T9" fmla="*/ 0 h 49"/>
                <a:gd name="T10" fmla="*/ 5 w 9"/>
                <a:gd name="T11" fmla="*/ 0 h 49"/>
              </a:gdLst>
              <a:ahLst/>
              <a:cxnLst>
                <a:cxn ang="0">
                  <a:pos x="T0" y="T1"/>
                </a:cxn>
                <a:cxn ang="0">
                  <a:pos x="T2" y="T3"/>
                </a:cxn>
                <a:cxn ang="0">
                  <a:pos x="T4" y="T5"/>
                </a:cxn>
                <a:cxn ang="0">
                  <a:pos x="T6" y="T7"/>
                </a:cxn>
                <a:cxn ang="0">
                  <a:pos x="T8" y="T9"/>
                </a:cxn>
                <a:cxn ang="0">
                  <a:pos x="T10" y="T11"/>
                </a:cxn>
              </a:cxnLst>
              <a:rect l="0" t="0" r="r" b="b"/>
              <a:pathLst>
                <a:path w="9" h="49">
                  <a:moveTo>
                    <a:pt x="5" y="0"/>
                  </a:moveTo>
                  <a:lnTo>
                    <a:pt x="5" y="11"/>
                  </a:lnTo>
                  <a:lnTo>
                    <a:pt x="0" y="49"/>
                  </a:lnTo>
                  <a:lnTo>
                    <a:pt x="9" y="11"/>
                  </a:lnTo>
                  <a:lnTo>
                    <a:pt x="9" y="0"/>
                  </a:lnTo>
                  <a:lnTo>
                    <a:pt x="5"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8" name="Freeform 15"/>
            <p:cNvSpPr>
              <a:spLocks/>
            </p:cNvSpPr>
            <p:nvPr/>
          </p:nvSpPr>
          <p:spPr bwMode="gray">
            <a:xfrm>
              <a:off x="8910937" y="4935858"/>
              <a:ext cx="6350" cy="77787"/>
            </a:xfrm>
            <a:custGeom>
              <a:avLst/>
              <a:gdLst>
                <a:gd name="T0" fmla="*/ 0 w 4"/>
                <a:gd name="T1" fmla="*/ 0 h 49"/>
                <a:gd name="T2" fmla="*/ 1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1"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9" name="Freeform 16"/>
            <p:cNvSpPr>
              <a:spLocks/>
            </p:cNvSpPr>
            <p:nvPr/>
          </p:nvSpPr>
          <p:spPr bwMode="gray">
            <a:xfrm>
              <a:off x="8912525" y="4997770"/>
              <a:ext cx="33338" cy="47625"/>
            </a:xfrm>
            <a:custGeom>
              <a:avLst/>
              <a:gdLst>
                <a:gd name="T0" fmla="*/ 0 w 24"/>
                <a:gd name="T1" fmla="*/ 0 h 34"/>
                <a:gd name="T2" fmla="*/ 0 w 24"/>
                <a:gd name="T3" fmla="*/ 34 h 34"/>
                <a:gd name="T4" fmla="*/ 22 w 24"/>
                <a:gd name="T5" fmla="*/ 34 h 34"/>
                <a:gd name="T6" fmla="*/ 24 w 24"/>
                <a:gd name="T7" fmla="*/ 32 h 34"/>
                <a:gd name="T8" fmla="*/ 24 w 24"/>
                <a:gd name="T9" fmla="*/ 27 h 34"/>
                <a:gd name="T10" fmla="*/ 22 w 24"/>
                <a:gd name="T11" fmla="*/ 24 h 34"/>
                <a:gd name="T12" fmla="*/ 15 w 24"/>
                <a:gd name="T13" fmla="*/ 16 h 34"/>
                <a:gd name="T14" fmla="*/ 15 w 24"/>
                <a:gd name="T15" fmla="*/ 0 h 34"/>
                <a:gd name="T16" fmla="*/ 0 w 2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4">
                  <a:moveTo>
                    <a:pt x="0" y="0"/>
                  </a:moveTo>
                  <a:cubicBezTo>
                    <a:pt x="0" y="34"/>
                    <a:pt x="0" y="34"/>
                    <a:pt x="0" y="34"/>
                  </a:cubicBezTo>
                  <a:cubicBezTo>
                    <a:pt x="22" y="34"/>
                    <a:pt x="22" y="34"/>
                    <a:pt x="22" y="34"/>
                  </a:cubicBezTo>
                  <a:cubicBezTo>
                    <a:pt x="22" y="34"/>
                    <a:pt x="24" y="34"/>
                    <a:pt x="24" y="32"/>
                  </a:cubicBezTo>
                  <a:cubicBezTo>
                    <a:pt x="24" y="30"/>
                    <a:pt x="24" y="27"/>
                    <a:pt x="24" y="27"/>
                  </a:cubicBezTo>
                  <a:cubicBezTo>
                    <a:pt x="24" y="27"/>
                    <a:pt x="24" y="26"/>
                    <a:pt x="22" y="24"/>
                  </a:cubicBezTo>
                  <a:cubicBezTo>
                    <a:pt x="20" y="23"/>
                    <a:pt x="16" y="18"/>
                    <a:pt x="15" y="16"/>
                  </a:cubicBezTo>
                  <a:cubicBezTo>
                    <a:pt x="15" y="0"/>
                    <a:pt x="15" y="0"/>
                    <a:pt x="15"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0" name="Freeform 17"/>
            <p:cNvSpPr>
              <a:spLocks/>
            </p:cNvSpPr>
            <p:nvPr/>
          </p:nvSpPr>
          <p:spPr bwMode="gray">
            <a:xfrm>
              <a:off x="8912525" y="5042220"/>
              <a:ext cx="33338" cy="4762"/>
            </a:xfrm>
            <a:custGeom>
              <a:avLst/>
              <a:gdLst>
                <a:gd name="T0" fmla="*/ 24 w 24"/>
                <a:gd name="T1" fmla="*/ 0 h 4"/>
                <a:gd name="T2" fmla="*/ 24 w 24"/>
                <a:gd name="T3" fmla="*/ 2 h 4"/>
                <a:gd name="T4" fmla="*/ 22 w 24"/>
                <a:gd name="T5" fmla="*/ 4 h 4"/>
                <a:gd name="T6" fmla="*/ 0 w 24"/>
                <a:gd name="T7" fmla="*/ 4 h 4"/>
                <a:gd name="T8" fmla="*/ 0 w 24"/>
                <a:gd name="T9" fmla="*/ 2 h 4"/>
                <a:gd name="T10" fmla="*/ 22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2" y="4"/>
                    <a:pt x="22" y="4"/>
                  </a:cubicBezTo>
                  <a:cubicBezTo>
                    <a:pt x="0" y="4"/>
                    <a:pt x="0" y="4"/>
                    <a:pt x="0" y="4"/>
                  </a:cubicBezTo>
                  <a:cubicBezTo>
                    <a:pt x="0" y="2"/>
                    <a:pt x="0" y="2"/>
                    <a:pt x="0" y="2"/>
                  </a:cubicBezTo>
                  <a:cubicBezTo>
                    <a:pt x="22" y="2"/>
                    <a:pt x="22" y="2"/>
                    <a:pt x="22" y="2"/>
                  </a:cubicBezTo>
                  <a:cubicBezTo>
                    <a:pt x="22"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1" name="Freeform 18"/>
            <p:cNvSpPr>
              <a:spLocks/>
            </p:cNvSpPr>
            <p:nvPr/>
          </p:nvSpPr>
          <p:spPr bwMode="gray">
            <a:xfrm>
              <a:off x="8933162" y="5019995"/>
              <a:ext cx="12700" cy="25400"/>
            </a:xfrm>
            <a:custGeom>
              <a:avLst/>
              <a:gdLst>
                <a:gd name="T0" fmla="*/ 7 w 9"/>
                <a:gd name="T1" fmla="*/ 18 h 18"/>
                <a:gd name="T2" fmla="*/ 9 w 9"/>
                <a:gd name="T3" fmla="*/ 16 h 18"/>
                <a:gd name="T4" fmla="*/ 9 w 9"/>
                <a:gd name="T5" fmla="*/ 11 h 18"/>
                <a:gd name="T6" fmla="*/ 7 w 9"/>
                <a:gd name="T7" fmla="*/ 8 h 18"/>
                <a:gd name="T8" fmla="*/ 0 w 9"/>
                <a:gd name="T9" fmla="*/ 0 h 18"/>
                <a:gd name="T10" fmla="*/ 0 w 9"/>
                <a:gd name="T11" fmla="*/ 18 h 18"/>
                <a:gd name="T12" fmla="*/ 7 w 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7" y="18"/>
                  </a:moveTo>
                  <a:cubicBezTo>
                    <a:pt x="7" y="18"/>
                    <a:pt x="9" y="18"/>
                    <a:pt x="9" y="16"/>
                  </a:cubicBezTo>
                  <a:cubicBezTo>
                    <a:pt x="9" y="14"/>
                    <a:pt x="9" y="11"/>
                    <a:pt x="9" y="11"/>
                  </a:cubicBezTo>
                  <a:cubicBezTo>
                    <a:pt x="9" y="11"/>
                    <a:pt x="9" y="10"/>
                    <a:pt x="7" y="8"/>
                  </a:cubicBezTo>
                  <a:cubicBezTo>
                    <a:pt x="5" y="7"/>
                    <a:pt x="1" y="2"/>
                    <a:pt x="0" y="0"/>
                  </a:cubicBezTo>
                  <a:cubicBezTo>
                    <a:pt x="0" y="18"/>
                    <a:pt x="0" y="18"/>
                    <a:pt x="0" y="18"/>
                  </a:cubicBezTo>
                  <a:lnTo>
                    <a:pt x="7" y="18"/>
                  </a:lnTo>
                  <a:close/>
                </a:path>
              </a:pathLst>
            </a:custGeom>
            <a:solidFill>
              <a:srgbClr val="31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2" name="Freeform 19"/>
            <p:cNvSpPr>
              <a:spLocks/>
            </p:cNvSpPr>
            <p:nvPr/>
          </p:nvSpPr>
          <p:spPr bwMode="gray">
            <a:xfrm>
              <a:off x="8874425" y="4935858"/>
              <a:ext cx="33338" cy="77787"/>
            </a:xfrm>
            <a:custGeom>
              <a:avLst/>
              <a:gdLst>
                <a:gd name="T0" fmla="*/ 0 w 21"/>
                <a:gd name="T1" fmla="*/ 0 h 49"/>
                <a:gd name="T2" fmla="*/ 0 w 21"/>
                <a:gd name="T3" fmla="*/ 10 h 49"/>
                <a:gd name="T4" fmla="*/ 0 w 21"/>
                <a:gd name="T5" fmla="*/ 49 h 49"/>
                <a:gd name="T6" fmla="*/ 13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0" y="10"/>
                  </a:lnTo>
                  <a:lnTo>
                    <a:pt x="0" y="49"/>
                  </a:lnTo>
                  <a:lnTo>
                    <a:pt x="13"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3" name="Freeform 20"/>
            <p:cNvSpPr>
              <a:spLocks/>
            </p:cNvSpPr>
            <p:nvPr/>
          </p:nvSpPr>
          <p:spPr bwMode="gray">
            <a:xfrm>
              <a:off x="8895062" y="4935858"/>
              <a:ext cx="12700" cy="77787"/>
            </a:xfrm>
            <a:custGeom>
              <a:avLst/>
              <a:gdLst>
                <a:gd name="T0" fmla="*/ 4 w 8"/>
                <a:gd name="T1" fmla="*/ 0 h 49"/>
                <a:gd name="T2" fmla="*/ 4 w 8"/>
                <a:gd name="T3" fmla="*/ 11 h 49"/>
                <a:gd name="T4" fmla="*/ 0 w 8"/>
                <a:gd name="T5" fmla="*/ 49 h 49"/>
                <a:gd name="T6" fmla="*/ 8 w 8"/>
                <a:gd name="T7" fmla="*/ 11 h 49"/>
                <a:gd name="T8" fmla="*/ 8 w 8"/>
                <a:gd name="T9" fmla="*/ 0 h 49"/>
                <a:gd name="T10" fmla="*/ 4 w 8"/>
                <a:gd name="T11" fmla="*/ 0 h 49"/>
              </a:gdLst>
              <a:ahLst/>
              <a:cxnLst>
                <a:cxn ang="0">
                  <a:pos x="T0" y="T1"/>
                </a:cxn>
                <a:cxn ang="0">
                  <a:pos x="T2" y="T3"/>
                </a:cxn>
                <a:cxn ang="0">
                  <a:pos x="T4" y="T5"/>
                </a:cxn>
                <a:cxn ang="0">
                  <a:pos x="T6" y="T7"/>
                </a:cxn>
                <a:cxn ang="0">
                  <a:pos x="T8" y="T9"/>
                </a:cxn>
                <a:cxn ang="0">
                  <a:pos x="T10" y="T11"/>
                </a:cxn>
              </a:cxnLst>
              <a:rect l="0" t="0" r="r" b="b"/>
              <a:pathLst>
                <a:path w="8" h="49">
                  <a:moveTo>
                    <a:pt x="4" y="0"/>
                  </a:moveTo>
                  <a:lnTo>
                    <a:pt x="4" y="11"/>
                  </a:lnTo>
                  <a:lnTo>
                    <a:pt x="0" y="49"/>
                  </a:lnTo>
                  <a:lnTo>
                    <a:pt x="8" y="11"/>
                  </a:lnTo>
                  <a:lnTo>
                    <a:pt x="8" y="0"/>
                  </a:lnTo>
                  <a:lnTo>
                    <a:pt x="4"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4" name="Freeform 21"/>
            <p:cNvSpPr>
              <a:spLocks/>
            </p:cNvSpPr>
            <p:nvPr/>
          </p:nvSpPr>
          <p:spPr bwMode="gray">
            <a:xfrm>
              <a:off x="8874425" y="4935858"/>
              <a:ext cx="6350" cy="77787"/>
            </a:xfrm>
            <a:custGeom>
              <a:avLst/>
              <a:gdLst>
                <a:gd name="T0" fmla="*/ 0 w 4"/>
                <a:gd name="T1" fmla="*/ 0 h 49"/>
                <a:gd name="T2" fmla="*/ 0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0"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5" name="Freeform 22"/>
            <p:cNvSpPr>
              <a:spLocks/>
            </p:cNvSpPr>
            <p:nvPr/>
          </p:nvSpPr>
          <p:spPr bwMode="gray">
            <a:xfrm>
              <a:off x="8874425" y="4997770"/>
              <a:ext cx="34925" cy="47625"/>
            </a:xfrm>
            <a:custGeom>
              <a:avLst/>
              <a:gdLst>
                <a:gd name="T0" fmla="*/ 0 w 25"/>
                <a:gd name="T1" fmla="*/ 0 h 34"/>
                <a:gd name="T2" fmla="*/ 0 w 25"/>
                <a:gd name="T3" fmla="*/ 34 h 34"/>
                <a:gd name="T4" fmla="*/ 23 w 25"/>
                <a:gd name="T5" fmla="*/ 34 h 34"/>
                <a:gd name="T6" fmla="*/ 24 w 25"/>
                <a:gd name="T7" fmla="*/ 32 h 34"/>
                <a:gd name="T8" fmla="*/ 24 w 25"/>
                <a:gd name="T9" fmla="*/ 27 h 34"/>
                <a:gd name="T10" fmla="*/ 22 w 25"/>
                <a:gd name="T11" fmla="*/ 24 h 34"/>
                <a:gd name="T12" fmla="*/ 16 w 25"/>
                <a:gd name="T13" fmla="*/ 16 h 34"/>
                <a:gd name="T14" fmla="*/ 16 w 25"/>
                <a:gd name="T15" fmla="*/ 0 h 34"/>
                <a:gd name="T16" fmla="*/ 0 w 2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4">
                  <a:moveTo>
                    <a:pt x="0" y="0"/>
                  </a:moveTo>
                  <a:cubicBezTo>
                    <a:pt x="0" y="34"/>
                    <a:pt x="0" y="34"/>
                    <a:pt x="0" y="34"/>
                  </a:cubicBezTo>
                  <a:cubicBezTo>
                    <a:pt x="23" y="34"/>
                    <a:pt x="23" y="34"/>
                    <a:pt x="23" y="34"/>
                  </a:cubicBezTo>
                  <a:cubicBezTo>
                    <a:pt x="23" y="34"/>
                    <a:pt x="24" y="34"/>
                    <a:pt x="24" y="32"/>
                  </a:cubicBezTo>
                  <a:cubicBezTo>
                    <a:pt x="24" y="30"/>
                    <a:pt x="24" y="27"/>
                    <a:pt x="24" y="27"/>
                  </a:cubicBezTo>
                  <a:cubicBezTo>
                    <a:pt x="24" y="27"/>
                    <a:pt x="25" y="26"/>
                    <a:pt x="22" y="24"/>
                  </a:cubicBezTo>
                  <a:cubicBezTo>
                    <a:pt x="20" y="23"/>
                    <a:pt x="16" y="18"/>
                    <a:pt x="16" y="16"/>
                  </a:cubicBezTo>
                  <a:cubicBezTo>
                    <a:pt x="16" y="0"/>
                    <a:pt x="16" y="0"/>
                    <a:pt x="16"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6" name="Freeform 23"/>
            <p:cNvSpPr>
              <a:spLocks/>
            </p:cNvSpPr>
            <p:nvPr/>
          </p:nvSpPr>
          <p:spPr bwMode="gray">
            <a:xfrm>
              <a:off x="8874425" y="5042220"/>
              <a:ext cx="33338" cy="4762"/>
            </a:xfrm>
            <a:custGeom>
              <a:avLst/>
              <a:gdLst>
                <a:gd name="T0" fmla="*/ 24 w 24"/>
                <a:gd name="T1" fmla="*/ 0 h 4"/>
                <a:gd name="T2" fmla="*/ 24 w 24"/>
                <a:gd name="T3" fmla="*/ 2 h 4"/>
                <a:gd name="T4" fmla="*/ 23 w 24"/>
                <a:gd name="T5" fmla="*/ 4 h 4"/>
                <a:gd name="T6" fmla="*/ 0 w 24"/>
                <a:gd name="T7" fmla="*/ 4 h 4"/>
                <a:gd name="T8" fmla="*/ 0 w 24"/>
                <a:gd name="T9" fmla="*/ 2 h 4"/>
                <a:gd name="T10" fmla="*/ 23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3" y="4"/>
                    <a:pt x="23" y="4"/>
                  </a:cubicBezTo>
                  <a:cubicBezTo>
                    <a:pt x="0" y="4"/>
                    <a:pt x="0" y="4"/>
                    <a:pt x="0" y="4"/>
                  </a:cubicBezTo>
                  <a:cubicBezTo>
                    <a:pt x="0" y="2"/>
                    <a:pt x="0" y="2"/>
                    <a:pt x="0" y="2"/>
                  </a:cubicBezTo>
                  <a:cubicBezTo>
                    <a:pt x="23" y="2"/>
                    <a:pt x="23" y="2"/>
                    <a:pt x="23" y="2"/>
                  </a:cubicBezTo>
                  <a:cubicBezTo>
                    <a:pt x="23"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7" name="Freeform 24"/>
            <p:cNvSpPr>
              <a:spLocks/>
            </p:cNvSpPr>
            <p:nvPr/>
          </p:nvSpPr>
          <p:spPr bwMode="gray">
            <a:xfrm>
              <a:off x="8896650" y="5019995"/>
              <a:ext cx="11113" cy="25400"/>
            </a:xfrm>
            <a:custGeom>
              <a:avLst/>
              <a:gdLst>
                <a:gd name="T0" fmla="*/ 0 w 8"/>
                <a:gd name="T1" fmla="*/ 0 h 18"/>
                <a:gd name="T2" fmla="*/ 0 w 8"/>
                <a:gd name="T3" fmla="*/ 18 h 18"/>
                <a:gd name="T4" fmla="*/ 7 w 8"/>
                <a:gd name="T5" fmla="*/ 18 h 18"/>
                <a:gd name="T6" fmla="*/ 8 w 8"/>
                <a:gd name="T7" fmla="*/ 16 h 18"/>
                <a:gd name="T8" fmla="*/ 8 w 8"/>
                <a:gd name="T9" fmla="*/ 11 h 18"/>
                <a:gd name="T10" fmla="*/ 8 w 8"/>
                <a:gd name="T11" fmla="*/ 11 h 18"/>
                <a:gd name="T12" fmla="*/ 8 w 8"/>
                <a:gd name="T13" fmla="*/ 11 h 18"/>
                <a:gd name="T14" fmla="*/ 8 w 8"/>
                <a:gd name="T15" fmla="*/ 11 h 18"/>
                <a:gd name="T16" fmla="*/ 6 w 8"/>
                <a:gd name="T17" fmla="*/ 8 h 18"/>
                <a:gd name="T18" fmla="*/ 0 w 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8">
                  <a:moveTo>
                    <a:pt x="0" y="0"/>
                  </a:moveTo>
                  <a:cubicBezTo>
                    <a:pt x="0" y="18"/>
                    <a:pt x="0" y="18"/>
                    <a:pt x="0" y="18"/>
                  </a:cubicBezTo>
                  <a:cubicBezTo>
                    <a:pt x="7" y="18"/>
                    <a:pt x="7" y="18"/>
                    <a:pt x="7" y="18"/>
                  </a:cubicBezTo>
                  <a:cubicBezTo>
                    <a:pt x="7" y="18"/>
                    <a:pt x="8" y="18"/>
                    <a:pt x="8" y="16"/>
                  </a:cubicBezTo>
                  <a:cubicBezTo>
                    <a:pt x="8" y="14"/>
                    <a:pt x="8" y="11"/>
                    <a:pt x="8" y="11"/>
                  </a:cubicBezTo>
                  <a:cubicBezTo>
                    <a:pt x="8" y="11"/>
                    <a:pt x="8" y="11"/>
                    <a:pt x="8" y="11"/>
                  </a:cubicBezTo>
                  <a:cubicBezTo>
                    <a:pt x="8" y="11"/>
                    <a:pt x="8" y="11"/>
                    <a:pt x="8" y="11"/>
                  </a:cubicBezTo>
                  <a:cubicBezTo>
                    <a:pt x="8" y="11"/>
                    <a:pt x="8" y="11"/>
                    <a:pt x="8" y="11"/>
                  </a:cubicBezTo>
                  <a:cubicBezTo>
                    <a:pt x="8" y="10"/>
                    <a:pt x="8" y="9"/>
                    <a:pt x="6" y="8"/>
                  </a:cubicBezTo>
                  <a:cubicBezTo>
                    <a:pt x="4" y="7"/>
                    <a:pt x="0" y="2"/>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8" name="Freeform 25"/>
            <p:cNvSpPr>
              <a:spLocks/>
            </p:cNvSpPr>
            <p:nvPr/>
          </p:nvSpPr>
          <p:spPr bwMode="gray">
            <a:xfrm>
              <a:off x="8929987" y="4756470"/>
              <a:ext cx="9525" cy="1587"/>
            </a:xfrm>
            <a:custGeom>
              <a:avLst/>
              <a:gdLst>
                <a:gd name="T0" fmla="*/ 0 w 6"/>
                <a:gd name="T1" fmla="*/ 0 h 1"/>
                <a:gd name="T2" fmla="*/ 6 w 6"/>
                <a:gd name="T3" fmla="*/ 1 h 1"/>
                <a:gd name="T4" fmla="*/ 6 w 6"/>
                <a:gd name="T5" fmla="*/ 1 h 1"/>
                <a:gd name="T6" fmla="*/ 0 w 6"/>
                <a:gd name="T7" fmla="*/ 0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6" y="1"/>
                  </a:lnTo>
                  <a:lnTo>
                    <a:pt x="6" y="1"/>
                  </a:lnTo>
                  <a:lnTo>
                    <a:pt x="0" y="0"/>
                  </a:lnTo>
                  <a:lnTo>
                    <a:pt x="0" y="0"/>
                  </a:lnTo>
                  <a:close/>
                </a:path>
              </a:pathLst>
            </a:custGeom>
            <a:solidFill>
              <a:srgbClr val="FBD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9" name="Freeform 26"/>
            <p:cNvSpPr>
              <a:spLocks/>
            </p:cNvSpPr>
            <p:nvPr/>
          </p:nvSpPr>
          <p:spPr bwMode="gray">
            <a:xfrm>
              <a:off x="8917287" y="4731070"/>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0" name="Freeform 27"/>
            <p:cNvSpPr>
              <a:spLocks/>
            </p:cNvSpPr>
            <p:nvPr/>
          </p:nvSpPr>
          <p:spPr bwMode="gray">
            <a:xfrm>
              <a:off x="8899825" y="4724720"/>
              <a:ext cx="50800" cy="57150"/>
            </a:xfrm>
            <a:custGeom>
              <a:avLst/>
              <a:gdLst>
                <a:gd name="T0" fmla="*/ 33 w 36"/>
                <a:gd name="T1" fmla="*/ 16 h 42"/>
                <a:gd name="T2" fmla="*/ 28 w 36"/>
                <a:gd name="T3" fmla="*/ 7 h 42"/>
                <a:gd name="T4" fmla="*/ 27 w 36"/>
                <a:gd name="T5" fmla="*/ 5 h 42"/>
                <a:gd name="T6" fmla="*/ 27 w 36"/>
                <a:gd name="T7" fmla="*/ 5 h 42"/>
                <a:gd name="T8" fmla="*/ 17 w 36"/>
                <a:gd name="T9" fmla="*/ 4 h 42"/>
                <a:gd name="T10" fmla="*/ 13 w 36"/>
                <a:gd name="T11" fmla="*/ 0 h 42"/>
                <a:gd name="T12" fmla="*/ 13 w 36"/>
                <a:gd name="T13" fmla="*/ 0 h 42"/>
                <a:gd name="T14" fmla="*/ 13 w 36"/>
                <a:gd name="T15" fmla="*/ 5 h 42"/>
                <a:gd name="T16" fmla="*/ 13 w 36"/>
                <a:gd name="T17" fmla="*/ 6 h 42"/>
                <a:gd name="T18" fmla="*/ 13 w 36"/>
                <a:gd name="T19" fmla="*/ 11 h 42"/>
                <a:gd name="T20" fmla="*/ 14 w 36"/>
                <a:gd name="T21" fmla="*/ 14 h 42"/>
                <a:gd name="T22" fmla="*/ 11 w 36"/>
                <a:gd name="T23" fmla="*/ 14 h 42"/>
                <a:gd name="T24" fmla="*/ 6 w 36"/>
                <a:gd name="T25" fmla="*/ 11 h 42"/>
                <a:gd name="T26" fmla="*/ 3 w 36"/>
                <a:gd name="T27" fmla="*/ 12 h 42"/>
                <a:gd name="T28" fmla="*/ 4 w 36"/>
                <a:gd name="T29" fmla="*/ 17 h 42"/>
                <a:gd name="T30" fmla="*/ 5 w 36"/>
                <a:gd name="T31" fmla="*/ 20 h 42"/>
                <a:gd name="T32" fmla="*/ 6 w 36"/>
                <a:gd name="T33" fmla="*/ 22 h 42"/>
                <a:gd name="T34" fmla="*/ 6 w 36"/>
                <a:gd name="T35" fmla="*/ 22 h 42"/>
                <a:gd name="T36" fmla="*/ 6 w 36"/>
                <a:gd name="T37" fmla="*/ 22 h 42"/>
                <a:gd name="T38" fmla="*/ 2 w 36"/>
                <a:gd name="T39" fmla="*/ 31 h 42"/>
                <a:gd name="T40" fmla="*/ 0 w 36"/>
                <a:gd name="T41" fmla="*/ 30 h 42"/>
                <a:gd name="T42" fmla="*/ 2 w 36"/>
                <a:gd name="T43" fmla="*/ 41 h 42"/>
                <a:gd name="T44" fmla="*/ 19 w 36"/>
                <a:gd name="T45" fmla="*/ 42 h 42"/>
                <a:gd name="T46" fmla="*/ 18 w 36"/>
                <a:gd name="T47" fmla="*/ 36 h 42"/>
                <a:gd name="T48" fmla="*/ 23 w 36"/>
                <a:gd name="T49" fmla="*/ 37 h 42"/>
                <a:gd name="T50" fmla="*/ 28 w 36"/>
                <a:gd name="T51" fmla="*/ 34 h 42"/>
                <a:gd name="T52" fmla="*/ 29 w 36"/>
                <a:gd name="T53" fmla="*/ 29 h 42"/>
                <a:gd name="T54" fmla="*/ 29 w 36"/>
                <a:gd name="T55" fmla="*/ 24 h 42"/>
                <a:gd name="T56" fmla="*/ 30 w 36"/>
                <a:gd name="T57" fmla="*/ 20 h 42"/>
                <a:gd name="T58" fmla="*/ 33 w 36"/>
                <a:gd name="T59"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2">
                  <a:moveTo>
                    <a:pt x="33" y="16"/>
                  </a:moveTo>
                  <a:cubicBezTo>
                    <a:pt x="33" y="16"/>
                    <a:pt x="28" y="8"/>
                    <a:pt x="28" y="7"/>
                  </a:cubicBezTo>
                  <a:cubicBezTo>
                    <a:pt x="27" y="6"/>
                    <a:pt x="27" y="5"/>
                    <a:pt x="27" y="5"/>
                  </a:cubicBezTo>
                  <a:cubicBezTo>
                    <a:pt x="27" y="5"/>
                    <a:pt x="27" y="5"/>
                    <a:pt x="27" y="5"/>
                  </a:cubicBezTo>
                  <a:cubicBezTo>
                    <a:pt x="23" y="6"/>
                    <a:pt x="20" y="5"/>
                    <a:pt x="17" y="4"/>
                  </a:cubicBezTo>
                  <a:cubicBezTo>
                    <a:pt x="15" y="2"/>
                    <a:pt x="13" y="0"/>
                    <a:pt x="13" y="0"/>
                  </a:cubicBezTo>
                  <a:cubicBezTo>
                    <a:pt x="13" y="0"/>
                    <a:pt x="13" y="0"/>
                    <a:pt x="13" y="0"/>
                  </a:cubicBezTo>
                  <a:cubicBezTo>
                    <a:pt x="13" y="5"/>
                    <a:pt x="13" y="5"/>
                    <a:pt x="13" y="5"/>
                  </a:cubicBezTo>
                  <a:cubicBezTo>
                    <a:pt x="13" y="6"/>
                    <a:pt x="13" y="6"/>
                    <a:pt x="13" y="6"/>
                  </a:cubicBezTo>
                  <a:cubicBezTo>
                    <a:pt x="13" y="6"/>
                    <a:pt x="13" y="9"/>
                    <a:pt x="13" y="11"/>
                  </a:cubicBezTo>
                  <a:cubicBezTo>
                    <a:pt x="14" y="12"/>
                    <a:pt x="14" y="14"/>
                    <a:pt x="14" y="14"/>
                  </a:cubicBezTo>
                  <a:cubicBezTo>
                    <a:pt x="14" y="16"/>
                    <a:pt x="11" y="14"/>
                    <a:pt x="11" y="14"/>
                  </a:cubicBezTo>
                  <a:cubicBezTo>
                    <a:pt x="11" y="14"/>
                    <a:pt x="9" y="12"/>
                    <a:pt x="6" y="11"/>
                  </a:cubicBezTo>
                  <a:cubicBezTo>
                    <a:pt x="5" y="11"/>
                    <a:pt x="4" y="11"/>
                    <a:pt x="3" y="12"/>
                  </a:cubicBezTo>
                  <a:cubicBezTo>
                    <a:pt x="3" y="13"/>
                    <a:pt x="3" y="15"/>
                    <a:pt x="4" y="17"/>
                  </a:cubicBezTo>
                  <a:cubicBezTo>
                    <a:pt x="4" y="18"/>
                    <a:pt x="4" y="20"/>
                    <a:pt x="5" y="20"/>
                  </a:cubicBezTo>
                  <a:cubicBezTo>
                    <a:pt x="5" y="21"/>
                    <a:pt x="6" y="22"/>
                    <a:pt x="6" y="22"/>
                  </a:cubicBezTo>
                  <a:cubicBezTo>
                    <a:pt x="6" y="22"/>
                    <a:pt x="6" y="22"/>
                    <a:pt x="6" y="22"/>
                  </a:cubicBezTo>
                  <a:cubicBezTo>
                    <a:pt x="6" y="22"/>
                    <a:pt x="6" y="22"/>
                    <a:pt x="6" y="22"/>
                  </a:cubicBezTo>
                  <a:cubicBezTo>
                    <a:pt x="6" y="22"/>
                    <a:pt x="6" y="28"/>
                    <a:pt x="2" y="31"/>
                  </a:cubicBezTo>
                  <a:cubicBezTo>
                    <a:pt x="0" y="30"/>
                    <a:pt x="0" y="30"/>
                    <a:pt x="0" y="30"/>
                  </a:cubicBezTo>
                  <a:cubicBezTo>
                    <a:pt x="2" y="41"/>
                    <a:pt x="2" y="41"/>
                    <a:pt x="2" y="41"/>
                  </a:cubicBezTo>
                  <a:cubicBezTo>
                    <a:pt x="19" y="42"/>
                    <a:pt x="19" y="42"/>
                    <a:pt x="19" y="42"/>
                  </a:cubicBezTo>
                  <a:cubicBezTo>
                    <a:pt x="18" y="36"/>
                    <a:pt x="18" y="36"/>
                    <a:pt x="18" y="36"/>
                  </a:cubicBezTo>
                  <a:cubicBezTo>
                    <a:pt x="20" y="37"/>
                    <a:pt x="21" y="37"/>
                    <a:pt x="23" y="37"/>
                  </a:cubicBezTo>
                  <a:cubicBezTo>
                    <a:pt x="28" y="37"/>
                    <a:pt x="28" y="34"/>
                    <a:pt x="28" y="34"/>
                  </a:cubicBezTo>
                  <a:cubicBezTo>
                    <a:pt x="29" y="29"/>
                    <a:pt x="29" y="29"/>
                    <a:pt x="29" y="29"/>
                  </a:cubicBezTo>
                  <a:cubicBezTo>
                    <a:pt x="29" y="24"/>
                    <a:pt x="29" y="24"/>
                    <a:pt x="29" y="24"/>
                  </a:cubicBezTo>
                  <a:cubicBezTo>
                    <a:pt x="30" y="20"/>
                    <a:pt x="30" y="20"/>
                    <a:pt x="30" y="20"/>
                  </a:cubicBezTo>
                  <a:cubicBezTo>
                    <a:pt x="36" y="19"/>
                    <a:pt x="34" y="17"/>
                    <a:pt x="33" y="16"/>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1" name="Freeform 28"/>
            <p:cNvSpPr>
              <a:spLocks/>
            </p:cNvSpPr>
            <p:nvPr/>
          </p:nvSpPr>
          <p:spPr bwMode="gray">
            <a:xfrm>
              <a:off x="8907762" y="4772345"/>
              <a:ext cx="17463" cy="4762"/>
            </a:xfrm>
            <a:custGeom>
              <a:avLst/>
              <a:gdLst>
                <a:gd name="T0" fmla="*/ 0 w 12"/>
                <a:gd name="T1" fmla="*/ 0 h 3"/>
                <a:gd name="T2" fmla="*/ 12 w 12"/>
                <a:gd name="T3" fmla="*/ 3 h 3"/>
                <a:gd name="T4" fmla="*/ 12 w 12"/>
                <a:gd name="T5" fmla="*/ 1 h 3"/>
                <a:gd name="T6" fmla="*/ 0 w 12"/>
                <a:gd name="T7" fmla="*/ 0 h 3"/>
              </a:gdLst>
              <a:ahLst/>
              <a:cxnLst>
                <a:cxn ang="0">
                  <a:pos x="T0" y="T1"/>
                </a:cxn>
                <a:cxn ang="0">
                  <a:pos x="T2" y="T3"/>
                </a:cxn>
                <a:cxn ang="0">
                  <a:pos x="T4" y="T5"/>
                </a:cxn>
                <a:cxn ang="0">
                  <a:pos x="T6" y="T7"/>
                </a:cxn>
              </a:cxnLst>
              <a:rect l="0" t="0" r="r" b="b"/>
              <a:pathLst>
                <a:path w="12" h="3">
                  <a:moveTo>
                    <a:pt x="0" y="0"/>
                  </a:moveTo>
                  <a:cubicBezTo>
                    <a:pt x="1" y="1"/>
                    <a:pt x="4" y="3"/>
                    <a:pt x="12" y="3"/>
                  </a:cubicBezTo>
                  <a:cubicBezTo>
                    <a:pt x="12" y="2"/>
                    <a:pt x="12" y="2"/>
                    <a:pt x="12" y="1"/>
                  </a:cubicBezTo>
                  <a:cubicBezTo>
                    <a:pt x="8" y="1"/>
                    <a:pt x="4" y="1"/>
                    <a:pt x="0" y="0"/>
                  </a:cubicBez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2" name="Freeform 29"/>
            <p:cNvSpPr>
              <a:spLocks/>
            </p:cNvSpPr>
            <p:nvPr/>
          </p:nvSpPr>
          <p:spPr bwMode="gray">
            <a:xfrm>
              <a:off x="8934750" y="4758058"/>
              <a:ext cx="4763" cy="4762"/>
            </a:xfrm>
            <a:custGeom>
              <a:avLst/>
              <a:gdLst>
                <a:gd name="T0" fmla="*/ 4 w 4"/>
                <a:gd name="T1" fmla="*/ 3 h 4"/>
                <a:gd name="T2" fmla="*/ 2 w 4"/>
                <a:gd name="T3" fmla="*/ 0 h 4"/>
                <a:gd name="T4" fmla="*/ 0 w 4"/>
                <a:gd name="T5" fmla="*/ 0 h 4"/>
                <a:gd name="T6" fmla="*/ 4 w 4"/>
                <a:gd name="T7" fmla="*/ 4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3" y="2"/>
                    <a:pt x="2" y="1"/>
                    <a:pt x="2" y="0"/>
                  </a:cubicBezTo>
                  <a:cubicBezTo>
                    <a:pt x="0" y="0"/>
                    <a:pt x="0" y="0"/>
                    <a:pt x="0" y="0"/>
                  </a:cubicBezTo>
                  <a:cubicBezTo>
                    <a:pt x="0" y="0"/>
                    <a:pt x="2" y="2"/>
                    <a:pt x="4" y="4"/>
                  </a:cubicBezTo>
                  <a:lnTo>
                    <a:pt x="4" y="3"/>
                  </a:ln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3" name="Freeform 30"/>
            <p:cNvSpPr>
              <a:spLocks/>
            </p:cNvSpPr>
            <p:nvPr/>
          </p:nvSpPr>
          <p:spPr bwMode="gray">
            <a:xfrm>
              <a:off x="8937925" y="4758058"/>
              <a:ext cx="1588" cy="3175"/>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0"/>
                    <a:pt x="0" y="0"/>
                    <a:pt x="0" y="0"/>
                  </a:cubicBezTo>
                  <a:cubicBezTo>
                    <a:pt x="0" y="1"/>
                    <a:pt x="1" y="2"/>
                    <a:pt x="2" y="3"/>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4" name="Freeform 31"/>
            <p:cNvSpPr>
              <a:spLocks/>
            </p:cNvSpPr>
            <p:nvPr/>
          </p:nvSpPr>
          <p:spPr bwMode="gray">
            <a:xfrm>
              <a:off x="8934750" y="4739008"/>
              <a:ext cx="4763" cy="3175"/>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2" y="3"/>
                    <a:pt x="1" y="3"/>
                  </a:cubicBezTo>
                  <a:cubicBezTo>
                    <a:pt x="1" y="3"/>
                    <a:pt x="0" y="3"/>
                    <a:pt x="0" y="2"/>
                  </a:cubicBezTo>
                  <a:cubicBezTo>
                    <a:pt x="0" y="1"/>
                    <a:pt x="0" y="1"/>
                    <a:pt x="1" y="0"/>
                  </a:cubicBezTo>
                  <a:cubicBezTo>
                    <a:pt x="2" y="0"/>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5" name="Freeform 32"/>
            <p:cNvSpPr>
              <a:spLocks/>
            </p:cNvSpPr>
            <p:nvPr/>
          </p:nvSpPr>
          <p:spPr bwMode="gray">
            <a:xfrm>
              <a:off x="8893475" y="4772345"/>
              <a:ext cx="34925" cy="22225"/>
            </a:xfrm>
            <a:custGeom>
              <a:avLst/>
              <a:gdLst>
                <a:gd name="T0" fmla="*/ 0 w 22"/>
                <a:gd name="T1" fmla="*/ 8 h 14"/>
                <a:gd name="T2" fmla="*/ 2 w 22"/>
                <a:gd name="T3" fmla="*/ 0 h 14"/>
                <a:gd name="T4" fmla="*/ 22 w 22"/>
                <a:gd name="T5" fmla="*/ 4 h 14"/>
                <a:gd name="T6" fmla="*/ 22 w 22"/>
                <a:gd name="T7" fmla="*/ 14 h 14"/>
                <a:gd name="T8" fmla="*/ 0 w 22"/>
                <a:gd name="T9" fmla="*/ 8 h 14"/>
              </a:gdLst>
              <a:ahLst/>
              <a:cxnLst>
                <a:cxn ang="0">
                  <a:pos x="T0" y="T1"/>
                </a:cxn>
                <a:cxn ang="0">
                  <a:pos x="T2" y="T3"/>
                </a:cxn>
                <a:cxn ang="0">
                  <a:pos x="T4" y="T5"/>
                </a:cxn>
                <a:cxn ang="0">
                  <a:pos x="T6" y="T7"/>
                </a:cxn>
                <a:cxn ang="0">
                  <a:pos x="T8" y="T9"/>
                </a:cxn>
              </a:cxnLst>
              <a:rect l="0" t="0" r="r" b="b"/>
              <a:pathLst>
                <a:path w="22" h="14">
                  <a:moveTo>
                    <a:pt x="0" y="8"/>
                  </a:moveTo>
                  <a:lnTo>
                    <a:pt x="2" y="0"/>
                  </a:lnTo>
                  <a:lnTo>
                    <a:pt x="22" y="4"/>
                  </a:lnTo>
                  <a:lnTo>
                    <a:pt x="22" y="14"/>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6" name="Freeform 33"/>
            <p:cNvSpPr>
              <a:spLocks/>
            </p:cNvSpPr>
            <p:nvPr/>
          </p:nvSpPr>
          <p:spPr bwMode="gray">
            <a:xfrm>
              <a:off x="8855375" y="4777108"/>
              <a:ext cx="103188" cy="166687"/>
            </a:xfrm>
            <a:custGeom>
              <a:avLst/>
              <a:gdLst>
                <a:gd name="T0" fmla="*/ 31 w 74"/>
                <a:gd name="T1" fmla="*/ 4 h 121"/>
                <a:gd name="T2" fmla="*/ 14 w 74"/>
                <a:gd name="T3" fmla="*/ 24 h 121"/>
                <a:gd name="T4" fmla="*/ 0 w 74"/>
                <a:gd name="T5" fmla="*/ 119 h 121"/>
                <a:gd name="T6" fmla="*/ 68 w 74"/>
                <a:gd name="T7" fmla="*/ 115 h 121"/>
                <a:gd name="T8" fmla="*/ 62 w 74"/>
                <a:gd name="T9" fmla="*/ 16 h 121"/>
                <a:gd name="T10" fmla="*/ 31 w 74"/>
                <a:gd name="T11" fmla="*/ 4 h 121"/>
              </a:gdLst>
              <a:ahLst/>
              <a:cxnLst>
                <a:cxn ang="0">
                  <a:pos x="T0" y="T1"/>
                </a:cxn>
                <a:cxn ang="0">
                  <a:pos x="T2" y="T3"/>
                </a:cxn>
                <a:cxn ang="0">
                  <a:pos x="T4" y="T5"/>
                </a:cxn>
                <a:cxn ang="0">
                  <a:pos x="T6" y="T7"/>
                </a:cxn>
                <a:cxn ang="0">
                  <a:pos x="T8" y="T9"/>
                </a:cxn>
                <a:cxn ang="0">
                  <a:pos x="T10" y="T11"/>
                </a:cxn>
              </a:cxnLst>
              <a:rect l="0" t="0" r="r" b="b"/>
              <a:pathLst>
                <a:path w="74" h="121">
                  <a:moveTo>
                    <a:pt x="31" y="4"/>
                  </a:moveTo>
                  <a:cubicBezTo>
                    <a:pt x="17" y="5"/>
                    <a:pt x="14" y="22"/>
                    <a:pt x="14" y="24"/>
                  </a:cubicBezTo>
                  <a:cubicBezTo>
                    <a:pt x="13" y="49"/>
                    <a:pt x="11" y="118"/>
                    <a:pt x="0" y="119"/>
                  </a:cubicBezTo>
                  <a:cubicBezTo>
                    <a:pt x="60" y="119"/>
                    <a:pt x="62" y="121"/>
                    <a:pt x="68" y="115"/>
                  </a:cubicBezTo>
                  <a:cubicBezTo>
                    <a:pt x="74" y="109"/>
                    <a:pt x="62" y="16"/>
                    <a:pt x="62" y="16"/>
                  </a:cubicBezTo>
                  <a:cubicBezTo>
                    <a:pt x="61" y="0"/>
                    <a:pt x="48" y="3"/>
                    <a:pt x="3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7" name="Freeform 34"/>
            <p:cNvSpPr>
              <a:spLocks/>
            </p:cNvSpPr>
            <p:nvPr/>
          </p:nvSpPr>
          <p:spPr bwMode="gray">
            <a:xfrm>
              <a:off x="8855375" y="4780283"/>
              <a:ext cx="69850" cy="160337"/>
            </a:xfrm>
            <a:custGeom>
              <a:avLst/>
              <a:gdLst>
                <a:gd name="T0" fmla="*/ 31 w 50"/>
                <a:gd name="T1" fmla="*/ 1 h 116"/>
                <a:gd name="T2" fmla="*/ 14 w 50"/>
                <a:gd name="T3" fmla="*/ 21 h 116"/>
                <a:gd name="T4" fmla="*/ 0 w 50"/>
                <a:gd name="T5" fmla="*/ 116 h 116"/>
                <a:gd name="T6" fmla="*/ 9 w 50"/>
                <a:gd name="T7" fmla="*/ 116 h 116"/>
                <a:gd name="T8" fmla="*/ 8 w 50"/>
                <a:gd name="T9" fmla="*/ 116 h 116"/>
                <a:gd name="T10" fmla="*/ 22 w 50"/>
                <a:gd name="T11" fmla="*/ 31 h 116"/>
                <a:gd name="T12" fmla="*/ 40 w 50"/>
                <a:gd name="T13" fmla="*/ 2 h 116"/>
                <a:gd name="T14" fmla="*/ 49 w 50"/>
                <a:gd name="T15" fmla="*/ 0 h 116"/>
                <a:gd name="T16" fmla="*/ 31 w 50"/>
                <a:gd name="T17"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6">
                  <a:moveTo>
                    <a:pt x="31" y="1"/>
                  </a:moveTo>
                  <a:cubicBezTo>
                    <a:pt x="17" y="2"/>
                    <a:pt x="14" y="19"/>
                    <a:pt x="14" y="21"/>
                  </a:cubicBezTo>
                  <a:cubicBezTo>
                    <a:pt x="13" y="46"/>
                    <a:pt x="11" y="115"/>
                    <a:pt x="0" y="116"/>
                  </a:cubicBezTo>
                  <a:cubicBezTo>
                    <a:pt x="3" y="116"/>
                    <a:pt x="6" y="116"/>
                    <a:pt x="9" y="116"/>
                  </a:cubicBezTo>
                  <a:cubicBezTo>
                    <a:pt x="8" y="116"/>
                    <a:pt x="8" y="116"/>
                    <a:pt x="8" y="116"/>
                  </a:cubicBezTo>
                  <a:cubicBezTo>
                    <a:pt x="20" y="115"/>
                    <a:pt x="21" y="55"/>
                    <a:pt x="22" y="31"/>
                  </a:cubicBezTo>
                  <a:cubicBezTo>
                    <a:pt x="22" y="29"/>
                    <a:pt x="26" y="3"/>
                    <a:pt x="40" y="2"/>
                  </a:cubicBezTo>
                  <a:cubicBezTo>
                    <a:pt x="43" y="2"/>
                    <a:pt x="50" y="1"/>
                    <a:pt x="49" y="0"/>
                  </a:cubicBezTo>
                  <a:cubicBezTo>
                    <a:pt x="44" y="0"/>
                    <a:pt x="38" y="0"/>
                    <a:pt x="31" y="1"/>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8" name="Freeform 35"/>
            <p:cNvSpPr>
              <a:spLocks/>
            </p:cNvSpPr>
            <p:nvPr/>
          </p:nvSpPr>
          <p:spPr bwMode="gray">
            <a:xfrm>
              <a:off x="8890300" y="4850133"/>
              <a:ext cx="87313" cy="55562"/>
            </a:xfrm>
            <a:custGeom>
              <a:avLst/>
              <a:gdLst>
                <a:gd name="T0" fmla="*/ 63 w 63"/>
                <a:gd name="T1" fmla="*/ 36 h 41"/>
                <a:gd name="T2" fmla="*/ 57 w 63"/>
                <a:gd name="T3" fmla="*/ 41 h 41"/>
                <a:gd name="T4" fmla="*/ 6 w 63"/>
                <a:gd name="T5" fmla="*/ 41 h 41"/>
                <a:gd name="T6" fmla="*/ 0 w 63"/>
                <a:gd name="T7" fmla="*/ 36 h 41"/>
                <a:gd name="T8" fmla="*/ 0 w 63"/>
                <a:gd name="T9" fmla="*/ 6 h 41"/>
                <a:gd name="T10" fmla="*/ 6 w 63"/>
                <a:gd name="T11" fmla="*/ 0 h 41"/>
                <a:gd name="T12" fmla="*/ 57 w 63"/>
                <a:gd name="T13" fmla="*/ 0 h 41"/>
                <a:gd name="T14" fmla="*/ 63 w 63"/>
                <a:gd name="T15" fmla="*/ 6 h 41"/>
                <a:gd name="T16" fmla="*/ 63 w 63"/>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1">
                  <a:moveTo>
                    <a:pt x="63" y="36"/>
                  </a:moveTo>
                  <a:cubicBezTo>
                    <a:pt x="63" y="39"/>
                    <a:pt x="60" y="41"/>
                    <a:pt x="57" y="41"/>
                  </a:cubicBezTo>
                  <a:cubicBezTo>
                    <a:pt x="6" y="41"/>
                    <a:pt x="6" y="41"/>
                    <a:pt x="6" y="41"/>
                  </a:cubicBezTo>
                  <a:cubicBezTo>
                    <a:pt x="3" y="41"/>
                    <a:pt x="0" y="39"/>
                    <a:pt x="0" y="36"/>
                  </a:cubicBezTo>
                  <a:cubicBezTo>
                    <a:pt x="0" y="6"/>
                    <a:pt x="0" y="6"/>
                    <a:pt x="0" y="6"/>
                  </a:cubicBezTo>
                  <a:cubicBezTo>
                    <a:pt x="0" y="3"/>
                    <a:pt x="3" y="0"/>
                    <a:pt x="6" y="0"/>
                  </a:cubicBezTo>
                  <a:cubicBezTo>
                    <a:pt x="57" y="0"/>
                    <a:pt x="57" y="0"/>
                    <a:pt x="57" y="0"/>
                  </a:cubicBezTo>
                  <a:cubicBezTo>
                    <a:pt x="60" y="0"/>
                    <a:pt x="63" y="3"/>
                    <a:pt x="63" y="6"/>
                  </a:cubicBezTo>
                  <a:lnTo>
                    <a:pt x="63" y="36"/>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9" name="Freeform 36"/>
            <p:cNvSpPr>
              <a:spLocks/>
            </p:cNvSpPr>
            <p:nvPr/>
          </p:nvSpPr>
          <p:spPr bwMode="gray">
            <a:xfrm>
              <a:off x="8960150" y="4897758"/>
              <a:ext cx="19050" cy="20637"/>
            </a:xfrm>
            <a:custGeom>
              <a:avLst/>
              <a:gdLst>
                <a:gd name="T0" fmla="*/ 0 w 14"/>
                <a:gd name="T1" fmla="*/ 10 h 15"/>
                <a:gd name="T2" fmla="*/ 0 w 14"/>
                <a:gd name="T3" fmla="*/ 10 h 15"/>
                <a:gd name="T4" fmla="*/ 1 w 14"/>
                <a:gd name="T5" fmla="*/ 12 h 15"/>
                <a:gd name="T6" fmla="*/ 6 w 14"/>
                <a:gd name="T7" fmla="*/ 15 h 15"/>
                <a:gd name="T8" fmla="*/ 8 w 14"/>
                <a:gd name="T9" fmla="*/ 14 h 15"/>
                <a:gd name="T10" fmla="*/ 9 w 14"/>
                <a:gd name="T11" fmla="*/ 13 h 15"/>
                <a:gd name="T12" fmla="*/ 11 w 14"/>
                <a:gd name="T13" fmla="*/ 12 h 15"/>
                <a:gd name="T14" fmla="*/ 11 w 14"/>
                <a:gd name="T15" fmla="*/ 10 h 15"/>
                <a:gd name="T16" fmla="*/ 13 w 14"/>
                <a:gd name="T17" fmla="*/ 9 h 15"/>
                <a:gd name="T18" fmla="*/ 12 w 14"/>
                <a:gd name="T19" fmla="*/ 6 h 15"/>
                <a:gd name="T20" fmla="*/ 11 w 14"/>
                <a:gd name="T21" fmla="*/ 6 h 15"/>
                <a:gd name="T22" fmla="*/ 13 w 14"/>
                <a:gd name="T23" fmla="*/ 5 h 15"/>
                <a:gd name="T24" fmla="*/ 13 w 14"/>
                <a:gd name="T25" fmla="*/ 3 h 15"/>
                <a:gd name="T26" fmla="*/ 8 w 14"/>
                <a:gd name="T27" fmla="*/ 0 h 15"/>
                <a:gd name="T28" fmla="*/ 6 w 14"/>
                <a:gd name="T29" fmla="*/ 0 h 15"/>
                <a:gd name="T30" fmla="*/ 0 w 14"/>
                <a:gd name="T31"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5">
                  <a:moveTo>
                    <a:pt x="0" y="10"/>
                  </a:moveTo>
                  <a:cubicBezTo>
                    <a:pt x="0" y="10"/>
                    <a:pt x="0" y="10"/>
                    <a:pt x="0" y="10"/>
                  </a:cubicBezTo>
                  <a:cubicBezTo>
                    <a:pt x="0" y="11"/>
                    <a:pt x="0" y="11"/>
                    <a:pt x="1" y="12"/>
                  </a:cubicBezTo>
                  <a:cubicBezTo>
                    <a:pt x="6" y="15"/>
                    <a:pt x="6" y="15"/>
                    <a:pt x="6" y="15"/>
                  </a:cubicBezTo>
                  <a:cubicBezTo>
                    <a:pt x="7" y="15"/>
                    <a:pt x="8" y="15"/>
                    <a:pt x="8" y="14"/>
                  </a:cubicBezTo>
                  <a:cubicBezTo>
                    <a:pt x="9" y="14"/>
                    <a:pt x="9" y="13"/>
                    <a:pt x="9" y="13"/>
                  </a:cubicBezTo>
                  <a:cubicBezTo>
                    <a:pt x="9" y="13"/>
                    <a:pt x="10" y="13"/>
                    <a:pt x="11" y="12"/>
                  </a:cubicBezTo>
                  <a:cubicBezTo>
                    <a:pt x="11" y="11"/>
                    <a:pt x="11" y="10"/>
                    <a:pt x="11" y="10"/>
                  </a:cubicBezTo>
                  <a:cubicBezTo>
                    <a:pt x="11" y="10"/>
                    <a:pt x="12" y="10"/>
                    <a:pt x="13" y="9"/>
                  </a:cubicBezTo>
                  <a:cubicBezTo>
                    <a:pt x="13" y="8"/>
                    <a:pt x="13" y="7"/>
                    <a:pt x="12" y="6"/>
                  </a:cubicBezTo>
                  <a:cubicBezTo>
                    <a:pt x="11" y="6"/>
                    <a:pt x="11" y="6"/>
                    <a:pt x="11" y="6"/>
                  </a:cubicBezTo>
                  <a:cubicBezTo>
                    <a:pt x="12" y="6"/>
                    <a:pt x="13" y="6"/>
                    <a:pt x="13" y="5"/>
                  </a:cubicBezTo>
                  <a:cubicBezTo>
                    <a:pt x="14" y="4"/>
                    <a:pt x="14" y="3"/>
                    <a:pt x="13" y="3"/>
                  </a:cubicBezTo>
                  <a:cubicBezTo>
                    <a:pt x="8" y="0"/>
                    <a:pt x="8" y="0"/>
                    <a:pt x="8" y="0"/>
                  </a:cubicBezTo>
                  <a:cubicBezTo>
                    <a:pt x="7" y="0"/>
                    <a:pt x="6" y="0"/>
                    <a:pt x="6" y="0"/>
                  </a:cubicBezTo>
                  <a:cubicBezTo>
                    <a:pt x="2" y="2"/>
                    <a:pt x="0" y="10"/>
                    <a:pt x="0" y="10"/>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0" name="Freeform 37"/>
            <p:cNvSpPr>
              <a:spLocks/>
            </p:cNvSpPr>
            <p:nvPr/>
          </p:nvSpPr>
          <p:spPr bwMode="gray">
            <a:xfrm>
              <a:off x="8960150" y="4892995"/>
              <a:ext cx="15875" cy="6350"/>
            </a:xfrm>
            <a:custGeom>
              <a:avLst/>
              <a:gdLst>
                <a:gd name="T0" fmla="*/ 0 w 11"/>
                <a:gd name="T1" fmla="*/ 2 h 4"/>
                <a:gd name="T2" fmla="*/ 2 w 11"/>
                <a:gd name="T3" fmla="*/ 0 h 4"/>
                <a:gd name="T4" fmla="*/ 10 w 11"/>
                <a:gd name="T5" fmla="*/ 0 h 4"/>
                <a:gd name="T6" fmla="*/ 11 w 11"/>
                <a:gd name="T7" fmla="*/ 2 h 4"/>
                <a:gd name="T8" fmla="*/ 11 w 11"/>
                <a:gd name="T9" fmla="*/ 2 h 4"/>
                <a:gd name="T10" fmla="*/ 10 w 11"/>
                <a:gd name="T11" fmla="*/ 4 h 4"/>
                <a:gd name="T12" fmla="*/ 2 w 11"/>
                <a:gd name="T13" fmla="*/ 4 h 4"/>
                <a:gd name="T14" fmla="*/ 0 w 1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0" y="2"/>
                  </a:moveTo>
                  <a:cubicBezTo>
                    <a:pt x="0" y="1"/>
                    <a:pt x="1" y="0"/>
                    <a:pt x="2" y="0"/>
                  </a:cubicBezTo>
                  <a:cubicBezTo>
                    <a:pt x="10" y="0"/>
                    <a:pt x="10" y="0"/>
                    <a:pt x="10" y="0"/>
                  </a:cubicBezTo>
                  <a:cubicBezTo>
                    <a:pt x="11" y="0"/>
                    <a:pt x="11" y="1"/>
                    <a:pt x="11" y="2"/>
                  </a:cubicBezTo>
                  <a:cubicBezTo>
                    <a:pt x="11" y="2"/>
                    <a:pt x="11" y="2"/>
                    <a:pt x="11" y="2"/>
                  </a:cubicBezTo>
                  <a:cubicBezTo>
                    <a:pt x="11" y="3"/>
                    <a:pt x="10" y="4"/>
                    <a:pt x="10" y="4"/>
                  </a:cubicBezTo>
                  <a:cubicBezTo>
                    <a:pt x="2" y="4"/>
                    <a:pt x="2" y="4"/>
                    <a:pt x="2" y="4"/>
                  </a:cubicBezTo>
                  <a:cubicBezTo>
                    <a:pt x="1" y="4"/>
                    <a:pt x="0" y="3"/>
                    <a:pt x="0" y="2"/>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1" name="Freeform 38"/>
            <p:cNvSpPr>
              <a:spLocks/>
            </p:cNvSpPr>
            <p:nvPr/>
          </p:nvSpPr>
          <p:spPr bwMode="gray">
            <a:xfrm>
              <a:off x="8893475" y="4797745"/>
              <a:ext cx="77788" cy="115887"/>
            </a:xfrm>
            <a:custGeom>
              <a:avLst/>
              <a:gdLst>
                <a:gd name="T0" fmla="*/ 48 w 57"/>
                <a:gd name="T1" fmla="*/ 84 h 84"/>
                <a:gd name="T2" fmla="*/ 42 w 57"/>
                <a:gd name="T3" fmla="*/ 82 h 84"/>
                <a:gd name="T4" fmla="*/ 18 w 57"/>
                <a:gd name="T5" fmla="*/ 59 h 84"/>
                <a:gd name="T6" fmla="*/ 1 w 57"/>
                <a:gd name="T7" fmla="*/ 11 h 84"/>
                <a:gd name="T8" fmla="*/ 6 w 57"/>
                <a:gd name="T9" fmla="*/ 1 h 84"/>
                <a:gd name="T10" fmla="*/ 16 w 57"/>
                <a:gd name="T11" fmla="*/ 6 h 84"/>
                <a:gd name="T12" fmla="*/ 32 w 57"/>
                <a:gd name="T13" fmla="*/ 50 h 84"/>
                <a:gd name="T14" fmla="*/ 53 w 57"/>
                <a:gd name="T15" fmla="*/ 70 h 84"/>
                <a:gd name="T16" fmla="*/ 54 w 57"/>
                <a:gd name="T17" fmla="*/ 81 h 84"/>
                <a:gd name="T18" fmla="*/ 48 w 57"/>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84">
                  <a:moveTo>
                    <a:pt x="48" y="84"/>
                  </a:moveTo>
                  <a:cubicBezTo>
                    <a:pt x="46" y="84"/>
                    <a:pt x="44" y="83"/>
                    <a:pt x="42" y="82"/>
                  </a:cubicBezTo>
                  <a:cubicBezTo>
                    <a:pt x="18" y="59"/>
                    <a:pt x="18" y="59"/>
                    <a:pt x="18" y="59"/>
                  </a:cubicBezTo>
                  <a:cubicBezTo>
                    <a:pt x="1" y="11"/>
                    <a:pt x="1" y="11"/>
                    <a:pt x="1" y="11"/>
                  </a:cubicBezTo>
                  <a:cubicBezTo>
                    <a:pt x="0" y="7"/>
                    <a:pt x="2" y="2"/>
                    <a:pt x="6" y="1"/>
                  </a:cubicBezTo>
                  <a:cubicBezTo>
                    <a:pt x="10" y="0"/>
                    <a:pt x="15" y="2"/>
                    <a:pt x="16" y="6"/>
                  </a:cubicBezTo>
                  <a:cubicBezTo>
                    <a:pt x="32" y="50"/>
                    <a:pt x="32" y="50"/>
                    <a:pt x="32" y="50"/>
                  </a:cubicBezTo>
                  <a:cubicBezTo>
                    <a:pt x="53" y="70"/>
                    <a:pt x="53" y="70"/>
                    <a:pt x="53" y="70"/>
                  </a:cubicBezTo>
                  <a:cubicBezTo>
                    <a:pt x="57" y="73"/>
                    <a:pt x="57" y="78"/>
                    <a:pt x="54" y="81"/>
                  </a:cubicBezTo>
                  <a:cubicBezTo>
                    <a:pt x="52" y="83"/>
                    <a:pt x="50" y="84"/>
                    <a:pt x="48"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2" name="Freeform 39"/>
            <p:cNvSpPr>
              <a:spLocks/>
            </p:cNvSpPr>
            <p:nvPr/>
          </p:nvSpPr>
          <p:spPr bwMode="gray">
            <a:xfrm>
              <a:off x="8893475" y="4799333"/>
              <a:ext cx="69850" cy="114300"/>
            </a:xfrm>
            <a:custGeom>
              <a:avLst/>
              <a:gdLst>
                <a:gd name="T0" fmla="*/ 48 w 51"/>
                <a:gd name="T1" fmla="*/ 76 h 82"/>
                <a:gd name="T2" fmla="*/ 23 w 51"/>
                <a:gd name="T3" fmla="*/ 53 h 82"/>
                <a:gd name="T4" fmla="*/ 5 w 51"/>
                <a:gd name="T5" fmla="*/ 2 h 82"/>
                <a:gd name="T6" fmla="*/ 4 w 51"/>
                <a:gd name="T7" fmla="*/ 0 h 82"/>
                <a:gd name="T8" fmla="*/ 1 w 51"/>
                <a:gd name="T9" fmla="*/ 9 h 82"/>
                <a:gd name="T10" fmla="*/ 18 w 51"/>
                <a:gd name="T11" fmla="*/ 57 h 82"/>
                <a:gd name="T12" fmla="*/ 42 w 51"/>
                <a:gd name="T13" fmla="*/ 80 h 82"/>
                <a:gd name="T14" fmla="*/ 48 w 51"/>
                <a:gd name="T15" fmla="*/ 82 h 82"/>
                <a:gd name="T16" fmla="*/ 51 w 51"/>
                <a:gd name="T17" fmla="*/ 81 h 82"/>
                <a:gd name="T18" fmla="*/ 48 w 51"/>
                <a:gd name="T19"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2">
                  <a:moveTo>
                    <a:pt x="48" y="76"/>
                  </a:moveTo>
                  <a:cubicBezTo>
                    <a:pt x="23" y="53"/>
                    <a:pt x="23" y="53"/>
                    <a:pt x="23" y="53"/>
                  </a:cubicBezTo>
                  <a:cubicBezTo>
                    <a:pt x="5" y="2"/>
                    <a:pt x="5" y="2"/>
                    <a:pt x="5" y="2"/>
                  </a:cubicBezTo>
                  <a:cubicBezTo>
                    <a:pt x="5" y="1"/>
                    <a:pt x="5" y="1"/>
                    <a:pt x="4" y="0"/>
                  </a:cubicBezTo>
                  <a:cubicBezTo>
                    <a:pt x="1" y="2"/>
                    <a:pt x="0" y="6"/>
                    <a:pt x="1" y="9"/>
                  </a:cubicBezTo>
                  <a:cubicBezTo>
                    <a:pt x="18" y="57"/>
                    <a:pt x="18" y="57"/>
                    <a:pt x="18" y="57"/>
                  </a:cubicBezTo>
                  <a:cubicBezTo>
                    <a:pt x="42" y="80"/>
                    <a:pt x="42" y="80"/>
                    <a:pt x="42" y="80"/>
                  </a:cubicBezTo>
                  <a:cubicBezTo>
                    <a:pt x="44" y="81"/>
                    <a:pt x="46" y="82"/>
                    <a:pt x="48" y="82"/>
                  </a:cubicBezTo>
                  <a:cubicBezTo>
                    <a:pt x="49" y="82"/>
                    <a:pt x="50" y="82"/>
                    <a:pt x="51" y="81"/>
                  </a:cubicBezTo>
                  <a:cubicBezTo>
                    <a:pt x="51" y="79"/>
                    <a:pt x="50" y="78"/>
                    <a:pt x="48" y="76"/>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3" name="Freeform 40"/>
            <p:cNvSpPr>
              <a:spLocks/>
            </p:cNvSpPr>
            <p:nvPr/>
          </p:nvSpPr>
          <p:spPr bwMode="gray">
            <a:xfrm>
              <a:off x="8869662" y="4696145"/>
              <a:ext cx="73025" cy="73025"/>
            </a:xfrm>
            <a:custGeom>
              <a:avLst/>
              <a:gdLst>
                <a:gd name="T0" fmla="*/ 49 w 53"/>
                <a:gd name="T1" fmla="*/ 11 h 53"/>
                <a:gd name="T2" fmla="*/ 42 w 53"/>
                <a:gd name="T3" fmla="*/ 6 h 53"/>
                <a:gd name="T4" fmla="*/ 40 w 53"/>
                <a:gd name="T5" fmla="*/ 6 h 53"/>
                <a:gd name="T6" fmla="*/ 33 w 53"/>
                <a:gd name="T7" fmla="*/ 1 h 53"/>
                <a:gd name="T8" fmla="*/ 29 w 53"/>
                <a:gd name="T9" fmla="*/ 3 h 53"/>
                <a:gd name="T10" fmla="*/ 23 w 53"/>
                <a:gd name="T11" fmla="*/ 0 h 53"/>
                <a:gd name="T12" fmla="*/ 15 w 53"/>
                <a:gd name="T13" fmla="*/ 4 h 53"/>
                <a:gd name="T14" fmla="*/ 14 w 53"/>
                <a:gd name="T15" fmla="*/ 4 h 53"/>
                <a:gd name="T16" fmla="*/ 6 w 53"/>
                <a:gd name="T17" fmla="*/ 12 h 53"/>
                <a:gd name="T18" fmla="*/ 6 w 53"/>
                <a:gd name="T19" fmla="*/ 13 h 53"/>
                <a:gd name="T20" fmla="*/ 0 w 53"/>
                <a:gd name="T21" fmla="*/ 21 h 53"/>
                <a:gd name="T22" fmla="*/ 1 w 53"/>
                <a:gd name="T23" fmla="*/ 25 h 53"/>
                <a:gd name="T24" fmla="*/ 0 w 53"/>
                <a:gd name="T25" fmla="*/ 30 h 53"/>
                <a:gd name="T26" fmla="*/ 4 w 53"/>
                <a:gd name="T27" fmla="*/ 37 h 53"/>
                <a:gd name="T28" fmla="*/ 4 w 53"/>
                <a:gd name="T29" fmla="*/ 38 h 53"/>
                <a:gd name="T30" fmla="*/ 3 w 53"/>
                <a:gd name="T31" fmla="*/ 39 h 53"/>
                <a:gd name="T32" fmla="*/ 11 w 53"/>
                <a:gd name="T33" fmla="*/ 48 h 53"/>
                <a:gd name="T34" fmla="*/ 11 w 53"/>
                <a:gd name="T35" fmla="*/ 48 h 53"/>
                <a:gd name="T36" fmla="*/ 16 w 53"/>
                <a:gd name="T37" fmla="*/ 52 h 53"/>
                <a:gd name="T38" fmla="*/ 19 w 53"/>
                <a:gd name="T39" fmla="*/ 52 h 53"/>
                <a:gd name="T40" fmla="*/ 22 w 53"/>
                <a:gd name="T41" fmla="*/ 53 h 53"/>
                <a:gd name="T42" fmla="*/ 22 w 53"/>
                <a:gd name="T43" fmla="*/ 53 h 53"/>
                <a:gd name="T44" fmla="*/ 22 w 53"/>
                <a:gd name="T45" fmla="*/ 53 h 53"/>
                <a:gd name="T46" fmla="*/ 26 w 53"/>
                <a:gd name="T47" fmla="*/ 50 h 53"/>
                <a:gd name="T48" fmla="*/ 31 w 53"/>
                <a:gd name="T49" fmla="*/ 49 h 53"/>
                <a:gd name="T50" fmla="*/ 31 w 53"/>
                <a:gd name="T51" fmla="*/ 40 h 53"/>
                <a:gd name="T52" fmla="*/ 38 w 53"/>
                <a:gd name="T53" fmla="*/ 39 h 53"/>
                <a:gd name="T54" fmla="*/ 38 w 53"/>
                <a:gd name="T55" fmla="*/ 31 h 53"/>
                <a:gd name="T56" fmla="*/ 43 w 53"/>
                <a:gd name="T57" fmla="*/ 30 h 53"/>
                <a:gd name="T58" fmla="*/ 45 w 53"/>
                <a:gd name="T59" fmla="*/ 26 h 53"/>
                <a:gd name="T60" fmla="*/ 49 w 53"/>
                <a:gd name="T61" fmla="*/ 26 h 53"/>
                <a:gd name="T62" fmla="*/ 49 w 53"/>
                <a:gd name="T63" fmla="*/ 26 h 53"/>
                <a:gd name="T64" fmla="*/ 53 w 53"/>
                <a:gd name="T65" fmla="*/ 17 h 53"/>
                <a:gd name="T66" fmla="*/ 49 w 53"/>
                <a:gd name="T67"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53">
                  <a:moveTo>
                    <a:pt x="49" y="11"/>
                  </a:moveTo>
                  <a:cubicBezTo>
                    <a:pt x="48" y="8"/>
                    <a:pt x="45" y="6"/>
                    <a:pt x="42" y="6"/>
                  </a:cubicBezTo>
                  <a:cubicBezTo>
                    <a:pt x="41" y="6"/>
                    <a:pt x="41" y="6"/>
                    <a:pt x="40" y="6"/>
                  </a:cubicBezTo>
                  <a:cubicBezTo>
                    <a:pt x="39" y="3"/>
                    <a:pt x="36" y="1"/>
                    <a:pt x="33" y="1"/>
                  </a:cubicBezTo>
                  <a:cubicBezTo>
                    <a:pt x="32" y="1"/>
                    <a:pt x="30" y="2"/>
                    <a:pt x="29" y="3"/>
                  </a:cubicBezTo>
                  <a:cubicBezTo>
                    <a:pt x="27" y="1"/>
                    <a:pt x="25" y="0"/>
                    <a:pt x="23" y="0"/>
                  </a:cubicBezTo>
                  <a:cubicBezTo>
                    <a:pt x="19" y="0"/>
                    <a:pt x="16" y="2"/>
                    <a:pt x="15" y="4"/>
                  </a:cubicBezTo>
                  <a:cubicBezTo>
                    <a:pt x="14" y="4"/>
                    <a:pt x="14" y="4"/>
                    <a:pt x="14" y="4"/>
                  </a:cubicBezTo>
                  <a:cubicBezTo>
                    <a:pt x="10" y="4"/>
                    <a:pt x="6" y="8"/>
                    <a:pt x="6" y="12"/>
                  </a:cubicBezTo>
                  <a:cubicBezTo>
                    <a:pt x="6" y="13"/>
                    <a:pt x="6" y="13"/>
                    <a:pt x="6" y="13"/>
                  </a:cubicBezTo>
                  <a:cubicBezTo>
                    <a:pt x="3" y="14"/>
                    <a:pt x="0" y="17"/>
                    <a:pt x="0" y="21"/>
                  </a:cubicBezTo>
                  <a:cubicBezTo>
                    <a:pt x="0" y="22"/>
                    <a:pt x="1" y="24"/>
                    <a:pt x="1" y="25"/>
                  </a:cubicBezTo>
                  <a:cubicBezTo>
                    <a:pt x="0" y="26"/>
                    <a:pt x="0" y="28"/>
                    <a:pt x="0" y="30"/>
                  </a:cubicBezTo>
                  <a:cubicBezTo>
                    <a:pt x="0" y="33"/>
                    <a:pt x="1" y="36"/>
                    <a:pt x="4" y="37"/>
                  </a:cubicBezTo>
                  <a:cubicBezTo>
                    <a:pt x="4" y="38"/>
                    <a:pt x="4" y="38"/>
                    <a:pt x="4" y="38"/>
                  </a:cubicBezTo>
                  <a:cubicBezTo>
                    <a:pt x="3" y="38"/>
                    <a:pt x="3" y="39"/>
                    <a:pt x="3" y="39"/>
                  </a:cubicBezTo>
                  <a:cubicBezTo>
                    <a:pt x="3" y="44"/>
                    <a:pt x="7" y="47"/>
                    <a:pt x="11" y="48"/>
                  </a:cubicBezTo>
                  <a:cubicBezTo>
                    <a:pt x="11" y="48"/>
                    <a:pt x="11" y="48"/>
                    <a:pt x="11" y="48"/>
                  </a:cubicBezTo>
                  <a:cubicBezTo>
                    <a:pt x="11" y="50"/>
                    <a:pt x="14" y="52"/>
                    <a:pt x="16" y="52"/>
                  </a:cubicBezTo>
                  <a:cubicBezTo>
                    <a:pt x="17" y="52"/>
                    <a:pt x="18" y="52"/>
                    <a:pt x="19" y="52"/>
                  </a:cubicBezTo>
                  <a:cubicBezTo>
                    <a:pt x="20" y="52"/>
                    <a:pt x="21" y="53"/>
                    <a:pt x="22" y="53"/>
                  </a:cubicBezTo>
                  <a:cubicBezTo>
                    <a:pt x="22" y="53"/>
                    <a:pt x="22" y="53"/>
                    <a:pt x="22" y="53"/>
                  </a:cubicBezTo>
                  <a:cubicBezTo>
                    <a:pt x="22" y="53"/>
                    <a:pt x="22" y="53"/>
                    <a:pt x="22" y="53"/>
                  </a:cubicBezTo>
                  <a:cubicBezTo>
                    <a:pt x="24" y="52"/>
                    <a:pt x="25" y="51"/>
                    <a:pt x="26" y="50"/>
                  </a:cubicBezTo>
                  <a:cubicBezTo>
                    <a:pt x="27" y="50"/>
                    <a:pt x="29" y="50"/>
                    <a:pt x="31" y="49"/>
                  </a:cubicBezTo>
                  <a:cubicBezTo>
                    <a:pt x="39" y="46"/>
                    <a:pt x="32" y="45"/>
                    <a:pt x="31" y="40"/>
                  </a:cubicBezTo>
                  <a:cubicBezTo>
                    <a:pt x="31" y="35"/>
                    <a:pt x="36" y="40"/>
                    <a:pt x="38" y="39"/>
                  </a:cubicBezTo>
                  <a:cubicBezTo>
                    <a:pt x="40" y="39"/>
                    <a:pt x="38" y="35"/>
                    <a:pt x="38" y="31"/>
                  </a:cubicBezTo>
                  <a:cubicBezTo>
                    <a:pt x="37" y="27"/>
                    <a:pt x="39" y="30"/>
                    <a:pt x="43" y="30"/>
                  </a:cubicBezTo>
                  <a:cubicBezTo>
                    <a:pt x="46" y="29"/>
                    <a:pt x="46" y="28"/>
                    <a:pt x="45" y="26"/>
                  </a:cubicBezTo>
                  <a:cubicBezTo>
                    <a:pt x="47" y="26"/>
                    <a:pt x="48" y="26"/>
                    <a:pt x="49" y="26"/>
                  </a:cubicBezTo>
                  <a:cubicBezTo>
                    <a:pt x="49" y="26"/>
                    <a:pt x="49" y="26"/>
                    <a:pt x="49" y="26"/>
                  </a:cubicBezTo>
                  <a:cubicBezTo>
                    <a:pt x="52" y="24"/>
                    <a:pt x="53" y="20"/>
                    <a:pt x="53" y="17"/>
                  </a:cubicBezTo>
                  <a:cubicBezTo>
                    <a:pt x="52" y="14"/>
                    <a:pt x="51" y="13"/>
                    <a:pt x="49"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4" name="Freeform 41"/>
            <p:cNvSpPr>
              <a:spLocks/>
            </p:cNvSpPr>
            <p:nvPr/>
          </p:nvSpPr>
          <p:spPr bwMode="gray">
            <a:xfrm>
              <a:off x="8861725" y="4683445"/>
              <a:ext cx="82550" cy="65087"/>
            </a:xfrm>
            <a:custGeom>
              <a:avLst/>
              <a:gdLst>
                <a:gd name="T0" fmla="*/ 60 w 60"/>
                <a:gd name="T1" fmla="*/ 26 h 47"/>
                <a:gd name="T2" fmla="*/ 59 w 60"/>
                <a:gd name="T3" fmla="*/ 21 h 47"/>
                <a:gd name="T4" fmla="*/ 22 w 60"/>
                <a:gd name="T5" fmla="*/ 6 h 47"/>
                <a:gd name="T6" fmla="*/ 6 w 60"/>
                <a:gd name="T7" fmla="*/ 43 h 47"/>
                <a:gd name="T8" fmla="*/ 8 w 60"/>
                <a:gd name="T9" fmla="*/ 47 h 47"/>
                <a:gd name="T10" fmla="*/ 60 w 60"/>
                <a:gd name="T11" fmla="*/ 26 h 47"/>
              </a:gdLst>
              <a:ahLst/>
              <a:cxnLst>
                <a:cxn ang="0">
                  <a:pos x="T0" y="T1"/>
                </a:cxn>
                <a:cxn ang="0">
                  <a:pos x="T2" y="T3"/>
                </a:cxn>
                <a:cxn ang="0">
                  <a:pos x="T4" y="T5"/>
                </a:cxn>
                <a:cxn ang="0">
                  <a:pos x="T6" y="T7"/>
                </a:cxn>
                <a:cxn ang="0">
                  <a:pos x="T8" y="T9"/>
                </a:cxn>
                <a:cxn ang="0">
                  <a:pos x="T10" y="T11"/>
                </a:cxn>
              </a:cxnLst>
              <a:rect l="0" t="0" r="r" b="b"/>
              <a:pathLst>
                <a:path w="60" h="47">
                  <a:moveTo>
                    <a:pt x="60" y="26"/>
                  </a:moveTo>
                  <a:cubicBezTo>
                    <a:pt x="60" y="24"/>
                    <a:pt x="59" y="23"/>
                    <a:pt x="59" y="21"/>
                  </a:cubicBezTo>
                  <a:cubicBezTo>
                    <a:pt x="53" y="7"/>
                    <a:pt x="36" y="0"/>
                    <a:pt x="22" y="6"/>
                  </a:cubicBezTo>
                  <a:cubicBezTo>
                    <a:pt x="7" y="12"/>
                    <a:pt x="0" y="29"/>
                    <a:pt x="6" y="43"/>
                  </a:cubicBezTo>
                  <a:cubicBezTo>
                    <a:pt x="7" y="44"/>
                    <a:pt x="7" y="46"/>
                    <a:pt x="8" y="47"/>
                  </a:cubicBezTo>
                  <a:lnTo>
                    <a:pt x="60" y="26"/>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5" name="Freeform 42"/>
            <p:cNvSpPr>
              <a:spLocks/>
            </p:cNvSpPr>
            <p:nvPr/>
          </p:nvSpPr>
          <p:spPr bwMode="gray">
            <a:xfrm>
              <a:off x="8885537" y="4683445"/>
              <a:ext cx="58738" cy="38100"/>
            </a:xfrm>
            <a:custGeom>
              <a:avLst/>
              <a:gdLst>
                <a:gd name="T0" fmla="*/ 34 w 42"/>
                <a:gd name="T1" fmla="*/ 24 h 28"/>
                <a:gd name="T2" fmla="*/ 35 w 42"/>
                <a:gd name="T3" fmla="*/ 28 h 28"/>
                <a:gd name="T4" fmla="*/ 42 w 42"/>
                <a:gd name="T5" fmla="*/ 26 h 28"/>
                <a:gd name="T6" fmla="*/ 41 w 42"/>
                <a:gd name="T7" fmla="*/ 21 h 28"/>
                <a:gd name="T8" fmla="*/ 4 w 42"/>
                <a:gd name="T9" fmla="*/ 6 h 28"/>
                <a:gd name="T10" fmla="*/ 0 w 42"/>
                <a:gd name="T11" fmla="*/ 8 h 28"/>
                <a:gd name="T12" fmla="*/ 34 w 42"/>
                <a:gd name="T13" fmla="*/ 24 h 28"/>
              </a:gdLst>
              <a:ahLst/>
              <a:cxnLst>
                <a:cxn ang="0">
                  <a:pos x="T0" y="T1"/>
                </a:cxn>
                <a:cxn ang="0">
                  <a:pos x="T2" y="T3"/>
                </a:cxn>
                <a:cxn ang="0">
                  <a:pos x="T4" y="T5"/>
                </a:cxn>
                <a:cxn ang="0">
                  <a:pos x="T6" y="T7"/>
                </a:cxn>
                <a:cxn ang="0">
                  <a:pos x="T8" y="T9"/>
                </a:cxn>
                <a:cxn ang="0">
                  <a:pos x="T10" y="T11"/>
                </a:cxn>
                <a:cxn ang="0">
                  <a:pos x="T12" y="T13"/>
                </a:cxn>
              </a:cxnLst>
              <a:rect l="0" t="0" r="r" b="b"/>
              <a:pathLst>
                <a:path w="42" h="28">
                  <a:moveTo>
                    <a:pt x="34" y="24"/>
                  </a:moveTo>
                  <a:cubicBezTo>
                    <a:pt x="34" y="26"/>
                    <a:pt x="34" y="27"/>
                    <a:pt x="35" y="28"/>
                  </a:cubicBezTo>
                  <a:cubicBezTo>
                    <a:pt x="42" y="26"/>
                    <a:pt x="42" y="26"/>
                    <a:pt x="42" y="26"/>
                  </a:cubicBezTo>
                  <a:cubicBezTo>
                    <a:pt x="42" y="24"/>
                    <a:pt x="41" y="23"/>
                    <a:pt x="41" y="21"/>
                  </a:cubicBezTo>
                  <a:cubicBezTo>
                    <a:pt x="35" y="7"/>
                    <a:pt x="18" y="0"/>
                    <a:pt x="4" y="6"/>
                  </a:cubicBezTo>
                  <a:cubicBezTo>
                    <a:pt x="2" y="7"/>
                    <a:pt x="1" y="7"/>
                    <a:pt x="0" y="8"/>
                  </a:cubicBezTo>
                  <a:cubicBezTo>
                    <a:pt x="14" y="4"/>
                    <a:pt x="28" y="11"/>
                    <a:pt x="34" y="24"/>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6" name="Freeform 43"/>
            <p:cNvSpPr>
              <a:spLocks/>
            </p:cNvSpPr>
            <p:nvPr/>
          </p:nvSpPr>
          <p:spPr bwMode="gray">
            <a:xfrm>
              <a:off x="8864900" y="4692970"/>
              <a:ext cx="26988" cy="55562"/>
            </a:xfrm>
            <a:custGeom>
              <a:avLst/>
              <a:gdLst>
                <a:gd name="T0" fmla="*/ 20 w 20"/>
                <a:gd name="T1" fmla="*/ 0 h 40"/>
                <a:gd name="T2" fmla="*/ 16 w 20"/>
                <a:gd name="T3" fmla="*/ 1 h 40"/>
                <a:gd name="T4" fmla="*/ 3 w 20"/>
                <a:gd name="T5" fmla="*/ 30 h 40"/>
                <a:gd name="T6" fmla="*/ 3 w 20"/>
                <a:gd name="T7" fmla="*/ 30 h 40"/>
                <a:gd name="T8" fmla="*/ 3 w 20"/>
                <a:gd name="T9" fmla="*/ 31 h 40"/>
                <a:gd name="T10" fmla="*/ 4 w 20"/>
                <a:gd name="T11" fmla="*/ 36 h 40"/>
                <a:gd name="T12" fmla="*/ 6 w 20"/>
                <a:gd name="T13" fmla="*/ 40 h 40"/>
                <a:gd name="T14" fmla="*/ 10 w 20"/>
                <a:gd name="T15" fmla="*/ 38 h 40"/>
                <a:gd name="T16" fmla="*/ 13 w 20"/>
                <a:gd name="T17" fmla="*/ 37 h 40"/>
                <a:gd name="T18" fmla="*/ 11 w 20"/>
                <a:gd name="T19" fmla="*/ 33 h 40"/>
                <a:gd name="T20" fmla="*/ 20 w 2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40">
                  <a:moveTo>
                    <a:pt x="20" y="0"/>
                  </a:moveTo>
                  <a:cubicBezTo>
                    <a:pt x="18" y="0"/>
                    <a:pt x="17" y="1"/>
                    <a:pt x="16" y="1"/>
                  </a:cubicBezTo>
                  <a:cubicBezTo>
                    <a:pt x="6" y="7"/>
                    <a:pt x="0" y="19"/>
                    <a:pt x="3" y="30"/>
                  </a:cubicBezTo>
                  <a:cubicBezTo>
                    <a:pt x="3" y="30"/>
                    <a:pt x="3" y="30"/>
                    <a:pt x="3" y="30"/>
                  </a:cubicBezTo>
                  <a:cubicBezTo>
                    <a:pt x="3" y="31"/>
                    <a:pt x="3" y="31"/>
                    <a:pt x="3" y="31"/>
                  </a:cubicBezTo>
                  <a:cubicBezTo>
                    <a:pt x="3" y="33"/>
                    <a:pt x="4" y="34"/>
                    <a:pt x="4" y="36"/>
                  </a:cubicBezTo>
                  <a:cubicBezTo>
                    <a:pt x="5" y="37"/>
                    <a:pt x="6" y="39"/>
                    <a:pt x="6" y="40"/>
                  </a:cubicBezTo>
                  <a:cubicBezTo>
                    <a:pt x="10" y="38"/>
                    <a:pt x="10" y="38"/>
                    <a:pt x="10" y="38"/>
                  </a:cubicBezTo>
                  <a:cubicBezTo>
                    <a:pt x="13" y="37"/>
                    <a:pt x="13" y="37"/>
                    <a:pt x="13" y="37"/>
                  </a:cubicBezTo>
                  <a:cubicBezTo>
                    <a:pt x="13" y="36"/>
                    <a:pt x="12" y="34"/>
                    <a:pt x="11" y="33"/>
                  </a:cubicBezTo>
                  <a:cubicBezTo>
                    <a:pt x="6" y="21"/>
                    <a:pt x="10" y="8"/>
                    <a:pt x="20" y="0"/>
                  </a:cubicBez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7" name="Freeform 44"/>
            <p:cNvSpPr>
              <a:spLocks/>
            </p:cNvSpPr>
            <p:nvPr/>
          </p:nvSpPr>
          <p:spPr bwMode="gray">
            <a:xfrm>
              <a:off x="8864900" y="4708845"/>
              <a:ext cx="84138" cy="39687"/>
            </a:xfrm>
            <a:custGeom>
              <a:avLst/>
              <a:gdLst>
                <a:gd name="T0" fmla="*/ 58 w 61"/>
                <a:gd name="T1" fmla="*/ 0 h 29"/>
                <a:gd name="T2" fmla="*/ 1 w 61"/>
                <a:gd name="T3" fmla="*/ 23 h 29"/>
                <a:gd name="T4" fmla="*/ 1 w 61"/>
                <a:gd name="T5" fmla="*/ 27 h 29"/>
                <a:gd name="T6" fmla="*/ 3 w 61"/>
                <a:gd name="T7" fmla="*/ 29 h 29"/>
                <a:gd name="T8" fmla="*/ 61 w 61"/>
                <a:gd name="T9" fmla="*/ 5 h 29"/>
                <a:gd name="T10" fmla="*/ 61 w 61"/>
                <a:gd name="T11" fmla="*/ 2 h 29"/>
                <a:gd name="T12" fmla="*/ 58 w 6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1" h="29">
                  <a:moveTo>
                    <a:pt x="58" y="0"/>
                  </a:moveTo>
                  <a:cubicBezTo>
                    <a:pt x="1" y="23"/>
                    <a:pt x="1" y="23"/>
                    <a:pt x="1" y="23"/>
                  </a:cubicBezTo>
                  <a:cubicBezTo>
                    <a:pt x="1" y="23"/>
                    <a:pt x="0" y="25"/>
                    <a:pt x="1" y="27"/>
                  </a:cubicBezTo>
                  <a:cubicBezTo>
                    <a:pt x="2" y="28"/>
                    <a:pt x="3" y="29"/>
                    <a:pt x="3" y="29"/>
                  </a:cubicBezTo>
                  <a:cubicBezTo>
                    <a:pt x="61" y="5"/>
                    <a:pt x="61" y="5"/>
                    <a:pt x="61" y="5"/>
                  </a:cubicBezTo>
                  <a:cubicBezTo>
                    <a:pt x="61" y="5"/>
                    <a:pt x="61" y="4"/>
                    <a:pt x="61" y="2"/>
                  </a:cubicBezTo>
                  <a:cubicBezTo>
                    <a:pt x="60" y="0"/>
                    <a:pt x="58" y="0"/>
                    <a:pt x="58" y="0"/>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8" name="Freeform 45"/>
            <p:cNvSpPr>
              <a:spLocks noEditPoints="1"/>
            </p:cNvSpPr>
            <p:nvPr/>
          </p:nvSpPr>
          <p:spPr bwMode="gray">
            <a:xfrm>
              <a:off x="8693450" y="5112070"/>
              <a:ext cx="246063" cy="301625"/>
            </a:xfrm>
            <a:custGeom>
              <a:avLst/>
              <a:gdLst>
                <a:gd name="T0" fmla="*/ 100 w 178"/>
                <a:gd name="T1" fmla="*/ 161 h 219"/>
                <a:gd name="T2" fmla="*/ 175 w 178"/>
                <a:gd name="T3" fmla="*/ 114 h 219"/>
                <a:gd name="T4" fmla="*/ 176 w 178"/>
                <a:gd name="T5" fmla="*/ 113 h 219"/>
                <a:gd name="T6" fmla="*/ 176 w 178"/>
                <a:gd name="T7" fmla="*/ 113 h 219"/>
                <a:gd name="T8" fmla="*/ 177 w 178"/>
                <a:gd name="T9" fmla="*/ 112 h 219"/>
                <a:gd name="T10" fmla="*/ 177 w 178"/>
                <a:gd name="T11" fmla="*/ 110 h 219"/>
                <a:gd name="T12" fmla="*/ 177 w 178"/>
                <a:gd name="T13" fmla="*/ 109 h 219"/>
                <a:gd name="T14" fmla="*/ 177 w 178"/>
                <a:gd name="T15" fmla="*/ 108 h 219"/>
                <a:gd name="T16" fmla="*/ 176 w 178"/>
                <a:gd name="T17" fmla="*/ 107 h 219"/>
                <a:gd name="T18" fmla="*/ 176 w 178"/>
                <a:gd name="T19" fmla="*/ 107 h 219"/>
                <a:gd name="T20" fmla="*/ 175 w 178"/>
                <a:gd name="T21" fmla="*/ 106 h 219"/>
                <a:gd name="T22" fmla="*/ 174 w 178"/>
                <a:gd name="T23" fmla="*/ 105 h 219"/>
                <a:gd name="T24" fmla="*/ 100 w 178"/>
                <a:gd name="T25" fmla="*/ 58 h 219"/>
                <a:gd name="T26" fmla="*/ 176 w 178"/>
                <a:gd name="T27" fmla="*/ 3 h 219"/>
                <a:gd name="T28" fmla="*/ 89 w 178"/>
                <a:gd name="T29" fmla="*/ 51 h 219"/>
                <a:gd name="T30" fmla="*/ 2 w 178"/>
                <a:gd name="T31" fmla="*/ 3 h 219"/>
                <a:gd name="T32" fmla="*/ 78 w 178"/>
                <a:gd name="T33" fmla="*/ 58 h 219"/>
                <a:gd name="T34" fmla="*/ 3 w 178"/>
                <a:gd name="T35" fmla="*/ 105 h 219"/>
                <a:gd name="T36" fmla="*/ 2 w 178"/>
                <a:gd name="T37" fmla="*/ 106 h 219"/>
                <a:gd name="T38" fmla="*/ 2 w 178"/>
                <a:gd name="T39" fmla="*/ 107 h 219"/>
                <a:gd name="T40" fmla="*/ 2 w 178"/>
                <a:gd name="T41" fmla="*/ 107 h 219"/>
                <a:gd name="T42" fmla="*/ 1 w 178"/>
                <a:gd name="T43" fmla="*/ 108 h 219"/>
                <a:gd name="T44" fmla="*/ 1 w 178"/>
                <a:gd name="T45" fmla="*/ 109 h 219"/>
                <a:gd name="T46" fmla="*/ 1 w 178"/>
                <a:gd name="T47" fmla="*/ 110 h 219"/>
                <a:gd name="T48" fmla="*/ 1 w 178"/>
                <a:gd name="T49" fmla="*/ 112 h 219"/>
                <a:gd name="T50" fmla="*/ 1 w 178"/>
                <a:gd name="T51" fmla="*/ 113 h 219"/>
                <a:gd name="T52" fmla="*/ 2 w 178"/>
                <a:gd name="T53" fmla="*/ 113 h 219"/>
                <a:gd name="T54" fmla="*/ 3 w 178"/>
                <a:gd name="T55" fmla="*/ 114 h 219"/>
                <a:gd name="T56" fmla="*/ 78 w 178"/>
                <a:gd name="T57" fmla="*/ 161 h 219"/>
                <a:gd name="T58" fmla="*/ 2 w 178"/>
                <a:gd name="T59" fmla="*/ 216 h 219"/>
                <a:gd name="T60" fmla="*/ 10 w 178"/>
                <a:gd name="T61" fmla="*/ 218 h 219"/>
                <a:gd name="T62" fmla="*/ 168 w 178"/>
                <a:gd name="T63" fmla="*/ 218 h 219"/>
                <a:gd name="T64" fmla="*/ 176 w 178"/>
                <a:gd name="T65" fmla="*/ 216 h 219"/>
                <a:gd name="T66" fmla="*/ 18 w 178"/>
                <a:gd name="T67" fmla="*/ 110 h 219"/>
                <a:gd name="T68" fmla="*/ 160 w 178"/>
                <a:gd name="T69" fmla="*/ 110 h 219"/>
                <a:gd name="T70" fmla="*/ 18 w 178"/>
                <a:gd name="T71"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8" h="219">
                  <a:moveTo>
                    <a:pt x="174" y="208"/>
                  </a:moveTo>
                  <a:cubicBezTo>
                    <a:pt x="100" y="161"/>
                    <a:pt x="100" y="161"/>
                    <a:pt x="100" y="161"/>
                  </a:cubicBezTo>
                  <a:cubicBezTo>
                    <a:pt x="174" y="115"/>
                    <a:pt x="174" y="115"/>
                    <a:pt x="174" y="115"/>
                  </a:cubicBezTo>
                  <a:cubicBezTo>
                    <a:pt x="175" y="114"/>
                    <a:pt x="175" y="114"/>
                    <a:pt x="175" y="114"/>
                  </a:cubicBezTo>
                  <a:cubicBezTo>
                    <a:pt x="175" y="114"/>
                    <a:pt x="175" y="114"/>
                    <a:pt x="175" y="114"/>
                  </a:cubicBezTo>
                  <a:cubicBezTo>
                    <a:pt x="175" y="114"/>
                    <a:pt x="176" y="114"/>
                    <a:pt x="176" y="113"/>
                  </a:cubicBezTo>
                  <a:cubicBezTo>
                    <a:pt x="176" y="113"/>
                    <a:pt x="176" y="113"/>
                    <a:pt x="176" y="113"/>
                  </a:cubicBezTo>
                  <a:cubicBezTo>
                    <a:pt x="176" y="113"/>
                    <a:pt x="176" y="113"/>
                    <a:pt x="176" y="113"/>
                  </a:cubicBezTo>
                  <a:cubicBezTo>
                    <a:pt x="177" y="112"/>
                    <a:pt x="177" y="112"/>
                    <a:pt x="177" y="112"/>
                  </a:cubicBezTo>
                  <a:cubicBezTo>
                    <a:pt x="177" y="112"/>
                    <a:pt x="177" y="112"/>
                    <a:pt x="177" y="112"/>
                  </a:cubicBezTo>
                  <a:cubicBezTo>
                    <a:pt x="177" y="111"/>
                    <a:pt x="177" y="111"/>
                    <a:pt x="177" y="111"/>
                  </a:cubicBezTo>
                  <a:cubicBezTo>
                    <a:pt x="177" y="110"/>
                    <a:pt x="177" y="110"/>
                    <a:pt x="177" y="110"/>
                  </a:cubicBezTo>
                  <a:cubicBezTo>
                    <a:pt x="177" y="110"/>
                    <a:pt x="177" y="110"/>
                    <a:pt x="177" y="110"/>
                  </a:cubicBezTo>
                  <a:cubicBezTo>
                    <a:pt x="177" y="109"/>
                    <a:pt x="177" y="109"/>
                    <a:pt x="177" y="109"/>
                  </a:cubicBezTo>
                  <a:cubicBezTo>
                    <a:pt x="177" y="109"/>
                    <a:pt x="177" y="109"/>
                    <a:pt x="177" y="109"/>
                  </a:cubicBezTo>
                  <a:cubicBezTo>
                    <a:pt x="177" y="108"/>
                    <a:pt x="177" y="108"/>
                    <a:pt x="177" y="108"/>
                  </a:cubicBezTo>
                  <a:cubicBezTo>
                    <a:pt x="177" y="108"/>
                    <a:pt x="177" y="108"/>
                    <a:pt x="177" y="108"/>
                  </a:cubicBezTo>
                  <a:cubicBezTo>
                    <a:pt x="176" y="107"/>
                    <a:pt x="176" y="107"/>
                    <a:pt x="176" y="107"/>
                  </a:cubicBezTo>
                  <a:cubicBezTo>
                    <a:pt x="176" y="107"/>
                    <a:pt x="176" y="107"/>
                    <a:pt x="176" y="107"/>
                  </a:cubicBezTo>
                  <a:cubicBezTo>
                    <a:pt x="176" y="107"/>
                    <a:pt x="176" y="107"/>
                    <a:pt x="176" y="107"/>
                  </a:cubicBezTo>
                  <a:cubicBezTo>
                    <a:pt x="176" y="106"/>
                    <a:pt x="176" y="106"/>
                    <a:pt x="176" y="106"/>
                  </a:cubicBezTo>
                  <a:cubicBezTo>
                    <a:pt x="175" y="106"/>
                    <a:pt x="175" y="106"/>
                    <a:pt x="175" y="106"/>
                  </a:cubicBezTo>
                  <a:cubicBezTo>
                    <a:pt x="175" y="105"/>
                    <a:pt x="175" y="105"/>
                    <a:pt x="175" y="105"/>
                  </a:cubicBezTo>
                  <a:cubicBezTo>
                    <a:pt x="174" y="105"/>
                    <a:pt x="174" y="105"/>
                    <a:pt x="174" y="105"/>
                  </a:cubicBezTo>
                  <a:cubicBezTo>
                    <a:pt x="174" y="105"/>
                    <a:pt x="174" y="105"/>
                    <a:pt x="174" y="105"/>
                  </a:cubicBezTo>
                  <a:cubicBezTo>
                    <a:pt x="100" y="58"/>
                    <a:pt x="100" y="58"/>
                    <a:pt x="100" y="58"/>
                  </a:cubicBezTo>
                  <a:cubicBezTo>
                    <a:pt x="174" y="12"/>
                    <a:pt x="174" y="12"/>
                    <a:pt x="174" y="12"/>
                  </a:cubicBezTo>
                  <a:cubicBezTo>
                    <a:pt x="177" y="10"/>
                    <a:pt x="178" y="6"/>
                    <a:pt x="176" y="3"/>
                  </a:cubicBezTo>
                  <a:cubicBezTo>
                    <a:pt x="174" y="1"/>
                    <a:pt x="171" y="0"/>
                    <a:pt x="168" y="2"/>
                  </a:cubicBezTo>
                  <a:cubicBezTo>
                    <a:pt x="89" y="51"/>
                    <a:pt x="89" y="51"/>
                    <a:pt x="89" y="51"/>
                  </a:cubicBezTo>
                  <a:cubicBezTo>
                    <a:pt x="10" y="2"/>
                    <a:pt x="10" y="2"/>
                    <a:pt x="10" y="2"/>
                  </a:cubicBezTo>
                  <a:cubicBezTo>
                    <a:pt x="7" y="0"/>
                    <a:pt x="3" y="1"/>
                    <a:pt x="2" y="3"/>
                  </a:cubicBezTo>
                  <a:cubicBezTo>
                    <a:pt x="0" y="6"/>
                    <a:pt x="1" y="10"/>
                    <a:pt x="4" y="12"/>
                  </a:cubicBezTo>
                  <a:cubicBezTo>
                    <a:pt x="78" y="58"/>
                    <a:pt x="78" y="58"/>
                    <a:pt x="78" y="58"/>
                  </a:cubicBezTo>
                  <a:cubicBezTo>
                    <a:pt x="4" y="105"/>
                    <a:pt x="4" y="105"/>
                    <a:pt x="4" y="105"/>
                  </a:cubicBezTo>
                  <a:cubicBezTo>
                    <a:pt x="3" y="105"/>
                    <a:pt x="3" y="105"/>
                    <a:pt x="3" y="105"/>
                  </a:cubicBezTo>
                  <a:cubicBezTo>
                    <a:pt x="3" y="105"/>
                    <a:pt x="3" y="105"/>
                    <a:pt x="3" y="105"/>
                  </a:cubicBezTo>
                  <a:cubicBezTo>
                    <a:pt x="2" y="106"/>
                    <a:pt x="2" y="106"/>
                    <a:pt x="2" y="106"/>
                  </a:cubicBezTo>
                  <a:cubicBezTo>
                    <a:pt x="2" y="106"/>
                    <a:pt x="2" y="106"/>
                    <a:pt x="2" y="106"/>
                  </a:cubicBezTo>
                  <a:cubicBezTo>
                    <a:pt x="2" y="107"/>
                    <a:pt x="2" y="107"/>
                    <a:pt x="2" y="107"/>
                  </a:cubicBezTo>
                  <a:cubicBezTo>
                    <a:pt x="2" y="107"/>
                    <a:pt x="2" y="107"/>
                    <a:pt x="2" y="107"/>
                  </a:cubicBezTo>
                  <a:cubicBezTo>
                    <a:pt x="2" y="107"/>
                    <a:pt x="2" y="107"/>
                    <a:pt x="2" y="107"/>
                  </a:cubicBezTo>
                  <a:cubicBezTo>
                    <a:pt x="1" y="108"/>
                    <a:pt x="1" y="108"/>
                    <a:pt x="1" y="108"/>
                  </a:cubicBezTo>
                  <a:cubicBezTo>
                    <a:pt x="1" y="108"/>
                    <a:pt x="1" y="108"/>
                    <a:pt x="1" y="108"/>
                  </a:cubicBezTo>
                  <a:cubicBezTo>
                    <a:pt x="1" y="109"/>
                    <a:pt x="1" y="109"/>
                    <a:pt x="1" y="109"/>
                  </a:cubicBezTo>
                  <a:cubicBezTo>
                    <a:pt x="1" y="109"/>
                    <a:pt x="1" y="109"/>
                    <a:pt x="1" y="109"/>
                  </a:cubicBezTo>
                  <a:cubicBezTo>
                    <a:pt x="1" y="110"/>
                    <a:pt x="1" y="110"/>
                    <a:pt x="1" y="110"/>
                  </a:cubicBezTo>
                  <a:cubicBezTo>
                    <a:pt x="1" y="110"/>
                    <a:pt x="1" y="110"/>
                    <a:pt x="1" y="110"/>
                  </a:cubicBezTo>
                  <a:cubicBezTo>
                    <a:pt x="1" y="111"/>
                    <a:pt x="1" y="111"/>
                    <a:pt x="1" y="111"/>
                  </a:cubicBezTo>
                  <a:cubicBezTo>
                    <a:pt x="1" y="112"/>
                    <a:pt x="1" y="112"/>
                    <a:pt x="1" y="112"/>
                  </a:cubicBezTo>
                  <a:cubicBezTo>
                    <a:pt x="1" y="112"/>
                    <a:pt x="1" y="112"/>
                    <a:pt x="1" y="112"/>
                  </a:cubicBezTo>
                  <a:cubicBezTo>
                    <a:pt x="1" y="113"/>
                    <a:pt x="1" y="113"/>
                    <a:pt x="1" y="113"/>
                  </a:cubicBezTo>
                  <a:cubicBezTo>
                    <a:pt x="2" y="113"/>
                    <a:pt x="2" y="113"/>
                    <a:pt x="2" y="113"/>
                  </a:cubicBezTo>
                  <a:cubicBezTo>
                    <a:pt x="2" y="113"/>
                    <a:pt x="2" y="113"/>
                    <a:pt x="2" y="113"/>
                  </a:cubicBezTo>
                  <a:cubicBezTo>
                    <a:pt x="2" y="114"/>
                    <a:pt x="2" y="114"/>
                    <a:pt x="3" y="114"/>
                  </a:cubicBezTo>
                  <a:cubicBezTo>
                    <a:pt x="3" y="114"/>
                    <a:pt x="3" y="114"/>
                    <a:pt x="3" y="114"/>
                  </a:cubicBezTo>
                  <a:cubicBezTo>
                    <a:pt x="4" y="115"/>
                    <a:pt x="4" y="115"/>
                    <a:pt x="4" y="115"/>
                  </a:cubicBezTo>
                  <a:cubicBezTo>
                    <a:pt x="78" y="161"/>
                    <a:pt x="78" y="161"/>
                    <a:pt x="78" y="161"/>
                  </a:cubicBezTo>
                  <a:cubicBezTo>
                    <a:pt x="4" y="208"/>
                    <a:pt x="4" y="208"/>
                    <a:pt x="4" y="208"/>
                  </a:cubicBezTo>
                  <a:cubicBezTo>
                    <a:pt x="1" y="210"/>
                    <a:pt x="0" y="213"/>
                    <a:pt x="2" y="216"/>
                  </a:cubicBezTo>
                  <a:cubicBezTo>
                    <a:pt x="3" y="218"/>
                    <a:pt x="5" y="219"/>
                    <a:pt x="7" y="219"/>
                  </a:cubicBezTo>
                  <a:cubicBezTo>
                    <a:pt x="8" y="219"/>
                    <a:pt x="9" y="219"/>
                    <a:pt x="10" y="218"/>
                  </a:cubicBezTo>
                  <a:cubicBezTo>
                    <a:pt x="89" y="169"/>
                    <a:pt x="89" y="169"/>
                    <a:pt x="89" y="169"/>
                  </a:cubicBezTo>
                  <a:cubicBezTo>
                    <a:pt x="168" y="218"/>
                    <a:pt x="168" y="218"/>
                    <a:pt x="168" y="218"/>
                  </a:cubicBezTo>
                  <a:cubicBezTo>
                    <a:pt x="169" y="219"/>
                    <a:pt x="170" y="219"/>
                    <a:pt x="171" y="219"/>
                  </a:cubicBezTo>
                  <a:cubicBezTo>
                    <a:pt x="173" y="219"/>
                    <a:pt x="175" y="218"/>
                    <a:pt x="176" y="216"/>
                  </a:cubicBezTo>
                  <a:cubicBezTo>
                    <a:pt x="178" y="213"/>
                    <a:pt x="177" y="210"/>
                    <a:pt x="174" y="208"/>
                  </a:cubicBezTo>
                  <a:close/>
                  <a:moveTo>
                    <a:pt x="18" y="110"/>
                  </a:moveTo>
                  <a:cubicBezTo>
                    <a:pt x="89" y="65"/>
                    <a:pt x="89" y="65"/>
                    <a:pt x="89" y="65"/>
                  </a:cubicBezTo>
                  <a:cubicBezTo>
                    <a:pt x="160" y="110"/>
                    <a:pt x="160" y="110"/>
                    <a:pt x="160" y="110"/>
                  </a:cubicBezTo>
                  <a:cubicBezTo>
                    <a:pt x="89" y="154"/>
                    <a:pt x="89" y="154"/>
                    <a:pt x="89" y="154"/>
                  </a:cubicBezTo>
                  <a:lnTo>
                    <a:pt x="18" y="11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9" name="Freeform 46"/>
            <p:cNvSpPr>
              <a:spLocks/>
            </p:cNvSpPr>
            <p:nvPr/>
          </p:nvSpPr>
          <p:spPr bwMode="gray">
            <a:xfrm>
              <a:off x="8642650" y="5386708"/>
              <a:ext cx="346075" cy="112712"/>
            </a:xfrm>
            <a:custGeom>
              <a:avLst/>
              <a:gdLst>
                <a:gd name="T0" fmla="*/ 250 w 250"/>
                <a:gd name="T1" fmla="*/ 72 h 81"/>
                <a:gd name="T2" fmla="*/ 241 w 250"/>
                <a:gd name="T3" fmla="*/ 81 h 81"/>
                <a:gd name="T4" fmla="*/ 9 w 250"/>
                <a:gd name="T5" fmla="*/ 81 h 81"/>
                <a:gd name="T6" fmla="*/ 0 w 250"/>
                <a:gd name="T7" fmla="*/ 72 h 81"/>
                <a:gd name="T8" fmla="*/ 0 w 250"/>
                <a:gd name="T9" fmla="*/ 9 h 81"/>
                <a:gd name="T10" fmla="*/ 9 w 250"/>
                <a:gd name="T11" fmla="*/ 0 h 81"/>
                <a:gd name="T12" fmla="*/ 241 w 250"/>
                <a:gd name="T13" fmla="*/ 0 h 81"/>
                <a:gd name="T14" fmla="*/ 250 w 250"/>
                <a:gd name="T15" fmla="*/ 9 h 81"/>
                <a:gd name="T16" fmla="*/ 250 w 250"/>
                <a:gd name="T17"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81">
                  <a:moveTo>
                    <a:pt x="250" y="72"/>
                  </a:moveTo>
                  <a:cubicBezTo>
                    <a:pt x="250" y="77"/>
                    <a:pt x="246" y="81"/>
                    <a:pt x="241" y="81"/>
                  </a:cubicBezTo>
                  <a:cubicBezTo>
                    <a:pt x="9" y="81"/>
                    <a:pt x="9" y="81"/>
                    <a:pt x="9" y="81"/>
                  </a:cubicBezTo>
                  <a:cubicBezTo>
                    <a:pt x="4" y="81"/>
                    <a:pt x="0" y="77"/>
                    <a:pt x="0" y="72"/>
                  </a:cubicBezTo>
                  <a:cubicBezTo>
                    <a:pt x="0" y="9"/>
                    <a:pt x="0" y="9"/>
                    <a:pt x="0" y="9"/>
                  </a:cubicBezTo>
                  <a:cubicBezTo>
                    <a:pt x="0" y="4"/>
                    <a:pt x="4" y="0"/>
                    <a:pt x="9" y="0"/>
                  </a:cubicBezTo>
                  <a:cubicBezTo>
                    <a:pt x="241" y="0"/>
                    <a:pt x="241" y="0"/>
                    <a:pt x="241" y="0"/>
                  </a:cubicBezTo>
                  <a:cubicBezTo>
                    <a:pt x="246" y="0"/>
                    <a:pt x="250" y="4"/>
                    <a:pt x="250" y="9"/>
                  </a:cubicBezTo>
                  <a:lnTo>
                    <a:pt x="250" y="7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0" name="Freeform 47"/>
            <p:cNvSpPr>
              <a:spLocks/>
            </p:cNvSpPr>
            <p:nvPr/>
          </p:nvSpPr>
          <p:spPr bwMode="gray">
            <a:xfrm>
              <a:off x="8642650" y="5405758"/>
              <a:ext cx="327025" cy="93662"/>
            </a:xfrm>
            <a:custGeom>
              <a:avLst/>
              <a:gdLst>
                <a:gd name="T0" fmla="*/ 22 w 236"/>
                <a:gd name="T1" fmla="*/ 55 h 68"/>
                <a:gd name="T2" fmla="*/ 14 w 236"/>
                <a:gd name="T3" fmla="*/ 46 h 68"/>
                <a:gd name="T4" fmla="*/ 14 w 236"/>
                <a:gd name="T5" fmla="*/ 0 h 68"/>
                <a:gd name="T6" fmla="*/ 0 w 236"/>
                <a:gd name="T7" fmla="*/ 0 h 68"/>
                <a:gd name="T8" fmla="*/ 0 w 236"/>
                <a:gd name="T9" fmla="*/ 59 h 68"/>
                <a:gd name="T10" fmla="*/ 9 w 236"/>
                <a:gd name="T11" fmla="*/ 68 h 68"/>
                <a:gd name="T12" fmla="*/ 236 w 236"/>
                <a:gd name="T13" fmla="*/ 68 h 68"/>
                <a:gd name="T14" fmla="*/ 236 w 236"/>
                <a:gd name="T15" fmla="*/ 55 h 68"/>
                <a:gd name="T16" fmla="*/ 22 w 236"/>
                <a:gd name="T17" fmla="*/ 5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68">
                  <a:moveTo>
                    <a:pt x="22" y="55"/>
                  </a:moveTo>
                  <a:cubicBezTo>
                    <a:pt x="17" y="55"/>
                    <a:pt x="14" y="51"/>
                    <a:pt x="14" y="46"/>
                  </a:cubicBezTo>
                  <a:cubicBezTo>
                    <a:pt x="14" y="0"/>
                    <a:pt x="14" y="0"/>
                    <a:pt x="14" y="0"/>
                  </a:cubicBezTo>
                  <a:cubicBezTo>
                    <a:pt x="0" y="0"/>
                    <a:pt x="0" y="0"/>
                    <a:pt x="0" y="0"/>
                  </a:cubicBezTo>
                  <a:cubicBezTo>
                    <a:pt x="0" y="59"/>
                    <a:pt x="0" y="59"/>
                    <a:pt x="0" y="59"/>
                  </a:cubicBezTo>
                  <a:cubicBezTo>
                    <a:pt x="0" y="64"/>
                    <a:pt x="4" y="68"/>
                    <a:pt x="9" y="68"/>
                  </a:cubicBezTo>
                  <a:cubicBezTo>
                    <a:pt x="236" y="68"/>
                    <a:pt x="236" y="68"/>
                    <a:pt x="236" y="68"/>
                  </a:cubicBezTo>
                  <a:cubicBezTo>
                    <a:pt x="236" y="55"/>
                    <a:pt x="236" y="55"/>
                    <a:pt x="236" y="55"/>
                  </a:cubicBezTo>
                  <a:lnTo>
                    <a:pt x="22" y="5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1" name="Freeform 48"/>
            <p:cNvSpPr>
              <a:spLocks/>
            </p:cNvSpPr>
            <p:nvPr/>
          </p:nvSpPr>
          <p:spPr bwMode="gray">
            <a:xfrm>
              <a:off x="8642650" y="5386708"/>
              <a:ext cx="346075" cy="112712"/>
            </a:xfrm>
            <a:custGeom>
              <a:avLst/>
              <a:gdLst>
                <a:gd name="T0" fmla="*/ 241 w 250"/>
                <a:gd name="T1" fmla="*/ 81 h 81"/>
                <a:gd name="T2" fmla="*/ 236 w 250"/>
                <a:gd name="T3" fmla="*/ 81 h 81"/>
                <a:gd name="T4" fmla="*/ 236 w 250"/>
                <a:gd name="T5" fmla="*/ 22 h 81"/>
                <a:gd name="T6" fmla="*/ 228 w 250"/>
                <a:gd name="T7" fmla="*/ 13 h 81"/>
                <a:gd name="T8" fmla="*/ 0 w 250"/>
                <a:gd name="T9" fmla="*/ 13 h 81"/>
                <a:gd name="T10" fmla="*/ 0 w 250"/>
                <a:gd name="T11" fmla="*/ 9 h 81"/>
                <a:gd name="T12" fmla="*/ 9 w 250"/>
                <a:gd name="T13" fmla="*/ 0 h 81"/>
                <a:gd name="T14" fmla="*/ 241 w 250"/>
                <a:gd name="T15" fmla="*/ 0 h 81"/>
                <a:gd name="T16" fmla="*/ 250 w 250"/>
                <a:gd name="T17" fmla="*/ 9 h 81"/>
                <a:gd name="T18" fmla="*/ 250 w 250"/>
                <a:gd name="T19" fmla="*/ 72 h 81"/>
                <a:gd name="T20" fmla="*/ 241 w 250"/>
                <a:gd name="T2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81">
                  <a:moveTo>
                    <a:pt x="241" y="81"/>
                  </a:moveTo>
                  <a:cubicBezTo>
                    <a:pt x="236" y="81"/>
                    <a:pt x="236" y="81"/>
                    <a:pt x="236" y="81"/>
                  </a:cubicBezTo>
                  <a:cubicBezTo>
                    <a:pt x="236" y="22"/>
                    <a:pt x="236" y="22"/>
                    <a:pt x="236" y="22"/>
                  </a:cubicBezTo>
                  <a:cubicBezTo>
                    <a:pt x="236" y="17"/>
                    <a:pt x="232" y="13"/>
                    <a:pt x="228" y="13"/>
                  </a:cubicBezTo>
                  <a:cubicBezTo>
                    <a:pt x="0" y="13"/>
                    <a:pt x="0" y="13"/>
                    <a:pt x="0" y="13"/>
                  </a:cubicBezTo>
                  <a:cubicBezTo>
                    <a:pt x="0" y="9"/>
                    <a:pt x="0" y="9"/>
                    <a:pt x="0" y="9"/>
                  </a:cubicBezTo>
                  <a:cubicBezTo>
                    <a:pt x="0" y="4"/>
                    <a:pt x="4" y="0"/>
                    <a:pt x="9" y="0"/>
                  </a:cubicBezTo>
                  <a:cubicBezTo>
                    <a:pt x="241" y="0"/>
                    <a:pt x="241" y="0"/>
                    <a:pt x="241" y="0"/>
                  </a:cubicBezTo>
                  <a:cubicBezTo>
                    <a:pt x="246" y="0"/>
                    <a:pt x="250" y="4"/>
                    <a:pt x="250" y="9"/>
                  </a:cubicBezTo>
                  <a:cubicBezTo>
                    <a:pt x="250" y="72"/>
                    <a:pt x="250" y="72"/>
                    <a:pt x="250" y="72"/>
                  </a:cubicBezTo>
                  <a:cubicBezTo>
                    <a:pt x="250" y="77"/>
                    <a:pt x="246" y="81"/>
                    <a:pt x="241" y="8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2" name="Oval 49"/>
            <p:cNvSpPr>
              <a:spLocks noChangeArrowheads="1"/>
            </p:cNvSpPr>
            <p:nvPr/>
          </p:nvSpPr>
          <p:spPr bwMode="gray">
            <a:xfrm>
              <a:off x="8674400"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3" name="Oval 50"/>
            <p:cNvSpPr>
              <a:spLocks noChangeArrowheads="1"/>
            </p:cNvSpPr>
            <p:nvPr/>
          </p:nvSpPr>
          <p:spPr bwMode="gray">
            <a:xfrm>
              <a:off x="8693450" y="5474020"/>
              <a:ext cx="49213"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4" name="Freeform 51"/>
            <p:cNvSpPr>
              <a:spLocks/>
            </p:cNvSpPr>
            <p:nvPr/>
          </p:nvSpPr>
          <p:spPr bwMode="gray">
            <a:xfrm>
              <a:off x="8693450"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5" name="Oval 52"/>
            <p:cNvSpPr>
              <a:spLocks noChangeArrowheads="1"/>
            </p:cNvSpPr>
            <p:nvPr/>
          </p:nvSpPr>
          <p:spPr bwMode="gray">
            <a:xfrm>
              <a:off x="8869662"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6" name="Oval 53"/>
            <p:cNvSpPr>
              <a:spLocks noChangeArrowheads="1"/>
            </p:cNvSpPr>
            <p:nvPr/>
          </p:nvSpPr>
          <p:spPr bwMode="gray">
            <a:xfrm>
              <a:off x="8887125" y="5474020"/>
              <a:ext cx="50800"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7" name="Freeform 54"/>
            <p:cNvSpPr>
              <a:spLocks/>
            </p:cNvSpPr>
            <p:nvPr/>
          </p:nvSpPr>
          <p:spPr bwMode="gray">
            <a:xfrm>
              <a:off x="8887125"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8" name="Freeform 55"/>
            <p:cNvSpPr>
              <a:spLocks noEditPoints="1"/>
            </p:cNvSpPr>
            <p:nvPr/>
          </p:nvSpPr>
          <p:spPr bwMode="gray">
            <a:xfrm>
              <a:off x="8631537" y="4907283"/>
              <a:ext cx="368300" cy="223837"/>
            </a:xfrm>
            <a:custGeom>
              <a:avLst/>
              <a:gdLst>
                <a:gd name="T0" fmla="*/ 258 w 266"/>
                <a:gd name="T1" fmla="*/ 0 h 163"/>
                <a:gd name="T2" fmla="*/ 8 w 266"/>
                <a:gd name="T3" fmla="*/ 0 h 163"/>
                <a:gd name="T4" fmla="*/ 0 w 266"/>
                <a:gd name="T5" fmla="*/ 8 h 163"/>
                <a:gd name="T6" fmla="*/ 8 w 266"/>
                <a:gd name="T7" fmla="*/ 16 h 163"/>
                <a:gd name="T8" fmla="*/ 23 w 266"/>
                <a:gd name="T9" fmla="*/ 16 h 163"/>
                <a:gd name="T10" fmla="*/ 23 w 266"/>
                <a:gd name="T11" fmla="*/ 102 h 163"/>
                <a:gd name="T12" fmla="*/ 17 w 266"/>
                <a:gd name="T13" fmla="*/ 102 h 163"/>
                <a:gd name="T14" fmla="*/ 8 w 266"/>
                <a:gd name="T15" fmla="*/ 111 h 163"/>
                <a:gd name="T16" fmla="*/ 8 w 266"/>
                <a:gd name="T17" fmla="*/ 155 h 163"/>
                <a:gd name="T18" fmla="*/ 17 w 266"/>
                <a:gd name="T19" fmla="*/ 163 h 163"/>
                <a:gd name="T20" fmla="*/ 249 w 266"/>
                <a:gd name="T21" fmla="*/ 163 h 163"/>
                <a:gd name="T22" fmla="*/ 258 w 266"/>
                <a:gd name="T23" fmla="*/ 155 h 163"/>
                <a:gd name="T24" fmla="*/ 258 w 266"/>
                <a:gd name="T25" fmla="*/ 111 h 163"/>
                <a:gd name="T26" fmla="*/ 249 w 266"/>
                <a:gd name="T27" fmla="*/ 102 h 163"/>
                <a:gd name="T28" fmla="*/ 243 w 266"/>
                <a:gd name="T29" fmla="*/ 102 h 163"/>
                <a:gd name="T30" fmla="*/ 243 w 266"/>
                <a:gd name="T31" fmla="*/ 16 h 163"/>
                <a:gd name="T32" fmla="*/ 258 w 266"/>
                <a:gd name="T33" fmla="*/ 16 h 163"/>
                <a:gd name="T34" fmla="*/ 266 w 266"/>
                <a:gd name="T35" fmla="*/ 8 h 163"/>
                <a:gd name="T36" fmla="*/ 258 w 266"/>
                <a:gd name="T37" fmla="*/ 0 h 163"/>
                <a:gd name="T38" fmla="*/ 189 w 266"/>
                <a:gd name="T39" fmla="*/ 16 h 163"/>
                <a:gd name="T40" fmla="*/ 189 w 266"/>
                <a:gd name="T41" fmla="*/ 102 h 163"/>
                <a:gd name="T42" fmla="*/ 160 w 266"/>
                <a:gd name="T43" fmla="*/ 102 h 163"/>
                <a:gd name="T44" fmla="*/ 160 w 266"/>
                <a:gd name="T45" fmla="*/ 16 h 163"/>
                <a:gd name="T46" fmla="*/ 189 w 266"/>
                <a:gd name="T47" fmla="*/ 16 h 163"/>
                <a:gd name="T48" fmla="*/ 148 w 266"/>
                <a:gd name="T49" fmla="*/ 16 h 163"/>
                <a:gd name="T50" fmla="*/ 148 w 266"/>
                <a:gd name="T51" fmla="*/ 102 h 163"/>
                <a:gd name="T52" fmla="*/ 118 w 266"/>
                <a:gd name="T53" fmla="*/ 102 h 163"/>
                <a:gd name="T54" fmla="*/ 118 w 266"/>
                <a:gd name="T55" fmla="*/ 16 h 163"/>
                <a:gd name="T56" fmla="*/ 148 w 266"/>
                <a:gd name="T57" fmla="*/ 16 h 163"/>
                <a:gd name="T58" fmla="*/ 106 w 266"/>
                <a:gd name="T59" fmla="*/ 16 h 163"/>
                <a:gd name="T60" fmla="*/ 106 w 266"/>
                <a:gd name="T61" fmla="*/ 102 h 163"/>
                <a:gd name="T62" fmla="*/ 77 w 266"/>
                <a:gd name="T63" fmla="*/ 102 h 163"/>
                <a:gd name="T64" fmla="*/ 77 w 266"/>
                <a:gd name="T65" fmla="*/ 16 h 163"/>
                <a:gd name="T66" fmla="*/ 106 w 266"/>
                <a:gd name="T67" fmla="*/ 16 h 163"/>
                <a:gd name="T68" fmla="*/ 35 w 266"/>
                <a:gd name="T69" fmla="*/ 16 h 163"/>
                <a:gd name="T70" fmla="*/ 65 w 266"/>
                <a:gd name="T71" fmla="*/ 16 h 163"/>
                <a:gd name="T72" fmla="*/ 65 w 266"/>
                <a:gd name="T73" fmla="*/ 102 h 163"/>
                <a:gd name="T74" fmla="*/ 35 w 266"/>
                <a:gd name="T75" fmla="*/ 102 h 163"/>
                <a:gd name="T76" fmla="*/ 35 w 266"/>
                <a:gd name="T77" fmla="*/ 16 h 163"/>
                <a:gd name="T78" fmla="*/ 201 w 266"/>
                <a:gd name="T79" fmla="*/ 102 h 163"/>
                <a:gd name="T80" fmla="*/ 201 w 266"/>
                <a:gd name="T81" fmla="*/ 16 h 163"/>
                <a:gd name="T82" fmla="*/ 231 w 266"/>
                <a:gd name="T83" fmla="*/ 16 h 163"/>
                <a:gd name="T84" fmla="*/ 231 w 266"/>
                <a:gd name="T85" fmla="*/ 102 h 163"/>
                <a:gd name="T86" fmla="*/ 201 w 266"/>
                <a:gd name="T87" fmla="*/ 10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163">
                  <a:moveTo>
                    <a:pt x="258" y="0"/>
                  </a:moveTo>
                  <a:cubicBezTo>
                    <a:pt x="8" y="0"/>
                    <a:pt x="8" y="0"/>
                    <a:pt x="8" y="0"/>
                  </a:cubicBezTo>
                  <a:cubicBezTo>
                    <a:pt x="4" y="0"/>
                    <a:pt x="0" y="4"/>
                    <a:pt x="0" y="8"/>
                  </a:cubicBezTo>
                  <a:cubicBezTo>
                    <a:pt x="0" y="13"/>
                    <a:pt x="4" y="16"/>
                    <a:pt x="8" y="16"/>
                  </a:cubicBezTo>
                  <a:cubicBezTo>
                    <a:pt x="23" y="16"/>
                    <a:pt x="23" y="16"/>
                    <a:pt x="23" y="16"/>
                  </a:cubicBezTo>
                  <a:cubicBezTo>
                    <a:pt x="23" y="102"/>
                    <a:pt x="23" y="102"/>
                    <a:pt x="23" y="102"/>
                  </a:cubicBezTo>
                  <a:cubicBezTo>
                    <a:pt x="17" y="102"/>
                    <a:pt x="17" y="102"/>
                    <a:pt x="17" y="102"/>
                  </a:cubicBezTo>
                  <a:cubicBezTo>
                    <a:pt x="12" y="102"/>
                    <a:pt x="8" y="106"/>
                    <a:pt x="8" y="111"/>
                  </a:cubicBezTo>
                  <a:cubicBezTo>
                    <a:pt x="8" y="155"/>
                    <a:pt x="8" y="155"/>
                    <a:pt x="8" y="155"/>
                  </a:cubicBezTo>
                  <a:cubicBezTo>
                    <a:pt x="8" y="160"/>
                    <a:pt x="12" y="163"/>
                    <a:pt x="17" y="163"/>
                  </a:cubicBezTo>
                  <a:cubicBezTo>
                    <a:pt x="249" y="163"/>
                    <a:pt x="249" y="163"/>
                    <a:pt x="249" y="163"/>
                  </a:cubicBezTo>
                  <a:cubicBezTo>
                    <a:pt x="254" y="163"/>
                    <a:pt x="258" y="160"/>
                    <a:pt x="258" y="155"/>
                  </a:cubicBezTo>
                  <a:cubicBezTo>
                    <a:pt x="258" y="111"/>
                    <a:pt x="258" y="111"/>
                    <a:pt x="258" y="111"/>
                  </a:cubicBezTo>
                  <a:cubicBezTo>
                    <a:pt x="258" y="106"/>
                    <a:pt x="254" y="102"/>
                    <a:pt x="249" y="102"/>
                  </a:cubicBezTo>
                  <a:cubicBezTo>
                    <a:pt x="243" y="102"/>
                    <a:pt x="243" y="102"/>
                    <a:pt x="243" y="102"/>
                  </a:cubicBezTo>
                  <a:cubicBezTo>
                    <a:pt x="243" y="16"/>
                    <a:pt x="243" y="16"/>
                    <a:pt x="243" y="16"/>
                  </a:cubicBezTo>
                  <a:cubicBezTo>
                    <a:pt x="258" y="16"/>
                    <a:pt x="258" y="16"/>
                    <a:pt x="258" y="16"/>
                  </a:cubicBezTo>
                  <a:cubicBezTo>
                    <a:pt x="262" y="16"/>
                    <a:pt x="266" y="13"/>
                    <a:pt x="266" y="8"/>
                  </a:cubicBezTo>
                  <a:cubicBezTo>
                    <a:pt x="266" y="4"/>
                    <a:pt x="262" y="0"/>
                    <a:pt x="258" y="0"/>
                  </a:cubicBezTo>
                  <a:close/>
                  <a:moveTo>
                    <a:pt x="189" y="16"/>
                  </a:moveTo>
                  <a:cubicBezTo>
                    <a:pt x="189" y="102"/>
                    <a:pt x="189" y="102"/>
                    <a:pt x="189" y="102"/>
                  </a:cubicBezTo>
                  <a:cubicBezTo>
                    <a:pt x="160" y="102"/>
                    <a:pt x="160" y="102"/>
                    <a:pt x="160" y="102"/>
                  </a:cubicBezTo>
                  <a:cubicBezTo>
                    <a:pt x="160" y="16"/>
                    <a:pt x="160" y="16"/>
                    <a:pt x="160" y="16"/>
                  </a:cubicBezTo>
                  <a:lnTo>
                    <a:pt x="189" y="16"/>
                  </a:lnTo>
                  <a:close/>
                  <a:moveTo>
                    <a:pt x="148" y="16"/>
                  </a:moveTo>
                  <a:cubicBezTo>
                    <a:pt x="148" y="102"/>
                    <a:pt x="148" y="102"/>
                    <a:pt x="148" y="102"/>
                  </a:cubicBezTo>
                  <a:cubicBezTo>
                    <a:pt x="118" y="102"/>
                    <a:pt x="118" y="102"/>
                    <a:pt x="118" y="102"/>
                  </a:cubicBezTo>
                  <a:cubicBezTo>
                    <a:pt x="118" y="16"/>
                    <a:pt x="118" y="16"/>
                    <a:pt x="118" y="16"/>
                  </a:cubicBezTo>
                  <a:lnTo>
                    <a:pt x="148" y="16"/>
                  </a:lnTo>
                  <a:close/>
                  <a:moveTo>
                    <a:pt x="106" y="16"/>
                  </a:moveTo>
                  <a:cubicBezTo>
                    <a:pt x="106" y="102"/>
                    <a:pt x="106" y="102"/>
                    <a:pt x="106" y="102"/>
                  </a:cubicBezTo>
                  <a:cubicBezTo>
                    <a:pt x="77" y="102"/>
                    <a:pt x="77" y="102"/>
                    <a:pt x="77" y="102"/>
                  </a:cubicBezTo>
                  <a:cubicBezTo>
                    <a:pt x="77" y="16"/>
                    <a:pt x="77" y="16"/>
                    <a:pt x="77" y="16"/>
                  </a:cubicBezTo>
                  <a:lnTo>
                    <a:pt x="106" y="16"/>
                  </a:lnTo>
                  <a:close/>
                  <a:moveTo>
                    <a:pt x="35" y="16"/>
                  </a:moveTo>
                  <a:cubicBezTo>
                    <a:pt x="65" y="16"/>
                    <a:pt x="65" y="16"/>
                    <a:pt x="65" y="16"/>
                  </a:cubicBezTo>
                  <a:cubicBezTo>
                    <a:pt x="65" y="102"/>
                    <a:pt x="65" y="102"/>
                    <a:pt x="65" y="102"/>
                  </a:cubicBezTo>
                  <a:cubicBezTo>
                    <a:pt x="35" y="102"/>
                    <a:pt x="35" y="102"/>
                    <a:pt x="35" y="102"/>
                  </a:cubicBezTo>
                  <a:lnTo>
                    <a:pt x="35" y="16"/>
                  </a:lnTo>
                  <a:close/>
                  <a:moveTo>
                    <a:pt x="201" y="102"/>
                  </a:moveTo>
                  <a:cubicBezTo>
                    <a:pt x="201" y="16"/>
                    <a:pt x="201" y="16"/>
                    <a:pt x="201" y="16"/>
                  </a:cubicBezTo>
                  <a:cubicBezTo>
                    <a:pt x="231" y="16"/>
                    <a:pt x="231" y="16"/>
                    <a:pt x="231" y="16"/>
                  </a:cubicBezTo>
                  <a:cubicBezTo>
                    <a:pt x="231" y="102"/>
                    <a:pt x="231" y="102"/>
                    <a:pt x="231" y="102"/>
                  </a:cubicBezTo>
                  <a:lnTo>
                    <a:pt x="201" y="10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9" name="Freeform 56"/>
            <p:cNvSpPr>
              <a:spLocks/>
            </p:cNvSpPr>
            <p:nvPr/>
          </p:nvSpPr>
          <p:spPr bwMode="gray">
            <a:xfrm>
              <a:off x="8642650" y="5067620"/>
              <a:ext cx="327025" cy="63500"/>
            </a:xfrm>
            <a:custGeom>
              <a:avLst/>
              <a:gdLst>
                <a:gd name="T0" fmla="*/ 22 w 236"/>
                <a:gd name="T1" fmla="*/ 34 h 47"/>
                <a:gd name="T2" fmla="*/ 14 w 236"/>
                <a:gd name="T3" fmla="*/ 25 h 47"/>
                <a:gd name="T4" fmla="*/ 14 w 236"/>
                <a:gd name="T5" fmla="*/ 0 h 47"/>
                <a:gd name="T6" fmla="*/ 0 w 236"/>
                <a:gd name="T7" fmla="*/ 0 h 47"/>
                <a:gd name="T8" fmla="*/ 0 w 236"/>
                <a:gd name="T9" fmla="*/ 39 h 47"/>
                <a:gd name="T10" fmla="*/ 9 w 236"/>
                <a:gd name="T11" fmla="*/ 47 h 47"/>
                <a:gd name="T12" fmla="*/ 236 w 236"/>
                <a:gd name="T13" fmla="*/ 47 h 47"/>
                <a:gd name="T14" fmla="*/ 236 w 236"/>
                <a:gd name="T15" fmla="*/ 34 h 47"/>
                <a:gd name="T16" fmla="*/ 22 w 236"/>
                <a:gd name="T1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47">
                  <a:moveTo>
                    <a:pt x="22" y="34"/>
                  </a:moveTo>
                  <a:cubicBezTo>
                    <a:pt x="17" y="34"/>
                    <a:pt x="14" y="30"/>
                    <a:pt x="14" y="25"/>
                  </a:cubicBezTo>
                  <a:cubicBezTo>
                    <a:pt x="14" y="0"/>
                    <a:pt x="14" y="0"/>
                    <a:pt x="14" y="0"/>
                  </a:cubicBezTo>
                  <a:cubicBezTo>
                    <a:pt x="0" y="0"/>
                    <a:pt x="0" y="0"/>
                    <a:pt x="0" y="0"/>
                  </a:cubicBezTo>
                  <a:cubicBezTo>
                    <a:pt x="0" y="39"/>
                    <a:pt x="0" y="39"/>
                    <a:pt x="0" y="39"/>
                  </a:cubicBezTo>
                  <a:cubicBezTo>
                    <a:pt x="0" y="44"/>
                    <a:pt x="4" y="47"/>
                    <a:pt x="9" y="47"/>
                  </a:cubicBezTo>
                  <a:cubicBezTo>
                    <a:pt x="236" y="47"/>
                    <a:pt x="236" y="47"/>
                    <a:pt x="236" y="47"/>
                  </a:cubicBezTo>
                  <a:cubicBezTo>
                    <a:pt x="236" y="34"/>
                    <a:pt x="236" y="34"/>
                    <a:pt x="236" y="34"/>
                  </a:cubicBezTo>
                  <a:lnTo>
                    <a:pt x="22" y="34"/>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0" name="Freeform 57"/>
            <p:cNvSpPr>
              <a:spLocks/>
            </p:cNvSpPr>
            <p:nvPr/>
          </p:nvSpPr>
          <p:spPr bwMode="gray">
            <a:xfrm>
              <a:off x="8642650" y="5046983"/>
              <a:ext cx="346075" cy="84137"/>
            </a:xfrm>
            <a:custGeom>
              <a:avLst/>
              <a:gdLst>
                <a:gd name="T0" fmla="*/ 241 w 250"/>
                <a:gd name="T1" fmla="*/ 61 h 61"/>
                <a:gd name="T2" fmla="*/ 236 w 250"/>
                <a:gd name="T3" fmla="*/ 61 h 61"/>
                <a:gd name="T4" fmla="*/ 236 w 250"/>
                <a:gd name="T5" fmla="*/ 22 h 61"/>
                <a:gd name="T6" fmla="*/ 228 w 250"/>
                <a:gd name="T7" fmla="*/ 14 h 61"/>
                <a:gd name="T8" fmla="*/ 0 w 250"/>
                <a:gd name="T9" fmla="*/ 14 h 61"/>
                <a:gd name="T10" fmla="*/ 0 w 250"/>
                <a:gd name="T11" fmla="*/ 9 h 61"/>
                <a:gd name="T12" fmla="*/ 9 w 250"/>
                <a:gd name="T13" fmla="*/ 0 h 61"/>
                <a:gd name="T14" fmla="*/ 241 w 250"/>
                <a:gd name="T15" fmla="*/ 0 h 61"/>
                <a:gd name="T16" fmla="*/ 250 w 250"/>
                <a:gd name="T17" fmla="*/ 9 h 61"/>
                <a:gd name="T18" fmla="*/ 250 w 250"/>
                <a:gd name="T19" fmla="*/ 53 h 61"/>
                <a:gd name="T20" fmla="*/ 241 w 250"/>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61">
                  <a:moveTo>
                    <a:pt x="241" y="61"/>
                  </a:moveTo>
                  <a:cubicBezTo>
                    <a:pt x="236" y="61"/>
                    <a:pt x="236" y="61"/>
                    <a:pt x="236" y="61"/>
                  </a:cubicBezTo>
                  <a:cubicBezTo>
                    <a:pt x="236" y="22"/>
                    <a:pt x="236" y="22"/>
                    <a:pt x="236" y="22"/>
                  </a:cubicBezTo>
                  <a:cubicBezTo>
                    <a:pt x="236" y="18"/>
                    <a:pt x="232" y="14"/>
                    <a:pt x="228" y="14"/>
                  </a:cubicBezTo>
                  <a:cubicBezTo>
                    <a:pt x="0" y="14"/>
                    <a:pt x="0" y="14"/>
                    <a:pt x="0" y="14"/>
                  </a:cubicBezTo>
                  <a:cubicBezTo>
                    <a:pt x="0" y="9"/>
                    <a:pt x="0" y="9"/>
                    <a:pt x="0" y="9"/>
                  </a:cubicBezTo>
                  <a:cubicBezTo>
                    <a:pt x="0" y="4"/>
                    <a:pt x="4" y="0"/>
                    <a:pt x="9" y="0"/>
                  </a:cubicBezTo>
                  <a:cubicBezTo>
                    <a:pt x="241" y="0"/>
                    <a:pt x="241" y="0"/>
                    <a:pt x="241" y="0"/>
                  </a:cubicBezTo>
                  <a:cubicBezTo>
                    <a:pt x="246" y="0"/>
                    <a:pt x="250" y="4"/>
                    <a:pt x="250" y="9"/>
                  </a:cubicBezTo>
                  <a:cubicBezTo>
                    <a:pt x="250" y="53"/>
                    <a:pt x="250" y="53"/>
                    <a:pt x="250" y="53"/>
                  </a:cubicBezTo>
                  <a:cubicBezTo>
                    <a:pt x="250" y="58"/>
                    <a:pt x="246" y="61"/>
                    <a:pt x="241" y="6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1" name="Freeform 58"/>
            <p:cNvSpPr>
              <a:spLocks/>
            </p:cNvSpPr>
            <p:nvPr/>
          </p:nvSpPr>
          <p:spPr bwMode="gray">
            <a:xfrm>
              <a:off x="10792125" y="4919983"/>
              <a:ext cx="61913" cy="311150"/>
            </a:xfrm>
            <a:custGeom>
              <a:avLst/>
              <a:gdLst>
                <a:gd name="T0" fmla="*/ 39 w 45"/>
                <a:gd name="T1" fmla="*/ 180 h 226"/>
                <a:gd name="T2" fmla="*/ 33 w 45"/>
                <a:gd name="T3" fmla="*/ 180 h 226"/>
                <a:gd name="T4" fmla="*/ 33 w 45"/>
                <a:gd name="T5" fmla="*/ 0 h 226"/>
                <a:gd name="T6" fmla="*/ 12 w 45"/>
                <a:gd name="T7" fmla="*/ 0 h 226"/>
                <a:gd name="T8" fmla="*/ 12 w 45"/>
                <a:gd name="T9" fmla="*/ 180 h 226"/>
                <a:gd name="T10" fmla="*/ 5 w 45"/>
                <a:gd name="T11" fmla="*/ 180 h 226"/>
                <a:gd name="T12" fmla="*/ 0 w 45"/>
                <a:gd name="T13" fmla="*/ 186 h 226"/>
                <a:gd name="T14" fmla="*/ 0 w 45"/>
                <a:gd name="T15" fmla="*/ 226 h 226"/>
                <a:gd name="T16" fmla="*/ 45 w 45"/>
                <a:gd name="T17" fmla="*/ 226 h 226"/>
                <a:gd name="T18" fmla="*/ 45 w 45"/>
                <a:gd name="T19" fmla="*/ 186 h 226"/>
                <a:gd name="T20" fmla="*/ 39 w 45"/>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226">
                  <a:moveTo>
                    <a:pt x="39" y="180"/>
                  </a:moveTo>
                  <a:cubicBezTo>
                    <a:pt x="33" y="180"/>
                    <a:pt x="33" y="180"/>
                    <a:pt x="33" y="180"/>
                  </a:cubicBezTo>
                  <a:cubicBezTo>
                    <a:pt x="33" y="0"/>
                    <a:pt x="33" y="0"/>
                    <a:pt x="33" y="0"/>
                  </a:cubicBez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45" y="226"/>
                    <a:pt x="45" y="226"/>
                    <a:pt x="45" y="226"/>
                  </a:cubicBezTo>
                  <a:cubicBezTo>
                    <a:pt x="45" y="186"/>
                    <a:pt x="45" y="186"/>
                    <a:pt x="45" y="186"/>
                  </a:cubicBezTo>
                  <a:cubicBezTo>
                    <a:pt x="45" y="182"/>
                    <a:pt x="42" y="180"/>
                    <a:pt x="39" y="180"/>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2" name="Freeform 59"/>
            <p:cNvSpPr>
              <a:spLocks/>
            </p:cNvSpPr>
            <p:nvPr/>
          </p:nvSpPr>
          <p:spPr bwMode="gray">
            <a:xfrm>
              <a:off x="10827050" y="4919983"/>
              <a:ext cx="26988" cy="311150"/>
            </a:xfrm>
            <a:custGeom>
              <a:avLst/>
              <a:gdLst>
                <a:gd name="T0" fmla="*/ 14 w 20"/>
                <a:gd name="T1" fmla="*/ 180 h 226"/>
                <a:gd name="T2" fmla="*/ 8 w 20"/>
                <a:gd name="T3" fmla="*/ 180 h 226"/>
                <a:gd name="T4" fmla="*/ 8 w 20"/>
                <a:gd name="T5" fmla="*/ 0 h 226"/>
                <a:gd name="T6" fmla="*/ 0 w 20"/>
                <a:gd name="T7" fmla="*/ 0 h 226"/>
                <a:gd name="T8" fmla="*/ 0 w 20"/>
                <a:gd name="T9" fmla="*/ 180 h 226"/>
                <a:gd name="T10" fmla="*/ 6 w 20"/>
                <a:gd name="T11" fmla="*/ 180 h 226"/>
                <a:gd name="T12" fmla="*/ 12 w 20"/>
                <a:gd name="T13" fmla="*/ 186 h 226"/>
                <a:gd name="T14" fmla="*/ 12 w 20"/>
                <a:gd name="T15" fmla="*/ 226 h 226"/>
                <a:gd name="T16" fmla="*/ 20 w 20"/>
                <a:gd name="T17" fmla="*/ 226 h 226"/>
                <a:gd name="T18" fmla="*/ 20 w 20"/>
                <a:gd name="T19" fmla="*/ 186 h 226"/>
                <a:gd name="T20" fmla="*/ 14 w 20"/>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26">
                  <a:moveTo>
                    <a:pt x="14" y="180"/>
                  </a:moveTo>
                  <a:cubicBezTo>
                    <a:pt x="8" y="180"/>
                    <a:pt x="8" y="180"/>
                    <a:pt x="8" y="180"/>
                  </a:cubicBezTo>
                  <a:cubicBezTo>
                    <a:pt x="8" y="0"/>
                    <a:pt x="8" y="0"/>
                    <a:pt x="8" y="0"/>
                  </a:cubicBezTo>
                  <a:cubicBezTo>
                    <a:pt x="0" y="0"/>
                    <a:pt x="0" y="0"/>
                    <a:pt x="0" y="0"/>
                  </a:cubicBezTo>
                  <a:cubicBezTo>
                    <a:pt x="0" y="180"/>
                    <a:pt x="0" y="180"/>
                    <a:pt x="0" y="180"/>
                  </a:cubicBezTo>
                  <a:cubicBezTo>
                    <a:pt x="6" y="180"/>
                    <a:pt x="6" y="180"/>
                    <a:pt x="6" y="180"/>
                  </a:cubicBezTo>
                  <a:cubicBezTo>
                    <a:pt x="9" y="180"/>
                    <a:pt x="12" y="182"/>
                    <a:pt x="12" y="186"/>
                  </a:cubicBezTo>
                  <a:cubicBezTo>
                    <a:pt x="12" y="226"/>
                    <a:pt x="12" y="226"/>
                    <a:pt x="12" y="226"/>
                  </a:cubicBezTo>
                  <a:cubicBezTo>
                    <a:pt x="20" y="226"/>
                    <a:pt x="20" y="226"/>
                    <a:pt x="20" y="226"/>
                  </a:cubicBezTo>
                  <a:cubicBezTo>
                    <a:pt x="20" y="186"/>
                    <a:pt x="20" y="186"/>
                    <a:pt x="20" y="186"/>
                  </a:cubicBezTo>
                  <a:cubicBezTo>
                    <a:pt x="20" y="182"/>
                    <a:pt x="17" y="180"/>
                    <a:pt x="14" y="18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3" name="Freeform 60"/>
            <p:cNvSpPr>
              <a:spLocks/>
            </p:cNvSpPr>
            <p:nvPr/>
          </p:nvSpPr>
          <p:spPr bwMode="gray">
            <a:xfrm>
              <a:off x="10792125" y="4919983"/>
              <a:ext cx="25400" cy="311150"/>
            </a:xfrm>
            <a:custGeom>
              <a:avLst/>
              <a:gdLst>
                <a:gd name="T0" fmla="*/ 19 w 19"/>
                <a:gd name="T1" fmla="*/ 0 h 226"/>
                <a:gd name="T2" fmla="*/ 12 w 19"/>
                <a:gd name="T3" fmla="*/ 0 h 226"/>
                <a:gd name="T4" fmla="*/ 12 w 19"/>
                <a:gd name="T5" fmla="*/ 180 h 226"/>
                <a:gd name="T6" fmla="*/ 5 w 19"/>
                <a:gd name="T7" fmla="*/ 180 h 226"/>
                <a:gd name="T8" fmla="*/ 0 w 19"/>
                <a:gd name="T9" fmla="*/ 186 h 226"/>
                <a:gd name="T10" fmla="*/ 0 w 19"/>
                <a:gd name="T11" fmla="*/ 226 h 226"/>
                <a:gd name="T12" fmla="*/ 7 w 19"/>
                <a:gd name="T13" fmla="*/ 226 h 226"/>
                <a:gd name="T14" fmla="*/ 7 w 19"/>
                <a:gd name="T15" fmla="*/ 186 h 226"/>
                <a:gd name="T16" fmla="*/ 13 w 19"/>
                <a:gd name="T17" fmla="*/ 180 h 226"/>
                <a:gd name="T18" fmla="*/ 19 w 19"/>
                <a:gd name="T19" fmla="*/ 180 h 226"/>
                <a:gd name="T20" fmla="*/ 19 w 19"/>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26">
                  <a:moveTo>
                    <a:pt x="19" y="0"/>
                  </a:move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7" y="226"/>
                    <a:pt x="7" y="226"/>
                    <a:pt x="7" y="226"/>
                  </a:cubicBezTo>
                  <a:cubicBezTo>
                    <a:pt x="7" y="186"/>
                    <a:pt x="7" y="186"/>
                    <a:pt x="7" y="186"/>
                  </a:cubicBezTo>
                  <a:cubicBezTo>
                    <a:pt x="7" y="182"/>
                    <a:pt x="10" y="180"/>
                    <a:pt x="13" y="180"/>
                  </a:cubicBezTo>
                  <a:cubicBezTo>
                    <a:pt x="19" y="180"/>
                    <a:pt x="19" y="180"/>
                    <a:pt x="19" y="180"/>
                  </a:cubicBezTo>
                  <a:cubicBezTo>
                    <a:pt x="19" y="0"/>
                    <a:pt x="19" y="0"/>
                    <a:pt x="19" y="0"/>
                  </a:cubicBezTo>
                </a:path>
              </a:pathLst>
            </a:custGeom>
            <a:solidFill>
              <a:srgbClr val="FFC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4" name="Freeform 61"/>
            <p:cNvSpPr>
              <a:spLocks/>
            </p:cNvSpPr>
            <p:nvPr/>
          </p:nvSpPr>
          <p:spPr bwMode="gray">
            <a:xfrm>
              <a:off x="10068225" y="4172270"/>
              <a:ext cx="242888" cy="239712"/>
            </a:xfrm>
            <a:custGeom>
              <a:avLst/>
              <a:gdLst>
                <a:gd name="T0" fmla="*/ 153 w 153"/>
                <a:gd name="T1" fmla="*/ 98 h 151"/>
                <a:gd name="T2" fmla="*/ 100 w 153"/>
                <a:gd name="T3" fmla="*/ 151 h 151"/>
                <a:gd name="T4" fmla="*/ 0 w 153"/>
                <a:gd name="T5" fmla="*/ 52 h 151"/>
                <a:gd name="T6" fmla="*/ 53 w 153"/>
                <a:gd name="T7" fmla="*/ 0 h 151"/>
                <a:gd name="T8" fmla="*/ 153 w 153"/>
                <a:gd name="T9" fmla="*/ 98 h 151"/>
              </a:gdLst>
              <a:ahLst/>
              <a:cxnLst>
                <a:cxn ang="0">
                  <a:pos x="T0" y="T1"/>
                </a:cxn>
                <a:cxn ang="0">
                  <a:pos x="T2" y="T3"/>
                </a:cxn>
                <a:cxn ang="0">
                  <a:pos x="T4" y="T5"/>
                </a:cxn>
                <a:cxn ang="0">
                  <a:pos x="T6" y="T7"/>
                </a:cxn>
                <a:cxn ang="0">
                  <a:pos x="T8" y="T9"/>
                </a:cxn>
              </a:cxnLst>
              <a:rect l="0" t="0" r="r" b="b"/>
              <a:pathLst>
                <a:path w="153" h="151">
                  <a:moveTo>
                    <a:pt x="153" y="98"/>
                  </a:moveTo>
                  <a:lnTo>
                    <a:pt x="100" y="151"/>
                  </a:lnTo>
                  <a:lnTo>
                    <a:pt x="0" y="52"/>
                  </a:lnTo>
                  <a:lnTo>
                    <a:pt x="53" y="0"/>
                  </a:lnTo>
                  <a:lnTo>
                    <a:pt x="153" y="9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5" name="Freeform 62"/>
            <p:cNvSpPr>
              <a:spLocks/>
            </p:cNvSpPr>
            <p:nvPr/>
          </p:nvSpPr>
          <p:spPr bwMode="gray">
            <a:xfrm>
              <a:off x="9560225" y="3665858"/>
              <a:ext cx="579438" cy="576262"/>
            </a:xfrm>
            <a:custGeom>
              <a:avLst/>
              <a:gdLst>
                <a:gd name="T0" fmla="*/ 415 w 419"/>
                <a:gd name="T1" fmla="*/ 379 h 419"/>
                <a:gd name="T2" fmla="*/ 415 w 419"/>
                <a:gd name="T3" fmla="*/ 392 h 419"/>
                <a:gd name="T4" fmla="*/ 392 w 419"/>
                <a:gd name="T5" fmla="*/ 415 h 419"/>
                <a:gd name="T6" fmla="*/ 380 w 419"/>
                <a:gd name="T7" fmla="*/ 415 h 419"/>
                <a:gd name="T8" fmla="*/ 3 w 419"/>
                <a:gd name="T9" fmla="*/ 39 h 419"/>
                <a:gd name="T10" fmla="*/ 3 w 419"/>
                <a:gd name="T11" fmla="*/ 27 h 419"/>
                <a:gd name="T12" fmla="*/ 27 w 419"/>
                <a:gd name="T13" fmla="*/ 3 h 419"/>
                <a:gd name="T14" fmla="*/ 39 w 419"/>
                <a:gd name="T15" fmla="*/ 3 h 419"/>
                <a:gd name="T16" fmla="*/ 415 w 419"/>
                <a:gd name="T17" fmla="*/ 3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419">
                  <a:moveTo>
                    <a:pt x="415" y="379"/>
                  </a:moveTo>
                  <a:cubicBezTo>
                    <a:pt x="419" y="383"/>
                    <a:pt x="419" y="388"/>
                    <a:pt x="415" y="392"/>
                  </a:cubicBezTo>
                  <a:cubicBezTo>
                    <a:pt x="392" y="415"/>
                    <a:pt x="392" y="415"/>
                    <a:pt x="392" y="415"/>
                  </a:cubicBezTo>
                  <a:cubicBezTo>
                    <a:pt x="388" y="419"/>
                    <a:pt x="383" y="419"/>
                    <a:pt x="380" y="415"/>
                  </a:cubicBezTo>
                  <a:cubicBezTo>
                    <a:pt x="3" y="39"/>
                    <a:pt x="3" y="39"/>
                    <a:pt x="3" y="39"/>
                  </a:cubicBezTo>
                  <a:cubicBezTo>
                    <a:pt x="0" y="35"/>
                    <a:pt x="0" y="30"/>
                    <a:pt x="3" y="27"/>
                  </a:cubicBezTo>
                  <a:cubicBezTo>
                    <a:pt x="27" y="3"/>
                    <a:pt x="27" y="3"/>
                    <a:pt x="27" y="3"/>
                  </a:cubicBezTo>
                  <a:cubicBezTo>
                    <a:pt x="30" y="0"/>
                    <a:pt x="36" y="0"/>
                    <a:pt x="39" y="3"/>
                  </a:cubicBezTo>
                  <a:lnTo>
                    <a:pt x="415" y="37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6" name="Freeform 63"/>
            <p:cNvSpPr>
              <a:spLocks/>
            </p:cNvSpPr>
            <p:nvPr/>
          </p:nvSpPr>
          <p:spPr bwMode="gray">
            <a:xfrm>
              <a:off x="10185700" y="4288158"/>
              <a:ext cx="1066800" cy="1058862"/>
            </a:xfrm>
            <a:custGeom>
              <a:avLst/>
              <a:gdLst>
                <a:gd name="T0" fmla="*/ 672 w 672"/>
                <a:gd name="T1" fmla="*/ 594 h 667"/>
                <a:gd name="T2" fmla="*/ 597 w 672"/>
                <a:gd name="T3" fmla="*/ 667 h 667"/>
                <a:gd name="T4" fmla="*/ 0 w 672"/>
                <a:gd name="T5" fmla="*/ 74 h 667"/>
                <a:gd name="T6" fmla="*/ 74 w 672"/>
                <a:gd name="T7" fmla="*/ 0 h 667"/>
                <a:gd name="T8" fmla="*/ 672 w 672"/>
                <a:gd name="T9" fmla="*/ 594 h 667"/>
              </a:gdLst>
              <a:ahLst/>
              <a:cxnLst>
                <a:cxn ang="0">
                  <a:pos x="T0" y="T1"/>
                </a:cxn>
                <a:cxn ang="0">
                  <a:pos x="T2" y="T3"/>
                </a:cxn>
                <a:cxn ang="0">
                  <a:pos x="T4" y="T5"/>
                </a:cxn>
                <a:cxn ang="0">
                  <a:pos x="T6" y="T7"/>
                </a:cxn>
                <a:cxn ang="0">
                  <a:pos x="T8" y="T9"/>
                </a:cxn>
              </a:cxnLst>
              <a:rect l="0" t="0" r="r" b="b"/>
              <a:pathLst>
                <a:path w="672" h="667">
                  <a:moveTo>
                    <a:pt x="672" y="594"/>
                  </a:moveTo>
                  <a:lnTo>
                    <a:pt x="597" y="667"/>
                  </a:lnTo>
                  <a:lnTo>
                    <a:pt x="0" y="74"/>
                  </a:lnTo>
                  <a:lnTo>
                    <a:pt x="74" y="0"/>
                  </a:lnTo>
                  <a:lnTo>
                    <a:pt x="672" y="594"/>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7" name="Freeform 64"/>
            <p:cNvSpPr>
              <a:spLocks/>
            </p:cNvSpPr>
            <p:nvPr/>
          </p:nvSpPr>
          <p:spPr bwMode="gray">
            <a:xfrm>
              <a:off x="10055525" y="4159570"/>
              <a:ext cx="109538" cy="106362"/>
            </a:xfrm>
            <a:custGeom>
              <a:avLst/>
              <a:gdLst>
                <a:gd name="T0" fmla="*/ 9 w 79"/>
                <a:gd name="T1" fmla="*/ 77 h 77"/>
                <a:gd name="T2" fmla="*/ 4 w 79"/>
                <a:gd name="T3" fmla="*/ 75 h 77"/>
                <a:gd name="T4" fmla="*/ 4 w 79"/>
                <a:gd name="T5" fmla="*/ 64 h 77"/>
                <a:gd name="T6" fmla="*/ 64 w 79"/>
                <a:gd name="T7" fmla="*/ 3 h 77"/>
                <a:gd name="T8" fmla="*/ 75 w 79"/>
                <a:gd name="T9" fmla="*/ 3 h 77"/>
                <a:gd name="T10" fmla="*/ 75 w 79"/>
                <a:gd name="T11" fmla="*/ 15 h 77"/>
                <a:gd name="T12" fmla="*/ 15 w 79"/>
                <a:gd name="T13" fmla="*/ 75 h 77"/>
                <a:gd name="T14" fmla="*/ 9 w 79"/>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77">
                  <a:moveTo>
                    <a:pt x="9" y="77"/>
                  </a:moveTo>
                  <a:cubicBezTo>
                    <a:pt x="7" y="77"/>
                    <a:pt x="5" y="77"/>
                    <a:pt x="4" y="75"/>
                  </a:cubicBezTo>
                  <a:cubicBezTo>
                    <a:pt x="0" y="72"/>
                    <a:pt x="0" y="67"/>
                    <a:pt x="4" y="64"/>
                  </a:cubicBezTo>
                  <a:cubicBezTo>
                    <a:pt x="64" y="3"/>
                    <a:pt x="64" y="3"/>
                    <a:pt x="64" y="3"/>
                  </a:cubicBezTo>
                  <a:cubicBezTo>
                    <a:pt x="67" y="0"/>
                    <a:pt x="72" y="0"/>
                    <a:pt x="75" y="3"/>
                  </a:cubicBezTo>
                  <a:cubicBezTo>
                    <a:pt x="79" y="6"/>
                    <a:pt x="79" y="12"/>
                    <a:pt x="75" y="15"/>
                  </a:cubicBezTo>
                  <a:cubicBezTo>
                    <a:pt x="15" y="75"/>
                    <a:pt x="15" y="75"/>
                    <a:pt x="15" y="75"/>
                  </a:cubicBezTo>
                  <a:cubicBezTo>
                    <a:pt x="13" y="77"/>
                    <a:pt x="11" y="77"/>
                    <a:pt x="9" y="7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8" name="Freeform 65"/>
            <p:cNvSpPr>
              <a:spLocks/>
            </p:cNvSpPr>
            <p:nvPr/>
          </p:nvSpPr>
          <p:spPr bwMode="gray">
            <a:xfrm>
              <a:off x="9787237" y="3891283"/>
              <a:ext cx="79375" cy="77787"/>
            </a:xfrm>
            <a:custGeom>
              <a:avLst/>
              <a:gdLst>
                <a:gd name="T0" fmla="*/ 9 w 58"/>
                <a:gd name="T1" fmla="*/ 57 h 57"/>
                <a:gd name="T2" fmla="*/ 3 w 58"/>
                <a:gd name="T3" fmla="*/ 55 h 57"/>
                <a:gd name="T4" fmla="*/ 3 w 58"/>
                <a:gd name="T5" fmla="*/ 44 h 57"/>
                <a:gd name="T6" fmla="*/ 44 w 58"/>
                <a:gd name="T7" fmla="*/ 3 h 57"/>
                <a:gd name="T8" fmla="*/ 55 w 58"/>
                <a:gd name="T9" fmla="*/ 3 h 57"/>
                <a:gd name="T10" fmla="*/ 55 w 58"/>
                <a:gd name="T11" fmla="*/ 14 h 57"/>
                <a:gd name="T12" fmla="*/ 15 w 58"/>
                <a:gd name="T13" fmla="*/ 55 h 57"/>
                <a:gd name="T14" fmla="*/ 9 w 5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57">
                  <a:moveTo>
                    <a:pt x="9" y="57"/>
                  </a:moveTo>
                  <a:cubicBezTo>
                    <a:pt x="7" y="57"/>
                    <a:pt x="5" y="56"/>
                    <a:pt x="3" y="55"/>
                  </a:cubicBezTo>
                  <a:cubicBezTo>
                    <a:pt x="0" y="52"/>
                    <a:pt x="0" y="47"/>
                    <a:pt x="3" y="44"/>
                  </a:cubicBezTo>
                  <a:cubicBezTo>
                    <a:pt x="44" y="3"/>
                    <a:pt x="44" y="3"/>
                    <a:pt x="44" y="3"/>
                  </a:cubicBezTo>
                  <a:cubicBezTo>
                    <a:pt x="47" y="0"/>
                    <a:pt x="52" y="0"/>
                    <a:pt x="55" y="3"/>
                  </a:cubicBezTo>
                  <a:cubicBezTo>
                    <a:pt x="58" y="6"/>
                    <a:pt x="58" y="11"/>
                    <a:pt x="55" y="14"/>
                  </a:cubicBezTo>
                  <a:cubicBezTo>
                    <a:pt x="15" y="55"/>
                    <a:pt x="15" y="55"/>
                    <a:pt x="15" y="55"/>
                  </a:cubicBezTo>
                  <a:cubicBezTo>
                    <a:pt x="13" y="56"/>
                    <a:pt x="11" y="57"/>
                    <a:pt x="9" y="5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9" name="Freeform 66"/>
            <p:cNvSpPr>
              <a:spLocks/>
            </p:cNvSpPr>
            <p:nvPr/>
          </p:nvSpPr>
          <p:spPr bwMode="gray">
            <a:xfrm>
              <a:off x="10168237" y="4270695"/>
              <a:ext cx="153988" cy="150812"/>
            </a:xfrm>
            <a:custGeom>
              <a:avLst/>
              <a:gdLst>
                <a:gd name="T0" fmla="*/ 9 w 111"/>
                <a:gd name="T1" fmla="*/ 110 h 110"/>
                <a:gd name="T2" fmla="*/ 3 w 111"/>
                <a:gd name="T3" fmla="*/ 108 h 110"/>
                <a:gd name="T4" fmla="*/ 3 w 111"/>
                <a:gd name="T5" fmla="*/ 96 h 110"/>
                <a:gd name="T6" fmla="*/ 96 w 111"/>
                <a:gd name="T7" fmla="*/ 3 h 110"/>
                <a:gd name="T8" fmla="*/ 108 w 111"/>
                <a:gd name="T9" fmla="*/ 3 h 110"/>
                <a:gd name="T10" fmla="*/ 108 w 111"/>
                <a:gd name="T11" fmla="*/ 15 h 110"/>
                <a:gd name="T12" fmla="*/ 15 w 111"/>
                <a:gd name="T13" fmla="*/ 108 h 110"/>
                <a:gd name="T14" fmla="*/ 9 w 111"/>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0">
                  <a:moveTo>
                    <a:pt x="9" y="110"/>
                  </a:moveTo>
                  <a:cubicBezTo>
                    <a:pt x="7" y="110"/>
                    <a:pt x="5" y="109"/>
                    <a:pt x="3" y="108"/>
                  </a:cubicBezTo>
                  <a:cubicBezTo>
                    <a:pt x="0" y="104"/>
                    <a:pt x="0" y="99"/>
                    <a:pt x="3" y="96"/>
                  </a:cubicBezTo>
                  <a:cubicBezTo>
                    <a:pt x="96" y="3"/>
                    <a:pt x="96" y="3"/>
                    <a:pt x="96" y="3"/>
                  </a:cubicBezTo>
                  <a:cubicBezTo>
                    <a:pt x="100" y="0"/>
                    <a:pt x="105" y="0"/>
                    <a:pt x="108" y="3"/>
                  </a:cubicBezTo>
                  <a:cubicBezTo>
                    <a:pt x="111" y="6"/>
                    <a:pt x="111" y="11"/>
                    <a:pt x="108" y="15"/>
                  </a:cubicBezTo>
                  <a:cubicBezTo>
                    <a:pt x="15" y="108"/>
                    <a:pt x="15" y="108"/>
                    <a:pt x="15" y="108"/>
                  </a:cubicBezTo>
                  <a:cubicBezTo>
                    <a:pt x="13" y="109"/>
                    <a:pt x="11" y="110"/>
                    <a:pt x="9" y="11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0" name="Freeform 67"/>
            <p:cNvSpPr>
              <a:spLocks/>
            </p:cNvSpPr>
            <p:nvPr/>
          </p:nvSpPr>
          <p:spPr bwMode="gray">
            <a:xfrm>
              <a:off x="10269837" y="4296095"/>
              <a:ext cx="982663" cy="944562"/>
            </a:xfrm>
            <a:custGeom>
              <a:avLst/>
              <a:gdLst>
                <a:gd name="T0" fmla="*/ 619 w 619"/>
                <a:gd name="T1" fmla="*/ 589 h 595"/>
                <a:gd name="T2" fmla="*/ 613 w 619"/>
                <a:gd name="T3" fmla="*/ 595 h 595"/>
                <a:gd name="T4" fmla="*/ 0 w 619"/>
                <a:gd name="T5" fmla="*/ 26 h 595"/>
                <a:gd name="T6" fmla="*/ 27 w 619"/>
                <a:gd name="T7" fmla="*/ 0 h 595"/>
                <a:gd name="T8" fmla="*/ 619 w 619"/>
                <a:gd name="T9" fmla="*/ 589 h 595"/>
              </a:gdLst>
              <a:ahLst/>
              <a:cxnLst>
                <a:cxn ang="0">
                  <a:pos x="T0" y="T1"/>
                </a:cxn>
                <a:cxn ang="0">
                  <a:pos x="T2" y="T3"/>
                </a:cxn>
                <a:cxn ang="0">
                  <a:pos x="T4" y="T5"/>
                </a:cxn>
                <a:cxn ang="0">
                  <a:pos x="T6" y="T7"/>
                </a:cxn>
                <a:cxn ang="0">
                  <a:pos x="T8" y="T9"/>
                </a:cxn>
              </a:cxnLst>
              <a:rect l="0" t="0" r="r" b="b"/>
              <a:pathLst>
                <a:path w="619" h="595">
                  <a:moveTo>
                    <a:pt x="619" y="589"/>
                  </a:moveTo>
                  <a:lnTo>
                    <a:pt x="613" y="595"/>
                  </a:lnTo>
                  <a:lnTo>
                    <a:pt x="0" y="26"/>
                  </a:lnTo>
                  <a:lnTo>
                    <a:pt x="27" y="0"/>
                  </a:lnTo>
                  <a:lnTo>
                    <a:pt x="619" y="589"/>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1" name="Freeform 68"/>
            <p:cNvSpPr>
              <a:spLocks/>
            </p:cNvSpPr>
            <p:nvPr/>
          </p:nvSpPr>
          <p:spPr bwMode="gray">
            <a:xfrm>
              <a:off x="10193637" y="4370708"/>
              <a:ext cx="949325" cy="976312"/>
            </a:xfrm>
            <a:custGeom>
              <a:avLst/>
              <a:gdLst>
                <a:gd name="T0" fmla="*/ 592 w 598"/>
                <a:gd name="T1" fmla="*/ 615 h 615"/>
                <a:gd name="T2" fmla="*/ 598 w 598"/>
                <a:gd name="T3" fmla="*/ 610 h 615"/>
                <a:gd name="T4" fmla="*/ 27 w 598"/>
                <a:gd name="T5" fmla="*/ 0 h 615"/>
                <a:gd name="T6" fmla="*/ 0 w 598"/>
                <a:gd name="T7" fmla="*/ 27 h 615"/>
                <a:gd name="T8" fmla="*/ 592 w 598"/>
                <a:gd name="T9" fmla="*/ 615 h 615"/>
              </a:gdLst>
              <a:ahLst/>
              <a:cxnLst>
                <a:cxn ang="0">
                  <a:pos x="T0" y="T1"/>
                </a:cxn>
                <a:cxn ang="0">
                  <a:pos x="T2" y="T3"/>
                </a:cxn>
                <a:cxn ang="0">
                  <a:pos x="T4" y="T5"/>
                </a:cxn>
                <a:cxn ang="0">
                  <a:pos x="T6" y="T7"/>
                </a:cxn>
                <a:cxn ang="0">
                  <a:pos x="T8" y="T9"/>
                </a:cxn>
              </a:cxnLst>
              <a:rect l="0" t="0" r="r" b="b"/>
              <a:pathLst>
                <a:path w="598" h="615">
                  <a:moveTo>
                    <a:pt x="592" y="615"/>
                  </a:moveTo>
                  <a:lnTo>
                    <a:pt x="598" y="610"/>
                  </a:lnTo>
                  <a:lnTo>
                    <a:pt x="27" y="0"/>
                  </a:lnTo>
                  <a:lnTo>
                    <a:pt x="0" y="27"/>
                  </a:lnTo>
                  <a:lnTo>
                    <a:pt x="592" y="61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2" name="Freeform 69"/>
            <p:cNvSpPr>
              <a:spLocks/>
            </p:cNvSpPr>
            <p:nvPr/>
          </p:nvSpPr>
          <p:spPr bwMode="gray">
            <a:xfrm>
              <a:off x="10615912" y="5231133"/>
              <a:ext cx="665163" cy="93662"/>
            </a:xfrm>
            <a:custGeom>
              <a:avLst/>
              <a:gdLst>
                <a:gd name="T0" fmla="*/ 481 w 481"/>
                <a:gd name="T1" fmla="*/ 14 h 69"/>
                <a:gd name="T2" fmla="*/ 467 w 481"/>
                <a:gd name="T3" fmla="*/ 0 h 69"/>
                <a:gd name="T4" fmla="*/ 15 w 481"/>
                <a:gd name="T5" fmla="*/ 0 h 69"/>
                <a:gd name="T6" fmla="*/ 0 w 481"/>
                <a:gd name="T7" fmla="*/ 14 h 69"/>
                <a:gd name="T8" fmla="*/ 0 w 481"/>
                <a:gd name="T9" fmla="*/ 55 h 69"/>
                <a:gd name="T10" fmla="*/ 15 w 481"/>
                <a:gd name="T11" fmla="*/ 69 h 69"/>
                <a:gd name="T12" fmla="*/ 467 w 481"/>
                <a:gd name="T13" fmla="*/ 69 h 69"/>
                <a:gd name="T14" fmla="*/ 481 w 481"/>
                <a:gd name="T15" fmla="*/ 55 h 69"/>
                <a:gd name="T16" fmla="*/ 481 w 481"/>
                <a:gd name="T17" fmla="*/ 1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69">
                  <a:moveTo>
                    <a:pt x="481" y="14"/>
                  </a:moveTo>
                  <a:cubicBezTo>
                    <a:pt x="481" y="6"/>
                    <a:pt x="475" y="0"/>
                    <a:pt x="467" y="0"/>
                  </a:cubicBezTo>
                  <a:cubicBezTo>
                    <a:pt x="15" y="0"/>
                    <a:pt x="15" y="0"/>
                    <a:pt x="15" y="0"/>
                  </a:cubicBezTo>
                  <a:cubicBezTo>
                    <a:pt x="7" y="0"/>
                    <a:pt x="0" y="6"/>
                    <a:pt x="0" y="14"/>
                  </a:cubicBezTo>
                  <a:cubicBezTo>
                    <a:pt x="0" y="55"/>
                    <a:pt x="0" y="55"/>
                    <a:pt x="0" y="55"/>
                  </a:cubicBezTo>
                  <a:cubicBezTo>
                    <a:pt x="0" y="63"/>
                    <a:pt x="7" y="69"/>
                    <a:pt x="15" y="69"/>
                  </a:cubicBezTo>
                  <a:cubicBezTo>
                    <a:pt x="467" y="69"/>
                    <a:pt x="467" y="69"/>
                    <a:pt x="467" y="69"/>
                  </a:cubicBezTo>
                  <a:cubicBezTo>
                    <a:pt x="475" y="69"/>
                    <a:pt x="481" y="63"/>
                    <a:pt x="481" y="55"/>
                  </a:cubicBezTo>
                  <a:lnTo>
                    <a:pt x="481" y="1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3" name="Oval 70"/>
            <p:cNvSpPr>
              <a:spLocks noChangeArrowheads="1"/>
            </p:cNvSpPr>
            <p:nvPr/>
          </p:nvSpPr>
          <p:spPr bwMode="gray">
            <a:xfrm>
              <a:off x="103127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4" name="Oval 71"/>
            <p:cNvSpPr>
              <a:spLocks noChangeArrowheads="1"/>
            </p:cNvSpPr>
            <p:nvPr/>
          </p:nvSpPr>
          <p:spPr bwMode="gray">
            <a:xfrm>
              <a:off x="10695287"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5" name="Oval 72"/>
            <p:cNvSpPr>
              <a:spLocks noChangeArrowheads="1"/>
            </p:cNvSpPr>
            <p:nvPr/>
          </p:nvSpPr>
          <p:spPr bwMode="gray">
            <a:xfrm>
              <a:off x="109858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6" name="Freeform 73"/>
            <p:cNvSpPr>
              <a:spLocks/>
            </p:cNvSpPr>
            <p:nvPr/>
          </p:nvSpPr>
          <p:spPr bwMode="gray">
            <a:xfrm>
              <a:off x="10176175" y="5042220"/>
              <a:ext cx="341313" cy="404812"/>
            </a:xfrm>
            <a:custGeom>
              <a:avLst/>
              <a:gdLst>
                <a:gd name="T0" fmla="*/ 247 w 247"/>
                <a:gd name="T1" fmla="*/ 0 h 295"/>
                <a:gd name="T2" fmla="*/ 66 w 247"/>
                <a:gd name="T3" fmla="*/ 0 h 295"/>
                <a:gd name="T4" fmla="*/ 16 w 247"/>
                <a:gd name="T5" fmla="*/ 295 h 295"/>
                <a:gd name="T6" fmla="*/ 197 w 247"/>
                <a:gd name="T7" fmla="*/ 295 h 295"/>
                <a:gd name="T8" fmla="*/ 247 w 247"/>
                <a:gd name="T9" fmla="*/ 0 h 295"/>
              </a:gdLst>
              <a:ahLst/>
              <a:cxnLst>
                <a:cxn ang="0">
                  <a:pos x="T0" y="T1"/>
                </a:cxn>
                <a:cxn ang="0">
                  <a:pos x="T2" y="T3"/>
                </a:cxn>
                <a:cxn ang="0">
                  <a:pos x="T4" y="T5"/>
                </a:cxn>
                <a:cxn ang="0">
                  <a:pos x="T6" y="T7"/>
                </a:cxn>
                <a:cxn ang="0">
                  <a:pos x="T8" y="T9"/>
                </a:cxn>
              </a:cxnLst>
              <a:rect l="0" t="0" r="r" b="b"/>
              <a:pathLst>
                <a:path w="247" h="295">
                  <a:moveTo>
                    <a:pt x="247" y="0"/>
                  </a:moveTo>
                  <a:cubicBezTo>
                    <a:pt x="193" y="0"/>
                    <a:pt x="97" y="0"/>
                    <a:pt x="66" y="0"/>
                  </a:cubicBezTo>
                  <a:cubicBezTo>
                    <a:pt x="0" y="76"/>
                    <a:pt x="16" y="295"/>
                    <a:pt x="16" y="295"/>
                  </a:cubicBezTo>
                  <a:cubicBezTo>
                    <a:pt x="197" y="295"/>
                    <a:pt x="197" y="295"/>
                    <a:pt x="197" y="295"/>
                  </a:cubicBezTo>
                  <a:cubicBezTo>
                    <a:pt x="197" y="295"/>
                    <a:pt x="181" y="76"/>
                    <a:pt x="247" y="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7" name="Freeform 74"/>
            <p:cNvSpPr>
              <a:spLocks/>
            </p:cNvSpPr>
            <p:nvPr/>
          </p:nvSpPr>
          <p:spPr bwMode="gray">
            <a:xfrm>
              <a:off x="10727037" y="5324795"/>
              <a:ext cx="3175" cy="1587"/>
            </a:xfrm>
            <a:custGeom>
              <a:avLst/>
              <a:gdLst>
                <a:gd name="T0" fmla="*/ 0 w 2"/>
                <a:gd name="T1" fmla="*/ 1 h 1"/>
                <a:gd name="T2" fmla="*/ 2 w 2"/>
                <a:gd name="T3" fmla="*/ 0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0"/>
                    <a:pt x="2" y="0"/>
                    <a:pt x="2" y="0"/>
                  </a:cubicBezTo>
                  <a:cubicBezTo>
                    <a:pt x="0" y="0"/>
                    <a:pt x="0" y="0"/>
                    <a:pt x="0" y="0"/>
                  </a:cubicBezTo>
                  <a:lnTo>
                    <a:pt x="0" y="1"/>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8" name="Freeform 75"/>
            <p:cNvSpPr>
              <a:spLocks/>
            </p:cNvSpPr>
            <p:nvPr/>
          </p:nvSpPr>
          <p:spPr bwMode="gray">
            <a:xfrm>
              <a:off x="10512725" y="5324795"/>
              <a:ext cx="3175" cy="1587"/>
            </a:xfrm>
            <a:custGeom>
              <a:avLst/>
              <a:gdLst>
                <a:gd name="T0" fmla="*/ 0 w 3"/>
                <a:gd name="T1" fmla="*/ 1 h 1"/>
                <a:gd name="T2" fmla="*/ 3 w 3"/>
                <a:gd name="T3" fmla="*/ 0 h 1"/>
                <a:gd name="T4" fmla="*/ 0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1" y="0"/>
                    <a:pt x="2" y="0"/>
                    <a:pt x="3" y="0"/>
                  </a:cubicBezTo>
                  <a:cubicBezTo>
                    <a:pt x="0" y="0"/>
                    <a:pt x="0" y="0"/>
                    <a:pt x="0" y="0"/>
                  </a:cubicBezTo>
                  <a:lnTo>
                    <a:pt x="0" y="1"/>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9" name="Freeform 76"/>
            <p:cNvSpPr>
              <a:spLocks/>
            </p:cNvSpPr>
            <p:nvPr/>
          </p:nvSpPr>
          <p:spPr bwMode="gray">
            <a:xfrm>
              <a:off x="10176175" y="5042220"/>
              <a:ext cx="127000" cy="404812"/>
            </a:xfrm>
            <a:custGeom>
              <a:avLst/>
              <a:gdLst>
                <a:gd name="T0" fmla="*/ 92 w 92"/>
                <a:gd name="T1" fmla="*/ 0 h 295"/>
                <a:gd name="T2" fmla="*/ 66 w 92"/>
                <a:gd name="T3" fmla="*/ 0 h 295"/>
                <a:gd name="T4" fmla="*/ 16 w 92"/>
                <a:gd name="T5" fmla="*/ 295 h 295"/>
                <a:gd name="T6" fmla="*/ 42 w 92"/>
                <a:gd name="T7" fmla="*/ 295 h 295"/>
                <a:gd name="T8" fmla="*/ 92 w 92"/>
                <a:gd name="T9" fmla="*/ 0 h 295"/>
              </a:gdLst>
              <a:ahLst/>
              <a:cxnLst>
                <a:cxn ang="0">
                  <a:pos x="T0" y="T1"/>
                </a:cxn>
                <a:cxn ang="0">
                  <a:pos x="T2" y="T3"/>
                </a:cxn>
                <a:cxn ang="0">
                  <a:pos x="T4" y="T5"/>
                </a:cxn>
                <a:cxn ang="0">
                  <a:pos x="T6" y="T7"/>
                </a:cxn>
                <a:cxn ang="0">
                  <a:pos x="T8" y="T9"/>
                </a:cxn>
              </a:cxnLst>
              <a:rect l="0" t="0" r="r" b="b"/>
              <a:pathLst>
                <a:path w="92" h="295">
                  <a:moveTo>
                    <a:pt x="92" y="0"/>
                  </a:moveTo>
                  <a:cubicBezTo>
                    <a:pt x="82" y="0"/>
                    <a:pt x="73" y="0"/>
                    <a:pt x="66" y="0"/>
                  </a:cubicBezTo>
                  <a:cubicBezTo>
                    <a:pt x="0" y="76"/>
                    <a:pt x="16" y="295"/>
                    <a:pt x="16" y="295"/>
                  </a:cubicBezTo>
                  <a:cubicBezTo>
                    <a:pt x="42" y="295"/>
                    <a:pt x="42" y="295"/>
                    <a:pt x="42" y="295"/>
                  </a:cubicBezTo>
                  <a:cubicBezTo>
                    <a:pt x="42" y="295"/>
                    <a:pt x="26" y="76"/>
                    <a:pt x="92" y="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0" name="Rectangle 77"/>
            <p:cNvSpPr>
              <a:spLocks noChangeArrowheads="1"/>
            </p:cNvSpPr>
            <p:nvPr/>
          </p:nvSpPr>
          <p:spPr bwMode="gray">
            <a:xfrm>
              <a:off x="9574512" y="3729358"/>
              <a:ext cx="22225" cy="69373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1" name="Freeform 78"/>
            <p:cNvSpPr>
              <a:spLocks/>
            </p:cNvSpPr>
            <p:nvPr/>
          </p:nvSpPr>
          <p:spPr bwMode="gray">
            <a:xfrm>
              <a:off x="10393662" y="5042220"/>
              <a:ext cx="906463" cy="404812"/>
            </a:xfrm>
            <a:custGeom>
              <a:avLst/>
              <a:gdLst>
                <a:gd name="T0" fmla="*/ 642 w 656"/>
                <a:gd name="T1" fmla="*/ 206 h 295"/>
                <a:gd name="T2" fmla="*/ 219 w 656"/>
                <a:gd name="T3" fmla="*/ 206 h 295"/>
                <a:gd name="T4" fmla="*/ 217 w 656"/>
                <a:gd name="T5" fmla="*/ 207 h 295"/>
                <a:gd name="T6" fmla="*/ 217 w 656"/>
                <a:gd name="T7" fmla="*/ 0 h 295"/>
                <a:gd name="T8" fmla="*/ 66 w 656"/>
                <a:gd name="T9" fmla="*/ 0 h 295"/>
                <a:gd name="T10" fmla="*/ 16 w 656"/>
                <a:gd name="T11" fmla="*/ 295 h 295"/>
                <a:gd name="T12" fmla="*/ 642 w 656"/>
                <a:gd name="T13" fmla="*/ 295 h 295"/>
                <a:gd name="T14" fmla="*/ 656 w 656"/>
                <a:gd name="T15" fmla="*/ 281 h 295"/>
                <a:gd name="T16" fmla="*/ 656 w 656"/>
                <a:gd name="T17" fmla="*/ 221 h 295"/>
                <a:gd name="T18" fmla="*/ 642 w 656"/>
                <a:gd name="T19" fmla="*/ 20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6" h="295">
                  <a:moveTo>
                    <a:pt x="642" y="206"/>
                  </a:moveTo>
                  <a:cubicBezTo>
                    <a:pt x="219" y="206"/>
                    <a:pt x="219" y="206"/>
                    <a:pt x="219" y="206"/>
                  </a:cubicBezTo>
                  <a:cubicBezTo>
                    <a:pt x="219" y="206"/>
                    <a:pt x="218" y="206"/>
                    <a:pt x="217" y="207"/>
                  </a:cubicBezTo>
                  <a:cubicBezTo>
                    <a:pt x="217" y="0"/>
                    <a:pt x="217" y="0"/>
                    <a:pt x="217" y="0"/>
                  </a:cubicBezTo>
                  <a:cubicBezTo>
                    <a:pt x="217" y="0"/>
                    <a:pt x="119" y="0"/>
                    <a:pt x="66" y="0"/>
                  </a:cubicBezTo>
                  <a:cubicBezTo>
                    <a:pt x="0" y="76"/>
                    <a:pt x="16" y="295"/>
                    <a:pt x="16" y="295"/>
                  </a:cubicBezTo>
                  <a:cubicBezTo>
                    <a:pt x="642" y="295"/>
                    <a:pt x="642" y="295"/>
                    <a:pt x="642" y="295"/>
                  </a:cubicBezTo>
                  <a:cubicBezTo>
                    <a:pt x="650" y="295"/>
                    <a:pt x="656" y="289"/>
                    <a:pt x="656" y="281"/>
                  </a:cubicBezTo>
                  <a:cubicBezTo>
                    <a:pt x="656" y="221"/>
                    <a:pt x="656" y="221"/>
                    <a:pt x="656" y="221"/>
                  </a:cubicBezTo>
                  <a:cubicBezTo>
                    <a:pt x="656" y="213"/>
                    <a:pt x="650" y="206"/>
                    <a:pt x="642" y="206"/>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2" name="Freeform 79"/>
            <p:cNvSpPr>
              <a:spLocks/>
            </p:cNvSpPr>
            <p:nvPr/>
          </p:nvSpPr>
          <p:spPr bwMode="gray">
            <a:xfrm>
              <a:off x="10393662" y="5042220"/>
              <a:ext cx="300038" cy="404812"/>
            </a:xfrm>
            <a:custGeom>
              <a:avLst/>
              <a:gdLst>
                <a:gd name="T0" fmla="*/ 81 w 217"/>
                <a:gd name="T1" fmla="*/ 15 h 295"/>
                <a:gd name="T2" fmla="*/ 217 w 217"/>
                <a:gd name="T3" fmla="*/ 15 h 295"/>
                <a:gd name="T4" fmla="*/ 217 w 217"/>
                <a:gd name="T5" fmla="*/ 0 h 295"/>
                <a:gd name="T6" fmla="*/ 66 w 217"/>
                <a:gd name="T7" fmla="*/ 0 h 295"/>
                <a:gd name="T8" fmla="*/ 16 w 217"/>
                <a:gd name="T9" fmla="*/ 295 h 295"/>
                <a:gd name="T10" fmla="*/ 30 w 217"/>
                <a:gd name="T11" fmla="*/ 295 h 295"/>
                <a:gd name="T12" fmla="*/ 81 w 217"/>
                <a:gd name="T13" fmla="*/ 15 h 295"/>
              </a:gdLst>
              <a:ahLst/>
              <a:cxnLst>
                <a:cxn ang="0">
                  <a:pos x="T0" y="T1"/>
                </a:cxn>
                <a:cxn ang="0">
                  <a:pos x="T2" y="T3"/>
                </a:cxn>
                <a:cxn ang="0">
                  <a:pos x="T4" y="T5"/>
                </a:cxn>
                <a:cxn ang="0">
                  <a:pos x="T6" y="T7"/>
                </a:cxn>
                <a:cxn ang="0">
                  <a:pos x="T8" y="T9"/>
                </a:cxn>
                <a:cxn ang="0">
                  <a:pos x="T10" y="T11"/>
                </a:cxn>
                <a:cxn ang="0">
                  <a:pos x="T12" y="T13"/>
                </a:cxn>
              </a:cxnLst>
              <a:rect l="0" t="0" r="r" b="b"/>
              <a:pathLst>
                <a:path w="217" h="295">
                  <a:moveTo>
                    <a:pt x="81" y="15"/>
                  </a:moveTo>
                  <a:cubicBezTo>
                    <a:pt x="122" y="15"/>
                    <a:pt x="188" y="15"/>
                    <a:pt x="217" y="15"/>
                  </a:cubicBezTo>
                  <a:cubicBezTo>
                    <a:pt x="217" y="0"/>
                    <a:pt x="217" y="0"/>
                    <a:pt x="217" y="0"/>
                  </a:cubicBezTo>
                  <a:cubicBezTo>
                    <a:pt x="217" y="0"/>
                    <a:pt x="119" y="0"/>
                    <a:pt x="66" y="0"/>
                  </a:cubicBezTo>
                  <a:cubicBezTo>
                    <a:pt x="0" y="76"/>
                    <a:pt x="16" y="295"/>
                    <a:pt x="16" y="295"/>
                  </a:cubicBezTo>
                  <a:cubicBezTo>
                    <a:pt x="30" y="295"/>
                    <a:pt x="30" y="295"/>
                    <a:pt x="30" y="295"/>
                  </a:cubicBezTo>
                  <a:cubicBezTo>
                    <a:pt x="28" y="244"/>
                    <a:pt x="25" y="79"/>
                    <a:pt x="81" y="15"/>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3" name="Freeform 80"/>
            <p:cNvSpPr>
              <a:spLocks/>
            </p:cNvSpPr>
            <p:nvPr/>
          </p:nvSpPr>
          <p:spPr bwMode="gray">
            <a:xfrm>
              <a:off x="10414300" y="54279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4" name="Freeform 81"/>
            <p:cNvSpPr>
              <a:spLocks/>
            </p:cNvSpPr>
            <p:nvPr/>
          </p:nvSpPr>
          <p:spPr bwMode="gray">
            <a:xfrm>
              <a:off x="10414300" y="5432745"/>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5" name="Freeform 82"/>
            <p:cNvSpPr>
              <a:spLocks/>
            </p:cNvSpPr>
            <p:nvPr/>
          </p:nvSpPr>
          <p:spPr bwMode="gray">
            <a:xfrm>
              <a:off x="10414300" y="54406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6" name="Freeform 83"/>
            <p:cNvSpPr>
              <a:spLocks/>
            </p:cNvSpPr>
            <p:nvPr/>
          </p:nvSpPr>
          <p:spPr bwMode="gray">
            <a:xfrm>
              <a:off x="10433350" y="5324795"/>
              <a:ext cx="866775" cy="122237"/>
            </a:xfrm>
            <a:custGeom>
              <a:avLst/>
              <a:gdLst>
                <a:gd name="T0" fmla="*/ 613 w 627"/>
                <a:gd name="T1" fmla="*/ 0 h 89"/>
                <a:gd name="T2" fmla="*/ 613 w 627"/>
                <a:gd name="T3" fmla="*/ 56 h 89"/>
                <a:gd name="T4" fmla="*/ 599 w 627"/>
                <a:gd name="T5" fmla="*/ 71 h 89"/>
                <a:gd name="T6" fmla="*/ 0 w 627"/>
                <a:gd name="T7" fmla="*/ 71 h 89"/>
                <a:gd name="T8" fmla="*/ 1 w 627"/>
                <a:gd name="T9" fmla="*/ 89 h 89"/>
                <a:gd name="T10" fmla="*/ 613 w 627"/>
                <a:gd name="T11" fmla="*/ 89 h 89"/>
                <a:gd name="T12" fmla="*/ 627 w 627"/>
                <a:gd name="T13" fmla="*/ 75 h 89"/>
                <a:gd name="T14" fmla="*/ 627 w 627"/>
                <a:gd name="T15" fmla="*/ 15 h 89"/>
                <a:gd name="T16" fmla="*/ 613 w 627"/>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89">
                  <a:moveTo>
                    <a:pt x="613" y="0"/>
                  </a:moveTo>
                  <a:cubicBezTo>
                    <a:pt x="613" y="56"/>
                    <a:pt x="613" y="56"/>
                    <a:pt x="613" y="56"/>
                  </a:cubicBezTo>
                  <a:cubicBezTo>
                    <a:pt x="613" y="64"/>
                    <a:pt x="607" y="71"/>
                    <a:pt x="599" y="71"/>
                  </a:cubicBezTo>
                  <a:cubicBezTo>
                    <a:pt x="0" y="71"/>
                    <a:pt x="0" y="71"/>
                    <a:pt x="0" y="71"/>
                  </a:cubicBezTo>
                  <a:cubicBezTo>
                    <a:pt x="0" y="78"/>
                    <a:pt x="1" y="84"/>
                    <a:pt x="1" y="89"/>
                  </a:cubicBezTo>
                  <a:cubicBezTo>
                    <a:pt x="613" y="89"/>
                    <a:pt x="613" y="89"/>
                    <a:pt x="613" y="89"/>
                  </a:cubicBezTo>
                  <a:cubicBezTo>
                    <a:pt x="621" y="89"/>
                    <a:pt x="627" y="83"/>
                    <a:pt x="627" y="75"/>
                  </a:cubicBezTo>
                  <a:cubicBezTo>
                    <a:pt x="627" y="15"/>
                    <a:pt x="627" y="15"/>
                    <a:pt x="627" y="15"/>
                  </a:cubicBezTo>
                  <a:cubicBezTo>
                    <a:pt x="627" y="7"/>
                    <a:pt x="621" y="1"/>
                    <a:pt x="613" y="0"/>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7" name="Freeform 84"/>
            <p:cNvSpPr>
              <a:spLocks/>
            </p:cNvSpPr>
            <p:nvPr/>
          </p:nvSpPr>
          <p:spPr bwMode="gray">
            <a:xfrm>
              <a:off x="10452400" y="5086670"/>
              <a:ext cx="203200" cy="238125"/>
            </a:xfrm>
            <a:custGeom>
              <a:avLst/>
              <a:gdLst>
                <a:gd name="T0" fmla="*/ 146 w 146"/>
                <a:gd name="T1" fmla="*/ 174 h 174"/>
                <a:gd name="T2" fmla="*/ 146 w 146"/>
                <a:gd name="T3" fmla="*/ 0 h 174"/>
                <a:gd name="T4" fmla="*/ 40 w 146"/>
                <a:gd name="T5" fmla="*/ 0 h 174"/>
                <a:gd name="T6" fmla="*/ 0 w 146"/>
                <a:gd name="T7" fmla="*/ 174 h 174"/>
                <a:gd name="T8" fmla="*/ 146 w 146"/>
                <a:gd name="T9" fmla="*/ 174 h 174"/>
              </a:gdLst>
              <a:ahLst/>
              <a:cxnLst>
                <a:cxn ang="0">
                  <a:pos x="T0" y="T1"/>
                </a:cxn>
                <a:cxn ang="0">
                  <a:pos x="T2" y="T3"/>
                </a:cxn>
                <a:cxn ang="0">
                  <a:pos x="T4" y="T5"/>
                </a:cxn>
                <a:cxn ang="0">
                  <a:pos x="T6" y="T7"/>
                </a:cxn>
                <a:cxn ang="0">
                  <a:pos x="T8" y="T9"/>
                </a:cxn>
              </a:cxnLst>
              <a:rect l="0" t="0" r="r" b="b"/>
              <a:pathLst>
                <a:path w="146" h="174">
                  <a:moveTo>
                    <a:pt x="146" y="174"/>
                  </a:moveTo>
                  <a:cubicBezTo>
                    <a:pt x="146" y="0"/>
                    <a:pt x="146" y="0"/>
                    <a:pt x="146" y="0"/>
                  </a:cubicBezTo>
                  <a:cubicBezTo>
                    <a:pt x="146" y="0"/>
                    <a:pt x="82" y="0"/>
                    <a:pt x="40" y="0"/>
                  </a:cubicBezTo>
                  <a:cubicBezTo>
                    <a:pt x="8" y="38"/>
                    <a:pt x="0" y="119"/>
                    <a:pt x="0" y="174"/>
                  </a:cubicBezTo>
                  <a:lnTo>
                    <a:pt x="146" y="17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8" name="Freeform 85"/>
            <p:cNvSpPr>
              <a:spLocks/>
            </p:cNvSpPr>
            <p:nvPr/>
          </p:nvSpPr>
          <p:spPr bwMode="gray">
            <a:xfrm>
              <a:off x="10452400" y="5086670"/>
              <a:ext cx="203200" cy="238125"/>
            </a:xfrm>
            <a:custGeom>
              <a:avLst/>
              <a:gdLst>
                <a:gd name="T0" fmla="*/ 146 w 146"/>
                <a:gd name="T1" fmla="*/ 174 h 174"/>
                <a:gd name="T2" fmla="*/ 40 w 146"/>
                <a:gd name="T3" fmla="*/ 0 h 174"/>
                <a:gd name="T4" fmla="*/ 0 w 146"/>
                <a:gd name="T5" fmla="*/ 174 h 174"/>
                <a:gd name="T6" fmla="*/ 146 w 146"/>
                <a:gd name="T7" fmla="*/ 174 h 174"/>
              </a:gdLst>
              <a:ahLst/>
              <a:cxnLst>
                <a:cxn ang="0">
                  <a:pos x="T0" y="T1"/>
                </a:cxn>
                <a:cxn ang="0">
                  <a:pos x="T2" y="T3"/>
                </a:cxn>
                <a:cxn ang="0">
                  <a:pos x="T4" y="T5"/>
                </a:cxn>
                <a:cxn ang="0">
                  <a:pos x="T6" y="T7"/>
                </a:cxn>
              </a:cxnLst>
              <a:rect l="0" t="0" r="r" b="b"/>
              <a:pathLst>
                <a:path w="146" h="174">
                  <a:moveTo>
                    <a:pt x="146" y="174"/>
                  </a:moveTo>
                  <a:cubicBezTo>
                    <a:pt x="146" y="174"/>
                    <a:pt x="84" y="73"/>
                    <a:pt x="40" y="0"/>
                  </a:cubicBezTo>
                  <a:cubicBezTo>
                    <a:pt x="8" y="38"/>
                    <a:pt x="0" y="119"/>
                    <a:pt x="0" y="174"/>
                  </a:cubicBezTo>
                  <a:lnTo>
                    <a:pt x="146" y="174"/>
                  </a:ln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9" name="Oval 86"/>
            <p:cNvSpPr>
              <a:spLocks noChangeArrowheads="1"/>
            </p:cNvSpPr>
            <p:nvPr/>
          </p:nvSpPr>
          <p:spPr bwMode="gray">
            <a:xfrm>
              <a:off x="10458750" y="5353370"/>
              <a:ext cx="188913"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0" name="Oval 87"/>
            <p:cNvSpPr>
              <a:spLocks noChangeArrowheads="1"/>
            </p:cNvSpPr>
            <p:nvPr/>
          </p:nvSpPr>
          <p:spPr bwMode="gray">
            <a:xfrm>
              <a:off x="10503200" y="5396233"/>
              <a:ext cx="100013"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1" name="Oval 88"/>
            <p:cNvSpPr>
              <a:spLocks noChangeArrowheads="1"/>
            </p:cNvSpPr>
            <p:nvPr/>
          </p:nvSpPr>
          <p:spPr bwMode="gray">
            <a:xfrm>
              <a:off x="11041362" y="5353370"/>
              <a:ext cx="192088"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2" name="Oval 89"/>
            <p:cNvSpPr>
              <a:spLocks noChangeArrowheads="1"/>
            </p:cNvSpPr>
            <p:nvPr/>
          </p:nvSpPr>
          <p:spPr bwMode="gray">
            <a:xfrm>
              <a:off x="1083975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3" name="Freeform 90"/>
            <p:cNvSpPr>
              <a:spLocks/>
            </p:cNvSpPr>
            <p:nvPr/>
          </p:nvSpPr>
          <p:spPr bwMode="gray">
            <a:xfrm>
              <a:off x="10503200" y="5412108"/>
              <a:ext cx="85725" cy="87312"/>
            </a:xfrm>
            <a:custGeom>
              <a:avLst/>
              <a:gdLst>
                <a:gd name="T0" fmla="*/ 37 w 62"/>
                <a:gd name="T1" fmla="*/ 63 h 63"/>
                <a:gd name="T2" fmla="*/ 62 w 62"/>
                <a:gd name="T3" fmla="*/ 52 h 63"/>
                <a:gd name="T4" fmla="*/ 10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0" y="0"/>
                    <a:pt x="10" y="0"/>
                    <a:pt x="10"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4" name="Freeform 91"/>
            <p:cNvSpPr>
              <a:spLocks/>
            </p:cNvSpPr>
            <p:nvPr/>
          </p:nvSpPr>
          <p:spPr bwMode="gray">
            <a:xfrm>
              <a:off x="10241262" y="5359720"/>
              <a:ext cx="120650" cy="15875"/>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9"/>
                    <a:pt x="0" y="6"/>
                  </a:cubicBezTo>
                  <a:cubicBezTo>
                    <a:pt x="0" y="3"/>
                    <a:pt x="2" y="0"/>
                    <a:pt x="6" y="0"/>
                  </a:cubicBezTo>
                  <a:cubicBezTo>
                    <a:pt x="81" y="0"/>
                    <a:pt x="81" y="0"/>
                    <a:pt x="81" y="0"/>
                  </a:cubicBezTo>
                  <a:cubicBezTo>
                    <a:pt x="84" y="0"/>
                    <a:pt x="87" y="3"/>
                    <a:pt x="87" y="6"/>
                  </a:cubicBezTo>
                  <a:cubicBezTo>
                    <a:pt x="87" y="9"/>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5" name="Freeform 92"/>
            <p:cNvSpPr>
              <a:spLocks/>
            </p:cNvSpPr>
            <p:nvPr/>
          </p:nvSpPr>
          <p:spPr bwMode="gray">
            <a:xfrm>
              <a:off x="10241262" y="5396233"/>
              <a:ext cx="120650" cy="17462"/>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10"/>
                    <a:pt x="0" y="6"/>
                  </a:cubicBezTo>
                  <a:cubicBezTo>
                    <a:pt x="0" y="3"/>
                    <a:pt x="2" y="0"/>
                    <a:pt x="6" y="0"/>
                  </a:cubicBezTo>
                  <a:cubicBezTo>
                    <a:pt x="81" y="0"/>
                    <a:pt x="81" y="0"/>
                    <a:pt x="81" y="0"/>
                  </a:cubicBezTo>
                  <a:cubicBezTo>
                    <a:pt x="84" y="0"/>
                    <a:pt x="87" y="3"/>
                    <a:pt x="87" y="6"/>
                  </a:cubicBezTo>
                  <a:cubicBezTo>
                    <a:pt x="87" y="10"/>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6" name="Freeform 93"/>
            <p:cNvSpPr>
              <a:spLocks/>
            </p:cNvSpPr>
            <p:nvPr/>
          </p:nvSpPr>
          <p:spPr bwMode="gray">
            <a:xfrm>
              <a:off x="10209512" y="5086670"/>
              <a:ext cx="227013" cy="239712"/>
            </a:xfrm>
            <a:custGeom>
              <a:avLst/>
              <a:gdLst>
                <a:gd name="T0" fmla="*/ 31 w 164"/>
                <a:gd name="T1" fmla="*/ 0 h 175"/>
                <a:gd name="T2" fmla="*/ 0 w 164"/>
                <a:gd name="T3" fmla="*/ 175 h 175"/>
                <a:gd name="T4" fmla="*/ 133 w 164"/>
                <a:gd name="T5" fmla="*/ 175 h 175"/>
                <a:gd name="T6" fmla="*/ 164 w 164"/>
                <a:gd name="T7" fmla="*/ 0 h 175"/>
                <a:gd name="T8" fmla="*/ 31 w 164"/>
                <a:gd name="T9" fmla="*/ 0 h 175"/>
              </a:gdLst>
              <a:ahLst/>
              <a:cxnLst>
                <a:cxn ang="0">
                  <a:pos x="T0" y="T1"/>
                </a:cxn>
                <a:cxn ang="0">
                  <a:pos x="T2" y="T3"/>
                </a:cxn>
                <a:cxn ang="0">
                  <a:pos x="T4" y="T5"/>
                </a:cxn>
                <a:cxn ang="0">
                  <a:pos x="T6" y="T7"/>
                </a:cxn>
                <a:cxn ang="0">
                  <a:pos x="T8" y="T9"/>
                </a:cxn>
              </a:cxnLst>
              <a:rect l="0" t="0" r="r" b="b"/>
              <a:pathLst>
                <a:path w="164" h="175">
                  <a:moveTo>
                    <a:pt x="31" y="0"/>
                  </a:moveTo>
                  <a:cubicBezTo>
                    <a:pt x="9" y="49"/>
                    <a:pt x="1" y="119"/>
                    <a:pt x="0" y="175"/>
                  </a:cubicBezTo>
                  <a:cubicBezTo>
                    <a:pt x="133" y="175"/>
                    <a:pt x="133" y="175"/>
                    <a:pt x="133" y="175"/>
                  </a:cubicBezTo>
                  <a:cubicBezTo>
                    <a:pt x="134" y="119"/>
                    <a:pt x="142" y="49"/>
                    <a:pt x="164" y="0"/>
                  </a:cubicBezTo>
                  <a:lnTo>
                    <a:pt x="31"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7" name="Freeform 94"/>
            <p:cNvSpPr>
              <a:spLocks/>
            </p:cNvSpPr>
            <p:nvPr/>
          </p:nvSpPr>
          <p:spPr bwMode="gray">
            <a:xfrm>
              <a:off x="10209512" y="5086670"/>
              <a:ext cx="185738" cy="239712"/>
            </a:xfrm>
            <a:custGeom>
              <a:avLst/>
              <a:gdLst>
                <a:gd name="T0" fmla="*/ 31 w 134"/>
                <a:gd name="T1" fmla="*/ 0 h 175"/>
                <a:gd name="T2" fmla="*/ 0 w 134"/>
                <a:gd name="T3" fmla="*/ 175 h 175"/>
                <a:gd name="T4" fmla="*/ 133 w 134"/>
                <a:gd name="T5" fmla="*/ 175 h 175"/>
                <a:gd name="T6" fmla="*/ 31 w 134"/>
                <a:gd name="T7" fmla="*/ 0 h 175"/>
              </a:gdLst>
              <a:ahLst/>
              <a:cxnLst>
                <a:cxn ang="0">
                  <a:pos x="T0" y="T1"/>
                </a:cxn>
                <a:cxn ang="0">
                  <a:pos x="T2" y="T3"/>
                </a:cxn>
                <a:cxn ang="0">
                  <a:pos x="T4" y="T5"/>
                </a:cxn>
                <a:cxn ang="0">
                  <a:pos x="T6" y="T7"/>
                </a:cxn>
              </a:cxnLst>
              <a:rect l="0" t="0" r="r" b="b"/>
              <a:pathLst>
                <a:path w="134" h="175">
                  <a:moveTo>
                    <a:pt x="31" y="0"/>
                  </a:moveTo>
                  <a:cubicBezTo>
                    <a:pt x="9" y="49"/>
                    <a:pt x="1" y="119"/>
                    <a:pt x="0" y="175"/>
                  </a:cubicBezTo>
                  <a:cubicBezTo>
                    <a:pt x="133" y="175"/>
                    <a:pt x="133" y="175"/>
                    <a:pt x="133" y="175"/>
                  </a:cubicBezTo>
                  <a:cubicBezTo>
                    <a:pt x="134" y="119"/>
                    <a:pt x="31" y="0"/>
                    <a:pt x="31" y="0"/>
                  </a:cubicBez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8" name="Freeform 95"/>
            <p:cNvSpPr>
              <a:spLocks noEditPoints="1"/>
            </p:cNvSpPr>
            <p:nvPr/>
          </p:nvSpPr>
          <p:spPr bwMode="gray">
            <a:xfrm>
              <a:off x="9257012" y="4496120"/>
              <a:ext cx="280988" cy="279400"/>
            </a:xfrm>
            <a:custGeom>
              <a:avLst/>
              <a:gdLst>
                <a:gd name="T0" fmla="*/ 203 w 203"/>
                <a:gd name="T1" fmla="*/ 93 h 203"/>
                <a:gd name="T2" fmla="*/ 187 w 203"/>
                <a:gd name="T3" fmla="*/ 77 h 203"/>
                <a:gd name="T4" fmla="*/ 192 w 203"/>
                <a:gd name="T5" fmla="*/ 54 h 203"/>
                <a:gd name="T6" fmla="*/ 170 w 203"/>
                <a:gd name="T7" fmla="*/ 46 h 203"/>
                <a:gd name="T8" fmla="*/ 167 w 203"/>
                <a:gd name="T9" fmla="*/ 23 h 203"/>
                <a:gd name="T10" fmla="*/ 144 w 203"/>
                <a:gd name="T11" fmla="*/ 25 h 203"/>
                <a:gd name="T12" fmla="*/ 132 w 203"/>
                <a:gd name="T13" fmla="*/ 4 h 203"/>
                <a:gd name="T14" fmla="*/ 111 w 203"/>
                <a:gd name="T15" fmla="*/ 15 h 203"/>
                <a:gd name="T16" fmla="*/ 92 w 203"/>
                <a:gd name="T17" fmla="*/ 0 h 203"/>
                <a:gd name="T18" fmla="*/ 77 w 203"/>
                <a:gd name="T19" fmla="*/ 18 h 203"/>
                <a:gd name="T20" fmla="*/ 54 w 203"/>
                <a:gd name="T21" fmla="*/ 11 h 203"/>
                <a:gd name="T22" fmla="*/ 47 w 203"/>
                <a:gd name="T23" fmla="*/ 33 h 203"/>
                <a:gd name="T24" fmla="*/ 23 w 203"/>
                <a:gd name="T25" fmla="*/ 36 h 203"/>
                <a:gd name="T26" fmla="*/ 24 w 203"/>
                <a:gd name="T27" fmla="*/ 59 h 203"/>
                <a:gd name="T28" fmla="*/ 4 w 203"/>
                <a:gd name="T29" fmla="*/ 71 h 203"/>
                <a:gd name="T30" fmla="*/ 14 w 203"/>
                <a:gd name="T31" fmla="*/ 93 h 203"/>
                <a:gd name="T32" fmla="*/ 0 w 203"/>
                <a:gd name="T33" fmla="*/ 112 h 203"/>
                <a:gd name="T34" fmla="*/ 16 w 203"/>
                <a:gd name="T35" fmla="*/ 127 h 203"/>
                <a:gd name="T36" fmla="*/ 11 w 203"/>
                <a:gd name="T37" fmla="*/ 149 h 203"/>
                <a:gd name="T38" fmla="*/ 32 w 203"/>
                <a:gd name="T39" fmla="*/ 158 h 203"/>
                <a:gd name="T40" fmla="*/ 36 w 203"/>
                <a:gd name="T41" fmla="*/ 180 h 203"/>
                <a:gd name="T42" fmla="*/ 59 w 203"/>
                <a:gd name="T43" fmla="*/ 180 h 203"/>
                <a:gd name="T44" fmla="*/ 71 w 203"/>
                <a:gd name="T45" fmla="*/ 199 h 203"/>
                <a:gd name="T46" fmla="*/ 92 w 203"/>
                <a:gd name="T47" fmla="*/ 191 h 203"/>
                <a:gd name="T48" fmla="*/ 111 w 203"/>
                <a:gd name="T49" fmla="*/ 203 h 203"/>
                <a:gd name="T50" fmla="*/ 127 w 203"/>
                <a:gd name="T51" fmla="*/ 188 h 203"/>
                <a:gd name="T52" fmla="*/ 149 w 203"/>
                <a:gd name="T53" fmla="*/ 192 h 203"/>
                <a:gd name="T54" fmla="*/ 158 w 203"/>
                <a:gd name="T55" fmla="*/ 171 h 203"/>
                <a:gd name="T56" fmla="*/ 180 w 203"/>
                <a:gd name="T57" fmla="*/ 167 h 203"/>
                <a:gd name="T58" fmla="*/ 180 w 203"/>
                <a:gd name="T59" fmla="*/ 144 h 203"/>
                <a:gd name="T60" fmla="*/ 199 w 203"/>
                <a:gd name="T61" fmla="*/ 132 h 203"/>
                <a:gd name="T62" fmla="*/ 190 w 203"/>
                <a:gd name="T63" fmla="*/ 112 h 203"/>
                <a:gd name="T64" fmla="*/ 57 w 203"/>
                <a:gd name="T65" fmla="*/ 58 h 203"/>
                <a:gd name="T66" fmla="*/ 93 w 203"/>
                <a:gd name="T67" fmla="*/ 73 h 203"/>
                <a:gd name="T68" fmla="*/ 39 w 203"/>
                <a:gd name="T69" fmla="*/ 95 h 203"/>
                <a:gd name="T70" fmla="*/ 93 w 203"/>
                <a:gd name="T71" fmla="*/ 166 h 203"/>
                <a:gd name="T72" fmla="*/ 39 w 203"/>
                <a:gd name="T73" fmla="*/ 111 h 203"/>
                <a:gd name="T74" fmla="*/ 93 w 203"/>
                <a:gd name="T75" fmla="*/ 133 h 203"/>
                <a:gd name="T76" fmla="*/ 89 w 203"/>
                <a:gd name="T77" fmla="*/ 102 h 203"/>
                <a:gd name="T78" fmla="*/ 114 w 203"/>
                <a:gd name="T79" fmla="*/ 102 h 203"/>
                <a:gd name="T80" fmla="*/ 89 w 203"/>
                <a:gd name="T81" fmla="*/ 102 h 203"/>
                <a:gd name="T82" fmla="*/ 110 w 203"/>
                <a:gd name="T83" fmla="*/ 166 h 203"/>
                <a:gd name="T84" fmla="*/ 124 w 203"/>
                <a:gd name="T85" fmla="*/ 125 h 203"/>
                <a:gd name="T86" fmla="*/ 165 w 203"/>
                <a:gd name="T87" fmla="*/ 111 h 203"/>
                <a:gd name="T88" fmla="*/ 132 w 203"/>
                <a:gd name="T89" fmla="*/ 95 h 203"/>
                <a:gd name="T90" fmla="*/ 110 w 203"/>
                <a:gd name="T91" fmla="*/ 40 h 203"/>
                <a:gd name="T92" fmla="*/ 165 w 203"/>
                <a:gd name="T93" fmla="*/ 9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3" h="203">
                  <a:moveTo>
                    <a:pt x="203" y="112"/>
                  </a:moveTo>
                  <a:cubicBezTo>
                    <a:pt x="203" y="93"/>
                    <a:pt x="203" y="93"/>
                    <a:pt x="203" y="93"/>
                  </a:cubicBezTo>
                  <a:cubicBezTo>
                    <a:pt x="190" y="93"/>
                    <a:pt x="190" y="93"/>
                    <a:pt x="190" y="93"/>
                  </a:cubicBezTo>
                  <a:cubicBezTo>
                    <a:pt x="189" y="88"/>
                    <a:pt x="188" y="82"/>
                    <a:pt x="187" y="77"/>
                  </a:cubicBezTo>
                  <a:cubicBezTo>
                    <a:pt x="199" y="72"/>
                    <a:pt x="199" y="72"/>
                    <a:pt x="199" y="72"/>
                  </a:cubicBezTo>
                  <a:cubicBezTo>
                    <a:pt x="192" y="54"/>
                    <a:pt x="192" y="54"/>
                    <a:pt x="192" y="54"/>
                  </a:cubicBezTo>
                  <a:cubicBezTo>
                    <a:pt x="179" y="60"/>
                    <a:pt x="179" y="60"/>
                    <a:pt x="179" y="60"/>
                  </a:cubicBezTo>
                  <a:cubicBezTo>
                    <a:pt x="177" y="55"/>
                    <a:pt x="174" y="51"/>
                    <a:pt x="170" y="46"/>
                  </a:cubicBezTo>
                  <a:cubicBezTo>
                    <a:pt x="180" y="36"/>
                    <a:pt x="180" y="36"/>
                    <a:pt x="180" y="36"/>
                  </a:cubicBezTo>
                  <a:cubicBezTo>
                    <a:pt x="167" y="23"/>
                    <a:pt x="167" y="23"/>
                    <a:pt x="167" y="23"/>
                  </a:cubicBezTo>
                  <a:cubicBezTo>
                    <a:pt x="157" y="33"/>
                    <a:pt x="157" y="33"/>
                    <a:pt x="157" y="33"/>
                  </a:cubicBezTo>
                  <a:cubicBezTo>
                    <a:pt x="153" y="30"/>
                    <a:pt x="148" y="27"/>
                    <a:pt x="144" y="25"/>
                  </a:cubicBezTo>
                  <a:cubicBezTo>
                    <a:pt x="149" y="11"/>
                    <a:pt x="149" y="11"/>
                    <a:pt x="149" y="11"/>
                  </a:cubicBezTo>
                  <a:cubicBezTo>
                    <a:pt x="132" y="4"/>
                    <a:pt x="132" y="4"/>
                    <a:pt x="132" y="4"/>
                  </a:cubicBezTo>
                  <a:cubicBezTo>
                    <a:pt x="127" y="18"/>
                    <a:pt x="127" y="18"/>
                    <a:pt x="127" y="18"/>
                  </a:cubicBezTo>
                  <a:cubicBezTo>
                    <a:pt x="122" y="16"/>
                    <a:pt x="116" y="15"/>
                    <a:pt x="111" y="15"/>
                  </a:cubicBezTo>
                  <a:cubicBezTo>
                    <a:pt x="111" y="0"/>
                    <a:pt x="111" y="0"/>
                    <a:pt x="111" y="0"/>
                  </a:cubicBezTo>
                  <a:cubicBezTo>
                    <a:pt x="92" y="0"/>
                    <a:pt x="92" y="0"/>
                    <a:pt x="92" y="0"/>
                  </a:cubicBezTo>
                  <a:cubicBezTo>
                    <a:pt x="92" y="15"/>
                    <a:pt x="92" y="15"/>
                    <a:pt x="92" y="15"/>
                  </a:cubicBezTo>
                  <a:cubicBezTo>
                    <a:pt x="87" y="15"/>
                    <a:pt x="82" y="16"/>
                    <a:pt x="77" y="18"/>
                  </a:cubicBezTo>
                  <a:cubicBezTo>
                    <a:pt x="72" y="4"/>
                    <a:pt x="72" y="4"/>
                    <a:pt x="72" y="4"/>
                  </a:cubicBezTo>
                  <a:cubicBezTo>
                    <a:pt x="54" y="11"/>
                    <a:pt x="54" y="11"/>
                    <a:pt x="54" y="11"/>
                  </a:cubicBezTo>
                  <a:cubicBezTo>
                    <a:pt x="60" y="25"/>
                    <a:pt x="60" y="25"/>
                    <a:pt x="60" y="25"/>
                  </a:cubicBezTo>
                  <a:cubicBezTo>
                    <a:pt x="55" y="27"/>
                    <a:pt x="51" y="30"/>
                    <a:pt x="47" y="33"/>
                  </a:cubicBezTo>
                  <a:cubicBezTo>
                    <a:pt x="36" y="23"/>
                    <a:pt x="36" y="23"/>
                    <a:pt x="36" y="23"/>
                  </a:cubicBezTo>
                  <a:cubicBezTo>
                    <a:pt x="23" y="36"/>
                    <a:pt x="23" y="36"/>
                    <a:pt x="23" y="36"/>
                  </a:cubicBezTo>
                  <a:cubicBezTo>
                    <a:pt x="33" y="46"/>
                    <a:pt x="33" y="46"/>
                    <a:pt x="33" y="46"/>
                  </a:cubicBezTo>
                  <a:cubicBezTo>
                    <a:pt x="30" y="51"/>
                    <a:pt x="27" y="55"/>
                    <a:pt x="24" y="59"/>
                  </a:cubicBezTo>
                  <a:cubicBezTo>
                    <a:pt x="11" y="54"/>
                    <a:pt x="11" y="54"/>
                    <a:pt x="11" y="54"/>
                  </a:cubicBezTo>
                  <a:cubicBezTo>
                    <a:pt x="4" y="71"/>
                    <a:pt x="4" y="71"/>
                    <a:pt x="4" y="71"/>
                  </a:cubicBezTo>
                  <a:cubicBezTo>
                    <a:pt x="17" y="77"/>
                    <a:pt x="17" y="77"/>
                    <a:pt x="17" y="77"/>
                  </a:cubicBezTo>
                  <a:cubicBezTo>
                    <a:pt x="15" y="82"/>
                    <a:pt x="14" y="88"/>
                    <a:pt x="14" y="93"/>
                  </a:cubicBezTo>
                  <a:cubicBezTo>
                    <a:pt x="0" y="93"/>
                    <a:pt x="0" y="93"/>
                    <a:pt x="0" y="93"/>
                  </a:cubicBezTo>
                  <a:cubicBezTo>
                    <a:pt x="0" y="112"/>
                    <a:pt x="0" y="112"/>
                    <a:pt x="0" y="112"/>
                  </a:cubicBezTo>
                  <a:cubicBezTo>
                    <a:pt x="14" y="112"/>
                    <a:pt x="14" y="112"/>
                    <a:pt x="14" y="112"/>
                  </a:cubicBezTo>
                  <a:cubicBezTo>
                    <a:pt x="14" y="117"/>
                    <a:pt x="15" y="122"/>
                    <a:pt x="16" y="127"/>
                  </a:cubicBezTo>
                  <a:cubicBezTo>
                    <a:pt x="4" y="132"/>
                    <a:pt x="4" y="132"/>
                    <a:pt x="4" y="132"/>
                  </a:cubicBezTo>
                  <a:cubicBezTo>
                    <a:pt x="11" y="149"/>
                    <a:pt x="11" y="149"/>
                    <a:pt x="11" y="149"/>
                  </a:cubicBezTo>
                  <a:cubicBezTo>
                    <a:pt x="23" y="144"/>
                    <a:pt x="23" y="144"/>
                    <a:pt x="23" y="144"/>
                  </a:cubicBezTo>
                  <a:cubicBezTo>
                    <a:pt x="26" y="149"/>
                    <a:pt x="29" y="154"/>
                    <a:pt x="32" y="158"/>
                  </a:cubicBezTo>
                  <a:cubicBezTo>
                    <a:pt x="23" y="167"/>
                    <a:pt x="23" y="167"/>
                    <a:pt x="23" y="167"/>
                  </a:cubicBezTo>
                  <a:cubicBezTo>
                    <a:pt x="36" y="180"/>
                    <a:pt x="36" y="180"/>
                    <a:pt x="36" y="180"/>
                  </a:cubicBezTo>
                  <a:cubicBezTo>
                    <a:pt x="45" y="171"/>
                    <a:pt x="45" y="171"/>
                    <a:pt x="45" y="171"/>
                  </a:cubicBezTo>
                  <a:cubicBezTo>
                    <a:pt x="50" y="175"/>
                    <a:pt x="54" y="178"/>
                    <a:pt x="59" y="180"/>
                  </a:cubicBezTo>
                  <a:cubicBezTo>
                    <a:pt x="54" y="192"/>
                    <a:pt x="54" y="192"/>
                    <a:pt x="54" y="192"/>
                  </a:cubicBezTo>
                  <a:cubicBezTo>
                    <a:pt x="71" y="199"/>
                    <a:pt x="71" y="199"/>
                    <a:pt x="71" y="199"/>
                  </a:cubicBezTo>
                  <a:cubicBezTo>
                    <a:pt x="76" y="188"/>
                    <a:pt x="76" y="188"/>
                    <a:pt x="76" y="188"/>
                  </a:cubicBezTo>
                  <a:cubicBezTo>
                    <a:pt x="81" y="189"/>
                    <a:pt x="87" y="190"/>
                    <a:pt x="92" y="191"/>
                  </a:cubicBezTo>
                  <a:cubicBezTo>
                    <a:pt x="92" y="203"/>
                    <a:pt x="92" y="203"/>
                    <a:pt x="92" y="203"/>
                  </a:cubicBezTo>
                  <a:cubicBezTo>
                    <a:pt x="111" y="203"/>
                    <a:pt x="111" y="203"/>
                    <a:pt x="111" y="203"/>
                  </a:cubicBezTo>
                  <a:cubicBezTo>
                    <a:pt x="111" y="191"/>
                    <a:pt x="111" y="191"/>
                    <a:pt x="111" y="191"/>
                  </a:cubicBezTo>
                  <a:cubicBezTo>
                    <a:pt x="117" y="190"/>
                    <a:pt x="122" y="189"/>
                    <a:pt x="127" y="188"/>
                  </a:cubicBezTo>
                  <a:cubicBezTo>
                    <a:pt x="132" y="199"/>
                    <a:pt x="132" y="199"/>
                    <a:pt x="132" y="199"/>
                  </a:cubicBezTo>
                  <a:cubicBezTo>
                    <a:pt x="149" y="192"/>
                    <a:pt x="149" y="192"/>
                    <a:pt x="149" y="192"/>
                  </a:cubicBezTo>
                  <a:cubicBezTo>
                    <a:pt x="144" y="181"/>
                    <a:pt x="144" y="181"/>
                    <a:pt x="144" y="181"/>
                  </a:cubicBezTo>
                  <a:cubicBezTo>
                    <a:pt x="149" y="178"/>
                    <a:pt x="154" y="175"/>
                    <a:pt x="158" y="171"/>
                  </a:cubicBezTo>
                  <a:cubicBezTo>
                    <a:pt x="167" y="180"/>
                    <a:pt x="167" y="180"/>
                    <a:pt x="167" y="180"/>
                  </a:cubicBezTo>
                  <a:cubicBezTo>
                    <a:pt x="180" y="167"/>
                    <a:pt x="180" y="167"/>
                    <a:pt x="180" y="167"/>
                  </a:cubicBezTo>
                  <a:cubicBezTo>
                    <a:pt x="171" y="158"/>
                    <a:pt x="171" y="158"/>
                    <a:pt x="171" y="158"/>
                  </a:cubicBezTo>
                  <a:cubicBezTo>
                    <a:pt x="175" y="154"/>
                    <a:pt x="178" y="149"/>
                    <a:pt x="180" y="144"/>
                  </a:cubicBezTo>
                  <a:cubicBezTo>
                    <a:pt x="192" y="149"/>
                    <a:pt x="192" y="149"/>
                    <a:pt x="192" y="149"/>
                  </a:cubicBezTo>
                  <a:cubicBezTo>
                    <a:pt x="199" y="132"/>
                    <a:pt x="199" y="132"/>
                    <a:pt x="199" y="132"/>
                  </a:cubicBezTo>
                  <a:cubicBezTo>
                    <a:pt x="187" y="127"/>
                    <a:pt x="187" y="127"/>
                    <a:pt x="187" y="127"/>
                  </a:cubicBezTo>
                  <a:cubicBezTo>
                    <a:pt x="188" y="122"/>
                    <a:pt x="189" y="117"/>
                    <a:pt x="190" y="112"/>
                  </a:cubicBezTo>
                  <a:lnTo>
                    <a:pt x="203" y="112"/>
                  </a:lnTo>
                  <a:close/>
                  <a:moveTo>
                    <a:pt x="57" y="58"/>
                  </a:moveTo>
                  <a:cubicBezTo>
                    <a:pt x="67" y="48"/>
                    <a:pt x="80" y="41"/>
                    <a:pt x="93" y="40"/>
                  </a:cubicBezTo>
                  <a:cubicBezTo>
                    <a:pt x="93" y="73"/>
                    <a:pt x="93" y="73"/>
                    <a:pt x="93" y="73"/>
                  </a:cubicBezTo>
                  <a:cubicBezTo>
                    <a:pt x="83" y="76"/>
                    <a:pt x="75" y="84"/>
                    <a:pt x="72" y="95"/>
                  </a:cubicBezTo>
                  <a:cubicBezTo>
                    <a:pt x="39" y="95"/>
                    <a:pt x="39" y="95"/>
                    <a:pt x="39" y="95"/>
                  </a:cubicBezTo>
                  <a:cubicBezTo>
                    <a:pt x="40" y="81"/>
                    <a:pt x="47" y="68"/>
                    <a:pt x="57" y="58"/>
                  </a:cubicBezTo>
                  <a:close/>
                  <a:moveTo>
                    <a:pt x="93" y="166"/>
                  </a:moveTo>
                  <a:cubicBezTo>
                    <a:pt x="80" y="164"/>
                    <a:pt x="67" y="158"/>
                    <a:pt x="57" y="148"/>
                  </a:cubicBezTo>
                  <a:cubicBezTo>
                    <a:pt x="47" y="138"/>
                    <a:pt x="40" y="125"/>
                    <a:pt x="39" y="111"/>
                  </a:cubicBezTo>
                  <a:cubicBezTo>
                    <a:pt x="72" y="111"/>
                    <a:pt x="72" y="111"/>
                    <a:pt x="72" y="111"/>
                  </a:cubicBezTo>
                  <a:cubicBezTo>
                    <a:pt x="75" y="122"/>
                    <a:pt x="83" y="130"/>
                    <a:pt x="93" y="133"/>
                  </a:cubicBezTo>
                  <a:lnTo>
                    <a:pt x="93" y="166"/>
                  </a:lnTo>
                  <a:close/>
                  <a:moveTo>
                    <a:pt x="89" y="102"/>
                  </a:moveTo>
                  <a:cubicBezTo>
                    <a:pt x="89" y="95"/>
                    <a:pt x="95" y="89"/>
                    <a:pt x="102" y="89"/>
                  </a:cubicBezTo>
                  <a:cubicBezTo>
                    <a:pt x="109" y="89"/>
                    <a:pt x="114" y="95"/>
                    <a:pt x="114" y="102"/>
                  </a:cubicBezTo>
                  <a:cubicBezTo>
                    <a:pt x="114" y="109"/>
                    <a:pt x="109" y="114"/>
                    <a:pt x="102" y="114"/>
                  </a:cubicBezTo>
                  <a:cubicBezTo>
                    <a:pt x="95" y="114"/>
                    <a:pt x="89" y="109"/>
                    <a:pt x="89" y="102"/>
                  </a:cubicBezTo>
                  <a:close/>
                  <a:moveTo>
                    <a:pt x="147" y="148"/>
                  </a:moveTo>
                  <a:cubicBezTo>
                    <a:pt x="137" y="158"/>
                    <a:pt x="124" y="164"/>
                    <a:pt x="110" y="166"/>
                  </a:cubicBezTo>
                  <a:cubicBezTo>
                    <a:pt x="110" y="133"/>
                    <a:pt x="110" y="133"/>
                    <a:pt x="110" y="133"/>
                  </a:cubicBezTo>
                  <a:cubicBezTo>
                    <a:pt x="115" y="131"/>
                    <a:pt x="120" y="129"/>
                    <a:pt x="124" y="125"/>
                  </a:cubicBezTo>
                  <a:cubicBezTo>
                    <a:pt x="128" y="121"/>
                    <a:pt x="130" y="116"/>
                    <a:pt x="132" y="111"/>
                  </a:cubicBezTo>
                  <a:cubicBezTo>
                    <a:pt x="165" y="111"/>
                    <a:pt x="165" y="111"/>
                    <a:pt x="165" y="111"/>
                  </a:cubicBezTo>
                  <a:cubicBezTo>
                    <a:pt x="163" y="125"/>
                    <a:pt x="157" y="138"/>
                    <a:pt x="147" y="148"/>
                  </a:cubicBezTo>
                  <a:close/>
                  <a:moveTo>
                    <a:pt x="132" y="95"/>
                  </a:moveTo>
                  <a:cubicBezTo>
                    <a:pt x="129" y="84"/>
                    <a:pt x="121" y="76"/>
                    <a:pt x="110" y="73"/>
                  </a:cubicBezTo>
                  <a:cubicBezTo>
                    <a:pt x="110" y="40"/>
                    <a:pt x="110" y="40"/>
                    <a:pt x="110" y="40"/>
                  </a:cubicBezTo>
                  <a:cubicBezTo>
                    <a:pt x="124" y="41"/>
                    <a:pt x="137" y="48"/>
                    <a:pt x="147" y="58"/>
                  </a:cubicBezTo>
                  <a:cubicBezTo>
                    <a:pt x="157" y="68"/>
                    <a:pt x="163" y="81"/>
                    <a:pt x="165" y="95"/>
                  </a:cubicBezTo>
                  <a:lnTo>
                    <a:pt x="132" y="95"/>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9" name="Freeform 96"/>
            <p:cNvSpPr>
              <a:spLocks noEditPoints="1"/>
            </p:cNvSpPr>
            <p:nvPr/>
          </p:nvSpPr>
          <p:spPr bwMode="gray">
            <a:xfrm>
              <a:off x="9109375" y="4723133"/>
              <a:ext cx="254000" cy="254000"/>
            </a:xfrm>
            <a:custGeom>
              <a:avLst/>
              <a:gdLst>
                <a:gd name="T0" fmla="*/ 184 w 184"/>
                <a:gd name="T1" fmla="*/ 112 h 185"/>
                <a:gd name="T2" fmla="*/ 161 w 184"/>
                <a:gd name="T3" fmla="*/ 89 h 185"/>
                <a:gd name="T4" fmla="*/ 181 w 184"/>
                <a:gd name="T5" fmla="*/ 63 h 185"/>
                <a:gd name="T6" fmla="*/ 150 w 184"/>
                <a:gd name="T7" fmla="*/ 55 h 185"/>
                <a:gd name="T8" fmla="*/ 155 w 184"/>
                <a:gd name="T9" fmla="*/ 22 h 185"/>
                <a:gd name="T10" fmla="*/ 123 w 184"/>
                <a:gd name="T11" fmla="*/ 31 h 185"/>
                <a:gd name="T12" fmla="*/ 111 w 184"/>
                <a:gd name="T13" fmla="*/ 0 h 185"/>
                <a:gd name="T14" fmla="*/ 88 w 184"/>
                <a:gd name="T15" fmla="*/ 23 h 185"/>
                <a:gd name="T16" fmla="*/ 63 w 184"/>
                <a:gd name="T17" fmla="*/ 3 h 185"/>
                <a:gd name="T18" fmla="*/ 54 w 184"/>
                <a:gd name="T19" fmla="*/ 34 h 185"/>
                <a:gd name="T20" fmla="*/ 22 w 184"/>
                <a:gd name="T21" fmla="*/ 29 h 185"/>
                <a:gd name="T22" fmla="*/ 30 w 184"/>
                <a:gd name="T23" fmla="*/ 61 h 185"/>
                <a:gd name="T24" fmla="*/ 0 w 184"/>
                <a:gd name="T25" fmla="*/ 73 h 185"/>
                <a:gd name="T26" fmla="*/ 23 w 184"/>
                <a:gd name="T27" fmla="*/ 96 h 185"/>
                <a:gd name="T28" fmla="*/ 2 w 184"/>
                <a:gd name="T29" fmla="*/ 121 h 185"/>
                <a:gd name="T30" fmla="*/ 34 w 184"/>
                <a:gd name="T31" fmla="*/ 130 h 185"/>
                <a:gd name="T32" fmla="*/ 29 w 184"/>
                <a:gd name="T33" fmla="*/ 162 h 185"/>
                <a:gd name="T34" fmla="*/ 60 w 184"/>
                <a:gd name="T35" fmla="*/ 154 h 185"/>
                <a:gd name="T36" fmla="*/ 72 w 184"/>
                <a:gd name="T37" fmla="*/ 185 h 185"/>
                <a:gd name="T38" fmla="*/ 95 w 184"/>
                <a:gd name="T39" fmla="*/ 161 h 185"/>
                <a:gd name="T40" fmla="*/ 121 w 184"/>
                <a:gd name="T41" fmla="*/ 182 h 185"/>
                <a:gd name="T42" fmla="*/ 129 w 184"/>
                <a:gd name="T43" fmla="*/ 150 h 185"/>
                <a:gd name="T44" fmla="*/ 162 w 184"/>
                <a:gd name="T45" fmla="*/ 156 h 185"/>
                <a:gd name="T46" fmla="*/ 153 w 184"/>
                <a:gd name="T47" fmla="*/ 124 h 185"/>
                <a:gd name="T48" fmla="*/ 184 w 184"/>
                <a:gd name="T49" fmla="*/ 112 h 185"/>
                <a:gd name="T50" fmla="*/ 92 w 184"/>
                <a:gd name="T51" fmla="*/ 115 h 185"/>
                <a:gd name="T52" fmla="*/ 69 w 184"/>
                <a:gd name="T53" fmla="*/ 92 h 185"/>
                <a:gd name="T54" fmla="*/ 92 w 184"/>
                <a:gd name="T55" fmla="*/ 70 h 185"/>
                <a:gd name="T56" fmla="*/ 114 w 184"/>
                <a:gd name="T57" fmla="*/ 92 h 185"/>
                <a:gd name="T58" fmla="*/ 92 w 184"/>
                <a:gd name="T59" fmla="*/ 1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4" h="185">
                  <a:moveTo>
                    <a:pt x="184" y="112"/>
                  </a:moveTo>
                  <a:cubicBezTo>
                    <a:pt x="161" y="89"/>
                    <a:pt x="161" y="89"/>
                    <a:pt x="161" y="89"/>
                  </a:cubicBezTo>
                  <a:cubicBezTo>
                    <a:pt x="181" y="63"/>
                    <a:pt x="181" y="63"/>
                    <a:pt x="181" y="63"/>
                  </a:cubicBezTo>
                  <a:cubicBezTo>
                    <a:pt x="150" y="55"/>
                    <a:pt x="150" y="55"/>
                    <a:pt x="150" y="55"/>
                  </a:cubicBezTo>
                  <a:cubicBezTo>
                    <a:pt x="155" y="22"/>
                    <a:pt x="155" y="22"/>
                    <a:pt x="155" y="22"/>
                  </a:cubicBezTo>
                  <a:cubicBezTo>
                    <a:pt x="123" y="31"/>
                    <a:pt x="123" y="31"/>
                    <a:pt x="123" y="31"/>
                  </a:cubicBezTo>
                  <a:cubicBezTo>
                    <a:pt x="111" y="0"/>
                    <a:pt x="111" y="0"/>
                    <a:pt x="111" y="0"/>
                  </a:cubicBezTo>
                  <a:cubicBezTo>
                    <a:pt x="88" y="23"/>
                    <a:pt x="88" y="23"/>
                    <a:pt x="88" y="23"/>
                  </a:cubicBezTo>
                  <a:cubicBezTo>
                    <a:pt x="63" y="3"/>
                    <a:pt x="63" y="3"/>
                    <a:pt x="63" y="3"/>
                  </a:cubicBezTo>
                  <a:cubicBezTo>
                    <a:pt x="54" y="34"/>
                    <a:pt x="54" y="34"/>
                    <a:pt x="54" y="34"/>
                  </a:cubicBezTo>
                  <a:cubicBezTo>
                    <a:pt x="22" y="29"/>
                    <a:pt x="22" y="29"/>
                    <a:pt x="22" y="29"/>
                  </a:cubicBezTo>
                  <a:cubicBezTo>
                    <a:pt x="30" y="61"/>
                    <a:pt x="30" y="61"/>
                    <a:pt x="30" y="61"/>
                  </a:cubicBezTo>
                  <a:cubicBezTo>
                    <a:pt x="0" y="73"/>
                    <a:pt x="0" y="73"/>
                    <a:pt x="0" y="73"/>
                  </a:cubicBezTo>
                  <a:cubicBezTo>
                    <a:pt x="23" y="96"/>
                    <a:pt x="23" y="96"/>
                    <a:pt x="23" y="96"/>
                  </a:cubicBezTo>
                  <a:cubicBezTo>
                    <a:pt x="2" y="121"/>
                    <a:pt x="2" y="121"/>
                    <a:pt x="2" y="121"/>
                  </a:cubicBezTo>
                  <a:cubicBezTo>
                    <a:pt x="34" y="130"/>
                    <a:pt x="34" y="130"/>
                    <a:pt x="34" y="130"/>
                  </a:cubicBezTo>
                  <a:cubicBezTo>
                    <a:pt x="29" y="162"/>
                    <a:pt x="29" y="162"/>
                    <a:pt x="29" y="162"/>
                  </a:cubicBezTo>
                  <a:cubicBezTo>
                    <a:pt x="60" y="154"/>
                    <a:pt x="60" y="154"/>
                    <a:pt x="60" y="154"/>
                  </a:cubicBezTo>
                  <a:cubicBezTo>
                    <a:pt x="72" y="185"/>
                    <a:pt x="72" y="185"/>
                    <a:pt x="72" y="185"/>
                  </a:cubicBezTo>
                  <a:cubicBezTo>
                    <a:pt x="95" y="161"/>
                    <a:pt x="95" y="161"/>
                    <a:pt x="95" y="161"/>
                  </a:cubicBezTo>
                  <a:cubicBezTo>
                    <a:pt x="121" y="182"/>
                    <a:pt x="121" y="182"/>
                    <a:pt x="121" y="182"/>
                  </a:cubicBezTo>
                  <a:cubicBezTo>
                    <a:pt x="129" y="150"/>
                    <a:pt x="129" y="150"/>
                    <a:pt x="129" y="150"/>
                  </a:cubicBezTo>
                  <a:cubicBezTo>
                    <a:pt x="162" y="156"/>
                    <a:pt x="162" y="156"/>
                    <a:pt x="162" y="156"/>
                  </a:cubicBezTo>
                  <a:cubicBezTo>
                    <a:pt x="153" y="124"/>
                    <a:pt x="153" y="124"/>
                    <a:pt x="153" y="124"/>
                  </a:cubicBezTo>
                  <a:lnTo>
                    <a:pt x="184" y="112"/>
                  </a:lnTo>
                  <a:close/>
                  <a:moveTo>
                    <a:pt x="92" y="115"/>
                  </a:moveTo>
                  <a:cubicBezTo>
                    <a:pt x="79" y="115"/>
                    <a:pt x="69" y="105"/>
                    <a:pt x="69" y="92"/>
                  </a:cubicBezTo>
                  <a:cubicBezTo>
                    <a:pt x="69" y="80"/>
                    <a:pt x="79" y="70"/>
                    <a:pt x="92" y="70"/>
                  </a:cubicBezTo>
                  <a:cubicBezTo>
                    <a:pt x="104" y="70"/>
                    <a:pt x="114" y="80"/>
                    <a:pt x="114" y="92"/>
                  </a:cubicBezTo>
                  <a:cubicBezTo>
                    <a:pt x="114" y="105"/>
                    <a:pt x="104" y="115"/>
                    <a:pt x="92"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0" name="Freeform 97"/>
            <p:cNvSpPr>
              <a:spLocks noEditPoints="1"/>
            </p:cNvSpPr>
            <p:nvPr/>
          </p:nvSpPr>
          <p:spPr bwMode="gray">
            <a:xfrm>
              <a:off x="9464975" y="4650108"/>
              <a:ext cx="358775" cy="355600"/>
            </a:xfrm>
            <a:custGeom>
              <a:avLst/>
              <a:gdLst>
                <a:gd name="T0" fmla="*/ 247 w 259"/>
                <a:gd name="T1" fmla="*/ 139 h 259"/>
                <a:gd name="T2" fmla="*/ 228 w 259"/>
                <a:gd name="T3" fmla="*/ 133 h 259"/>
                <a:gd name="T4" fmla="*/ 224 w 259"/>
                <a:gd name="T5" fmla="*/ 103 h 259"/>
                <a:gd name="T6" fmla="*/ 241 w 259"/>
                <a:gd name="T7" fmla="*/ 94 h 259"/>
                <a:gd name="T8" fmla="*/ 247 w 259"/>
                <a:gd name="T9" fmla="*/ 73 h 259"/>
                <a:gd name="T10" fmla="*/ 239 w 259"/>
                <a:gd name="T11" fmla="*/ 59 h 259"/>
                <a:gd name="T12" fmla="*/ 219 w 259"/>
                <a:gd name="T13" fmla="*/ 53 h 259"/>
                <a:gd name="T14" fmla="*/ 202 w 259"/>
                <a:gd name="T15" fmla="*/ 63 h 259"/>
                <a:gd name="T16" fmla="*/ 178 w 259"/>
                <a:gd name="T17" fmla="*/ 44 h 259"/>
                <a:gd name="T18" fmla="*/ 183 w 259"/>
                <a:gd name="T19" fmla="*/ 25 h 259"/>
                <a:gd name="T20" fmla="*/ 173 w 259"/>
                <a:gd name="T21" fmla="*/ 7 h 259"/>
                <a:gd name="T22" fmla="*/ 157 w 259"/>
                <a:gd name="T23" fmla="*/ 2 h 259"/>
                <a:gd name="T24" fmla="*/ 138 w 259"/>
                <a:gd name="T25" fmla="*/ 12 h 259"/>
                <a:gd name="T26" fmla="*/ 133 w 259"/>
                <a:gd name="T27" fmla="*/ 31 h 259"/>
                <a:gd name="T28" fmla="*/ 103 w 259"/>
                <a:gd name="T29" fmla="*/ 35 h 259"/>
                <a:gd name="T30" fmla="*/ 93 w 259"/>
                <a:gd name="T31" fmla="*/ 18 h 259"/>
                <a:gd name="T32" fmla="*/ 73 w 259"/>
                <a:gd name="T33" fmla="*/ 12 h 259"/>
                <a:gd name="T34" fmla="*/ 59 w 259"/>
                <a:gd name="T35" fmla="*/ 20 h 259"/>
                <a:gd name="T36" fmla="*/ 53 w 259"/>
                <a:gd name="T37" fmla="*/ 40 h 259"/>
                <a:gd name="T38" fmla="*/ 63 w 259"/>
                <a:gd name="T39" fmla="*/ 58 h 259"/>
                <a:gd name="T40" fmla="*/ 44 w 259"/>
                <a:gd name="T41" fmla="*/ 81 h 259"/>
                <a:gd name="T42" fmla="*/ 25 w 259"/>
                <a:gd name="T43" fmla="*/ 76 h 259"/>
                <a:gd name="T44" fmla="*/ 7 w 259"/>
                <a:gd name="T45" fmla="*/ 86 h 259"/>
                <a:gd name="T46" fmla="*/ 2 w 259"/>
                <a:gd name="T47" fmla="*/ 103 h 259"/>
                <a:gd name="T48" fmla="*/ 12 w 259"/>
                <a:gd name="T49" fmla="*/ 121 h 259"/>
                <a:gd name="T50" fmla="*/ 31 w 259"/>
                <a:gd name="T51" fmla="*/ 126 h 259"/>
                <a:gd name="T52" fmla="*/ 35 w 259"/>
                <a:gd name="T53" fmla="*/ 156 h 259"/>
                <a:gd name="T54" fmla="*/ 18 w 259"/>
                <a:gd name="T55" fmla="*/ 166 h 259"/>
                <a:gd name="T56" fmla="*/ 12 w 259"/>
                <a:gd name="T57" fmla="*/ 186 h 259"/>
                <a:gd name="T58" fmla="*/ 20 w 259"/>
                <a:gd name="T59" fmla="*/ 201 h 259"/>
                <a:gd name="T60" fmla="*/ 40 w 259"/>
                <a:gd name="T61" fmla="*/ 206 h 259"/>
                <a:gd name="T62" fmla="*/ 58 w 259"/>
                <a:gd name="T63" fmla="*/ 197 h 259"/>
                <a:gd name="T64" fmla="*/ 81 w 259"/>
                <a:gd name="T65" fmla="*/ 215 h 259"/>
                <a:gd name="T66" fmla="*/ 76 w 259"/>
                <a:gd name="T67" fmla="*/ 234 h 259"/>
                <a:gd name="T68" fmla="*/ 86 w 259"/>
                <a:gd name="T69" fmla="*/ 253 h 259"/>
                <a:gd name="T70" fmla="*/ 102 w 259"/>
                <a:gd name="T71" fmla="*/ 257 h 259"/>
                <a:gd name="T72" fmla="*/ 121 w 259"/>
                <a:gd name="T73" fmla="*/ 247 h 259"/>
                <a:gd name="T74" fmla="*/ 126 w 259"/>
                <a:gd name="T75" fmla="*/ 228 h 259"/>
                <a:gd name="T76" fmla="*/ 156 w 259"/>
                <a:gd name="T77" fmla="*/ 224 h 259"/>
                <a:gd name="T78" fmla="*/ 166 w 259"/>
                <a:gd name="T79" fmla="*/ 242 h 259"/>
                <a:gd name="T80" fmla="*/ 186 w 259"/>
                <a:gd name="T81" fmla="*/ 247 h 259"/>
                <a:gd name="T82" fmla="*/ 200 w 259"/>
                <a:gd name="T83" fmla="*/ 239 h 259"/>
                <a:gd name="T84" fmla="*/ 206 w 259"/>
                <a:gd name="T85" fmla="*/ 219 h 259"/>
                <a:gd name="T86" fmla="*/ 197 w 259"/>
                <a:gd name="T87" fmla="*/ 202 h 259"/>
                <a:gd name="T88" fmla="*/ 215 w 259"/>
                <a:gd name="T89" fmla="*/ 178 h 259"/>
                <a:gd name="T90" fmla="*/ 234 w 259"/>
                <a:gd name="T91" fmla="*/ 183 h 259"/>
                <a:gd name="T92" fmla="*/ 252 w 259"/>
                <a:gd name="T93" fmla="*/ 173 h 259"/>
                <a:gd name="T94" fmla="*/ 257 w 259"/>
                <a:gd name="T95" fmla="*/ 157 h 259"/>
                <a:gd name="T96" fmla="*/ 247 w 259"/>
                <a:gd name="T97" fmla="*/ 139 h 259"/>
                <a:gd name="T98" fmla="*/ 116 w 259"/>
                <a:gd name="T99" fmla="*/ 178 h 259"/>
                <a:gd name="T100" fmla="*/ 82 w 259"/>
                <a:gd name="T101" fmla="*/ 116 h 259"/>
                <a:gd name="T102" fmla="*/ 143 w 259"/>
                <a:gd name="T103" fmla="*/ 82 h 259"/>
                <a:gd name="T104" fmla="*/ 177 w 259"/>
                <a:gd name="T105" fmla="*/ 143 h 259"/>
                <a:gd name="T106" fmla="*/ 116 w 259"/>
                <a:gd name="T10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259">
                  <a:moveTo>
                    <a:pt x="247" y="139"/>
                  </a:moveTo>
                  <a:cubicBezTo>
                    <a:pt x="228" y="133"/>
                    <a:pt x="228" y="133"/>
                    <a:pt x="228" y="133"/>
                  </a:cubicBezTo>
                  <a:cubicBezTo>
                    <a:pt x="228" y="123"/>
                    <a:pt x="227" y="113"/>
                    <a:pt x="224" y="103"/>
                  </a:cubicBezTo>
                  <a:cubicBezTo>
                    <a:pt x="241" y="94"/>
                    <a:pt x="241" y="94"/>
                    <a:pt x="241" y="94"/>
                  </a:cubicBezTo>
                  <a:cubicBezTo>
                    <a:pt x="249" y="90"/>
                    <a:pt x="251" y="81"/>
                    <a:pt x="247" y="73"/>
                  </a:cubicBezTo>
                  <a:cubicBezTo>
                    <a:pt x="239" y="59"/>
                    <a:pt x="239" y="59"/>
                    <a:pt x="239" y="59"/>
                  </a:cubicBezTo>
                  <a:cubicBezTo>
                    <a:pt x="235" y="52"/>
                    <a:pt x="226" y="49"/>
                    <a:pt x="219" y="53"/>
                  </a:cubicBezTo>
                  <a:cubicBezTo>
                    <a:pt x="202" y="63"/>
                    <a:pt x="202" y="63"/>
                    <a:pt x="202" y="63"/>
                  </a:cubicBezTo>
                  <a:cubicBezTo>
                    <a:pt x="195" y="55"/>
                    <a:pt x="187" y="49"/>
                    <a:pt x="178" y="44"/>
                  </a:cubicBezTo>
                  <a:cubicBezTo>
                    <a:pt x="183" y="25"/>
                    <a:pt x="183" y="25"/>
                    <a:pt x="183" y="25"/>
                  </a:cubicBezTo>
                  <a:cubicBezTo>
                    <a:pt x="185" y="17"/>
                    <a:pt x="181" y="9"/>
                    <a:pt x="173" y="7"/>
                  </a:cubicBezTo>
                  <a:cubicBezTo>
                    <a:pt x="157" y="2"/>
                    <a:pt x="157" y="2"/>
                    <a:pt x="157" y="2"/>
                  </a:cubicBezTo>
                  <a:cubicBezTo>
                    <a:pt x="149" y="0"/>
                    <a:pt x="141" y="5"/>
                    <a:pt x="138" y="12"/>
                  </a:cubicBezTo>
                  <a:cubicBezTo>
                    <a:pt x="133" y="31"/>
                    <a:pt x="133" y="31"/>
                    <a:pt x="133" y="31"/>
                  </a:cubicBezTo>
                  <a:cubicBezTo>
                    <a:pt x="123" y="31"/>
                    <a:pt x="113" y="32"/>
                    <a:pt x="103" y="35"/>
                  </a:cubicBezTo>
                  <a:cubicBezTo>
                    <a:pt x="93" y="18"/>
                    <a:pt x="93" y="18"/>
                    <a:pt x="93" y="18"/>
                  </a:cubicBezTo>
                  <a:cubicBezTo>
                    <a:pt x="90" y="11"/>
                    <a:pt x="80" y="8"/>
                    <a:pt x="73" y="12"/>
                  </a:cubicBezTo>
                  <a:cubicBezTo>
                    <a:pt x="59" y="20"/>
                    <a:pt x="59" y="20"/>
                    <a:pt x="59" y="20"/>
                  </a:cubicBezTo>
                  <a:cubicBezTo>
                    <a:pt x="51" y="24"/>
                    <a:pt x="49" y="33"/>
                    <a:pt x="53" y="40"/>
                  </a:cubicBezTo>
                  <a:cubicBezTo>
                    <a:pt x="63" y="58"/>
                    <a:pt x="63" y="58"/>
                    <a:pt x="63" y="58"/>
                  </a:cubicBezTo>
                  <a:cubicBezTo>
                    <a:pt x="55" y="64"/>
                    <a:pt x="49" y="72"/>
                    <a:pt x="44" y="81"/>
                  </a:cubicBezTo>
                  <a:cubicBezTo>
                    <a:pt x="25" y="76"/>
                    <a:pt x="25" y="76"/>
                    <a:pt x="25" y="76"/>
                  </a:cubicBezTo>
                  <a:cubicBezTo>
                    <a:pt x="17" y="74"/>
                    <a:pt x="9" y="78"/>
                    <a:pt x="7" y="86"/>
                  </a:cubicBezTo>
                  <a:cubicBezTo>
                    <a:pt x="2" y="103"/>
                    <a:pt x="2" y="103"/>
                    <a:pt x="2" y="103"/>
                  </a:cubicBezTo>
                  <a:cubicBezTo>
                    <a:pt x="0" y="110"/>
                    <a:pt x="4" y="119"/>
                    <a:pt x="12" y="121"/>
                  </a:cubicBezTo>
                  <a:cubicBezTo>
                    <a:pt x="31" y="126"/>
                    <a:pt x="31" y="126"/>
                    <a:pt x="31" y="126"/>
                  </a:cubicBezTo>
                  <a:cubicBezTo>
                    <a:pt x="31" y="136"/>
                    <a:pt x="32" y="146"/>
                    <a:pt x="35" y="156"/>
                  </a:cubicBezTo>
                  <a:cubicBezTo>
                    <a:pt x="18" y="166"/>
                    <a:pt x="18" y="166"/>
                    <a:pt x="18" y="166"/>
                  </a:cubicBezTo>
                  <a:cubicBezTo>
                    <a:pt x="11" y="170"/>
                    <a:pt x="8" y="179"/>
                    <a:pt x="12" y="186"/>
                  </a:cubicBezTo>
                  <a:cubicBezTo>
                    <a:pt x="20" y="201"/>
                    <a:pt x="20" y="201"/>
                    <a:pt x="20" y="201"/>
                  </a:cubicBezTo>
                  <a:cubicBezTo>
                    <a:pt x="24" y="208"/>
                    <a:pt x="33" y="210"/>
                    <a:pt x="40" y="206"/>
                  </a:cubicBezTo>
                  <a:cubicBezTo>
                    <a:pt x="58" y="197"/>
                    <a:pt x="58" y="197"/>
                    <a:pt x="58" y="197"/>
                  </a:cubicBezTo>
                  <a:cubicBezTo>
                    <a:pt x="64" y="204"/>
                    <a:pt x="72" y="210"/>
                    <a:pt x="81" y="215"/>
                  </a:cubicBezTo>
                  <a:cubicBezTo>
                    <a:pt x="76" y="234"/>
                    <a:pt x="76" y="234"/>
                    <a:pt x="76" y="234"/>
                  </a:cubicBezTo>
                  <a:cubicBezTo>
                    <a:pt x="74" y="242"/>
                    <a:pt x="78" y="250"/>
                    <a:pt x="86" y="253"/>
                  </a:cubicBezTo>
                  <a:cubicBezTo>
                    <a:pt x="102" y="257"/>
                    <a:pt x="102" y="257"/>
                    <a:pt x="102" y="257"/>
                  </a:cubicBezTo>
                  <a:cubicBezTo>
                    <a:pt x="110" y="259"/>
                    <a:pt x="118" y="255"/>
                    <a:pt x="121" y="247"/>
                  </a:cubicBezTo>
                  <a:cubicBezTo>
                    <a:pt x="126" y="228"/>
                    <a:pt x="126" y="228"/>
                    <a:pt x="126" y="228"/>
                  </a:cubicBezTo>
                  <a:cubicBezTo>
                    <a:pt x="136" y="228"/>
                    <a:pt x="146" y="227"/>
                    <a:pt x="156" y="224"/>
                  </a:cubicBezTo>
                  <a:cubicBezTo>
                    <a:pt x="166" y="242"/>
                    <a:pt x="166" y="242"/>
                    <a:pt x="166" y="242"/>
                  </a:cubicBezTo>
                  <a:cubicBezTo>
                    <a:pt x="170" y="249"/>
                    <a:pt x="179" y="251"/>
                    <a:pt x="186" y="247"/>
                  </a:cubicBezTo>
                  <a:cubicBezTo>
                    <a:pt x="200" y="239"/>
                    <a:pt x="200" y="239"/>
                    <a:pt x="200" y="239"/>
                  </a:cubicBezTo>
                  <a:cubicBezTo>
                    <a:pt x="208" y="235"/>
                    <a:pt x="210" y="226"/>
                    <a:pt x="206" y="219"/>
                  </a:cubicBezTo>
                  <a:cubicBezTo>
                    <a:pt x="197" y="202"/>
                    <a:pt x="197" y="202"/>
                    <a:pt x="197" y="202"/>
                  </a:cubicBezTo>
                  <a:cubicBezTo>
                    <a:pt x="204" y="195"/>
                    <a:pt x="210" y="187"/>
                    <a:pt x="215" y="178"/>
                  </a:cubicBezTo>
                  <a:cubicBezTo>
                    <a:pt x="234" y="183"/>
                    <a:pt x="234" y="183"/>
                    <a:pt x="234" y="183"/>
                  </a:cubicBezTo>
                  <a:cubicBezTo>
                    <a:pt x="242" y="185"/>
                    <a:pt x="250" y="181"/>
                    <a:pt x="252" y="173"/>
                  </a:cubicBezTo>
                  <a:cubicBezTo>
                    <a:pt x="257" y="157"/>
                    <a:pt x="257" y="157"/>
                    <a:pt x="257" y="157"/>
                  </a:cubicBezTo>
                  <a:cubicBezTo>
                    <a:pt x="259" y="149"/>
                    <a:pt x="255" y="141"/>
                    <a:pt x="247" y="139"/>
                  </a:cubicBezTo>
                  <a:close/>
                  <a:moveTo>
                    <a:pt x="116" y="178"/>
                  </a:moveTo>
                  <a:cubicBezTo>
                    <a:pt x="90" y="170"/>
                    <a:pt x="74" y="143"/>
                    <a:pt x="82" y="116"/>
                  </a:cubicBezTo>
                  <a:cubicBezTo>
                    <a:pt x="89" y="90"/>
                    <a:pt x="117" y="74"/>
                    <a:pt x="143" y="82"/>
                  </a:cubicBezTo>
                  <a:cubicBezTo>
                    <a:pt x="169" y="89"/>
                    <a:pt x="185" y="117"/>
                    <a:pt x="177" y="143"/>
                  </a:cubicBezTo>
                  <a:cubicBezTo>
                    <a:pt x="170" y="170"/>
                    <a:pt x="142" y="185"/>
                    <a:pt x="116" y="17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1" name="Freeform 98"/>
            <p:cNvSpPr>
              <a:spLocks noEditPoints="1"/>
            </p:cNvSpPr>
            <p:nvPr/>
          </p:nvSpPr>
          <p:spPr bwMode="gray">
            <a:xfrm>
              <a:off x="9818987" y="4658045"/>
              <a:ext cx="227013" cy="228600"/>
            </a:xfrm>
            <a:custGeom>
              <a:avLst/>
              <a:gdLst>
                <a:gd name="T0" fmla="*/ 165 w 165"/>
                <a:gd name="T1" fmla="*/ 75 h 166"/>
                <a:gd name="T2" fmla="*/ 165 w 165"/>
                <a:gd name="T3" fmla="*/ 75 h 166"/>
                <a:gd name="T4" fmla="*/ 151 w 165"/>
                <a:gd name="T5" fmla="*/ 63 h 166"/>
                <a:gd name="T6" fmla="*/ 156 w 165"/>
                <a:gd name="T7" fmla="*/ 44 h 166"/>
                <a:gd name="T8" fmla="*/ 138 w 165"/>
                <a:gd name="T9" fmla="*/ 38 h 166"/>
                <a:gd name="T10" fmla="*/ 136 w 165"/>
                <a:gd name="T11" fmla="*/ 19 h 166"/>
                <a:gd name="T12" fmla="*/ 117 w 165"/>
                <a:gd name="T13" fmla="*/ 20 h 166"/>
                <a:gd name="T14" fmla="*/ 107 w 165"/>
                <a:gd name="T15" fmla="*/ 3 h 166"/>
                <a:gd name="T16" fmla="*/ 90 w 165"/>
                <a:gd name="T17" fmla="*/ 12 h 166"/>
                <a:gd name="T18" fmla="*/ 90 w 165"/>
                <a:gd name="T19" fmla="*/ 0 h 166"/>
                <a:gd name="T20" fmla="*/ 75 w 165"/>
                <a:gd name="T21" fmla="*/ 0 h 166"/>
                <a:gd name="T22" fmla="*/ 62 w 165"/>
                <a:gd name="T23" fmla="*/ 14 h 166"/>
                <a:gd name="T24" fmla="*/ 44 w 165"/>
                <a:gd name="T25" fmla="*/ 9 h 166"/>
                <a:gd name="T26" fmla="*/ 36 w 165"/>
                <a:gd name="T27" fmla="*/ 27 h 166"/>
                <a:gd name="T28" fmla="*/ 18 w 165"/>
                <a:gd name="T29" fmla="*/ 30 h 166"/>
                <a:gd name="T30" fmla="*/ 19 w 165"/>
                <a:gd name="T31" fmla="*/ 48 h 166"/>
                <a:gd name="T32" fmla="*/ 3 w 165"/>
                <a:gd name="T33" fmla="*/ 58 h 166"/>
                <a:gd name="T34" fmla="*/ 10 w 165"/>
                <a:gd name="T35" fmla="*/ 75 h 166"/>
                <a:gd name="T36" fmla="*/ 0 w 165"/>
                <a:gd name="T37" fmla="*/ 75 h 166"/>
                <a:gd name="T38" fmla="*/ 0 w 165"/>
                <a:gd name="T39" fmla="*/ 80 h 166"/>
                <a:gd name="T40" fmla="*/ 0 w 165"/>
                <a:gd name="T41" fmla="*/ 90 h 166"/>
                <a:gd name="T42" fmla="*/ 10 w 165"/>
                <a:gd name="T43" fmla="*/ 90 h 166"/>
                <a:gd name="T44" fmla="*/ 3 w 165"/>
                <a:gd name="T45" fmla="*/ 107 h 166"/>
                <a:gd name="T46" fmla="*/ 18 w 165"/>
                <a:gd name="T47" fmla="*/ 118 h 166"/>
                <a:gd name="T48" fmla="*/ 18 w 165"/>
                <a:gd name="T49" fmla="*/ 136 h 166"/>
                <a:gd name="T50" fmla="*/ 36 w 165"/>
                <a:gd name="T51" fmla="*/ 140 h 166"/>
                <a:gd name="T52" fmla="*/ 44 w 165"/>
                <a:gd name="T53" fmla="*/ 156 h 166"/>
                <a:gd name="T54" fmla="*/ 62 w 165"/>
                <a:gd name="T55" fmla="*/ 153 h 166"/>
                <a:gd name="T56" fmla="*/ 75 w 165"/>
                <a:gd name="T57" fmla="*/ 166 h 166"/>
                <a:gd name="T58" fmla="*/ 90 w 165"/>
                <a:gd name="T59" fmla="*/ 166 h 166"/>
                <a:gd name="T60" fmla="*/ 90 w 165"/>
                <a:gd name="T61" fmla="*/ 155 h 166"/>
                <a:gd name="T62" fmla="*/ 107 w 165"/>
                <a:gd name="T63" fmla="*/ 162 h 166"/>
                <a:gd name="T64" fmla="*/ 117 w 165"/>
                <a:gd name="T65" fmla="*/ 146 h 166"/>
                <a:gd name="T66" fmla="*/ 135 w 165"/>
                <a:gd name="T67" fmla="*/ 147 h 166"/>
                <a:gd name="T68" fmla="*/ 138 w 165"/>
                <a:gd name="T69" fmla="*/ 129 h 166"/>
                <a:gd name="T70" fmla="*/ 156 w 165"/>
                <a:gd name="T71" fmla="*/ 122 h 166"/>
                <a:gd name="T72" fmla="*/ 151 w 165"/>
                <a:gd name="T73" fmla="*/ 103 h 166"/>
                <a:gd name="T74" fmla="*/ 165 w 165"/>
                <a:gd name="T75" fmla="*/ 90 h 166"/>
                <a:gd name="T76" fmla="*/ 133 w 165"/>
                <a:gd name="T77" fmla="*/ 75 h 166"/>
                <a:gd name="T78" fmla="*/ 104 w 165"/>
                <a:gd name="T79" fmla="*/ 71 h 166"/>
                <a:gd name="T80" fmla="*/ 113 w 165"/>
                <a:gd name="T81" fmla="*/ 42 h 166"/>
                <a:gd name="T82" fmla="*/ 90 w 165"/>
                <a:gd name="T83" fmla="*/ 59 h 166"/>
                <a:gd name="T84" fmla="*/ 113 w 165"/>
                <a:gd name="T85" fmla="*/ 42 h 166"/>
                <a:gd name="T86" fmla="*/ 75 w 165"/>
                <a:gd name="T87" fmla="*/ 90 h 166"/>
                <a:gd name="T88" fmla="*/ 90 w 165"/>
                <a:gd name="T89" fmla="*/ 76 h 166"/>
                <a:gd name="T90" fmla="*/ 75 w 165"/>
                <a:gd name="T91" fmla="*/ 32 h 166"/>
                <a:gd name="T92" fmla="*/ 69 w 165"/>
                <a:gd name="T93" fmla="*/ 61 h 166"/>
                <a:gd name="T94" fmla="*/ 75 w 165"/>
                <a:gd name="T95" fmla="*/ 32 h 166"/>
                <a:gd name="T96" fmla="*/ 60 w 165"/>
                <a:gd name="T97" fmla="*/ 71 h 166"/>
                <a:gd name="T98" fmla="*/ 31 w 165"/>
                <a:gd name="T99" fmla="*/ 75 h 166"/>
                <a:gd name="T100" fmla="*/ 41 w 165"/>
                <a:gd name="T101" fmla="*/ 115 h 166"/>
                <a:gd name="T102" fmla="*/ 57 w 165"/>
                <a:gd name="T103" fmla="*/ 90 h 166"/>
                <a:gd name="T104" fmla="*/ 41 w 165"/>
                <a:gd name="T105" fmla="*/ 115 h 166"/>
                <a:gd name="T106" fmla="*/ 69 w 165"/>
                <a:gd name="T107" fmla="*/ 106 h 166"/>
                <a:gd name="T108" fmla="*/ 75 w 165"/>
                <a:gd name="T109" fmla="*/ 135 h 166"/>
                <a:gd name="T110" fmla="*/ 90 w 165"/>
                <a:gd name="T111" fmla="*/ 135 h 166"/>
                <a:gd name="T112" fmla="*/ 94 w 165"/>
                <a:gd name="T113" fmla="*/ 106 h 166"/>
                <a:gd name="T114" fmla="*/ 90 w 165"/>
                <a:gd name="T115" fmla="*/ 135 h 166"/>
                <a:gd name="T116" fmla="*/ 104 w 165"/>
                <a:gd name="T117" fmla="*/ 96 h 166"/>
                <a:gd name="T118" fmla="*/ 133 w 165"/>
                <a:gd name="T119" fmla="*/ 9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166">
                  <a:moveTo>
                    <a:pt x="165" y="90"/>
                  </a:moveTo>
                  <a:cubicBezTo>
                    <a:pt x="165" y="75"/>
                    <a:pt x="165" y="75"/>
                    <a:pt x="165" y="75"/>
                  </a:cubicBezTo>
                  <a:cubicBezTo>
                    <a:pt x="165" y="75"/>
                    <a:pt x="165" y="75"/>
                    <a:pt x="165" y="75"/>
                  </a:cubicBezTo>
                  <a:cubicBezTo>
                    <a:pt x="165" y="75"/>
                    <a:pt x="165" y="75"/>
                    <a:pt x="165" y="75"/>
                  </a:cubicBezTo>
                  <a:cubicBezTo>
                    <a:pt x="154" y="75"/>
                    <a:pt x="154" y="75"/>
                    <a:pt x="154" y="75"/>
                  </a:cubicBezTo>
                  <a:cubicBezTo>
                    <a:pt x="153" y="71"/>
                    <a:pt x="152" y="67"/>
                    <a:pt x="151" y="63"/>
                  </a:cubicBezTo>
                  <a:cubicBezTo>
                    <a:pt x="162" y="58"/>
                    <a:pt x="162" y="58"/>
                    <a:pt x="162" y="58"/>
                  </a:cubicBezTo>
                  <a:cubicBezTo>
                    <a:pt x="156" y="44"/>
                    <a:pt x="156" y="44"/>
                    <a:pt x="156" y="44"/>
                  </a:cubicBezTo>
                  <a:cubicBezTo>
                    <a:pt x="145" y="49"/>
                    <a:pt x="145" y="49"/>
                    <a:pt x="145" y="49"/>
                  </a:cubicBezTo>
                  <a:cubicBezTo>
                    <a:pt x="143" y="45"/>
                    <a:pt x="141" y="41"/>
                    <a:pt x="138" y="38"/>
                  </a:cubicBezTo>
                  <a:cubicBezTo>
                    <a:pt x="146" y="30"/>
                    <a:pt x="146" y="30"/>
                    <a:pt x="146" y="30"/>
                  </a:cubicBezTo>
                  <a:cubicBezTo>
                    <a:pt x="136" y="19"/>
                    <a:pt x="136" y="19"/>
                    <a:pt x="136" y="19"/>
                  </a:cubicBezTo>
                  <a:cubicBezTo>
                    <a:pt x="127" y="27"/>
                    <a:pt x="127" y="27"/>
                    <a:pt x="127" y="27"/>
                  </a:cubicBezTo>
                  <a:cubicBezTo>
                    <a:pt x="124" y="25"/>
                    <a:pt x="120" y="22"/>
                    <a:pt x="117" y="20"/>
                  </a:cubicBezTo>
                  <a:cubicBezTo>
                    <a:pt x="121" y="9"/>
                    <a:pt x="121" y="9"/>
                    <a:pt x="121" y="9"/>
                  </a:cubicBezTo>
                  <a:cubicBezTo>
                    <a:pt x="107" y="3"/>
                    <a:pt x="107" y="3"/>
                    <a:pt x="107" y="3"/>
                  </a:cubicBezTo>
                  <a:cubicBezTo>
                    <a:pt x="103" y="14"/>
                    <a:pt x="103" y="14"/>
                    <a:pt x="103" y="14"/>
                  </a:cubicBezTo>
                  <a:cubicBezTo>
                    <a:pt x="99" y="13"/>
                    <a:pt x="94" y="12"/>
                    <a:pt x="90" y="12"/>
                  </a:cubicBezTo>
                  <a:cubicBezTo>
                    <a:pt x="90" y="0"/>
                    <a:pt x="90" y="0"/>
                    <a:pt x="90" y="0"/>
                  </a:cubicBezTo>
                  <a:cubicBezTo>
                    <a:pt x="90" y="0"/>
                    <a:pt x="90" y="0"/>
                    <a:pt x="90" y="0"/>
                  </a:cubicBezTo>
                  <a:cubicBezTo>
                    <a:pt x="75" y="0"/>
                    <a:pt x="75" y="0"/>
                    <a:pt x="75" y="0"/>
                  </a:cubicBezTo>
                  <a:cubicBezTo>
                    <a:pt x="75" y="0"/>
                    <a:pt x="75" y="0"/>
                    <a:pt x="75" y="0"/>
                  </a:cubicBezTo>
                  <a:cubicBezTo>
                    <a:pt x="75" y="12"/>
                    <a:pt x="75" y="12"/>
                    <a:pt x="75" y="12"/>
                  </a:cubicBezTo>
                  <a:cubicBezTo>
                    <a:pt x="71" y="12"/>
                    <a:pt x="66" y="13"/>
                    <a:pt x="62" y="14"/>
                  </a:cubicBezTo>
                  <a:cubicBezTo>
                    <a:pt x="58" y="3"/>
                    <a:pt x="58" y="3"/>
                    <a:pt x="58" y="3"/>
                  </a:cubicBezTo>
                  <a:cubicBezTo>
                    <a:pt x="44" y="9"/>
                    <a:pt x="44" y="9"/>
                    <a:pt x="44" y="9"/>
                  </a:cubicBezTo>
                  <a:cubicBezTo>
                    <a:pt x="48" y="20"/>
                    <a:pt x="48" y="20"/>
                    <a:pt x="48" y="20"/>
                  </a:cubicBezTo>
                  <a:cubicBezTo>
                    <a:pt x="44" y="22"/>
                    <a:pt x="40" y="24"/>
                    <a:pt x="36" y="27"/>
                  </a:cubicBezTo>
                  <a:cubicBezTo>
                    <a:pt x="29" y="19"/>
                    <a:pt x="29" y="19"/>
                    <a:pt x="29" y="19"/>
                  </a:cubicBezTo>
                  <a:cubicBezTo>
                    <a:pt x="18" y="30"/>
                    <a:pt x="18" y="30"/>
                    <a:pt x="18" y="30"/>
                  </a:cubicBezTo>
                  <a:cubicBezTo>
                    <a:pt x="26" y="38"/>
                    <a:pt x="26" y="38"/>
                    <a:pt x="26" y="38"/>
                  </a:cubicBezTo>
                  <a:cubicBezTo>
                    <a:pt x="23" y="41"/>
                    <a:pt x="21" y="45"/>
                    <a:pt x="19" y="48"/>
                  </a:cubicBezTo>
                  <a:cubicBezTo>
                    <a:pt x="9" y="44"/>
                    <a:pt x="9" y="44"/>
                    <a:pt x="9" y="44"/>
                  </a:cubicBezTo>
                  <a:cubicBezTo>
                    <a:pt x="3" y="58"/>
                    <a:pt x="3" y="58"/>
                    <a:pt x="3" y="58"/>
                  </a:cubicBezTo>
                  <a:cubicBezTo>
                    <a:pt x="13" y="62"/>
                    <a:pt x="13" y="62"/>
                    <a:pt x="13" y="62"/>
                  </a:cubicBezTo>
                  <a:cubicBezTo>
                    <a:pt x="11" y="66"/>
                    <a:pt x="11" y="71"/>
                    <a:pt x="10" y="75"/>
                  </a:cubicBezTo>
                  <a:cubicBezTo>
                    <a:pt x="0" y="75"/>
                    <a:pt x="0" y="75"/>
                    <a:pt x="0" y="75"/>
                  </a:cubicBezTo>
                  <a:cubicBezTo>
                    <a:pt x="0" y="75"/>
                    <a:pt x="0" y="75"/>
                    <a:pt x="0" y="75"/>
                  </a:cubicBezTo>
                  <a:cubicBezTo>
                    <a:pt x="0" y="75"/>
                    <a:pt x="0" y="75"/>
                    <a:pt x="0" y="75"/>
                  </a:cubicBezTo>
                  <a:cubicBezTo>
                    <a:pt x="0" y="80"/>
                    <a:pt x="0" y="80"/>
                    <a:pt x="0" y="80"/>
                  </a:cubicBezTo>
                  <a:cubicBezTo>
                    <a:pt x="0" y="90"/>
                    <a:pt x="0" y="90"/>
                    <a:pt x="0" y="90"/>
                  </a:cubicBezTo>
                  <a:cubicBezTo>
                    <a:pt x="0" y="90"/>
                    <a:pt x="0" y="90"/>
                    <a:pt x="0" y="90"/>
                  </a:cubicBezTo>
                  <a:cubicBezTo>
                    <a:pt x="0" y="90"/>
                    <a:pt x="0" y="90"/>
                    <a:pt x="0" y="90"/>
                  </a:cubicBezTo>
                  <a:cubicBezTo>
                    <a:pt x="10" y="90"/>
                    <a:pt x="10" y="90"/>
                    <a:pt x="10" y="90"/>
                  </a:cubicBezTo>
                  <a:cubicBezTo>
                    <a:pt x="10" y="95"/>
                    <a:pt x="11" y="99"/>
                    <a:pt x="12" y="103"/>
                  </a:cubicBezTo>
                  <a:cubicBezTo>
                    <a:pt x="3" y="107"/>
                    <a:pt x="3" y="107"/>
                    <a:pt x="3" y="107"/>
                  </a:cubicBezTo>
                  <a:cubicBezTo>
                    <a:pt x="9" y="121"/>
                    <a:pt x="9" y="121"/>
                    <a:pt x="9" y="121"/>
                  </a:cubicBezTo>
                  <a:cubicBezTo>
                    <a:pt x="18" y="118"/>
                    <a:pt x="18" y="118"/>
                    <a:pt x="18" y="118"/>
                  </a:cubicBezTo>
                  <a:cubicBezTo>
                    <a:pt x="20" y="122"/>
                    <a:pt x="23" y="125"/>
                    <a:pt x="26" y="129"/>
                  </a:cubicBezTo>
                  <a:cubicBezTo>
                    <a:pt x="18" y="136"/>
                    <a:pt x="18" y="136"/>
                    <a:pt x="18" y="136"/>
                  </a:cubicBezTo>
                  <a:cubicBezTo>
                    <a:pt x="29" y="147"/>
                    <a:pt x="29" y="147"/>
                    <a:pt x="29" y="147"/>
                  </a:cubicBezTo>
                  <a:cubicBezTo>
                    <a:pt x="36" y="140"/>
                    <a:pt x="36" y="140"/>
                    <a:pt x="36" y="140"/>
                  </a:cubicBezTo>
                  <a:cubicBezTo>
                    <a:pt x="40" y="142"/>
                    <a:pt x="44" y="145"/>
                    <a:pt x="48" y="147"/>
                  </a:cubicBezTo>
                  <a:cubicBezTo>
                    <a:pt x="44" y="156"/>
                    <a:pt x="44" y="156"/>
                    <a:pt x="44" y="156"/>
                  </a:cubicBezTo>
                  <a:cubicBezTo>
                    <a:pt x="58" y="162"/>
                    <a:pt x="58" y="162"/>
                    <a:pt x="58" y="162"/>
                  </a:cubicBezTo>
                  <a:cubicBezTo>
                    <a:pt x="62" y="153"/>
                    <a:pt x="62" y="153"/>
                    <a:pt x="62" y="153"/>
                  </a:cubicBezTo>
                  <a:cubicBezTo>
                    <a:pt x="66" y="154"/>
                    <a:pt x="70" y="155"/>
                    <a:pt x="75" y="155"/>
                  </a:cubicBezTo>
                  <a:cubicBezTo>
                    <a:pt x="75" y="166"/>
                    <a:pt x="75" y="166"/>
                    <a:pt x="75" y="166"/>
                  </a:cubicBezTo>
                  <a:cubicBezTo>
                    <a:pt x="90" y="166"/>
                    <a:pt x="90" y="166"/>
                    <a:pt x="90" y="166"/>
                  </a:cubicBezTo>
                  <a:cubicBezTo>
                    <a:pt x="90" y="166"/>
                    <a:pt x="90" y="166"/>
                    <a:pt x="90" y="166"/>
                  </a:cubicBezTo>
                  <a:cubicBezTo>
                    <a:pt x="90" y="166"/>
                    <a:pt x="90" y="166"/>
                    <a:pt x="90" y="166"/>
                  </a:cubicBezTo>
                  <a:cubicBezTo>
                    <a:pt x="90" y="155"/>
                    <a:pt x="90" y="155"/>
                    <a:pt x="90" y="155"/>
                  </a:cubicBezTo>
                  <a:cubicBezTo>
                    <a:pt x="94" y="155"/>
                    <a:pt x="99" y="154"/>
                    <a:pt x="103" y="152"/>
                  </a:cubicBezTo>
                  <a:cubicBezTo>
                    <a:pt x="107" y="162"/>
                    <a:pt x="107" y="162"/>
                    <a:pt x="107" y="162"/>
                  </a:cubicBezTo>
                  <a:cubicBezTo>
                    <a:pt x="121" y="156"/>
                    <a:pt x="121" y="156"/>
                    <a:pt x="121" y="156"/>
                  </a:cubicBezTo>
                  <a:cubicBezTo>
                    <a:pt x="117" y="146"/>
                    <a:pt x="117" y="146"/>
                    <a:pt x="117" y="146"/>
                  </a:cubicBezTo>
                  <a:cubicBezTo>
                    <a:pt x="121" y="144"/>
                    <a:pt x="124" y="142"/>
                    <a:pt x="127" y="140"/>
                  </a:cubicBezTo>
                  <a:cubicBezTo>
                    <a:pt x="135" y="147"/>
                    <a:pt x="135" y="147"/>
                    <a:pt x="135" y="147"/>
                  </a:cubicBezTo>
                  <a:cubicBezTo>
                    <a:pt x="146" y="137"/>
                    <a:pt x="146" y="137"/>
                    <a:pt x="146" y="137"/>
                  </a:cubicBezTo>
                  <a:cubicBezTo>
                    <a:pt x="138" y="129"/>
                    <a:pt x="138" y="129"/>
                    <a:pt x="138" y="129"/>
                  </a:cubicBezTo>
                  <a:cubicBezTo>
                    <a:pt x="141" y="125"/>
                    <a:pt x="143" y="121"/>
                    <a:pt x="146" y="117"/>
                  </a:cubicBezTo>
                  <a:cubicBezTo>
                    <a:pt x="156" y="122"/>
                    <a:pt x="156" y="122"/>
                    <a:pt x="156" y="122"/>
                  </a:cubicBezTo>
                  <a:cubicBezTo>
                    <a:pt x="162" y="108"/>
                    <a:pt x="162" y="108"/>
                    <a:pt x="162" y="108"/>
                  </a:cubicBezTo>
                  <a:cubicBezTo>
                    <a:pt x="151" y="103"/>
                    <a:pt x="151" y="103"/>
                    <a:pt x="151" y="103"/>
                  </a:cubicBezTo>
                  <a:cubicBezTo>
                    <a:pt x="152" y="99"/>
                    <a:pt x="153" y="95"/>
                    <a:pt x="154" y="90"/>
                  </a:cubicBezTo>
                  <a:lnTo>
                    <a:pt x="165" y="90"/>
                  </a:lnTo>
                  <a:close/>
                  <a:moveTo>
                    <a:pt x="123" y="52"/>
                  </a:moveTo>
                  <a:cubicBezTo>
                    <a:pt x="128" y="59"/>
                    <a:pt x="132" y="67"/>
                    <a:pt x="133" y="75"/>
                  </a:cubicBezTo>
                  <a:cubicBezTo>
                    <a:pt x="106" y="75"/>
                    <a:pt x="106" y="75"/>
                    <a:pt x="106" y="75"/>
                  </a:cubicBezTo>
                  <a:cubicBezTo>
                    <a:pt x="105" y="74"/>
                    <a:pt x="105" y="72"/>
                    <a:pt x="104" y="71"/>
                  </a:cubicBezTo>
                  <a:lnTo>
                    <a:pt x="123" y="52"/>
                  </a:lnTo>
                  <a:close/>
                  <a:moveTo>
                    <a:pt x="113" y="42"/>
                  </a:moveTo>
                  <a:cubicBezTo>
                    <a:pt x="94" y="61"/>
                    <a:pt x="94" y="61"/>
                    <a:pt x="94" y="61"/>
                  </a:cubicBezTo>
                  <a:cubicBezTo>
                    <a:pt x="93" y="61"/>
                    <a:pt x="92" y="60"/>
                    <a:pt x="90" y="59"/>
                  </a:cubicBezTo>
                  <a:cubicBezTo>
                    <a:pt x="90" y="32"/>
                    <a:pt x="90" y="32"/>
                    <a:pt x="90" y="32"/>
                  </a:cubicBezTo>
                  <a:cubicBezTo>
                    <a:pt x="99" y="34"/>
                    <a:pt x="107" y="37"/>
                    <a:pt x="113" y="42"/>
                  </a:cubicBezTo>
                  <a:close/>
                  <a:moveTo>
                    <a:pt x="90" y="90"/>
                  </a:moveTo>
                  <a:cubicBezTo>
                    <a:pt x="86" y="94"/>
                    <a:pt x="79" y="94"/>
                    <a:pt x="75" y="90"/>
                  </a:cubicBezTo>
                  <a:cubicBezTo>
                    <a:pt x="71" y="86"/>
                    <a:pt x="71" y="80"/>
                    <a:pt x="75" y="76"/>
                  </a:cubicBezTo>
                  <a:cubicBezTo>
                    <a:pt x="79" y="72"/>
                    <a:pt x="86" y="72"/>
                    <a:pt x="90" y="76"/>
                  </a:cubicBezTo>
                  <a:cubicBezTo>
                    <a:pt x="94" y="80"/>
                    <a:pt x="94" y="86"/>
                    <a:pt x="90" y="90"/>
                  </a:cubicBezTo>
                  <a:close/>
                  <a:moveTo>
                    <a:pt x="75" y="32"/>
                  </a:moveTo>
                  <a:cubicBezTo>
                    <a:pt x="75" y="59"/>
                    <a:pt x="75" y="59"/>
                    <a:pt x="75" y="59"/>
                  </a:cubicBezTo>
                  <a:cubicBezTo>
                    <a:pt x="73" y="60"/>
                    <a:pt x="71" y="60"/>
                    <a:pt x="69" y="61"/>
                  </a:cubicBezTo>
                  <a:cubicBezTo>
                    <a:pt x="50" y="42"/>
                    <a:pt x="50" y="42"/>
                    <a:pt x="50" y="42"/>
                  </a:cubicBezTo>
                  <a:cubicBezTo>
                    <a:pt x="57" y="37"/>
                    <a:pt x="66" y="33"/>
                    <a:pt x="75" y="32"/>
                  </a:cubicBezTo>
                  <a:close/>
                  <a:moveTo>
                    <a:pt x="41" y="52"/>
                  </a:moveTo>
                  <a:cubicBezTo>
                    <a:pt x="60" y="71"/>
                    <a:pt x="60" y="71"/>
                    <a:pt x="60" y="71"/>
                  </a:cubicBezTo>
                  <a:cubicBezTo>
                    <a:pt x="59" y="72"/>
                    <a:pt x="58" y="74"/>
                    <a:pt x="58" y="75"/>
                  </a:cubicBezTo>
                  <a:cubicBezTo>
                    <a:pt x="31" y="75"/>
                    <a:pt x="31" y="75"/>
                    <a:pt x="31" y="75"/>
                  </a:cubicBezTo>
                  <a:cubicBezTo>
                    <a:pt x="32" y="67"/>
                    <a:pt x="35" y="59"/>
                    <a:pt x="41" y="52"/>
                  </a:cubicBezTo>
                  <a:close/>
                  <a:moveTo>
                    <a:pt x="41" y="115"/>
                  </a:moveTo>
                  <a:cubicBezTo>
                    <a:pt x="35" y="108"/>
                    <a:pt x="32" y="99"/>
                    <a:pt x="30" y="90"/>
                  </a:cubicBezTo>
                  <a:cubicBezTo>
                    <a:pt x="57" y="90"/>
                    <a:pt x="57" y="90"/>
                    <a:pt x="57" y="90"/>
                  </a:cubicBezTo>
                  <a:cubicBezTo>
                    <a:pt x="58" y="92"/>
                    <a:pt x="59" y="94"/>
                    <a:pt x="60" y="96"/>
                  </a:cubicBezTo>
                  <a:lnTo>
                    <a:pt x="41" y="115"/>
                  </a:lnTo>
                  <a:close/>
                  <a:moveTo>
                    <a:pt x="50" y="125"/>
                  </a:moveTo>
                  <a:cubicBezTo>
                    <a:pt x="69" y="106"/>
                    <a:pt x="69" y="106"/>
                    <a:pt x="69" y="106"/>
                  </a:cubicBezTo>
                  <a:cubicBezTo>
                    <a:pt x="71" y="107"/>
                    <a:pt x="73" y="107"/>
                    <a:pt x="75" y="108"/>
                  </a:cubicBezTo>
                  <a:cubicBezTo>
                    <a:pt x="75" y="135"/>
                    <a:pt x="75" y="135"/>
                    <a:pt x="75" y="135"/>
                  </a:cubicBezTo>
                  <a:cubicBezTo>
                    <a:pt x="66" y="134"/>
                    <a:pt x="57" y="130"/>
                    <a:pt x="50" y="125"/>
                  </a:cubicBezTo>
                  <a:close/>
                  <a:moveTo>
                    <a:pt x="90" y="135"/>
                  </a:moveTo>
                  <a:cubicBezTo>
                    <a:pt x="90" y="107"/>
                    <a:pt x="90" y="107"/>
                    <a:pt x="90" y="107"/>
                  </a:cubicBezTo>
                  <a:cubicBezTo>
                    <a:pt x="92" y="107"/>
                    <a:pt x="93" y="106"/>
                    <a:pt x="94" y="106"/>
                  </a:cubicBezTo>
                  <a:cubicBezTo>
                    <a:pt x="113" y="125"/>
                    <a:pt x="113" y="125"/>
                    <a:pt x="113" y="125"/>
                  </a:cubicBezTo>
                  <a:cubicBezTo>
                    <a:pt x="107" y="130"/>
                    <a:pt x="99" y="133"/>
                    <a:pt x="90" y="135"/>
                  </a:cubicBezTo>
                  <a:close/>
                  <a:moveTo>
                    <a:pt x="123" y="115"/>
                  </a:moveTo>
                  <a:cubicBezTo>
                    <a:pt x="104" y="96"/>
                    <a:pt x="104" y="96"/>
                    <a:pt x="104" y="96"/>
                  </a:cubicBezTo>
                  <a:cubicBezTo>
                    <a:pt x="105" y="94"/>
                    <a:pt x="106" y="92"/>
                    <a:pt x="106" y="90"/>
                  </a:cubicBezTo>
                  <a:cubicBezTo>
                    <a:pt x="133" y="90"/>
                    <a:pt x="133" y="90"/>
                    <a:pt x="133" y="90"/>
                  </a:cubicBezTo>
                  <a:cubicBezTo>
                    <a:pt x="132" y="99"/>
                    <a:pt x="129" y="108"/>
                    <a:pt x="123"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2" name="Freeform 99"/>
            <p:cNvSpPr>
              <a:spLocks/>
            </p:cNvSpPr>
            <p:nvPr/>
          </p:nvSpPr>
          <p:spPr bwMode="gray">
            <a:xfrm>
              <a:off x="9061750" y="4907283"/>
              <a:ext cx="1035050" cy="211137"/>
            </a:xfrm>
            <a:custGeom>
              <a:avLst/>
              <a:gdLst>
                <a:gd name="T0" fmla="*/ 3 w 748"/>
                <a:gd name="T1" fmla="*/ 0 h 153"/>
                <a:gd name="T2" fmla="*/ 0 w 748"/>
                <a:gd name="T3" fmla="*/ 26 h 153"/>
                <a:gd name="T4" fmla="*/ 127 w 748"/>
                <a:gd name="T5" fmla="*/ 153 h 153"/>
                <a:gd name="T6" fmla="*/ 621 w 748"/>
                <a:gd name="T7" fmla="*/ 153 h 153"/>
                <a:gd name="T8" fmla="*/ 748 w 748"/>
                <a:gd name="T9" fmla="*/ 26 h 153"/>
                <a:gd name="T10" fmla="*/ 745 w 748"/>
                <a:gd name="T11" fmla="*/ 0 h 153"/>
                <a:gd name="T12" fmla="*/ 3 w 748"/>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748" h="153">
                  <a:moveTo>
                    <a:pt x="3" y="0"/>
                  </a:moveTo>
                  <a:cubicBezTo>
                    <a:pt x="1" y="9"/>
                    <a:pt x="0" y="17"/>
                    <a:pt x="0" y="26"/>
                  </a:cubicBezTo>
                  <a:cubicBezTo>
                    <a:pt x="0" y="96"/>
                    <a:pt x="57" y="153"/>
                    <a:pt x="127" y="153"/>
                  </a:cubicBezTo>
                  <a:cubicBezTo>
                    <a:pt x="621" y="153"/>
                    <a:pt x="621" y="153"/>
                    <a:pt x="621" y="153"/>
                  </a:cubicBezTo>
                  <a:cubicBezTo>
                    <a:pt x="691" y="153"/>
                    <a:pt x="748" y="96"/>
                    <a:pt x="748" y="26"/>
                  </a:cubicBezTo>
                  <a:cubicBezTo>
                    <a:pt x="748" y="17"/>
                    <a:pt x="747" y="9"/>
                    <a:pt x="745" y="0"/>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3" name="Freeform 100"/>
            <p:cNvSpPr>
              <a:spLocks/>
            </p:cNvSpPr>
            <p:nvPr/>
          </p:nvSpPr>
          <p:spPr bwMode="gray">
            <a:xfrm>
              <a:off x="9101437" y="4907283"/>
              <a:ext cx="995363" cy="211137"/>
            </a:xfrm>
            <a:custGeom>
              <a:avLst/>
              <a:gdLst>
                <a:gd name="T0" fmla="*/ 716 w 719"/>
                <a:gd name="T1" fmla="*/ 0 h 153"/>
                <a:gd name="T2" fmla="*/ 700 w 719"/>
                <a:gd name="T3" fmla="*/ 0 h 153"/>
                <a:gd name="T4" fmla="*/ 701 w 719"/>
                <a:gd name="T5" fmla="*/ 8 h 153"/>
                <a:gd name="T6" fmla="*/ 573 w 719"/>
                <a:gd name="T7" fmla="*/ 135 h 153"/>
                <a:gd name="T8" fmla="*/ 80 w 719"/>
                <a:gd name="T9" fmla="*/ 135 h 153"/>
                <a:gd name="T10" fmla="*/ 0 w 719"/>
                <a:gd name="T11" fmla="*/ 106 h 153"/>
                <a:gd name="T12" fmla="*/ 98 w 719"/>
                <a:gd name="T13" fmla="*/ 153 h 153"/>
                <a:gd name="T14" fmla="*/ 592 w 719"/>
                <a:gd name="T15" fmla="*/ 153 h 153"/>
                <a:gd name="T16" fmla="*/ 719 w 719"/>
                <a:gd name="T17" fmla="*/ 26 h 153"/>
                <a:gd name="T18" fmla="*/ 716 w 719"/>
                <a:gd name="T1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9" h="153">
                  <a:moveTo>
                    <a:pt x="716" y="0"/>
                  </a:moveTo>
                  <a:cubicBezTo>
                    <a:pt x="700" y="0"/>
                    <a:pt x="700" y="0"/>
                    <a:pt x="700" y="0"/>
                  </a:cubicBezTo>
                  <a:cubicBezTo>
                    <a:pt x="701" y="3"/>
                    <a:pt x="701" y="5"/>
                    <a:pt x="701" y="8"/>
                  </a:cubicBezTo>
                  <a:cubicBezTo>
                    <a:pt x="701" y="78"/>
                    <a:pt x="644" y="135"/>
                    <a:pt x="573" y="135"/>
                  </a:cubicBezTo>
                  <a:cubicBezTo>
                    <a:pt x="80" y="135"/>
                    <a:pt x="80" y="135"/>
                    <a:pt x="80" y="135"/>
                  </a:cubicBezTo>
                  <a:cubicBezTo>
                    <a:pt x="50" y="135"/>
                    <a:pt x="22" y="124"/>
                    <a:pt x="0" y="106"/>
                  </a:cubicBezTo>
                  <a:cubicBezTo>
                    <a:pt x="23" y="135"/>
                    <a:pt x="59" y="153"/>
                    <a:pt x="98" y="153"/>
                  </a:cubicBezTo>
                  <a:cubicBezTo>
                    <a:pt x="592" y="153"/>
                    <a:pt x="592" y="153"/>
                    <a:pt x="592" y="153"/>
                  </a:cubicBezTo>
                  <a:cubicBezTo>
                    <a:pt x="662" y="153"/>
                    <a:pt x="719" y="96"/>
                    <a:pt x="719" y="26"/>
                  </a:cubicBezTo>
                  <a:cubicBezTo>
                    <a:pt x="719" y="17"/>
                    <a:pt x="718" y="9"/>
                    <a:pt x="716" y="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4" name="Freeform 101"/>
            <p:cNvSpPr>
              <a:spLocks/>
            </p:cNvSpPr>
            <p:nvPr/>
          </p:nvSpPr>
          <p:spPr bwMode="gray">
            <a:xfrm>
              <a:off x="9064925" y="4192908"/>
              <a:ext cx="1028700" cy="377825"/>
            </a:xfrm>
            <a:custGeom>
              <a:avLst/>
              <a:gdLst>
                <a:gd name="T0" fmla="*/ 744 w 744"/>
                <a:gd name="T1" fmla="*/ 274 h 274"/>
                <a:gd name="T2" fmla="*/ 621 w 744"/>
                <a:gd name="T3" fmla="*/ 173 h 274"/>
                <a:gd name="T4" fmla="*/ 581 w 744"/>
                <a:gd name="T5" fmla="*/ 179 h 274"/>
                <a:gd name="T6" fmla="*/ 457 w 744"/>
                <a:gd name="T7" fmla="*/ 68 h 274"/>
                <a:gd name="T8" fmla="*/ 372 w 744"/>
                <a:gd name="T9" fmla="*/ 101 h 274"/>
                <a:gd name="T10" fmla="*/ 249 w 744"/>
                <a:gd name="T11" fmla="*/ 0 h 274"/>
                <a:gd name="T12" fmla="*/ 123 w 744"/>
                <a:gd name="T13" fmla="*/ 125 h 274"/>
                <a:gd name="T14" fmla="*/ 133 w 744"/>
                <a:gd name="T15" fmla="*/ 173 h 274"/>
                <a:gd name="T16" fmla="*/ 123 w 744"/>
                <a:gd name="T17" fmla="*/ 173 h 274"/>
                <a:gd name="T18" fmla="*/ 0 w 744"/>
                <a:gd name="T19" fmla="*/ 274 h 274"/>
                <a:gd name="T20" fmla="*/ 744 w 744"/>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274">
                  <a:moveTo>
                    <a:pt x="744" y="274"/>
                  </a:moveTo>
                  <a:cubicBezTo>
                    <a:pt x="733" y="217"/>
                    <a:pt x="682" y="173"/>
                    <a:pt x="621" y="173"/>
                  </a:cubicBezTo>
                  <a:cubicBezTo>
                    <a:pt x="607" y="173"/>
                    <a:pt x="594" y="175"/>
                    <a:pt x="581" y="179"/>
                  </a:cubicBezTo>
                  <a:cubicBezTo>
                    <a:pt x="574" y="117"/>
                    <a:pt x="521" y="68"/>
                    <a:pt x="457" y="68"/>
                  </a:cubicBezTo>
                  <a:cubicBezTo>
                    <a:pt x="424" y="68"/>
                    <a:pt x="394" y="81"/>
                    <a:pt x="372" y="101"/>
                  </a:cubicBezTo>
                  <a:cubicBezTo>
                    <a:pt x="361" y="44"/>
                    <a:pt x="310" y="0"/>
                    <a:pt x="249" y="0"/>
                  </a:cubicBezTo>
                  <a:cubicBezTo>
                    <a:pt x="179" y="0"/>
                    <a:pt x="123" y="56"/>
                    <a:pt x="123" y="125"/>
                  </a:cubicBezTo>
                  <a:cubicBezTo>
                    <a:pt x="123" y="142"/>
                    <a:pt x="127" y="159"/>
                    <a:pt x="133" y="173"/>
                  </a:cubicBezTo>
                  <a:cubicBezTo>
                    <a:pt x="130" y="173"/>
                    <a:pt x="127" y="173"/>
                    <a:pt x="123" y="173"/>
                  </a:cubicBezTo>
                  <a:cubicBezTo>
                    <a:pt x="62" y="173"/>
                    <a:pt x="12" y="217"/>
                    <a:pt x="0" y="274"/>
                  </a:cubicBezTo>
                  <a:lnTo>
                    <a:pt x="74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5" name="Freeform 102"/>
            <p:cNvSpPr>
              <a:spLocks/>
            </p:cNvSpPr>
            <p:nvPr/>
          </p:nvSpPr>
          <p:spPr bwMode="gray">
            <a:xfrm>
              <a:off x="9268125" y="4192908"/>
              <a:ext cx="825500" cy="377825"/>
            </a:xfrm>
            <a:custGeom>
              <a:avLst/>
              <a:gdLst>
                <a:gd name="T0" fmla="*/ 80 w 597"/>
                <a:gd name="T1" fmla="*/ 23 h 274"/>
                <a:gd name="T2" fmla="*/ 203 w 597"/>
                <a:gd name="T3" fmla="*/ 125 h 274"/>
                <a:gd name="T4" fmla="*/ 288 w 597"/>
                <a:gd name="T5" fmla="*/ 91 h 274"/>
                <a:gd name="T6" fmla="*/ 413 w 597"/>
                <a:gd name="T7" fmla="*/ 203 h 274"/>
                <a:gd name="T8" fmla="*/ 452 w 597"/>
                <a:gd name="T9" fmla="*/ 196 h 274"/>
                <a:gd name="T10" fmla="*/ 568 w 597"/>
                <a:gd name="T11" fmla="*/ 274 h 274"/>
                <a:gd name="T12" fmla="*/ 597 w 597"/>
                <a:gd name="T13" fmla="*/ 274 h 274"/>
                <a:gd name="T14" fmla="*/ 474 w 597"/>
                <a:gd name="T15" fmla="*/ 173 h 274"/>
                <a:gd name="T16" fmla="*/ 434 w 597"/>
                <a:gd name="T17" fmla="*/ 179 h 274"/>
                <a:gd name="T18" fmla="*/ 310 w 597"/>
                <a:gd name="T19" fmla="*/ 68 h 274"/>
                <a:gd name="T20" fmla="*/ 225 w 597"/>
                <a:gd name="T21" fmla="*/ 101 h 274"/>
                <a:gd name="T22" fmla="*/ 102 w 597"/>
                <a:gd name="T23" fmla="*/ 0 h 274"/>
                <a:gd name="T24" fmla="*/ 0 w 597"/>
                <a:gd name="T25" fmla="*/ 52 h 274"/>
                <a:gd name="T26" fmla="*/ 80 w 597"/>
                <a:gd name="T27" fmla="*/ 2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7" h="274">
                  <a:moveTo>
                    <a:pt x="80" y="23"/>
                  </a:moveTo>
                  <a:cubicBezTo>
                    <a:pt x="141" y="23"/>
                    <a:pt x="192" y="67"/>
                    <a:pt x="203" y="125"/>
                  </a:cubicBezTo>
                  <a:cubicBezTo>
                    <a:pt x="225" y="104"/>
                    <a:pt x="255" y="91"/>
                    <a:pt x="288" y="91"/>
                  </a:cubicBezTo>
                  <a:cubicBezTo>
                    <a:pt x="353" y="91"/>
                    <a:pt x="406" y="140"/>
                    <a:pt x="413" y="203"/>
                  </a:cubicBezTo>
                  <a:cubicBezTo>
                    <a:pt x="425" y="199"/>
                    <a:pt x="438" y="196"/>
                    <a:pt x="452" y="196"/>
                  </a:cubicBezTo>
                  <a:cubicBezTo>
                    <a:pt x="505" y="196"/>
                    <a:pt x="549" y="229"/>
                    <a:pt x="568" y="274"/>
                  </a:cubicBezTo>
                  <a:cubicBezTo>
                    <a:pt x="597" y="274"/>
                    <a:pt x="597" y="274"/>
                    <a:pt x="597" y="274"/>
                  </a:cubicBezTo>
                  <a:cubicBezTo>
                    <a:pt x="586" y="217"/>
                    <a:pt x="535" y="173"/>
                    <a:pt x="474" y="173"/>
                  </a:cubicBezTo>
                  <a:cubicBezTo>
                    <a:pt x="460" y="173"/>
                    <a:pt x="447" y="175"/>
                    <a:pt x="434" y="179"/>
                  </a:cubicBezTo>
                  <a:cubicBezTo>
                    <a:pt x="427" y="117"/>
                    <a:pt x="374" y="68"/>
                    <a:pt x="310" y="68"/>
                  </a:cubicBezTo>
                  <a:cubicBezTo>
                    <a:pt x="277" y="68"/>
                    <a:pt x="247" y="81"/>
                    <a:pt x="225" y="101"/>
                  </a:cubicBezTo>
                  <a:cubicBezTo>
                    <a:pt x="214" y="44"/>
                    <a:pt x="163" y="0"/>
                    <a:pt x="102" y="0"/>
                  </a:cubicBezTo>
                  <a:cubicBezTo>
                    <a:pt x="60" y="0"/>
                    <a:pt x="23" y="20"/>
                    <a:pt x="0" y="52"/>
                  </a:cubicBezTo>
                  <a:cubicBezTo>
                    <a:pt x="22" y="34"/>
                    <a:pt x="49" y="23"/>
                    <a:pt x="80" y="23"/>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6" name="Oval 103"/>
            <p:cNvSpPr>
              <a:spLocks noChangeArrowheads="1"/>
            </p:cNvSpPr>
            <p:nvPr/>
          </p:nvSpPr>
          <p:spPr bwMode="gray">
            <a:xfrm>
              <a:off x="11085812" y="5396233"/>
              <a:ext cx="103188"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7" name="Oval 104"/>
            <p:cNvSpPr>
              <a:spLocks noChangeArrowheads="1"/>
            </p:cNvSpPr>
            <p:nvPr/>
          </p:nvSpPr>
          <p:spPr bwMode="gray">
            <a:xfrm>
              <a:off x="10884200" y="5396233"/>
              <a:ext cx="101600"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8" name="Freeform 105"/>
            <p:cNvSpPr>
              <a:spLocks/>
            </p:cNvSpPr>
            <p:nvPr/>
          </p:nvSpPr>
          <p:spPr bwMode="gray">
            <a:xfrm>
              <a:off x="10884200" y="5412108"/>
              <a:ext cx="85725" cy="87312"/>
            </a:xfrm>
            <a:custGeom>
              <a:avLst/>
              <a:gdLst>
                <a:gd name="T0" fmla="*/ 37 w 62"/>
                <a:gd name="T1" fmla="*/ 63 h 63"/>
                <a:gd name="T2" fmla="*/ 62 w 62"/>
                <a:gd name="T3" fmla="*/ 52 h 63"/>
                <a:gd name="T4" fmla="*/ 11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1" y="0"/>
                    <a:pt x="11" y="0"/>
                    <a:pt x="11"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9" name="Freeform 106"/>
            <p:cNvSpPr>
              <a:spLocks/>
            </p:cNvSpPr>
            <p:nvPr/>
          </p:nvSpPr>
          <p:spPr bwMode="gray">
            <a:xfrm>
              <a:off x="11085812" y="5412108"/>
              <a:ext cx="87313" cy="87312"/>
            </a:xfrm>
            <a:custGeom>
              <a:avLst/>
              <a:gdLst>
                <a:gd name="T0" fmla="*/ 37 w 63"/>
                <a:gd name="T1" fmla="*/ 63 h 63"/>
                <a:gd name="T2" fmla="*/ 63 w 63"/>
                <a:gd name="T3" fmla="*/ 52 h 63"/>
                <a:gd name="T4" fmla="*/ 11 w 63"/>
                <a:gd name="T5" fmla="*/ 0 h 63"/>
                <a:gd name="T6" fmla="*/ 0 w 63"/>
                <a:gd name="T7" fmla="*/ 26 h 63"/>
                <a:gd name="T8" fmla="*/ 37 w 63"/>
                <a:gd name="T9" fmla="*/ 63 h 63"/>
              </a:gdLst>
              <a:ahLst/>
              <a:cxnLst>
                <a:cxn ang="0">
                  <a:pos x="T0" y="T1"/>
                </a:cxn>
                <a:cxn ang="0">
                  <a:pos x="T2" y="T3"/>
                </a:cxn>
                <a:cxn ang="0">
                  <a:pos x="T4" y="T5"/>
                </a:cxn>
                <a:cxn ang="0">
                  <a:pos x="T6" y="T7"/>
                </a:cxn>
                <a:cxn ang="0">
                  <a:pos x="T8" y="T9"/>
                </a:cxn>
              </a:cxnLst>
              <a:rect l="0" t="0" r="r" b="b"/>
              <a:pathLst>
                <a:path w="63" h="63">
                  <a:moveTo>
                    <a:pt x="37" y="63"/>
                  </a:moveTo>
                  <a:cubicBezTo>
                    <a:pt x="47" y="63"/>
                    <a:pt x="56" y="59"/>
                    <a:pt x="63" y="52"/>
                  </a:cubicBezTo>
                  <a:cubicBezTo>
                    <a:pt x="11" y="0"/>
                    <a:pt x="11" y="0"/>
                    <a:pt x="11" y="0"/>
                  </a:cubicBezTo>
                  <a:cubicBezTo>
                    <a:pt x="4" y="7"/>
                    <a:pt x="0" y="16"/>
                    <a:pt x="0" y="26"/>
                  </a:cubicBezTo>
                  <a:cubicBezTo>
                    <a:pt x="0" y="46"/>
                    <a:pt x="17"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gr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2084187"/>
            <a:ext cx="9859116" cy="1162178"/>
          </a:xfrm>
          <a:noFill/>
        </p:spPr>
        <p:txBody>
          <a:bodyPr tIns="91440" bIns="91440" anchor="t" anchorCtr="0">
            <a:spAutoFit/>
          </a:bodyPr>
          <a:lstStyle>
            <a:lvl1pPr>
              <a:defRPr lang="en-US" sz="7058" b="0" kern="1200" cap="none" spc="-99"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Evaluation Slide">
    <p:spTree>
      <p:nvGrpSpPr>
        <p:cNvPr id="1" name=""/>
        <p:cNvGrpSpPr/>
        <p:nvPr/>
      </p:nvGrpSpPr>
      <p:grpSpPr>
        <a:xfrm>
          <a:off x="0" y="0"/>
          <a:ext cx="0" cy="0"/>
          <a:chOff x="0" y="0"/>
          <a:chExt cx="0" cy="0"/>
        </a:xfrm>
      </p:grpSpPr>
      <p:sp>
        <p:nvSpPr>
          <p:cNvPr id="2" name="Title 1"/>
          <p:cNvSpPr>
            <a:spLocks noGrp="1"/>
          </p:cNvSpPr>
          <p:nvPr>
            <p:ph type="title"/>
          </p:nvPr>
        </p:nvSpPr>
        <p:spPr>
          <a:xfrm>
            <a:off x="5020302" y="289511"/>
            <a:ext cx="6904778" cy="899665"/>
          </a:xfrm>
        </p:spPr>
        <p:txBody>
          <a:bodyPr/>
          <a:lstStyle>
            <a:lvl1pPr>
              <a:defRPr sz="3921"/>
            </a:lvl1pPr>
          </a:lstStyle>
          <a:p>
            <a:r>
              <a:rPr lang="en-US" dirty="0"/>
              <a:t>Click to edit Master title style</a:t>
            </a:r>
          </a:p>
        </p:txBody>
      </p:sp>
      <p:sp>
        <p:nvSpPr>
          <p:cNvPr id="4" name="Text Placeholder 3"/>
          <p:cNvSpPr>
            <a:spLocks noGrp="1"/>
          </p:cNvSpPr>
          <p:nvPr>
            <p:ph type="body" sz="quarter" idx="10"/>
          </p:nvPr>
        </p:nvSpPr>
        <p:spPr>
          <a:xfrm>
            <a:off x="5020303" y="4773828"/>
            <a:ext cx="6904016" cy="1793104"/>
          </a:xfrm>
        </p:spPr>
        <p:txBody>
          <a:bodyPr wrap="square">
            <a:noAutofit/>
          </a:bodyPr>
          <a:lstStyle>
            <a:lvl1pPr marL="0" indent="0">
              <a:spcBef>
                <a:spcPts val="1765"/>
              </a:spcBef>
              <a:buNone/>
              <a:defRPr sz="1961">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en-US" dirty="0"/>
              <a:t>Edit Master text styles</a:t>
            </a:r>
          </a:p>
        </p:txBody>
      </p:sp>
      <p:pic>
        <p:nvPicPr>
          <p:cNvPr id="5" name="Picture 4" descr="Image of Ignite app on a Windows Device." title="Ignite event image">
            <a:extLst>
              <a:ext uri="{FF2B5EF4-FFF2-40B4-BE49-F238E27FC236}">
                <a16:creationId xmlns:a16="http://schemas.microsoft.com/office/drawing/2014/main" id="{E803C22C-E970-4ADA-A60C-5127C1C2C1DE}"/>
              </a:ext>
            </a:extLst>
          </p:cNvPr>
          <p:cNvPicPr>
            <a:picLocks noChangeAspect="1"/>
          </p:cNvPicPr>
          <p:nvPr userDrawn="1"/>
        </p:nvPicPr>
        <p:blipFill rotWithShape="1">
          <a:blip r:embed="rId2"/>
          <a:srcRect l="17119" r="5881"/>
          <a:stretch/>
        </p:blipFill>
        <p:spPr>
          <a:xfrm>
            <a:off x="0" y="-1"/>
            <a:ext cx="4828867" cy="6858623"/>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2225866"/>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2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09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1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29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Closing logo slide">
    <p:bg>
      <p:bgPr>
        <a:solidFill>
          <a:schemeClr val="bg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dirty="0">
                <a:gradFill>
                  <a:gsLst>
                    <a:gs pos="0">
                      <a:srgbClr val="FFFFFF"/>
                    </a:gs>
                    <a:gs pos="100000">
                      <a:srgbClr val="FFFFFF"/>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obj">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1097281" y="6459786"/>
            <a:ext cx="2472271" cy="365125"/>
          </a:xfrm>
          <a:prstGeom prst="rect">
            <a:avLst/>
          </a:prstGeom>
        </p:spPr>
        <p:txBody>
          <a:bodyPr/>
          <a:lstStyle/>
          <a:p>
            <a:pPr defTabSz="914367"/>
            <a:fld id="{D62CEF3B-A037-46D0-B02C-1428F07E9383}" type="datetimeFigureOut">
              <a:rPr lang="en-US" smtClean="0">
                <a:solidFill>
                  <a:srgbClr val="353535"/>
                </a:solidFill>
              </a:rPr>
              <a:pPr defTabSz="914367"/>
              <a:t>11/30/17</a:t>
            </a:fld>
            <a:endParaRPr lang="en-US" dirty="0">
              <a:solidFill>
                <a:srgbClr val="353535"/>
              </a:solidFill>
            </a:endParaRPr>
          </a:p>
        </p:txBody>
      </p:sp>
      <p:sp>
        <p:nvSpPr>
          <p:cNvPr id="5" name="Footer Placeholder 4"/>
          <p:cNvSpPr>
            <a:spLocks noGrp="1"/>
          </p:cNvSpPr>
          <p:nvPr>
            <p:ph type="ftr" sz="quarter" idx="11"/>
          </p:nvPr>
        </p:nvSpPr>
        <p:spPr>
          <a:xfrm>
            <a:off x="3686186" y="6459786"/>
            <a:ext cx="4822804" cy="365125"/>
          </a:xfrm>
          <a:prstGeom prst="rect">
            <a:avLst/>
          </a:prstGeom>
        </p:spPr>
        <p:txBody>
          <a:bodyPr/>
          <a:lstStyle/>
          <a:p>
            <a:pPr defTabSz="914367"/>
            <a:endParaRPr lang="en-US" dirty="0">
              <a:solidFill>
                <a:srgbClr val="353535"/>
              </a:solidFill>
            </a:endParaRPr>
          </a:p>
        </p:txBody>
      </p:sp>
      <p:sp>
        <p:nvSpPr>
          <p:cNvPr id="6" name="Slide Number Placeholder 5"/>
          <p:cNvSpPr>
            <a:spLocks noGrp="1"/>
          </p:cNvSpPr>
          <p:nvPr>
            <p:ph type="sldNum" sz="quarter" idx="12"/>
          </p:nvPr>
        </p:nvSpPr>
        <p:spPr>
          <a:xfrm>
            <a:off x="9900458" y="6459786"/>
            <a:ext cx="1312025" cy="365125"/>
          </a:xfrm>
          <a:prstGeom prst="rect">
            <a:avLst/>
          </a:prstGeom>
        </p:spPr>
        <p:txBody>
          <a:bodyPr/>
          <a:lstStyle/>
          <a:p>
            <a:pPr defTabSz="914367"/>
            <a:fld id="{4CE482DC-2269-4F26-9D2A-7E44B1A4CD85}" type="slidenum">
              <a:rPr lang="en-US" smtClean="0">
                <a:solidFill>
                  <a:srgbClr val="353535"/>
                </a:solidFill>
              </a:rPr>
              <a:pPr defTabSz="914367"/>
              <a:t>‹#›</a:t>
            </a:fld>
            <a:endParaRPr lang="en-US" dirty="0">
              <a:solidFill>
                <a:srgbClr val="353535"/>
              </a:solidFill>
            </a:endParaRPr>
          </a:p>
        </p:txBody>
      </p:sp>
    </p:spTree>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1187621"/>
            <a:ext cx="8964185" cy="1793090"/>
          </a:xfrm>
          <a:noFill/>
        </p:spPr>
        <p:txBody>
          <a:bodyPr lIns="146304" tIns="91440" rIns="146304" bIns="91440" anchor="t" anchorCtr="0"/>
          <a:lstStyle>
            <a:lvl1pPr>
              <a:defRPr sz="5294" spc="-98"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1" y="2982008"/>
            <a:ext cx="7171337" cy="1792326"/>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Speaker name</a:t>
            </a:r>
          </a:p>
        </p:txBody>
      </p:sp>
      <p:sp>
        <p:nvSpPr>
          <p:cNvPr id="7" name="Rectangle 6"/>
          <p:cNvSpPr/>
          <p:nvPr userDrawn="1"/>
        </p:nvSpPr>
        <p:spPr bwMode="gray">
          <a:xfrm>
            <a:off x="0" y="5646494"/>
            <a:ext cx="12191377" cy="121150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030"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2"/>
          <a:stretch>
            <a:fillRect/>
          </a:stretch>
        </p:blipFill>
        <p:spPr>
          <a:xfrm>
            <a:off x="453192" y="6087890"/>
            <a:ext cx="1427788" cy="304828"/>
          </a:xfrm>
          <a:prstGeom prst="rect">
            <a:avLst/>
          </a:prstGeom>
        </p:spPr>
      </p:pic>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0" y="1189177"/>
            <a:ext cx="11655078" cy="2263268"/>
          </a:xfrm>
        </p:spPr>
        <p:txBody>
          <a:bodyPr>
            <a:spAutoFit/>
          </a:bodyPr>
          <a:lstStyle>
            <a:lvl1pPr marL="0" indent="0">
              <a:buNone/>
              <a:defRPr/>
            </a:lvl1pPr>
            <a:lvl2pPr marL="224097" indent="0">
              <a:buNone/>
              <a:defRPr/>
            </a:lvl2pPr>
            <a:lvl3pPr marL="448193" indent="0">
              <a:buNone/>
              <a:defRPr/>
            </a:lvl3pPr>
            <a:lvl4pPr marL="672290" indent="0">
              <a:buNone/>
              <a:defRPr/>
            </a:lvl4pPr>
            <a:lvl5pPr marL="896386" indent="0">
              <a:buNone/>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62178"/>
          </a:xfrm>
          <a:noFill/>
        </p:spPr>
        <p:txBody>
          <a:bodyPr tIns="91440" bIns="91440" anchor="t" anchorCtr="0">
            <a:spAutoFit/>
          </a:bodyPr>
          <a:lstStyle>
            <a:lvl1pPr>
              <a:defRPr sz="7058" spc="-99" baseline="0">
                <a:gradFill>
                  <a:gsLst>
                    <a:gs pos="100000">
                      <a:schemeClr val="tx1"/>
                    </a:gs>
                    <a:gs pos="0">
                      <a:schemeClr val="tx1"/>
                    </a:gs>
                  </a:gsLst>
                  <a:lin ang="5400000" scaled="0"/>
                </a:gradFill>
              </a:defRPr>
            </a:lvl1pPr>
          </a:lstStyle>
          <a:p>
            <a:r>
              <a:rPr lang="en-US" dirty="0"/>
              <a:t>Section title</a:t>
            </a:r>
          </a:p>
        </p:txBody>
      </p:sp>
    </p:spTree>
    <p:extLst/>
  </p:cSld>
  <p:clrMapOvr>
    <a:masterClrMapping/>
  </p:clrMapOvr>
  <p:transition>
    <p:fade/>
  </p:transition>
  <p:hf sldNum="0" hdr="0" ftr="0" dt="0"/>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Click to edit Master title style</a:t>
            </a:r>
          </a:p>
        </p:txBody>
      </p:sp>
      <p:sp>
        <p:nvSpPr>
          <p:cNvPr id="3" name="Text Placeholder 2"/>
          <p:cNvSpPr>
            <a:spLocks noGrp="1"/>
          </p:cNvSpPr>
          <p:nvPr>
            <p:ph type="body" sz="quarter" idx="10"/>
          </p:nvPr>
        </p:nvSpPr>
        <p:spPr>
          <a:xfrm>
            <a:off x="269303" y="1187644"/>
            <a:ext cx="11655078" cy="226658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53" indent="0">
              <a:buFont typeface="Wingdings" panose="05000000000000000000" pitchFamily="2" charset="2"/>
              <a:buNone/>
              <a:defRPr sz="2353" b="0"/>
            </a:lvl2pPr>
            <a:lvl3pPr marL="441968" indent="0">
              <a:buFont typeface="Wingdings" panose="05000000000000000000" pitchFamily="2" charset="2"/>
              <a:buNone/>
              <a:tabLst/>
              <a:defRPr sz="2157" b="0"/>
            </a:lvl3pPr>
            <a:lvl4pPr marL="639608" indent="0">
              <a:buFont typeface="Wingdings" panose="05000000000000000000" pitchFamily="2" charset="2"/>
              <a:buNone/>
              <a:defRPr sz="2157" b="0"/>
            </a:lvl4pPr>
            <a:lvl5pPr marL="837250" indent="0">
              <a:buFont typeface="Wingdings" panose="05000000000000000000" pitchFamily="2" charset="2"/>
              <a:buNone/>
              <a:tabLst/>
              <a:defRPr sz="2157"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4" y="1187644"/>
            <a:ext cx="5378548" cy="2082207"/>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53"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968"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08"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250"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17" marR="0" lvl="0" indent="-504217" algn="l" defTabSz="914367" rtl="0" eaLnBrk="1" fontAlgn="auto" latinLnBrk="0" hangingPunct="1">
              <a:lnSpc>
                <a:spcPct val="90000"/>
              </a:lnSpc>
              <a:spcBef>
                <a:spcPts val="1200"/>
              </a:spcBef>
              <a:spcAft>
                <a:spcPts val="0"/>
              </a:spcAft>
              <a:buClr>
                <a:schemeClr val="tx1"/>
              </a:buClr>
              <a:buSzPct val="90000"/>
              <a:tabLst/>
            </a:pPr>
            <a:r>
              <a:rPr lang="en-US" dirty="0"/>
              <a:t>Click to edit Master text styles</a:t>
            </a:r>
          </a:p>
          <a:p>
            <a:pPr marL="698746" marR="0" lvl="1" indent="-448193" algn="l" defTabSz="914367" rtl="0" eaLnBrk="1" fontAlgn="auto" latinLnBrk="0" hangingPunct="1">
              <a:lnSpc>
                <a:spcPct val="90000"/>
              </a:lnSpc>
              <a:spcBef>
                <a:spcPct val="20000"/>
              </a:spcBef>
              <a:spcAft>
                <a:spcPts val="0"/>
              </a:spcAft>
              <a:buClrTx/>
              <a:buSzPct val="90000"/>
              <a:tabLst/>
            </a:pPr>
            <a:r>
              <a:rPr lang="en-US" dirty="0"/>
              <a:t>Second level</a:t>
            </a:r>
          </a:p>
          <a:p>
            <a:pPr marL="890161" marR="0" lvl="2" indent="-448193" algn="l" defTabSz="914367" rtl="0" eaLnBrk="1" fontAlgn="auto" latinLnBrk="0" hangingPunct="1">
              <a:lnSpc>
                <a:spcPct val="90000"/>
              </a:lnSpc>
              <a:spcBef>
                <a:spcPct val="20000"/>
              </a:spcBef>
              <a:spcAft>
                <a:spcPts val="0"/>
              </a:spcAft>
              <a:buClrTx/>
              <a:buSzPct val="90000"/>
              <a:tabLst/>
            </a:pPr>
            <a:r>
              <a:rPr lang="en-US" dirty="0"/>
              <a:t>Third level</a:t>
            </a:r>
          </a:p>
          <a:p>
            <a:pPr marL="1087802" marR="0" lvl="3" indent="-448193" algn="l" defTabSz="914367" rtl="0" eaLnBrk="1" fontAlgn="auto" latinLnBrk="0" hangingPunct="1">
              <a:lnSpc>
                <a:spcPct val="90000"/>
              </a:lnSpc>
              <a:spcBef>
                <a:spcPct val="20000"/>
              </a:spcBef>
              <a:spcAft>
                <a:spcPts val="0"/>
              </a:spcAft>
              <a:buClrTx/>
              <a:buSzPct val="90000"/>
              <a:tabLst/>
            </a:pPr>
            <a:r>
              <a:rPr lang="en-US" dirty="0"/>
              <a:t>Fourth level</a:t>
            </a:r>
          </a:p>
          <a:p>
            <a:pPr marL="1285443" marR="0" lvl="4" indent="-448193" algn="l" defTabSz="914367" rtl="0" eaLnBrk="1" fontAlgn="auto" latinLnBrk="0" hangingPunct="1">
              <a:lnSpc>
                <a:spcPct val="90000"/>
              </a:lnSpc>
              <a:spcBef>
                <a:spcPct val="20000"/>
              </a:spcBef>
              <a:spcAft>
                <a:spcPts val="0"/>
              </a:spcAft>
              <a:buClrTx/>
              <a:buSzPct val="90000"/>
              <a:tabLst/>
            </a:pPr>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227209" indent="-227209">
              <a:spcBef>
                <a:spcPts val="1200"/>
              </a:spcBef>
              <a:buClr>
                <a:schemeClr val="tx1"/>
              </a:buClr>
              <a:buFont typeface="Wingdings" panose="05000000000000000000" pitchFamily="2" charset="2"/>
              <a:buChar char=""/>
              <a:defRPr sz="2941" b="0">
                <a:latin typeface="+mn-lt"/>
              </a:defRPr>
            </a:lvl1pPr>
            <a:lvl2pPr marL="418625" indent="-168072">
              <a:buFont typeface="Wingdings" panose="05000000000000000000" pitchFamily="2" charset="2"/>
              <a:buChar char=""/>
              <a:defRPr sz="2353" b="0"/>
            </a:lvl2pPr>
            <a:lvl3pPr marL="627160" indent="-185191">
              <a:buFont typeface="Wingdings" panose="05000000000000000000" pitchFamily="2" charset="2"/>
              <a:buChar char=""/>
              <a:tabLst/>
              <a:defRPr sz="2157" b="0"/>
            </a:lvl3pPr>
            <a:lvl4pPr marL="812350" indent="-172742">
              <a:buFont typeface="Wingdings" panose="05000000000000000000" pitchFamily="2" charset="2"/>
              <a:buChar char=""/>
              <a:defRPr sz="2157" b="0"/>
            </a:lvl4pPr>
            <a:lvl5pPr marL="1003766" indent="-166517">
              <a:buFont typeface="Wingdings" panose="05000000000000000000" pitchFamily="2" charset="2"/>
              <a:buChar char=""/>
              <a:tabLst/>
              <a:defRPr sz="2157"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4" y="1187644"/>
            <a:ext cx="5378548" cy="2082207"/>
          </a:xfrm>
        </p:spPr>
        <p:txBody>
          <a:bodyPr wrap="square">
            <a:spAutoFit/>
          </a:bodyPr>
          <a:lstStyle>
            <a:lvl1pPr marL="281677" indent="-281677">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698" indent="-336145">
              <a:defRPr lang="en-US" sz="2353" b="0" kern="1200" spc="0" baseline="0" dirty="0">
                <a:gradFill>
                  <a:gsLst>
                    <a:gs pos="1250">
                      <a:schemeClr val="tx1"/>
                    </a:gs>
                    <a:gs pos="100000">
                      <a:schemeClr val="tx1"/>
                    </a:gs>
                  </a:gsLst>
                  <a:lin ang="5400000" scaled="0"/>
                </a:gradFill>
                <a:latin typeface="+mn-lt"/>
                <a:ea typeface="+mn-ea"/>
                <a:cs typeface="+mn-cs"/>
              </a:defRPr>
            </a:lvl2pPr>
            <a:lvl3pPr marL="778113" indent="-336145">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753" indent="-336145">
              <a:defRPr lang="en-US" sz="2157" b="0" kern="1200" spc="0" baseline="0" dirty="0">
                <a:gradFill>
                  <a:gsLst>
                    <a:gs pos="1250">
                      <a:schemeClr val="tx1"/>
                    </a:gs>
                    <a:gs pos="100000">
                      <a:schemeClr val="tx1"/>
                    </a:gs>
                  </a:gsLst>
                  <a:lin ang="5400000" scaled="0"/>
                </a:gradFill>
                <a:latin typeface="+mn-lt"/>
                <a:ea typeface="+mn-ea"/>
                <a:cs typeface="+mn-cs"/>
              </a:defRPr>
            </a:lvl4pPr>
            <a:lvl5pPr marL="1173395" indent="-336145">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09" marR="0" lvl="0"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dirty="0"/>
              <a:t>Click to edit Master text styles</a:t>
            </a:r>
          </a:p>
          <a:p>
            <a:pPr marL="418625" marR="0" lvl="1" indent="-168072"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Second level</a:t>
            </a:r>
          </a:p>
          <a:p>
            <a:pPr marL="627160" marR="0" lvl="2" indent="-185191"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Third level</a:t>
            </a:r>
          </a:p>
          <a:p>
            <a:pPr marL="812350" marR="0" lvl="3" indent="-172742"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Fourth level</a:t>
            </a:r>
          </a:p>
          <a:p>
            <a:pPr marL="1003766" marR="0" lvl="4" indent="-16651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62178"/>
          </a:xfrm>
          <a:noFill/>
        </p:spPr>
        <p:txBody>
          <a:bodyPr tIns="91440" bIns="91440" anchor="t" anchorCtr="0">
            <a:spAutoFit/>
          </a:bodyPr>
          <a:lstStyle>
            <a:lvl1pPr>
              <a:defRPr sz="7058" spc="-99" baseline="0">
                <a:gradFill>
                  <a:gsLst>
                    <a:gs pos="100000">
                      <a:schemeClr val="tx1"/>
                    </a:gs>
                    <a:gs pos="0">
                      <a:schemeClr val="tx1"/>
                    </a:gs>
                  </a:gsLst>
                  <a:lin ang="5400000" scaled="0"/>
                </a:gradFill>
              </a:defRPr>
            </a:lvl1pPr>
          </a:lstStyle>
          <a:p>
            <a:r>
              <a:rPr lang="en-US" dirty="0"/>
              <a:t>Section title</a:t>
            </a:r>
          </a:p>
        </p:txBody>
      </p:sp>
    </p:spTree>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Evaluation Slide">
    <p:spTree>
      <p:nvGrpSpPr>
        <p:cNvPr id="1" name=""/>
        <p:cNvGrpSpPr/>
        <p:nvPr/>
      </p:nvGrpSpPr>
      <p:grpSpPr>
        <a:xfrm>
          <a:off x="0" y="0"/>
          <a:ext cx="0" cy="0"/>
          <a:chOff x="0" y="0"/>
          <a:chExt cx="0" cy="0"/>
        </a:xfrm>
      </p:grpSpPr>
      <p:sp>
        <p:nvSpPr>
          <p:cNvPr id="2" name="Title 1"/>
          <p:cNvSpPr>
            <a:spLocks noGrp="1"/>
          </p:cNvSpPr>
          <p:nvPr>
            <p:ph type="title"/>
          </p:nvPr>
        </p:nvSpPr>
        <p:spPr>
          <a:xfrm>
            <a:off x="5020302" y="289511"/>
            <a:ext cx="6904778" cy="899665"/>
          </a:xfrm>
        </p:spPr>
        <p:txBody>
          <a:bodyPr/>
          <a:lstStyle>
            <a:lvl1pPr>
              <a:defRPr sz="3921"/>
            </a:lvl1pPr>
          </a:lstStyle>
          <a:p>
            <a:r>
              <a:rPr lang="en-US" dirty="0"/>
              <a:t>Click to edit Master title style</a:t>
            </a:r>
          </a:p>
        </p:txBody>
      </p:sp>
      <p:sp>
        <p:nvSpPr>
          <p:cNvPr id="4" name="Text Placeholder 3"/>
          <p:cNvSpPr>
            <a:spLocks noGrp="1"/>
          </p:cNvSpPr>
          <p:nvPr>
            <p:ph type="body" sz="quarter" idx="10"/>
          </p:nvPr>
        </p:nvSpPr>
        <p:spPr>
          <a:xfrm>
            <a:off x="5020303" y="4773828"/>
            <a:ext cx="6904016" cy="1793104"/>
          </a:xfrm>
        </p:spPr>
        <p:txBody>
          <a:bodyPr wrap="square">
            <a:noAutofit/>
          </a:bodyPr>
          <a:lstStyle>
            <a:lvl1pPr marL="0" indent="0">
              <a:spcBef>
                <a:spcPts val="1765"/>
              </a:spcBef>
              <a:buNone/>
              <a:defRPr sz="1961">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en-US" dirty="0"/>
              <a:t>Edit Master text styles</a:t>
            </a:r>
          </a:p>
        </p:txBody>
      </p:sp>
      <p:pic>
        <p:nvPicPr>
          <p:cNvPr id="5" name="Picture 4" descr="Image of Ignite app on a Windows Device." title="Ignite event image">
            <a:extLst>
              <a:ext uri="{FF2B5EF4-FFF2-40B4-BE49-F238E27FC236}">
                <a16:creationId xmlns:a16="http://schemas.microsoft.com/office/drawing/2014/main" id="{E803C22C-E970-4ADA-A60C-5127C1C2C1DE}"/>
              </a:ext>
            </a:extLst>
          </p:cNvPr>
          <p:cNvPicPr>
            <a:picLocks noChangeAspect="1"/>
          </p:cNvPicPr>
          <p:nvPr userDrawn="1"/>
        </p:nvPicPr>
        <p:blipFill rotWithShape="1">
          <a:blip r:embed="rId2"/>
          <a:srcRect l="17119" r="5881"/>
          <a:stretch/>
        </p:blipFill>
        <p:spPr>
          <a:xfrm>
            <a:off x="0" y="-1"/>
            <a:ext cx="4828867" cy="6858623"/>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2225866"/>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2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09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1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29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Closing logo slide">
    <p:bg>
      <p:bgPr>
        <a:solidFill>
          <a:schemeClr val="bg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dirty="0">
                <a:gradFill>
                  <a:gsLst>
                    <a:gs pos="0">
                      <a:srgbClr val="FFFFFF"/>
                    </a:gs>
                    <a:gs pos="100000">
                      <a:srgbClr val="FFFFFF"/>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
        <p:cNvGrpSpPr/>
        <p:nvPr/>
      </p:nvGrpSpPr>
      <p:grpSpPr>
        <a:xfrm>
          <a:off x="0" y="0"/>
          <a:ext cx="0" cy="0"/>
          <a:chOff x="0" y="0"/>
          <a:chExt cx="0" cy="0"/>
        </a:xfrm>
      </p:grpSpPr>
    </p:spTree>
    <p:extLst/>
  </p:cSld>
  <p:clrMapOvr>
    <a:masterClrMapping/>
  </p:clrMapOvr>
  <mc:AlternateContent xmlns:mc="http://schemas.openxmlformats.org/markup-compatibility/2006" xmlns:p14="http://schemas.microsoft.com/office/powerpoint/2010/main">
    <mc:Choice Requires="p14">
      <p:transition p14:dur="50">
        <p:fade/>
      </p:transition>
    </mc:Choice>
    <mc:Fallback xmlns="">
      <p:transition>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Datacenter titl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rot="16200000">
            <a:off x="2660672" y="-2673328"/>
            <a:ext cx="6858000" cy="12204656"/>
          </a:xfrm>
          <a:prstGeom prst="rect">
            <a:avLst/>
          </a:prstGeom>
          <a:gradFill>
            <a:gsLst>
              <a:gs pos="0">
                <a:srgbClr val="000000">
                  <a:alpha val="16000"/>
                </a:srgbClr>
              </a:gs>
              <a:gs pos="26000">
                <a:srgbClr val="000000">
                  <a:alpha val="25000"/>
                </a:srgbClr>
              </a:gs>
              <a:gs pos="62000">
                <a:srgbClr val="000000">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31" name="Picture 30"/>
          <p:cNvPicPr>
            <a:picLocks noChangeAspect="1"/>
          </p:cNvPicPr>
          <p:nvPr userDrawn="1"/>
        </p:nvPicPr>
        <p:blipFill>
          <a:blip r:embed="rId3"/>
          <a:stretch>
            <a:fillRect/>
          </a:stretch>
        </p:blipFill>
        <p:spPr>
          <a:xfrm>
            <a:off x="9678927" y="434679"/>
            <a:ext cx="2091198" cy="449313"/>
          </a:xfrm>
          <a:prstGeom prst="rect">
            <a:avLst/>
          </a:prstGeom>
        </p:spPr>
      </p:pic>
      <p:sp>
        <p:nvSpPr>
          <p:cNvPr id="13" name="Rectangle 12"/>
          <p:cNvSpPr/>
          <p:nvPr userDrawn="1"/>
        </p:nvSpPr>
        <p:spPr bwMode="gray">
          <a:xfrm>
            <a:off x="6409944" y="1408176"/>
            <a:ext cx="5340096" cy="2971800"/>
          </a:xfrm>
          <a:prstGeom prst="rect">
            <a:avLst/>
          </a:prstGeom>
          <a:solidFill>
            <a:schemeClr val="tx2">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6" name="Title 1"/>
          <p:cNvSpPr>
            <a:spLocks noGrp="1"/>
          </p:cNvSpPr>
          <p:nvPr>
            <p:ph type="title" hasCustomPrompt="1"/>
          </p:nvPr>
        </p:nvSpPr>
        <p:spPr bwMode="gray">
          <a:xfrm>
            <a:off x="6409944" y="1413776"/>
            <a:ext cx="5332362" cy="2087516"/>
          </a:xfrm>
          <a:noFill/>
        </p:spPr>
        <p:txBody>
          <a:bodyPr lIns="182880" tIns="182880" rIns="91440" bIns="91440" anchor="t" anchorCtr="0"/>
          <a:lstStyle>
            <a:lvl1pPr>
              <a:defRPr sz="4800" spc="-98" baseline="0">
                <a:gradFill>
                  <a:gsLst>
                    <a:gs pos="57576">
                      <a:srgbClr val="FFFFFF"/>
                    </a:gs>
                    <a:gs pos="35000">
                      <a:srgbClr val="FFFFFF"/>
                    </a:gs>
                  </a:gsLst>
                  <a:lin ang="5400000" scaled="0"/>
                </a:gradFill>
              </a:defRPr>
            </a:lvl1pPr>
          </a:lstStyle>
          <a:p>
            <a:r>
              <a:rPr lang="en-US"/>
              <a:t>Presentation title</a:t>
            </a:r>
          </a:p>
        </p:txBody>
      </p:sp>
      <p:sp>
        <p:nvSpPr>
          <p:cNvPr id="7" name="Text Placeholder 2"/>
          <p:cNvSpPr>
            <a:spLocks noGrp="1"/>
          </p:cNvSpPr>
          <p:nvPr>
            <p:ph type="body" sz="quarter" idx="10" hasCustomPrompt="1"/>
          </p:nvPr>
        </p:nvSpPr>
        <p:spPr>
          <a:xfrm>
            <a:off x="6409944" y="3494811"/>
            <a:ext cx="5340096" cy="877163"/>
          </a:xfrm>
        </p:spPr>
        <p:txBody>
          <a:bodyPr lIns="182880" tIns="91440" bIns="0" anchor="ctr" anchorCtr="0"/>
          <a:lstStyle>
            <a:lvl1pPr marL="0" indent="0">
              <a:lnSpc>
                <a:spcPct val="100000"/>
              </a:lnSpc>
              <a:spcBef>
                <a:spcPts val="0"/>
              </a:spcBef>
              <a:buNone/>
              <a:defRPr sz="2800">
                <a:solidFill>
                  <a:schemeClr val="bg1"/>
                </a:solidFill>
              </a:defRPr>
            </a:lvl1pPr>
          </a:lstStyle>
          <a:p>
            <a:pPr lvl="0"/>
            <a:r>
              <a:rPr lang="en-US"/>
              <a:t>Subtitle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ext Placeholder 5"/>
          <p:cNvSpPr>
            <a:spLocks noGrp="1"/>
          </p:cNvSpPr>
          <p:nvPr>
            <p:ph type="body" sz="quarter" idx="10" hasCustomPrompt="1"/>
          </p:nvPr>
        </p:nvSpPr>
        <p:spPr>
          <a:xfrm>
            <a:off x="0" y="1"/>
            <a:ext cx="4951379" cy="1232898"/>
          </a:xfrm>
        </p:spPr>
        <p:txBody>
          <a:bodyPr lIns="393192" tIns="393192" bIns="91440">
            <a:normAutofit/>
          </a:bodyPr>
          <a:lstStyle>
            <a:lvl1pPr marL="0" indent="0">
              <a:buNone/>
              <a:defRPr sz="4400">
                <a:solidFill>
                  <a:schemeClr val="tx2"/>
                </a:solidFill>
                <a:latin typeface="+mj-lt"/>
              </a:defRPr>
            </a:lvl1pPr>
          </a:lstStyle>
          <a:p>
            <a:pPr lvl="0"/>
            <a:r>
              <a:rPr lang="en-US"/>
              <a:t>Title (Optional)</a:t>
            </a:r>
          </a:p>
        </p:txBody>
      </p:sp>
      <p:sp>
        <p:nvSpPr>
          <p:cNvPr id="4" name="Text Placeholder 3"/>
          <p:cNvSpPr>
            <a:spLocks noGrp="1"/>
          </p:cNvSpPr>
          <p:nvPr>
            <p:ph type="body" sz="quarter" idx="11" hasCustomPrompt="1"/>
          </p:nvPr>
        </p:nvSpPr>
        <p:spPr>
          <a:xfrm>
            <a:off x="5632315" y="389106"/>
            <a:ext cx="6410460" cy="6468894"/>
          </a:xfrm>
        </p:spPr>
        <p:txBody>
          <a:bodyPr/>
          <a:lstStyle>
            <a:lvl1pPr>
              <a:lnSpc>
                <a:spcPct val="100000"/>
              </a:lnSpc>
              <a:spcAft>
                <a:spcPts val="300"/>
              </a:spcAft>
              <a:defRPr/>
            </a:lvl1pPr>
            <a:lvl2pPr marL="0" indent="0">
              <a:buNone/>
              <a:defRPr/>
            </a:lvl2pPr>
          </a:lstStyle>
          <a:p>
            <a:pPr lvl="1"/>
            <a:r>
              <a:rPr lang="en-US"/>
              <a:t>Second level</a:t>
            </a:r>
          </a:p>
        </p:txBody>
      </p:sp>
    </p:spTree>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Table of contents">
    <p:spTree>
      <p:nvGrpSpPr>
        <p:cNvPr id="1" name=""/>
        <p:cNvGrpSpPr/>
        <p:nvPr/>
      </p:nvGrpSpPr>
      <p:grpSpPr>
        <a:xfrm>
          <a:off x="0" y="0"/>
          <a:ext cx="0" cy="0"/>
          <a:chOff x="0" y="0"/>
          <a:chExt cx="0" cy="0"/>
        </a:xfrm>
      </p:grpSpPr>
      <p:sp>
        <p:nvSpPr>
          <p:cNvPr id="2" name="Text Placeholder 5"/>
          <p:cNvSpPr>
            <a:spLocks noGrp="1"/>
          </p:cNvSpPr>
          <p:nvPr>
            <p:ph type="body" sz="quarter" idx="10" hasCustomPrompt="1"/>
          </p:nvPr>
        </p:nvSpPr>
        <p:spPr>
          <a:xfrm>
            <a:off x="0" y="1"/>
            <a:ext cx="4951379" cy="1232898"/>
          </a:xfrm>
        </p:spPr>
        <p:txBody>
          <a:bodyPr lIns="393192" tIns="393192" bIns="91440">
            <a:normAutofit/>
          </a:bodyPr>
          <a:lstStyle>
            <a:lvl1pPr marL="0" indent="0">
              <a:buNone/>
              <a:defRPr sz="4400">
                <a:solidFill>
                  <a:schemeClr val="accent2"/>
                </a:solidFill>
                <a:latin typeface="+mj-lt"/>
              </a:defRPr>
            </a:lvl1pPr>
          </a:lstStyle>
          <a:p>
            <a:pPr lvl="0"/>
            <a:r>
              <a:rPr lang="en-US"/>
              <a:t>Title (Optional)</a:t>
            </a:r>
          </a:p>
        </p:txBody>
      </p:sp>
      <p:sp>
        <p:nvSpPr>
          <p:cNvPr id="5" name="Text Placeholder 3"/>
          <p:cNvSpPr>
            <a:spLocks noGrp="1"/>
          </p:cNvSpPr>
          <p:nvPr>
            <p:ph type="body" sz="quarter" idx="11" hasCustomPrompt="1"/>
          </p:nvPr>
        </p:nvSpPr>
        <p:spPr>
          <a:xfrm>
            <a:off x="5632315" y="389106"/>
            <a:ext cx="6410460" cy="6468894"/>
          </a:xfrm>
        </p:spPr>
        <p:txBody>
          <a:bodyPr/>
          <a:lstStyle>
            <a:lvl1pPr>
              <a:lnSpc>
                <a:spcPct val="100000"/>
              </a:lnSpc>
              <a:spcAft>
                <a:spcPts val="300"/>
              </a:spcAft>
              <a:defRPr/>
            </a:lvl1pPr>
            <a:lvl2pPr marL="0" indent="0">
              <a:buNone/>
              <a:defRPr/>
            </a:lvl2pPr>
          </a:lstStyle>
          <a:p>
            <a:pPr lvl="1"/>
            <a:r>
              <a:rPr lang="en-US"/>
              <a:t>Second level</a:t>
            </a:r>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2685016"/>
            <a:ext cx="4795873" cy="1487971"/>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334352" y="1"/>
            <a:ext cx="6857649"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Drag picture to placeholder or click icon to add</a:t>
            </a:r>
            <a:endParaRPr lang="en-US" dirty="0"/>
          </a:p>
        </p:txBody>
      </p:sp>
    </p:spTree>
    <p:extLst/>
  </p:cSld>
  <p:clrMapOvr>
    <a:masterClrMapping/>
  </p:clrMapOvr>
  <p:transition>
    <p:fade/>
  </p:transition>
  <p:hf sldNum="0" hdr="0" ftr="0" dt="0"/>
  <p:extLst mod="1">
    <p:ext uri="{DCECCB84-F9BA-43D5-87BE-67443E8EF086}">
      <p15:sldGuideLst xmlns:p15="http://schemas.microsoft.com/office/powerpoint/2012/main">
        <p15:guide id="1" pos="3427">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_Table of contents">
    <p:spTree>
      <p:nvGrpSpPr>
        <p:cNvPr id="1" name=""/>
        <p:cNvGrpSpPr/>
        <p:nvPr/>
      </p:nvGrpSpPr>
      <p:grpSpPr>
        <a:xfrm>
          <a:off x="0" y="0"/>
          <a:ext cx="0" cy="0"/>
          <a:chOff x="0" y="0"/>
          <a:chExt cx="0" cy="0"/>
        </a:xfrm>
      </p:grpSpPr>
      <p:sp>
        <p:nvSpPr>
          <p:cNvPr id="2" name="Text Placeholder 5"/>
          <p:cNvSpPr>
            <a:spLocks noGrp="1"/>
          </p:cNvSpPr>
          <p:nvPr>
            <p:ph type="body" sz="quarter" idx="10" hasCustomPrompt="1"/>
          </p:nvPr>
        </p:nvSpPr>
        <p:spPr>
          <a:xfrm>
            <a:off x="0" y="1"/>
            <a:ext cx="4951379" cy="1232898"/>
          </a:xfrm>
        </p:spPr>
        <p:txBody>
          <a:bodyPr lIns="393192" tIns="393192" bIns="91440">
            <a:normAutofit/>
          </a:bodyPr>
          <a:lstStyle>
            <a:lvl1pPr marL="0" indent="0">
              <a:buNone/>
              <a:defRPr sz="4400">
                <a:solidFill>
                  <a:schemeClr val="accent3"/>
                </a:solidFill>
                <a:latin typeface="+mj-lt"/>
              </a:defRPr>
            </a:lvl1pPr>
          </a:lstStyle>
          <a:p>
            <a:pPr lvl="0"/>
            <a:r>
              <a:rPr lang="en-US"/>
              <a:t>Title (Optional)</a:t>
            </a:r>
          </a:p>
        </p:txBody>
      </p:sp>
      <p:sp>
        <p:nvSpPr>
          <p:cNvPr id="5" name="Text Placeholder 3"/>
          <p:cNvSpPr>
            <a:spLocks noGrp="1"/>
          </p:cNvSpPr>
          <p:nvPr>
            <p:ph type="body" sz="quarter" idx="11" hasCustomPrompt="1"/>
          </p:nvPr>
        </p:nvSpPr>
        <p:spPr>
          <a:xfrm>
            <a:off x="5632315" y="389106"/>
            <a:ext cx="6410460" cy="6468894"/>
          </a:xfrm>
        </p:spPr>
        <p:txBody>
          <a:bodyPr/>
          <a:lstStyle>
            <a:lvl1pPr>
              <a:lnSpc>
                <a:spcPct val="100000"/>
              </a:lnSpc>
              <a:spcAft>
                <a:spcPts val="300"/>
              </a:spcAft>
              <a:defRPr/>
            </a:lvl1pPr>
            <a:lvl2pPr marL="0" indent="0">
              <a:buNone/>
              <a:defRPr/>
            </a:lvl2pPr>
          </a:lstStyle>
          <a:p>
            <a:pPr lvl="1"/>
            <a:r>
              <a:rPr lang="en-US"/>
              <a:t>Second level</a:t>
            </a:r>
          </a:p>
        </p:txBody>
      </p:sp>
    </p:spTree>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3_Table of contents">
    <p:spTree>
      <p:nvGrpSpPr>
        <p:cNvPr id="1" name=""/>
        <p:cNvGrpSpPr/>
        <p:nvPr/>
      </p:nvGrpSpPr>
      <p:grpSpPr>
        <a:xfrm>
          <a:off x="0" y="0"/>
          <a:ext cx="0" cy="0"/>
          <a:chOff x="0" y="0"/>
          <a:chExt cx="0" cy="0"/>
        </a:xfrm>
      </p:grpSpPr>
      <p:sp>
        <p:nvSpPr>
          <p:cNvPr id="2" name="Text Placeholder 5"/>
          <p:cNvSpPr>
            <a:spLocks noGrp="1"/>
          </p:cNvSpPr>
          <p:nvPr>
            <p:ph type="body" sz="quarter" idx="10" hasCustomPrompt="1"/>
          </p:nvPr>
        </p:nvSpPr>
        <p:spPr>
          <a:xfrm>
            <a:off x="0" y="1"/>
            <a:ext cx="4951379" cy="1232898"/>
          </a:xfrm>
        </p:spPr>
        <p:txBody>
          <a:bodyPr lIns="393192" tIns="393192" bIns="91440">
            <a:normAutofit/>
          </a:bodyPr>
          <a:lstStyle>
            <a:lvl1pPr marL="0" indent="0">
              <a:buNone/>
              <a:defRPr sz="4400">
                <a:solidFill>
                  <a:schemeClr val="accent4"/>
                </a:solidFill>
                <a:latin typeface="+mj-lt"/>
              </a:defRPr>
            </a:lvl1pPr>
          </a:lstStyle>
          <a:p>
            <a:pPr lvl="0"/>
            <a:r>
              <a:rPr lang="en-US"/>
              <a:t>Title (Optional)</a:t>
            </a:r>
          </a:p>
        </p:txBody>
      </p:sp>
      <p:sp>
        <p:nvSpPr>
          <p:cNvPr id="5" name="Text Placeholder 3"/>
          <p:cNvSpPr>
            <a:spLocks noGrp="1"/>
          </p:cNvSpPr>
          <p:nvPr>
            <p:ph type="body" sz="quarter" idx="11" hasCustomPrompt="1"/>
          </p:nvPr>
        </p:nvSpPr>
        <p:spPr>
          <a:xfrm>
            <a:off x="5632315" y="389106"/>
            <a:ext cx="6410460" cy="6468894"/>
          </a:xfrm>
        </p:spPr>
        <p:txBody>
          <a:bodyPr/>
          <a:lstStyle>
            <a:lvl1pPr>
              <a:lnSpc>
                <a:spcPct val="100000"/>
              </a:lnSpc>
              <a:spcAft>
                <a:spcPts val="300"/>
              </a:spcAft>
              <a:defRPr/>
            </a:lvl1pPr>
            <a:lvl2pPr marL="0" indent="0">
              <a:buNone/>
              <a:defRPr/>
            </a:lvl2pPr>
          </a:lstStyle>
          <a:p>
            <a:pPr lvl="1"/>
            <a:r>
              <a:rPr lang="en-US"/>
              <a:t>Second level</a:t>
            </a:r>
          </a:p>
        </p:txBody>
      </p:sp>
    </p:spTree>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4_Table of contents">
    <p:spTree>
      <p:nvGrpSpPr>
        <p:cNvPr id="1" name=""/>
        <p:cNvGrpSpPr/>
        <p:nvPr/>
      </p:nvGrpSpPr>
      <p:grpSpPr>
        <a:xfrm>
          <a:off x="0" y="0"/>
          <a:ext cx="0" cy="0"/>
          <a:chOff x="0" y="0"/>
          <a:chExt cx="0" cy="0"/>
        </a:xfrm>
      </p:grpSpPr>
      <p:sp>
        <p:nvSpPr>
          <p:cNvPr id="2" name="Text Placeholder 5"/>
          <p:cNvSpPr>
            <a:spLocks noGrp="1"/>
          </p:cNvSpPr>
          <p:nvPr>
            <p:ph type="body" sz="quarter" idx="10" hasCustomPrompt="1"/>
          </p:nvPr>
        </p:nvSpPr>
        <p:spPr>
          <a:xfrm>
            <a:off x="0" y="1"/>
            <a:ext cx="4951379" cy="1232898"/>
          </a:xfrm>
        </p:spPr>
        <p:txBody>
          <a:bodyPr lIns="393192" tIns="393192" bIns="91440">
            <a:normAutofit/>
          </a:bodyPr>
          <a:lstStyle>
            <a:lvl1pPr marL="0" indent="0">
              <a:buNone/>
              <a:defRPr sz="4400">
                <a:solidFill>
                  <a:schemeClr val="accent5"/>
                </a:solidFill>
                <a:latin typeface="+mj-lt"/>
              </a:defRPr>
            </a:lvl1pPr>
          </a:lstStyle>
          <a:p>
            <a:pPr lvl="0"/>
            <a:r>
              <a:rPr lang="en-US"/>
              <a:t>Title (Optional)</a:t>
            </a:r>
          </a:p>
        </p:txBody>
      </p:sp>
      <p:sp>
        <p:nvSpPr>
          <p:cNvPr id="5" name="Text Placeholder 3"/>
          <p:cNvSpPr>
            <a:spLocks noGrp="1"/>
          </p:cNvSpPr>
          <p:nvPr>
            <p:ph type="body" sz="quarter" idx="11" hasCustomPrompt="1"/>
          </p:nvPr>
        </p:nvSpPr>
        <p:spPr>
          <a:xfrm>
            <a:off x="5632315" y="389106"/>
            <a:ext cx="6410460" cy="6468894"/>
          </a:xfrm>
        </p:spPr>
        <p:txBody>
          <a:bodyPr/>
          <a:lstStyle>
            <a:lvl1pPr>
              <a:lnSpc>
                <a:spcPct val="100000"/>
              </a:lnSpc>
              <a:spcAft>
                <a:spcPts val="300"/>
              </a:spcAft>
              <a:defRPr/>
            </a:lvl1pPr>
            <a:lvl2pPr marL="0" indent="0">
              <a:buNone/>
              <a:defRPr/>
            </a:lvl2pPr>
          </a:lstStyle>
          <a:p>
            <a:pPr lvl="1"/>
            <a:r>
              <a:rPr lang="en-US"/>
              <a:t>Second level</a:t>
            </a:r>
          </a:p>
        </p:txBody>
      </p:sp>
    </p:spTree>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5_Table of contents">
    <p:spTree>
      <p:nvGrpSpPr>
        <p:cNvPr id="1" name=""/>
        <p:cNvGrpSpPr/>
        <p:nvPr/>
      </p:nvGrpSpPr>
      <p:grpSpPr>
        <a:xfrm>
          <a:off x="0" y="0"/>
          <a:ext cx="0" cy="0"/>
          <a:chOff x="0" y="0"/>
          <a:chExt cx="0" cy="0"/>
        </a:xfrm>
      </p:grpSpPr>
      <p:sp>
        <p:nvSpPr>
          <p:cNvPr id="2" name="Text Placeholder 5"/>
          <p:cNvSpPr>
            <a:spLocks noGrp="1"/>
          </p:cNvSpPr>
          <p:nvPr>
            <p:ph type="body" sz="quarter" idx="10" hasCustomPrompt="1"/>
          </p:nvPr>
        </p:nvSpPr>
        <p:spPr>
          <a:xfrm>
            <a:off x="0" y="1"/>
            <a:ext cx="4951379" cy="1232898"/>
          </a:xfrm>
        </p:spPr>
        <p:txBody>
          <a:bodyPr lIns="393192" tIns="393192" bIns="91440">
            <a:normAutofit/>
          </a:bodyPr>
          <a:lstStyle>
            <a:lvl1pPr marL="0" indent="0">
              <a:buNone/>
              <a:defRPr sz="4400">
                <a:solidFill>
                  <a:schemeClr val="accent4"/>
                </a:solidFill>
                <a:latin typeface="+mj-lt"/>
              </a:defRPr>
            </a:lvl1pPr>
          </a:lstStyle>
          <a:p>
            <a:pPr lvl="0"/>
            <a:r>
              <a:rPr lang="en-US"/>
              <a:t>Title (Optional)</a:t>
            </a:r>
          </a:p>
        </p:txBody>
      </p:sp>
      <p:sp>
        <p:nvSpPr>
          <p:cNvPr id="5" name="Text Placeholder 3"/>
          <p:cNvSpPr>
            <a:spLocks noGrp="1"/>
          </p:cNvSpPr>
          <p:nvPr>
            <p:ph type="body" sz="quarter" idx="11" hasCustomPrompt="1"/>
          </p:nvPr>
        </p:nvSpPr>
        <p:spPr>
          <a:xfrm>
            <a:off x="5632315" y="389106"/>
            <a:ext cx="6410460" cy="6468894"/>
          </a:xfrm>
        </p:spPr>
        <p:txBody>
          <a:bodyPr/>
          <a:lstStyle>
            <a:lvl1pPr>
              <a:lnSpc>
                <a:spcPct val="100000"/>
              </a:lnSpc>
              <a:spcAft>
                <a:spcPts val="300"/>
              </a:spcAft>
              <a:defRPr/>
            </a:lvl1pPr>
            <a:lvl2pPr marL="0" indent="0">
              <a:buNone/>
              <a:defRPr/>
            </a:lvl2pPr>
          </a:lstStyle>
          <a:p>
            <a:pPr lvl="1"/>
            <a:r>
              <a:rPr lang="en-US"/>
              <a:t>Second level</a:t>
            </a:r>
          </a:p>
        </p:txBody>
      </p:sp>
    </p:spTree>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6_Table of contents">
    <p:spTree>
      <p:nvGrpSpPr>
        <p:cNvPr id="1" name=""/>
        <p:cNvGrpSpPr/>
        <p:nvPr/>
      </p:nvGrpSpPr>
      <p:grpSpPr>
        <a:xfrm>
          <a:off x="0" y="0"/>
          <a:ext cx="0" cy="0"/>
          <a:chOff x="0" y="0"/>
          <a:chExt cx="0" cy="0"/>
        </a:xfrm>
      </p:grpSpPr>
      <p:sp>
        <p:nvSpPr>
          <p:cNvPr id="2" name="Text Placeholder 5"/>
          <p:cNvSpPr>
            <a:spLocks noGrp="1"/>
          </p:cNvSpPr>
          <p:nvPr>
            <p:ph type="body" sz="quarter" idx="10" hasCustomPrompt="1"/>
          </p:nvPr>
        </p:nvSpPr>
        <p:spPr>
          <a:xfrm>
            <a:off x="0" y="1"/>
            <a:ext cx="4951379" cy="1232898"/>
          </a:xfrm>
        </p:spPr>
        <p:txBody>
          <a:bodyPr lIns="393192" tIns="393192" bIns="91440">
            <a:normAutofit/>
          </a:bodyPr>
          <a:lstStyle>
            <a:lvl1pPr marL="0" indent="0">
              <a:buNone/>
              <a:defRPr sz="4400">
                <a:solidFill>
                  <a:schemeClr val="accent6"/>
                </a:solidFill>
                <a:latin typeface="+mj-lt"/>
              </a:defRPr>
            </a:lvl1pPr>
          </a:lstStyle>
          <a:p>
            <a:pPr lvl="0"/>
            <a:r>
              <a:rPr lang="en-US"/>
              <a:t>Title (Optional)</a:t>
            </a:r>
          </a:p>
        </p:txBody>
      </p:sp>
      <p:sp>
        <p:nvSpPr>
          <p:cNvPr id="5" name="Text Placeholder 3"/>
          <p:cNvSpPr>
            <a:spLocks noGrp="1"/>
          </p:cNvSpPr>
          <p:nvPr>
            <p:ph type="body" sz="quarter" idx="11" hasCustomPrompt="1"/>
          </p:nvPr>
        </p:nvSpPr>
        <p:spPr>
          <a:xfrm>
            <a:off x="5632315" y="389106"/>
            <a:ext cx="6410460" cy="6468894"/>
          </a:xfrm>
        </p:spPr>
        <p:txBody>
          <a:bodyPr/>
          <a:lstStyle>
            <a:lvl1pPr>
              <a:lnSpc>
                <a:spcPct val="100000"/>
              </a:lnSpc>
              <a:spcAft>
                <a:spcPts val="300"/>
              </a:spcAft>
              <a:defRPr/>
            </a:lvl1pPr>
            <a:lvl2pPr marL="0" indent="0">
              <a:buNone/>
              <a:defRPr/>
            </a:lvl2pPr>
          </a:lstStyle>
          <a:p>
            <a:pPr lvl="1"/>
            <a:r>
              <a:rPr lang="en-US"/>
              <a:t>Second level</a:t>
            </a:r>
          </a:p>
        </p:txBody>
      </p:sp>
    </p:spTree>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2_Title/sub-title only_blu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tx2"/>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Tree>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9_Title/sub-title_Red">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2"/>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Tree>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3_Title/sub-title_purpl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3"/>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Tree>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4_Title/sub-title_green">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4"/>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Tree>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5_Title/sub-title_light blu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5"/>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7_Title/sub-title_teal">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1"/>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Tree>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8_Title only">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4"/>
                </a:solidFill>
                <a:latin typeface="+mj-lt"/>
              </a:defRPr>
            </a:lvl1pPr>
          </a:lstStyle>
          <a:p>
            <a:pPr lvl="0"/>
            <a:r>
              <a:rPr lang="en-US"/>
              <a:t>Title</a:t>
            </a:r>
          </a:p>
        </p:txBody>
      </p:sp>
    </p:spTree>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6_Title/sub-title_drak blu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6"/>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Tree>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tx2"/>
                </a:solidFill>
                <a:latin typeface="+mj-lt"/>
              </a:defRPr>
            </a:lvl1pPr>
          </a:lstStyle>
          <a:p>
            <a:pPr lvl="0"/>
            <a:r>
              <a:rPr lang="en-US"/>
              <a:t>Title (Optional)</a:t>
            </a:r>
          </a:p>
        </p:txBody>
      </p:sp>
      <p:sp>
        <p:nvSpPr>
          <p:cNvPr id="3" name="Picture Placeholder 2"/>
          <p:cNvSpPr>
            <a:spLocks noGrp="1"/>
          </p:cNvSpPr>
          <p:nvPr>
            <p:ph type="pic" sz="quarter" idx="11" hasCustomPrompt="1"/>
          </p:nvPr>
        </p:nvSpPr>
        <p:spPr>
          <a:xfrm>
            <a:off x="1926128" y="2246651"/>
            <a:ext cx="1381125" cy="1381125"/>
          </a:xfrm>
        </p:spPr>
        <p:txBody>
          <a:bodyPr/>
          <a:lstStyle>
            <a:lvl1pPr marL="0" indent="0">
              <a:buNone/>
              <a:defRPr/>
            </a:lvl1pPr>
          </a:lstStyle>
          <a:p>
            <a:r>
              <a:rPr lang="en-US"/>
              <a:t>icon</a:t>
            </a:r>
          </a:p>
        </p:txBody>
      </p:sp>
      <p:cxnSp>
        <p:nvCxnSpPr>
          <p:cNvPr id="5" name="Straight Connector 4"/>
          <p:cNvCxnSpPr/>
          <p:nvPr userDrawn="1"/>
        </p:nvCxnSpPr>
        <p:spPr>
          <a:xfrm>
            <a:off x="1176828" y="3881337"/>
            <a:ext cx="2879387"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2"/>
          </p:nvPr>
        </p:nvSpPr>
        <p:spPr>
          <a:xfrm>
            <a:off x="1176828" y="4105275"/>
            <a:ext cx="2879725" cy="2255838"/>
          </a:xfrm>
        </p:spPr>
        <p:txBody>
          <a:bodyPr/>
          <a:lstStyle>
            <a:lvl1pPr marL="0" indent="0">
              <a:buNone/>
              <a:defRPr/>
            </a:lvl1pPr>
          </a:lstStyle>
          <a:p>
            <a:pPr lvl="0"/>
            <a:r>
              <a:rPr lang="en-US"/>
              <a:t>Click to edit Master text styles</a:t>
            </a:r>
          </a:p>
        </p:txBody>
      </p:sp>
      <p:sp>
        <p:nvSpPr>
          <p:cNvPr id="11" name="Picture Placeholder 2"/>
          <p:cNvSpPr>
            <a:spLocks noGrp="1"/>
          </p:cNvSpPr>
          <p:nvPr>
            <p:ph type="pic" sz="quarter" idx="13" hasCustomPrompt="1"/>
          </p:nvPr>
        </p:nvSpPr>
        <p:spPr>
          <a:xfrm>
            <a:off x="5458721" y="2246651"/>
            <a:ext cx="1381125" cy="1381125"/>
          </a:xfrm>
        </p:spPr>
        <p:txBody>
          <a:bodyPr/>
          <a:lstStyle>
            <a:lvl1pPr marL="0" indent="0">
              <a:buNone/>
              <a:defRPr/>
            </a:lvl1pPr>
          </a:lstStyle>
          <a:p>
            <a:r>
              <a:rPr lang="en-US"/>
              <a:t>icon</a:t>
            </a:r>
          </a:p>
        </p:txBody>
      </p:sp>
      <p:cxnSp>
        <p:nvCxnSpPr>
          <p:cNvPr id="12" name="Straight Connector 11"/>
          <p:cNvCxnSpPr/>
          <p:nvPr userDrawn="1"/>
        </p:nvCxnSpPr>
        <p:spPr>
          <a:xfrm>
            <a:off x="4709590" y="3881337"/>
            <a:ext cx="2879387"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8"/>
          <p:cNvSpPr>
            <a:spLocks noGrp="1"/>
          </p:cNvSpPr>
          <p:nvPr>
            <p:ph type="body" sz="quarter" idx="14"/>
          </p:nvPr>
        </p:nvSpPr>
        <p:spPr>
          <a:xfrm>
            <a:off x="4709421" y="4105275"/>
            <a:ext cx="2879725" cy="2255838"/>
          </a:xfrm>
        </p:spPr>
        <p:txBody>
          <a:bodyPr/>
          <a:lstStyle>
            <a:lvl1pPr marL="0" indent="0">
              <a:buNone/>
              <a:defRPr/>
            </a:lvl1pPr>
          </a:lstStyle>
          <a:p>
            <a:pPr lvl="0"/>
            <a:r>
              <a:rPr lang="en-US"/>
              <a:t>Click to edit Master text styles</a:t>
            </a:r>
          </a:p>
        </p:txBody>
      </p:sp>
      <p:sp>
        <p:nvSpPr>
          <p:cNvPr id="14" name="Picture Placeholder 2"/>
          <p:cNvSpPr>
            <a:spLocks noGrp="1"/>
          </p:cNvSpPr>
          <p:nvPr>
            <p:ph type="pic" sz="quarter" idx="15" hasCustomPrompt="1"/>
          </p:nvPr>
        </p:nvSpPr>
        <p:spPr>
          <a:xfrm>
            <a:off x="8991314" y="2246651"/>
            <a:ext cx="1381125" cy="1381125"/>
          </a:xfrm>
        </p:spPr>
        <p:txBody>
          <a:bodyPr/>
          <a:lstStyle>
            <a:lvl1pPr marL="0" indent="0">
              <a:buNone/>
              <a:defRPr/>
            </a:lvl1pPr>
          </a:lstStyle>
          <a:p>
            <a:r>
              <a:rPr lang="en-US"/>
              <a:t>icon</a:t>
            </a:r>
          </a:p>
        </p:txBody>
      </p:sp>
      <p:cxnSp>
        <p:nvCxnSpPr>
          <p:cNvPr id="15" name="Straight Connector 14"/>
          <p:cNvCxnSpPr/>
          <p:nvPr userDrawn="1"/>
        </p:nvCxnSpPr>
        <p:spPr>
          <a:xfrm>
            <a:off x="8242352" y="3881337"/>
            <a:ext cx="2879387"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8"/>
          <p:cNvSpPr>
            <a:spLocks noGrp="1"/>
          </p:cNvSpPr>
          <p:nvPr>
            <p:ph type="body" sz="quarter" idx="16"/>
          </p:nvPr>
        </p:nvSpPr>
        <p:spPr>
          <a:xfrm>
            <a:off x="8242014" y="4105275"/>
            <a:ext cx="2879725" cy="2255838"/>
          </a:xfrm>
        </p:spPr>
        <p:txBody>
          <a:bodyPr/>
          <a:lstStyle>
            <a:lvl1pPr marL="0" indent="0">
              <a:buNone/>
              <a:defRPr/>
            </a:lvl1pPr>
          </a:lstStyle>
          <a:p>
            <a:pPr lvl="0"/>
            <a:r>
              <a:rPr lang="en-US"/>
              <a:t>Click to edit Master text styles</a:t>
            </a:r>
          </a:p>
        </p:txBody>
      </p:sp>
    </p:spTree>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9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tx2"/>
                </a:solidFill>
                <a:latin typeface="+mj-lt"/>
              </a:defRPr>
            </a:lvl1pPr>
          </a:lstStyle>
          <a:p>
            <a:pPr lvl="0"/>
            <a:r>
              <a:rPr lang="en-US"/>
              <a:t>Title (Optional)</a:t>
            </a:r>
          </a:p>
        </p:txBody>
      </p:sp>
      <p:sp>
        <p:nvSpPr>
          <p:cNvPr id="17" name="Text Placeholder 7"/>
          <p:cNvSpPr>
            <a:spLocks noGrp="1"/>
          </p:cNvSpPr>
          <p:nvPr>
            <p:ph type="body" sz="quarter" idx="11" hasCustomPrompt="1"/>
          </p:nvPr>
        </p:nvSpPr>
        <p:spPr>
          <a:xfrm>
            <a:off x="0" y="1243013"/>
            <a:ext cx="12192000" cy="1655829"/>
          </a:xfrm>
        </p:spPr>
        <p:txBody>
          <a:bodyPr lIns="393192" rIns="182880" bIns="91440">
            <a:normAutofit/>
          </a:bodyPr>
          <a:lstStyle>
            <a:lvl1pPr marL="0" indent="0">
              <a:buNone/>
              <a:defRPr sz="2000">
                <a:solidFill>
                  <a:schemeClr val="tx1"/>
                </a:solidFill>
                <a:latin typeface="+mj-lt"/>
              </a:defRPr>
            </a:lvl1pPr>
            <a:lvl2pPr marL="457200" indent="0">
              <a:buNone/>
              <a:defRPr/>
            </a:lvl2pPr>
          </a:lstStyle>
          <a:p>
            <a:pPr lvl="0"/>
            <a:r>
              <a:rPr lang="en-US"/>
              <a:t>Body text</a:t>
            </a:r>
          </a:p>
        </p:txBody>
      </p:sp>
      <p:sp>
        <p:nvSpPr>
          <p:cNvPr id="4" name="Table Placeholder 3"/>
          <p:cNvSpPr>
            <a:spLocks noGrp="1"/>
          </p:cNvSpPr>
          <p:nvPr>
            <p:ph type="tbl" sz="quarter" idx="12"/>
          </p:nvPr>
        </p:nvSpPr>
        <p:spPr>
          <a:xfrm>
            <a:off x="418288" y="2898775"/>
            <a:ext cx="11332725" cy="3959225"/>
          </a:xfrm>
        </p:spPr>
        <p:txBody>
          <a:bodyPr>
            <a:normAutofit/>
          </a:bodyPr>
          <a:lstStyle>
            <a:lvl1pPr marL="0" indent="0">
              <a:buNone/>
              <a:defRPr sz="1600"/>
            </a:lvl1pPr>
          </a:lstStyle>
          <a:p>
            <a:endParaRPr lang="en-US"/>
          </a:p>
        </p:txBody>
      </p:sp>
    </p:spTree>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8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tx2"/>
                </a:solidFill>
                <a:latin typeface="+mj-lt"/>
              </a:defRPr>
            </a:lvl1pPr>
          </a:lstStyle>
          <a:p>
            <a:pPr lvl="0"/>
            <a:r>
              <a:rPr lang="en-US"/>
              <a:t>Title (Optional)</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 (Optional)</a:t>
            </a:r>
          </a:p>
        </p:txBody>
      </p:sp>
      <p:sp>
        <p:nvSpPr>
          <p:cNvPr id="10" name="Text Placeholder 9"/>
          <p:cNvSpPr>
            <a:spLocks noGrp="1"/>
          </p:cNvSpPr>
          <p:nvPr>
            <p:ph type="body" sz="quarter" idx="12" hasCustomPrompt="1"/>
          </p:nvPr>
        </p:nvSpPr>
        <p:spPr>
          <a:xfrm>
            <a:off x="0" y="2157413"/>
            <a:ext cx="12192000" cy="4700587"/>
          </a:xfrm>
        </p:spPr>
        <p:txBody>
          <a:bodyPr lIns="393192" tIns="91440" bIns="91440">
            <a:normAutofit/>
          </a:bodyPr>
          <a:lstStyle>
            <a:lvl1pPr marL="0" indent="0">
              <a:buNone/>
              <a:defRPr sz="2000">
                <a:solidFill>
                  <a:schemeClr val="tx1"/>
                </a:solidFill>
              </a:defRPr>
            </a:lvl1pPr>
          </a:lstStyle>
          <a:p>
            <a:pPr lvl="0"/>
            <a:r>
              <a:rPr lang="en-US"/>
              <a:t>Body copy</a:t>
            </a:r>
          </a:p>
        </p:txBody>
      </p:sp>
    </p:spTree>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2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2"/>
                </a:solidFill>
                <a:latin typeface="+mj-lt"/>
              </a:defRPr>
            </a:lvl1pPr>
          </a:lstStyle>
          <a:p>
            <a:pPr lvl="0"/>
            <a:r>
              <a:rPr lang="en-US"/>
              <a:t>Title (Optional)</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 (Optional)</a:t>
            </a:r>
          </a:p>
        </p:txBody>
      </p:sp>
      <p:sp>
        <p:nvSpPr>
          <p:cNvPr id="10" name="Text Placeholder 9"/>
          <p:cNvSpPr>
            <a:spLocks noGrp="1"/>
          </p:cNvSpPr>
          <p:nvPr>
            <p:ph type="body" sz="quarter" idx="12" hasCustomPrompt="1"/>
          </p:nvPr>
        </p:nvSpPr>
        <p:spPr>
          <a:xfrm>
            <a:off x="0" y="2157413"/>
            <a:ext cx="12192000" cy="4700587"/>
          </a:xfrm>
        </p:spPr>
        <p:txBody>
          <a:bodyPr lIns="393192" tIns="91440" bIns="91440">
            <a:normAutofit/>
          </a:bodyPr>
          <a:lstStyle>
            <a:lvl1pPr marL="0" indent="0">
              <a:buNone/>
              <a:defRPr sz="2000">
                <a:solidFill>
                  <a:schemeClr val="tx1"/>
                </a:solidFill>
              </a:defRPr>
            </a:lvl1pPr>
          </a:lstStyle>
          <a:p>
            <a:pPr lvl="0"/>
            <a:r>
              <a:rPr lang="en-US"/>
              <a:t>Body copy</a:t>
            </a:r>
          </a:p>
        </p:txBody>
      </p:sp>
    </p:spTree>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3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3"/>
                </a:solidFill>
                <a:latin typeface="+mj-lt"/>
              </a:defRPr>
            </a:lvl1pPr>
          </a:lstStyle>
          <a:p>
            <a:pPr lvl="0"/>
            <a:r>
              <a:rPr lang="en-US"/>
              <a:t>Title (Optional)</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 (Optional)</a:t>
            </a:r>
          </a:p>
        </p:txBody>
      </p:sp>
      <p:sp>
        <p:nvSpPr>
          <p:cNvPr id="10" name="Text Placeholder 9"/>
          <p:cNvSpPr>
            <a:spLocks noGrp="1"/>
          </p:cNvSpPr>
          <p:nvPr>
            <p:ph type="body" sz="quarter" idx="12" hasCustomPrompt="1"/>
          </p:nvPr>
        </p:nvSpPr>
        <p:spPr>
          <a:xfrm>
            <a:off x="0" y="2157413"/>
            <a:ext cx="12192000" cy="4700587"/>
          </a:xfrm>
        </p:spPr>
        <p:txBody>
          <a:bodyPr lIns="393192" tIns="91440" bIns="91440">
            <a:normAutofit/>
          </a:bodyPr>
          <a:lstStyle>
            <a:lvl1pPr marL="0" indent="0">
              <a:buNone/>
              <a:defRPr sz="2000">
                <a:solidFill>
                  <a:schemeClr val="tx1"/>
                </a:solidFill>
              </a:defRPr>
            </a:lvl1pPr>
          </a:lstStyle>
          <a:p>
            <a:pPr lvl="0"/>
            <a:r>
              <a:rPr lang="en-US"/>
              <a:t>Body copy</a:t>
            </a:r>
          </a:p>
        </p:txBody>
      </p:sp>
    </p:spTree>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4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4"/>
                </a:solidFill>
                <a:latin typeface="+mj-lt"/>
              </a:defRPr>
            </a:lvl1pPr>
          </a:lstStyle>
          <a:p>
            <a:pPr lvl="0"/>
            <a:r>
              <a:rPr lang="en-US"/>
              <a:t>Title (Optional)</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 (Optional)</a:t>
            </a:r>
          </a:p>
        </p:txBody>
      </p:sp>
      <p:sp>
        <p:nvSpPr>
          <p:cNvPr id="10" name="Text Placeholder 9"/>
          <p:cNvSpPr>
            <a:spLocks noGrp="1"/>
          </p:cNvSpPr>
          <p:nvPr>
            <p:ph type="body" sz="quarter" idx="12" hasCustomPrompt="1"/>
          </p:nvPr>
        </p:nvSpPr>
        <p:spPr>
          <a:xfrm>
            <a:off x="0" y="2157413"/>
            <a:ext cx="12192000" cy="4700587"/>
          </a:xfrm>
        </p:spPr>
        <p:txBody>
          <a:bodyPr lIns="393192" tIns="91440" bIns="91440">
            <a:normAutofit/>
          </a:bodyPr>
          <a:lstStyle>
            <a:lvl1pPr marL="0" indent="0">
              <a:buNone/>
              <a:defRPr sz="2000">
                <a:solidFill>
                  <a:schemeClr val="tx1"/>
                </a:solidFill>
              </a:defRPr>
            </a:lvl1pPr>
          </a:lstStyle>
          <a:p>
            <a:pPr lvl="0"/>
            <a:r>
              <a:rPr lang="en-US"/>
              <a:t>Body copy</a:t>
            </a:r>
          </a:p>
        </p:txBody>
      </p:sp>
    </p:spTree>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5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5"/>
                </a:solidFill>
                <a:latin typeface="+mj-lt"/>
              </a:defRPr>
            </a:lvl1pPr>
          </a:lstStyle>
          <a:p>
            <a:pPr lvl="0"/>
            <a:r>
              <a:rPr lang="en-US"/>
              <a:t>Title (Optional)</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 (Optional)</a:t>
            </a:r>
          </a:p>
        </p:txBody>
      </p:sp>
      <p:sp>
        <p:nvSpPr>
          <p:cNvPr id="10" name="Text Placeholder 9"/>
          <p:cNvSpPr>
            <a:spLocks noGrp="1"/>
          </p:cNvSpPr>
          <p:nvPr>
            <p:ph type="body" sz="quarter" idx="12" hasCustomPrompt="1"/>
          </p:nvPr>
        </p:nvSpPr>
        <p:spPr>
          <a:xfrm>
            <a:off x="0" y="2157413"/>
            <a:ext cx="12192000" cy="4700587"/>
          </a:xfrm>
        </p:spPr>
        <p:txBody>
          <a:bodyPr lIns="393192" tIns="91440" bIns="91440">
            <a:normAutofit/>
          </a:bodyPr>
          <a:lstStyle>
            <a:lvl1pPr marL="0" indent="0">
              <a:buNone/>
              <a:defRPr sz="2000">
                <a:solidFill>
                  <a:schemeClr val="tx1"/>
                </a:solidFill>
              </a:defRPr>
            </a:lvl1pPr>
          </a:lstStyle>
          <a:p>
            <a:pPr lvl="0"/>
            <a:r>
              <a:rPr lang="en-US"/>
              <a:t>Body copy</a:t>
            </a: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7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1"/>
                </a:solidFill>
                <a:latin typeface="+mj-lt"/>
              </a:defRPr>
            </a:lvl1pPr>
          </a:lstStyle>
          <a:p>
            <a:pPr lvl="0"/>
            <a:r>
              <a:rPr lang="en-US"/>
              <a:t>Title (Optional)</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 (Optional)</a:t>
            </a:r>
          </a:p>
        </p:txBody>
      </p:sp>
      <p:sp>
        <p:nvSpPr>
          <p:cNvPr id="10" name="Text Placeholder 9"/>
          <p:cNvSpPr>
            <a:spLocks noGrp="1"/>
          </p:cNvSpPr>
          <p:nvPr>
            <p:ph type="body" sz="quarter" idx="12" hasCustomPrompt="1"/>
          </p:nvPr>
        </p:nvSpPr>
        <p:spPr>
          <a:xfrm>
            <a:off x="0" y="2157413"/>
            <a:ext cx="12192000" cy="4700587"/>
          </a:xfrm>
        </p:spPr>
        <p:txBody>
          <a:bodyPr lIns="393192" tIns="91440" bIns="91440">
            <a:normAutofit/>
          </a:bodyPr>
          <a:lstStyle>
            <a:lvl1pPr marL="0" indent="0">
              <a:buNone/>
              <a:defRPr sz="2000">
                <a:solidFill>
                  <a:schemeClr val="tx1"/>
                </a:solidFill>
              </a:defRPr>
            </a:lvl1pPr>
          </a:lstStyle>
          <a:p>
            <a:pPr lvl="0"/>
            <a:r>
              <a:rPr lang="en-US"/>
              <a:t>Body copy</a:t>
            </a:r>
          </a:p>
        </p:txBody>
      </p:sp>
    </p:spTree>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0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5712178" cy="1232898"/>
          </a:xfrm>
        </p:spPr>
        <p:txBody>
          <a:bodyPr lIns="393192" tIns="393192" bIns="91440">
            <a:normAutofit/>
          </a:bodyPr>
          <a:lstStyle>
            <a:lvl1pPr marL="0" indent="0">
              <a:buNone/>
              <a:defRPr sz="4400">
                <a:solidFill>
                  <a:schemeClr val="accent4"/>
                </a:solidFill>
                <a:latin typeface="+mj-lt"/>
              </a:defRPr>
            </a:lvl1pPr>
          </a:lstStyle>
          <a:p>
            <a:pPr lvl="0"/>
            <a:r>
              <a:rPr lang="en-US"/>
              <a:t>Title (Optional)</a:t>
            </a:r>
          </a:p>
        </p:txBody>
      </p:sp>
      <p:sp>
        <p:nvSpPr>
          <p:cNvPr id="10" name="Text Placeholder 9"/>
          <p:cNvSpPr>
            <a:spLocks noGrp="1"/>
          </p:cNvSpPr>
          <p:nvPr>
            <p:ph type="body" sz="quarter" idx="12" hasCustomPrompt="1"/>
          </p:nvPr>
        </p:nvSpPr>
        <p:spPr>
          <a:xfrm>
            <a:off x="0" y="1232899"/>
            <a:ext cx="5712178" cy="5625101"/>
          </a:xfrm>
        </p:spPr>
        <p:txBody>
          <a:bodyPr lIns="393192" tIns="91440" bIns="91440">
            <a:normAutofit/>
          </a:bodyPr>
          <a:lstStyle>
            <a:lvl1pPr marL="0" indent="0">
              <a:buNone/>
              <a:defRPr sz="2000">
                <a:solidFill>
                  <a:schemeClr val="tx1"/>
                </a:solidFill>
                <a:latin typeface="+mn-lt"/>
              </a:defRPr>
            </a:lvl1pPr>
          </a:lstStyle>
          <a:p>
            <a:pPr lvl="0"/>
            <a:r>
              <a:rPr lang="en-US"/>
              <a:t>Body copy</a:t>
            </a:r>
          </a:p>
        </p:txBody>
      </p:sp>
    </p:spTree>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1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6479822" y="1"/>
            <a:ext cx="5712178" cy="1232898"/>
          </a:xfrm>
        </p:spPr>
        <p:txBody>
          <a:bodyPr lIns="393192" tIns="393192" bIns="91440">
            <a:normAutofit/>
          </a:bodyPr>
          <a:lstStyle>
            <a:lvl1pPr marL="0" indent="0">
              <a:buNone/>
              <a:defRPr sz="4400">
                <a:solidFill>
                  <a:schemeClr val="accent4"/>
                </a:solidFill>
                <a:latin typeface="+mj-lt"/>
              </a:defRPr>
            </a:lvl1pPr>
          </a:lstStyle>
          <a:p>
            <a:pPr lvl="0"/>
            <a:r>
              <a:rPr lang="en-US"/>
              <a:t>Title (Optional)</a:t>
            </a:r>
          </a:p>
        </p:txBody>
      </p:sp>
      <p:sp>
        <p:nvSpPr>
          <p:cNvPr id="10" name="Text Placeholder 9"/>
          <p:cNvSpPr>
            <a:spLocks noGrp="1"/>
          </p:cNvSpPr>
          <p:nvPr>
            <p:ph type="body" sz="quarter" idx="12" hasCustomPrompt="1"/>
          </p:nvPr>
        </p:nvSpPr>
        <p:spPr>
          <a:xfrm>
            <a:off x="6479822" y="1232899"/>
            <a:ext cx="5712178" cy="5625101"/>
          </a:xfrm>
        </p:spPr>
        <p:txBody>
          <a:bodyPr lIns="393192" tIns="91440" bIns="91440">
            <a:normAutofit/>
          </a:bodyPr>
          <a:lstStyle>
            <a:lvl1pPr marL="0" indent="0">
              <a:buNone/>
              <a:defRPr sz="2000">
                <a:solidFill>
                  <a:schemeClr val="tx1"/>
                </a:solidFill>
                <a:latin typeface="+mn-lt"/>
              </a:defRPr>
            </a:lvl1pPr>
          </a:lstStyle>
          <a:p>
            <a:pPr lvl="0"/>
            <a:r>
              <a:rPr lang="en-US"/>
              <a:t>Body copy</a:t>
            </a:r>
          </a:p>
        </p:txBody>
      </p:sp>
    </p:spTree>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6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6"/>
                </a:solidFill>
                <a:latin typeface="+mj-lt"/>
              </a:defRPr>
            </a:lvl1pPr>
          </a:lstStyle>
          <a:p>
            <a:pPr lvl="0"/>
            <a:r>
              <a:rPr lang="en-US"/>
              <a:t>Title (Optional)</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 (Optional)</a:t>
            </a:r>
          </a:p>
        </p:txBody>
      </p:sp>
      <p:sp>
        <p:nvSpPr>
          <p:cNvPr id="10" name="Text Placeholder 9"/>
          <p:cNvSpPr>
            <a:spLocks noGrp="1"/>
          </p:cNvSpPr>
          <p:nvPr>
            <p:ph type="body" sz="quarter" idx="12" hasCustomPrompt="1"/>
          </p:nvPr>
        </p:nvSpPr>
        <p:spPr>
          <a:xfrm>
            <a:off x="0" y="2157413"/>
            <a:ext cx="12192000" cy="4700587"/>
          </a:xfrm>
        </p:spPr>
        <p:txBody>
          <a:bodyPr lIns="393192" tIns="91440" bIns="91440">
            <a:normAutofit/>
          </a:bodyPr>
          <a:lstStyle>
            <a:lvl1pPr marL="0" indent="0">
              <a:buNone/>
              <a:defRPr sz="2000">
                <a:solidFill>
                  <a:schemeClr val="tx1"/>
                </a:solidFill>
              </a:defRPr>
            </a:lvl1pPr>
          </a:lstStyle>
          <a:p>
            <a:pPr lvl="0"/>
            <a:r>
              <a:rPr lang="en-US"/>
              <a:t>Body copy</a:t>
            </a:r>
          </a:p>
        </p:txBody>
      </p:sp>
    </p:spTree>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_Title/sub-title/boxes_Blu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tx2"/>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3" name="Picture Placeholder 2"/>
          <p:cNvSpPr>
            <a:spLocks noGrp="1"/>
          </p:cNvSpPr>
          <p:nvPr>
            <p:ph type="pic" sz="quarter" idx="12"/>
          </p:nvPr>
        </p:nvSpPr>
        <p:spPr>
          <a:xfrm>
            <a:off x="428625" y="1955935"/>
            <a:ext cx="2810686" cy="1127125"/>
          </a:xfrm>
        </p:spPr>
        <p:txBody>
          <a:bodyPr>
            <a:normAutofit/>
          </a:bodyPr>
          <a:lstStyle>
            <a:lvl1pPr marL="0" indent="0" algn="l">
              <a:buNone/>
              <a:defRPr sz="1600"/>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4"/>
            <a:ext cx="2810686" cy="1127125"/>
          </a:xfrm>
        </p:spPr>
        <p:txBody>
          <a:bodyPr>
            <a:normAutofit/>
          </a:bodyPr>
          <a:lstStyle>
            <a:lvl1pPr marL="0" indent="0" algn="l">
              <a:buNone/>
              <a:defRPr sz="1600"/>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5"/>
            <a:ext cx="2810686" cy="1127125"/>
          </a:xfrm>
        </p:spPr>
        <p:txBody>
          <a:bodyPr>
            <a:normAutofit/>
          </a:bodyPr>
          <a:lstStyle>
            <a:lvl1pPr marL="0" indent="0" algn="l">
              <a:buNone/>
              <a:defRPr sz="1600"/>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4"/>
            <a:ext cx="2810686" cy="1127125"/>
          </a:xfrm>
        </p:spPr>
        <p:txBody>
          <a:bodyPr>
            <a:normAutofit/>
          </a:bodyPr>
          <a:lstStyle>
            <a:lvl1pPr marL="0" indent="0" algn="l">
              <a:buNone/>
              <a:defRPr sz="1600"/>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6">
              <a:lumMod val="50000"/>
            </a:schemeClr>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Tree>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2_Title/sub-title/boxes_Red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2"/>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3" name="Picture Placeholder 2"/>
          <p:cNvSpPr>
            <a:spLocks noGrp="1"/>
          </p:cNvSpPr>
          <p:nvPr>
            <p:ph type="pic" sz="quarter" idx="12"/>
          </p:nvPr>
        </p:nvSpPr>
        <p:spPr>
          <a:xfrm>
            <a:off x="428625" y="1955935"/>
            <a:ext cx="2810686" cy="1127125"/>
          </a:xfrm>
        </p:spPr>
        <p:txBody>
          <a:bodyPr>
            <a:normAutofit/>
          </a:bodyPr>
          <a:lstStyle>
            <a:lvl1pPr marL="0" indent="0" algn="l">
              <a:buNone/>
              <a:defRPr sz="1600"/>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4"/>
            <a:ext cx="2810686" cy="1127125"/>
          </a:xfrm>
        </p:spPr>
        <p:txBody>
          <a:bodyPr>
            <a:normAutofit/>
          </a:bodyPr>
          <a:lstStyle>
            <a:lvl1pPr marL="0" indent="0" algn="l">
              <a:buNone/>
              <a:defRPr sz="1600"/>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5"/>
            <a:ext cx="2810686" cy="1127125"/>
          </a:xfrm>
        </p:spPr>
        <p:txBody>
          <a:bodyPr>
            <a:normAutofit/>
          </a:bodyPr>
          <a:lstStyle>
            <a:lvl1pPr marL="0" indent="0" algn="l">
              <a:buNone/>
              <a:defRPr sz="1600"/>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4"/>
            <a:ext cx="2810686" cy="1127125"/>
          </a:xfrm>
        </p:spPr>
        <p:txBody>
          <a:bodyPr>
            <a:normAutofit/>
          </a:bodyPr>
          <a:lstStyle>
            <a:lvl1pPr marL="0" indent="0" algn="l">
              <a:buNone/>
              <a:defRPr sz="1600"/>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2"/>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Tree>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3_Title/sub-title/boxes_Purpl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3"/>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3" name="Picture Placeholder 2"/>
          <p:cNvSpPr>
            <a:spLocks noGrp="1"/>
          </p:cNvSpPr>
          <p:nvPr>
            <p:ph type="pic" sz="quarter" idx="12"/>
          </p:nvPr>
        </p:nvSpPr>
        <p:spPr>
          <a:xfrm>
            <a:off x="428625" y="1955935"/>
            <a:ext cx="2810686" cy="1127125"/>
          </a:xfrm>
        </p:spPr>
        <p:txBody>
          <a:bodyPr>
            <a:normAutofit/>
          </a:bodyPr>
          <a:lstStyle>
            <a:lvl1pPr marL="0" indent="0" algn="l">
              <a:buNone/>
              <a:defRPr sz="1600"/>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4"/>
            <a:ext cx="2810686" cy="1127125"/>
          </a:xfrm>
        </p:spPr>
        <p:txBody>
          <a:bodyPr>
            <a:normAutofit/>
          </a:bodyPr>
          <a:lstStyle>
            <a:lvl1pPr marL="0" indent="0" algn="l">
              <a:buNone/>
              <a:defRPr sz="1600"/>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5"/>
            <a:ext cx="2810686" cy="1127125"/>
          </a:xfrm>
        </p:spPr>
        <p:txBody>
          <a:bodyPr>
            <a:normAutofit/>
          </a:bodyPr>
          <a:lstStyle>
            <a:lvl1pPr marL="0" indent="0" algn="l">
              <a:buNone/>
              <a:defRPr sz="1600"/>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4"/>
            <a:ext cx="2810686" cy="1127125"/>
          </a:xfrm>
        </p:spPr>
        <p:txBody>
          <a:bodyPr>
            <a:normAutofit/>
          </a:bodyPr>
          <a:lstStyle>
            <a:lvl1pPr marL="0" indent="0" algn="l">
              <a:buNone/>
              <a:defRPr sz="1600"/>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3"/>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Tree>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4_Title/sub-title/boxes_green">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4"/>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3" name="Picture Placeholder 2"/>
          <p:cNvSpPr>
            <a:spLocks noGrp="1"/>
          </p:cNvSpPr>
          <p:nvPr>
            <p:ph type="pic" sz="quarter" idx="12"/>
          </p:nvPr>
        </p:nvSpPr>
        <p:spPr>
          <a:xfrm>
            <a:off x="428625" y="1955935"/>
            <a:ext cx="2810686" cy="1127125"/>
          </a:xfrm>
        </p:spPr>
        <p:txBody>
          <a:bodyPr>
            <a:normAutofit/>
          </a:bodyPr>
          <a:lstStyle>
            <a:lvl1pPr marL="0" indent="0" algn="l">
              <a:buNone/>
              <a:defRPr sz="1600"/>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4"/>
            <a:ext cx="2810686" cy="1127125"/>
          </a:xfrm>
        </p:spPr>
        <p:txBody>
          <a:bodyPr>
            <a:normAutofit/>
          </a:bodyPr>
          <a:lstStyle>
            <a:lvl1pPr marL="0" indent="0" algn="l">
              <a:buNone/>
              <a:defRPr sz="1600"/>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5"/>
            <a:ext cx="2810686" cy="1127125"/>
          </a:xfrm>
        </p:spPr>
        <p:txBody>
          <a:bodyPr>
            <a:normAutofit/>
          </a:bodyPr>
          <a:lstStyle>
            <a:lvl1pPr marL="0" indent="0" algn="l">
              <a:buNone/>
              <a:defRPr sz="1600"/>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4"/>
            <a:ext cx="2810686" cy="1127125"/>
          </a:xfrm>
        </p:spPr>
        <p:txBody>
          <a:bodyPr>
            <a:normAutofit/>
          </a:bodyPr>
          <a:lstStyle>
            <a:lvl1pPr marL="0" indent="0" algn="l">
              <a:buNone/>
              <a:defRPr sz="1600"/>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4"/>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Tree>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5_Title/sub-title/light blu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5"/>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3" name="Picture Placeholder 2"/>
          <p:cNvSpPr>
            <a:spLocks noGrp="1"/>
          </p:cNvSpPr>
          <p:nvPr>
            <p:ph type="pic" sz="quarter" idx="12"/>
          </p:nvPr>
        </p:nvSpPr>
        <p:spPr>
          <a:xfrm>
            <a:off x="428625" y="1955935"/>
            <a:ext cx="2810686" cy="1127125"/>
          </a:xfrm>
        </p:spPr>
        <p:txBody>
          <a:bodyPr>
            <a:normAutofit/>
          </a:bodyPr>
          <a:lstStyle>
            <a:lvl1pPr marL="0" indent="0" algn="l">
              <a:buNone/>
              <a:defRPr sz="1600"/>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4"/>
            <a:ext cx="2810686" cy="1127125"/>
          </a:xfrm>
        </p:spPr>
        <p:txBody>
          <a:bodyPr>
            <a:normAutofit/>
          </a:bodyPr>
          <a:lstStyle>
            <a:lvl1pPr marL="0" indent="0" algn="l">
              <a:buNone/>
              <a:defRPr sz="1600"/>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5"/>
            <a:ext cx="2810686" cy="1127125"/>
          </a:xfrm>
        </p:spPr>
        <p:txBody>
          <a:bodyPr>
            <a:normAutofit/>
          </a:bodyPr>
          <a:lstStyle>
            <a:lvl1pPr marL="0" indent="0" algn="l">
              <a:buNone/>
              <a:defRPr sz="1600"/>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4"/>
            <a:ext cx="2810686" cy="1127125"/>
          </a:xfrm>
        </p:spPr>
        <p:txBody>
          <a:bodyPr>
            <a:normAutofit/>
          </a:bodyPr>
          <a:lstStyle>
            <a:lvl1pPr marL="0" indent="0" algn="l">
              <a:buNone/>
              <a:defRPr sz="1600"/>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6">
              <a:lumMod val="50000"/>
            </a:schemeClr>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Tree>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6_Title/sub-title/teal">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1"/>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3" name="Picture Placeholder 2"/>
          <p:cNvSpPr>
            <a:spLocks noGrp="1"/>
          </p:cNvSpPr>
          <p:nvPr>
            <p:ph type="pic" sz="quarter" idx="12"/>
          </p:nvPr>
        </p:nvSpPr>
        <p:spPr>
          <a:xfrm>
            <a:off x="428625" y="1955935"/>
            <a:ext cx="2810686" cy="1127125"/>
          </a:xfrm>
        </p:spPr>
        <p:txBody>
          <a:bodyPr>
            <a:normAutofit/>
          </a:bodyPr>
          <a:lstStyle>
            <a:lvl1pPr marL="0" indent="0" algn="l">
              <a:buNone/>
              <a:defRPr sz="1600"/>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4"/>
            <a:ext cx="2810686" cy="1127125"/>
          </a:xfrm>
        </p:spPr>
        <p:txBody>
          <a:bodyPr>
            <a:normAutofit/>
          </a:bodyPr>
          <a:lstStyle>
            <a:lvl1pPr marL="0" indent="0" algn="l">
              <a:buNone/>
              <a:defRPr sz="1600"/>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5"/>
            <a:ext cx="2810686" cy="1127125"/>
          </a:xfrm>
        </p:spPr>
        <p:txBody>
          <a:bodyPr>
            <a:normAutofit/>
          </a:bodyPr>
          <a:lstStyle>
            <a:lvl1pPr marL="0" indent="0" algn="l">
              <a:buNone/>
              <a:defRPr sz="1600"/>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4"/>
            <a:ext cx="2810686" cy="1127125"/>
          </a:xfrm>
        </p:spPr>
        <p:txBody>
          <a:bodyPr>
            <a:normAutofit/>
          </a:bodyPr>
          <a:lstStyle>
            <a:lvl1pPr marL="0" indent="0" algn="l">
              <a:buNone/>
              <a:defRPr sz="1600"/>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1"/>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3" tIns="45723" rIns="45723" bIns="45723" numCol="1" spcCol="0" rtlCol="0" fromWordArt="0" anchor="ctr" anchorCtr="0" forceAA="0" compatLnSpc="1">
            <a:prstTxWarp prst="textNoShape">
              <a:avLst/>
            </a:prstTxWarp>
            <a:noAutofit/>
          </a:bodyPr>
          <a:lstStyle/>
          <a:p>
            <a:pPr algn="ctr" defTabSz="914173" fontAlgn="base">
              <a:spcBef>
                <a:spcPct val="0"/>
              </a:spcBef>
              <a:spcAft>
                <a:spcPct val="0"/>
              </a:spcAft>
            </a:pPr>
            <a:endParaRPr lang="en-US" sz="1372" kern="0" dirty="0">
              <a:gradFill>
                <a:gsLst>
                  <a:gs pos="0">
                    <a:srgbClr val="FFFFFF"/>
                  </a:gs>
                  <a:gs pos="100000">
                    <a:srgbClr val="FFFFFF"/>
                  </a:gs>
                </a:gsLst>
                <a:lin ang="5400000" scaled="0"/>
              </a:gradFill>
              <a:ea typeface="Segoe UI" pitchFamily="34" charset="0"/>
              <a:cs typeface="Segoe UI" pitchFamily="34" charset="0"/>
              <a:sym typeface="Arial"/>
            </a:endParaRPr>
          </a:p>
        </p:txBody>
      </p:sp>
      <p:sp>
        <p:nvSpPr>
          <p:cNvPr id="5" name="Text Placeholder 4"/>
          <p:cNvSpPr>
            <a:spLocks noGrp="1"/>
          </p:cNvSpPr>
          <p:nvPr>
            <p:ph type="body" sz="quarter" idx="10"/>
          </p:nvPr>
        </p:nvSpPr>
        <p:spPr>
          <a:xfrm>
            <a:off x="269241" y="1197322"/>
            <a:ext cx="11653521" cy="2287721"/>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5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135"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7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37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transition>
    <p:fade/>
  </p:transition>
  <p:hf sldNum="0" hdr="0" ftr="0" dt="0"/>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7_Title/sub-title/Purpl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6"/>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3" name="Picture Placeholder 2"/>
          <p:cNvSpPr>
            <a:spLocks noGrp="1"/>
          </p:cNvSpPr>
          <p:nvPr>
            <p:ph type="pic" sz="quarter" idx="12"/>
          </p:nvPr>
        </p:nvSpPr>
        <p:spPr>
          <a:xfrm>
            <a:off x="428625" y="1955935"/>
            <a:ext cx="2810686" cy="1127125"/>
          </a:xfrm>
        </p:spPr>
        <p:txBody>
          <a:bodyPr>
            <a:normAutofit/>
          </a:bodyPr>
          <a:lstStyle>
            <a:lvl1pPr marL="0" indent="0" algn="l">
              <a:buNone/>
              <a:defRPr sz="1600"/>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4"/>
            <a:ext cx="2810686" cy="1127125"/>
          </a:xfrm>
        </p:spPr>
        <p:txBody>
          <a:bodyPr>
            <a:normAutofit/>
          </a:bodyPr>
          <a:lstStyle>
            <a:lvl1pPr marL="0" indent="0" algn="l">
              <a:buNone/>
              <a:defRPr sz="1600"/>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5"/>
            <a:ext cx="2810686" cy="1127125"/>
          </a:xfrm>
        </p:spPr>
        <p:txBody>
          <a:bodyPr>
            <a:normAutofit/>
          </a:bodyPr>
          <a:lstStyle>
            <a:lvl1pPr marL="0" indent="0" algn="l">
              <a:buNone/>
              <a:defRPr sz="1600"/>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4"/>
            <a:ext cx="2810686" cy="1127125"/>
          </a:xfrm>
        </p:spPr>
        <p:txBody>
          <a:bodyPr>
            <a:normAutofit/>
          </a:bodyPr>
          <a:lstStyle>
            <a:lvl1pPr marL="0" indent="0" algn="l">
              <a:buNone/>
              <a:defRPr sz="1600"/>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tx1">
              <a:lumMod val="75000"/>
            </a:schemeClr>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Tree>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1_blu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1322963"/>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14_Red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1322963"/>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6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1322963"/>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7_green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1322963"/>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18_Sky blu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1322963"/>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20_teal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1322963"/>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19_dark blu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1322963"/>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ide bar_2 Tile lines &amp; Content">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sz="quarter" idx="12" hasCustomPrompt="1"/>
          </p:nvPr>
        </p:nvSpPr>
        <p:spPr>
          <a:xfrm>
            <a:off x="0" y="3505200"/>
            <a:ext cx="4087813" cy="3352800"/>
          </a:xfrm>
        </p:spPr>
        <p:txBody>
          <a:bodyPr lIns="393192" tIns="91440" bIns="91440">
            <a:normAutofit/>
          </a:bodyPr>
          <a:lstStyle>
            <a:lvl1pPr marL="0" indent="0">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6" name="Text Placeholder 5"/>
          <p:cNvSpPr>
            <a:spLocks noGrp="1"/>
          </p:cNvSpPr>
          <p:nvPr>
            <p:ph type="body" sz="quarter" idx="13"/>
          </p:nvPr>
        </p:nvSpPr>
        <p:spPr>
          <a:xfrm>
            <a:off x="4100513" y="0"/>
            <a:ext cx="8091487" cy="6858000"/>
          </a:xfrm>
        </p:spPr>
        <p:txBody>
          <a:bodyPr lIns="393192" tIns="393192"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5"/>
          <p:cNvSpPr>
            <a:spLocks noGrp="1"/>
          </p:cNvSpPr>
          <p:nvPr>
            <p:ph type="body" sz="quarter" idx="10" hasCustomPrompt="1"/>
          </p:nvPr>
        </p:nvSpPr>
        <p:spPr>
          <a:xfrm>
            <a:off x="0" y="0"/>
            <a:ext cx="4100945" cy="1974715"/>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9" name="Text Placeholder 7"/>
          <p:cNvSpPr>
            <a:spLocks noGrp="1"/>
          </p:cNvSpPr>
          <p:nvPr>
            <p:ph type="body" sz="quarter" idx="11" hasCustomPrompt="1"/>
          </p:nvPr>
        </p:nvSpPr>
        <p:spPr>
          <a:xfrm>
            <a:off x="0" y="1974716"/>
            <a:ext cx="4100945" cy="1530484"/>
          </a:xfrm>
        </p:spPr>
        <p:txBody>
          <a:bodyPr lIns="393192" rIns="393192" bIns="91440"/>
          <a:lstStyle>
            <a:lvl1pPr marL="0" indent="0">
              <a:buNone/>
              <a:defRPr>
                <a:solidFill>
                  <a:schemeClr val="bg1"/>
                </a:solidFill>
                <a:latin typeface="+mj-lt"/>
              </a:defRPr>
            </a:lvl1pPr>
            <a:lvl2pPr marL="457200" indent="0">
              <a:buNone/>
              <a:defRPr/>
            </a:lvl2pPr>
          </a:lstStyle>
          <a:p>
            <a:pPr lvl="0"/>
            <a:r>
              <a:rPr lang="en-US"/>
              <a:t>Subtitle</a:t>
            </a:r>
          </a:p>
        </p:txBody>
      </p:sp>
    </p:spTree>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13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3" name="Picture Placeholder 7"/>
          <p:cNvSpPr>
            <a:spLocks noGrp="1"/>
          </p:cNvSpPr>
          <p:nvPr>
            <p:ph type="pic" sz="quarter" idx="15"/>
          </p:nvPr>
        </p:nvSpPr>
        <p:spPr>
          <a:xfrm>
            <a:off x="4100513" y="0"/>
            <a:ext cx="8091487" cy="4056434"/>
          </a:xfrm>
        </p:spPr>
        <p:txBody>
          <a:bodyPr>
            <a:normAutofit/>
          </a:bodyPr>
          <a:lstStyle>
            <a:lvl1pPr marL="0" indent="0">
              <a:buNone/>
              <a:defRPr sz="2000">
                <a:latin typeface="Segoe UI" panose="020B0502040204020203" pitchFamily="34" charset="0"/>
                <a:cs typeface="Segoe UI" panose="020B0502040204020203" pitchFamily="34" charset="0"/>
              </a:defRPr>
            </a:lvl1pPr>
          </a:lstStyle>
          <a:p>
            <a:endParaRPr lang="en-US"/>
          </a:p>
        </p:txBody>
      </p:sp>
      <p:sp>
        <p:nvSpPr>
          <p:cNvPr id="14" name="Text Placeholder 5"/>
          <p:cNvSpPr>
            <a:spLocks noGrp="1"/>
          </p:cNvSpPr>
          <p:nvPr>
            <p:ph type="body" sz="quarter" idx="13"/>
          </p:nvPr>
        </p:nvSpPr>
        <p:spPr>
          <a:xfrm>
            <a:off x="4100513" y="4348263"/>
            <a:ext cx="3983089" cy="2509735"/>
          </a:xfrm>
        </p:spPr>
        <p:txBody>
          <a:bodyPr lIns="393192" tIns="182880"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sz="1600"/>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p:txBody>
      </p:sp>
      <p:sp>
        <p:nvSpPr>
          <p:cNvPr id="15" name="Text Placeholder 5"/>
          <p:cNvSpPr>
            <a:spLocks noGrp="1"/>
          </p:cNvSpPr>
          <p:nvPr>
            <p:ph type="body" sz="quarter" idx="16"/>
          </p:nvPr>
        </p:nvSpPr>
        <p:spPr>
          <a:xfrm>
            <a:off x="8107344" y="4348263"/>
            <a:ext cx="3985369" cy="2509735"/>
          </a:xfrm>
        </p:spPr>
        <p:txBody>
          <a:bodyPr lIns="393192" tIns="182880"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sz="1600"/>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p:txBody>
      </p:sp>
      <p:sp>
        <p:nvSpPr>
          <p:cNvPr id="9" name="Rectangle 8"/>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2" name="Text Placeholder 2"/>
          <p:cNvSpPr>
            <a:spLocks noGrp="1"/>
          </p:cNvSpPr>
          <p:nvPr>
            <p:ph type="body" sz="quarter" idx="12" hasCustomPrompt="1"/>
          </p:nvPr>
        </p:nvSpPr>
        <p:spPr>
          <a:xfrm>
            <a:off x="0" y="3505200"/>
            <a:ext cx="4087813" cy="3352800"/>
          </a:xfrm>
        </p:spPr>
        <p:txBody>
          <a:bodyPr lIns="393192" tIns="91440" bIns="91440">
            <a:normAutofit/>
          </a:bodyPr>
          <a:lstStyle>
            <a:lvl1pPr marL="0" indent="0">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16" name="Text Placeholder 7"/>
          <p:cNvSpPr>
            <a:spLocks noGrp="1"/>
          </p:cNvSpPr>
          <p:nvPr>
            <p:ph type="body" sz="quarter" idx="11" hasCustomPrompt="1"/>
          </p:nvPr>
        </p:nvSpPr>
        <p:spPr>
          <a:xfrm>
            <a:off x="0" y="1974716"/>
            <a:ext cx="4100945" cy="1530484"/>
          </a:xfrm>
        </p:spPr>
        <p:txBody>
          <a:bodyPr lIns="393192" rIns="393192" bIns="91440"/>
          <a:lstStyle>
            <a:lvl1pPr marL="0" indent="0">
              <a:buNone/>
              <a:defRPr>
                <a:solidFill>
                  <a:schemeClr val="bg1"/>
                </a:solidFill>
                <a:latin typeface="+mj-lt"/>
              </a:defRPr>
            </a:lvl1pPr>
            <a:lvl2pPr marL="457200" indent="0">
              <a:buNone/>
              <a:defRPr/>
            </a:lvl2pPr>
          </a:lstStyle>
          <a:p>
            <a:pPr lvl="0"/>
            <a:r>
              <a:rPr lang="en-US"/>
              <a:t>Subtitle</a:t>
            </a:r>
          </a:p>
        </p:txBody>
      </p:sp>
      <p:sp>
        <p:nvSpPr>
          <p:cNvPr id="18" name="Text Placeholder 5"/>
          <p:cNvSpPr>
            <a:spLocks noGrp="1"/>
          </p:cNvSpPr>
          <p:nvPr>
            <p:ph type="body" sz="quarter" idx="10" hasCustomPrompt="1"/>
          </p:nvPr>
        </p:nvSpPr>
        <p:spPr>
          <a:xfrm>
            <a:off x="0" y="0"/>
            <a:ext cx="4100945" cy="1974715"/>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69241" y="6099191"/>
            <a:ext cx="4482124" cy="467806"/>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94" eaLnBrk="0" hangingPunct="0"/>
            <a:r>
              <a:rPr lang="en-US" sz="687" kern="0" dirty="0">
                <a:gradFill>
                  <a:gsLst>
                    <a:gs pos="0">
                      <a:srgbClr val="FFFFFF"/>
                    </a:gs>
                    <a:gs pos="100000">
                      <a:srgbClr val="FFFFFF"/>
                    </a:gs>
                  </a:gsLst>
                  <a:lin ang="5400000" scaled="0"/>
                </a:gradFill>
                <a:latin typeface="Arial"/>
                <a:ea typeface="Arial"/>
                <a:cs typeface="Segoe UI" pitchFamily="34" charset="0"/>
                <a:sym typeface="Arial"/>
              </a:rPr>
              <a:t>© Copyright Microsoft Corporation. All rights reserved. </a:t>
            </a:r>
          </a:p>
        </p:txBody>
      </p:sp>
      <p:pic>
        <p:nvPicPr>
          <p:cNvPr id="8" name="Picture 7"/>
          <p:cNvPicPr>
            <a:picLocks noChangeAspect="1"/>
          </p:cNvPicPr>
          <p:nvPr/>
        </p:nvPicPr>
        <p:blipFill>
          <a:blip r:embed="rId2"/>
          <a:stretch>
            <a:fillRect/>
          </a:stretch>
        </p:blipFill>
        <p:spPr bwMode="black">
          <a:xfrm>
            <a:off x="448213" y="471693"/>
            <a:ext cx="1454257" cy="304828"/>
          </a:xfrm>
          <a:prstGeom prst="rect">
            <a:avLst/>
          </a:prstGeom>
        </p:spPr>
      </p:pic>
    </p:spTree>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1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0"/>
            <a:ext cx="4100945" cy="2507673"/>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7" name="Text Placeholder 7"/>
          <p:cNvSpPr>
            <a:spLocks noGrp="1"/>
          </p:cNvSpPr>
          <p:nvPr>
            <p:ph type="body" sz="quarter" idx="11" hasCustomPrompt="1"/>
          </p:nvPr>
        </p:nvSpPr>
        <p:spPr>
          <a:xfrm>
            <a:off x="0" y="2531486"/>
            <a:ext cx="4100945" cy="1797321"/>
          </a:xfrm>
        </p:spPr>
        <p:txBody>
          <a:bodyPr lIns="393192" rIns="393192" bIns="91440"/>
          <a:lstStyle>
            <a:lvl1pPr marL="0" indent="0">
              <a:buNone/>
              <a:defRPr>
                <a:solidFill>
                  <a:schemeClr val="bg1"/>
                </a:solidFill>
                <a:latin typeface="+mj-lt"/>
              </a:defRPr>
            </a:lvl1pPr>
            <a:lvl2pPr marL="457200" indent="0">
              <a:buNone/>
              <a:defRPr/>
            </a:lvl2pPr>
          </a:lstStyle>
          <a:p>
            <a:pPr lvl="0"/>
            <a:r>
              <a:rPr lang="en-US"/>
              <a:t>Subtitle</a:t>
            </a:r>
          </a:p>
        </p:txBody>
      </p:sp>
      <p:sp>
        <p:nvSpPr>
          <p:cNvPr id="3" name="Text Placeholder 2"/>
          <p:cNvSpPr>
            <a:spLocks noGrp="1"/>
          </p:cNvSpPr>
          <p:nvPr>
            <p:ph type="body" sz="quarter" idx="12" hasCustomPrompt="1"/>
          </p:nvPr>
        </p:nvSpPr>
        <p:spPr>
          <a:xfrm>
            <a:off x="0" y="4328808"/>
            <a:ext cx="4087813" cy="2529191"/>
          </a:xfrm>
        </p:spPr>
        <p:txBody>
          <a:bodyPr lIns="393192" tIns="91440" bIns="91440">
            <a:normAutofit/>
          </a:bodyPr>
          <a:lstStyle>
            <a:lvl1pPr marL="0" indent="0">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10" name="Picture Placeholder 9"/>
          <p:cNvSpPr>
            <a:spLocks noGrp="1"/>
          </p:cNvSpPr>
          <p:nvPr>
            <p:ph type="pic" sz="quarter" idx="13"/>
          </p:nvPr>
        </p:nvSpPr>
        <p:spPr>
          <a:xfrm>
            <a:off x="4100513" y="0"/>
            <a:ext cx="8091487" cy="6858000"/>
          </a:xfrm>
        </p:spPr>
        <p:txBody>
          <a:bodyPr>
            <a:normAutofit/>
          </a:bodyPr>
          <a:lstStyle>
            <a:lvl1pPr marL="0" indent="0">
              <a:buNone/>
              <a:defRPr sz="1600"/>
            </a:lvl1pPr>
          </a:lstStyle>
          <a:p>
            <a:endParaRPr lang="en-US"/>
          </a:p>
        </p:txBody>
      </p:sp>
    </p:spTree>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9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1322963"/>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6" name="Text Placeholder 5"/>
          <p:cNvSpPr>
            <a:spLocks noGrp="1"/>
          </p:cNvSpPr>
          <p:nvPr>
            <p:ph type="body" sz="quarter" idx="13"/>
          </p:nvPr>
        </p:nvSpPr>
        <p:spPr>
          <a:xfrm>
            <a:off x="4100513" y="4348264"/>
            <a:ext cx="8091487" cy="2509735"/>
          </a:xfrm>
        </p:spPr>
        <p:txBody>
          <a:bodyPr lIns="393192" tIns="182880"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Picture Placeholder 7"/>
          <p:cNvSpPr>
            <a:spLocks noGrp="1"/>
          </p:cNvSpPr>
          <p:nvPr>
            <p:ph type="pic" sz="quarter" idx="14"/>
          </p:nvPr>
        </p:nvSpPr>
        <p:spPr>
          <a:xfrm>
            <a:off x="4100513" y="0"/>
            <a:ext cx="8091487" cy="4056434"/>
          </a:xfrm>
        </p:spPr>
        <p:txBody>
          <a:bodyPr>
            <a:normAutofit/>
          </a:bodyPr>
          <a:lstStyle>
            <a:lvl1pPr marL="0" indent="0">
              <a:buNone/>
              <a:defRPr sz="2000">
                <a:latin typeface="Segoe UI" panose="020B0502040204020203" pitchFamily="34" charset="0"/>
                <a:cs typeface="Segoe UI" panose="020B0502040204020203" pitchFamily="34" charset="0"/>
              </a:defRPr>
            </a:lvl1pPr>
          </a:lstStyle>
          <a:p>
            <a:endParaRPr lang="en-US"/>
          </a:p>
        </p:txBody>
      </p:sp>
    </p:spTree>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10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0"/>
            <a:ext cx="4100945" cy="2101174"/>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2101174"/>
            <a:ext cx="4087813" cy="4756826"/>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Picture Placeholder 6"/>
          <p:cNvSpPr>
            <a:spLocks noGrp="1"/>
          </p:cNvSpPr>
          <p:nvPr>
            <p:ph type="pic" sz="quarter" idx="13" hasCustomPrompt="1"/>
          </p:nvPr>
        </p:nvSpPr>
        <p:spPr>
          <a:xfrm>
            <a:off x="5203622" y="467603"/>
            <a:ext cx="1371600" cy="1371600"/>
          </a:xfrm>
        </p:spPr>
        <p:txBody>
          <a:bodyPr>
            <a:normAutofit/>
          </a:bodyPr>
          <a:lstStyle>
            <a:lvl1pPr marL="0" indent="0">
              <a:buNone/>
              <a:defRPr sz="1600"/>
            </a:lvl1pPr>
          </a:lstStyle>
          <a:p>
            <a:r>
              <a:rPr lang="en-US"/>
              <a:t>icon</a:t>
            </a:r>
          </a:p>
        </p:txBody>
      </p:sp>
      <p:sp>
        <p:nvSpPr>
          <p:cNvPr id="10" name="Text Placeholder 9"/>
          <p:cNvSpPr>
            <a:spLocks noGrp="1"/>
          </p:cNvSpPr>
          <p:nvPr>
            <p:ph type="body" sz="quarter" idx="14" hasCustomPrompt="1"/>
          </p:nvPr>
        </p:nvSpPr>
        <p:spPr>
          <a:xfrm>
            <a:off x="7013371" y="674822"/>
            <a:ext cx="4776551" cy="957162"/>
          </a:xfrm>
        </p:spPr>
        <p:txBody>
          <a:bodyPr/>
          <a:lstStyle>
            <a:lvl1pPr marL="0" indent="0">
              <a:spcAft>
                <a:spcPts val="0"/>
              </a:spcAft>
              <a:buNone/>
              <a:defRPr>
                <a:solidFill>
                  <a:schemeClr val="tx2"/>
                </a:solidFill>
                <a:latin typeface="+mj-lt"/>
              </a:defRPr>
            </a:lvl1pPr>
            <a:lvl2pPr marL="0" indent="0">
              <a:buNone/>
              <a:defRPr sz="2000">
                <a:latin typeface="Segoe UI" panose="020B0502040204020203" pitchFamily="34" charset="0"/>
                <a:cs typeface="Segoe UI" panose="020B0502040204020203" pitchFamily="34" charset="0"/>
              </a:defRPr>
            </a:lvl2pPr>
            <a:lvl3pPr marL="914400" indent="0">
              <a:buNone/>
              <a:defRPr/>
            </a:lvl3pPr>
            <a:lvl4pPr marL="1371600" indent="0">
              <a:buNone/>
              <a:defRPr/>
            </a:lvl4pPr>
            <a:lvl5pPr marL="1828800" indent="0">
              <a:buNone/>
              <a:defRPr/>
            </a:lvl5pPr>
          </a:lstStyle>
          <a:p>
            <a:pPr lvl="0"/>
            <a:r>
              <a:rPr lang="en-US"/>
              <a:t>Text</a:t>
            </a:r>
          </a:p>
          <a:p>
            <a:pPr lvl="1"/>
            <a:r>
              <a:rPr lang="en-US"/>
              <a:t>Text</a:t>
            </a:r>
          </a:p>
        </p:txBody>
      </p:sp>
      <p:sp>
        <p:nvSpPr>
          <p:cNvPr id="17" name="Picture Placeholder 6"/>
          <p:cNvSpPr>
            <a:spLocks noGrp="1"/>
          </p:cNvSpPr>
          <p:nvPr>
            <p:ph type="pic" sz="quarter" idx="15" hasCustomPrompt="1"/>
          </p:nvPr>
        </p:nvSpPr>
        <p:spPr>
          <a:xfrm>
            <a:off x="5203622" y="2011059"/>
            <a:ext cx="1371600" cy="1371600"/>
          </a:xfrm>
        </p:spPr>
        <p:txBody>
          <a:bodyPr>
            <a:normAutofit/>
          </a:bodyPr>
          <a:lstStyle>
            <a:lvl1pPr marL="0" indent="0">
              <a:buNone/>
              <a:defRPr sz="1600"/>
            </a:lvl1pPr>
          </a:lstStyle>
          <a:p>
            <a:r>
              <a:rPr lang="en-US"/>
              <a:t>icon</a:t>
            </a:r>
          </a:p>
        </p:txBody>
      </p:sp>
      <p:sp>
        <p:nvSpPr>
          <p:cNvPr id="18" name="Text Placeholder 9"/>
          <p:cNvSpPr>
            <a:spLocks noGrp="1"/>
          </p:cNvSpPr>
          <p:nvPr>
            <p:ph type="body" sz="quarter" idx="16" hasCustomPrompt="1"/>
          </p:nvPr>
        </p:nvSpPr>
        <p:spPr>
          <a:xfrm>
            <a:off x="7013371" y="2218278"/>
            <a:ext cx="4776551" cy="957162"/>
          </a:xfrm>
        </p:spPr>
        <p:txBody>
          <a:bodyPr/>
          <a:lstStyle>
            <a:lvl1pPr marL="0" indent="0">
              <a:spcAft>
                <a:spcPts val="0"/>
              </a:spcAft>
              <a:buNone/>
              <a:defRPr>
                <a:solidFill>
                  <a:schemeClr val="accent6">
                    <a:lumMod val="50000"/>
                  </a:schemeClr>
                </a:solidFill>
                <a:latin typeface="+mj-lt"/>
              </a:defRPr>
            </a:lvl1pPr>
            <a:lvl2pPr marL="0" indent="0">
              <a:buNone/>
              <a:defRPr sz="2000">
                <a:latin typeface="Segoe UI" panose="020B0502040204020203" pitchFamily="34" charset="0"/>
                <a:cs typeface="Segoe UI" panose="020B0502040204020203" pitchFamily="34" charset="0"/>
              </a:defRPr>
            </a:lvl2pPr>
            <a:lvl3pPr marL="914400" indent="0">
              <a:buNone/>
              <a:defRPr/>
            </a:lvl3pPr>
            <a:lvl4pPr marL="1371600" indent="0">
              <a:buNone/>
              <a:defRPr/>
            </a:lvl4pPr>
            <a:lvl5pPr marL="1828800" indent="0">
              <a:buNone/>
              <a:defRPr/>
            </a:lvl5pPr>
          </a:lstStyle>
          <a:p>
            <a:pPr lvl="0"/>
            <a:r>
              <a:rPr lang="en-US"/>
              <a:t>Text</a:t>
            </a:r>
          </a:p>
          <a:p>
            <a:pPr lvl="1"/>
            <a:r>
              <a:rPr lang="en-US"/>
              <a:t>Text</a:t>
            </a:r>
          </a:p>
        </p:txBody>
      </p:sp>
      <p:sp>
        <p:nvSpPr>
          <p:cNvPr id="19" name="Picture Placeholder 6"/>
          <p:cNvSpPr>
            <a:spLocks noGrp="1"/>
          </p:cNvSpPr>
          <p:nvPr>
            <p:ph type="pic" sz="quarter" idx="17" hasCustomPrompt="1"/>
          </p:nvPr>
        </p:nvSpPr>
        <p:spPr>
          <a:xfrm>
            <a:off x="5203622" y="3554515"/>
            <a:ext cx="1371600" cy="1371600"/>
          </a:xfrm>
        </p:spPr>
        <p:txBody>
          <a:bodyPr>
            <a:normAutofit/>
          </a:bodyPr>
          <a:lstStyle>
            <a:lvl1pPr marL="0" indent="0">
              <a:buNone/>
              <a:defRPr sz="1600"/>
            </a:lvl1pPr>
          </a:lstStyle>
          <a:p>
            <a:r>
              <a:rPr lang="en-US"/>
              <a:t>icon</a:t>
            </a:r>
          </a:p>
        </p:txBody>
      </p:sp>
      <p:sp>
        <p:nvSpPr>
          <p:cNvPr id="20" name="Text Placeholder 9"/>
          <p:cNvSpPr>
            <a:spLocks noGrp="1"/>
          </p:cNvSpPr>
          <p:nvPr>
            <p:ph type="body" sz="quarter" idx="18" hasCustomPrompt="1"/>
          </p:nvPr>
        </p:nvSpPr>
        <p:spPr>
          <a:xfrm>
            <a:off x="7013371" y="3761734"/>
            <a:ext cx="4776551" cy="957162"/>
          </a:xfrm>
        </p:spPr>
        <p:txBody>
          <a:bodyPr/>
          <a:lstStyle>
            <a:lvl1pPr marL="0" indent="0">
              <a:spcAft>
                <a:spcPts val="0"/>
              </a:spcAft>
              <a:buNone/>
              <a:defRPr>
                <a:solidFill>
                  <a:schemeClr val="accent5"/>
                </a:solidFill>
                <a:latin typeface="+mj-lt"/>
              </a:defRPr>
            </a:lvl1pPr>
            <a:lvl2pPr marL="0" indent="0">
              <a:buNone/>
              <a:defRPr sz="2000">
                <a:latin typeface="Segoe UI" panose="020B0502040204020203" pitchFamily="34" charset="0"/>
                <a:cs typeface="Segoe UI" panose="020B0502040204020203" pitchFamily="34" charset="0"/>
              </a:defRPr>
            </a:lvl2pPr>
            <a:lvl3pPr marL="914400" indent="0">
              <a:buNone/>
              <a:defRPr/>
            </a:lvl3pPr>
            <a:lvl4pPr marL="1371600" indent="0">
              <a:buNone/>
              <a:defRPr/>
            </a:lvl4pPr>
            <a:lvl5pPr marL="1828800" indent="0">
              <a:buNone/>
              <a:defRPr/>
            </a:lvl5pPr>
          </a:lstStyle>
          <a:p>
            <a:pPr lvl="0"/>
            <a:r>
              <a:rPr lang="en-US"/>
              <a:t>Text</a:t>
            </a:r>
          </a:p>
          <a:p>
            <a:pPr lvl="1"/>
            <a:r>
              <a:rPr lang="en-US"/>
              <a:t>Text</a:t>
            </a:r>
          </a:p>
        </p:txBody>
      </p:sp>
      <p:sp>
        <p:nvSpPr>
          <p:cNvPr id="21" name="Picture Placeholder 6"/>
          <p:cNvSpPr>
            <a:spLocks noGrp="1"/>
          </p:cNvSpPr>
          <p:nvPr>
            <p:ph type="pic" sz="quarter" idx="19" hasCustomPrompt="1"/>
          </p:nvPr>
        </p:nvSpPr>
        <p:spPr>
          <a:xfrm>
            <a:off x="5203622" y="5097971"/>
            <a:ext cx="1371600" cy="1371600"/>
          </a:xfrm>
        </p:spPr>
        <p:txBody>
          <a:bodyPr>
            <a:normAutofit/>
          </a:bodyPr>
          <a:lstStyle>
            <a:lvl1pPr marL="0" indent="0">
              <a:buNone/>
              <a:defRPr sz="1600"/>
            </a:lvl1pPr>
          </a:lstStyle>
          <a:p>
            <a:r>
              <a:rPr lang="en-US"/>
              <a:t>icon</a:t>
            </a:r>
          </a:p>
        </p:txBody>
      </p:sp>
      <p:sp>
        <p:nvSpPr>
          <p:cNvPr id="22" name="Text Placeholder 9"/>
          <p:cNvSpPr>
            <a:spLocks noGrp="1"/>
          </p:cNvSpPr>
          <p:nvPr>
            <p:ph type="body" sz="quarter" idx="20" hasCustomPrompt="1"/>
          </p:nvPr>
        </p:nvSpPr>
        <p:spPr>
          <a:xfrm>
            <a:off x="7013371" y="5305190"/>
            <a:ext cx="4776551" cy="957162"/>
          </a:xfrm>
        </p:spPr>
        <p:txBody>
          <a:bodyPr/>
          <a:lstStyle>
            <a:lvl1pPr marL="0" indent="0">
              <a:spcAft>
                <a:spcPts val="0"/>
              </a:spcAft>
              <a:buNone/>
              <a:defRPr>
                <a:solidFill>
                  <a:schemeClr val="accent6"/>
                </a:solidFill>
                <a:latin typeface="+mj-lt"/>
              </a:defRPr>
            </a:lvl1pPr>
            <a:lvl2pPr marL="0" indent="0">
              <a:buNone/>
              <a:defRPr sz="2000">
                <a:latin typeface="Segoe UI" panose="020B0502040204020203" pitchFamily="34" charset="0"/>
                <a:cs typeface="Segoe UI" panose="020B0502040204020203" pitchFamily="34" charset="0"/>
              </a:defRPr>
            </a:lvl2pPr>
            <a:lvl3pPr marL="914400" indent="0">
              <a:buNone/>
              <a:defRPr/>
            </a:lvl3pPr>
            <a:lvl4pPr marL="1371600" indent="0">
              <a:buNone/>
              <a:defRPr/>
            </a:lvl4pPr>
            <a:lvl5pPr marL="1828800" indent="0">
              <a:buNone/>
              <a:defRPr/>
            </a:lvl5pPr>
          </a:lstStyle>
          <a:p>
            <a:pPr lvl="0"/>
            <a:r>
              <a:rPr lang="en-US"/>
              <a:t>Text</a:t>
            </a:r>
          </a:p>
          <a:p>
            <a:pPr lvl="1"/>
            <a:r>
              <a:rPr lang="en-US"/>
              <a:t>Text</a:t>
            </a:r>
          </a:p>
        </p:txBody>
      </p:sp>
    </p:spTree>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12_Split layout ">
    <p:spTree>
      <p:nvGrpSpPr>
        <p:cNvPr id="1" name=""/>
        <p:cNvGrpSpPr/>
        <p:nvPr/>
      </p:nvGrpSpPr>
      <p:grpSpPr>
        <a:xfrm>
          <a:off x="0" y="0"/>
          <a:ext cx="0" cy="0"/>
          <a:chOff x="0" y="0"/>
          <a:chExt cx="0" cy="0"/>
        </a:xfrm>
      </p:grpSpPr>
      <p:sp>
        <p:nvSpPr>
          <p:cNvPr id="7" name="Content Placeholder 6"/>
          <p:cNvSpPr>
            <a:spLocks noGrp="1"/>
          </p:cNvSpPr>
          <p:nvPr>
            <p:ph sz="quarter" idx="15"/>
          </p:nvPr>
        </p:nvSpPr>
        <p:spPr>
          <a:xfrm>
            <a:off x="4260850" y="1439863"/>
            <a:ext cx="7666038" cy="4746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0"/>
            <a:ext cx="4100945" cy="2101174"/>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2101174"/>
            <a:ext cx="4087813" cy="4756826"/>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Tree>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5_Split layout ">
    <p:spTree>
      <p:nvGrpSpPr>
        <p:cNvPr id="1" name=""/>
        <p:cNvGrpSpPr/>
        <p:nvPr/>
      </p:nvGrpSpPr>
      <p:grpSpPr>
        <a:xfrm>
          <a:off x="0" y="0"/>
          <a:ext cx="0" cy="0"/>
          <a:chOff x="0" y="0"/>
          <a:chExt cx="0" cy="0"/>
        </a:xfrm>
      </p:grpSpPr>
      <p:sp>
        <p:nvSpPr>
          <p:cNvPr id="7" name="Content Placeholder 6"/>
          <p:cNvSpPr>
            <a:spLocks noGrp="1"/>
          </p:cNvSpPr>
          <p:nvPr>
            <p:ph sz="quarter" idx="15"/>
          </p:nvPr>
        </p:nvSpPr>
        <p:spPr>
          <a:xfrm>
            <a:off x="4260850" y="1439863"/>
            <a:ext cx="7666038" cy="4746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p:cNvSpPr>
            <a:spLocks noGrp="1"/>
          </p:cNvSpPr>
          <p:nvPr>
            <p:ph type="body" sz="quarter" idx="10" hasCustomPrompt="1"/>
          </p:nvPr>
        </p:nvSpPr>
        <p:spPr>
          <a:xfrm>
            <a:off x="0" y="0"/>
            <a:ext cx="4100945" cy="3433863"/>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8" name="Text Placeholder 2"/>
          <p:cNvSpPr>
            <a:spLocks noGrp="1"/>
          </p:cNvSpPr>
          <p:nvPr>
            <p:ph type="body" sz="quarter" idx="12" hasCustomPrompt="1"/>
          </p:nvPr>
        </p:nvSpPr>
        <p:spPr>
          <a:xfrm>
            <a:off x="0" y="3433864"/>
            <a:ext cx="4087813" cy="3424136"/>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Tree>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8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8754894" cy="1232898"/>
          </a:xfrm>
        </p:spPr>
        <p:txBody>
          <a:bodyPr lIns="393192" tIns="393192" bIns="91440">
            <a:normAutofit/>
          </a:bodyPr>
          <a:lstStyle>
            <a:lvl1pPr marL="0" indent="0">
              <a:buNone/>
              <a:defRPr sz="4400">
                <a:solidFill>
                  <a:schemeClr val="tx2"/>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8754894"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2" name="Rectangle 1"/>
          <p:cNvSpPr/>
          <p:nvPr userDrawn="1"/>
        </p:nvSpPr>
        <p:spPr>
          <a:xfrm>
            <a:off x="8842443" y="0"/>
            <a:ext cx="3349557"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Freeform 82"/>
          <p:cNvSpPr>
            <a:spLocks noEditPoints="1"/>
          </p:cNvSpPr>
          <p:nvPr userDrawn="1"/>
        </p:nvSpPr>
        <p:spPr bwMode="auto">
          <a:xfrm>
            <a:off x="9427419" y="817834"/>
            <a:ext cx="2384533" cy="2369756"/>
          </a:xfrm>
          <a:custGeom>
            <a:avLst/>
            <a:gdLst>
              <a:gd name="T0" fmla="*/ 129 w 258"/>
              <a:gd name="T1" fmla="*/ 220 h 258"/>
              <a:gd name="T2" fmla="*/ 38 w 258"/>
              <a:gd name="T3" fmla="*/ 129 h 258"/>
              <a:gd name="T4" fmla="*/ 129 w 258"/>
              <a:gd name="T5" fmla="*/ 38 h 258"/>
              <a:gd name="T6" fmla="*/ 221 w 258"/>
              <a:gd name="T7" fmla="*/ 129 h 258"/>
              <a:gd name="T8" fmla="*/ 129 w 258"/>
              <a:gd name="T9" fmla="*/ 220 h 258"/>
              <a:gd name="T10" fmla="*/ 129 w 258"/>
              <a:gd name="T11" fmla="*/ 0 h 258"/>
              <a:gd name="T12" fmla="*/ 0 w 258"/>
              <a:gd name="T13" fmla="*/ 129 h 258"/>
              <a:gd name="T14" fmla="*/ 129 w 258"/>
              <a:gd name="T15" fmla="*/ 258 h 258"/>
              <a:gd name="T16" fmla="*/ 258 w 258"/>
              <a:gd name="T17" fmla="*/ 129 h 258"/>
              <a:gd name="T18" fmla="*/ 129 w 258"/>
              <a:gd name="T1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58">
                <a:moveTo>
                  <a:pt x="129" y="220"/>
                </a:moveTo>
                <a:cubicBezTo>
                  <a:pt x="79" y="220"/>
                  <a:pt x="38" y="180"/>
                  <a:pt x="38" y="129"/>
                </a:cubicBezTo>
                <a:cubicBezTo>
                  <a:pt x="38" y="79"/>
                  <a:pt x="79" y="38"/>
                  <a:pt x="129" y="38"/>
                </a:cubicBezTo>
                <a:cubicBezTo>
                  <a:pt x="180" y="38"/>
                  <a:pt x="221" y="79"/>
                  <a:pt x="221" y="129"/>
                </a:cubicBezTo>
                <a:cubicBezTo>
                  <a:pt x="221" y="180"/>
                  <a:pt x="180" y="220"/>
                  <a:pt x="129" y="220"/>
                </a:cubicBezTo>
                <a:moveTo>
                  <a:pt x="129" y="0"/>
                </a:moveTo>
                <a:cubicBezTo>
                  <a:pt x="58" y="0"/>
                  <a:pt x="0" y="58"/>
                  <a:pt x="0" y="129"/>
                </a:cubicBezTo>
                <a:cubicBezTo>
                  <a:pt x="0" y="200"/>
                  <a:pt x="58" y="258"/>
                  <a:pt x="129" y="258"/>
                </a:cubicBezTo>
                <a:cubicBezTo>
                  <a:pt x="201" y="258"/>
                  <a:pt x="258" y="200"/>
                  <a:pt x="258" y="129"/>
                </a:cubicBezTo>
                <a:cubicBezTo>
                  <a:pt x="258" y="58"/>
                  <a:pt x="201" y="0"/>
                  <a:pt x="129" y="0"/>
                </a:cubicBezTo>
              </a:path>
            </a:pathLst>
          </a:custGeom>
          <a:solidFill>
            <a:srgbClr val="927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Oval 83"/>
          <p:cNvSpPr>
            <a:spLocks noChangeArrowheads="1"/>
          </p:cNvSpPr>
          <p:nvPr userDrawn="1"/>
        </p:nvSpPr>
        <p:spPr bwMode="auto">
          <a:xfrm>
            <a:off x="9782144" y="1167635"/>
            <a:ext cx="1684938" cy="1670163"/>
          </a:xfrm>
          <a:prstGeom prst="ellipse">
            <a:avLst/>
          </a:prstGeom>
          <a:solidFill>
            <a:srgbClr val="DAC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 name="Freeform 84"/>
          <p:cNvSpPr>
            <a:spLocks/>
          </p:cNvSpPr>
          <p:nvPr userDrawn="1"/>
        </p:nvSpPr>
        <p:spPr bwMode="auto">
          <a:xfrm>
            <a:off x="10092524" y="1458311"/>
            <a:ext cx="1064171" cy="1349923"/>
          </a:xfrm>
          <a:custGeom>
            <a:avLst/>
            <a:gdLst>
              <a:gd name="T0" fmla="*/ 115 w 115"/>
              <a:gd name="T1" fmla="*/ 58 h 147"/>
              <a:gd name="T2" fmla="*/ 57 w 115"/>
              <a:gd name="T3" fmla="*/ 0 h 147"/>
              <a:gd name="T4" fmla="*/ 0 w 115"/>
              <a:gd name="T5" fmla="*/ 58 h 147"/>
              <a:gd name="T6" fmla="*/ 17 w 115"/>
              <a:gd name="T7" fmla="*/ 99 h 147"/>
              <a:gd name="T8" fmla="*/ 35 w 115"/>
              <a:gd name="T9" fmla="*/ 136 h 147"/>
              <a:gd name="T10" fmla="*/ 56 w 115"/>
              <a:gd name="T11" fmla="*/ 145 h 147"/>
              <a:gd name="T12" fmla="*/ 56 w 115"/>
              <a:gd name="T13" fmla="*/ 147 h 147"/>
              <a:gd name="T14" fmla="*/ 57 w 115"/>
              <a:gd name="T15" fmla="*/ 146 h 147"/>
              <a:gd name="T16" fmla="*/ 58 w 115"/>
              <a:gd name="T17" fmla="*/ 147 h 147"/>
              <a:gd name="T18" fmla="*/ 59 w 115"/>
              <a:gd name="T19" fmla="*/ 145 h 147"/>
              <a:gd name="T20" fmla="*/ 80 w 115"/>
              <a:gd name="T21" fmla="*/ 136 h 147"/>
              <a:gd name="T22" fmla="*/ 97 w 115"/>
              <a:gd name="T23" fmla="*/ 100 h 147"/>
              <a:gd name="T24" fmla="*/ 115 w 115"/>
              <a:gd name="T25" fmla="*/ 5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7">
                <a:moveTo>
                  <a:pt x="115" y="58"/>
                </a:moveTo>
                <a:cubicBezTo>
                  <a:pt x="115" y="26"/>
                  <a:pt x="89" y="0"/>
                  <a:pt x="57" y="0"/>
                </a:cubicBezTo>
                <a:cubicBezTo>
                  <a:pt x="25" y="0"/>
                  <a:pt x="0" y="26"/>
                  <a:pt x="0" y="58"/>
                </a:cubicBezTo>
                <a:cubicBezTo>
                  <a:pt x="0" y="74"/>
                  <a:pt x="6" y="89"/>
                  <a:pt x="17" y="99"/>
                </a:cubicBezTo>
                <a:cubicBezTo>
                  <a:pt x="34" y="117"/>
                  <a:pt x="35" y="136"/>
                  <a:pt x="35" y="136"/>
                </a:cubicBezTo>
                <a:cubicBezTo>
                  <a:pt x="56" y="145"/>
                  <a:pt x="56" y="145"/>
                  <a:pt x="56" y="145"/>
                </a:cubicBezTo>
                <a:cubicBezTo>
                  <a:pt x="56" y="147"/>
                  <a:pt x="56" y="147"/>
                  <a:pt x="56" y="147"/>
                </a:cubicBezTo>
                <a:cubicBezTo>
                  <a:pt x="57" y="146"/>
                  <a:pt x="57" y="146"/>
                  <a:pt x="57" y="146"/>
                </a:cubicBezTo>
                <a:cubicBezTo>
                  <a:pt x="58" y="147"/>
                  <a:pt x="58" y="147"/>
                  <a:pt x="58" y="147"/>
                </a:cubicBezTo>
                <a:cubicBezTo>
                  <a:pt x="59" y="145"/>
                  <a:pt x="59" y="145"/>
                  <a:pt x="59" y="145"/>
                </a:cubicBezTo>
                <a:cubicBezTo>
                  <a:pt x="80" y="136"/>
                  <a:pt x="80" y="136"/>
                  <a:pt x="80" y="136"/>
                </a:cubicBezTo>
                <a:cubicBezTo>
                  <a:pt x="80" y="136"/>
                  <a:pt x="80" y="117"/>
                  <a:pt x="97" y="100"/>
                </a:cubicBezTo>
                <a:cubicBezTo>
                  <a:pt x="108" y="89"/>
                  <a:pt x="115" y="75"/>
                  <a:pt x="11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Rectangle 85"/>
          <p:cNvSpPr>
            <a:spLocks noChangeArrowheads="1"/>
          </p:cNvSpPr>
          <p:nvPr userDrawn="1"/>
        </p:nvSpPr>
        <p:spPr bwMode="auto">
          <a:xfrm>
            <a:off x="10619686" y="2773746"/>
            <a:ext cx="9854" cy="3808359"/>
          </a:xfrm>
          <a:prstGeom prst="rect">
            <a:avLst/>
          </a:prstGeom>
          <a:solidFill>
            <a:srgbClr val="220C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 name="Rectangle 86"/>
          <p:cNvSpPr>
            <a:spLocks noChangeArrowheads="1"/>
          </p:cNvSpPr>
          <p:nvPr userDrawn="1"/>
        </p:nvSpPr>
        <p:spPr bwMode="auto">
          <a:xfrm>
            <a:off x="10787193" y="1773621"/>
            <a:ext cx="147803" cy="458186"/>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 name="Rectangle 87"/>
          <p:cNvSpPr>
            <a:spLocks noChangeArrowheads="1"/>
          </p:cNvSpPr>
          <p:nvPr userDrawn="1"/>
        </p:nvSpPr>
        <p:spPr bwMode="auto">
          <a:xfrm>
            <a:off x="10619686" y="2054446"/>
            <a:ext cx="137949" cy="177361"/>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Rectangle 88"/>
          <p:cNvSpPr>
            <a:spLocks noChangeArrowheads="1"/>
          </p:cNvSpPr>
          <p:nvPr userDrawn="1"/>
        </p:nvSpPr>
        <p:spPr bwMode="auto">
          <a:xfrm>
            <a:off x="10442325" y="2103711"/>
            <a:ext cx="137949" cy="128095"/>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Rectangle 89"/>
          <p:cNvSpPr>
            <a:spLocks noChangeArrowheads="1"/>
          </p:cNvSpPr>
          <p:nvPr userDrawn="1"/>
        </p:nvSpPr>
        <p:spPr bwMode="auto">
          <a:xfrm>
            <a:off x="10269888" y="2148050"/>
            <a:ext cx="147803" cy="83757"/>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Freeform 90"/>
          <p:cNvSpPr>
            <a:spLocks/>
          </p:cNvSpPr>
          <p:nvPr userDrawn="1"/>
        </p:nvSpPr>
        <p:spPr bwMode="auto">
          <a:xfrm>
            <a:off x="10220619" y="5104087"/>
            <a:ext cx="1009979" cy="1147928"/>
          </a:xfrm>
          <a:custGeom>
            <a:avLst/>
            <a:gdLst>
              <a:gd name="T0" fmla="*/ 2 w 109"/>
              <a:gd name="T1" fmla="*/ 39 h 125"/>
              <a:gd name="T2" fmla="*/ 4 w 109"/>
              <a:gd name="T3" fmla="*/ 49 h 125"/>
              <a:gd name="T4" fmla="*/ 21 w 109"/>
              <a:gd name="T5" fmla="*/ 68 h 125"/>
              <a:gd name="T6" fmla="*/ 13 w 109"/>
              <a:gd name="T7" fmla="*/ 60 h 125"/>
              <a:gd name="T8" fmla="*/ 6 w 109"/>
              <a:gd name="T9" fmla="*/ 61 h 125"/>
              <a:gd name="T10" fmla="*/ 10 w 109"/>
              <a:gd name="T11" fmla="*/ 71 h 125"/>
              <a:gd name="T12" fmla="*/ 25 w 109"/>
              <a:gd name="T13" fmla="*/ 83 h 125"/>
              <a:gd name="T14" fmla="*/ 78 w 109"/>
              <a:gd name="T15" fmla="*/ 121 h 125"/>
              <a:gd name="T16" fmla="*/ 81 w 109"/>
              <a:gd name="T17" fmla="*/ 125 h 125"/>
              <a:gd name="T18" fmla="*/ 109 w 109"/>
              <a:gd name="T19" fmla="*/ 106 h 125"/>
              <a:gd name="T20" fmla="*/ 88 w 109"/>
              <a:gd name="T21" fmla="*/ 46 h 125"/>
              <a:gd name="T22" fmla="*/ 77 w 109"/>
              <a:gd name="T23" fmla="*/ 32 h 125"/>
              <a:gd name="T24" fmla="*/ 51 w 109"/>
              <a:gd name="T25" fmla="*/ 9 h 125"/>
              <a:gd name="T26" fmla="*/ 48 w 109"/>
              <a:gd name="T27" fmla="*/ 9 h 125"/>
              <a:gd name="T28" fmla="*/ 51 w 109"/>
              <a:gd name="T29" fmla="*/ 26 h 125"/>
              <a:gd name="T30" fmla="*/ 61 w 109"/>
              <a:gd name="T31" fmla="*/ 32 h 125"/>
              <a:gd name="T32" fmla="*/ 66 w 109"/>
              <a:gd name="T33" fmla="*/ 56 h 125"/>
              <a:gd name="T34" fmla="*/ 40 w 109"/>
              <a:gd name="T35" fmla="*/ 43 h 125"/>
              <a:gd name="T36" fmla="*/ 28 w 109"/>
              <a:gd name="T37" fmla="*/ 25 h 125"/>
              <a:gd name="T38" fmla="*/ 34 w 109"/>
              <a:gd name="T39" fmla="*/ 14 h 125"/>
              <a:gd name="T40" fmla="*/ 39 w 109"/>
              <a:gd name="T41" fmla="*/ 3 h 125"/>
              <a:gd name="T42" fmla="*/ 34 w 109"/>
              <a:gd name="T43" fmla="*/ 1 h 125"/>
              <a:gd name="T44" fmla="*/ 18 w 109"/>
              <a:gd name="T45" fmla="*/ 14 h 125"/>
              <a:gd name="T46" fmla="*/ 17 w 109"/>
              <a:gd name="T47" fmla="*/ 29 h 125"/>
              <a:gd name="T48" fmla="*/ 31 w 109"/>
              <a:gd name="T49" fmla="*/ 52 h 125"/>
              <a:gd name="T50" fmla="*/ 18 w 109"/>
              <a:gd name="T51" fmla="*/ 32 h 125"/>
              <a:gd name="T52" fmla="*/ 10 w 109"/>
              <a:gd name="T53" fmla="*/ 30 h 125"/>
              <a:gd name="T54" fmla="*/ 11 w 109"/>
              <a:gd name="T55" fmla="*/ 38 h 125"/>
              <a:gd name="T56" fmla="*/ 25 w 109"/>
              <a:gd name="T57" fmla="*/ 59 h 125"/>
              <a:gd name="T58" fmla="*/ 10 w 109"/>
              <a:gd name="T59" fmla="*/ 40 h 125"/>
              <a:gd name="T60" fmla="*/ 2 w 109"/>
              <a:gd name="T61"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25">
                <a:moveTo>
                  <a:pt x="2" y="39"/>
                </a:moveTo>
                <a:cubicBezTo>
                  <a:pt x="0" y="42"/>
                  <a:pt x="1" y="46"/>
                  <a:pt x="4" y="49"/>
                </a:cubicBezTo>
                <a:cubicBezTo>
                  <a:pt x="21" y="68"/>
                  <a:pt x="21" y="68"/>
                  <a:pt x="21" y="68"/>
                </a:cubicBezTo>
                <a:cubicBezTo>
                  <a:pt x="13" y="60"/>
                  <a:pt x="13" y="60"/>
                  <a:pt x="13" y="60"/>
                </a:cubicBezTo>
                <a:cubicBezTo>
                  <a:pt x="10" y="58"/>
                  <a:pt x="8" y="58"/>
                  <a:pt x="6" y="61"/>
                </a:cubicBezTo>
                <a:cubicBezTo>
                  <a:pt x="5" y="64"/>
                  <a:pt x="7" y="69"/>
                  <a:pt x="10" y="71"/>
                </a:cubicBezTo>
                <a:cubicBezTo>
                  <a:pt x="25" y="83"/>
                  <a:pt x="25" y="83"/>
                  <a:pt x="25" y="83"/>
                </a:cubicBezTo>
                <a:cubicBezTo>
                  <a:pt x="44" y="100"/>
                  <a:pt x="66" y="105"/>
                  <a:pt x="78" y="121"/>
                </a:cubicBezTo>
                <a:cubicBezTo>
                  <a:pt x="81" y="125"/>
                  <a:pt x="81" y="125"/>
                  <a:pt x="81" y="125"/>
                </a:cubicBezTo>
                <a:cubicBezTo>
                  <a:pt x="109" y="106"/>
                  <a:pt x="109" y="106"/>
                  <a:pt x="109" y="106"/>
                </a:cubicBezTo>
                <a:cubicBezTo>
                  <a:pt x="94" y="64"/>
                  <a:pt x="89" y="50"/>
                  <a:pt x="88" y="46"/>
                </a:cubicBezTo>
                <a:cubicBezTo>
                  <a:pt x="86" y="42"/>
                  <a:pt x="80" y="35"/>
                  <a:pt x="77" y="32"/>
                </a:cubicBezTo>
                <a:cubicBezTo>
                  <a:pt x="51" y="9"/>
                  <a:pt x="51" y="9"/>
                  <a:pt x="51" y="9"/>
                </a:cubicBezTo>
                <a:cubicBezTo>
                  <a:pt x="50" y="8"/>
                  <a:pt x="49" y="8"/>
                  <a:pt x="48" y="9"/>
                </a:cubicBezTo>
                <a:cubicBezTo>
                  <a:pt x="45" y="15"/>
                  <a:pt x="47" y="20"/>
                  <a:pt x="51" y="26"/>
                </a:cubicBezTo>
                <a:cubicBezTo>
                  <a:pt x="56" y="33"/>
                  <a:pt x="61" y="32"/>
                  <a:pt x="61" y="32"/>
                </a:cubicBezTo>
                <a:cubicBezTo>
                  <a:pt x="67" y="41"/>
                  <a:pt x="70" y="51"/>
                  <a:pt x="66" y="56"/>
                </a:cubicBezTo>
                <a:cubicBezTo>
                  <a:pt x="55" y="66"/>
                  <a:pt x="40" y="43"/>
                  <a:pt x="40" y="43"/>
                </a:cubicBezTo>
                <a:cubicBezTo>
                  <a:pt x="28" y="25"/>
                  <a:pt x="28" y="25"/>
                  <a:pt x="28" y="25"/>
                </a:cubicBezTo>
                <a:cubicBezTo>
                  <a:pt x="26" y="21"/>
                  <a:pt x="34" y="14"/>
                  <a:pt x="34" y="14"/>
                </a:cubicBezTo>
                <a:cubicBezTo>
                  <a:pt x="38" y="11"/>
                  <a:pt x="41" y="9"/>
                  <a:pt x="39" y="3"/>
                </a:cubicBezTo>
                <a:cubicBezTo>
                  <a:pt x="38" y="1"/>
                  <a:pt x="36" y="0"/>
                  <a:pt x="34" y="1"/>
                </a:cubicBezTo>
                <a:cubicBezTo>
                  <a:pt x="18" y="14"/>
                  <a:pt x="18" y="14"/>
                  <a:pt x="18" y="14"/>
                </a:cubicBezTo>
                <a:cubicBezTo>
                  <a:pt x="14" y="17"/>
                  <a:pt x="14" y="23"/>
                  <a:pt x="17" y="29"/>
                </a:cubicBezTo>
                <a:cubicBezTo>
                  <a:pt x="31" y="52"/>
                  <a:pt x="31" y="52"/>
                  <a:pt x="31" y="52"/>
                </a:cubicBezTo>
                <a:cubicBezTo>
                  <a:pt x="18" y="32"/>
                  <a:pt x="18" y="32"/>
                  <a:pt x="18" y="32"/>
                </a:cubicBezTo>
                <a:cubicBezTo>
                  <a:pt x="16" y="28"/>
                  <a:pt x="12" y="27"/>
                  <a:pt x="10" y="30"/>
                </a:cubicBezTo>
                <a:cubicBezTo>
                  <a:pt x="8" y="32"/>
                  <a:pt x="8" y="35"/>
                  <a:pt x="11" y="38"/>
                </a:cubicBezTo>
                <a:cubicBezTo>
                  <a:pt x="25" y="59"/>
                  <a:pt x="25" y="59"/>
                  <a:pt x="25" y="59"/>
                </a:cubicBezTo>
                <a:cubicBezTo>
                  <a:pt x="10" y="40"/>
                  <a:pt x="10" y="40"/>
                  <a:pt x="10" y="40"/>
                </a:cubicBezTo>
                <a:cubicBezTo>
                  <a:pt x="7" y="37"/>
                  <a:pt x="4" y="37"/>
                  <a:pt x="2" y="39"/>
                </a:cubicBezTo>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91"/>
          <p:cNvSpPr>
            <a:spLocks/>
          </p:cNvSpPr>
          <p:nvPr userDrawn="1"/>
        </p:nvSpPr>
        <p:spPr bwMode="auto">
          <a:xfrm>
            <a:off x="10944849" y="6168258"/>
            <a:ext cx="709447" cy="655257"/>
          </a:xfrm>
          <a:custGeom>
            <a:avLst/>
            <a:gdLst>
              <a:gd name="T0" fmla="*/ 24 w 144"/>
              <a:gd name="T1" fmla="*/ 133 h 133"/>
              <a:gd name="T2" fmla="*/ 144 w 144"/>
              <a:gd name="T3" fmla="*/ 133 h 133"/>
              <a:gd name="T4" fmla="*/ 76 w 144"/>
              <a:gd name="T5" fmla="*/ 0 h 133"/>
              <a:gd name="T6" fmla="*/ 0 w 144"/>
              <a:gd name="T7" fmla="*/ 54 h 133"/>
              <a:gd name="T8" fmla="*/ 24 w 144"/>
              <a:gd name="T9" fmla="*/ 133 h 133"/>
            </a:gdLst>
            <a:ahLst/>
            <a:cxnLst>
              <a:cxn ang="0">
                <a:pos x="T0" y="T1"/>
              </a:cxn>
              <a:cxn ang="0">
                <a:pos x="T2" y="T3"/>
              </a:cxn>
              <a:cxn ang="0">
                <a:pos x="T4" y="T5"/>
              </a:cxn>
              <a:cxn ang="0">
                <a:pos x="T6" y="T7"/>
              </a:cxn>
              <a:cxn ang="0">
                <a:pos x="T8" y="T9"/>
              </a:cxn>
            </a:cxnLst>
            <a:rect l="0" t="0" r="r" b="b"/>
            <a:pathLst>
              <a:path w="144" h="133">
                <a:moveTo>
                  <a:pt x="24" y="133"/>
                </a:moveTo>
                <a:lnTo>
                  <a:pt x="144" y="133"/>
                </a:lnTo>
                <a:lnTo>
                  <a:pt x="76" y="0"/>
                </a:lnTo>
                <a:lnTo>
                  <a:pt x="0" y="54"/>
                </a:lnTo>
                <a:lnTo>
                  <a:pt x="24" y="133"/>
                </a:lnTo>
                <a:close/>
              </a:path>
            </a:pathLst>
          </a:custGeom>
          <a:solidFill>
            <a:srgbClr val="396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92"/>
          <p:cNvSpPr>
            <a:spLocks/>
          </p:cNvSpPr>
          <p:nvPr userDrawn="1"/>
        </p:nvSpPr>
        <p:spPr bwMode="auto">
          <a:xfrm>
            <a:off x="10895581" y="6050016"/>
            <a:ext cx="413844" cy="374432"/>
          </a:xfrm>
          <a:custGeom>
            <a:avLst/>
            <a:gdLst>
              <a:gd name="T0" fmla="*/ 0 w 84"/>
              <a:gd name="T1" fmla="*/ 50 h 76"/>
              <a:gd name="T2" fmla="*/ 13 w 84"/>
              <a:gd name="T3" fmla="*/ 76 h 76"/>
              <a:gd name="T4" fmla="*/ 84 w 84"/>
              <a:gd name="T5" fmla="*/ 26 h 76"/>
              <a:gd name="T6" fmla="*/ 71 w 84"/>
              <a:gd name="T7" fmla="*/ 0 h 76"/>
              <a:gd name="T8" fmla="*/ 0 w 84"/>
              <a:gd name="T9" fmla="*/ 50 h 76"/>
            </a:gdLst>
            <a:ahLst/>
            <a:cxnLst>
              <a:cxn ang="0">
                <a:pos x="T0" y="T1"/>
              </a:cxn>
              <a:cxn ang="0">
                <a:pos x="T2" y="T3"/>
              </a:cxn>
              <a:cxn ang="0">
                <a:pos x="T4" y="T5"/>
              </a:cxn>
              <a:cxn ang="0">
                <a:pos x="T6" y="T7"/>
              </a:cxn>
              <a:cxn ang="0">
                <a:pos x="T8" y="T9"/>
              </a:cxn>
            </a:cxnLst>
            <a:rect l="0" t="0" r="r" b="b"/>
            <a:pathLst>
              <a:path w="84" h="76">
                <a:moveTo>
                  <a:pt x="0" y="50"/>
                </a:moveTo>
                <a:lnTo>
                  <a:pt x="13" y="76"/>
                </a:lnTo>
                <a:lnTo>
                  <a:pt x="84" y="26"/>
                </a:lnTo>
                <a:lnTo>
                  <a:pt x="71" y="0"/>
                </a:lnTo>
                <a:lnTo>
                  <a:pt x="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93"/>
          <p:cNvSpPr>
            <a:spLocks/>
          </p:cNvSpPr>
          <p:nvPr userDrawn="1"/>
        </p:nvSpPr>
        <p:spPr bwMode="auto">
          <a:xfrm>
            <a:off x="10462029" y="5104087"/>
            <a:ext cx="83757" cy="73903"/>
          </a:xfrm>
          <a:custGeom>
            <a:avLst/>
            <a:gdLst>
              <a:gd name="T0" fmla="*/ 9 w 9"/>
              <a:gd name="T1" fmla="*/ 1 h 8"/>
              <a:gd name="T2" fmla="*/ 2 w 9"/>
              <a:gd name="T3" fmla="*/ 8 h 8"/>
              <a:gd name="T4" fmla="*/ 0 w 9"/>
              <a:gd name="T5" fmla="*/ 7 h 8"/>
              <a:gd name="T6" fmla="*/ 9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2" y="8"/>
                  <a:pt x="2" y="8"/>
                  <a:pt x="2" y="8"/>
                </a:cubicBezTo>
                <a:cubicBezTo>
                  <a:pt x="1" y="8"/>
                  <a:pt x="0" y="8"/>
                  <a:pt x="0" y="7"/>
                </a:cubicBezTo>
                <a:cubicBezTo>
                  <a:pt x="9" y="0"/>
                  <a:pt x="9" y="0"/>
                  <a:pt x="9" y="0"/>
                </a:cubicBezTo>
                <a:lnTo>
                  <a:pt x="9" y="1"/>
                </a:ln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 name="Freeform 94"/>
          <p:cNvSpPr>
            <a:spLocks/>
          </p:cNvSpPr>
          <p:nvPr userDrawn="1"/>
        </p:nvSpPr>
        <p:spPr bwMode="auto">
          <a:xfrm>
            <a:off x="10673878" y="5168136"/>
            <a:ext cx="103464" cy="103464"/>
          </a:xfrm>
          <a:custGeom>
            <a:avLst/>
            <a:gdLst>
              <a:gd name="T0" fmla="*/ 1 w 11"/>
              <a:gd name="T1" fmla="*/ 1 h 11"/>
              <a:gd name="T2" fmla="*/ 8 w 11"/>
              <a:gd name="T3" fmla="*/ 10 h 11"/>
              <a:gd name="T4" fmla="*/ 11 w 11"/>
              <a:gd name="T5" fmla="*/ 9 h 11"/>
              <a:gd name="T6" fmla="*/ 1 w 11"/>
              <a:gd name="T7" fmla="*/ 0 h 11"/>
              <a:gd name="T8" fmla="*/ 1 w 11"/>
              <a:gd name="T9" fmla="*/ 1 h 11"/>
            </a:gdLst>
            <a:ahLst/>
            <a:cxnLst>
              <a:cxn ang="0">
                <a:pos x="T0" y="T1"/>
              </a:cxn>
              <a:cxn ang="0">
                <a:pos x="T2" y="T3"/>
              </a:cxn>
              <a:cxn ang="0">
                <a:pos x="T4" y="T5"/>
              </a:cxn>
              <a:cxn ang="0">
                <a:pos x="T6" y="T7"/>
              </a:cxn>
              <a:cxn ang="0">
                <a:pos x="T8" y="T9"/>
              </a:cxn>
            </a:cxnLst>
            <a:rect l="0" t="0" r="r" b="b"/>
            <a:pathLst>
              <a:path w="11" h="11">
                <a:moveTo>
                  <a:pt x="1" y="1"/>
                </a:moveTo>
                <a:cubicBezTo>
                  <a:pt x="8" y="10"/>
                  <a:pt x="8" y="10"/>
                  <a:pt x="8" y="10"/>
                </a:cubicBezTo>
                <a:cubicBezTo>
                  <a:pt x="9" y="11"/>
                  <a:pt x="10" y="10"/>
                  <a:pt x="11" y="9"/>
                </a:cubicBezTo>
                <a:cubicBezTo>
                  <a:pt x="1" y="0"/>
                  <a:pt x="1" y="0"/>
                  <a:pt x="1" y="0"/>
                </a:cubicBezTo>
                <a:cubicBezTo>
                  <a:pt x="0" y="1"/>
                  <a:pt x="0" y="1"/>
                  <a:pt x="1" y="1"/>
                </a:cubicBez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Freeform 95"/>
          <p:cNvSpPr>
            <a:spLocks/>
          </p:cNvSpPr>
          <p:nvPr userDrawn="1"/>
        </p:nvSpPr>
        <p:spPr bwMode="auto">
          <a:xfrm>
            <a:off x="10895581" y="5966266"/>
            <a:ext cx="335017" cy="266044"/>
          </a:xfrm>
          <a:custGeom>
            <a:avLst/>
            <a:gdLst>
              <a:gd name="T0" fmla="*/ 68 w 68"/>
              <a:gd name="T1" fmla="*/ 15 h 54"/>
              <a:gd name="T2" fmla="*/ 10 w 68"/>
              <a:gd name="T3" fmla="*/ 54 h 54"/>
              <a:gd name="T4" fmla="*/ 0 w 68"/>
              <a:gd name="T5" fmla="*/ 43 h 54"/>
              <a:gd name="T6" fmla="*/ 62 w 68"/>
              <a:gd name="T7" fmla="*/ 0 h 54"/>
              <a:gd name="T8" fmla="*/ 68 w 68"/>
              <a:gd name="T9" fmla="*/ 15 h 54"/>
            </a:gdLst>
            <a:ahLst/>
            <a:cxnLst>
              <a:cxn ang="0">
                <a:pos x="T0" y="T1"/>
              </a:cxn>
              <a:cxn ang="0">
                <a:pos x="T2" y="T3"/>
              </a:cxn>
              <a:cxn ang="0">
                <a:pos x="T4" y="T5"/>
              </a:cxn>
              <a:cxn ang="0">
                <a:pos x="T6" y="T7"/>
              </a:cxn>
              <a:cxn ang="0">
                <a:pos x="T8" y="T9"/>
              </a:cxn>
            </a:cxnLst>
            <a:rect l="0" t="0" r="r" b="b"/>
            <a:pathLst>
              <a:path w="68" h="54">
                <a:moveTo>
                  <a:pt x="68" y="15"/>
                </a:moveTo>
                <a:lnTo>
                  <a:pt x="10" y="54"/>
                </a:lnTo>
                <a:lnTo>
                  <a:pt x="0" y="43"/>
                </a:lnTo>
                <a:lnTo>
                  <a:pt x="62" y="0"/>
                </a:lnTo>
                <a:lnTo>
                  <a:pt x="68" y="15"/>
                </a:lnTo>
                <a:close/>
              </a:path>
            </a:pathLst>
          </a:custGeom>
          <a:solidFill>
            <a:srgbClr val="4F31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Freeform 96"/>
          <p:cNvSpPr>
            <a:spLocks/>
          </p:cNvSpPr>
          <p:nvPr userDrawn="1"/>
        </p:nvSpPr>
        <p:spPr bwMode="auto">
          <a:xfrm>
            <a:off x="10915288" y="6079577"/>
            <a:ext cx="137949" cy="152730"/>
          </a:xfrm>
          <a:custGeom>
            <a:avLst/>
            <a:gdLst>
              <a:gd name="T0" fmla="*/ 13 w 15"/>
              <a:gd name="T1" fmla="*/ 5 h 17"/>
              <a:gd name="T2" fmla="*/ 11 w 15"/>
              <a:gd name="T3" fmla="*/ 15 h 17"/>
              <a:gd name="T4" fmla="*/ 2 w 15"/>
              <a:gd name="T5" fmla="*/ 11 h 17"/>
              <a:gd name="T6" fmla="*/ 4 w 15"/>
              <a:gd name="T7" fmla="*/ 2 h 17"/>
              <a:gd name="T8" fmla="*/ 13 w 15"/>
              <a:gd name="T9" fmla="*/ 5 h 17"/>
            </a:gdLst>
            <a:ahLst/>
            <a:cxnLst>
              <a:cxn ang="0">
                <a:pos x="T0" y="T1"/>
              </a:cxn>
              <a:cxn ang="0">
                <a:pos x="T2" y="T3"/>
              </a:cxn>
              <a:cxn ang="0">
                <a:pos x="T4" y="T5"/>
              </a:cxn>
              <a:cxn ang="0">
                <a:pos x="T6" y="T7"/>
              </a:cxn>
              <a:cxn ang="0">
                <a:pos x="T8" y="T9"/>
              </a:cxn>
            </a:cxnLst>
            <a:rect l="0" t="0" r="r" b="b"/>
            <a:pathLst>
              <a:path w="15" h="17">
                <a:moveTo>
                  <a:pt x="13" y="5"/>
                </a:moveTo>
                <a:cubicBezTo>
                  <a:pt x="15" y="9"/>
                  <a:pt x="14" y="13"/>
                  <a:pt x="11" y="15"/>
                </a:cubicBezTo>
                <a:cubicBezTo>
                  <a:pt x="8" y="17"/>
                  <a:pt x="4" y="15"/>
                  <a:pt x="2" y="11"/>
                </a:cubicBezTo>
                <a:cubicBezTo>
                  <a:pt x="0" y="8"/>
                  <a:pt x="1" y="4"/>
                  <a:pt x="4" y="2"/>
                </a:cubicBezTo>
                <a:cubicBezTo>
                  <a:pt x="7" y="0"/>
                  <a:pt x="11" y="2"/>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Freeform 97"/>
          <p:cNvSpPr>
            <a:spLocks/>
          </p:cNvSpPr>
          <p:nvPr userDrawn="1"/>
        </p:nvSpPr>
        <p:spPr bwMode="auto">
          <a:xfrm>
            <a:off x="10925142" y="6089431"/>
            <a:ext cx="118242" cy="133022"/>
          </a:xfrm>
          <a:custGeom>
            <a:avLst/>
            <a:gdLst>
              <a:gd name="T0" fmla="*/ 12 w 13"/>
              <a:gd name="T1" fmla="*/ 4 h 15"/>
              <a:gd name="T2" fmla="*/ 11 w 13"/>
              <a:gd name="T3" fmla="*/ 5 h 15"/>
              <a:gd name="T4" fmla="*/ 13 w 13"/>
              <a:gd name="T5" fmla="*/ 9 h 15"/>
              <a:gd name="T6" fmla="*/ 10 w 13"/>
              <a:gd name="T7" fmla="*/ 14 h 15"/>
              <a:gd name="T8" fmla="*/ 8 w 13"/>
              <a:gd name="T9" fmla="*/ 14 h 15"/>
              <a:gd name="T10" fmla="*/ 1 w 13"/>
              <a:gd name="T11" fmla="*/ 10 h 15"/>
              <a:gd name="T12" fmla="*/ 0 w 13"/>
              <a:gd name="T13" fmla="*/ 6 h 15"/>
              <a:gd name="T14" fmla="*/ 3 w 13"/>
              <a:gd name="T15" fmla="*/ 1 h 15"/>
              <a:gd name="T16" fmla="*/ 5 w 13"/>
              <a:gd name="T17" fmla="*/ 1 h 15"/>
              <a:gd name="T18" fmla="*/ 11 w 13"/>
              <a:gd name="T19" fmla="*/ 5 h 15"/>
              <a:gd name="T20" fmla="*/ 12 w 13"/>
              <a:gd name="T21" fmla="*/ 4 h 15"/>
              <a:gd name="T22" fmla="*/ 12 w 13"/>
              <a:gd name="T23" fmla="*/ 4 h 15"/>
              <a:gd name="T24" fmla="*/ 5 w 13"/>
              <a:gd name="T25" fmla="*/ 0 h 15"/>
              <a:gd name="T26" fmla="*/ 3 w 13"/>
              <a:gd name="T27" fmla="*/ 1 h 15"/>
              <a:gd name="T28" fmla="*/ 0 w 13"/>
              <a:gd name="T29" fmla="*/ 6 h 15"/>
              <a:gd name="T30" fmla="*/ 1 w 13"/>
              <a:gd name="T31" fmla="*/ 11 h 15"/>
              <a:gd name="T32" fmla="*/ 8 w 13"/>
              <a:gd name="T33" fmla="*/ 15 h 15"/>
              <a:gd name="T34" fmla="*/ 10 w 13"/>
              <a:gd name="T35" fmla="*/ 14 h 15"/>
              <a:gd name="T36" fmla="*/ 13 w 13"/>
              <a:gd name="T37" fmla="*/ 9 h 15"/>
              <a:gd name="T38" fmla="*/ 12 w 13"/>
              <a:gd name="T3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5">
                <a:moveTo>
                  <a:pt x="12" y="4"/>
                </a:moveTo>
                <a:cubicBezTo>
                  <a:pt x="11" y="5"/>
                  <a:pt x="11" y="5"/>
                  <a:pt x="11" y="5"/>
                </a:cubicBezTo>
                <a:cubicBezTo>
                  <a:pt x="12" y="6"/>
                  <a:pt x="13" y="7"/>
                  <a:pt x="13" y="9"/>
                </a:cubicBezTo>
                <a:cubicBezTo>
                  <a:pt x="13" y="11"/>
                  <a:pt x="12" y="13"/>
                  <a:pt x="10" y="14"/>
                </a:cubicBezTo>
                <a:cubicBezTo>
                  <a:pt x="9" y="14"/>
                  <a:pt x="8" y="14"/>
                  <a:pt x="8" y="14"/>
                </a:cubicBezTo>
                <a:cubicBezTo>
                  <a:pt x="5" y="14"/>
                  <a:pt x="3" y="13"/>
                  <a:pt x="1" y="10"/>
                </a:cubicBezTo>
                <a:cubicBezTo>
                  <a:pt x="1" y="9"/>
                  <a:pt x="0" y="8"/>
                  <a:pt x="0" y="6"/>
                </a:cubicBezTo>
                <a:cubicBezTo>
                  <a:pt x="0" y="4"/>
                  <a:pt x="1" y="2"/>
                  <a:pt x="3" y="1"/>
                </a:cubicBezTo>
                <a:cubicBezTo>
                  <a:pt x="4" y="1"/>
                  <a:pt x="5" y="1"/>
                  <a:pt x="5" y="1"/>
                </a:cubicBezTo>
                <a:cubicBezTo>
                  <a:pt x="8" y="1"/>
                  <a:pt x="10" y="2"/>
                  <a:pt x="11" y="5"/>
                </a:cubicBezTo>
                <a:cubicBezTo>
                  <a:pt x="12" y="4"/>
                  <a:pt x="12" y="4"/>
                  <a:pt x="12" y="4"/>
                </a:cubicBezTo>
                <a:cubicBezTo>
                  <a:pt x="12" y="4"/>
                  <a:pt x="12" y="4"/>
                  <a:pt x="12" y="4"/>
                </a:cubicBezTo>
                <a:cubicBezTo>
                  <a:pt x="11" y="2"/>
                  <a:pt x="8" y="0"/>
                  <a:pt x="5" y="0"/>
                </a:cubicBezTo>
                <a:cubicBezTo>
                  <a:pt x="4" y="0"/>
                  <a:pt x="3" y="0"/>
                  <a:pt x="3" y="1"/>
                </a:cubicBezTo>
                <a:cubicBezTo>
                  <a:pt x="1" y="2"/>
                  <a:pt x="0" y="4"/>
                  <a:pt x="0" y="6"/>
                </a:cubicBezTo>
                <a:cubicBezTo>
                  <a:pt x="0" y="8"/>
                  <a:pt x="0" y="9"/>
                  <a:pt x="1" y="11"/>
                </a:cubicBezTo>
                <a:cubicBezTo>
                  <a:pt x="2" y="13"/>
                  <a:pt x="5" y="15"/>
                  <a:pt x="8" y="15"/>
                </a:cubicBezTo>
                <a:cubicBezTo>
                  <a:pt x="8" y="15"/>
                  <a:pt x="9" y="15"/>
                  <a:pt x="10" y="14"/>
                </a:cubicBezTo>
                <a:cubicBezTo>
                  <a:pt x="12" y="13"/>
                  <a:pt x="13" y="11"/>
                  <a:pt x="13" y="9"/>
                </a:cubicBezTo>
                <a:cubicBezTo>
                  <a:pt x="13" y="7"/>
                  <a:pt x="13" y="6"/>
                  <a:pt x="12" y="4"/>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98"/>
          <p:cNvSpPr>
            <a:spLocks/>
          </p:cNvSpPr>
          <p:nvPr userDrawn="1"/>
        </p:nvSpPr>
        <p:spPr bwMode="auto">
          <a:xfrm>
            <a:off x="10979334" y="6153480"/>
            <a:ext cx="19707" cy="54195"/>
          </a:xfrm>
          <a:custGeom>
            <a:avLst/>
            <a:gdLst>
              <a:gd name="T0" fmla="*/ 4 w 4"/>
              <a:gd name="T1" fmla="*/ 11 h 11"/>
              <a:gd name="T2" fmla="*/ 0 w 4"/>
              <a:gd name="T3" fmla="*/ 0 h 11"/>
              <a:gd name="T4" fmla="*/ 2 w 4"/>
              <a:gd name="T5" fmla="*/ 0 h 11"/>
              <a:gd name="T6" fmla="*/ 4 w 4"/>
              <a:gd name="T7" fmla="*/ 11 h 11"/>
            </a:gdLst>
            <a:ahLst/>
            <a:cxnLst>
              <a:cxn ang="0">
                <a:pos x="T0" y="T1"/>
              </a:cxn>
              <a:cxn ang="0">
                <a:pos x="T2" y="T3"/>
              </a:cxn>
              <a:cxn ang="0">
                <a:pos x="T4" y="T5"/>
              </a:cxn>
              <a:cxn ang="0">
                <a:pos x="T6" y="T7"/>
              </a:cxn>
            </a:cxnLst>
            <a:rect l="0" t="0" r="r" b="b"/>
            <a:pathLst>
              <a:path w="4" h="11">
                <a:moveTo>
                  <a:pt x="4" y="11"/>
                </a:moveTo>
                <a:lnTo>
                  <a:pt x="0" y="0"/>
                </a:lnTo>
                <a:lnTo>
                  <a:pt x="2" y="0"/>
                </a:lnTo>
                <a:lnTo>
                  <a:pt x="4" y="11"/>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99"/>
          <p:cNvSpPr>
            <a:spLocks/>
          </p:cNvSpPr>
          <p:nvPr userDrawn="1"/>
        </p:nvSpPr>
        <p:spPr bwMode="auto">
          <a:xfrm>
            <a:off x="10979334" y="6143627"/>
            <a:ext cx="34488" cy="14781"/>
          </a:xfrm>
          <a:custGeom>
            <a:avLst/>
            <a:gdLst>
              <a:gd name="T0" fmla="*/ 7 w 7"/>
              <a:gd name="T1" fmla="*/ 0 h 3"/>
              <a:gd name="T2" fmla="*/ 2 w 7"/>
              <a:gd name="T3" fmla="*/ 3 h 3"/>
              <a:gd name="T4" fmla="*/ 0 w 7"/>
              <a:gd name="T5" fmla="*/ 2 h 3"/>
              <a:gd name="T6" fmla="*/ 7 w 7"/>
              <a:gd name="T7" fmla="*/ 0 h 3"/>
            </a:gdLst>
            <a:ahLst/>
            <a:cxnLst>
              <a:cxn ang="0">
                <a:pos x="T0" y="T1"/>
              </a:cxn>
              <a:cxn ang="0">
                <a:pos x="T2" y="T3"/>
              </a:cxn>
              <a:cxn ang="0">
                <a:pos x="T4" y="T5"/>
              </a:cxn>
              <a:cxn ang="0">
                <a:pos x="T6" y="T7"/>
              </a:cxn>
            </a:cxnLst>
            <a:rect l="0" t="0" r="r" b="b"/>
            <a:pathLst>
              <a:path w="7" h="3">
                <a:moveTo>
                  <a:pt x="7" y="0"/>
                </a:moveTo>
                <a:lnTo>
                  <a:pt x="2" y="3"/>
                </a:lnTo>
                <a:lnTo>
                  <a:pt x="0" y="2"/>
                </a:lnTo>
                <a:lnTo>
                  <a:pt x="7"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Freeform 100"/>
          <p:cNvSpPr>
            <a:spLocks/>
          </p:cNvSpPr>
          <p:nvPr userDrawn="1"/>
        </p:nvSpPr>
        <p:spPr bwMode="auto">
          <a:xfrm>
            <a:off x="10969481" y="6094358"/>
            <a:ext cx="19707" cy="59119"/>
          </a:xfrm>
          <a:custGeom>
            <a:avLst/>
            <a:gdLst>
              <a:gd name="T0" fmla="*/ 0 w 4"/>
              <a:gd name="T1" fmla="*/ 0 h 12"/>
              <a:gd name="T2" fmla="*/ 4 w 4"/>
              <a:gd name="T3" fmla="*/ 12 h 12"/>
              <a:gd name="T4" fmla="*/ 2 w 4"/>
              <a:gd name="T5" fmla="*/ 12 h 12"/>
              <a:gd name="T6" fmla="*/ 0 w 4"/>
              <a:gd name="T7" fmla="*/ 0 h 12"/>
            </a:gdLst>
            <a:ahLst/>
            <a:cxnLst>
              <a:cxn ang="0">
                <a:pos x="T0" y="T1"/>
              </a:cxn>
              <a:cxn ang="0">
                <a:pos x="T2" y="T3"/>
              </a:cxn>
              <a:cxn ang="0">
                <a:pos x="T4" y="T5"/>
              </a:cxn>
              <a:cxn ang="0">
                <a:pos x="T6" y="T7"/>
              </a:cxn>
            </a:cxnLst>
            <a:rect l="0" t="0" r="r" b="b"/>
            <a:pathLst>
              <a:path w="4" h="12">
                <a:moveTo>
                  <a:pt x="0" y="0"/>
                </a:moveTo>
                <a:lnTo>
                  <a:pt x="4" y="12"/>
                </a:lnTo>
                <a:lnTo>
                  <a:pt x="2" y="12"/>
                </a:lnTo>
                <a:lnTo>
                  <a:pt x="0"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Rectangle 101"/>
          <p:cNvSpPr>
            <a:spLocks noChangeArrowheads="1"/>
          </p:cNvSpPr>
          <p:nvPr userDrawn="1"/>
        </p:nvSpPr>
        <p:spPr bwMode="auto">
          <a:xfrm>
            <a:off x="10949773" y="6104212"/>
            <a:ext cx="9854"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7" name="Freeform 102"/>
          <p:cNvSpPr>
            <a:spLocks/>
          </p:cNvSpPr>
          <p:nvPr userDrawn="1"/>
        </p:nvSpPr>
        <p:spPr bwMode="auto">
          <a:xfrm>
            <a:off x="10934996" y="6123919"/>
            <a:ext cx="14781" cy="9854"/>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103"/>
          <p:cNvSpPr>
            <a:spLocks/>
          </p:cNvSpPr>
          <p:nvPr userDrawn="1"/>
        </p:nvSpPr>
        <p:spPr bwMode="auto">
          <a:xfrm>
            <a:off x="10934996" y="6153480"/>
            <a:ext cx="9854"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Rectangle 104"/>
          <p:cNvSpPr>
            <a:spLocks noChangeArrowheads="1"/>
          </p:cNvSpPr>
          <p:nvPr userDrawn="1"/>
        </p:nvSpPr>
        <p:spPr bwMode="auto">
          <a:xfrm>
            <a:off x="10944849" y="6168258"/>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105"/>
          <p:cNvSpPr>
            <a:spLocks/>
          </p:cNvSpPr>
          <p:nvPr userDrawn="1"/>
        </p:nvSpPr>
        <p:spPr bwMode="auto">
          <a:xfrm>
            <a:off x="10959627" y="6187965"/>
            <a:ext cx="9854" cy="19707"/>
          </a:xfrm>
          <a:custGeom>
            <a:avLst/>
            <a:gdLst>
              <a:gd name="T0" fmla="*/ 2 w 2"/>
              <a:gd name="T1" fmla="*/ 0 h 4"/>
              <a:gd name="T2" fmla="*/ 2 w 2"/>
              <a:gd name="T3" fmla="*/ 2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Freeform 106"/>
          <p:cNvSpPr>
            <a:spLocks/>
          </p:cNvSpPr>
          <p:nvPr userDrawn="1"/>
        </p:nvSpPr>
        <p:spPr bwMode="auto">
          <a:xfrm>
            <a:off x="10989188" y="6197819"/>
            <a:ext cx="0" cy="19707"/>
          </a:xfrm>
          <a:custGeom>
            <a:avLst/>
            <a:gdLst>
              <a:gd name="T0" fmla="*/ 0 h 4"/>
              <a:gd name="T1" fmla="*/ 2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2" name="Rectangle 107"/>
          <p:cNvSpPr>
            <a:spLocks noChangeArrowheads="1"/>
          </p:cNvSpPr>
          <p:nvPr userDrawn="1"/>
        </p:nvSpPr>
        <p:spPr bwMode="auto">
          <a:xfrm>
            <a:off x="11008895" y="6197819"/>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3" name="Freeform 108"/>
          <p:cNvSpPr>
            <a:spLocks/>
          </p:cNvSpPr>
          <p:nvPr userDrawn="1"/>
        </p:nvSpPr>
        <p:spPr bwMode="auto">
          <a:xfrm>
            <a:off x="11013822" y="6178112"/>
            <a:ext cx="19707" cy="9854"/>
          </a:xfrm>
          <a:custGeom>
            <a:avLst/>
            <a:gdLst>
              <a:gd name="T0" fmla="*/ 0 w 4"/>
              <a:gd name="T1" fmla="*/ 0 h 2"/>
              <a:gd name="T2" fmla="*/ 2 w 4"/>
              <a:gd name="T3" fmla="*/ 0 h 2"/>
              <a:gd name="T4" fmla="*/ 4 w 4"/>
              <a:gd name="T5" fmla="*/ 2 h 2"/>
              <a:gd name="T6" fmla="*/ 2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4" name="Freeform 109"/>
          <p:cNvSpPr>
            <a:spLocks/>
          </p:cNvSpPr>
          <p:nvPr userDrawn="1"/>
        </p:nvSpPr>
        <p:spPr bwMode="auto">
          <a:xfrm>
            <a:off x="11023676" y="6158404"/>
            <a:ext cx="9854"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5" name="Freeform 110"/>
          <p:cNvSpPr>
            <a:spLocks/>
          </p:cNvSpPr>
          <p:nvPr userDrawn="1"/>
        </p:nvSpPr>
        <p:spPr bwMode="auto">
          <a:xfrm>
            <a:off x="11013822" y="6133773"/>
            <a:ext cx="9854" cy="9854"/>
          </a:xfrm>
          <a:custGeom>
            <a:avLst/>
            <a:gdLst>
              <a:gd name="T0" fmla="*/ 0 w 2"/>
              <a:gd name="T1" fmla="*/ 2 h 2"/>
              <a:gd name="T2" fmla="*/ 0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2"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Freeform 111"/>
          <p:cNvSpPr>
            <a:spLocks/>
          </p:cNvSpPr>
          <p:nvPr userDrawn="1"/>
        </p:nvSpPr>
        <p:spPr bwMode="auto">
          <a:xfrm>
            <a:off x="10999042" y="6104212"/>
            <a:ext cx="9854" cy="19707"/>
          </a:xfrm>
          <a:custGeom>
            <a:avLst/>
            <a:gdLst>
              <a:gd name="T0" fmla="*/ 0 w 2"/>
              <a:gd name="T1" fmla="*/ 4 h 4"/>
              <a:gd name="T2" fmla="*/ 0 w 2"/>
              <a:gd name="T3" fmla="*/ 2 h 4"/>
              <a:gd name="T4" fmla="*/ 2 w 2"/>
              <a:gd name="T5" fmla="*/ 0 h 4"/>
              <a:gd name="T6" fmla="*/ 2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2"/>
                </a:lnTo>
                <a:lnTo>
                  <a:pt x="2" y="0"/>
                </a:lnTo>
                <a:lnTo>
                  <a:pt x="2"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7" name="Freeform 112"/>
          <p:cNvSpPr>
            <a:spLocks/>
          </p:cNvSpPr>
          <p:nvPr userDrawn="1"/>
        </p:nvSpPr>
        <p:spPr bwMode="auto">
          <a:xfrm>
            <a:off x="10979334" y="6094358"/>
            <a:ext cx="0" cy="19707"/>
          </a:xfrm>
          <a:custGeom>
            <a:avLst/>
            <a:gdLst>
              <a:gd name="T0" fmla="*/ 4 h 4"/>
              <a:gd name="T1" fmla="*/ 2 h 4"/>
              <a:gd name="T2" fmla="*/ 0 h 4"/>
              <a:gd name="T3" fmla="*/ 2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8" name="Freeform 113"/>
          <p:cNvSpPr>
            <a:spLocks/>
          </p:cNvSpPr>
          <p:nvPr userDrawn="1"/>
        </p:nvSpPr>
        <p:spPr bwMode="auto">
          <a:xfrm>
            <a:off x="10979334" y="6153480"/>
            <a:ext cx="9854" cy="492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0" y="1"/>
                  <a:pt x="0" y="1"/>
                </a:cubicBezTo>
                <a:cubicBezTo>
                  <a:pt x="0" y="0"/>
                  <a:pt x="0" y="0"/>
                  <a:pt x="0" y="0"/>
                </a:cubicBezTo>
                <a:cubicBezTo>
                  <a:pt x="0" y="0"/>
                  <a:pt x="1" y="0"/>
                  <a:pt x="1" y="0"/>
                </a:cubicBez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9" name="Freeform 114"/>
          <p:cNvSpPr>
            <a:spLocks/>
          </p:cNvSpPr>
          <p:nvPr userDrawn="1"/>
        </p:nvSpPr>
        <p:spPr bwMode="auto">
          <a:xfrm>
            <a:off x="11033530" y="6114065"/>
            <a:ext cx="9854" cy="19707"/>
          </a:xfrm>
          <a:custGeom>
            <a:avLst/>
            <a:gdLst>
              <a:gd name="T0" fmla="*/ 1 w 1"/>
              <a:gd name="T1" fmla="*/ 1 h 2"/>
              <a:gd name="T2" fmla="*/ 1 w 1"/>
              <a:gd name="T3" fmla="*/ 2 h 2"/>
              <a:gd name="T4" fmla="*/ 1 w 1"/>
              <a:gd name="T5" fmla="*/ 2 h 2"/>
              <a:gd name="T6" fmla="*/ 1 w 1"/>
              <a:gd name="T7" fmla="*/ 2 h 2"/>
              <a:gd name="T8" fmla="*/ 0 w 1"/>
              <a:gd name="T9" fmla="*/ 1 h 2"/>
              <a:gd name="T10" fmla="*/ 0 w 1"/>
              <a:gd name="T11" fmla="*/ 0 h 2"/>
              <a:gd name="T12" fmla="*/ 0 w 1"/>
              <a:gd name="T13" fmla="*/ 0 h 2"/>
              <a:gd name="T14" fmla="*/ 0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1"/>
                  <a:pt x="1" y="2"/>
                  <a:pt x="1" y="2"/>
                </a:cubicBezTo>
                <a:cubicBezTo>
                  <a:pt x="1" y="2"/>
                  <a:pt x="1" y="2"/>
                  <a:pt x="1" y="2"/>
                </a:cubicBezTo>
                <a:cubicBezTo>
                  <a:pt x="1" y="2"/>
                  <a:pt x="1" y="2"/>
                  <a:pt x="1" y="2"/>
                </a:cubicBezTo>
                <a:cubicBezTo>
                  <a:pt x="1" y="2"/>
                  <a:pt x="0" y="2"/>
                  <a:pt x="0" y="1"/>
                </a:cubicBezTo>
                <a:cubicBezTo>
                  <a:pt x="0" y="1"/>
                  <a:pt x="0" y="0"/>
                  <a:pt x="0" y="0"/>
                </a:cubicBezTo>
                <a:cubicBezTo>
                  <a:pt x="0" y="0"/>
                  <a:pt x="0" y="0"/>
                  <a:pt x="0" y="0"/>
                </a:cubicBezTo>
                <a:cubicBezTo>
                  <a:pt x="0" y="0"/>
                  <a:pt x="0" y="0"/>
                  <a:pt x="0" y="0"/>
                </a:cubicBezTo>
                <a:cubicBezTo>
                  <a:pt x="1" y="0"/>
                  <a:pt x="1" y="0"/>
                  <a:pt x="1" y="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Rectangle 213"/>
          <p:cNvSpPr>
            <a:spLocks noChangeArrowheads="1"/>
          </p:cNvSpPr>
          <p:nvPr userDrawn="1"/>
        </p:nvSpPr>
        <p:spPr bwMode="auto">
          <a:xfrm>
            <a:off x="10417688" y="2709697"/>
            <a:ext cx="413844" cy="23648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Tree>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10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8754894" cy="1232898"/>
          </a:xfrm>
        </p:spPr>
        <p:txBody>
          <a:bodyPr lIns="393192" tIns="393192" bIns="91440">
            <a:normAutofit/>
          </a:bodyPr>
          <a:lstStyle>
            <a:lvl1pPr marL="0" indent="0">
              <a:buNone/>
              <a:defRPr sz="4400">
                <a:solidFill>
                  <a:schemeClr val="accent2"/>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8754894"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2" name="Rectangle 1"/>
          <p:cNvSpPr/>
          <p:nvPr userDrawn="1"/>
        </p:nvSpPr>
        <p:spPr>
          <a:xfrm>
            <a:off x="8842443" y="0"/>
            <a:ext cx="334955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Freeform 82"/>
          <p:cNvSpPr>
            <a:spLocks noEditPoints="1"/>
          </p:cNvSpPr>
          <p:nvPr userDrawn="1"/>
        </p:nvSpPr>
        <p:spPr bwMode="auto">
          <a:xfrm>
            <a:off x="9427419" y="817834"/>
            <a:ext cx="2384533" cy="2369756"/>
          </a:xfrm>
          <a:custGeom>
            <a:avLst/>
            <a:gdLst>
              <a:gd name="T0" fmla="*/ 129 w 258"/>
              <a:gd name="T1" fmla="*/ 220 h 258"/>
              <a:gd name="T2" fmla="*/ 38 w 258"/>
              <a:gd name="T3" fmla="*/ 129 h 258"/>
              <a:gd name="T4" fmla="*/ 129 w 258"/>
              <a:gd name="T5" fmla="*/ 38 h 258"/>
              <a:gd name="T6" fmla="*/ 221 w 258"/>
              <a:gd name="T7" fmla="*/ 129 h 258"/>
              <a:gd name="T8" fmla="*/ 129 w 258"/>
              <a:gd name="T9" fmla="*/ 220 h 258"/>
              <a:gd name="T10" fmla="*/ 129 w 258"/>
              <a:gd name="T11" fmla="*/ 0 h 258"/>
              <a:gd name="T12" fmla="*/ 0 w 258"/>
              <a:gd name="T13" fmla="*/ 129 h 258"/>
              <a:gd name="T14" fmla="*/ 129 w 258"/>
              <a:gd name="T15" fmla="*/ 258 h 258"/>
              <a:gd name="T16" fmla="*/ 258 w 258"/>
              <a:gd name="T17" fmla="*/ 129 h 258"/>
              <a:gd name="T18" fmla="*/ 129 w 258"/>
              <a:gd name="T1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58">
                <a:moveTo>
                  <a:pt x="129" y="220"/>
                </a:moveTo>
                <a:cubicBezTo>
                  <a:pt x="79" y="220"/>
                  <a:pt x="38" y="180"/>
                  <a:pt x="38" y="129"/>
                </a:cubicBezTo>
                <a:cubicBezTo>
                  <a:pt x="38" y="79"/>
                  <a:pt x="79" y="38"/>
                  <a:pt x="129" y="38"/>
                </a:cubicBezTo>
                <a:cubicBezTo>
                  <a:pt x="180" y="38"/>
                  <a:pt x="221" y="79"/>
                  <a:pt x="221" y="129"/>
                </a:cubicBezTo>
                <a:cubicBezTo>
                  <a:pt x="221" y="180"/>
                  <a:pt x="180" y="220"/>
                  <a:pt x="129" y="220"/>
                </a:cubicBezTo>
                <a:moveTo>
                  <a:pt x="129" y="0"/>
                </a:moveTo>
                <a:cubicBezTo>
                  <a:pt x="58" y="0"/>
                  <a:pt x="0" y="58"/>
                  <a:pt x="0" y="129"/>
                </a:cubicBezTo>
                <a:cubicBezTo>
                  <a:pt x="0" y="200"/>
                  <a:pt x="58" y="258"/>
                  <a:pt x="129" y="258"/>
                </a:cubicBezTo>
                <a:cubicBezTo>
                  <a:pt x="201" y="258"/>
                  <a:pt x="258" y="200"/>
                  <a:pt x="258" y="129"/>
                </a:cubicBezTo>
                <a:cubicBezTo>
                  <a:pt x="258" y="58"/>
                  <a:pt x="201" y="0"/>
                  <a:pt x="129" y="0"/>
                </a:cubicBezTo>
              </a:path>
            </a:pathLst>
          </a:custGeom>
          <a:solidFill>
            <a:srgbClr val="927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Oval 83"/>
          <p:cNvSpPr>
            <a:spLocks noChangeArrowheads="1"/>
          </p:cNvSpPr>
          <p:nvPr userDrawn="1"/>
        </p:nvSpPr>
        <p:spPr bwMode="auto">
          <a:xfrm>
            <a:off x="9782144" y="1167635"/>
            <a:ext cx="1684938" cy="1670163"/>
          </a:xfrm>
          <a:prstGeom prst="ellipse">
            <a:avLst/>
          </a:prstGeom>
          <a:solidFill>
            <a:srgbClr val="DAC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 name="Freeform 84"/>
          <p:cNvSpPr>
            <a:spLocks/>
          </p:cNvSpPr>
          <p:nvPr userDrawn="1"/>
        </p:nvSpPr>
        <p:spPr bwMode="auto">
          <a:xfrm>
            <a:off x="10092524" y="1458311"/>
            <a:ext cx="1064171" cy="1349923"/>
          </a:xfrm>
          <a:custGeom>
            <a:avLst/>
            <a:gdLst>
              <a:gd name="T0" fmla="*/ 115 w 115"/>
              <a:gd name="T1" fmla="*/ 58 h 147"/>
              <a:gd name="T2" fmla="*/ 57 w 115"/>
              <a:gd name="T3" fmla="*/ 0 h 147"/>
              <a:gd name="T4" fmla="*/ 0 w 115"/>
              <a:gd name="T5" fmla="*/ 58 h 147"/>
              <a:gd name="T6" fmla="*/ 17 w 115"/>
              <a:gd name="T7" fmla="*/ 99 h 147"/>
              <a:gd name="T8" fmla="*/ 35 w 115"/>
              <a:gd name="T9" fmla="*/ 136 h 147"/>
              <a:gd name="T10" fmla="*/ 56 w 115"/>
              <a:gd name="T11" fmla="*/ 145 h 147"/>
              <a:gd name="T12" fmla="*/ 56 w 115"/>
              <a:gd name="T13" fmla="*/ 147 h 147"/>
              <a:gd name="T14" fmla="*/ 57 w 115"/>
              <a:gd name="T15" fmla="*/ 146 h 147"/>
              <a:gd name="T16" fmla="*/ 58 w 115"/>
              <a:gd name="T17" fmla="*/ 147 h 147"/>
              <a:gd name="T18" fmla="*/ 59 w 115"/>
              <a:gd name="T19" fmla="*/ 145 h 147"/>
              <a:gd name="T20" fmla="*/ 80 w 115"/>
              <a:gd name="T21" fmla="*/ 136 h 147"/>
              <a:gd name="T22" fmla="*/ 97 w 115"/>
              <a:gd name="T23" fmla="*/ 100 h 147"/>
              <a:gd name="T24" fmla="*/ 115 w 115"/>
              <a:gd name="T25" fmla="*/ 5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7">
                <a:moveTo>
                  <a:pt x="115" y="58"/>
                </a:moveTo>
                <a:cubicBezTo>
                  <a:pt x="115" y="26"/>
                  <a:pt x="89" y="0"/>
                  <a:pt x="57" y="0"/>
                </a:cubicBezTo>
                <a:cubicBezTo>
                  <a:pt x="25" y="0"/>
                  <a:pt x="0" y="26"/>
                  <a:pt x="0" y="58"/>
                </a:cubicBezTo>
                <a:cubicBezTo>
                  <a:pt x="0" y="74"/>
                  <a:pt x="6" y="89"/>
                  <a:pt x="17" y="99"/>
                </a:cubicBezTo>
                <a:cubicBezTo>
                  <a:pt x="34" y="117"/>
                  <a:pt x="35" y="136"/>
                  <a:pt x="35" y="136"/>
                </a:cubicBezTo>
                <a:cubicBezTo>
                  <a:pt x="56" y="145"/>
                  <a:pt x="56" y="145"/>
                  <a:pt x="56" y="145"/>
                </a:cubicBezTo>
                <a:cubicBezTo>
                  <a:pt x="56" y="147"/>
                  <a:pt x="56" y="147"/>
                  <a:pt x="56" y="147"/>
                </a:cubicBezTo>
                <a:cubicBezTo>
                  <a:pt x="57" y="146"/>
                  <a:pt x="57" y="146"/>
                  <a:pt x="57" y="146"/>
                </a:cubicBezTo>
                <a:cubicBezTo>
                  <a:pt x="58" y="147"/>
                  <a:pt x="58" y="147"/>
                  <a:pt x="58" y="147"/>
                </a:cubicBezTo>
                <a:cubicBezTo>
                  <a:pt x="59" y="145"/>
                  <a:pt x="59" y="145"/>
                  <a:pt x="59" y="145"/>
                </a:cubicBezTo>
                <a:cubicBezTo>
                  <a:pt x="80" y="136"/>
                  <a:pt x="80" y="136"/>
                  <a:pt x="80" y="136"/>
                </a:cubicBezTo>
                <a:cubicBezTo>
                  <a:pt x="80" y="136"/>
                  <a:pt x="80" y="117"/>
                  <a:pt x="97" y="100"/>
                </a:cubicBezTo>
                <a:cubicBezTo>
                  <a:pt x="108" y="89"/>
                  <a:pt x="115" y="75"/>
                  <a:pt x="11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Rectangle 85"/>
          <p:cNvSpPr>
            <a:spLocks noChangeArrowheads="1"/>
          </p:cNvSpPr>
          <p:nvPr userDrawn="1"/>
        </p:nvSpPr>
        <p:spPr bwMode="auto">
          <a:xfrm>
            <a:off x="10619686" y="2773746"/>
            <a:ext cx="9854" cy="3808359"/>
          </a:xfrm>
          <a:prstGeom prst="rect">
            <a:avLst/>
          </a:prstGeom>
          <a:solidFill>
            <a:srgbClr val="220C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 name="Rectangle 86"/>
          <p:cNvSpPr>
            <a:spLocks noChangeArrowheads="1"/>
          </p:cNvSpPr>
          <p:nvPr userDrawn="1"/>
        </p:nvSpPr>
        <p:spPr bwMode="auto">
          <a:xfrm>
            <a:off x="10787193" y="1773621"/>
            <a:ext cx="147803" cy="458186"/>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 name="Rectangle 87"/>
          <p:cNvSpPr>
            <a:spLocks noChangeArrowheads="1"/>
          </p:cNvSpPr>
          <p:nvPr userDrawn="1"/>
        </p:nvSpPr>
        <p:spPr bwMode="auto">
          <a:xfrm>
            <a:off x="10619686" y="2054446"/>
            <a:ext cx="137949" cy="177361"/>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Rectangle 88"/>
          <p:cNvSpPr>
            <a:spLocks noChangeArrowheads="1"/>
          </p:cNvSpPr>
          <p:nvPr userDrawn="1"/>
        </p:nvSpPr>
        <p:spPr bwMode="auto">
          <a:xfrm>
            <a:off x="10442325" y="2103711"/>
            <a:ext cx="137949" cy="128095"/>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Rectangle 89"/>
          <p:cNvSpPr>
            <a:spLocks noChangeArrowheads="1"/>
          </p:cNvSpPr>
          <p:nvPr userDrawn="1"/>
        </p:nvSpPr>
        <p:spPr bwMode="auto">
          <a:xfrm>
            <a:off x="10269888" y="2148050"/>
            <a:ext cx="147803" cy="83757"/>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Freeform 90"/>
          <p:cNvSpPr>
            <a:spLocks/>
          </p:cNvSpPr>
          <p:nvPr userDrawn="1"/>
        </p:nvSpPr>
        <p:spPr bwMode="auto">
          <a:xfrm>
            <a:off x="10220619" y="5104087"/>
            <a:ext cx="1009979" cy="1147928"/>
          </a:xfrm>
          <a:custGeom>
            <a:avLst/>
            <a:gdLst>
              <a:gd name="T0" fmla="*/ 2 w 109"/>
              <a:gd name="T1" fmla="*/ 39 h 125"/>
              <a:gd name="T2" fmla="*/ 4 w 109"/>
              <a:gd name="T3" fmla="*/ 49 h 125"/>
              <a:gd name="T4" fmla="*/ 21 w 109"/>
              <a:gd name="T5" fmla="*/ 68 h 125"/>
              <a:gd name="T6" fmla="*/ 13 w 109"/>
              <a:gd name="T7" fmla="*/ 60 h 125"/>
              <a:gd name="T8" fmla="*/ 6 w 109"/>
              <a:gd name="T9" fmla="*/ 61 h 125"/>
              <a:gd name="T10" fmla="*/ 10 w 109"/>
              <a:gd name="T11" fmla="*/ 71 h 125"/>
              <a:gd name="T12" fmla="*/ 25 w 109"/>
              <a:gd name="T13" fmla="*/ 83 h 125"/>
              <a:gd name="T14" fmla="*/ 78 w 109"/>
              <a:gd name="T15" fmla="*/ 121 h 125"/>
              <a:gd name="T16" fmla="*/ 81 w 109"/>
              <a:gd name="T17" fmla="*/ 125 h 125"/>
              <a:gd name="T18" fmla="*/ 109 w 109"/>
              <a:gd name="T19" fmla="*/ 106 h 125"/>
              <a:gd name="T20" fmla="*/ 88 w 109"/>
              <a:gd name="T21" fmla="*/ 46 h 125"/>
              <a:gd name="T22" fmla="*/ 77 w 109"/>
              <a:gd name="T23" fmla="*/ 32 h 125"/>
              <a:gd name="T24" fmla="*/ 51 w 109"/>
              <a:gd name="T25" fmla="*/ 9 h 125"/>
              <a:gd name="T26" fmla="*/ 48 w 109"/>
              <a:gd name="T27" fmla="*/ 9 h 125"/>
              <a:gd name="T28" fmla="*/ 51 w 109"/>
              <a:gd name="T29" fmla="*/ 26 h 125"/>
              <a:gd name="T30" fmla="*/ 61 w 109"/>
              <a:gd name="T31" fmla="*/ 32 h 125"/>
              <a:gd name="T32" fmla="*/ 66 w 109"/>
              <a:gd name="T33" fmla="*/ 56 h 125"/>
              <a:gd name="T34" fmla="*/ 40 w 109"/>
              <a:gd name="T35" fmla="*/ 43 h 125"/>
              <a:gd name="T36" fmla="*/ 28 w 109"/>
              <a:gd name="T37" fmla="*/ 25 h 125"/>
              <a:gd name="T38" fmla="*/ 34 w 109"/>
              <a:gd name="T39" fmla="*/ 14 h 125"/>
              <a:gd name="T40" fmla="*/ 39 w 109"/>
              <a:gd name="T41" fmla="*/ 3 h 125"/>
              <a:gd name="T42" fmla="*/ 34 w 109"/>
              <a:gd name="T43" fmla="*/ 1 h 125"/>
              <a:gd name="T44" fmla="*/ 18 w 109"/>
              <a:gd name="T45" fmla="*/ 14 h 125"/>
              <a:gd name="T46" fmla="*/ 17 w 109"/>
              <a:gd name="T47" fmla="*/ 29 h 125"/>
              <a:gd name="T48" fmla="*/ 31 w 109"/>
              <a:gd name="T49" fmla="*/ 52 h 125"/>
              <a:gd name="T50" fmla="*/ 18 w 109"/>
              <a:gd name="T51" fmla="*/ 32 h 125"/>
              <a:gd name="T52" fmla="*/ 10 w 109"/>
              <a:gd name="T53" fmla="*/ 30 h 125"/>
              <a:gd name="T54" fmla="*/ 11 w 109"/>
              <a:gd name="T55" fmla="*/ 38 h 125"/>
              <a:gd name="T56" fmla="*/ 25 w 109"/>
              <a:gd name="T57" fmla="*/ 59 h 125"/>
              <a:gd name="T58" fmla="*/ 10 w 109"/>
              <a:gd name="T59" fmla="*/ 40 h 125"/>
              <a:gd name="T60" fmla="*/ 2 w 109"/>
              <a:gd name="T61"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25">
                <a:moveTo>
                  <a:pt x="2" y="39"/>
                </a:moveTo>
                <a:cubicBezTo>
                  <a:pt x="0" y="42"/>
                  <a:pt x="1" y="46"/>
                  <a:pt x="4" y="49"/>
                </a:cubicBezTo>
                <a:cubicBezTo>
                  <a:pt x="21" y="68"/>
                  <a:pt x="21" y="68"/>
                  <a:pt x="21" y="68"/>
                </a:cubicBezTo>
                <a:cubicBezTo>
                  <a:pt x="13" y="60"/>
                  <a:pt x="13" y="60"/>
                  <a:pt x="13" y="60"/>
                </a:cubicBezTo>
                <a:cubicBezTo>
                  <a:pt x="10" y="58"/>
                  <a:pt x="8" y="58"/>
                  <a:pt x="6" y="61"/>
                </a:cubicBezTo>
                <a:cubicBezTo>
                  <a:pt x="5" y="64"/>
                  <a:pt x="7" y="69"/>
                  <a:pt x="10" y="71"/>
                </a:cubicBezTo>
                <a:cubicBezTo>
                  <a:pt x="25" y="83"/>
                  <a:pt x="25" y="83"/>
                  <a:pt x="25" y="83"/>
                </a:cubicBezTo>
                <a:cubicBezTo>
                  <a:pt x="44" y="100"/>
                  <a:pt x="66" y="105"/>
                  <a:pt x="78" y="121"/>
                </a:cubicBezTo>
                <a:cubicBezTo>
                  <a:pt x="81" y="125"/>
                  <a:pt x="81" y="125"/>
                  <a:pt x="81" y="125"/>
                </a:cubicBezTo>
                <a:cubicBezTo>
                  <a:pt x="109" y="106"/>
                  <a:pt x="109" y="106"/>
                  <a:pt x="109" y="106"/>
                </a:cubicBezTo>
                <a:cubicBezTo>
                  <a:pt x="94" y="64"/>
                  <a:pt x="89" y="50"/>
                  <a:pt x="88" y="46"/>
                </a:cubicBezTo>
                <a:cubicBezTo>
                  <a:pt x="86" y="42"/>
                  <a:pt x="80" y="35"/>
                  <a:pt x="77" y="32"/>
                </a:cubicBezTo>
                <a:cubicBezTo>
                  <a:pt x="51" y="9"/>
                  <a:pt x="51" y="9"/>
                  <a:pt x="51" y="9"/>
                </a:cubicBezTo>
                <a:cubicBezTo>
                  <a:pt x="50" y="8"/>
                  <a:pt x="49" y="8"/>
                  <a:pt x="48" y="9"/>
                </a:cubicBezTo>
                <a:cubicBezTo>
                  <a:pt x="45" y="15"/>
                  <a:pt x="47" y="20"/>
                  <a:pt x="51" y="26"/>
                </a:cubicBezTo>
                <a:cubicBezTo>
                  <a:pt x="56" y="33"/>
                  <a:pt x="61" y="32"/>
                  <a:pt x="61" y="32"/>
                </a:cubicBezTo>
                <a:cubicBezTo>
                  <a:pt x="67" y="41"/>
                  <a:pt x="70" y="51"/>
                  <a:pt x="66" y="56"/>
                </a:cubicBezTo>
                <a:cubicBezTo>
                  <a:pt x="55" y="66"/>
                  <a:pt x="40" y="43"/>
                  <a:pt x="40" y="43"/>
                </a:cubicBezTo>
                <a:cubicBezTo>
                  <a:pt x="28" y="25"/>
                  <a:pt x="28" y="25"/>
                  <a:pt x="28" y="25"/>
                </a:cubicBezTo>
                <a:cubicBezTo>
                  <a:pt x="26" y="21"/>
                  <a:pt x="34" y="14"/>
                  <a:pt x="34" y="14"/>
                </a:cubicBezTo>
                <a:cubicBezTo>
                  <a:pt x="38" y="11"/>
                  <a:pt x="41" y="9"/>
                  <a:pt x="39" y="3"/>
                </a:cubicBezTo>
                <a:cubicBezTo>
                  <a:pt x="38" y="1"/>
                  <a:pt x="36" y="0"/>
                  <a:pt x="34" y="1"/>
                </a:cubicBezTo>
                <a:cubicBezTo>
                  <a:pt x="18" y="14"/>
                  <a:pt x="18" y="14"/>
                  <a:pt x="18" y="14"/>
                </a:cubicBezTo>
                <a:cubicBezTo>
                  <a:pt x="14" y="17"/>
                  <a:pt x="14" y="23"/>
                  <a:pt x="17" y="29"/>
                </a:cubicBezTo>
                <a:cubicBezTo>
                  <a:pt x="31" y="52"/>
                  <a:pt x="31" y="52"/>
                  <a:pt x="31" y="52"/>
                </a:cubicBezTo>
                <a:cubicBezTo>
                  <a:pt x="18" y="32"/>
                  <a:pt x="18" y="32"/>
                  <a:pt x="18" y="32"/>
                </a:cubicBezTo>
                <a:cubicBezTo>
                  <a:pt x="16" y="28"/>
                  <a:pt x="12" y="27"/>
                  <a:pt x="10" y="30"/>
                </a:cubicBezTo>
                <a:cubicBezTo>
                  <a:pt x="8" y="32"/>
                  <a:pt x="8" y="35"/>
                  <a:pt x="11" y="38"/>
                </a:cubicBezTo>
                <a:cubicBezTo>
                  <a:pt x="25" y="59"/>
                  <a:pt x="25" y="59"/>
                  <a:pt x="25" y="59"/>
                </a:cubicBezTo>
                <a:cubicBezTo>
                  <a:pt x="10" y="40"/>
                  <a:pt x="10" y="40"/>
                  <a:pt x="10" y="40"/>
                </a:cubicBezTo>
                <a:cubicBezTo>
                  <a:pt x="7" y="37"/>
                  <a:pt x="4" y="37"/>
                  <a:pt x="2" y="39"/>
                </a:cubicBezTo>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91"/>
          <p:cNvSpPr>
            <a:spLocks/>
          </p:cNvSpPr>
          <p:nvPr userDrawn="1"/>
        </p:nvSpPr>
        <p:spPr bwMode="auto">
          <a:xfrm>
            <a:off x="10944849" y="6168258"/>
            <a:ext cx="709447" cy="655257"/>
          </a:xfrm>
          <a:custGeom>
            <a:avLst/>
            <a:gdLst>
              <a:gd name="T0" fmla="*/ 24 w 144"/>
              <a:gd name="T1" fmla="*/ 133 h 133"/>
              <a:gd name="T2" fmla="*/ 144 w 144"/>
              <a:gd name="T3" fmla="*/ 133 h 133"/>
              <a:gd name="T4" fmla="*/ 76 w 144"/>
              <a:gd name="T5" fmla="*/ 0 h 133"/>
              <a:gd name="T6" fmla="*/ 0 w 144"/>
              <a:gd name="T7" fmla="*/ 54 h 133"/>
              <a:gd name="T8" fmla="*/ 24 w 144"/>
              <a:gd name="T9" fmla="*/ 133 h 133"/>
            </a:gdLst>
            <a:ahLst/>
            <a:cxnLst>
              <a:cxn ang="0">
                <a:pos x="T0" y="T1"/>
              </a:cxn>
              <a:cxn ang="0">
                <a:pos x="T2" y="T3"/>
              </a:cxn>
              <a:cxn ang="0">
                <a:pos x="T4" y="T5"/>
              </a:cxn>
              <a:cxn ang="0">
                <a:pos x="T6" y="T7"/>
              </a:cxn>
              <a:cxn ang="0">
                <a:pos x="T8" y="T9"/>
              </a:cxn>
            </a:cxnLst>
            <a:rect l="0" t="0" r="r" b="b"/>
            <a:pathLst>
              <a:path w="144" h="133">
                <a:moveTo>
                  <a:pt x="24" y="133"/>
                </a:moveTo>
                <a:lnTo>
                  <a:pt x="144" y="133"/>
                </a:lnTo>
                <a:lnTo>
                  <a:pt x="76" y="0"/>
                </a:lnTo>
                <a:lnTo>
                  <a:pt x="0" y="54"/>
                </a:lnTo>
                <a:lnTo>
                  <a:pt x="24" y="133"/>
                </a:lnTo>
                <a:close/>
              </a:path>
            </a:pathLst>
          </a:custGeom>
          <a:solidFill>
            <a:srgbClr val="396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92"/>
          <p:cNvSpPr>
            <a:spLocks/>
          </p:cNvSpPr>
          <p:nvPr userDrawn="1"/>
        </p:nvSpPr>
        <p:spPr bwMode="auto">
          <a:xfrm>
            <a:off x="10895581" y="6050016"/>
            <a:ext cx="413844" cy="374432"/>
          </a:xfrm>
          <a:custGeom>
            <a:avLst/>
            <a:gdLst>
              <a:gd name="T0" fmla="*/ 0 w 84"/>
              <a:gd name="T1" fmla="*/ 50 h 76"/>
              <a:gd name="T2" fmla="*/ 13 w 84"/>
              <a:gd name="T3" fmla="*/ 76 h 76"/>
              <a:gd name="T4" fmla="*/ 84 w 84"/>
              <a:gd name="T5" fmla="*/ 26 h 76"/>
              <a:gd name="T6" fmla="*/ 71 w 84"/>
              <a:gd name="T7" fmla="*/ 0 h 76"/>
              <a:gd name="T8" fmla="*/ 0 w 84"/>
              <a:gd name="T9" fmla="*/ 50 h 76"/>
            </a:gdLst>
            <a:ahLst/>
            <a:cxnLst>
              <a:cxn ang="0">
                <a:pos x="T0" y="T1"/>
              </a:cxn>
              <a:cxn ang="0">
                <a:pos x="T2" y="T3"/>
              </a:cxn>
              <a:cxn ang="0">
                <a:pos x="T4" y="T5"/>
              </a:cxn>
              <a:cxn ang="0">
                <a:pos x="T6" y="T7"/>
              </a:cxn>
              <a:cxn ang="0">
                <a:pos x="T8" y="T9"/>
              </a:cxn>
            </a:cxnLst>
            <a:rect l="0" t="0" r="r" b="b"/>
            <a:pathLst>
              <a:path w="84" h="76">
                <a:moveTo>
                  <a:pt x="0" y="50"/>
                </a:moveTo>
                <a:lnTo>
                  <a:pt x="13" y="76"/>
                </a:lnTo>
                <a:lnTo>
                  <a:pt x="84" y="26"/>
                </a:lnTo>
                <a:lnTo>
                  <a:pt x="71" y="0"/>
                </a:lnTo>
                <a:lnTo>
                  <a:pt x="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93"/>
          <p:cNvSpPr>
            <a:spLocks/>
          </p:cNvSpPr>
          <p:nvPr userDrawn="1"/>
        </p:nvSpPr>
        <p:spPr bwMode="auto">
          <a:xfrm>
            <a:off x="10462029" y="5104087"/>
            <a:ext cx="83757" cy="73903"/>
          </a:xfrm>
          <a:custGeom>
            <a:avLst/>
            <a:gdLst>
              <a:gd name="T0" fmla="*/ 9 w 9"/>
              <a:gd name="T1" fmla="*/ 1 h 8"/>
              <a:gd name="T2" fmla="*/ 2 w 9"/>
              <a:gd name="T3" fmla="*/ 8 h 8"/>
              <a:gd name="T4" fmla="*/ 0 w 9"/>
              <a:gd name="T5" fmla="*/ 7 h 8"/>
              <a:gd name="T6" fmla="*/ 9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2" y="8"/>
                  <a:pt x="2" y="8"/>
                  <a:pt x="2" y="8"/>
                </a:cubicBezTo>
                <a:cubicBezTo>
                  <a:pt x="1" y="8"/>
                  <a:pt x="0" y="8"/>
                  <a:pt x="0" y="7"/>
                </a:cubicBezTo>
                <a:cubicBezTo>
                  <a:pt x="9" y="0"/>
                  <a:pt x="9" y="0"/>
                  <a:pt x="9" y="0"/>
                </a:cubicBezTo>
                <a:lnTo>
                  <a:pt x="9" y="1"/>
                </a:ln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 name="Freeform 94"/>
          <p:cNvSpPr>
            <a:spLocks/>
          </p:cNvSpPr>
          <p:nvPr userDrawn="1"/>
        </p:nvSpPr>
        <p:spPr bwMode="auto">
          <a:xfrm>
            <a:off x="10673878" y="5168136"/>
            <a:ext cx="103464" cy="103464"/>
          </a:xfrm>
          <a:custGeom>
            <a:avLst/>
            <a:gdLst>
              <a:gd name="T0" fmla="*/ 1 w 11"/>
              <a:gd name="T1" fmla="*/ 1 h 11"/>
              <a:gd name="T2" fmla="*/ 8 w 11"/>
              <a:gd name="T3" fmla="*/ 10 h 11"/>
              <a:gd name="T4" fmla="*/ 11 w 11"/>
              <a:gd name="T5" fmla="*/ 9 h 11"/>
              <a:gd name="T6" fmla="*/ 1 w 11"/>
              <a:gd name="T7" fmla="*/ 0 h 11"/>
              <a:gd name="T8" fmla="*/ 1 w 11"/>
              <a:gd name="T9" fmla="*/ 1 h 11"/>
            </a:gdLst>
            <a:ahLst/>
            <a:cxnLst>
              <a:cxn ang="0">
                <a:pos x="T0" y="T1"/>
              </a:cxn>
              <a:cxn ang="0">
                <a:pos x="T2" y="T3"/>
              </a:cxn>
              <a:cxn ang="0">
                <a:pos x="T4" y="T5"/>
              </a:cxn>
              <a:cxn ang="0">
                <a:pos x="T6" y="T7"/>
              </a:cxn>
              <a:cxn ang="0">
                <a:pos x="T8" y="T9"/>
              </a:cxn>
            </a:cxnLst>
            <a:rect l="0" t="0" r="r" b="b"/>
            <a:pathLst>
              <a:path w="11" h="11">
                <a:moveTo>
                  <a:pt x="1" y="1"/>
                </a:moveTo>
                <a:cubicBezTo>
                  <a:pt x="8" y="10"/>
                  <a:pt x="8" y="10"/>
                  <a:pt x="8" y="10"/>
                </a:cubicBezTo>
                <a:cubicBezTo>
                  <a:pt x="9" y="11"/>
                  <a:pt x="10" y="10"/>
                  <a:pt x="11" y="9"/>
                </a:cubicBezTo>
                <a:cubicBezTo>
                  <a:pt x="1" y="0"/>
                  <a:pt x="1" y="0"/>
                  <a:pt x="1" y="0"/>
                </a:cubicBezTo>
                <a:cubicBezTo>
                  <a:pt x="0" y="1"/>
                  <a:pt x="0" y="1"/>
                  <a:pt x="1" y="1"/>
                </a:cubicBez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Freeform 95"/>
          <p:cNvSpPr>
            <a:spLocks/>
          </p:cNvSpPr>
          <p:nvPr userDrawn="1"/>
        </p:nvSpPr>
        <p:spPr bwMode="auto">
          <a:xfrm>
            <a:off x="10895581" y="5966266"/>
            <a:ext cx="335017" cy="266044"/>
          </a:xfrm>
          <a:custGeom>
            <a:avLst/>
            <a:gdLst>
              <a:gd name="T0" fmla="*/ 68 w 68"/>
              <a:gd name="T1" fmla="*/ 15 h 54"/>
              <a:gd name="T2" fmla="*/ 10 w 68"/>
              <a:gd name="T3" fmla="*/ 54 h 54"/>
              <a:gd name="T4" fmla="*/ 0 w 68"/>
              <a:gd name="T5" fmla="*/ 43 h 54"/>
              <a:gd name="T6" fmla="*/ 62 w 68"/>
              <a:gd name="T7" fmla="*/ 0 h 54"/>
              <a:gd name="T8" fmla="*/ 68 w 68"/>
              <a:gd name="T9" fmla="*/ 15 h 54"/>
            </a:gdLst>
            <a:ahLst/>
            <a:cxnLst>
              <a:cxn ang="0">
                <a:pos x="T0" y="T1"/>
              </a:cxn>
              <a:cxn ang="0">
                <a:pos x="T2" y="T3"/>
              </a:cxn>
              <a:cxn ang="0">
                <a:pos x="T4" y="T5"/>
              </a:cxn>
              <a:cxn ang="0">
                <a:pos x="T6" y="T7"/>
              </a:cxn>
              <a:cxn ang="0">
                <a:pos x="T8" y="T9"/>
              </a:cxn>
            </a:cxnLst>
            <a:rect l="0" t="0" r="r" b="b"/>
            <a:pathLst>
              <a:path w="68" h="54">
                <a:moveTo>
                  <a:pt x="68" y="15"/>
                </a:moveTo>
                <a:lnTo>
                  <a:pt x="10" y="54"/>
                </a:lnTo>
                <a:lnTo>
                  <a:pt x="0" y="43"/>
                </a:lnTo>
                <a:lnTo>
                  <a:pt x="62" y="0"/>
                </a:lnTo>
                <a:lnTo>
                  <a:pt x="68" y="15"/>
                </a:lnTo>
                <a:close/>
              </a:path>
            </a:pathLst>
          </a:custGeom>
          <a:solidFill>
            <a:srgbClr val="4F31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Freeform 96"/>
          <p:cNvSpPr>
            <a:spLocks/>
          </p:cNvSpPr>
          <p:nvPr userDrawn="1"/>
        </p:nvSpPr>
        <p:spPr bwMode="auto">
          <a:xfrm>
            <a:off x="10915288" y="6079577"/>
            <a:ext cx="137949" cy="152730"/>
          </a:xfrm>
          <a:custGeom>
            <a:avLst/>
            <a:gdLst>
              <a:gd name="T0" fmla="*/ 13 w 15"/>
              <a:gd name="T1" fmla="*/ 5 h 17"/>
              <a:gd name="T2" fmla="*/ 11 w 15"/>
              <a:gd name="T3" fmla="*/ 15 h 17"/>
              <a:gd name="T4" fmla="*/ 2 w 15"/>
              <a:gd name="T5" fmla="*/ 11 h 17"/>
              <a:gd name="T6" fmla="*/ 4 w 15"/>
              <a:gd name="T7" fmla="*/ 2 h 17"/>
              <a:gd name="T8" fmla="*/ 13 w 15"/>
              <a:gd name="T9" fmla="*/ 5 h 17"/>
            </a:gdLst>
            <a:ahLst/>
            <a:cxnLst>
              <a:cxn ang="0">
                <a:pos x="T0" y="T1"/>
              </a:cxn>
              <a:cxn ang="0">
                <a:pos x="T2" y="T3"/>
              </a:cxn>
              <a:cxn ang="0">
                <a:pos x="T4" y="T5"/>
              </a:cxn>
              <a:cxn ang="0">
                <a:pos x="T6" y="T7"/>
              </a:cxn>
              <a:cxn ang="0">
                <a:pos x="T8" y="T9"/>
              </a:cxn>
            </a:cxnLst>
            <a:rect l="0" t="0" r="r" b="b"/>
            <a:pathLst>
              <a:path w="15" h="17">
                <a:moveTo>
                  <a:pt x="13" y="5"/>
                </a:moveTo>
                <a:cubicBezTo>
                  <a:pt x="15" y="9"/>
                  <a:pt x="14" y="13"/>
                  <a:pt x="11" y="15"/>
                </a:cubicBezTo>
                <a:cubicBezTo>
                  <a:pt x="8" y="17"/>
                  <a:pt x="4" y="15"/>
                  <a:pt x="2" y="11"/>
                </a:cubicBezTo>
                <a:cubicBezTo>
                  <a:pt x="0" y="8"/>
                  <a:pt x="1" y="4"/>
                  <a:pt x="4" y="2"/>
                </a:cubicBezTo>
                <a:cubicBezTo>
                  <a:pt x="7" y="0"/>
                  <a:pt x="11" y="2"/>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Freeform 97"/>
          <p:cNvSpPr>
            <a:spLocks/>
          </p:cNvSpPr>
          <p:nvPr userDrawn="1"/>
        </p:nvSpPr>
        <p:spPr bwMode="auto">
          <a:xfrm>
            <a:off x="10925142" y="6089431"/>
            <a:ext cx="118242" cy="133022"/>
          </a:xfrm>
          <a:custGeom>
            <a:avLst/>
            <a:gdLst>
              <a:gd name="T0" fmla="*/ 12 w 13"/>
              <a:gd name="T1" fmla="*/ 4 h 15"/>
              <a:gd name="T2" fmla="*/ 11 w 13"/>
              <a:gd name="T3" fmla="*/ 5 h 15"/>
              <a:gd name="T4" fmla="*/ 13 w 13"/>
              <a:gd name="T5" fmla="*/ 9 h 15"/>
              <a:gd name="T6" fmla="*/ 10 w 13"/>
              <a:gd name="T7" fmla="*/ 14 h 15"/>
              <a:gd name="T8" fmla="*/ 8 w 13"/>
              <a:gd name="T9" fmla="*/ 14 h 15"/>
              <a:gd name="T10" fmla="*/ 1 w 13"/>
              <a:gd name="T11" fmla="*/ 10 h 15"/>
              <a:gd name="T12" fmla="*/ 0 w 13"/>
              <a:gd name="T13" fmla="*/ 6 h 15"/>
              <a:gd name="T14" fmla="*/ 3 w 13"/>
              <a:gd name="T15" fmla="*/ 1 h 15"/>
              <a:gd name="T16" fmla="*/ 5 w 13"/>
              <a:gd name="T17" fmla="*/ 1 h 15"/>
              <a:gd name="T18" fmla="*/ 11 w 13"/>
              <a:gd name="T19" fmla="*/ 5 h 15"/>
              <a:gd name="T20" fmla="*/ 12 w 13"/>
              <a:gd name="T21" fmla="*/ 4 h 15"/>
              <a:gd name="T22" fmla="*/ 12 w 13"/>
              <a:gd name="T23" fmla="*/ 4 h 15"/>
              <a:gd name="T24" fmla="*/ 5 w 13"/>
              <a:gd name="T25" fmla="*/ 0 h 15"/>
              <a:gd name="T26" fmla="*/ 3 w 13"/>
              <a:gd name="T27" fmla="*/ 1 h 15"/>
              <a:gd name="T28" fmla="*/ 0 w 13"/>
              <a:gd name="T29" fmla="*/ 6 h 15"/>
              <a:gd name="T30" fmla="*/ 1 w 13"/>
              <a:gd name="T31" fmla="*/ 11 h 15"/>
              <a:gd name="T32" fmla="*/ 8 w 13"/>
              <a:gd name="T33" fmla="*/ 15 h 15"/>
              <a:gd name="T34" fmla="*/ 10 w 13"/>
              <a:gd name="T35" fmla="*/ 14 h 15"/>
              <a:gd name="T36" fmla="*/ 13 w 13"/>
              <a:gd name="T37" fmla="*/ 9 h 15"/>
              <a:gd name="T38" fmla="*/ 12 w 13"/>
              <a:gd name="T3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5">
                <a:moveTo>
                  <a:pt x="12" y="4"/>
                </a:moveTo>
                <a:cubicBezTo>
                  <a:pt x="11" y="5"/>
                  <a:pt x="11" y="5"/>
                  <a:pt x="11" y="5"/>
                </a:cubicBezTo>
                <a:cubicBezTo>
                  <a:pt x="12" y="6"/>
                  <a:pt x="13" y="7"/>
                  <a:pt x="13" y="9"/>
                </a:cubicBezTo>
                <a:cubicBezTo>
                  <a:pt x="13" y="11"/>
                  <a:pt x="12" y="13"/>
                  <a:pt x="10" y="14"/>
                </a:cubicBezTo>
                <a:cubicBezTo>
                  <a:pt x="9" y="14"/>
                  <a:pt x="8" y="14"/>
                  <a:pt x="8" y="14"/>
                </a:cubicBezTo>
                <a:cubicBezTo>
                  <a:pt x="5" y="14"/>
                  <a:pt x="3" y="13"/>
                  <a:pt x="1" y="10"/>
                </a:cubicBezTo>
                <a:cubicBezTo>
                  <a:pt x="1" y="9"/>
                  <a:pt x="0" y="8"/>
                  <a:pt x="0" y="6"/>
                </a:cubicBezTo>
                <a:cubicBezTo>
                  <a:pt x="0" y="4"/>
                  <a:pt x="1" y="2"/>
                  <a:pt x="3" y="1"/>
                </a:cubicBezTo>
                <a:cubicBezTo>
                  <a:pt x="4" y="1"/>
                  <a:pt x="5" y="1"/>
                  <a:pt x="5" y="1"/>
                </a:cubicBezTo>
                <a:cubicBezTo>
                  <a:pt x="8" y="1"/>
                  <a:pt x="10" y="2"/>
                  <a:pt x="11" y="5"/>
                </a:cubicBezTo>
                <a:cubicBezTo>
                  <a:pt x="12" y="4"/>
                  <a:pt x="12" y="4"/>
                  <a:pt x="12" y="4"/>
                </a:cubicBezTo>
                <a:cubicBezTo>
                  <a:pt x="12" y="4"/>
                  <a:pt x="12" y="4"/>
                  <a:pt x="12" y="4"/>
                </a:cubicBezTo>
                <a:cubicBezTo>
                  <a:pt x="11" y="2"/>
                  <a:pt x="8" y="0"/>
                  <a:pt x="5" y="0"/>
                </a:cubicBezTo>
                <a:cubicBezTo>
                  <a:pt x="4" y="0"/>
                  <a:pt x="3" y="0"/>
                  <a:pt x="3" y="1"/>
                </a:cubicBezTo>
                <a:cubicBezTo>
                  <a:pt x="1" y="2"/>
                  <a:pt x="0" y="4"/>
                  <a:pt x="0" y="6"/>
                </a:cubicBezTo>
                <a:cubicBezTo>
                  <a:pt x="0" y="8"/>
                  <a:pt x="0" y="9"/>
                  <a:pt x="1" y="11"/>
                </a:cubicBezTo>
                <a:cubicBezTo>
                  <a:pt x="2" y="13"/>
                  <a:pt x="5" y="15"/>
                  <a:pt x="8" y="15"/>
                </a:cubicBezTo>
                <a:cubicBezTo>
                  <a:pt x="8" y="15"/>
                  <a:pt x="9" y="15"/>
                  <a:pt x="10" y="14"/>
                </a:cubicBezTo>
                <a:cubicBezTo>
                  <a:pt x="12" y="13"/>
                  <a:pt x="13" y="11"/>
                  <a:pt x="13" y="9"/>
                </a:cubicBezTo>
                <a:cubicBezTo>
                  <a:pt x="13" y="7"/>
                  <a:pt x="13" y="6"/>
                  <a:pt x="12" y="4"/>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98"/>
          <p:cNvSpPr>
            <a:spLocks/>
          </p:cNvSpPr>
          <p:nvPr userDrawn="1"/>
        </p:nvSpPr>
        <p:spPr bwMode="auto">
          <a:xfrm>
            <a:off x="10979334" y="6153480"/>
            <a:ext cx="19707" cy="54195"/>
          </a:xfrm>
          <a:custGeom>
            <a:avLst/>
            <a:gdLst>
              <a:gd name="T0" fmla="*/ 4 w 4"/>
              <a:gd name="T1" fmla="*/ 11 h 11"/>
              <a:gd name="T2" fmla="*/ 0 w 4"/>
              <a:gd name="T3" fmla="*/ 0 h 11"/>
              <a:gd name="T4" fmla="*/ 2 w 4"/>
              <a:gd name="T5" fmla="*/ 0 h 11"/>
              <a:gd name="T6" fmla="*/ 4 w 4"/>
              <a:gd name="T7" fmla="*/ 11 h 11"/>
            </a:gdLst>
            <a:ahLst/>
            <a:cxnLst>
              <a:cxn ang="0">
                <a:pos x="T0" y="T1"/>
              </a:cxn>
              <a:cxn ang="0">
                <a:pos x="T2" y="T3"/>
              </a:cxn>
              <a:cxn ang="0">
                <a:pos x="T4" y="T5"/>
              </a:cxn>
              <a:cxn ang="0">
                <a:pos x="T6" y="T7"/>
              </a:cxn>
            </a:cxnLst>
            <a:rect l="0" t="0" r="r" b="b"/>
            <a:pathLst>
              <a:path w="4" h="11">
                <a:moveTo>
                  <a:pt x="4" y="11"/>
                </a:moveTo>
                <a:lnTo>
                  <a:pt x="0" y="0"/>
                </a:lnTo>
                <a:lnTo>
                  <a:pt x="2" y="0"/>
                </a:lnTo>
                <a:lnTo>
                  <a:pt x="4" y="11"/>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99"/>
          <p:cNvSpPr>
            <a:spLocks/>
          </p:cNvSpPr>
          <p:nvPr userDrawn="1"/>
        </p:nvSpPr>
        <p:spPr bwMode="auto">
          <a:xfrm>
            <a:off x="10979334" y="6143627"/>
            <a:ext cx="34488" cy="14781"/>
          </a:xfrm>
          <a:custGeom>
            <a:avLst/>
            <a:gdLst>
              <a:gd name="T0" fmla="*/ 7 w 7"/>
              <a:gd name="T1" fmla="*/ 0 h 3"/>
              <a:gd name="T2" fmla="*/ 2 w 7"/>
              <a:gd name="T3" fmla="*/ 3 h 3"/>
              <a:gd name="T4" fmla="*/ 0 w 7"/>
              <a:gd name="T5" fmla="*/ 2 h 3"/>
              <a:gd name="T6" fmla="*/ 7 w 7"/>
              <a:gd name="T7" fmla="*/ 0 h 3"/>
            </a:gdLst>
            <a:ahLst/>
            <a:cxnLst>
              <a:cxn ang="0">
                <a:pos x="T0" y="T1"/>
              </a:cxn>
              <a:cxn ang="0">
                <a:pos x="T2" y="T3"/>
              </a:cxn>
              <a:cxn ang="0">
                <a:pos x="T4" y="T5"/>
              </a:cxn>
              <a:cxn ang="0">
                <a:pos x="T6" y="T7"/>
              </a:cxn>
            </a:cxnLst>
            <a:rect l="0" t="0" r="r" b="b"/>
            <a:pathLst>
              <a:path w="7" h="3">
                <a:moveTo>
                  <a:pt x="7" y="0"/>
                </a:moveTo>
                <a:lnTo>
                  <a:pt x="2" y="3"/>
                </a:lnTo>
                <a:lnTo>
                  <a:pt x="0" y="2"/>
                </a:lnTo>
                <a:lnTo>
                  <a:pt x="7"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Freeform 100"/>
          <p:cNvSpPr>
            <a:spLocks/>
          </p:cNvSpPr>
          <p:nvPr userDrawn="1"/>
        </p:nvSpPr>
        <p:spPr bwMode="auto">
          <a:xfrm>
            <a:off x="10969481" y="6094358"/>
            <a:ext cx="19707" cy="59119"/>
          </a:xfrm>
          <a:custGeom>
            <a:avLst/>
            <a:gdLst>
              <a:gd name="T0" fmla="*/ 0 w 4"/>
              <a:gd name="T1" fmla="*/ 0 h 12"/>
              <a:gd name="T2" fmla="*/ 4 w 4"/>
              <a:gd name="T3" fmla="*/ 12 h 12"/>
              <a:gd name="T4" fmla="*/ 2 w 4"/>
              <a:gd name="T5" fmla="*/ 12 h 12"/>
              <a:gd name="T6" fmla="*/ 0 w 4"/>
              <a:gd name="T7" fmla="*/ 0 h 12"/>
            </a:gdLst>
            <a:ahLst/>
            <a:cxnLst>
              <a:cxn ang="0">
                <a:pos x="T0" y="T1"/>
              </a:cxn>
              <a:cxn ang="0">
                <a:pos x="T2" y="T3"/>
              </a:cxn>
              <a:cxn ang="0">
                <a:pos x="T4" y="T5"/>
              </a:cxn>
              <a:cxn ang="0">
                <a:pos x="T6" y="T7"/>
              </a:cxn>
            </a:cxnLst>
            <a:rect l="0" t="0" r="r" b="b"/>
            <a:pathLst>
              <a:path w="4" h="12">
                <a:moveTo>
                  <a:pt x="0" y="0"/>
                </a:moveTo>
                <a:lnTo>
                  <a:pt x="4" y="12"/>
                </a:lnTo>
                <a:lnTo>
                  <a:pt x="2" y="12"/>
                </a:lnTo>
                <a:lnTo>
                  <a:pt x="0"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Rectangle 101"/>
          <p:cNvSpPr>
            <a:spLocks noChangeArrowheads="1"/>
          </p:cNvSpPr>
          <p:nvPr userDrawn="1"/>
        </p:nvSpPr>
        <p:spPr bwMode="auto">
          <a:xfrm>
            <a:off x="10949773" y="6104212"/>
            <a:ext cx="9854"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7" name="Freeform 102"/>
          <p:cNvSpPr>
            <a:spLocks/>
          </p:cNvSpPr>
          <p:nvPr userDrawn="1"/>
        </p:nvSpPr>
        <p:spPr bwMode="auto">
          <a:xfrm>
            <a:off x="10934996" y="6123919"/>
            <a:ext cx="14781" cy="9854"/>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103"/>
          <p:cNvSpPr>
            <a:spLocks/>
          </p:cNvSpPr>
          <p:nvPr userDrawn="1"/>
        </p:nvSpPr>
        <p:spPr bwMode="auto">
          <a:xfrm>
            <a:off x="10934996" y="6153480"/>
            <a:ext cx="9854"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Rectangle 104"/>
          <p:cNvSpPr>
            <a:spLocks noChangeArrowheads="1"/>
          </p:cNvSpPr>
          <p:nvPr userDrawn="1"/>
        </p:nvSpPr>
        <p:spPr bwMode="auto">
          <a:xfrm>
            <a:off x="10944849" y="6168258"/>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105"/>
          <p:cNvSpPr>
            <a:spLocks/>
          </p:cNvSpPr>
          <p:nvPr userDrawn="1"/>
        </p:nvSpPr>
        <p:spPr bwMode="auto">
          <a:xfrm>
            <a:off x="10959627" y="6187965"/>
            <a:ext cx="9854" cy="19707"/>
          </a:xfrm>
          <a:custGeom>
            <a:avLst/>
            <a:gdLst>
              <a:gd name="T0" fmla="*/ 2 w 2"/>
              <a:gd name="T1" fmla="*/ 0 h 4"/>
              <a:gd name="T2" fmla="*/ 2 w 2"/>
              <a:gd name="T3" fmla="*/ 2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Freeform 106"/>
          <p:cNvSpPr>
            <a:spLocks/>
          </p:cNvSpPr>
          <p:nvPr userDrawn="1"/>
        </p:nvSpPr>
        <p:spPr bwMode="auto">
          <a:xfrm>
            <a:off x="10989188" y="6197819"/>
            <a:ext cx="0" cy="19707"/>
          </a:xfrm>
          <a:custGeom>
            <a:avLst/>
            <a:gdLst>
              <a:gd name="T0" fmla="*/ 0 h 4"/>
              <a:gd name="T1" fmla="*/ 2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2" name="Rectangle 107"/>
          <p:cNvSpPr>
            <a:spLocks noChangeArrowheads="1"/>
          </p:cNvSpPr>
          <p:nvPr userDrawn="1"/>
        </p:nvSpPr>
        <p:spPr bwMode="auto">
          <a:xfrm>
            <a:off x="11008895" y="6197819"/>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3" name="Freeform 108"/>
          <p:cNvSpPr>
            <a:spLocks/>
          </p:cNvSpPr>
          <p:nvPr userDrawn="1"/>
        </p:nvSpPr>
        <p:spPr bwMode="auto">
          <a:xfrm>
            <a:off x="11013822" y="6178112"/>
            <a:ext cx="19707" cy="9854"/>
          </a:xfrm>
          <a:custGeom>
            <a:avLst/>
            <a:gdLst>
              <a:gd name="T0" fmla="*/ 0 w 4"/>
              <a:gd name="T1" fmla="*/ 0 h 2"/>
              <a:gd name="T2" fmla="*/ 2 w 4"/>
              <a:gd name="T3" fmla="*/ 0 h 2"/>
              <a:gd name="T4" fmla="*/ 4 w 4"/>
              <a:gd name="T5" fmla="*/ 2 h 2"/>
              <a:gd name="T6" fmla="*/ 2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4" name="Freeform 109"/>
          <p:cNvSpPr>
            <a:spLocks/>
          </p:cNvSpPr>
          <p:nvPr userDrawn="1"/>
        </p:nvSpPr>
        <p:spPr bwMode="auto">
          <a:xfrm>
            <a:off x="11023676" y="6158404"/>
            <a:ext cx="9854"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5" name="Freeform 110"/>
          <p:cNvSpPr>
            <a:spLocks/>
          </p:cNvSpPr>
          <p:nvPr userDrawn="1"/>
        </p:nvSpPr>
        <p:spPr bwMode="auto">
          <a:xfrm>
            <a:off x="11013822" y="6133773"/>
            <a:ext cx="9854" cy="9854"/>
          </a:xfrm>
          <a:custGeom>
            <a:avLst/>
            <a:gdLst>
              <a:gd name="T0" fmla="*/ 0 w 2"/>
              <a:gd name="T1" fmla="*/ 2 h 2"/>
              <a:gd name="T2" fmla="*/ 0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2"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Freeform 111"/>
          <p:cNvSpPr>
            <a:spLocks/>
          </p:cNvSpPr>
          <p:nvPr userDrawn="1"/>
        </p:nvSpPr>
        <p:spPr bwMode="auto">
          <a:xfrm>
            <a:off x="10999042" y="6104212"/>
            <a:ext cx="9854" cy="19707"/>
          </a:xfrm>
          <a:custGeom>
            <a:avLst/>
            <a:gdLst>
              <a:gd name="T0" fmla="*/ 0 w 2"/>
              <a:gd name="T1" fmla="*/ 4 h 4"/>
              <a:gd name="T2" fmla="*/ 0 w 2"/>
              <a:gd name="T3" fmla="*/ 2 h 4"/>
              <a:gd name="T4" fmla="*/ 2 w 2"/>
              <a:gd name="T5" fmla="*/ 0 h 4"/>
              <a:gd name="T6" fmla="*/ 2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2"/>
                </a:lnTo>
                <a:lnTo>
                  <a:pt x="2" y="0"/>
                </a:lnTo>
                <a:lnTo>
                  <a:pt x="2"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7" name="Freeform 112"/>
          <p:cNvSpPr>
            <a:spLocks/>
          </p:cNvSpPr>
          <p:nvPr userDrawn="1"/>
        </p:nvSpPr>
        <p:spPr bwMode="auto">
          <a:xfrm>
            <a:off x="10979334" y="6094358"/>
            <a:ext cx="0" cy="19707"/>
          </a:xfrm>
          <a:custGeom>
            <a:avLst/>
            <a:gdLst>
              <a:gd name="T0" fmla="*/ 4 h 4"/>
              <a:gd name="T1" fmla="*/ 2 h 4"/>
              <a:gd name="T2" fmla="*/ 0 h 4"/>
              <a:gd name="T3" fmla="*/ 2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8" name="Freeform 113"/>
          <p:cNvSpPr>
            <a:spLocks/>
          </p:cNvSpPr>
          <p:nvPr userDrawn="1"/>
        </p:nvSpPr>
        <p:spPr bwMode="auto">
          <a:xfrm>
            <a:off x="10979334" y="6153480"/>
            <a:ext cx="9854" cy="492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0" y="1"/>
                  <a:pt x="0" y="1"/>
                </a:cubicBezTo>
                <a:cubicBezTo>
                  <a:pt x="0" y="0"/>
                  <a:pt x="0" y="0"/>
                  <a:pt x="0" y="0"/>
                </a:cubicBezTo>
                <a:cubicBezTo>
                  <a:pt x="0" y="0"/>
                  <a:pt x="1" y="0"/>
                  <a:pt x="1" y="0"/>
                </a:cubicBez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9" name="Freeform 114"/>
          <p:cNvSpPr>
            <a:spLocks/>
          </p:cNvSpPr>
          <p:nvPr userDrawn="1"/>
        </p:nvSpPr>
        <p:spPr bwMode="auto">
          <a:xfrm>
            <a:off x="11033530" y="6114065"/>
            <a:ext cx="9854" cy="19707"/>
          </a:xfrm>
          <a:custGeom>
            <a:avLst/>
            <a:gdLst>
              <a:gd name="T0" fmla="*/ 1 w 1"/>
              <a:gd name="T1" fmla="*/ 1 h 2"/>
              <a:gd name="T2" fmla="*/ 1 w 1"/>
              <a:gd name="T3" fmla="*/ 2 h 2"/>
              <a:gd name="T4" fmla="*/ 1 w 1"/>
              <a:gd name="T5" fmla="*/ 2 h 2"/>
              <a:gd name="T6" fmla="*/ 1 w 1"/>
              <a:gd name="T7" fmla="*/ 2 h 2"/>
              <a:gd name="T8" fmla="*/ 0 w 1"/>
              <a:gd name="T9" fmla="*/ 1 h 2"/>
              <a:gd name="T10" fmla="*/ 0 w 1"/>
              <a:gd name="T11" fmla="*/ 0 h 2"/>
              <a:gd name="T12" fmla="*/ 0 w 1"/>
              <a:gd name="T13" fmla="*/ 0 h 2"/>
              <a:gd name="T14" fmla="*/ 0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1"/>
                  <a:pt x="1" y="2"/>
                  <a:pt x="1" y="2"/>
                </a:cubicBezTo>
                <a:cubicBezTo>
                  <a:pt x="1" y="2"/>
                  <a:pt x="1" y="2"/>
                  <a:pt x="1" y="2"/>
                </a:cubicBezTo>
                <a:cubicBezTo>
                  <a:pt x="1" y="2"/>
                  <a:pt x="1" y="2"/>
                  <a:pt x="1" y="2"/>
                </a:cubicBezTo>
                <a:cubicBezTo>
                  <a:pt x="1" y="2"/>
                  <a:pt x="0" y="2"/>
                  <a:pt x="0" y="1"/>
                </a:cubicBezTo>
                <a:cubicBezTo>
                  <a:pt x="0" y="1"/>
                  <a:pt x="0" y="0"/>
                  <a:pt x="0" y="0"/>
                </a:cubicBezTo>
                <a:cubicBezTo>
                  <a:pt x="0" y="0"/>
                  <a:pt x="0" y="0"/>
                  <a:pt x="0" y="0"/>
                </a:cubicBezTo>
                <a:cubicBezTo>
                  <a:pt x="0" y="0"/>
                  <a:pt x="0" y="0"/>
                  <a:pt x="0" y="0"/>
                </a:cubicBezTo>
                <a:cubicBezTo>
                  <a:pt x="1" y="0"/>
                  <a:pt x="1" y="0"/>
                  <a:pt x="1" y="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Rectangle 213"/>
          <p:cNvSpPr>
            <a:spLocks noChangeArrowheads="1"/>
          </p:cNvSpPr>
          <p:nvPr userDrawn="1"/>
        </p:nvSpPr>
        <p:spPr bwMode="auto">
          <a:xfrm>
            <a:off x="10417688" y="2709697"/>
            <a:ext cx="413844" cy="23648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Tree>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11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8754894" cy="1232898"/>
          </a:xfrm>
        </p:spPr>
        <p:txBody>
          <a:bodyPr lIns="393192" tIns="393192" bIns="91440">
            <a:normAutofit/>
          </a:bodyPr>
          <a:lstStyle>
            <a:lvl1pPr marL="0" indent="0">
              <a:buNone/>
              <a:defRPr sz="4400">
                <a:solidFill>
                  <a:schemeClr val="accent3"/>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8754894"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2" name="Rectangle 1"/>
          <p:cNvSpPr/>
          <p:nvPr userDrawn="1"/>
        </p:nvSpPr>
        <p:spPr>
          <a:xfrm>
            <a:off x="8842443" y="0"/>
            <a:ext cx="334955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Freeform 82"/>
          <p:cNvSpPr>
            <a:spLocks noEditPoints="1"/>
          </p:cNvSpPr>
          <p:nvPr userDrawn="1"/>
        </p:nvSpPr>
        <p:spPr bwMode="auto">
          <a:xfrm>
            <a:off x="9427419" y="817834"/>
            <a:ext cx="2384533" cy="2369756"/>
          </a:xfrm>
          <a:custGeom>
            <a:avLst/>
            <a:gdLst>
              <a:gd name="T0" fmla="*/ 129 w 258"/>
              <a:gd name="T1" fmla="*/ 220 h 258"/>
              <a:gd name="T2" fmla="*/ 38 w 258"/>
              <a:gd name="T3" fmla="*/ 129 h 258"/>
              <a:gd name="T4" fmla="*/ 129 w 258"/>
              <a:gd name="T5" fmla="*/ 38 h 258"/>
              <a:gd name="T6" fmla="*/ 221 w 258"/>
              <a:gd name="T7" fmla="*/ 129 h 258"/>
              <a:gd name="T8" fmla="*/ 129 w 258"/>
              <a:gd name="T9" fmla="*/ 220 h 258"/>
              <a:gd name="T10" fmla="*/ 129 w 258"/>
              <a:gd name="T11" fmla="*/ 0 h 258"/>
              <a:gd name="T12" fmla="*/ 0 w 258"/>
              <a:gd name="T13" fmla="*/ 129 h 258"/>
              <a:gd name="T14" fmla="*/ 129 w 258"/>
              <a:gd name="T15" fmla="*/ 258 h 258"/>
              <a:gd name="T16" fmla="*/ 258 w 258"/>
              <a:gd name="T17" fmla="*/ 129 h 258"/>
              <a:gd name="T18" fmla="*/ 129 w 258"/>
              <a:gd name="T1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58">
                <a:moveTo>
                  <a:pt x="129" y="220"/>
                </a:moveTo>
                <a:cubicBezTo>
                  <a:pt x="79" y="220"/>
                  <a:pt x="38" y="180"/>
                  <a:pt x="38" y="129"/>
                </a:cubicBezTo>
                <a:cubicBezTo>
                  <a:pt x="38" y="79"/>
                  <a:pt x="79" y="38"/>
                  <a:pt x="129" y="38"/>
                </a:cubicBezTo>
                <a:cubicBezTo>
                  <a:pt x="180" y="38"/>
                  <a:pt x="221" y="79"/>
                  <a:pt x="221" y="129"/>
                </a:cubicBezTo>
                <a:cubicBezTo>
                  <a:pt x="221" y="180"/>
                  <a:pt x="180" y="220"/>
                  <a:pt x="129" y="220"/>
                </a:cubicBezTo>
                <a:moveTo>
                  <a:pt x="129" y="0"/>
                </a:moveTo>
                <a:cubicBezTo>
                  <a:pt x="58" y="0"/>
                  <a:pt x="0" y="58"/>
                  <a:pt x="0" y="129"/>
                </a:cubicBezTo>
                <a:cubicBezTo>
                  <a:pt x="0" y="200"/>
                  <a:pt x="58" y="258"/>
                  <a:pt x="129" y="258"/>
                </a:cubicBezTo>
                <a:cubicBezTo>
                  <a:pt x="201" y="258"/>
                  <a:pt x="258" y="200"/>
                  <a:pt x="258" y="129"/>
                </a:cubicBezTo>
                <a:cubicBezTo>
                  <a:pt x="258" y="58"/>
                  <a:pt x="201" y="0"/>
                  <a:pt x="129" y="0"/>
                </a:cubicBezTo>
              </a:path>
            </a:pathLst>
          </a:custGeom>
          <a:solidFill>
            <a:srgbClr val="927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Oval 83"/>
          <p:cNvSpPr>
            <a:spLocks noChangeArrowheads="1"/>
          </p:cNvSpPr>
          <p:nvPr userDrawn="1"/>
        </p:nvSpPr>
        <p:spPr bwMode="auto">
          <a:xfrm>
            <a:off x="9782144" y="1167635"/>
            <a:ext cx="1684938" cy="1670163"/>
          </a:xfrm>
          <a:prstGeom prst="ellipse">
            <a:avLst/>
          </a:prstGeom>
          <a:solidFill>
            <a:srgbClr val="DAC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 name="Freeform 84"/>
          <p:cNvSpPr>
            <a:spLocks/>
          </p:cNvSpPr>
          <p:nvPr userDrawn="1"/>
        </p:nvSpPr>
        <p:spPr bwMode="auto">
          <a:xfrm>
            <a:off x="10092524" y="1458311"/>
            <a:ext cx="1064171" cy="1349923"/>
          </a:xfrm>
          <a:custGeom>
            <a:avLst/>
            <a:gdLst>
              <a:gd name="T0" fmla="*/ 115 w 115"/>
              <a:gd name="T1" fmla="*/ 58 h 147"/>
              <a:gd name="T2" fmla="*/ 57 w 115"/>
              <a:gd name="T3" fmla="*/ 0 h 147"/>
              <a:gd name="T4" fmla="*/ 0 w 115"/>
              <a:gd name="T5" fmla="*/ 58 h 147"/>
              <a:gd name="T6" fmla="*/ 17 w 115"/>
              <a:gd name="T7" fmla="*/ 99 h 147"/>
              <a:gd name="T8" fmla="*/ 35 w 115"/>
              <a:gd name="T9" fmla="*/ 136 h 147"/>
              <a:gd name="T10" fmla="*/ 56 w 115"/>
              <a:gd name="T11" fmla="*/ 145 h 147"/>
              <a:gd name="T12" fmla="*/ 56 w 115"/>
              <a:gd name="T13" fmla="*/ 147 h 147"/>
              <a:gd name="T14" fmla="*/ 57 w 115"/>
              <a:gd name="T15" fmla="*/ 146 h 147"/>
              <a:gd name="T16" fmla="*/ 58 w 115"/>
              <a:gd name="T17" fmla="*/ 147 h 147"/>
              <a:gd name="T18" fmla="*/ 59 w 115"/>
              <a:gd name="T19" fmla="*/ 145 h 147"/>
              <a:gd name="T20" fmla="*/ 80 w 115"/>
              <a:gd name="T21" fmla="*/ 136 h 147"/>
              <a:gd name="T22" fmla="*/ 97 w 115"/>
              <a:gd name="T23" fmla="*/ 100 h 147"/>
              <a:gd name="T24" fmla="*/ 115 w 115"/>
              <a:gd name="T25" fmla="*/ 5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7">
                <a:moveTo>
                  <a:pt x="115" y="58"/>
                </a:moveTo>
                <a:cubicBezTo>
                  <a:pt x="115" y="26"/>
                  <a:pt x="89" y="0"/>
                  <a:pt x="57" y="0"/>
                </a:cubicBezTo>
                <a:cubicBezTo>
                  <a:pt x="25" y="0"/>
                  <a:pt x="0" y="26"/>
                  <a:pt x="0" y="58"/>
                </a:cubicBezTo>
                <a:cubicBezTo>
                  <a:pt x="0" y="74"/>
                  <a:pt x="6" y="89"/>
                  <a:pt x="17" y="99"/>
                </a:cubicBezTo>
                <a:cubicBezTo>
                  <a:pt x="34" y="117"/>
                  <a:pt x="35" y="136"/>
                  <a:pt x="35" y="136"/>
                </a:cubicBezTo>
                <a:cubicBezTo>
                  <a:pt x="56" y="145"/>
                  <a:pt x="56" y="145"/>
                  <a:pt x="56" y="145"/>
                </a:cubicBezTo>
                <a:cubicBezTo>
                  <a:pt x="56" y="147"/>
                  <a:pt x="56" y="147"/>
                  <a:pt x="56" y="147"/>
                </a:cubicBezTo>
                <a:cubicBezTo>
                  <a:pt x="57" y="146"/>
                  <a:pt x="57" y="146"/>
                  <a:pt x="57" y="146"/>
                </a:cubicBezTo>
                <a:cubicBezTo>
                  <a:pt x="58" y="147"/>
                  <a:pt x="58" y="147"/>
                  <a:pt x="58" y="147"/>
                </a:cubicBezTo>
                <a:cubicBezTo>
                  <a:pt x="59" y="145"/>
                  <a:pt x="59" y="145"/>
                  <a:pt x="59" y="145"/>
                </a:cubicBezTo>
                <a:cubicBezTo>
                  <a:pt x="80" y="136"/>
                  <a:pt x="80" y="136"/>
                  <a:pt x="80" y="136"/>
                </a:cubicBezTo>
                <a:cubicBezTo>
                  <a:pt x="80" y="136"/>
                  <a:pt x="80" y="117"/>
                  <a:pt x="97" y="100"/>
                </a:cubicBezTo>
                <a:cubicBezTo>
                  <a:pt x="108" y="89"/>
                  <a:pt x="115" y="75"/>
                  <a:pt x="11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Rectangle 85"/>
          <p:cNvSpPr>
            <a:spLocks noChangeArrowheads="1"/>
          </p:cNvSpPr>
          <p:nvPr userDrawn="1"/>
        </p:nvSpPr>
        <p:spPr bwMode="auto">
          <a:xfrm>
            <a:off x="10619686" y="2773746"/>
            <a:ext cx="9854" cy="3808359"/>
          </a:xfrm>
          <a:prstGeom prst="rect">
            <a:avLst/>
          </a:prstGeom>
          <a:solidFill>
            <a:srgbClr val="220C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 name="Rectangle 86"/>
          <p:cNvSpPr>
            <a:spLocks noChangeArrowheads="1"/>
          </p:cNvSpPr>
          <p:nvPr userDrawn="1"/>
        </p:nvSpPr>
        <p:spPr bwMode="auto">
          <a:xfrm>
            <a:off x="10787193" y="1773621"/>
            <a:ext cx="147803" cy="458186"/>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 name="Rectangle 87"/>
          <p:cNvSpPr>
            <a:spLocks noChangeArrowheads="1"/>
          </p:cNvSpPr>
          <p:nvPr userDrawn="1"/>
        </p:nvSpPr>
        <p:spPr bwMode="auto">
          <a:xfrm>
            <a:off x="10619686" y="2054446"/>
            <a:ext cx="137949" cy="177361"/>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Rectangle 88"/>
          <p:cNvSpPr>
            <a:spLocks noChangeArrowheads="1"/>
          </p:cNvSpPr>
          <p:nvPr userDrawn="1"/>
        </p:nvSpPr>
        <p:spPr bwMode="auto">
          <a:xfrm>
            <a:off x="10442325" y="2103711"/>
            <a:ext cx="137949" cy="128095"/>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Rectangle 89"/>
          <p:cNvSpPr>
            <a:spLocks noChangeArrowheads="1"/>
          </p:cNvSpPr>
          <p:nvPr userDrawn="1"/>
        </p:nvSpPr>
        <p:spPr bwMode="auto">
          <a:xfrm>
            <a:off x="10269888" y="2148050"/>
            <a:ext cx="147803" cy="83757"/>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Freeform 90"/>
          <p:cNvSpPr>
            <a:spLocks/>
          </p:cNvSpPr>
          <p:nvPr userDrawn="1"/>
        </p:nvSpPr>
        <p:spPr bwMode="auto">
          <a:xfrm>
            <a:off x="10220619" y="5104087"/>
            <a:ext cx="1009979" cy="1147928"/>
          </a:xfrm>
          <a:custGeom>
            <a:avLst/>
            <a:gdLst>
              <a:gd name="T0" fmla="*/ 2 w 109"/>
              <a:gd name="T1" fmla="*/ 39 h 125"/>
              <a:gd name="T2" fmla="*/ 4 w 109"/>
              <a:gd name="T3" fmla="*/ 49 h 125"/>
              <a:gd name="T4" fmla="*/ 21 w 109"/>
              <a:gd name="T5" fmla="*/ 68 h 125"/>
              <a:gd name="T6" fmla="*/ 13 w 109"/>
              <a:gd name="T7" fmla="*/ 60 h 125"/>
              <a:gd name="T8" fmla="*/ 6 w 109"/>
              <a:gd name="T9" fmla="*/ 61 h 125"/>
              <a:gd name="T10" fmla="*/ 10 w 109"/>
              <a:gd name="T11" fmla="*/ 71 h 125"/>
              <a:gd name="T12" fmla="*/ 25 w 109"/>
              <a:gd name="T13" fmla="*/ 83 h 125"/>
              <a:gd name="T14" fmla="*/ 78 w 109"/>
              <a:gd name="T15" fmla="*/ 121 h 125"/>
              <a:gd name="T16" fmla="*/ 81 w 109"/>
              <a:gd name="T17" fmla="*/ 125 h 125"/>
              <a:gd name="T18" fmla="*/ 109 w 109"/>
              <a:gd name="T19" fmla="*/ 106 h 125"/>
              <a:gd name="T20" fmla="*/ 88 w 109"/>
              <a:gd name="T21" fmla="*/ 46 h 125"/>
              <a:gd name="T22" fmla="*/ 77 w 109"/>
              <a:gd name="T23" fmla="*/ 32 h 125"/>
              <a:gd name="T24" fmla="*/ 51 w 109"/>
              <a:gd name="T25" fmla="*/ 9 h 125"/>
              <a:gd name="T26" fmla="*/ 48 w 109"/>
              <a:gd name="T27" fmla="*/ 9 h 125"/>
              <a:gd name="T28" fmla="*/ 51 w 109"/>
              <a:gd name="T29" fmla="*/ 26 h 125"/>
              <a:gd name="T30" fmla="*/ 61 w 109"/>
              <a:gd name="T31" fmla="*/ 32 h 125"/>
              <a:gd name="T32" fmla="*/ 66 w 109"/>
              <a:gd name="T33" fmla="*/ 56 h 125"/>
              <a:gd name="T34" fmla="*/ 40 w 109"/>
              <a:gd name="T35" fmla="*/ 43 h 125"/>
              <a:gd name="T36" fmla="*/ 28 w 109"/>
              <a:gd name="T37" fmla="*/ 25 h 125"/>
              <a:gd name="T38" fmla="*/ 34 w 109"/>
              <a:gd name="T39" fmla="*/ 14 h 125"/>
              <a:gd name="T40" fmla="*/ 39 w 109"/>
              <a:gd name="T41" fmla="*/ 3 h 125"/>
              <a:gd name="T42" fmla="*/ 34 w 109"/>
              <a:gd name="T43" fmla="*/ 1 h 125"/>
              <a:gd name="T44" fmla="*/ 18 w 109"/>
              <a:gd name="T45" fmla="*/ 14 h 125"/>
              <a:gd name="T46" fmla="*/ 17 w 109"/>
              <a:gd name="T47" fmla="*/ 29 h 125"/>
              <a:gd name="T48" fmla="*/ 31 w 109"/>
              <a:gd name="T49" fmla="*/ 52 h 125"/>
              <a:gd name="T50" fmla="*/ 18 w 109"/>
              <a:gd name="T51" fmla="*/ 32 h 125"/>
              <a:gd name="T52" fmla="*/ 10 w 109"/>
              <a:gd name="T53" fmla="*/ 30 h 125"/>
              <a:gd name="T54" fmla="*/ 11 w 109"/>
              <a:gd name="T55" fmla="*/ 38 h 125"/>
              <a:gd name="T56" fmla="*/ 25 w 109"/>
              <a:gd name="T57" fmla="*/ 59 h 125"/>
              <a:gd name="T58" fmla="*/ 10 w 109"/>
              <a:gd name="T59" fmla="*/ 40 h 125"/>
              <a:gd name="T60" fmla="*/ 2 w 109"/>
              <a:gd name="T61"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25">
                <a:moveTo>
                  <a:pt x="2" y="39"/>
                </a:moveTo>
                <a:cubicBezTo>
                  <a:pt x="0" y="42"/>
                  <a:pt x="1" y="46"/>
                  <a:pt x="4" y="49"/>
                </a:cubicBezTo>
                <a:cubicBezTo>
                  <a:pt x="21" y="68"/>
                  <a:pt x="21" y="68"/>
                  <a:pt x="21" y="68"/>
                </a:cubicBezTo>
                <a:cubicBezTo>
                  <a:pt x="13" y="60"/>
                  <a:pt x="13" y="60"/>
                  <a:pt x="13" y="60"/>
                </a:cubicBezTo>
                <a:cubicBezTo>
                  <a:pt x="10" y="58"/>
                  <a:pt x="8" y="58"/>
                  <a:pt x="6" y="61"/>
                </a:cubicBezTo>
                <a:cubicBezTo>
                  <a:pt x="5" y="64"/>
                  <a:pt x="7" y="69"/>
                  <a:pt x="10" y="71"/>
                </a:cubicBezTo>
                <a:cubicBezTo>
                  <a:pt x="25" y="83"/>
                  <a:pt x="25" y="83"/>
                  <a:pt x="25" y="83"/>
                </a:cubicBezTo>
                <a:cubicBezTo>
                  <a:pt x="44" y="100"/>
                  <a:pt x="66" y="105"/>
                  <a:pt x="78" y="121"/>
                </a:cubicBezTo>
                <a:cubicBezTo>
                  <a:pt x="81" y="125"/>
                  <a:pt x="81" y="125"/>
                  <a:pt x="81" y="125"/>
                </a:cubicBezTo>
                <a:cubicBezTo>
                  <a:pt x="109" y="106"/>
                  <a:pt x="109" y="106"/>
                  <a:pt x="109" y="106"/>
                </a:cubicBezTo>
                <a:cubicBezTo>
                  <a:pt x="94" y="64"/>
                  <a:pt x="89" y="50"/>
                  <a:pt x="88" y="46"/>
                </a:cubicBezTo>
                <a:cubicBezTo>
                  <a:pt x="86" y="42"/>
                  <a:pt x="80" y="35"/>
                  <a:pt x="77" y="32"/>
                </a:cubicBezTo>
                <a:cubicBezTo>
                  <a:pt x="51" y="9"/>
                  <a:pt x="51" y="9"/>
                  <a:pt x="51" y="9"/>
                </a:cubicBezTo>
                <a:cubicBezTo>
                  <a:pt x="50" y="8"/>
                  <a:pt x="49" y="8"/>
                  <a:pt x="48" y="9"/>
                </a:cubicBezTo>
                <a:cubicBezTo>
                  <a:pt x="45" y="15"/>
                  <a:pt x="47" y="20"/>
                  <a:pt x="51" y="26"/>
                </a:cubicBezTo>
                <a:cubicBezTo>
                  <a:pt x="56" y="33"/>
                  <a:pt x="61" y="32"/>
                  <a:pt x="61" y="32"/>
                </a:cubicBezTo>
                <a:cubicBezTo>
                  <a:pt x="67" y="41"/>
                  <a:pt x="70" y="51"/>
                  <a:pt x="66" y="56"/>
                </a:cubicBezTo>
                <a:cubicBezTo>
                  <a:pt x="55" y="66"/>
                  <a:pt x="40" y="43"/>
                  <a:pt x="40" y="43"/>
                </a:cubicBezTo>
                <a:cubicBezTo>
                  <a:pt x="28" y="25"/>
                  <a:pt x="28" y="25"/>
                  <a:pt x="28" y="25"/>
                </a:cubicBezTo>
                <a:cubicBezTo>
                  <a:pt x="26" y="21"/>
                  <a:pt x="34" y="14"/>
                  <a:pt x="34" y="14"/>
                </a:cubicBezTo>
                <a:cubicBezTo>
                  <a:pt x="38" y="11"/>
                  <a:pt x="41" y="9"/>
                  <a:pt x="39" y="3"/>
                </a:cubicBezTo>
                <a:cubicBezTo>
                  <a:pt x="38" y="1"/>
                  <a:pt x="36" y="0"/>
                  <a:pt x="34" y="1"/>
                </a:cubicBezTo>
                <a:cubicBezTo>
                  <a:pt x="18" y="14"/>
                  <a:pt x="18" y="14"/>
                  <a:pt x="18" y="14"/>
                </a:cubicBezTo>
                <a:cubicBezTo>
                  <a:pt x="14" y="17"/>
                  <a:pt x="14" y="23"/>
                  <a:pt x="17" y="29"/>
                </a:cubicBezTo>
                <a:cubicBezTo>
                  <a:pt x="31" y="52"/>
                  <a:pt x="31" y="52"/>
                  <a:pt x="31" y="52"/>
                </a:cubicBezTo>
                <a:cubicBezTo>
                  <a:pt x="18" y="32"/>
                  <a:pt x="18" y="32"/>
                  <a:pt x="18" y="32"/>
                </a:cubicBezTo>
                <a:cubicBezTo>
                  <a:pt x="16" y="28"/>
                  <a:pt x="12" y="27"/>
                  <a:pt x="10" y="30"/>
                </a:cubicBezTo>
                <a:cubicBezTo>
                  <a:pt x="8" y="32"/>
                  <a:pt x="8" y="35"/>
                  <a:pt x="11" y="38"/>
                </a:cubicBezTo>
                <a:cubicBezTo>
                  <a:pt x="25" y="59"/>
                  <a:pt x="25" y="59"/>
                  <a:pt x="25" y="59"/>
                </a:cubicBezTo>
                <a:cubicBezTo>
                  <a:pt x="10" y="40"/>
                  <a:pt x="10" y="40"/>
                  <a:pt x="10" y="40"/>
                </a:cubicBezTo>
                <a:cubicBezTo>
                  <a:pt x="7" y="37"/>
                  <a:pt x="4" y="37"/>
                  <a:pt x="2" y="39"/>
                </a:cubicBezTo>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91"/>
          <p:cNvSpPr>
            <a:spLocks/>
          </p:cNvSpPr>
          <p:nvPr userDrawn="1"/>
        </p:nvSpPr>
        <p:spPr bwMode="auto">
          <a:xfrm>
            <a:off x="10944849" y="6168258"/>
            <a:ext cx="709447" cy="655257"/>
          </a:xfrm>
          <a:custGeom>
            <a:avLst/>
            <a:gdLst>
              <a:gd name="T0" fmla="*/ 24 w 144"/>
              <a:gd name="T1" fmla="*/ 133 h 133"/>
              <a:gd name="T2" fmla="*/ 144 w 144"/>
              <a:gd name="T3" fmla="*/ 133 h 133"/>
              <a:gd name="T4" fmla="*/ 76 w 144"/>
              <a:gd name="T5" fmla="*/ 0 h 133"/>
              <a:gd name="T6" fmla="*/ 0 w 144"/>
              <a:gd name="T7" fmla="*/ 54 h 133"/>
              <a:gd name="T8" fmla="*/ 24 w 144"/>
              <a:gd name="T9" fmla="*/ 133 h 133"/>
            </a:gdLst>
            <a:ahLst/>
            <a:cxnLst>
              <a:cxn ang="0">
                <a:pos x="T0" y="T1"/>
              </a:cxn>
              <a:cxn ang="0">
                <a:pos x="T2" y="T3"/>
              </a:cxn>
              <a:cxn ang="0">
                <a:pos x="T4" y="T5"/>
              </a:cxn>
              <a:cxn ang="0">
                <a:pos x="T6" y="T7"/>
              </a:cxn>
              <a:cxn ang="0">
                <a:pos x="T8" y="T9"/>
              </a:cxn>
            </a:cxnLst>
            <a:rect l="0" t="0" r="r" b="b"/>
            <a:pathLst>
              <a:path w="144" h="133">
                <a:moveTo>
                  <a:pt x="24" y="133"/>
                </a:moveTo>
                <a:lnTo>
                  <a:pt x="144" y="133"/>
                </a:lnTo>
                <a:lnTo>
                  <a:pt x="76" y="0"/>
                </a:lnTo>
                <a:lnTo>
                  <a:pt x="0" y="54"/>
                </a:lnTo>
                <a:lnTo>
                  <a:pt x="24" y="133"/>
                </a:lnTo>
                <a:close/>
              </a:path>
            </a:pathLst>
          </a:custGeom>
          <a:solidFill>
            <a:srgbClr val="396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92"/>
          <p:cNvSpPr>
            <a:spLocks/>
          </p:cNvSpPr>
          <p:nvPr userDrawn="1"/>
        </p:nvSpPr>
        <p:spPr bwMode="auto">
          <a:xfrm>
            <a:off x="10895581" y="6050016"/>
            <a:ext cx="413844" cy="374432"/>
          </a:xfrm>
          <a:custGeom>
            <a:avLst/>
            <a:gdLst>
              <a:gd name="T0" fmla="*/ 0 w 84"/>
              <a:gd name="T1" fmla="*/ 50 h 76"/>
              <a:gd name="T2" fmla="*/ 13 w 84"/>
              <a:gd name="T3" fmla="*/ 76 h 76"/>
              <a:gd name="T4" fmla="*/ 84 w 84"/>
              <a:gd name="T5" fmla="*/ 26 h 76"/>
              <a:gd name="T6" fmla="*/ 71 w 84"/>
              <a:gd name="T7" fmla="*/ 0 h 76"/>
              <a:gd name="T8" fmla="*/ 0 w 84"/>
              <a:gd name="T9" fmla="*/ 50 h 76"/>
            </a:gdLst>
            <a:ahLst/>
            <a:cxnLst>
              <a:cxn ang="0">
                <a:pos x="T0" y="T1"/>
              </a:cxn>
              <a:cxn ang="0">
                <a:pos x="T2" y="T3"/>
              </a:cxn>
              <a:cxn ang="0">
                <a:pos x="T4" y="T5"/>
              </a:cxn>
              <a:cxn ang="0">
                <a:pos x="T6" y="T7"/>
              </a:cxn>
              <a:cxn ang="0">
                <a:pos x="T8" y="T9"/>
              </a:cxn>
            </a:cxnLst>
            <a:rect l="0" t="0" r="r" b="b"/>
            <a:pathLst>
              <a:path w="84" h="76">
                <a:moveTo>
                  <a:pt x="0" y="50"/>
                </a:moveTo>
                <a:lnTo>
                  <a:pt x="13" y="76"/>
                </a:lnTo>
                <a:lnTo>
                  <a:pt x="84" y="26"/>
                </a:lnTo>
                <a:lnTo>
                  <a:pt x="71" y="0"/>
                </a:lnTo>
                <a:lnTo>
                  <a:pt x="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93"/>
          <p:cNvSpPr>
            <a:spLocks/>
          </p:cNvSpPr>
          <p:nvPr userDrawn="1"/>
        </p:nvSpPr>
        <p:spPr bwMode="auto">
          <a:xfrm>
            <a:off x="10462029" y="5104087"/>
            <a:ext cx="83757" cy="73903"/>
          </a:xfrm>
          <a:custGeom>
            <a:avLst/>
            <a:gdLst>
              <a:gd name="T0" fmla="*/ 9 w 9"/>
              <a:gd name="T1" fmla="*/ 1 h 8"/>
              <a:gd name="T2" fmla="*/ 2 w 9"/>
              <a:gd name="T3" fmla="*/ 8 h 8"/>
              <a:gd name="T4" fmla="*/ 0 w 9"/>
              <a:gd name="T5" fmla="*/ 7 h 8"/>
              <a:gd name="T6" fmla="*/ 9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2" y="8"/>
                  <a:pt x="2" y="8"/>
                  <a:pt x="2" y="8"/>
                </a:cubicBezTo>
                <a:cubicBezTo>
                  <a:pt x="1" y="8"/>
                  <a:pt x="0" y="8"/>
                  <a:pt x="0" y="7"/>
                </a:cubicBezTo>
                <a:cubicBezTo>
                  <a:pt x="9" y="0"/>
                  <a:pt x="9" y="0"/>
                  <a:pt x="9" y="0"/>
                </a:cubicBezTo>
                <a:lnTo>
                  <a:pt x="9" y="1"/>
                </a:ln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 name="Freeform 94"/>
          <p:cNvSpPr>
            <a:spLocks/>
          </p:cNvSpPr>
          <p:nvPr userDrawn="1"/>
        </p:nvSpPr>
        <p:spPr bwMode="auto">
          <a:xfrm>
            <a:off x="10673878" y="5168136"/>
            <a:ext cx="103464" cy="103464"/>
          </a:xfrm>
          <a:custGeom>
            <a:avLst/>
            <a:gdLst>
              <a:gd name="T0" fmla="*/ 1 w 11"/>
              <a:gd name="T1" fmla="*/ 1 h 11"/>
              <a:gd name="T2" fmla="*/ 8 w 11"/>
              <a:gd name="T3" fmla="*/ 10 h 11"/>
              <a:gd name="T4" fmla="*/ 11 w 11"/>
              <a:gd name="T5" fmla="*/ 9 h 11"/>
              <a:gd name="T6" fmla="*/ 1 w 11"/>
              <a:gd name="T7" fmla="*/ 0 h 11"/>
              <a:gd name="T8" fmla="*/ 1 w 11"/>
              <a:gd name="T9" fmla="*/ 1 h 11"/>
            </a:gdLst>
            <a:ahLst/>
            <a:cxnLst>
              <a:cxn ang="0">
                <a:pos x="T0" y="T1"/>
              </a:cxn>
              <a:cxn ang="0">
                <a:pos x="T2" y="T3"/>
              </a:cxn>
              <a:cxn ang="0">
                <a:pos x="T4" y="T5"/>
              </a:cxn>
              <a:cxn ang="0">
                <a:pos x="T6" y="T7"/>
              </a:cxn>
              <a:cxn ang="0">
                <a:pos x="T8" y="T9"/>
              </a:cxn>
            </a:cxnLst>
            <a:rect l="0" t="0" r="r" b="b"/>
            <a:pathLst>
              <a:path w="11" h="11">
                <a:moveTo>
                  <a:pt x="1" y="1"/>
                </a:moveTo>
                <a:cubicBezTo>
                  <a:pt x="8" y="10"/>
                  <a:pt x="8" y="10"/>
                  <a:pt x="8" y="10"/>
                </a:cubicBezTo>
                <a:cubicBezTo>
                  <a:pt x="9" y="11"/>
                  <a:pt x="10" y="10"/>
                  <a:pt x="11" y="9"/>
                </a:cubicBezTo>
                <a:cubicBezTo>
                  <a:pt x="1" y="0"/>
                  <a:pt x="1" y="0"/>
                  <a:pt x="1" y="0"/>
                </a:cubicBezTo>
                <a:cubicBezTo>
                  <a:pt x="0" y="1"/>
                  <a:pt x="0" y="1"/>
                  <a:pt x="1" y="1"/>
                </a:cubicBez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Freeform 95"/>
          <p:cNvSpPr>
            <a:spLocks/>
          </p:cNvSpPr>
          <p:nvPr userDrawn="1"/>
        </p:nvSpPr>
        <p:spPr bwMode="auto">
          <a:xfrm>
            <a:off x="10895581" y="5966266"/>
            <a:ext cx="335017" cy="266044"/>
          </a:xfrm>
          <a:custGeom>
            <a:avLst/>
            <a:gdLst>
              <a:gd name="T0" fmla="*/ 68 w 68"/>
              <a:gd name="T1" fmla="*/ 15 h 54"/>
              <a:gd name="T2" fmla="*/ 10 w 68"/>
              <a:gd name="T3" fmla="*/ 54 h 54"/>
              <a:gd name="T4" fmla="*/ 0 w 68"/>
              <a:gd name="T5" fmla="*/ 43 h 54"/>
              <a:gd name="T6" fmla="*/ 62 w 68"/>
              <a:gd name="T7" fmla="*/ 0 h 54"/>
              <a:gd name="T8" fmla="*/ 68 w 68"/>
              <a:gd name="T9" fmla="*/ 15 h 54"/>
            </a:gdLst>
            <a:ahLst/>
            <a:cxnLst>
              <a:cxn ang="0">
                <a:pos x="T0" y="T1"/>
              </a:cxn>
              <a:cxn ang="0">
                <a:pos x="T2" y="T3"/>
              </a:cxn>
              <a:cxn ang="0">
                <a:pos x="T4" y="T5"/>
              </a:cxn>
              <a:cxn ang="0">
                <a:pos x="T6" y="T7"/>
              </a:cxn>
              <a:cxn ang="0">
                <a:pos x="T8" y="T9"/>
              </a:cxn>
            </a:cxnLst>
            <a:rect l="0" t="0" r="r" b="b"/>
            <a:pathLst>
              <a:path w="68" h="54">
                <a:moveTo>
                  <a:pt x="68" y="15"/>
                </a:moveTo>
                <a:lnTo>
                  <a:pt x="10" y="54"/>
                </a:lnTo>
                <a:lnTo>
                  <a:pt x="0" y="43"/>
                </a:lnTo>
                <a:lnTo>
                  <a:pt x="62" y="0"/>
                </a:lnTo>
                <a:lnTo>
                  <a:pt x="68" y="15"/>
                </a:lnTo>
                <a:close/>
              </a:path>
            </a:pathLst>
          </a:custGeom>
          <a:solidFill>
            <a:srgbClr val="4F31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Freeform 96"/>
          <p:cNvSpPr>
            <a:spLocks/>
          </p:cNvSpPr>
          <p:nvPr userDrawn="1"/>
        </p:nvSpPr>
        <p:spPr bwMode="auto">
          <a:xfrm>
            <a:off x="10915288" y="6079577"/>
            <a:ext cx="137949" cy="152730"/>
          </a:xfrm>
          <a:custGeom>
            <a:avLst/>
            <a:gdLst>
              <a:gd name="T0" fmla="*/ 13 w 15"/>
              <a:gd name="T1" fmla="*/ 5 h 17"/>
              <a:gd name="T2" fmla="*/ 11 w 15"/>
              <a:gd name="T3" fmla="*/ 15 h 17"/>
              <a:gd name="T4" fmla="*/ 2 w 15"/>
              <a:gd name="T5" fmla="*/ 11 h 17"/>
              <a:gd name="T6" fmla="*/ 4 w 15"/>
              <a:gd name="T7" fmla="*/ 2 h 17"/>
              <a:gd name="T8" fmla="*/ 13 w 15"/>
              <a:gd name="T9" fmla="*/ 5 h 17"/>
            </a:gdLst>
            <a:ahLst/>
            <a:cxnLst>
              <a:cxn ang="0">
                <a:pos x="T0" y="T1"/>
              </a:cxn>
              <a:cxn ang="0">
                <a:pos x="T2" y="T3"/>
              </a:cxn>
              <a:cxn ang="0">
                <a:pos x="T4" y="T5"/>
              </a:cxn>
              <a:cxn ang="0">
                <a:pos x="T6" y="T7"/>
              </a:cxn>
              <a:cxn ang="0">
                <a:pos x="T8" y="T9"/>
              </a:cxn>
            </a:cxnLst>
            <a:rect l="0" t="0" r="r" b="b"/>
            <a:pathLst>
              <a:path w="15" h="17">
                <a:moveTo>
                  <a:pt x="13" y="5"/>
                </a:moveTo>
                <a:cubicBezTo>
                  <a:pt x="15" y="9"/>
                  <a:pt x="14" y="13"/>
                  <a:pt x="11" y="15"/>
                </a:cubicBezTo>
                <a:cubicBezTo>
                  <a:pt x="8" y="17"/>
                  <a:pt x="4" y="15"/>
                  <a:pt x="2" y="11"/>
                </a:cubicBezTo>
                <a:cubicBezTo>
                  <a:pt x="0" y="8"/>
                  <a:pt x="1" y="4"/>
                  <a:pt x="4" y="2"/>
                </a:cubicBezTo>
                <a:cubicBezTo>
                  <a:pt x="7" y="0"/>
                  <a:pt x="11" y="2"/>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Freeform 97"/>
          <p:cNvSpPr>
            <a:spLocks/>
          </p:cNvSpPr>
          <p:nvPr userDrawn="1"/>
        </p:nvSpPr>
        <p:spPr bwMode="auto">
          <a:xfrm>
            <a:off x="10925142" y="6089431"/>
            <a:ext cx="118242" cy="133022"/>
          </a:xfrm>
          <a:custGeom>
            <a:avLst/>
            <a:gdLst>
              <a:gd name="T0" fmla="*/ 12 w 13"/>
              <a:gd name="T1" fmla="*/ 4 h 15"/>
              <a:gd name="T2" fmla="*/ 11 w 13"/>
              <a:gd name="T3" fmla="*/ 5 h 15"/>
              <a:gd name="T4" fmla="*/ 13 w 13"/>
              <a:gd name="T5" fmla="*/ 9 h 15"/>
              <a:gd name="T6" fmla="*/ 10 w 13"/>
              <a:gd name="T7" fmla="*/ 14 h 15"/>
              <a:gd name="T8" fmla="*/ 8 w 13"/>
              <a:gd name="T9" fmla="*/ 14 h 15"/>
              <a:gd name="T10" fmla="*/ 1 w 13"/>
              <a:gd name="T11" fmla="*/ 10 h 15"/>
              <a:gd name="T12" fmla="*/ 0 w 13"/>
              <a:gd name="T13" fmla="*/ 6 h 15"/>
              <a:gd name="T14" fmla="*/ 3 w 13"/>
              <a:gd name="T15" fmla="*/ 1 h 15"/>
              <a:gd name="T16" fmla="*/ 5 w 13"/>
              <a:gd name="T17" fmla="*/ 1 h 15"/>
              <a:gd name="T18" fmla="*/ 11 w 13"/>
              <a:gd name="T19" fmla="*/ 5 h 15"/>
              <a:gd name="T20" fmla="*/ 12 w 13"/>
              <a:gd name="T21" fmla="*/ 4 h 15"/>
              <a:gd name="T22" fmla="*/ 12 w 13"/>
              <a:gd name="T23" fmla="*/ 4 h 15"/>
              <a:gd name="T24" fmla="*/ 5 w 13"/>
              <a:gd name="T25" fmla="*/ 0 h 15"/>
              <a:gd name="T26" fmla="*/ 3 w 13"/>
              <a:gd name="T27" fmla="*/ 1 h 15"/>
              <a:gd name="T28" fmla="*/ 0 w 13"/>
              <a:gd name="T29" fmla="*/ 6 h 15"/>
              <a:gd name="T30" fmla="*/ 1 w 13"/>
              <a:gd name="T31" fmla="*/ 11 h 15"/>
              <a:gd name="T32" fmla="*/ 8 w 13"/>
              <a:gd name="T33" fmla="*/ 15 h 15"/>
              <a:gd name="T34" fmla="*/ 10 w 13"/>
              <a:gd name="T35" fmla="*/ 14 h 15"/>
              <a:gd name="T36" fmla="*/ 13 w 13"/>
              <a:gd name="T37" fmla="*/ 9 h 15"/>
              <a:gd name="T38" fmla="*/ 12 w 13"/>
              <a:gd name="T3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5">
                <a:moveTo>
                  <a:pt x="12" y="4"/>
                </a:moveTo>
                <a:cubicBezTo>
                  <a:pt x="11" y="5"/>
                  <a:pt x="11" y="5"/>
                  <a:pt x="11" y="5"/>
                </a:cubicBezTo>
                <a:cubicBezTo>
                  <a:pt x="12" y="6"/>
                  <a:pt x="13" y="7"/>
                  <a:pt x="13" y="9"/>
                </a:cubicBezTo>
                <a:cubicBezTo>
                  <a:pt x="13" y="11"/>
                  <a:pt x="12" y="13"/>
                  <a:pt x="10" y="14"/>
                </a:cubicBezTo>
                <a:cubicBezTo>
                  <a:pt x="9" y="14"/>
                  <a:pt x="8" y="14"/>
                  <a:pt x="8" y="14"/>
                </a:cubicBezTo>
                <a:cubicBezTo>
                  <a:pt x="5" y="14"/>
                  <a:pt x="3" y="13"/>
                  <a:pt x="1" y="10"/>
                </a:cubicBezTo>
                <a:cubicBezTo>
                  <a:pt x="1" y="9"/>
                  <a:pt x="0" y="8"/>
                  <a:pt x="0" y="6"/>
                </a:cubicBezTo>
                <a:cubicBezTo>
                  <a:pt x="0" y="4"/>
                  <a:pt x="1" y="2"/>
                  <a:pt x="3" y="1"/>
                </a:cubicBezTo>
                <a:cubicBezTo>
                  <a:pt x="4" y="1"/>
                  <a:pt x="5" y="1"/>
                  <a:pt x="5" y="1"/>
                </a:cubicBezTo>
                <a:cubicBezTo>
                  <a:pt x="8" y="1"/>
                  <a:pt x="10" y="2"/>
                  <a:pt x="11" y="5"/>
                </a:cubicBezTo>
                <a:cubicBezTo>
                  <a:pt x="12" y="4"/>
                  <a:pt x="12" y="4"/>
                  <a:pt x="12" y="4"/>
                </a:cubicBezTo>
                <a:cubicBezTo>
                  <a:pt x="12" y="4"/>
                  <a:pt x="12" y="4"/>
                  <a:pt x="12" y="4"/>
                </a:cubicBezTo>
                <a:cubicBezTo>
                  <a:pt x="11" y="2"/>
                  <a:pt x="8" y="0"/>
                  <a:pt x="5" y="0"/>
                </a:cubicBezTo>
                <a:cubicBezTo>
                  <a:pt x="4" y="0"/>
                  <a:pt x="3" y="0"/>
                  <a:pt x="3" y="1"/>
                </a:cubicBezTo>
                <a:cubicBezTo>
                  <a:pt x="1" y="2"/>
                  <a:pt x="0" y="4"/>
                  <a:pt x="0" y="6"/>
                </a:cubicBezTo>
                <a:cubicBezTo>
                  <a:pt x="0" y="8"/>
                  <a:pt x="0" y="9"/>
                  <a:pt x="1" y="11"/>
                </a:cubicBezTo>
                <a:cubicBezTo>
                  <a:pt x="2" y="13"/>
                  <a:pt x="5" y="15"/>
                  <a:pt x="8" y="15"/>
                </a:cubicBezTo>
                <a:cubicBezTo>
                  <a:pt x="8" y="15"/>
                  <a:pt x="9" y="15"/>
                  <a:pt x="10" y="14"/>
                </a:cubicBezTo>
                <a:cubicBezTo>
                  <a:pt x="12" y="13"/>
                  <a:pt x="13" y="11"/>
                  <a:pt x="13" y="9"/>
                </a:cubicBezTo>
                <a:cubicBezTo>
                  <a:pt x="13" y="7"/>
                  <a:pt x="13" y="6"/>
                  <a:pt x="12" y="4"/>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98"/>
          <p:cNvSpPr>
            <a:spLocks/>
          </p:cNvSpPr>
          <p:nvPr userDrawn="1"/>
        </p:nvSpPr>
        <p:spPr bwMode="auto">
          <a:xfrm>
            <a:off x="10979334" y="6153480"/>
            <a:ext cx="19707" cy="54195"/>
          </a:xfrm>
          <a:custGeom>
            <a:avLst/>
            <a:gdLst>
              <a:gd name="T0" fmla="*/ 4 w 4"/>
              <a:gd name="T1" fmla="*/ 11 h 11"/>
              <a:gd name="T2" fmla="*/ 0 w 4"/>
              <a:gd name="T3" fmla="*/ 0 h 11"/>
              <a:gd name="T4" fmla="*/ 2 w 4"/>
              <a:gd name="T5" fmla="*/ 0 h 11"/>
              <a:gd name="T6" fmla="*/ 4 w 4"/>
              <a:gd name="T7" fmla="*/ 11 h 11"/>
            </a:gdLst>
            <a:ahLst/>
            <a:cxnLst>
              <a:cxn ang="0">
                <a:pos x="T0" y="T1"/>
              </a:cxn>
              <a:cxn ang="0">
                <a:pos x="T2" y="T3"/>
              </a:cxn>
              <a:cxn ang="0">
                <a:pos x="T4" y="T5"/>
              </a:cxn>
              <a:cxn ang="0">
                <a:pos x="T6" y="T7"/>
              </a:cxn>
            </a:cxnLst>
            <a:rect l="0" t="0" r="r" b="b"/>
            <a:pathLst>
              <a:path w="4" h="11">
                <a:moveTo>
                  <a:pt x="4" y="11"/>
                </a:moveTo>
                <a:lnTo>
                  <a:pt x="0" y="0"/>
                </a:lnTo>
                <a:lnTo>
                  <a:pt x="2" y="0"/>
                </a:lnTo>
                <a:lnTo>
                  <a:pt x="4" y="11"/>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99"/>
          <p:cNvSpPr>
            <a:spLocks/>
          </p:cNvSpPr>
          <p:nvPr userDrawn="1"/>
        </p:nvSpPr>
        <p:spPr bwMode="auto">
          <a:xfrm>
            <a:off x="10979334" y="6143627"/>
            <a:ext cx="34488" cy="14781"/>
          </a:xfrm>
          <a:custGeom>
            <a:avLst/>
            <a:gdLst>
              <a:gd name="T0" fmla="*/ 7 w 7"/>
              <a:gd name="T1" fmla="*/ 0 h 3"/>
              <a:gd name="T2" fmla="*/ 2 w 7"/>
              <a:gd name="T3" fmla="*/ 3 h 3"/>
              <a:gd name="T4" fmla="*/ 0 w 7"/>
              <a:gd name="T5" fmla="*/ 2 h 3"/>
              <a:gd name="T6" fmla="*/ 7 w 7"/>
              <a:gd name="T7" fmla="*/ 0 h 3"/>
            </a:gdLst>
            <a:ahLst/>
            <a:cxnLst>
              <a:cxn ang="0">
                <a:pos x="T0" y="T1"/>
              </a:cxn>
              <a:cxn ang="0">
                <a:pos x="T2" y="T3"/>
              </a:cxn>
              <a:cxn ang="0">
                <a:pos x="T4" y="T5"/>
              </a:cxn>
              <a:cxn ang="0">
                <a:pos x="T6" y="T7"/>
              </a:cxn>
            </a:cxnLst>
            <a:rect l="0" t="0" r="r" b="b"/>
            <a:pathLst>
              <a:path w="7" h="3">
                <a:moveTo>
                  <a:pt x="7" y="0"/>
                </a:moveTo>
                <a:lnTo>
                  <a:pt x="2" y="3"/>
                </a:lnTo>
                <a:lnTo>
                  <a:pt x="0" y="2"/>
                </a:lnTo>
                <a:lnTo>
                  <a:pt x="7"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Freeform 100"/>
          <p:cNvSpPr>
            <a:spLocks/>
          </p:cNvSpPr>
          <p:nvPr userDrawn="1"/>
        </p:nvSpPr>
        <p:spPr bwMode="auto">
          <a:xfrm>
            <a:off x="10969481" y="6094358"/>
            <a:ext cx="19707" cy="59119"/>
          </a:xfrm>
          <a:custGeom>
            <a:avLst/>
            <a:gdLst>
              <a:gd name="T0" fmla="*/ 0 w 4"/>
              <a:gd name="T1" fmla="*/ 0 h 12"/>
              <a:gd name="T2" fmla="*/ 4 w 4"/>
              <a:gd name="T3" fmla="*/ 12 h 12"/>
              <a:gd name="T4" fmla="*/ 2 w 4"/>
              <a:gd name="T5" fmla="*/ 12 h 12"/>
              <a:gd name="T6" fmla="*/ 0 w 4"/>
              <a:gd name="T7" fmla="*/ 0 h 12"/>
            </a:gdLst>
            <a:ahLst/>
            <a:cxnLst>
              <a:cxn ang="0">
                <a:pos x="T0" y="T1"/>
              </a:cxn>
              <a:cxn ang="0">
                <a:pos x="T2" y="T3"/>
              </a:cxn>
              <a:cxn ang="0">
                <a:pos x="T4" y="T5"/>
              </a:cxn>
              <a:cxn ang="0">
                <a:pos x="T6" y="T7"/>
              </a:cxn>
            </a:cxnLst>
            <a:rect l="0" t="0" r="r" b="b"/>
            <a:pathLst>
              <a:path w="4" h="12">
                <a:moveTo>
                  <a:pt x="0" y="0"/>
                </a:moveTo>
                <a:lnTo>
                  <a:pt x="4" y="12"/>
                </a:lnTo>
                <a:lnTo>
                  <a:pt x="2" y="12"/>
                </a:lnTo>
                <a:lnTo>
                  <a:pt x="0"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Rectangle 101"/>
          <p:cNvSpPr>
            <a:spLocks noChangeArrowheads="1"/>
          </p:cNvSpPr>
          <p:nvPr userDrawn="1"/>
        </p:nvSpPr>
        <p:spPr bwMode="auto">
          <a:xfrm>
            <a:off x="10949773" y="6104212"/>
            <a:ext cx="9854"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7" name="Freeform 102"/>
          <p:cNvSpPr>
            <a:spLocks/>
          </p:cNvSpPr>
          <p:nvPr userDrawn="1"/>
        </p:nvSpPr>
        <p:spPr bwMode="auto">
          <a:xfrm>
            <a:off x="10934996" y="6123919"/>
            <a:ext cx="14781" cy="9854"/>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103"/>
          <p:cNvSpPr>
            <a:spLocks/>
          </p:cNvSpPr>
          <p:nvPr userDrawn="1"/>
        </p:nvSpPr>
        <p:spPr bwMode="auto">
          <a:xfrm>
            <a:off x="10934996" y="6153480"/>
            <a:ext cx="9854"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Rectangle 104"/>
          <p:cNvSpPr>
            <a:spLocks noChangeArrowheads="1"/>
          </p:cNvSpPr>
          <p:nvPr userDrawn="1"/>
        </p:nvSpPr>
        <p:spPr bwMode="auto">
          <a:xfrm>
            <a:off x="10944849" y="6168258"/>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105"/>
          <p:cNvSpPr>
            <a:spLocks/>
          </p:cNvSpPr>
          <p:nvPr userDrawn="1"/>
        </p:nvSpPr>
        <p:spPr bwMode="auto">
          <a:xfrm>
            <a:off x="10959627" y="6187965"/>
            <a:ext cx="9854" cy="19707"/>
          </a:xfrm>
          <a:custGeom>
            <a:avLst/>
            <a:gdLst>
              <a:gd name="T0" fmla="*/ 2 w 2"/>
              <a:gd name="T1" fmla="*/ 0 h 4"/>
              <a:gd name="T2" fmla="*/ 2 w 2"/>
              <a:gd name="T3" fmla="*/ 2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Freeform 106"/>
          <p:cNvSpPr>
            <a:spLocks/>
          </p:cNvSpPr>
          <p:nvPr userDrawn="1"/>
        </p:nvSpPr>
        <p:spPr bwMode="auto">
          <a:xfrm>
            <a:off x="10989188" y="6197819"/>
            <a:ext cx="0" cy="19707"/>
          </a:xfrm>
          <a:custGeom>
            <a:avLst/>
            <a:gdLst>
              <a:gd name="T0" fmla="*/ 0 h 4"/>
              <a:gd name="T1" fmla="*/ 2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2" name="Rectangle 107"/>
          <p:cNvSpPr>
            <a:spLocks noChangeArrowheads="1"/>
          </p:cNvSpPr>
          <p:nvPr userDrawn="1"/>
        </p:nvSpPr>
        <p:spPr bwMode="auto">
          <a:xfrm>
            <a:off x="11008895" y="6197819"/>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3" name="Freeform 108"/>
          <p:cNvSpPr>
            <a:spLocks/>
          </p:cNvSpPr>
          <p:nvPr userDrawn="1"/>
        </p:nvSpPr>
        <p:spPr bwMode="auto">
          <a:xfrm>
            <a:off x="11013822" y="6178112"/>
            <a:ext cx="19707" cy="9854"/>
          </a:xfrm>
          <a:custGeom>
            <a:avLst/>
            <a:gdLst>
              <a:gd name="T0" fmla="*/ 0 w 4"/>
              <a:gd name="T1" fmla="*/ 0 h 2"/>
              <a:gd name="T2" fmla="*/ 2 w 4"/>
              <a:gd name="T3" fmla="*/ 0 h 2"/>
              <a:gd name="T4" fmla="*/ 4 w 4"/>
              <a:gd name="T5" fmla="*/ 2 h 2"/>
              <a:gd name="T6" fmla="*/ 2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4" name="Freeform 109"/>
          <p:cNvSpPr>
            <a:spLocks/>
          </p:cNvSpPr>
          <p:nvPr userDrawn="1"/>
        </p:nvSpPr>
        <p:spPr bwMode="auto">
          <a:xfrm>
            <a:off x="11023676" y="6158404"/>
            <a:ext cx="9854"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5" name="Freeform 110"/>
          <p:cNvSpPr>
            <a:spLocks/>
          </p:cNvSpPr>
          <p:nvPr userDrawn="1"/>
        </p:nvSpPr>
        <p:spPr bwMode="auto">
          <a:xfrm>
            <a:off x="11013822" y="6133773"/>
            <a:ext cx="9854" cy="9854"/>
          </a:xfrm>
          <a:custGeom>
            <a:avLst/>
            <a:gdLst>
              <a:gd name="T0" fmla="*/ 0 w 2"/>
              <a:gd name="T1" fmla="*/ 2 h 2"/>
              <a:gd name="T2" fmla="*/ 0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2"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Freeform 111"/>
          <p:cNvSpPr>
            <a:spLocks/>
          </p:cNvSpPr>
          <p:nvPr userDrawn="1"/>
        </p:nvSpPr>
        <p:spPr bwMode="auto">
          <a:xfrm>
            <a:off x="10999042" y="6104212"/>
            <a:ext cx="9854" cy="19707"/>
          </a:xfrm>
          <a:custGeom>
            <a:avLst/>
            <a:gdLst>
              <a:gd name="T0" fmla="*/ 0 w 2"/>
              <a:gd name="T1" fmla="*/ 4 h 4"/>
              <a:gd name="T2" fmla="*/ 0 w 2"/>
              <a:gd name="T3" fmla="*/ 2 h 4"/>
              <a:gd name="T4" fmla="*/ 2 w 2"/>
              <a:gd name="T5" fmla="*/ 0 h 4"/>
              <a:gd name="T6" fmla="*/ 2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2"/>
                </a:lnTo>
                <a:lnTo>
                  <a:pt x="2" y="0"/>
                </a:lnTo>
                <a:lnTo>
                  <a:pt x="2"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7" name="Freeform 112"/>
          <p:cNvSpPr>
            <a:spLocks/>
          </p:cNvSpPr>
          <p:nvPr userDrawn="1"/>
        </p:nvSpPr>
        <p:spPr bwMode="auto">
          <a:xfrm>
            <a:off x="10979334" y="6094358"/>
            <a:ext cx="0" cy="19707"/>
          </a:xfrm>
          <a:custGeom>
            <a:avLst/>
            <a:gdLst>
              <a:gd name="T0" fmla="*/ 4 h 4"/>
              <a:gd name="T1" fmla="*/ 2 h 4"/>
              <a:gd name="T2" fmla="*/ 0 h 4"/>
              <a:gd name="T3" fmla="*/ 2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8" name="Freeform 113"/>
          <p:cNvSpPr>
            <a:spLocks/>
          </p:cNvSpPr>
          <p:nvPr userDrawn="1"/>
        </p:nvSpPr>
        <p:spPr bwMode="auto">
          <a:xfrm>
            <a:off x="10979334" y="6153480"/>
            <a:ext cx="9854" cy="492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0" y="1"/>
                  <a:pt x="0" y="1"/>
                </a:cubicBezTo>
                <a:cubicBezTo>
                  <a:pt x="0" y="0"/>
                  <a:pt x="0" y="0"/>
                  <a:pt x="0" y="0"/>
                </a:cubicBezTo>
                <a:cubicBezTo>
                  <a:pt x="0" y="0"/>
                  <a:pt x="1" y="0"/>
                  <a:pt x="1" y="0"/>
                </a:cubicBez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9" name="Freeform 114"/>
          <p:cNvSpPr>
            <a:spLocks/>
          </p:cNvSpPr>
          <p:nvPr userDrawn="1"/>
        </p:nvSpPr>
        <p:spPr bwMode="auto">
          <a:xfrm>
            <a:off x="11033530" y="6114065"/>
            <a:ext cx="9854" cy="19707"/>
          </a:xfrm>
          <a:custGeom>
            <a:avLst/>
            <a:gdLst>
              <a:gd name="T0" fmla="*/ 1 w 1"/>
              <a:gd name="T1" fmla="*/ 1 h 2"/>
              <a:gd name="T2" fmla="*/ 1 w 1"/>
              <a:gd name="T3" fmla="*/ 2 h 2"/>
              <a:gd name="T4" fmla="*/ 1 w 1"/>
              <a:gd name="T5" fmla="*/ 2 h 2"/>
              <a:gd name="T6" fmla="*/ 1 w 1"/>
              <a:gd name="T7" fmla="*/ 2 h 2"/>
              <a:gd name="T8" fmla="*/ 0 w 1"/>
              <a:gd name="T9" fmla="*/ 1 h 2"/>
              <a:gd name="T10" fmla="*/ 0 w 1"/>
              <a:gd name="T11" fmla="*/ 0 h 2"/>
              <a:gd name="T12" fmla="*/ 0 w 1"/>
              <a:gd name="T13" fmla="*/ 0 h 2"/>
              <a:gd name="T14" fmla="*/ 0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1"/>
                  <a:pt x="1" y="2"/>
                  <a:pt x="1" y="2"/>
                </a:cubicBezTo>
                <a:cubicBezTo>
                  <a:pt x="1" y="2"/>
                  <a:pt x="1" y="2"/>
                  <a:pt x="1" y="2"/>
                </a:cubicBezTo>
                <a:cubicBezTo>
                  <a:pt x="1" y="2"/>
                  <a:pt x="1" y="2"/>
                  <a:pt x="1" y="2"/>
                </a:cubicBezTo>
                <a:cubicBezTo>
                  <a:pt x="1" y="2"/>
                  <a:pt x="0" y="2"/>
                  <a:pt x="0" y="1"/>
                </a:cubicBezTo>
                <a:cubicBezTo>
                  <a:pt x="0" y="1"/>
                  <a:pt x="0" y="0"/>
                  <a:pt x="0" y="0"/>
                </a:cubicBezTo>
                <a:cubicBezTo>
                  <a:pt x="0" y="0"/>
                  <a:pt x="0" y="0"/>
                  <a:pt x="0" y="0"/>
                </a:cubicBezTo>
                <a:cubicBezTo>
                  <a:pt x="0" y="0"/>
                  <a:pt x="0" y="0"/>
                  <a:pt x="0" y="0"/>
                </a:cubicBezTo>
                <a:cubicBezTo>
                  <a:pt x="1" y="0"/>
                  <a:pt x="1" y="0"/>
                  <a:pt x="1" y="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Rectangle 213"/>
          <p:cNvSpPr>
            <a:spLocks noChangeArrowheads="1"/>
          </p:cNvSpPr>
          <p:nvPr userDrawn="1"/>
        </p:nvSpPr>
        <p:spPr bwMode="auto">
          <a:xfrm>
            <a:off x="10417688" y="2709697"/>
            <a:ext cx="413844" cy="23648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Tree>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12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8754894" cy="1232898"/>
          </a:xfrm>
        </p:spPr>
        <p:txBody>
          <a:bodyPr lIns="393192" tIns="393192" bIns="91440">
            <a:normAutofit/>
          </a:bodyPr>
          <a:lstStyle>
            <a:lvl1pPr marL="0" indent="0">
              <a:buNone/>
              <a:defRPr sz="4400">
                <a:solidFill>
                  <a:schemeClr val="accent4"/>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8754894"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2" name="Rectangle 1"/>
          <p:cNvSpPr/>
          <p:nvPr userDrawn="1"/>
        </p:nvSpPr>
        <p:spPr>
          <a:xfrm>
            <a:off x="8842443" y="0"/>
            <a:ext cx="3349557"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Freeform 82"/>
          <p:cNvSpPr>
            <a:spLocks noEditPoints="1"/>
          </p:cNvSpPr>
          <p:nvPr userDrawn="1"/>
        </p:nvSpPr>
        <p:spPr bwMode="auto">
          <a:xfrm>
            <a:off x="9427419" y="817834"/>
            <a:ext cx="2384533" cy="2369756"/>
          </a:xfrm>
          <a:custGeom>
            <a:avLst/>
            <a:gdLst>
              <a:gd name="T0" fmla="*/ 129 w 258"/>
              <a:gd name="T1" fmla="*/ 220 h 258"/>
              <a:gd name="T2" fmla="*/ 38 w 258"/>
              <a:gd name="T3" fmla="*/ 129 h 258"/>
              <a:gd name="T4" fmla="*/ 129 w 258"/>
              <a:gd name="T5" fmla="*/ 38 h 258"/>
              <a:gd name="T6" fmla="*/ 221 w 258"/>
              <a:gd name="T7" fmla="*/ 129 h 258"/>
              <a:gd name="T8" fmla="*/ 129 w 258"/>
              <a:gd name="T9" fmla="*/ 220 h 258"/>
              <a:gd name="T10" fmla="*/ 129 w 258"/>
              <a:gd name="T11" fmla="*/ 0 h 258"/>
              <a:gd name="T12" fmla="*/ 0 w 258"/>
              <a:gd name="T13" fmla="*/ 129 h 258"/>
              <a:gd name="T14" fmla="*/ 129 w 258"/>
              <a:gd name="T15" fmla="*/ 258 h 258"/>
              <a:gd name="T16" fmla="*/ 258 w 258"/>
              <a:gd name="T17" fmla="*/ 129 h 258"/>
              <a:gd name="T18" fmla="*/ 129 w 258"/>
              <a:gd name="T1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58">
                <a:moveTo>
                  <a:pt x="129" y="220"/>
                </a:moveTo>
                <a:cubicBezTo>
                  <a:pt x="79" y="220"/>
                  <a:pt x="38" y="180"/>
                  <a:pt x="38" y="129"/>
                </a:cubicBezTo>
                <a:cubicBezTo>
                  <a:pt x="38" y="79"/>
                  <a:pt x="79" y="38"/>
                  <a:pt x="129" y="38"/>
                </a:cubicBezTo>
                <a:cubicBezTo>
                  <a:pt x="180" y="38"/>
                  <a:pt x="221" y="79"/>
                  <a:pt x="221" y="129"/>
                </a:cubicBezTo>
                <a:cubicBezTo>
                  <a:pt x="221" y="180"/>
                  <a:pt x="180" y="220"/>
                  <a:pt x="129" y="220"/>
                </a:cubicBezTo>
                <a:moveTo>
                  <a:pt x="129" y="0"/>
                </a:moveTo>
                <a:cubicBezTo>
                  <a:pt x="58" y="0"/>
                  <a:pt x="0" y="58"/>
                  <a:pt x="0" y="129"/>
                </a:cubicBezTo>
                <a:cubicBezTo>
                  <a:pt x="0" y="200"/>
                  <a:pt x="58" y="258"/>
                  <a:pt x="129" y="258"/>
                </a:cubicBezTo>
                <a:cubicBezTo>
                  <a:pt x="201" y="258"/>
                  <a:pt x="258" y="200"/>
                  <a:pt x="258" y="129"/>
                </a:cubicBezTo>
                <a:cubicBezTo>
                  <a:pt x="258" y="58"/>
                  <a:pt x="201" y="0"/>
                  <a:pt x="129" y="0"/>
                </a:cubicBezTo>
              </a:path>
            </a:pathLst>
          </a:custGeom>
          <a:solidFill>
            <a:srgbClr val="927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Oval 83"/>
          <p:cNvSpPr>
            <a:spLocks noChangeArrowheads="1"/>
          </p:cNvSpPr>
          <p:nvPr userDrawn="1"/>
        </p:nvSpPr>
        <p:spPr bwMode="auto">
          <a:xfrm>
            <a:off x="9782144" y="1167635"/>
            <a:ext cx="1684938" cy="1670163"/>
          </a:xfrm>
          <a:prstGeom prst="ellipse">
            <a:avLst/>
          </a:prstGeom>
          <a:solidFill>
            <a:srgbClr val="DAC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 name="Freeform 84"/>
          <p:cNvSpPr>
            <a:spLocks/>
          </p:cNvSpPr>
          <p:nvPr userDrawn="1"/>
        </p:nvSpPr>
        <p:spPr bwMode="auto">
          <a:xfrm>
            <a:off x="10092524" y="1458311"/>
            <a:ext cx="1064171" cy="1349923"/>
          </a:xfrm>
          <a:custGeom>
            <a:avLst/>
            <a:gdLst>
              <a:gd name="T0" fmla="*/ 115 w 115"/>
              <a:gd name="T1" fmla="*/ 58 h 147"/>
              <a:gd name="T2" fmla="*/ 57 w 115"/>
              <a:gd name="T3" fmla="*/ 0 h 147"/>
              <a:gd name="T4" fmla="*/ 0 w 115"/>
              <a:gd name="T5" fmla="*/ 58 h 147"/>
              <a:gd name="T6" fmla="*/ 17 w 115"/>
              <a:gd name="T7" fmla="*/ 99 h 147"/>
              <a:gd name="T8" fmla="*/ 35 w 115"/>
              <a:gd name="T9" fmla="*/ 136 h 147"/>
              <a:gd name="T10" fmla="*/ 56 w 115"/>
              <a:gd name="T11" fmla="*/ 145 h 147"/>
              <a:gd name="T12" fmla="*/ 56 w 115"/>
              <a:gd name="T13" fmla="*/ 147 h 147"/>
              <a:gd name="T14" fmla="*/ 57 w 115"/>
              <a:gd name="T15" fmla="*/ 146 h 147"/>
              <a:gd name="T16" fmla="*/ 58 w 115"/>
              <a:gd name="T17" fmla="*/ 147 h 147"/>
              <a:gd name="T18" fmla="*/ 59 w 115"/>
              <a:gd name="T19" fmla="*/ 145 h 147"/>
              <a:gd name="T20" fmla="*/ 80 w 115"/>
              <a:gd name="T21" fmla="*/ 136 h 147"/>
              <a:gd name="T22" fmla="*/ 97 w 115"/>
              <a:gd name="T23" fmla="*/ 100 h 147"/>
              <a:gd name="T24" fmla="*/ 115 w 115"/>
              <a:gd name="T25" fmla="*/ 5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7">
                <a:moveTo>
                  <a:pt x="115" y="58"/>
                </a:moveTo>
                <a:cubicBezTo>
                  <a:pt x="115" y="26"/>
                  <a:pt x="89" y="0"/>
                  <a:pt x="57" y="0"/>
                </a:cubicBezTo>
                <a:cubicBezTo>
                  <a:pt x="25" y="0"/>
                  <a:pt x="0" y="26"/>
                  <a:pt x="0" y="58"/>
                </a:cubicBezTo>
                <a:cubicBezTo>
                  <a:pt x="0" y="74"/>
                  <a:pt x="6" y="89"/>
                  <a:pt x="17" y="99"/>
                </a:cubicBezTo>
                <a:cubicBezTo>
                  <a:pt x="34" y="117"/>
                  <a:pt x="35" y="136"/>
                  <a:pt x="35" y="136"/>
                </a:cubicBezTo>
                <a:cubicBezTo>
                  <a:pt x="56" y="145"/>
                  <a:pt x="56" y="145"/>
                  <a:pt x="56" y="145"/>
                </a:cubicBezTo>
                <a:cubicBezTo>
                  <a:pt x="56" y="147"/>
                  <a:pt x="56" y="147"/>
                  <a:pt x="56" y="147"/>
                </a:cubicBezTo>
                <a:cubicBezTo>
                  <a:pt x="57" y="146"/>
                  <a:pt x="57" y="146"/>
                  <a:pt x="57" y="146"/>
                </a:cubicBezTo>
                <a:cubicBezTo>
                  <a:pt x="58" y="147"/>
                  <a:pt x="58" y="147"/>
                  <a:pt x="58" y="147"/>
                </a:cubicBezTo>
                <a:cubicBezTo>
                  <a:pt x="59" y="145"/>
                  <a:pt x="59" y="145"/>
                  <a:pt x="59" y="145"/>
                </a:cubicBezTo>
                <a:cubicBezTo>
                  <a:pt x="80" y="136"/>
                  <a:pt x="80" y="136"/>
                  <a:pt x="80" y="136"/>
                </a:cubicBezTo>
                <a:cubicBezTo>
                  <a:pt x="80" y="136"/>
                  <a:pt x="80" y="117"/>
                  <a:pt x="97" y="100"/>
                </a:cubicBezTo>
                <a:cubicBezTo>
                  <a:pt x="108" y="89"/>
                  <a:pt x="115" y="75"/>
                  <a:pt x="11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Rectangle 85"/>
          <p:cNvSpPr>
            <a:spLocks noChangeArrowheads="1"/>
          </p:cNvSpPr>
          <p:nvPr userDrawn="1"/>
        </p:nvSpPr>
        <p:spPr bwMode="auto">
          <a:xfrm>
            <a:off x="10619686" y="2773746"/>
            <a:ext cx="9854" cy="3808359"/>
          </a:xfrm>
          <a:prstGeom prst="rect">
            <a:avLst/>
          </a:prstGeom>
          <a:solidFill>
            <a:srgbClr val="220C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 name="Rectangle 86"/>
          <p:cNvSpPr>
            <a:spLocks noChangeArrowheads="1"/>
          </p:cNvSpPr>
          <p:nvPr userDrawn="1"/>
        </p:nvSpPr>
        <p:spPr bwMode="auto">
          <a:xfrm>
            <a:off x="10787193" y="1773621"/>
            <a:ext cx="147803" cy="458186"/>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 name="Rectangle 87"/>
          <p:cNvSpPr>
            <a:spLocks noChangeArrowheads="1"/>
          </p:cNvSpPr>
          <p:nvPr userDrawn="1"/>
        </p:nvSpPr>
        <p:spPr bwMode="auto">
          <a:xfrm>
            <a:off x="10619686" y="2054446"/>
            <a:ext cx="137949" cy="177361"/>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Rectangle 88"/>
          <p:cNvSpPr>
            <a:spLocks noChangeArrowheads="1"/>
          </p:cNvSpPr>
          <p:nvPr userDrawn="1"/>
        </p:nvSpPr>
        <p:spPr bwMode="auto">
          <a:xfrm>
            <a:off x="10442325" y="2103711"/>
            <a:ext cx="137949" cy="128095"/>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Rectangle 89"/>
          <p:cNvSpPr>
            <a:spLocks noChangeArrowheads="1"/>
          </p:cNvSpPr>
          <p:nvPr userDrawn="1"/>
        </p:nvSpPr>
        <p:spPr bwMode="auto">
          <a:xfrm>
            <a:off x="10269888" y="2148050"/>
            <a:ext cx="147803" cy="83757"/>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Freeform 90"/>
          <p:cNvSpPr>
            <a:spLocks/>
          </p:cNvSpPr>
          <p:nvPr userDrawn="1"/>
        </p:nvSpPr>
        <p:spPr bwMode="auto">
          <a:xfrm>
            <a:off x="10220619" y="5104087"/>
            <a:ext cx="1009979" cy="1147928"/>
          </a:xfrm>
          <a:custGeom>
            <a:avLst/>
            <a:gdLst>
              <a:gd name="T0" fmla="*/ 2 w 109"/>
              <a:gd name="T1" fmla="*/ 39 h 125"/>
              <a:gd name="T2" fmla="*/ 4 w 109"/>
              <a:gd name="T3" fmla="*/ 49 h 125"/>
              <a:gd name="T4" fmla="*/ 21 w 109"/>
              <a:gd name="T5" fmla="*/ 68 h 125"/>
              <a:gd name="T6" fmla="*/ 13 w 109"/>
              <a:gd name="T7" fmla="*/ 60 h 125"/>
              <a:gd name="T8" fmla="*/ 6 w 109"/>
              <a:gd name="T9" fmla="*/ 61 h 125"/>
              <a:gd name="T10" fmla="*/ 10 w 109"/>
              <a:gd name="T11" fmla="*/ 71 h 125"/>
              <a:gd name="T12" fmla="*/ 25 w 109"/>
              <a:gd name="T13" fmla="*/ 83 h 125"/>
              <a:gd name="T14" fmla="*/ 78 w 109"/>
              <a:gd name="T15" fmla="*/ 121 h 125"/>
              <a:gd name="T16" fmla="*/ 81 w 109"/>
              <a:gd name="T17" fmla="*/ 125 h 125"/>
              <a:gd name="T18" fmla="*/ 109 w 109"/>
              <a:gd name="T19" fmla="*/ 106 h 125"/>
              <a:gd name="T20" fmla="*/ 88 w 109"/>
              <a:gd name="T21" fmla="*/ 46 h 125"/>
              <a:gd name="T22" fmla="*/ 77 w 109"/>
              <a:gd name="T23" fmla="*/ 32 h 125"/>
              <a:gd name="T24" fmla="*/ 51 w 109"/>
              <a:gd name="T25" fmla="*/ 9 h 125"/>
              <a:gd name="T26" fmla="*/ 48 w 109"/>
              <a:gd name="T27" fmla="*/ 9 h 125"/>
              <a:gd name="T28" fmla="*/ 51 w 109"/>
              <a:gd name="T29" fmla="*/ 26 h 125"/>
              <a:gd name="T30" fmla="*/ 61 w 109"/>
              <a:gd name="T31" fmla="*/ 32 h 125"/>
              <a:gd name="T32" fmla="*/ 66 w 109"/>
              <a:gd name="T33" fmla="*/ 56 h 125"/>
              <a:gd name="T34" fmla="*/ 40 w 109"/>
              <a:gd name="T35" fmla="*/ 43 h 125"/>
              <a:gd name="T36" fmla="*/ 28 w 109"/>
              <a:gd name="T37" fmla="*/ 25 h 125"/>
              <a:gd name="T38" fmla="*/ 34 w 109"/>
              <a:gd name="T39" fmla="*/ 14 h 125"/>
              <a:gd name="T40" fmla="*/ 39 w 109"/>
              <a:gd name="T41" fmla="*/ 3 h 125"/>
              <a:gd name="T42" fmla="*/ 34 w 109"/>
              <a:gd name="T43" fmla="*/ 1 h 125"/>
              <a:gd name="T44" fmla="*/ 18 w 109"/>
              <a:gd name="T45" fmla="*/ 14 h 125"/>
              <a:gd name="T46" fmla="*/ 17 w 109"/>
              <a:gd name="T47" fmla="*/ 29 h 125"/>
              <a:gd name="T48" fmla="*/ 31 w 109"/>
              <a:gd name="T49" fmla="*/ 52 h 125"/>
              <a:gd name="T50" fmla="*/ 18 w 109"/>
              <a:gd name="T51" fmla="*/ 32 h 125"/>
              <a:gd name="T52" fmla="*/ 10 w 109"/>
              <a:gd name="T53" fmla="*/ 30 h 125"/>
              <a:gd name="T54" fmla="*/ 11 w 109"/>
              <a:gd name="T55" fmla="*/ 38 h 125"/>
              <a:gd name="T56" fmla="*/ 25 w 109"/>
              <a:gd name="T57" fmla="*/ 59 h 125"/>
              <a:gd name="T58" fmla="*/ 10 w 109"/>
              <a:gd name="T59" fmla="*/ 40 h 125"/>
              <a:gd name="T60" fmla="*/ 2 w 109"/>
              <a:gd name="T61"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25">
                <a:moveTo>
                  <a:pt x="2" y="39"/>
                </a:moveTo>
                <a:cubicBezTo>
                  <a:pt x="0" y="42"/>
                  <a:pt x="1" y="46"/>
                  <a:pt x="4" y="49"/>
                </a:cubicBezTo>
                <a:cubicBezTo>
                  <a:pt x="21" y="68"/>
                  <a:pt x="21" y="68"/>
                  <a:pt x="21" y="68"/>
                </a:cubicBezTo>
                <a:cubicBezTo>
                  <a:pt x="13" y="60"/>
                  <a:pt x="13" y="60"/>
                  <a:pt x="13" y="60"/>
                </a:cubicBezTo>
                <a:cubicBezTo>
                  <a:pt x="10" y="58"/>
                  <a:pt x="8" y="58"/>
                  <a:pt x="6" y="61"/>
                </a:cubicBezTo>
                <a:cubicBezTo>
                  <a:pt x="5" y="64"/>
                  <a:pt x="7" y="69"/>
                  <a:pt x="10" y="71"/>
                </a:cubicBezTo>
                <a:cubicBezTo>
                  <a:pt x="25" y="83"/>
                  <a:pt x="25" y="83"/>
                  <a:pt x="25" y="83"/>
                </a:cubicBezTo>
                <a:cubicBezTo>
                  <a:pt x="44" y="100"/>
                  <a:pt x="66" y="105"/>
                  <a:pt x="78" y="121"/>
                </a:cubicBezTo>
                <a:cubicBezTo>
                  <a:pt x="81" y="125"/>
                  <a:pt x="81" y="125"/>
                  <a:pt x="81" y="125"/>
                </a:cubicBezTo>
                <a:cubicBezTo>
                  <a:pt x="109" y="106"/>
                  <a:pt x="109" y="106"/>
                  <a:pt x="109" y="106"/>
                </a:cubicBezTo>
                <a:cubicBezTo>
                  <a:pt x="94" y="64"/>
                  <a:pt x="89" y="50"/>
                  <a:pt x="88" y="46"/>
                </a:cubicBezTo>
                <a:cubicBezTo>
                  <a:pt x="86" y="42"/>
                  <a:pt x="80" y="35"/>
                  <a:pt x="77" y="32"/>
                </a:cubicBezTo>
                <a:cubicBezTo>
                  <a:pt x="51" y="9"/>
                  <a:pt x="51" y="9"/>
                  <a:pt x="51" y="9"/>
                </a:cubicBezTo>
                <a:cubicBezTo>
                  <a:pt x="50" y="8"/>
                  <a:pt x="49" y="8"/>
                  <a:pt x="48" y="9"/>
                </a:cubicBezTo>
                <a:cubicBezTo>
                  <a:pt x="45" y="15"/>
                  <a:pt x="47" y="20"/>
                  <a:pt x="51" y="26"/>
                </a:cubicBezTo>
                <a:cubicBezTo>
                  <a:pt x="56" y="33"/>
                  <a:pt x="61" y="32"/>
                  <a:pt x="61" y="32"/>
                </a:cubicBezTo>
                <a:cubicBezTo>
                  <a:pt x="67" y="41"/>
                  <a:pt x="70" y="51"/>
                  <a:pt x="66" y="56"/>
                </a:cubicBezTo>
                <a:cubicBezTo>
                  <a:pt x="55" y="66"/>
                  <a:pt x="40" y="43"/>
                  <a:pt x="40" y="43"/>
                </a:cubicBezTo>
                <a:cubicBezTo>
                  <a:pt x="28" y="25"/>
                  <a:pt x="28" y="25"/>
                  <a:pt x="28" y="25"/>
                </a:cubicBezTo>
                <a:cubicBezTo>
                  <a:pt x="26" y="21"/>
                  <a:pt x="34" y="14"/>
                  <a:pt x="34" y="14"/>
                </a:cubicBezTo>
                <a:cubicBezTo>
                  <a:pt x="38" y="11"/>
                  <a:pt x="41" y="9"/>
                  <a:pt x="39" y="3"/>
                </a:cubicBezTo>
                <a:cubicBezTo>
                  <a:pt x="38" y="1"/>
                  <a:pt x="36" y="0"/>
                  <a:pt x="34" y="1"/>
                </a:cubicBezTo>
                <a:cubicBezTo>
                  <a:pt x="18" y="14"/>
                  <a:pt x="18" y="14"/>
                  <a:pt x="18" y="14"/>
                </a:cubicBezTo>
                <a:cubicBezTo>
                  <a:pt x="14" y="17"/>
                  <a:pt x="14" y="23"/>
                  <a:pt x="17" y="29"/>
                </a:cubicBezTo>
                <a:cubicBezTo>
                  <a:pt x="31" y="52"/>
                  <a:pt x="31" y="52"/>
                  <a:pt x="31" y="52"/>
                </a:cubicBezTo>
                <a:cubicBezTo>
                  <a:pt x="18" y="32"/>
                  <a:pt x="18" y="32"/>
                  <a:pt x="18" y="32"/>
                </a:cubicBezTo>
                <a:cubicBezTo>
                  <a:pt x="16" y="28"/>
                  <a:pt x="12" y="27"/>
                  <a:pt x="10" y="30"/>
                </a:cubicBezTo>
                <a:cubicBezTo>
                  <a:pt x="8" y="32"/>
                  <a:pt x="8" y="35"/>
                  <a:pt x="11" y="38"/>
                </a:cubicBezTo>
                <a:cubicBezTo>
                  <a:pt x="25" y="59"/>
                  <a:pt x="25" y="59"/>
                  <a:pt x="25" y="59"/>
                </a:cubicBezTo>
                <a:cubicBezTo>
                  <a:pt x="10" y="40"/>
                  <a:pt x="10" y="40"/>
                  <a:pt x="10" y="40"/>
                </a:cubicBezTo>
                <a:cubicBezTo>
                  <a:pt x="7" y="37"/>
                  <a:pt x="4" y="37"/>
                  <a:pt x="2" y="39"/>
                </a:cubicBezTo>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91"/>
          <p:cNvSpPr>
            <a:spLocks/>
          </p:cNvSpPr>
          <p:nvPr userDrawn="1"/>
        </p:nvSpPr>
        <p:spPr bwMode="auto">
          <a:xfrm>
            <a:off x="10944849" y="6168258"/>
            <a:ext cx="709447" cy="655257"/>
          </a:xfrm>
          <a:custGeom>
            <a:avLst/>
            <a:gdLst>
              <a:gd name="T0" fmla="*/ 24 w 144"/>
              <a:gd name="T1" fmla="*/ 133 h 133"/>
              <a:gd name="T2" fmla="*/ 144 w 144"/>
              <a:gd name="T3" fmla="*/ 133 h 133"/>
              <a:gd name="T4" fmla="*/ 76 w 144"/>
              <a:gd name="T5" fmla="*/ 0 h 133"/>
              <a:gd name="T6" fmla="*/ 0 w 144"/>
              <a:gd name="T7" fmla="*/ 54 h 133"/>
              <a:gd name="T8" fmla="*/ 24 w 144"/>
              <a:gd name="T9" fmla="*/ 133 h 133"/>
            </a:gdLst>
            <a:ahLst/>
            <a:cxnLst>
              <a:cxn ang="0">
                <a:pos x="T0" y="T1"/>
              </a:cxn>
              <a:cxn ang="0">
                <a:pos x="T2" y="T3"/>
              </a:cxn>
              <a:cxn ang="0">
                <a:pos x="T4" y="T5"/>
              </a:cxn>
              <a:cxn ang="0">
                <a:pos x="T6" y="T7"/>
              </a:cxn>
              <a:cxn ang="0">
                <a:pos x="T8" y="T9"/>
              </a:cxn>
            </a:cxnLst>
            <a:rect l="0" t="0" r="r" b="b"/>
            <a:pathLst>
              <a:path w="144" h="133">
                <a:moveTo>
                  <a:pt x="24" y="133"/>
                </a:moveTo>
                <a:lnTo>
                  <a:pt x="144" y="133"/>
                </a:lnTo>
                <a:lnTo>
                  <a:pt x="76" y="0"/>
                </a:lnTo>
                <a:lnTo>
                  <a:pt x="0" y="54"/>
                </a:lnTo>
                <a:lnTo>
                  <a:pt x="24" y="133"/>
                </a:lnTo>
                <a:close/>
              </a:path>
            </a:pathLst>
          </a:custGeom>
          <a:solidFill>
            <a:srgbClr val="396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92"/>
          <p:cNvSpPr>
            <a:spLocks/>
          </p:cNvSpPr>
          <p:nvPr userDrawn="1"/>
        </p:nvSpPr>
        <p:spPr bwMode="auto">
          <a:xfrm>
            <a:off x="10895581" y="6050016"/>
            <a:ext cx="413844" cy="374432"/>
          </a:xfrm>
          <a:custGeom>
            <a:avLst/>
            <a:gdLst>
              <a:gd name="T0" fmla="*/ 0 w 84"/>
              <a:gd name="T1" fmla="*/ 50 h 76"/>
              <a:gd name="T2" fmla="*/ 13 w 84"/>
              <a:gd name="T3" fmla="*/ 76 h 76"/>
              <a:gd name="T4" fmla="*/ 84 w 84"/>
              <a:gd name="T5" fmla="*/ 26 h 76"/>
              <a:gd name="T6" fmla="*/ 71 w 84"/>
              <a:gd name="T7" fmla="*/ 0 h 76"/>
              <a:gd name="T8" fmla="*/ 0 w 84"/>
              <a:gd name="T9" fmla="*/ 50 h 76"/>
            </a:gdLst>
            <a:ahLst/>
            <a:cxnLst>
              <a:cxn ang="0">
                <a:pos x="T0" y="T1"/>
              </a:cxn>
              <a:cxn ang="0">
                <a:pos x="T2" y="T3"/>
              </a:cxn>
              <a:cxn ang="0">
                <a:pos x="T4" y="T5"/>
              </a:cxn>
              <a:cxn ang="0">
                <a:pos x="T6" y="T7"/>
              </a:cxn>
              <a:cxn ang="0">
                <a:pos x="T8" y="T9"/>
              </a:cxn>
            </a:cxnLst>
            <a:rect l="0" t="0" r="r" b="b"/>
            <a:pathLst>
              <a:path w="84" h="76">
                <a:moveTo>
                  <a:pt x="0" y="50"/>
                </a:moveTo>
                <a:lnTo>
                  <a:pt x="13" y="76"/>
                </a:lnTo>
                <a:lnTo>
                  <a:pt x="84" y="26"/>
                </a:lnTo>
                <a:lnTo>
                  <a:pt x="71" y="0"/>
                </a:lnTo>
                <a:lnTo>
                  <a:pt x="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93"/>
          <p:cNvSpPr>
            <a:spLocks/>
          </p:cNvSpPr>
          <p:nvPr userDrawn="1"/>
        </p:nvSpPr>
        <p:spPr bwMode="auto">
          <a:xfrm>
            <a:off x="10462029" y="5104087"/>
            <a:ext cx="83757" cy="73903"/>
          </a:xfrm>
          <a:custGeom>
            <a:avLst/>
            <a:gdLst>
              <a:gd name="T0" fmla="*/ 9 w 9"/>
              <a:gd name="T1" fmla="*/ 1 h 8"/>
              <a:gd name="T2" fmla="*/ 2 w 9"/>
              <a:gd name="T3" fmla="*/ 8 h 8"/>
              <a:gd name="T4" fmla="*/ 0 w 9"/>
              <a:gd name="T5" fmla="*/ 7 h 8"/>
              <a:gd name="T6" fmla="*/ 9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2" y="8"/>
                  <a:pt x="2" y="8"/>
                  <a:pt x="2" y="8"/>
                </a:cubicBezTo>
                <a:cubicBezTo>
                  <a:pt x="1" y="8"/>
                  <a:pt x="0" y="8"/>
                  <a:pt x="0" y="7"/>
                </a:cubicBezTo>
                <a:cubicBezTo>
                  <a:pt x="9" y="0"/>
                  <a:pt x="9" y="0"/>
                  <a:pt x="9" y="0"/>
                </a:cubicBezTo>
                <a:lnTo>
                  <a:pt x="9" y="1"/>
                </a:ln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 name="Freeform 94"/>
          <p:cNvSpPr>
            <a:spLocks/>
          </p:cNvSpPr>
          <p:nvPr userDrawn="1"/>
        </p:nvSpPr>
        <p:spPr bwMode="auto">
          <a:xfrm>
            <a:off x="10673878" y="5168136"/>
            <a:ext cx="103464" cy="103464"/>
          </a:xfrm>
          <a:custGeom>
            <a:avLst/>
            <a:gdLst>
              <a:gd name="T0" fmla="*/ 1 w 11"/>
              <a:gd name="T1" fmla="*/ 1 h 11"/>
              <a:gd name="T2" fmla="*/ 8 w 11"/>
              <a:gd name="T3" fmla="*/ 10 h 11"/>
              <a:gd name="T4" fmla="*/ 11 w 11"/>
              <a:gd name="T5" fmla="*/ 9 h 11"/>
              <a:gd name="T6" fmla="*/ 1 w 11"/>
              <a:gd name="T7" fmla="*/ 0 h 11"/>
              <a:gd name="T8" fmla="*/ 1 w 11"/>
              <a:gd name="T9" fmla="*/ 1 h 11"/>
            </a:gdLst>
            <a:ahLst/>
            <a:cxnLst>
              <a:cxn ang="0">
                <a:pos x="T0" y="T1"/>
              </a:cxn>
              <a:cxn ang="0">
                <a:pos x="T2" y="T3"/>
              </a:cxn>
              <a:cxn ang="0">
                <a:pos x="T4" y="T5"/>
              </a:cxn>
              <a:cxn ang="0">
                <a:pos x="T6" y="T7"/>
              </a:cxn>
              <a:cxn ang="0">
                <a:pos x="T8" y="T9"/>
              </a:cxn>
            </a:cxnLst>
            <a:rect l="0" t="0" r="r" b="b"/>
            <a:pathLst>
              <a:path w="11" h="11">
                <a:moveTo>
                  <a:pt x="1" y="1"/>
                </a:moveTo>
                <a:cubicBezTo>
                  <a:pt x="8" y="10"/>
                  <a:pt x="8" y="10"/>
                  <a:pt x="8" y="10"/>
                </a:cubicBezTo>
                <a:cubicBezTo>
                  <a:pt x="9" y="11"/>
                  <a:pt x="10" y="10"/>
                  <a:pt x="11" y="9"/>
                </a:cubicBezTo>
                <a:cubicBezTo>
                  <a:pt x="1" y="0"/>
                  <a:pt x="1" y="0"/>
                  <a:pt x="1" y="0"/>
                </a:cubicBezTo>
                <a:cubicBezTo>
                  <a:pt x="0" y="1"/>
                  <a:pt x="0" y="1"/>
                  <a:pt x="1" y="1"/>
                </a:cubicBez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Freeform 95"/>
          <p:cNvSpPr>
            <a:spLocks/>
          </p:cNvSpPr>
          <p:nvPr userDrawn="1"/>
        </p:nvSpPr>
        <p:spPr bwMode="auto">
          <a:xfrm>
            <a:off x="10895581" y="5966266"/>
            <a:ext cx="335017" cy="266044"/>
          </a:xfrm>
          <a:custGeom>
            <a:avLst/>
            <a:gdLst>
              <a:gd name="T0" fmla="*/ 68 w 68"/>
              <a:gd name="T1" fmla="*/ 15 h 54"/>
              <a:gd name="T2" fmla="*/ 10 w 68"/>
              <a:gd name="T3" fmla="*/ 54 h 54"/>
              <a:gd name="T4" fmla="*/ 0 w 68"/>
              <a:gd name="T5" fmla="*/ 43 h 54"/>
              <a:gd name="T6" fmla="*/ 62 w 68"/>
              <a:gd name="T7" fmla="*/ 0 h 54"/>
              <a:gd name="T8" fmla="*/ 68 w 68"/>
              <a:gd name="T9" fmla="*/ 15 h 54"/>
            </a:gdLst>
            <a:ahLst/>
            <a:cxnLst>
              <a:cxn ang="0">
                <a:pos x="T0" y="T1"/>
              </a:cxn>
              <a:cxn ang="0">
                <a:pos x="T2" y="T3"/>
              </a:cxn>
              <a:cxn ang="0">
                <a:pos x="T4" y="T5"/>
              </a:cxn>
              <a:cxn ang="0">
                <a:pos x="T6" y="T7"/>
              </a:cxn>
              <a:cxn ang="0">
                <a:pos x="T8" y="T9"/>
              </a:cxn>
            </a:cxnLst>
            <a:rect l="0" t="0" r="r" b="b"/>
            <a:pathLst>
              <a:path w="68" h="54">
                <a:moveTo>
                  <a:pt x="68" y="15"/>
                </a:moveTo>
                <a:lnTo>
                  <a:pt x="10" y="54"/>
                </a:lnTo>
                <a:lnTo>
                  <a:pt x="0" y="43"/>
                </a:lnTo>
                <a:lnTo>
                  <a:pt x="62" y="0"/>
                </a:lnTo>
                <a:lnTo>
                  <a:pt x="68" y="15"/>
                </a:lnTo>
                <a:close/>
              </a:path>
            </a:pathLst>
          </a:custGeom>
          <a:solidFill>
            <a:srgbClr val="4F31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Freeform 96"/>
          <p:cNvSpPr>
            <a:spLocks/>
          </p:cNvSpPr>
          <p:nvPr userDrawn="1"/>
        </p:nvSpPr>
        <p:spPr bwMode="auto">
          <a:xfrm>
            <a:off x="10915288" y="6079577"/>
            <a:ext cx="137949" cy="152730"/>
          </a:xfrm>
          <a:custGeom>
            <a:avLst/>
            <a:gdLst>
              <a:gd name="T0" fmla="*/ 13 w 15"/>
              <a:gd name="T1" fmla="*/ 5 h 17"/>
              <a:gd name="T2" fmla="*/ 11 w 15"/>
              <a:gd name="T3" fmla="*/ 15 h 17"/>
              <a:gd name="T4" fmla="*/ 2 w 15"/>
              <a:gd name="T5" fmla="*/ 11 h 17"/>
              <a:gd name="T6" fmla="*/ 4 w 15"/>
              <a:gd name="T7" fmla="*/ 2 h 17"/>
              <a:gd name="T8" fmla="*/ 13 w 15"/>
              <a:gd name="T9" fmla="*/ 5 h 17"/>
            </a:gdLst>
            <a:ahLst/>
            <a:cxnLst>
              <a:cxn ang="0">
                <a:pos x="T0" y="T1"/>
              </a:cxn>
              <a:cxn ang="0">
                <a:pos x="T2" y="T3"/>
              </a:cxn>
              <a:cxn ang="0">
                <a:pos x="T4" y="T5"/>
              </a:cxn>
              <a:cxn ang="0">
                <a:pos x="T6" y="T7"/>
              </a:cxn>
              <a:cxn ang="0">
                <a:pos x="T8" y="T9"/>
              </a:cxn>
            </a:cxnLst>
            <a:rect l="0" t="0" r="r" b="b"/>
            <a:pathLst>
              <a:path w="15" h="17">
                <a:moveTo>
                  <a:pt x="13" y="5"/>
                </a:moveTo>
                <a:cubicBezTo>
                  <a:pt x="15" y="9"/>
                  <a:pt x="14" y="13"/>
                  <a:pt x="11" y="15"/>
                </a:cubicBezTo>
                <a:cubicBezTo>
                  <a:pt x="8" y="17"/>
                  <a:pt x="4" y="15"/>
                  <a:pt x="2" y="11"/>
                </a:cubicBezTo>
                <a:cubicBezTo>
                  <a:pt x="0" y="8"/>
                  <a:pt x="1" y="4"/>
                  <a:pt x="4" y="2"/>
                </a:cubicBezTo>
                <a:cubicBezTo>
                  <a:pt x="7" y="0"/>
                  <a:pt x="11" y="2"/>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Freeform 97"/>
          <p:cNvSpPr>
            <a:spLocks/>
          </p:cNvSpPr>
          <p:nvPr userDrawn="1"/>
        </p:nvSpPr>
        <p:spPr bwMode="auto">
          <a:xfrm>
            <a:off x="10925142" y="6089431"/>
            <a:ext cx="118242" cy="133022"/>
          </a:xfrm>
          <a:custGeom>
            <a:avLst/>
            <a:gdLst>
              <a:gd name="T0" fmla="*/ 12 w 13"/>
              <a:gd name="T1" fmla="*/ 4 h 15"/>
              <a:gd name="T2" fmla="*/ 11 w 13"/>
              <a:gd name="T3" fmla="*/ 5 h 15"/>
              <a:gd name="T4" fmla="*/ 13 w 13"/>
              <a:gd name="T5" fmla="*/ 9 h 15"/>
              <a:gd name="T6" fmla="*/ 10 w 13"/>
              <a:gd name="T7" fmla="*/ 14 h 15"/>
              <a:gd name="T8" fmla="*/ 8 w 13"/>
              <a:gd name="T9" fmla="*/ 14 h 15"/>
              <a:gd name="T10" fmla="*/ 1 w 13"/>
              <a:gd name="T11" fmla="*/ 10 h 15"/>
              <a:gd name="T12" fmla="*/ 0 w 13"/>
              <a:gd name="T13" fmla="*/ 6 h 15"/>
              <a:gd name="T14" fmla="*/ 3 w 13"/>
              <a:gd name="T15" fmla="*/ 1 h 15"/>
              <a:gd name="T16" fmla="*/ 5 w 13"/>
              <a:gd name="T17" fmla="*/ 1 h 15"/>
              <a:gd name="T18" fmla="*/ 11 w 13"/>
              <a:gd name="T19" fmla="*/ 5 h 15"/>
              <a:gd name="T20" fmla="*/ 12 w 13"/>
              <a:gd name="T21" fmla="*/ 4 h 15"/>
              <a:gd name="T22" fmla="*/ 12 w 13"/>
              <a:gd name="T23" fmla="*/ 4 h 15"/>
              <a:gd name="T24" fmla="*/ 5 w 13"/>
              <a:gd name="T25" fmla="*/ 0 h 15"/>
              <a:gd name="T26" fmla="*/ 3 w 13"/>
              <a:gd name="T27" fmla="*/ 1 h 15"/>
              <a:gd name="T28" fmla="*/ 0 w 13"/>
              <a:gd name="T29" fmla="*/ 6 h 15"/>
              <a:gd name="T30" fmla="*/ 1 w 13"/>
              <a:gd name="T31" fmla="*/ 11 h 15"/>
              <a:gd name="T32" fmla="*/ 8 w 13"/>
              <a:gd name="T33" fmla="*/ 15 h 15"/>
              <a:gd name="T34" fmla="*/ 10 w 13"/>
              <a:gd name="T35" fmla="*/ 14 h 15"/>
              <a:gd name="T36" fmla="*/ 13 w 13"/>
              <a:gd name="T37" fmla="*/ 9 h 15"/>
              <a:gd name="T38" fmla="*/ 12 w 13"/>
              <a:gd name="T3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5">
                <a:moveTo>
                  <a:pt x="12" y="4"/>
                </a:moveTo>
                <a:cubicBezTo>
                  <a:pt x="11" y="5"/>
                  <a:pt x="11" y="5"/>
                  <a:pt x="11" y="5"/>
                </a:cubicBezTo>
                <a:cubicBezTo>
                  <a:pt x="12" y="6"/>
                  <a:pt x="13" y="7"/>
                  <a:pt x="13" y="9"/>
                </a:cubicBezTo>
                <a:cubicBezTo>
                  <a:pt x="13" y="11"/>
                  <a:pt x="12" y="13"/>
                  <a:pt x="10" y="14"/>
                </a:cubicBezTo>
                <a:cubicBezTo>
                  <a:pt x="9" y="14"/>
                  <a:pt x="8" y="14"/>
                  <a:pt x="8" y="14"/>
                </a:cubicBezTo>
                <a:cubicBezTo>
                  <a:pt x="5" y="14"/>
                  <a:pt x="3" y="13"/>
                  <a:pt x="1" y="10"/>
                </a:cubicBezTo>
                <a:cubicBezTo>
                  <a:pt x="1" y="9"/>
                  <a:pt x="0" y="8"/>
                  <a:pt x="0" y="6"/>
                </a:cubicBezTo>
                <a:cubicBezTo>
                  <a:pt x="0" y="4"/>
                  <a:pt x="1" y="2"/>
                  <a:pt x="3" y="1"/>
                </a:cubicBezTo>
                <a:cubicBezTo>
                  <a:pt x="4" y="1"/>
                  <a:pt x="5" y="1"/>
                  <a:pt x="5" y="1"/>
                </a:cubicBezTo>
                <a:cubicBezTo>
                  <a:pt x="8" y="1"/>
                  <a:pt x="10" y="2"/>
                  <a:pt x="11" y="5"/>
                </a:cubicBezTo>
                <a:cubicBezTo>
                  <a:pt x="12" y="4"/>
                  <a:pt x="12" y="4"/>
                  <a:pt x="12" y="4"/>
                </a:cubicBezTo>
                <a:cubicBezTo>
                  <a:pt x="12" y="4"/>
                  <a:pt x="12" y="4"/>
                  <a:pt x="12" y="4"/>
                </a:cubicBezTo>
                <a:cubicBezTo>
                  <a:pt x="11" y="2"/>
                  <a:pt x="8" y="0"/>
                  <a:pt x="5" y="0"/>
                </a:cubicBezTo>
                <a:cubicBezTo>
                  <a:pt x="4" y="0"/>
                  <a:pt x="3" y="0"/>
                  <a:pt x="3" y="1"/>
                </a:cubicBezTo>
                <a:cubicBezTo>
                  <a:pt x="1" y="2"/>
                  <a:pt x="0" y="4"/>
                  <a:pt x="0" y="6"/>
                </a:cubicBezTo>
                <a:cubicBezTo>
                  <a:pt x="0" y="8"/>
                  <a:pt x="0" y="9"/>
                  <a:pt x="1" y="11"/>
                </a:cubicBezTo>
                <a:cubicBezTo>
                  <a:pt x="2" y="13"/>
                  <a:pt x="5" y="15"/>
                  <a:pt x="8" y="15"/>
                </a:cubicBezTo>
                <a:cubicBezTo>
                  <a:pt x="8" y="15"/>
                  <a:pt x="9" y="15"/>
                  <a:pt x="10" y="14"/>
                </a:cubicBezTo>
                <a:cubicBezTo>
                  <a:pt x="12" y="13"/>
                  <a:pt x="13" y="11"/>
                  <a:pt x="13" y="9"/>
                </a:cubicBezTo>
                <a:cubicBezTo>
                  <a:pt x="13" y="7"/>
                  <a:pt x="13" y="6"/>
                  <a:pt x="12" y="4"/>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98"/>
          <p:cNvSpPr>
            <a:spLocks/>
          </p:cNvSpPr>
          <p:nvPr userDrawn="1"/>
        </p:nvSpPr>
        <p:spPr bwMode="auto">
          <a:xfrm>
            <a:off x="10979334" y="6153480"/>
            <a:ext cx="19707" cy="54195"/>
          </a:xfrm>
          <a:custGeom>
            <a:avLst/>
            <a:gdLst>
              <a:gd name="T0" fmla="*/ 4 w 4"/>
              <a:gd name="T1" fmla="*/ 11 h 11"/>
              <a:gd name="T2" fmla="*/ 0 w 4"/>
              <a:gd name="T3" fmla="*/ 0 h 11"/>
              <a:gd name="T4" fmla="*/ 2 w 4"/>
              <a:gd name="T5" fmla="*/ 0 h 11"/>
              <a:gd name="T6" fmla="*/ 4 w 4"/>
              <a:gd name="T7" fmla="*/ 11 h 11"/>
            </a:gdLst>
            <a:ahLst/>
            <a:cxnLst>
              <a:cxn ang="0">
                <a:pos x="T0" y="T1"/>
              </a:cxn>
              <a:cxn ang="0">
                <a:pos x="T2" y="T3"/>
              </a:cxn>
              <a:cxn ang="0">
                <a:pos x="T4" y="T5"/>
              </a:cxn>
              <a:cxn ang="0">
                <a:pos x="T6" y="T7"/>
              </a:cxn>
            </a:cxnLst>
            <a:rect l="0" t="0" r="r" b="b"/>
            <a:pathLst>
              <a:path w="4" h="11">
                <a:moveTo>
                  <a:pt x="4" y="11"/>
                </a:moveTo>
                <a:lnTo>
                  <a:pt x="0" y="0"/>
                </a:lnTo>
                <a:lnTo>
                  <a:pt x="2" y="0"/>
                </a:lnTo>
                <a:lnTo>
                  <a:pt x="4" y="11"/>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99"/>
          <p:cNvSpPr>
            <a:spLocks/>
          </p:cNvSpPr>
          <p:nvPr userDrawn="1"/>
        </p:nvSpPr>
        <p:spPr bwMode="auto">
          <a:xfrm>
            <a:off x="10979334" y="6143627"/>
            <a:ext cx="34488" cy="14781"/>
          </a:xfrm>
          <a:custGeom>
            <a:avLst/>
            <a:gdLst>
              <a:gd name="T0" fmla="*/ 7 w 7"/>
              <a:gd name="T1" fmla="*/ 0 h 3"/>
              <a:gd name="T2" fmla="*/ 2 w 7"/>
              <a:gd name="T3" fmla="*/ 3 h 3"/>
              <a:gd name="T4" fmla="*/ 0 w 7"/>
              <a:gd name="T5" fmla="*/ 2 h 3"/>
              <a:gd name="T6" fmla="*/ 7 w 7"/>
              <a:gd name="T7" fmla="*/ 0 h 3"/>
            </a:gdLst>
            <a:ahLst/>
            <a:cxnLst>
              <a:cxn ang="0">
                <a:pos x="T0" y="T1"/>
              </a:cxn>
              <a:cxn ang="0">
                <a:pos x="T2" y="T3"/>
              </a:cxn>
              <a:cxn ang="0">
                <a:pos x="T4" y="T5"/>
              </a:cxn>
              <a:cxn ang="0">
                <a:pos x="T6" y="T7"/>
              </a:cxn>
            </a:cxnLst>
            <a:rect l="0" t="0" r="r" b="b"/>
            <a:pathLst>
              <a:path w="7" h="3">
                <a:moveTo>
                  <a:pt x="7" y="0"/>
                </a:moveTo>
                <a:lnTo>
                  <a:pt x="2" y="3"/>
                </a:lnTo>
                <a:lnTo>
                  <a:pt x="0" y="2"/>
                </a:lnTo>
                <a:lnTo>
                  <a:pt x="7"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Freeform 100"/>
          <p:cNvSpPr>
            <a:spLocks/>
          </p:cNvSpPr>
          <p:nvPr userDrawn="1"/>
        </p:nvSpPr>
        <p:spPr bwMode="auto">
          <a:xfrm>
            <a:off x="10969481" y="6094358"/>
            <a:ext cx="19707" cy="59119"/>
          </a:xfrm>
          <a:custGeom>
            <a:avLst/>
            <a:gdLst>
              <a:gd name="T0" fmla="*/ 0 w 4"/>
              <a:gd name="T1" fmla="*/ 0 h 12"/>
              <a:gd name="T2" fmla="*/ 4 w 4"/>
              <a:gd name="T3" fmla="*/ 12 h 12"/>
              <a:gd name="T4" fmla="*/ 2 w 4"/>
              <a:gd name="T5" fmla="*/ 12 h 12"/>
              <a:gd name="T6" fmla="*/ 0 w 4"/>
              <a:gd name="T7" fmla="*/ 0 h 12"/>
            </a:gdLst>
            <a:ahLst/>
            <a:cxnLst>
              <a:cxn ang="0">
                <a:pos x="T0" y="T1"/>
              </a:cxn>
              <a:cxn ang="0">
                <a:pos x="T2" y="T3"/>
              </a:cxn>
              <a:cxn ang="0">
                <a:pos x="T4" y="T5"/>
              </a:cxn>
              <a:cxn ang="0">
                <a:pos x="T6" y="T7"/>
              </a:cxn>
            </a:cxnLst>
            <a:rect l="0" t="0" r="r" b="b"/>
            <a:pathLst>
              <a:path w="4" h="12">
                <a:moveTo>
                  <a:pt x="0" y="0"/>
                </a:moveTo>
                <a:lnTo>
                  <a:pt x="4" y="12"/>
                </a:lnTo>
                <a:lnTo>
                  <a:pt x="2" y="12"/>
                </a:lnTo>
                <a:lnTo>
                  <a:pt x="0"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Rectangle 101"/>
          <p:cNvSpPr>
            <a:spLocks noChangeArrowheads="1"/>
          </p:cNvSpPr>
          <p:nvPr userDrawn="1"/>
        </p:nvSpPr>
        <p:spPr bwMode="auto">
          <a:xfrm>
            <a:off x="10949773" y="6104212"/>
            <a:ext cx="9854"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7" name="Freeform 102"/>
          <p:cNvSpPr>
            <a:spLocks/>
          </p:cNvSpPr>
          <p:nvPr userDrawn="1"/>
        </p:nvSpPr>
        <p:spPr bwMode="auto">
          <a:xfrm>
            <a:off x="10934996" y="6123919"/>
            <a:ext cx="14781" cy="9854"/>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103"/>
          <p:cNvSpPr>
            <a:spLocks/>
          </p:cNvSpPr>
          <p:nvPr userDrawn="1"/>
        </p:nvSpPr>
        <p:spPr bwMode="auto">
          <a:xfrm>
            <a:off x="10934996" y="6153480"/>
            <a:ext cx="9854"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Rectangle 104"/>
          <p:cNvSpPr>
            <a:spLocks noChangeArrowheads="1"/>
          </p:cNvSpPr>
          <p:nvPr userDrawn="1"/>
        </p:nvSpPr>
        <p:spPr bwMode="auto">
          <a:xfrm>
            <a:off x="10944849" y="6168258"/>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105"/>
          <p:cNvSpPr>
            <a:spLocks/>
          </p:cNvSpPr>
          <p:nvPr userDrawn="1"/>
        </p:nvSpPr>
        <p:spPr bwMode="auto">
          <a:xfrm>
            <a:off x="10959627" y="6187965"/>
            <a:ext cx="9854" cy="19707"/>
          </a:xfrm>
          <a:custGeom>
            <a:avLst/>
            <a:gdLst>
              <a:gd name="T0" fmla="*/ 2 w 2"/>
              <a:gd name="T1" fmla="*/ 0 h 4"/>
              <a:gd name="T2" fmla="*/ 2 w 2"/>
              <a:gd name="T3" fmla="*/ 2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Freeform 106"/>
          <p:cNvSpPr>
            <a:spLocks/>
          </p:cNvSpPr>
          <p:nvPr userDrawn="1"/>
        </p:nvSpPr>
        <p:spPr bwMode="auto">
          <a:xfrm>
            <a:off x="10989188" y="6197819"/>
            <a:ext cx="0" cy="19707"/>
          </a:xfrm>
          <a:custGeom>
            <a:avLst/>
            <a:gdLst>
              <a:gd name="T0" fmla="*/ 0 h 4"/>
              <a:gd name="T1" fmla="*/ 2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2" name="Rectangle 107"/>
          <p:cNvSpPr>
            <a:spLocks noChangeArrowheads="1"/>
          </p:cNvSpPr>
          <p:nvPr userDrawn="1"/>
        </p:nvSpPr>
        <p:spPr bwMode="auto">
          <a:xfrm>
            <a:off x="11008895" y="6197819"/>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3" name="Freeform 108"/>
          <p:cNvSpPr>
            <a:spLocks/>
          </p:cNvSpPr>
          <p:nvPr userDrawn="1"/>
        </p:nvSpPr>
        <p:spPr bwMode="auto">
          <a:xfrm>
            <a:off x="11013822" y="6178112"/>
            <a:ext cx="19707" cy="9854"/>
          </a:xfrm>
          <a:custGeom>
            <a:avLst/>
            <a:gdLst>
              <a:gd name="T0" fmla="*/ 0 w 4"/>
              <a:gd name="T1" fmla="*/ 0 h 2"/>
              <a:gd name="T2" fmla="*/ 2 w 4"/>
              <a:gd name="T3" fmla="*/ 0 h 2"/>
              <a:gd name="T4" fmla="*/ 4 w 4"/>
              <a:gd name="T5" fmla="*/ 2 h 2"/>
              <a:gd name="T6" fmla="*/ 2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4" name="Freeform 109"/>
          <p:cNvSpPr>
            <a:spLocks/>
          </p:cNvSpPr>
          <p:nvPr userDrawn="1"/>
        </p:nvSpPr>
        <p:spPr bwMode="auto">
          <a:xfrm>
            <a:off x="11023676" y="6158404"/>
            <a:ext cx="9854"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5" name="Freeform 110"/>
          <p:cNvSpPr>
            <a:spLocks/>
          </p:cNvSpPr>
          <p:nvPr userDrawn="1"/>
        </p:nvSpPr>
        <p:spPr bwMode="auto">
          <a:xfrm>
            <a:off x="11013822" y="6133773"/>
            <a:ext cx="9854" cy="9854"/>
          </a:xfrm>
          <a:custGeom>
            <a:avLst/>
            <a:gdLst>
              <a:gd name="T0" fmla="*/ 0 w 2"/>
              <a:gd name="T1" fmla="*/ 2 h 2"/>
              <a:gd name="T2" fmla="*/ 0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2"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Freeform 111"/>
          <p:cNvSpPr>
            <a:spLocks/>
          </p:cNvSpPr>
          <p:nvPr userDrawn="1"/>
        </p:nvSpPr>
        <p:spPr bwMode="auto">
          <a:xfrm>
            <a:off x="10999042" y="6104212"/>
            <a:ext cx="9854" cy="19707"/>
          </a:xfrm>
          <a:custGeom>
            <a:avLst/>
            <a:gdLst>
              <a:gd name="T0" fmla="*/ 0 w 2"/>
              <a:gd name="T1" fmla="*/ 4 h 4"/>
              <a:gd name="T2" fmla="*/ 0 w 2"/>
              <a:gd name="T3" fmla="*/ 2 h 4"/>
              <a:gd name="T4" fmla="*/ 2 w 2"/>
              <a:gd name="T5" fmla="*/ 0 h 4"/>
              <a:gd name="T6" fmla="*/ 2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2"/>
                </a:lnTo>
                <a:lnTo>
                  <a:pt x="2" y="0"/>
                </a:lnTo>
                <a:lnTo>
                  <a:pt x="2"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7" name="Freeform 112"/>
          <p:cNvSpPr>
            <a:spLocks/>
          </p:cNvSpPr>
          <p:nvPr userDrawn="1"/>
        </p:nvSpPr>
        <p:spPr bwMode="auto">
          <a:xfrm>
            <a:off x="10979334" y="6094358"/>
            <a:ext cx="0" cy="19707"/>
          </a:xfrm>
          <a:custGeom>
            <a:avLst/>
            <a:gdLst>
              <a:gd name="T0" fmla="*/ 4 h 4"/>
              <a:gd name="T1" fmla="*/ 2 h 4"/>
              <a:gd name="T2" fmla="*/ 0 h 4"/>
              <a:gd name="T3" fmla="*/ 2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8" name="Freeform 113"/>
          <p:cNvSpPr>
            <a:spLocks/>
          </p:cNvSpPr>
          <p:nvPr userDrawn="1"/>
        </p:nvSpPr>
        <p:spPr bwMode="auto">
          <a:xfrm>
            <a:off x="10979334" y="6153480"/>
            <a:ext cx="9854" cy="492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0" y="1"/>
                  <a:pt x="0" y="1"/>
                </a:cubicBezTo>
                <a:cubicBezTo>
                  <a:pt x="0" y="0"/>
                  <a:pt x="0" y="0"/>
                  <a:pt x="0" y="0"/>
                </a:cubicBezTo>
                <a:cubicBezTo>
                  <a:pt x="0" y="0"/>
                  <a:pt x="1" y="0"/>
                  <a:pt x="1" y="0"/>
                </a:cubicBez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9" name="Freeform 114"/>
          <p:cNvSpPr>
            <a:spLocks/>
          </p:cNvSpPr>
          <p:nvPr userDrawn="1"/>
        </p:nvSpPr>
        <p:spPr bwMode="auto">
          <a:xfrm>
            <a:off x="11033530" y="6114065"/>
            <a:ext cx="9854" cy="19707"/>
          </a:xfrm>
          <a:custGeom>
            <a:avLst/>
            <a:gdLst>
              <a:gd name="T0" fmla="*/ 1 w 1"/>
              <a:gd name="T1" fmla="*/ 1 h 2"/>
              <a:gd name="T2" fmla="*/ 1 w 1"/>
              <a:gd name="T3" fmla="*/ 2 h 2"/>
              <a:gd name="T4" fmla="*/ 1 w 1"/>
              <a:gd name="T5" fmla="*/ 2 h 2"/>
              <a:gd name="T6" fmla="*/ 1 w 1"/>
              <a:gd name="T7" fmla="*/ 2 h 2"/>
              <a:gd name="T8" fmla="*/ 0 w 1"/>
              <a:gd name="T9" fmla="*/ 1 h 2"/>
              <a:gd name="T10" fmla="*/ 0 w 1"/>
              <a:gd name="T11" fmla="*/ 0 h 2"/>
              <a:gd name="T12" fmla="*/ 0 w 1"/>
              <a:gd name="T13" fmla="*/ 0 h 2"/>
              <a:gd name="T14" fmla="*/ 0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1"/>
                  <a:pt x="1" y="2"/>
                  <a:pt x="1" y="2"/>
                </a:cubicBezTo>
                <a:cubicBezTo>
                  <a:pt x="1" y="2"/>
                  <a:pt x="1" y="2"/>
                  <a:pt x="1" y="2"/>
                </a:cubicBezTo>
                <a:cubicBezTo>
                  <a:pt x="1" y="2"/>
                  <a:pt x="1" y="2"/>
                  <a:pt x="1" y="2"/>
                </a:cubicBezTo>
                <a:cubicBezTo>
                  <a:pt x="1" y="2"/>
                  <a:pt x="0" y="2"/>
                  <a:pt x="0" y="1"/>
                </a:cubicBezTo>
                <a:cubicBezTo>
                  <a:pt x="0" y="1"/>
                  <a:pt x="0" y="0"/>
                  <a:pt x="0" y="0"/>
                </a:cubicBezTo>
                <a:cubicBezTo>
                  <a:pt x="0" y="0"/>
                  <a:pt x="0" y="0"/>
                  <a:pt x="0" y="0"/>
                </a:cubicBezTo>
                <a:cubicBezTo>
                  <a:pt x="0" y="0"/>
                  <a:pt x="0" y="0"/>
                  <a:pt x="0" y="0"/>
                </a:cubicBezTo>
                <a:cubicBezTo>
                  <a:pt x="1" y="0"/>
                  <a:pt x="1" y="0"/>
                  <a:pt x="1" y="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Rectangle 213"/>
          <p:cNvSpPr>
            <a:spLocks noChangeArrowheads="1"/>
          </p:cNvSpPr>
          <p:nvPr userDrawn="1"/>
        </p:nvSpPr>
        <p:spPr bwMode="auto">
          <a:xfrm>
            <a:off x="10417688" y="2709697"/>
            <a:ext cx="413844" cy="23648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Tree>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13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8754894" cy="1232898"/>
          </a:xfrm>
        </p:spPr>
        <p:txBody>
          <a:bodyPr lIns="393192" tIns="393192" bIns="91440">
            <a:normAutofit/>
          </a:bodyPr>
          <a:lstStyle>
            <a:lvl1pPr marL="0" indent="0">
              <a:buNone/>
              <a:defRPr sz="4400">
                <a:solidFill>
                  <a:schemeClr val="accent1"/>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8754894"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2" name="Rectangle 1"/>
          <p:cNvSpPr/>
          <p:nvPr userDrawn="1"/>
        </p:nvSpPr>
        <p:spPr>
          <a:xfrm>
            <a:off x="8842443" y="0"/>
            <a:ext cx="334955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Freeform 82"/>
          <p:cNvSpPr>
            <a:spLocks noEditPoints="1"/>
          </p:cNvSpPr>
          <p:nvPr userDrawn="1"/>
        </p:nvSpPr>
        <p:spPr bwMode="auto">
          <a:xfrm>
            <a:off x="9427419" y="817834"/>
            <a:ext cx="2384533" cy="2369756"/>
          </a:xfrm>
          <a:custGeom>
            <a:avLst/>
            <a:gdLst>
              <a:gd name="T0" fmla="*/ 129 w 258"/>
              <a:gd name="T1" fmla="*/ 220 h 258"/>
              <a:gd name="T2" fmla="*/ 38 w 258"/>
              <a:gd name="T3" fmla="*/ 129 h 258"/>
              <a:gd name="T4" fmla="*/ 129 w 258"/>
              <a:gd name="T5" fmla="*/ 38 h 258"/>
              <a:gd name="T6" fmla="*/ 221 w 258"/>
              <a:gd name="T7" fmla="*/ 129 h 258"/>
              <a:gd name="T8" fmla="*/ 129 w 258"/>
              <a:gd name="T9" fmla="*/ 220 h 258"/>
              <a:gd name="T10" fmla="*/ 129 w 258"/>
              <a:gd name="T11" fmla="*/ 0 h 258"/>
              <a:gd name="T12" fmla="*/ 0 w 258"/>
              <a:gd name="T13" fmla="*/ 129 h 258"/>
              <a:gd name="T14" fmla="*/ 129 w 258"/>
              <a:gd name="T15" fmla="*/ 258 h 258"/>
              <a:gd name="T16" fmla="*/ 258 w 258"/>
              <a:gd name="T17" fmla="*/ 129 h 258"/>
              <a:gd name="T18" fmla="*/ 129 w 258"/>
              <a:gd name="T1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58">
                <a:moveTo>
                  <a:pt x="129" y="220"/>
                </a:moveTo>
                <a:cubicBezTo>
                  <a:pt x="79" y="220"/>
                  <a:pt x="38" y="180"/>
                  <a:pt x="38" y="129"/>
                </a:cubicBezTo>
                <a:cubicBezTo>
                  <a:pt x="38" y="79"/>
                  <a:pt x="79" y="38"/>
                  <a:pt x="129" y="38"/>
                </a:cubicBezTo>
                <a:cubicBezTo>
                  <a:pt x="180" y="38"/>
                  <a:pt x="221" y="79"/>
                  <a:pt x="221" y="129"/>
                </a:cubicBezTo>
                <a:cubicBezTo>
                  <a:pt x="221" y="180"/>
                  <a:pt x="180" y="220"/>
                  <a:pt x="129" y="220"/>
                </a:cubicBezTo>
                <a:moveTo>
                  <a:pt x="129" y="0"/>
                </a:moveTo>
                <a:cubicBezTo>
                  <a:pt x="58" y="0"/>
                  <a:pt x="0" y="58"/>
                  <a:pt x="0" y="129"/>
                </a:cubicBezTo>
                <a:cubicBezTo>
                  <a:pt x="0" y="200"/>
                  <a:pt x="58" y="258"/>
                  <a:pt x="129" y="258"/>
                </a:cubicBezTo>
                <a:cubicBezTo>
                  <a:pt x="201" y="258"/>
                  <a:pt x="258" y="200"/>
                  <a:pt x="258" y="129"/>
                </a:cubicBezTo>
                <a:cubicBezTo>
                  <a:pt x="258" y="58"/>
                  <a:pt x="201" y="0"/>
                  <a:pt x="129" y="0"/>
                </a:cubicBezTo>
              </a:path>
            </a:pathLst>
          </a:custGeom>
          <a:solidFill>
            <a:srgbClr val="927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Oval 83"/>
          <p:cNvSpPr>
            <a:spLocks noChangeArrowheads="1"/>
          </p:cNvSpPr>
          <p:nvPr userDrawn="1"/>
        </p:nvSpPr>
        <p:spPr bwMode="auto">
          <a:xfrm>
            <a:off x="9782144" y="1167635"/>
            <a:ext cx="1684938" cy="1670163"/>
          </a:xfrm>
          <a:prstGeom prst="ellipse">
            <a:avLst/>
          </a:prstGeom>
          <a:solidFill>
            <a:srgbClr val="DAC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 name="Freeform 84"/>
          <p:cNvSpPr>
            <a:spLocks/>
          </p:cNvSpPr>
          <p:nvPr userDrawn="1"/>
        </p:nvSpPr>
        <p:spPr bwMode="auto">
          <a:xfrm>
            <a:off x="10092524" y="1458311"/>
            <a:ext cx="1064171" cy="1349923"/>
          </a:xfrm>
          <a:custGeom>
            <a:avLst/>
            <a:gdLst>
              <a:gd name="T0" fmla="*/ 115 w 115"/>
              <a:gd name="T1" fmla="*/ 58 h 147"/>
              <a:gd name="T2" fmla="*/ 57 w 115"/>
              <a:gd name="T3" fmla="*/ 0 h 147"/>
              <a:gd name="T4" fmla="*/ 0 w 115"/>
              <a:gd name="T5" fmla="*/ 58 h 147"/>
              <a:gd name="T6" fmla="*/ 17 w 115"/>
              <a:gd name="T7" fmla="*/ 99 h 147"/>
              <a:gd name="T8" fmla="*/ 35 w 115"/>
              <a:gd name="T9" fmla="*/ 136 h 147"/>
              <a:gd name="T10" fmla="*/ 56 w 115"/>
              <a:gd name="T11" fmla="*/ 145 h 147"/>
              <a:gd name="T12" fmla="*/ 56 w 115"/>
              <a:gd name="T13" fmla="*/ 147 h 147"/>
              <a:gd name="T14" fmla="*/ 57 w 115"/>
              <a:gd name="T15" fmla="*/ 146 h 147"/>
              <a:gd name="T16" fmla="*/ 58 w 115"/>
              <a:gd name="T17" fmla="*/ 147 h 147"/>
              <a:gd name="T18" fmla="*/ 59 w 115"/>
              <a:gd name="T19" fmla="*/ 145 h 147"/>
              <a:gd name="T20" fmla="*/ 80 w 115"/>
              <a:gd name="T21" fmla="*/ 136 h 147"/>
              <a:gd name="T22" fmla="*/ 97 w 115"/>
              <a:gd name="T23" fmla="*/ 100 h 147"/>
              <a:gd name="T24" fmla="*/ 115 w 115"/>
              <a:gd name="T25" fmla="*/ 5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7">
                <a:moveTo>
                  <a:pt x="115" y="58"/>
                </a:moveTo>
                <a:cubicBezTo>
                  <a:pt x="115" y="26"/>
                  <a:pt x="89" y="0"/>
                  <a:pt x="57" y="0"/>
                </a:cubicBezTo>
                <a:cubicBezTo>
                  <a:pt x="25" y="0"/>
                  <a:pt x="0" y="26"/>
                  <a:pt x="0" y="58"/>
                </a:cubicBezTo>
                <a:cubicBezTo>
                  <a:pt x="0" y="74"/>
                  <a:pt x="6" y="89"/>
                  <a:pt x="17" y="99"/>
                </a:cubicBezTo>
                <a:cubicBezTo>
                  <a:pt x="34" y="117"/>
                  <a:pt x="35" y="136"/>
                  <a:pt x="35" y="136"/>
                </a:cubicBezTo>
                <a:cubicBezTo>
                  <a:pt x="56" y="145"/>
                  <a:pt x="56" y="145"/>
                  <a:pt x="56" y="145"/>
                </a:cubicBezTo>
                <a:cubicBezTo>
                  <a:pt x="56" y="147"/>
                  <a:pt x="56" y="147"/>
                  <a:pt x="56" y="147"/>
                </a:cubicBezTo>
                <a:cubicBezTo>
                  <a:pt x="57" y="146"/>
                  <a:pt x="57" y="146"/>
                  <a:pt x="57" y="146"/>
                </a:cubicBezTo>
                <a:cubicBezTo>
                  <a:pt x="58" y="147"/>
                  <a:pt x="58" y="147"/>
                  <a:pt x="58" y="147"/>
                </a:cubicBezTo>
                <a:cubicBezTo>
                  <a:pt x="59" y="145"/>
                  <a:pt x="59" y="145"/>
                  <a:pt x="59" y="145"/>
                </a:cubicBezTo>
                <a:cubicBezTo>
                  <a:pt x="80" y="136"/>
                  <a:pt x="80" y="136"/>
                  <a:pt x="80" y="136"/>
                </a:cubicBezTo>
                <a:cubicBezTo>
                  <a:pt x="80" y="136"/>
                  <a:pt x="80" y="117"/>
                  <a:pt x="97" y="100"/>
                </a:cubicBezTo>
                <a:cubicBezTo>
                  <a:pt x="108" y="89"/>
                  <a:pt x="115" y="75"/>
                  <a:pt x="11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Rectangle 85"/>
          <p:cNvSpPr>
            <a:spLocks noChangeArrowheads="1"/>
          </p:cNvSpPr>
          <p:nvPr userDrawn="1"/>
        </p:nvSpPr>
        <p:spPr bwMode="auto">
          <a:xfrm>
            <a:off x="10619686" y="2773746"/>
            <a:ext cx="9854" cy="3808359"/>
          </a:xfrm>
          <a:prstGeom prst="rect">
            <a:avLst/>
          </a:prstGeom>
          <a:solidFill>
            <a:srgbClr val="220C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 name="Rectangle 86"/>
          <p:cNvSpPr>
            <a:spLocks noChangeArrowheads="1"/>
          </p:cNvSpPr>
          <p:nvPr userDrawn="1"/>
        </p:nvSpPr>
        <p:spPr bwMode="auto">
          <a:xfrm>
            <a:off x="10787193" y="1773621"/>
            <a:ext cx="147803" cy="458186"/>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 name="Rectangle 87"/>
          <p:cNvSpPr>
            <a:spLocks noChangeArrowheads="1"/>
          </p:cNvSpPr>
          <p:nvPr userDrawn="1"/>
        </p:nvSpPr>
        <p:spPr bwMode="auto">
          <a:xfrm>
            <a:off x="10619686" y="2054446"/>
            <a:ext cx="137949" cy="177361"/>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Rectangle 88"/>
          <p:cNvSpPr>
            <a:spLocks noChangeArrowheads="1"/>
          </p:cNvSpPr>
          <p:nvPr userDrawn="1"/>
        </p:nvSpPr>
        <p:spPr bwMode="auto">
          <a:xfrm>
            <a:off x="10442325" y="2103711"/>
            <a:ext cx="137949" cy="128095"/>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Rectangle 89"/>
          <p:cNvSpPr>
            <a:spLocks noChangeArrowheads="1"/>
          </p:cNvSpPr>
          <p:nvPr userDrawn="1"/>
        </p:nvSpPr>
        <p:spPr bwMode="auto">
          <a:xfrm>
            <a:off x="10269888" y="2148050"/>
            <a:ext cx="147803" cy="83757"/>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Freeform 90"/>
          <p:cNvSpPr>
            <a:spLocks/>
          </p:cNvSpPr>
          <p:nvPr userDrawn="1"/>
        </p:nvSpPr>
        <p:spPr bwMode="auto">
          <a:xfrm>
            <a:off x="10220619" y="5104087"/>
            <a:ext cx="1009979" cy="1147928"/>
          </a:xfrm>
          <a:custGeom>
            <a:avLst/>
            <a:gdLst>
              <a:gd name="T0" fmla="*/ 2 w 109"/>
              <a:gd name="T1" fmla="*/ 39 h 125"/>
              <a:gd name="T2" fmla="*/ 4 w 109"/>
              <a:gd name="T3" fmla="*/ 49 h 125"/>
              <a:gd name="T4" fmla="*/ 21 w 109"/>
              <a:gd name="T5" fmla="*/ 68 h 125"/>
              <a:gd name="T6" fmla="*/ 13 w 109"/>
              <a:gd name="T7" fmla="*/ 60 h 125"/>
              <a:gd name="T8" fmla="*/ 6 w 109"/>
              <a:gd name="T9" fmla="*/ 61 h 125"/>
              <a:gd name="T10" fmla="*/ 10 w 109"/>
              <a:gd name="T11" fmla="*/ 71 h 125"/>
              <a:gd name="T12" fmla="*/ 25 w 109"/>
              <a:gd name="T13" fmla="*/ 83 h 125"/>
              <a:gd name="T14" fmla="*/ 78 w 109"/>
              <a:gd name="T15" fmla="*/ 121 h 125"/>
              <a:gd name="T16" fmla="*/ 81 w 109"/>
              <a:gd name="T17" fmla="*/ 125 h 125"/>
              <a:gd name="T18" fmla="*/ 109 w 109"/>
              <a:gd name="T19" fmla="*/ 106 h 125"/>
              <a:gd name="T20" fmla="*/ 88 w 109"/>
              <a:gd name="T21" fmla="*/ 46 h 125"/>
              <a:gd name="T22" fmla="*/ 77 w 109"/>
              <a:gd name="T23" fmla="*/ 32 h 125"/>
              <a:gd name="T24" fmla="*/ 51 w 109"/>
              <a:gd name="T25" fmla="*/ 9 h 125"/>
              <a:gd name="T26" fmla="*/ 48 w 109"/>
              <a:gd name="T27" fmla="*/ 9 h 125"/>
              <a:gd name="T28" fmla="*/ 51 w 109"/>
              <a:gd name="T29" fmla="*/ 26 h 125"/>
              <a:gd name="T30" fmla="*/ 61 w 109"/>
              <a:gd name="T31" fmla="*/ 32 h 125"/>
              <a:gd name="T32" fmla="*/ 66 w 109"/>
              <a:gd name="T33" fmla="*/ 56 h 125"/>
              <a:gd name="T34" fmla="*/ 40 w 109"/>
              <a:gd name="T35" fmla="*/ 43 h 125"/>
              <a:gd name="T36" fmla="*/ 28 w 109"/>
              <a:gd name="T37" fmla="*/ 25 h 125"/>
              <a:gd name="T38" fmla="*/ 34 w 109"/>
              <a:gd name="T39" fmla="*/ 14 h 125"/>
              <a:gd name="T40" fmla="*/ 39 w 109"/>
              <a:gd name="T41" fmla="*/ 3 h 125"/>
              <a:gd name="T42" fmla="*/ 34 w 109"/>
              <a:gd name="T43" fmla="*/ 1 h 125"/>
              <a:gd name="T44" fmla="*/ 18 w 109"/>
              <a:gd name="T45" fmla="*/ 14 h 125"/>
              <a:gd name="T46" fmla="*/ 17 w 109"/>
              <a:gd name="T47" fmla="*/ 29 h 125"/>
              <a:gd name="T48" fmla="*/ 31 w 109"/>
              <a:gd name="T49" fmla="*/ 52 h 125"/>
              <a:gd name="T50" fmla="*/ 18 w 109"/>
              <a:gd name="T51" fmla="*/ 32 h 125"/>
              <a:gd name="T52" fmla="*/ 10 w 109"/>
              <a:gd name="T53" fmla="*/ 30 h 125"/>
              <a:gd name="T54" fmla="*/ 11 w 109"/>
              <a:gd name="T55" fmla="*/ 38 h 125"/>
              <a:gd name="T56" fmla="*/ 25 w 109"/>
              <a:gd name="T57" fmla="*/ 59 h 125"/>
              <a:gd name="T58" fmla="*/ 10 w 109"/>
              <a:gd name="T59" fmla="*/ 40 h 125"/>
              <a:gd name="T60" fmla="*/ 2 w 109"/>
              <a:gd name="T61"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25">
                <a:moveTo>
                  <a:pt x="2" y="39"/>
                </a:moveTo>
                <a:cubicBezTo>
                  <a:pt x="0" y="42"/>
                  <a:pt x="1" y="46"/>
                  <a:pt x="4" y="49"/>
                </a:cubicBezTo>
                <a:cubicBezTo>
                  <a:pt x="21" y="68"/>
                  <a:pt x="21" y="68"/>
                  <a:pt x="21" y="68"/>
                </a:cubicBezTo>
                <a:cubicBezTo>
                  <a:pt x="13" y="60"/>
                  <a:pt x="13" y="60"/>
                  <a:pt x="13" y="60"/>
                </a:cubicBezTo>
                <a:cubicBezTo>
                  <a:pt x="10" y="58"/>
                  <a:pt x="8" y="58"/>
                  <a:pt x="6" y="61"/>
                </a:cubicBezTo>
                <a:cubicBezTo>
                  <a:pt x="5" y="64"/>
                  <a:pt x="7" y="69"/>
                  <a:pt x="10" y="71"/>
                </a:cubicBezTo>
                <a:cubicBezTo>
                  <a:pt x="25" y="83"/>
                  <a:pt x="25" y="83"/>
                  <a:pt x="25" y="83"/>
                </a:cubicBezTo>
                <a:cubicBezTo>
                  <a:pt x="44" y="100"/>
                  <a:pt x="66" y="105"/>
                  <a:pt x="78" y="121"/>
                </a:cubicBezTo>
                <a:cubicBezTo>
                  <a:pt x="81" y="125"/>
                  <a:pt x="81" y="125"/>
                  <a:pt x="81" y="125"/>
                </a:cubicBezTo>
                <a:cubicBezTo>
                  <a:pt x="109" y="106"/>
                  <a:pt x="109" y="106"/>
                  <a:pt x="109" y="106"/>
                </a:cubicBezTo>
                <a:cubicBezTo>
                  <a:pt x="94" y="64"/>
                  <a:pt x="89" y="50"/>
                  <a:pt x="88" y="46"/>
                </a:cubicBezTo>
                <a:cubicBezTo>
                  <a:pt x="86" y="42"/>
                  <a:pt x="80" y="35"/>
                  <a:pt x="77" y="32"/>
                </a:cubicBezTo>
                <a:cubicBezTo>
                  <a:pt x="51" y="9"/>
                  <a:pt x="51" y="9"/>
                  <a:pt x="51" y="9"/>
                </a:cubicBezTo>
                <a:cubicBezTo>
                  <a:pt x="50" y="8"/>
                  <a:pt x="49" y="8"/>
                  <a:pt x="48" y="9"/>
                </a:cubicBezTo>
                <a:cubicBezTo>
                  <a:pt x="45" y="15"/>
                  <a:pt x="47" y="20"/>
                  <a:pt x="51" y="26"/>
                </a:cubicBezTo>
                <a:cubicBezTo>
                  <a:pt x="56" y="33"/>
                  <a:pt x="61" y="32"/>
                  <a:pt x="61" y="32"/>
                </a:cubicBezTo>
                <a:cubicBezTo>
                  <a:pt x="67" y="41"/>
                  <a:pt x="70" y="51"/>
                  <a:pt x="66" y="56"/>
                </a:cubicBezTo>
                <a:cubicBezTo>
                  <a:pt x="55" y="66"/>
                  <a:pt x="40" y="43"/>
                  <a:pt x="40" y="43"/>
                </a:cubicBezTo>
                <a:cubicBezTo>
                  <a:pt x="28" y="25"/>
                  <a:pt x="28" y="25"/>
                  <a:pt x="28" y="25"/>
                </a:cubicBezTo>
                <a:cubicBezTo>
                  <a:pt x="26" y="21"/>
                  <a:pt x="34" y="14"/>
                  <a:pt x="34" y="14"/>
                </a:cubicBezTo>
                <a:cubicBezTo>
                  <a:pt x="38" y="11"/>
                  <a:pt x="41" y="9"/>
                  <a:pt x="39" y="3"/>
                </a:cubicBezTo>
                <a:cubicBezTo>
                  <a:pt x="38" y="1"/>
                  <a:pt x="36" y="0"/>
                  <a:pt x="34" y="1"/>
                </a:cubicBezTo>
                <a:cubicBezTo>
                  <a:pt x="18" y="14"/>
                  <a:pt x="18" y="14"/>
                  <a:pt x="18" y="14"/>
                </a:cubicBezTo>
                <a:cubicBezTo>
                  <a:pt x="14" y="17"/>
                  <a:pt x="14" y="23"/>
                  <a:pt x="17" y="29"/>
                </a:cubicBezTo>
                <a:cubicBezTo>
                  <a:pt x="31" y="52"/>
                  <a:pt x="31" y="52"/>
                  <a:pt x="31" y="52"/>
                </a:cubicBezTo>
                <a:cubicBezTo>
                  <a:pt x="18" y="32"/>
                  <a:pt x="18" y="32"/>
                  <a:pt x="18" y="32"/>
                </a:cubicBezTo>
                <a:cubicBezTo>
                  <a:pt x="16" y="28"/>
                  <a:pt x="12" y="27"/>
                  <a:pt x="10" y="30"/>
                </a:cubicBezTo>
                <a:cubicBezTo>
                  <a:pt x="8" y="32"/>
                  <a:pt x="8" y="35"/>
                  <a:pt x="11" y="38"/>
                </a:cubicBezTo>
                <a:cubicBezTo>
                  <a:pt x="25" y="59"/>
                  <a:pt x="25" y="59"/>
                  <a:pt x="25" y="59"/>
                </a:cubicBezTo>
                <a:cubicBezTo>
                  <a:pt x="10" y="40"/>
                  <a:pt x="10" y="40"/>
                  <a:pt x="10" y="40"/>
                </a:cubicBezTo>
                <a:cubicBezTo>
                  <a:pt x="7" y="37"/>
                  <a:pt x="4" y="37"/>
                  <a:pt x="2" y="39"/>
                </a:cubicBezTo>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91"/>
          <p:cNvSpPr>
            <a:spLocks/>
          </p:cNvSpPr>
          <p:nvPr userDrawn="1"/>
        </p:nvSpPr>
        <p:spPr bwMode="auto">
          <a:xfrm>
            <a:off x="10944849" y="6168258"/>
            <a:ext cx="709447" cy="655257"/>
          </a:xfrm>
          <a:custGeom>
            <a:avLst/>
            <a:gdLst>
              <a:gd name="T0" fmla="*/ 24 w 144"/>
              <a:gd name="T1" fmla="*/ 133 h 133"/>
              <a:gd name="T2" fmla="*/ 144 w 144"/>
              <a:gd name="T3" fmla="*/ 133 h 133"/>
              <a:gd name="T4" fmla="*/ 76 w 144"/>
              <a:gd name="T5" fmla="*/ 0 h 133"/>
              <a:gd name="T6" fmla="*/ 0 w 144"/>
              <a:gd name="T7" fmla="*/ 54 h 133"/>
              <a:gd name="T8" fmla="*/ 24 w 144"/>
              <a:gd name="T9" fmla="*/ 133 h 133"/>
            </a:gdLst>
            <a:ahLst/>
            <a:cxnLst>
              <a:cxn ang="0">
                <a:pos x="T0" y="T1"/>
              </a:cxn>
              <a:cxn ang="0">
                <a:pos x="T2" y="T3"/>
              </a:cxn>
              <a:cxn ang="0">
                <a:pos x="T4" y="T5"/>
              </a:cxn>
              <a:cxn ang="0">
                <a:pos x="T6" y="T7"/>
              </a:cxn>
              <a:cxn ang="0">
                <a:pos x="T8" y="T9"/>
              </a:cxn>
            </a:cxnLst>
            <a:rect l="0" t="0" r="r" b="b"/>
            <a:pathLst>
              <a:path w="144" h="133">
                <a:moveTo>
                  <a:pt x="24" y="133"/>
                </a:moveTo>
                <a:lnTo>
                  <a:pt x="144" y="133"/>
                </a:lnTo>
                <a:lnTo>
                  <a:pt x="76" y="0"/>
                </a:lnTo>
                <a:lnTo>
                  <a:pt x="0" y="54"/>
                </a:lnTo>
                <a:lnTo>
                  <a:pt x="24" y="133"/>
                </a:lnTo>
                <a:close/>
              </a:path>
            </a:pathLst>
          </a:custGeom>
          <a:solidFill>
            <a:srgbClr val="396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92"/>
          <p:cNvSpPr>
            <a:spLocks/>
          </p:cNvSpPr>
          <p:nvPr userDrawn="1"/>
        </p:nvSpPr>
        <p:spPr bwMode="auto">
          <a:xfrm>
            <a:off x="10895581" y="6050016"/>
            <a:ext cx="413844" cy="374432"/>
          </a:xfrm>
          <a:custGeom>
            <a:avLst/>
            <a:gdLst>
              <a:gd name="T0" fmla="*/ 0 w 84"/>
              <a:gd name="T1" fmla="*/ 50 h 76"/>
              <a:gd name="T2" fmla="*/ 13 w 84"/>
              <a:gd name="T3" fmla="*/ 76 h 76"/>
              <a:gd name="T4" fmla="*/ 84 w 84"/>
              <a:gd name="T5" fmla="*/ 26 h 76"/>
              <a:gd name="T6" fmla="*/ 71 w 84"/>
              <a:gd name="T7" fmla="*/ 0 h 76"/>
              <a:gd name="T8" fmla="*/ 0 w 84"/>
              <a:gd name="T9" fmla="*/ 50 h 76"/>
            </a:gdLst>
            <a:ahLst/>
            <a:cxnLst>
              <a:cxn ang="0">
                <a:pos x="T0" y="T1"/>
              </a:cxn>
              <a:cxn ang="0">
                <a:pos x="T2" y="T3"/>
              </a:cxn>
              <a:cxn ang="0">
                <a:pos x="T4" y="T5"/>
              </a:cxn>
              <a:cxn ang="0">
                <a:pos x="T6" y="T7"/>
              </a:cxn>
              <a:cxn ang="0">
                <a:pos x="T8" y="T9"/>
              </a:cxn>
            </a:cxnLst>
            <a:rect l="0" t="0" r="r" b="b"/>
            <a:pathLst>
              <a:path w="84" h="76">
                <a:moveTo>
                  <a:pt x="0" y="50"/>
                </a:moveTo>
                <a:lnTo>
                  <a:pt x="13" y="76"/>
                </a:lnTo>
                <a:lnTo>
                  <a:pt x="84" y="26"/>
                </a:lnTo>
                <a:lnTo>
                  <a:pt x="71" y="0"/>
                </a:lnTo>
                <a:lnTo>
                  <a:pt x="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93"/>
          <p:cNvSpPr>
            <a:spLocks/>
          </p:cNvSpPr>
          <p:nvPr userDrawn="1"/>
        </p:nvSpPr>
        <p:spPr bwMode="auto">
          <a:xfrm>
            <a:off x="10462029" y="5104087"/>
            <a:ext cx="83757" cy="73903"/>
          </a:xfrm>
          <a:custGeom>
            <a:avLst/>
            <a:gdLst>
              <a:gd name="T0" fmla="*/ 9 w 9"/>
              <a:gd name="T1" fmla="*/ 1 h 8"/>
              <a:gd name="T2" fmla="*/ 2 w 9"/>
              <a:gd name="T3" fmla="*/ 8 h 8"/>
              <a:gd name="T4" fmla="*/ 0 w 9"/>
              <a:gd name="T5" fmla="*/ 7 h 8"/>
              <a:gd name="T6" fmla="*/ 9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2" y="8"/>
                  <a:pt x="2" y="8"/>
                  <a:pt x="2" y="8"/>
                </a:cubicBezTo>
                <a:cubicBezTo>
                  <a:pt x="1" y="8"/>
                  <a:pt x="0" y="8"/>
                  <a:pt x="0" y="7"/>
                </a:cubicBezTo>
                <a:cubicBezTo>
                  <a:pt x="9" y="0"/>
                  <a:pt x="9" y="0"/>
                  <a:pt x="9" y="0"/>
                </a:cubicBezTo>
                <a:lnTo>
                  <a:pt x="9" y="1"/>
                </a:ln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 name="Freeform 94"/>
          <p:cNvSpPr>
            <a:spLocks/>
          </p:cNvSpPr>
          <p:nvPr userDrawn="1"/>
        </p:nvSpPr>
        <p:spPr bwMode="auto">
          <a:xfrm>
            <a:off x="10673878" y="5168136"/>
            <a:ext cx="103464" cy="103464"/>
          </a:xfrm>
          <a:custGeom>
            <a:avLst/>
            <a:gdLst>
              <a:gd name="T0" fmla="*/ 1 w 11"/>
              <a:gd name="T1" fmla="*/ 1 h 11"/>
              <a:gd name="T2" fmla="*/ 8 w 11"/>
              <a:gd name="T3" fmla="*/ 10 h 11"/>
              <a:gd name="T4" fmla="*/ 11 w 11"/>
              <a:gd name="T5" fmla="*/ 9 h 11"/>
              <a:gd name="T6" fmla="*/ 1 w 11"/>
              <a:gd name="T7" fmla="*/ 0 h 11"/>
              <a:gd name="T8" fmla="*/ 1 w 11"/>
              <a:gd name="T9" fmla="*/ 1 h 11"/>
            </a:gdLst>
            <a:ahLst/>
            <a:cxnLst>
              <a:cxn ang="0">
                <a:pos x="T0" y="T1"/>
              </a:cxn>
              <a:cxn ang="0">
                <a:pos x="T2" y="T3"/>
              </a:cxn>
              <a:cxn ang="0">
                <a:pos x="T4" y="T5"/>
              </a:cxn>
              <a:cxn ang="0">
                <a:pos x="T6" y="T7"/>
              </a:cxn>
              <a:cxn ang="0">
                <a:pos x="T8" y="T9"/>
              </a:cxn>
            </a:cxnLst>
            <a:rect l="0" t="0" r="r" b="b"/>
            <a:pathLst>
              <a:path w="11" h="11">
                <a:moveTo>
                  <a:pt x="1" y="1"/>
                </a:moveTo>
                <a:cubicBezTo>
                  <a:pt x="8" y="10"/>
                  <a:pt x="8" y="10"/>
                  <a:pt x="8" y="10"/>
                </a:cubicBezTo>
                <a:cubicBezTo>
                  <a:pt x="9" y="11"/>
                  <a:pt x="10" y="10"/>
                  <a:pt x="11" y="9"/>
                </a:cubicBezTo>
                <a:cubicBezTo>
                  <a:pt x="1" y="0"/>
                  <a:pt x="1" y="0"/>
                  <a:pt x="1" y="0"/>
                </a:cubicBezTo>
                <a:cubicBezTo>
                  <a:pt x="0" y="1"/>
                  <a:pt x="0" y="1"/>
                  <a:pt x="1" y="1"/>
                </a:cubicBez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Freeform 95"/>
          <p:cNvSpPr>
            <a:spLocks/>
          </p:cNvSpPr>
          <p:nvPr userDrawn="1"/>
        </p:nvSpPr>
        <p:spPr bwMode="auto">
          <a:xfrm>
            <a:off x="10895581" y="5966266"/>
            <a:ext cx="335017" cy="266044"/>
          </a:xfrm>
          <a:custGeom>
            <a:avLst/>
            <a:gdLst>
              <a:gd name="T0" fmla="*/ 68 w 68"/>
              <a:gd name="T1" fmla="*/ 15 h 54"/>
              <a:gd name="T2" fmla="*/ 10 w 68"/>
              <a:gd name="T3" fmla="*/ 54 h 54"/>
              <a:gd name="T4" fmla="*/ 0 w 68"/>
              <a:gd name="T5" fmla="*/ 43 h 54"/>
              <a:gd name="T6" fmla="*/ 62 w 68"/>
              <a:gd name="T7" fmla="*/ 0 h 54"/>
              <a:gd name="T8" fmla="*/ 68 w 68"/>
              <a:gd name="T9" fmla="*/ 15 h 54"/>
            </a:gdLst>
            <a:ahLst/>
            <a:cxnLst>
              <a:cxn ang="0">
                <a:pos x="T0" y="T1"/>
              </a:cxn>
              <a:cxn ang="0">
                <a:pos x="T2" y="T3"/>
              </a:cxn>
              <a:cxn ang="0">
                <a:pos x="T4" y="T5"/>
              </a:cxn>
              <a:cxn ang="0">
                <a:pos x="T6" y="T7"/>
              </a:cxn>
              <a:cxn ang="0">
                <a:pos x="T8" y="T9"/>
              </a:cxn>
            </a:cxnLst>
            <a:rect l="0" t="0" r="r" b="b"/>
            <a:pathLst>
              <a:path w="68" h="54">
                <a:moveTo>
                  <a:pt x="68" y="15"/>
                </a:moveTo>
                <a:lnTo>
                  <a:pt x="10" y="54"/>
                </a:lnTo>
                <a:lnTo>
                  <a:pt x="0" y="43"/>
                </a:lnTo>
                <a:lnTo>
                  <a:pt x="62" y="0"/>
                </a:lnTo>
                <a:lnTo>
                  <a:pt x="68" y="15"/>
                </a:lnTo>
                <a:close/>
              </a:path>
            </a:pathLst>
          </a:custGeom>
          <a:solidFill>
            <a:srgbClr val="4F31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Freeform 96"/>
          <p:cNvSpPr>
            <a:spLocks/>
          </p:cNvSpPr>
          <p:nvPr userDrawn="1"/>
        </p:nvSpPr>
        <p:spPr bwMode="auto">
          <a:xfrm>
            <a:off x="10915288" y="6079577"/>
            <a:ext cx="137949" cy="152730"/>
          </a:xfrm>
          <a:custGeom>
            <a:avLst/>
            <a:gdLst>
              <a:gd name="T0" fmla="*/ 13 w 15"/>
              <a:gd name="T1" fmla="*/ 5 h 17"/>
              <a:gd name="T2" fmla="*/ 11 w 15"/>
              <a:gd name="T3" fmla="*/ 15 h 17"/>
              <a:gd name="T4" fmla="*/ 2 w 15"/>
              <a:gd name="T5" fmla="*/ 11 h 17"/>
              <a:gd name="T6" fmla="*/ 4 w 15"/>
              <a:gd name="T7" fmla="*/ 2 h 17"/>
              <a:gd name="T8" fmla="*/ 13 w 15"/>
              <a:gd name="T9" fmla="*/ 5 h 17"/>
            </a:gdLst>
            <a:ahLst/>
            <a:cxnLst>
              <a:cxn ang="0">
                <a:pos x="T0" y="T1"/>
              </a:cxn>
              <a:cxn ang="0">
                <a:pos x="T2" y="T3"/>
              </a:cxn>
              <a:cxn ang="0">
                <a:pos x="T4" y="T5"/>
              </a:cxn>
              <a:cxn ang="0">
                <a:pos x="T6" y="T7"/>
              </a:cxn>
              <a:cxn ang="0">
                <a:pos x="T8" y="T9"/>
              </a:cxn>
            </a:cxnLst>
            <a:rect l="0" t="0" r="r" b="b"/>
            <a:pathLst>
              <a:path w="15" h="17">
                <a:moveTo>
                  <a:pt x="13" y="5"/>
                </a:moveTo>
                <a:cubicBezTo>
                  <a:pt x="15" y="9"/>
                  <a:pt x="14" y="13"/>
                  <a:pt x="11" y="15"/>
                </a:cubicBezTo>
                <a:cubicBezTo>
                  <a:pt x="8" y="17"/>
                  <a:pt x="4" y="15"/>
                  <a:pt x="2" y="11"/>
                </a:cubicBezTo>
                <a:cubicBezTo>
                  <a:pt x="0" y="8"/>
                  <a:pt x="1" y="4"/>
                  <a:pt x="4" y="2"/>
                </a:cubicBezTo>
                <a:cubicBezTo>
                  <a:pt x="7" y="0"/>
                  <a:pt x="11" y="2"/>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Freeform 97"/>
          <p:cNvSpPr>
            <a:spLocks/>
          </p:cNvSpPr>
          <p:nvPr userDrawn="1"/>
        </p:nvSpPr>
        <p:spPr bwMode="auto">
          <a:xfrm>
            <a:off x="10925142" y="6089431"/>
            <a:ext cx="118242" cy="133022"/>
          </a:xfrm>
          <a:custGeom>
            <a:avLst/>
            <a:gdLst>
              <a:gd name="T0" fmla="*/ 12 w 13"/>
              <a:gd name="T1" fmla="*/ 4 h 15"/>
              <a:gd name="T2" fmla="*/ 11 w 13"/>
              <a:gd name="T3" fmla="*/ 5 h 15"/>
              <a:gd name="T4" fmla="*/ 13 w 13"/>
              <a:gd name="T5" fmla="*/ 9 h 15"/>
              <a:gd name="T6" fmla="*/ 10 w 13"/>
              <a:gd name="T7" fmla="*/ 14 h 15"/>
              <a:gd name="T8" fmla="*/ 8 w 13"/>
              <a:gd name="T9" fmla="*/ 14 h 15"/>
              <a:gd name="T10" fmla="*/ 1 w 13"/>
              <a:gd name="T11" fmla="*/ 10 h 15"/>
              <a:gd name="T12" fmla="*/ 0 w 13"/>
              <a:gd name="T13" fmla="*/ 6 h 15"/>
              <a:gd name="T14" fmla="*/ 3 w 13"/>
              <a:gd name="T15" fmla="*/ 1 h 15"/>
              <a:gd name="T16" fmla="*/ 5 w 13"/>
              <a:gd name="T17" fmla="*/ 1 h 15"/>
              <a:gd name="T18" fmla="*/ 11 w 13"/>
              <a:gd name="T19" fmla="*/ 5 h 15"/>
              <a:gd name="T20" fmla="*/ 12 w 13"/>
              <a:gd name="T21" fmla="*/ 4 h 15"/>
              <a:gd name="T22" fmla="*/ 12 w 13"/>
              <a:gd name="T23" fmla="*/ 4 h 15"/>
              <a:gd name="T24" fmla="*/ 5 w 13"/>
              <a:gd name="T25" fmla="*/ 0 h 15"/>
              <a:gd name="T26" fmla="*/ 3 w 13"/>
              <a:gd name="T27" fmla="*/ 1 h 15"/>
              <a:gd name="T28" fmla="*/ 0 w 13"/>
              <a:gd name="T29" fmla="*/ 6 h 15"/>
              <a:gd name="T30" fmla="*/ 1 w 13"/>
              <a:gd name="T31" fmla="*/ 11 h 15"/>
              <a:gd name="T32" fmla="*/ 8 w 13"/>
              <a:gd name="T33" fmla="*/ 15 h 15"/>
              <a:gd name="T34" fmla="*/ 10 w 13"/>
              <a:gd name="T35" fmla="*/ 14 h 15"/>
              <a:gd name="T36" fmla="*/ 13 w 13"/>
              <a:gd name="T37" fmla="*/ 9 h 15"/>
              <a:gd name="T38" fmla="*/ 12 w 13"/>
              <a:gd name="T3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5">
                <a:moveTo>
                  <a:pt x="12" y="4"/>
                </a:moveTo>
                <a:cubicBezTo>
                  <a:pt x="11" y="5"/>
                  <a:pt x="11" y="5"/>
                  <a:pt x="11" y="5"/>
                </a:cubicBezTo>
                <a:cubicBezTo>
                  <a:pt x="12" y="6"/>
                  <a:pt x="13" y="7"/>
                  <a:pt x="13" y="9"/>
                </a:cubicBezTo>
                <a:cubicBezTo>
                  <a:pt x="13" y="11"/>
                  <a:pt x="12" y="13"/>
                  <a:pt x="10" y="14"/>
                </a:cubicBezTo>
                <a:cubicBezTo>
                  <a:pt x="9" y="14"/>
                  <a:pt x="8" y="14"/>
                  <a:pt x="8" y="14"/>
                </a:cubicBezTo>
                <a:cubicBezTo>
                  <a:pt x="5" y="14"/>
                  <a:pt x="3" y="13"/>
                  <a:pt x="1" y="10"/>
                </a:cubicBezTo>
                <a:cubicBezTo>
                  <a:pt x="1" y="9"/>
                  <a:pt x="0" y="8"/>
                  <a:pt x="0" y="6"/>
                </a:cubicBezTo>
                <a:cubicBezTo>
                  <a:pt x="0" y="4"/>
                  <a:pt x="1" y="2"/>
                  <a:pt x="3" y="1"/>
                </a:cubicBezTo>
                <a:cubicBezTo>
                  <a:pt x="4" y="1"/>
                  <a:pt x="5" y="1"/>
                  <a:pt x="5" y="1"/>
                </a:cubicBezTo>
                <a:cubicBezTo>
                  <a:pt x="8" y="1"/>
                  <a:pt x="10" y="2"/>
                  <a:pt x="11" y="5"/>
                </a:cubicBezTo>
                <a:cubicBezTo>
                  <a:pt x="12" y="4"/>
                  <a:pt x="12" y="4"/>
                  <a:pt x="12" y="4"/>
                </a:cubicBezTo>
                <a:cubicBezTo>
                  <a:pt x="12" y="4"/>
                  <a:pt x="12" y="4"/>
                  <a:pt x="12" y="4"/>
                </a:cubicBezTo>
                <a:cubicBezTo>
                  <a:pt x="11" y="2"/>
                  <a:pt x="8" y="0"/>
                  <a:pt x="5" y="0"/>
                </a:cubicBezTo>
                <a:cubicBezTo>
                  <a:pt x="4" y="0"/>
                  <a:pt x="3" y="0"/>
                  <a:pt x="3" y="1"/>
                </a:cubicBezTo>
                <a:cubicBezTo>
                  <a:pt x="1" y="2"/>
                  <a:pt x="0" y="4"/>
                  <a:pt x="0" y="6"/>
                </a:cubicBezTo>
                <a:cubicBezTo>
                  <a:pt x="0" y="8"/>
                  <a:pt x="0" y="9"/>
                  <a:pt x="1" y="11"/>
                </a:cubicBezTo>
                <a:cubicBezTo>
                  <a:pt x="2" y="13"/>
                  <a:pt x="5" y="15"/>
                  <a:pt x="8" y="15"/>
                </a:cubicBezTo>
                <a:cubicBezTo>
                  <a:pt x="8" y="15"/>
                  <a:pt x="9" y="15"/>
                  <a:pt x="10" y="14"/>
                </a:cubicBezTo>
                <a:cubicBezTo>
                  <a:pt x="12" y="13"/>
                  <a:pt x="13" y="11"/>
                  <a:pt x="13" y="9"/>
                </a:cubicBezTo>
                <a:cubicBezTo>
                  <a:pt x="13" y="7"/>
                  <a:pt x="13" y="6"/>
                  <a:pt x="12" y="4"/>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98"/>
          <p:cNvSpPr>
            <a:spLocks/>
          </p:cNvSpPr>
          <p:nvPr userDrawn="1"/>
        </p:nvSpPr>
        <p:spPr bwMode="auto">
          <a:xfrm>
            <a:off x="10979334" y="6153480"/>
            <a:ext cx="19707" cy="54195"/>
          </a:xfrm>
          <a:custGeom>
            <a:avLst/>
            <a:gdLst>
              <a:gd name="T0" fmla="*/ 4 w 4"/>
              <a:gd name="T1" fmla="*/ 11 h 11"/>
              <a:gd name="T2" fmla="*/ 0 w 4"/>
              <a:gd name="T3" fmla="*/ 0 h 11"/>
              <a:gd name="T4" fmla="*/ 2 w 4"/>
              <a:gd name="T5" fmla="*/ 0 h 11"/>
              <a:gd name="T6" fmla="*/ 4 w 4"/>
              <a:gd name="T7" fmla="*/ 11 h 11"/>
            </a:gdLst>
            <a:ahLst/>
            <a:cxnLst>
              <a:cxn ang="0">
                <a:pos x="T0" y="T1"/>
              </a:cxn>
              <a:cxn ang="0">
                <a:pos x="T2" y="T3"/>
              </a:cxn>
              <a:cxn ang="0">
                <a:pos x="T4" y="T5"/>
              </a:cxn>
              <a:cxn ang="0">
                <a:pos x="T6" y="T7"/>
              </a:cxn>
            </a:cxnLst>
            <a:rect l="0" t="0" r="r" b="b"/>
            <a:pathLst>
              <a:path w="4" h="11">
                <a:moveTo>
                  <a:pt x="4" y="11"/>
                </a:moveTo>
                <a:lnTo>
                  <a:pt x="0" y="0"/>
                </a:lnTo>
                <a:lnTo>
                  <a:pt x="2" y="0"/>
                </a:lnTo>
                <a:lnTo>
                  <a:pt x="4" y="11"/>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99"/>
          <p:cNvSpPr>
            <a:spLocks/>
          </p:cNvSpPr>
          <p:nvPr userDrawn="1"/>
        </p:nvSpPr>
        <p:spPr bwMode="auto">
          <a:xfrm>
            <a:off x="10979334" y="6143627"/>
            <a:ext cx="34488" cy="14781"/>
          </a:xfrm>
          <a:custGeom>
            <a:avLst/>
            <a:gdLst>
              <a:gd name="T0" fmla="*/ 7 w 7"/>
              <a:gd name="T1" fmla="*/ 0 h 3"/>
              <a:gd name="T2" fmla="*/ 2 w 7"/>
              <a:gd name="T3" fmla="*/ 3 h 3"/>
              <a:gd name="T4" fmla="*/ 0 w 7"/>
              <a:gd name="T5" fmla="*/ 2 h 3"/>
              <a:gd name="T6" fmla="*/ 7 w 7"/>
              <a:gd name="T7" fmla="*/ 0 h 3"/>
            </a:gdLst>
            <a:ahLst/>
            <a:cxnLst>
              <a:cxn ang="0">
                <a:pos x="T0" y="T1"/>
              </a:cxn>
              <a:cxn ang="0">
                <a:pos x="T2" y="T3"/>
              </a:cxn>
              <a:cxn ang="0">
                <a:pos x="T4" y="T5"/>
              </a:cxn>
              <a:cxn ang="0">
                <a:pos x="T6" y="T7"/>
              </a:cxn>
            </a:cxnLst>
            <a:rect l="0" t="0" r="r" b="b"/>
            <a:pathLst>
              <a:path w="7" h="3">
                <a:moveTo>
                  <a:pt x="7" y="0"/>
                </a:moveTo>
                <a:lnTo>
                  <a:pt x="2" y="3"/>
                </a:lnTo>
                <a:lnTo>
                  <a:pt x="0" y="2"/>
                </a:lnTo>
                <a:lnTo>
                  <a:pt x="7"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Freeform 100"/>
          <p:cNvSpPr>
            <a:spLocks/>
          </p:cNvSpPr>
          <p:nvPr userDrawn="1"/>
        </p:nvSpPr>
        <p:spPr bwMode="auto">
          <a:xfrm>
            <a:off x="10969481" y="6094358"/>
            <a:ext cx="19707" cy="59119"/>
          </a:xfrm>
          <a:custGeom>
            <a:avLst/>
            <a:gdLst>
              <a:gd name="T0" fmla="*/ 0 w 4"/>
              <a:gd name="T1" fmla="*/ 0 h 12"/>
              <a:gd name="T2" fmla="*/ 4 w 4"/>
              <a:gd name="T3" fmla="*/ 12 h 12"/>
              <a:gd name="T4" fmla="*/ 2 w 4"/>
              <a:gd name="T5" fmla="*/ 12 h 12"/>
              <a:gd name="T6" fmla="*/ 0 w 4"/>
              <a:gd name="T7" fmla="*/ 0 h 12"/>
            </a:gdLst>
            <a:ahLst/>
            <a:cxnLst>
              <a:cxn ang="0">
                <a:pos x="T0" y="T1"/>
              </a:cxn>
              <a:cxn ang="0">
                <a:pos x="T2" y="T3"/>
              </a:cxn>
              <a:cxn ang="0">
                <a:pos x="T4" y="T5"/>
              </a:cxn>
              <a:cxn ang="0">
                <a:pos x="T6" y="T7"/>
              </a:cxn>
            </a:cxnLst>
            <a:rect l="0" t="0" r="r" b="b"/>
            <a:pathLst>
              <a:path w="4" h="12">
                <a:moveTo>
                  <a:pt x="0" y="0"/>
                </a:moveTo>
                <a:lnTo>
                  <a:pt x="4" y="12"/>
                </a:lnTo>
                <a:lnTo>
                  <a:pt x="2" y="12"/>
                </a:lnTo>
                <a:lnTo>
                  <a:pt x="0"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Rectangle 101"/>
          <p:cNvSpPr>
            <a:spLocks noChangeArrowheads="1"/>
          </p:cNvSpPr>
          <p:nvPr userDrawn="1"/>
        </p:nvSpPr>
        <p:spPr bwMode="auto">
          <a:xfrm>
            <a:off x="10949773" y="6104212"/>
            <a:ext cx="9854"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7" name="Freeform 102"/>
          <p:cNvSpPr>
            <a:spLocks/>
          </p:cNvSpPr>
          <p:nvPr userDrawn="1"/>
        </p:nvSpPr>
        <p:spPr bwMode="auto">
          <a:xfrm>
            <a:off x="10934996" y="6123919"/>
            <a:ext cx="14781" cy="9854"/>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103"/>
          <p:cNvSpPr>
            <a:spLocks/>
          </p:cNvSpPr>
          <p:nvPr userDrawn="1"/>
        </p:nvSpPr>
        <p:spPr bwMode="auto">
          <a:xfrm>
            <a:off x="10934996" y="6153480"/>
            <a:ext cx="9854"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Rectangle 104"/>
          <p:cNvSpPr>
            <a:spLocks noChangeArrowheads="1"/>
          </p:cNvSpPr>
          <p:nvPr userDrawn="1"/>
        </p:nvSpPr>
        <p:spPr bwMode="auto">
          <a:xfrm>
            <a:off x="10944849" y="6168258"/>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105"/>
          <p:cNvSpPr>
            <a:spLocks/>
          </p:cNvSpPr>
          <p:nvPr userDrawn="1"/>
        </p:nvSpPr>
        <p:spPr bwMode="auto">
          <a:xfrm>
            <a:off x="10959627" y="6187965"/>
            <a:ext cx="9854" cy="19707"/>
          </a:xfrm>
          <a:custGeom>
            <a:avLst/>
            <a:gdLst>
              <a:gd name="T0" fmla="*/ 2 w 2"/>
              <a:gd name="T1" fmla="*/ 0 h 4"/>
              <a:gd name="T2" fmla="*/ 2 w 2"/>
              <a:gd name="T3" fmla="*/ 2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Freeform 106"/>
          <p:cNvSpPr>
            <a:spLocks/>
          </p:cNvSpPr>
          <p:nvPr userDrawn="1"/>
        </p:nvSpPr>
        <p:spPr bwMode="auto">
          <a:xfrm>
            <a:off x="10989188" y="6197819"/>
            <a:ext cx="0" cy="19707"/>
          </a:xfrm>
          <a:custGeom>
            <a:avLst/>
            <a:gdLst>
              <a:gd name="T0" fmla="*/ 0 h 4"/>
              <a:gd name="T1" fmla="*/ 2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2" name="Rectangle 107"/>
          <p:cNvSpPr>
            <a:spLocks noChangeArrowheads="1"/>
          </p:cNvSpPr>
          <p:nvPr userDrawn="1"/>
        </p:nvSpPr>
        <p:spPr bwMode="auto">
          <a:xfrm>
            <a:off x="11008895" y="6197819"/>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3" name="Freeform 108"/>
          <p:cNvSpPr>
            <a:spLocks/>
          </p:cNvSpPr>
          <p:nvPr userDrawn="1"/>
        </p:nvSpPr>
        <p:spPr bwMode="auto">
          <a:xfrm>
            <a:off x="11013822" y="6178112"/>
            <a:ext cx="19707" cy="9854"/>
          </a:xfrm>
          <a:custGeom>
            <a:avLst/>
            <a:gdLst>
              <a:gd name="T0" fmla="*/ 0 w 4"/>
              <a:gd name="T1" fmla="*/ 0 h 2"/>
              <a:gd name="T2" fmla="*/ 2 w 4"/>
              <a:gd name="T3" fmla="*/ 0 h 2"/>
              <a:gd name="T4" fmla="*/ 4 w 4"/>
              <a:gd name="T5" fmla="*/ 2 h 2"/>
              <a:gd name="T6" fmla="*/ 2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4" name="Freeform 109"/>
          <p:cNvSpPr>
            <a:spLocks/>
          </p:cNvSpPr>
          <p:nvPr userDrawn="1"/>
        </p:nvSpPr>
        <p:spPr bwMode="auto">
          <a:xfrm>
            <a:off x="11023676" y="6158404"/>
            <a:ext cx="9854"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5" name="Freeform 110"/>
          <p:cNvSpPr>
            <a:spLocks/>
          </p:cNvSpPr>
          <p:nvPr userDrawn="1"/>
        </p:nvSpPr>
        <p:spPr bwMode="auto">
          <a:xfrm>
            <a:off x="11013822" y="6133773"/>
            <a:ext cx="9854" cy="9854"/>
          </a:xfrm>
          <a:custGeom>
            <a:avLst/>
            <a:gdLst>
              <a:gd name="T0" fmla="*/ 0 w 2"/>
              <a:gd name="T1" fmla="*/ 2 h 2"/>
              <a:gd name="T2" fmla="*/ 0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2"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Freeform 111"/>
          <p:cNvSpPr>
            <a:spLocks/>
          </p:cNvSpPr>
          <p:nvPr userDrawn="1"/>
        </p:nvSpPr>
        <p:spPr bwMode="auto">
          <a:xfrm>
            <a:off x="10999042" y="6104212"/>
            <a:ext cx="9854" cy="19707"/>
          </a:xfrm>
          <a:custGeom>
            <a:avLst/>
            <a:gdLst>
              <a:gd name="T0" fmla="*/ 0 w 2"/>
              <a:gd name="T1" fmla="*/ 4 h 4"/>
              <a:gd name="T2" fmla="*/ 0 w 2"/>
              <a:gd name="T3" fmla="*/ 2 h 4"/>
              <a:gd name="T4" fmla="*/ 2 w 2"/>
              <a:gd name="T5" fmla="*/ 0 h 4"/>
              <a:gd name="T6" fmla="*/ 2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2"/>
                </a:lnTo>
                <a:lnTo>
                  <a:pt x="2" y="0"/>
                </a:lnTo>
                <a:lnTo>
                  <a:pt x="2"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7" name="Freeform 112"/>
          <p:cNvSpPr>
            <a:spLocks/>
          </p:cNvSpPr>
          <p:nvPr userDrawn="1"/>
        </p:nvSpPr>
        <p:spPr bwMode="auto">
          <a:xfrm>
            <a:off x="10979334" y="6094358"/>
            <a:ext cx="0" cy="19707"/>
          </a:xfrm>
          <a:custGeom>
            <a:avLst/>
            <a:gdLst>
              <a:gd name="T0" fmla="*/ 4 h 4"/>
              <a:gd name="T1" fmla="*/ 2 h 4"/>
              <a:gd name="T2" fmla="*/ 0 h 4"/>
              <a:gd name="T3" fmla="*/ 2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8" name="Freeform 113"/>
          <p:cNvSpPr>
            <a:spLocks/>
          </p:cNvSpPr>
          <p:nvPr userDrawn="1"/>
        </p:nvSpPr>
        <p:spPr bwMode="auto">
          <a:xfrm>
            <a:off x="10979334" y="6153480"/>
            <a:ext cx="9854" cy="492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0" y="1"/>
                  <a:pt x="0" y="1"/>
                </a:cubicBezTo>
                <a:cubicBezTo>
                  <a:pt x="0" y="0"/>
                  <a:pt x="0" y="0"/>
                  <a:pt x="0" y="0"/>
                </a:cubicBezTo>
                <a:cubicBezTo>
                  <a:pt x="0" y="0"/>
                  <a:pt x="1" y="0"/>
                  <a:pt x="1" y="0"/>
                </a:cubicBez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9" name="Freeform 114"/>
          <p:cNvSpPr>
            <a:spLocks/>
          </p:cNvSpPr>
          <p:nvPr userDrawn="1"/>
        </p:nvSpPr>
        <p:spPr bwMode="auto">
          <a:xfrm>
            <a:off x="11033530" y="6114065"/>
            <a:ext cx="9854" cy="19707"/>
          </a:xfrm>
          <a:custGeom>
            <a:avLst/>
            <a:gdLst>
              <a:gd name="T0" fmla="*/ 1 w 1"/>
              <a:gd name="T1" fmla="*/ 1 h 2"/>
              <a:gd name="T2" fmla="*/ 1 w 1"/>
              <a:gd name="T3" fmla="*/ 2 h 2"/>
              <a:gd name="T4" fmla="*/ 1 w 1"/>
              <a:gd name="T5" fmla="*/ 2 h 2"/>
              <a:gd name="T6" fmla="*/ 1 w 1"/>
              <a:gd name="T7" fmla="*/ 2 h 2"/>
              <a:gd name="T8" fmla="*/ 0 w 1"/>
              <a:gd name="T9" fmla="*/ 1 h 2"/>
              <a:gd name="T10" fmla="*/ 0 w 1"/>
              <a:gd name="T11" fmla="*/ 0 h 2"/>
              <a:gd name="T12" fmla="*/ 0 w 1"/>
              <a:gd name="T13" fmla="*/ 0 h 2"/>
              <a:gd name="T14" fmla="*/ 0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1"/>
                  <a:pt x="1" y="2"/>
                  <a:pt x="1" y="2"/>
                </a:cubicBezTo>
                <a:cubicBezTo>
                  <a:pt x="1" y="2"/>
                  <a:pt x="1" y="2"/>
                  <a:pt x="1" y="2"/>
                </a:cubicBezTo>
                <a:cubicBezTo>
                  <a:pt x="1" y="2"/>
                  <a:pt x="1" y="2"/>
                  <a:pt x="1" y="2"/>
                </a:cubicBezTo>
                <a:cubicBezTo>
                  <a:pt x="1" y="2"/>
                  <a:pt x="0" y="2"/>
                  <a:pt x="0" y="1"/>
                </a:cubicBezTo>
                <a:cubicBezTo>
                  <a:pt x="0" y="1"/>
                  <a:pt x="0" y="0"/>
                  <a:pt x="0" y="0"/>
                </a:cubicBezTo>
                <a:cubicBezTo>
                  <a:pt x="0" y="0"/>
                  <a:pt x="0" y="0"/>
                  <a:pt x="0" y="0"/>
                </a:cubicBezTo>
                <a:cubicBezTo>
                  <a:pt x="0" y="0"/>
                  <a:pt x="0" y="0"/>
                  <a:pt x="0" y="0"/>
                </a:cubicBezTo>
                <a:cubicBezTo>
                  <a:pt x="1" y="0"/>
                  <a:pt x="1" y="0"/>
                  <a:pt x="1" y="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Rectangle 213"/>
          <p:cNvSpPr>
            <a:spLocks noChangeArrowheads="1"/>
          </p:cNvSpPr>
          <p:nvPr userDrawn="1"/>
        </p:nvSpPr>
        <p:spPr bwMode="auto">
          <a:xfrm>
            <a:off x="10417688" y="2709697"/>
            <a:ext cx="413844" cy="23648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8"/>
            <a:ext cx="11653523" cy="2461101"/>
          </a:xfrm>
          <a:prstGeom prst="rect">
            <a:avLst/>
          </a:prstGeom>
        </p:spPr>
        <p:txBody>
          <a:bodyPr/>
          <a:lstStyle>
            <a:lvl1pPr marL="284812" indent="-284812">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85" indent="-27547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96" indent="-284812">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211" indent="-224114">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324" indent="-224114">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14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8754894" cy="1232898"/>
          </a:xfrm>
        </p:spPr>
        <p:txBody>
          <a:bodyPr lIns="393192" tIns="393192" bIns="91440">
            <a:normAutofit/>
          </a:bodyPr>
          <a:lstStyle>
            <a:lvl1pPr marL="0" indent="0">
              <a:buNone/>
              <a:defRPr sz="4400">
                <a:solidFill>
                  <a:schemeClr val="accent5"/>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8754894"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2" name="Rectangle 1"/>
          <p:cNvSpPr/>
          <p:nvPr userDrawn="1"/>
        </p:nvSpPr>
        <p:spPr>
          <a:xfrm>
            <a:off x="8842443" y="0"/>
            <a:ext cx="3349557"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Freeform 82"/>
          <p:cNvSpPr>
            <a:spLocks noEditPoints="1"/>
          </p:cNvSpPr>
          <p:nvPr userDrawn="1"/>
        </p:nvSpPr>
        <p:spPr bwMode="auto">
          <a:xfrm>
            <a:off x="9427419" y="817834"/>
            <a:ext cx="2384533" cy="2369756"/>
          </a:xfrm>
          <a:custGeom>
            <a:avLst/>
            <a:gdLst>
              <a:gd name="T0" fmla="*/ 129 w 258"/>
              <a:gd name="T1" fmla="*/ 220 h 258"/>
              <a:gd name="T2" fmla="*/ 38 w 258"/>
              <a:gd name="T3" fmla="*/ 129 h 258"/>
              <a:gd name="T4" fmla="*/ 129 w 258"/>
              <a:gd name="T5" fmla="*/ 38 h 258"/>
              <a:gd name="T6" fmla="*/ 221 w 258"/>
              <a:gd name="T7" fmla="*/ 129 h 258"/>
              <a:gd name="T8" fmla="*/ 129 w 258"/>
              <a:gd name="T9" fmla="*/ 220 h 258"/>
              <a:gd name="T10" fmla="*/ 129 w 258"/>
              <a:gd name="T11" fmla="*/ 0 h 258"/>
              <a:gd name="T12" fmla="*/ 0 w 258"/>
              <a:gd name="T13" fmla="*/ 129 h 258"/>
              <a:gd name="T14" fmla="*/ 129 w 258"/>
              <a:gd name="T15" fmla="*/ 258 h 258"/>
              <a:gd name="T16" fmla="*/ 258 w 258"/>
              <a:gd name="T17" fmla="*/ 129 h 258"/>
              <a:gd name="T18" fmla="*/ 129 w 258"/>
              <a:gd name="T1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58">
                <a:moveTo>
                  <a:pt x="129" y="220"/>
                </a:moveTo>
                <a:cubicBezTo>
                  <a:pt x="79" y="220"/>
                  <a:pt x="38" y="180"/>
                  <a:pt x="38" y="129"/>
                </a:cubicBezTo>
                <a:cubicBezTo>
                  <a:pt x="38" y="79"/>
                  <a:pt x="79" y="38"/>
                  <a:pt x="129" y="38"/>
                </a:cubicBezTo>
                <a:cubicBezTo>
                  <a:pt x="180" y="38"/>
                  <a:pt x="221" y="79"/>
                  <a:pt x="221" y="129"/>
                </a:cubicBezTo>
                <a:cubicBezTo>
                  <a:pt x="221" y="180"/>
                  <a:pt x="180" y="220"/>
                  <a:pt x="129" y="220"/>
                </a:cubicBezTo>
                <a:moveTo>
                  <a:pt x="129" y="0"/>
                </a:moveTo>
                <a:cubicBezTo>
                  <a:pt x="58" y="0"/>
                  <a:pt x="0" y="58"/>
                  <a:pt x="0" y="129"/>
                </a:cubicBezTo>
                <a:cubicBezTo>
                  <a:pt x="0" y="200"/>
                  <a:pt x="58" y="258"/>
                  <a:pt x="129" y="258"/>
                </a:cubicBezTo>
                <a:cubicBezTo>
                  <a:pt x="201" y="258"/>
                  <a:pt x="258" y="200"/>
                  <a:pt x="258" y="129"/>
                </a:cubicBezTo>
                <a:cubicBezTo>
                  <a:pt x="258" y="58"/>
                  <a:pt x="201" y="0"/>
                  <a:pt x="129" y="0"/>
                </a:cubicBezTo>
              </a:path>
            </a:pathLst>
          </a:custGeom>
          <a:solidFill>
            <a:srgbClr val="927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Oval 83"/>
          <p:cNvSpPr>
            <a:spLocks noChangeArrowheads="1"/>
          </p:cNvSpPr>
          <p:nvPr userDrawn="1"/>
        </p:nvSpPr>
        <p:spPr bwMode="auto">
          <a:xfrm>
            <a:off x="9782144" y="1167635"/>
            <a:ext cx="1684938" cy="1670163"/>
          </a:xfrm>
          <a:prstGeom prst="ellipse">
            <a:avLst/>
          </a:prstGeom>
          <a:solidFill>
            <a:srgbClr val="DAC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 name="Freeform 84"/>
          <p:cNvSpPr>
            <a:spLocks/>
          </p:cNvSpPr>
          <p:nvPr userDrawn="1"/>
        </p:nvSpPr>
        <p:spPr bwMode="auto">
          <a:xfrm>
            <a:off x="10092524" y="1458311"/>
            <a:ext cx="1064171" cy="1349923"/>
          </a:xfrm>
          <a:custGeom>
            <a:avLst/>
            <a:gdLst>
              <a:gd name="T0" fmla="*/ 115 w 115"/>
              <a:gd name="T1" fmla="*/ 58 h 147"/>
              <a:gd name="T2" fmla="*/ 57 w 115"/>
              <a:gd name="T3" fmla="*/ 0 h 147"/>
              <a:gd name="T4" fmla="*/ 0 w 115"/>
              <a:gd name="T5" fmla="*/ 58 h 147"/>
              <a:gd name="T6" fmla="*/ 17 w 115"/>
              <a:gd name="T7" fmla="*/ 99 h 147"/>
              <a:gd name="T8" fmla="*/ 35 w 115"/>
              <a:gd name="T9" fmla="*/ 136 h 147"/>
              <a:gd name="T10" fmla="*/ 56 w 115"/>
              <a:gd name="T11" fmla="*/ 145 h 147"/>
              <a:gd name="T12" fmla="*/ 56 w 115"/>
              <a:gd name="T13" fmla="*/ 147 h 147"/>
              <a:gd name="T14" fmla="*/ 57 w 115"/>
              <a:gd name="T15" fmla="*/ 146 h 147"/>
              <a:gd name="T16" fmla="*/ 58 w 115"/>
              <a:gd name="T17" fmla="*/ 147 h 147"/>
              <a:gd name="T18" fmla="*/ 59 w 115"/>
              <a:gd name="T19" fmla="*/ 145 h 147"/>
              <a:gd name="T20" fmla="*/ 80 w 115"/>
              <a:gd name="T21" fmla="*/ 136 h 147"/>
              <a:gd name="T22" fmla="*/ 97 w 115"/>
              <a:gd name="T23" fmla="*/ 100 h 147"/>
              <a:gd name="T24" fmla="*/ 115 w 115"/>
              <a:gd name="T25" fmla="*/ 5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7">
                <a:moveTo>
                  <a:pt x="115" y="58"/>
                </a:moveTo>
                <a:cubicBezTo>
                  <a:pt x="115" y="26"/>
                  <a:pt x="89" y="0"/>
                  <a:pt x="57" y="0"/>
                </a:cubicBezTo>
                <a:cubicBezTo>
                  <a:pt x="25" y="0"/>
                  <a:pt x="0" y="26"/>
                  <a:pt x="0" y="58"/>
                </a:cubicBezTo>
                <a:cubicBezTo>
                  <a:pt x="0" y="74"/>
                  <a:pt x="6" y="89"/>
                  <a:pt x="17" y="99"/>
                </a:cubicBezTo>
                <a:cubicBezTo>
                  <a:pt x="34" y="117"/>
                  <a:pt x="35" y="136"/>
                  <a:pt x="35" y="136"/>
                </a:cubicBezTo>
                <a:cubicBezTo>
                  <a:pt x="56" y="145"/>
                  <a:pt x="56" y="145"/>
                  <a:pt x="56" y="145"/>
                </a:cubicBezTo>
                <a:cubicBezTo>
                  <a:pt x="56" y="147"/>
                  <a:pt x="56" y="147"/>
                  <a:pt x="56" y="147"/>
                </a:cubicBezTo>
                <a:cubicBezTo>
                  <a:pt x="57" y="146"/>
                  <a:pt x="57" y="146"/>
                  <a:pt x="57" y="146"/>
                </a:cubicBezTo>
                <a:cubicBezTo>
                  <a:pt x="58" y="147"/>
                  <a:pt x="58" y="147"/>
                  <a:pt x="58" y="147"/>
                </a:cubicBezTo>
                <a:cubicBezTo>
                  <a:pt x="59" y="145"/>
                  <a:pt x="59" y="145"/>
                  <a:pt x="59" y="145"/>
                </a:cubicBezTo>
                <a:cubicBezTo>
                  <a:pt x="80" y="136"/>
                  <a:pt x="80" y="136"/>
                  <a:pt x="80" y="136"/>
                </a:cubicBezTo>
                <a:cubicBezTo>
                  <a:pt x="80" y="136"/>
                  <a:pt x="80" y="117"/>
                  <a:pt x="97" y="100"/>
                </a:cubicBezTo>
                <a:cubicBezTo>
                  <a:pt x="108" y="89"/>
                  <a:pt x="115" y="75"/>
                  <a:pt x="11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Rectangle 85"/>
          <p:cNvSpPr>
            <a:spLocks noChangeArrowheads="1"/>
          </p:cNvSpPr>
          <p:nvPr userDrawn="1"/>
        </p:nvSpPr>
        <p:spPr bwMode="auto">
          <a:xfrm>
            <a:off x="10619686" y="2773746"/>
            <a:ext cx="9854" cy="3808359"/>
          </a:xfrm>
          <a:prstGeom prst="rect">
            <a:avLst/>
          </a:prstGeom>
          <a:solidFill>
            <a:srgbClr val="220C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 name="Rectangle 86"/>
          <p:cNvSpPr>
            <a:spLocks noChangeArrowheads="1"/>
          </p:cNvSpPr>
          <p:nvPr userDrawn="1"/>
        </p:nvSpPr>
        <p:spPr bwMode="auto">
          <a:xfrm>
            <a:off x="10787193" y="1773621"/>
            <a:ext cx="147803" cy="458186"/>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 name="Rectangle 87"/>
          <p:cNvSpPr>
            <a:spLocks noChangeArrowheads="1"/>
          </p:cNvSpPr>
          <p:nvPr userDrawn="1"/>
        </p:nvSpPr>
        <p:spPr bwMode="auto">
          <a:xfrm>
            <a:off x="10619686" y="2054446"/>
            <a:ext cx="137949" cy="177361"/>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Rectangle 88"/>
          <p:cNvSpPr>
            <a:spLocks noChangeArrowheads="1"/>
          </p:cNvSpPr>
          <p:nvPr userDrawn="1"/>
        </p:nvSpPr>
        <p:spPr bwMode="auto">
          <a:xfrm>
            <a:off x="10442325" y="2103711"/>
            <a:ext cx="137949" cy="128095"/>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Rectangle 89"/>
          <p:cNvSpPr>
            <a:spLocks noChangeArrowheads="1"/>
          </p:cNvSpPr>
          <p:nvPr userDrawn="1"/>
        </p:nvSpPr>
        <p:spPr bwMode="auto">
          <a:xfrm>
            <a:off x="10269888" y="2148050"/>
            <a:ext cx="147803" cy="83757"/>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Freeform 90"/>
          <p:cNvSpPr>
            <a:spLocks/>
          </p:cNvSpPr>
          <p:nvPr userDrawn="1"/>
        </p:nvSpPr>
        <p:spPr bwMode="auto">
          <a:xfrm>
            <a:off x="10220619" y="5104087"/>
            <a:ext cx="1009979" cy="1147928"/>
          </a:xfrm>
          <a:custGeom>
            <a:avLst/>
            <a:gdLst>
              <a:gd name="T0" fmla="*/ 2 w 109"/>
              <a:gd name="T1" fmla="*/ 39 h 125"/>
              <a:gd name="T2" fmla="*/ 4 w 109"/>
              <a:gd name="T3" fmla="*/ 49 h 125"/>
              <a:gd name="T4" fmla="*/ 21 w 109"/>
              <a:gd name="T5" fmla="*/ 68 h 125"/>
              <a:gd name="T6" fmla="*/ 13 w 109"/>
              <a:gd name="T7" fmla="*/ 60 h 125"/>
              <a:gd name="T8" fmla="*/ 6 w 109"/>
              <a:gd name="T9" fmla="*/ 61 h 125"/>
              <a:gd name="T10" fmla="*/ 10 w 109"/>
              <a:gd name="T11" fmla="*/ 71 h 125"/>
              <a:gd name="T12" fmla="*/ 25 w 109"/>
              <a:gd name="T13" fmla="*/ 83 h 125"/>
              <a:gd name="T14" fmla="*/ 78 w 109"/>
              <a:gd name="T15" fmla="*/ 121 h 125"/>
              <a:gd name="T16" fmla="*/ 81 w 109"/>
              <a:gd name="T17" fmla="*/ 125 h 125"/>
              <a:gd name="T18" fmla="*/ 109 w 109"/>
              <a:gd name="T19" fmla="*/ 106 h 125"/>
              <a:gd name="T20" fmla="*/ 88 w 109"/>
              <a:gd name="T21" fmla="*/ 46 h 125"/>
              <a:gd name="T22" fmla="*/ 77 w 109"/>
              <a:gd name="T23" fmla="*/ 32 h 125"/>
              <a:gd name="T24" fmla="*/ 51 w 109"/>
              <a:gd name="T25" fmla="*/ 9 h 125"/>
              <a:gd name="T26" fmla="*/ 48 w 109"/>
              <a:gd name="T27" fmla="*/ 9 h 125"/>
              <a:gd name="T28" fmla="*/ 51 w 109"/>
              <a:gd name="T29" fmla="*/ 26 h 125"/>
              <a:gd name="T30" fmla="*/ 61 w 109"/>
              <a:gd name="T31" fmla="*/ 32 h 125"/>
              <a:gd name="T32" fmla="*/ 66 w 109"/>
              <a:gd name="T33" fmla="*/ 56 h 125"/>
              <a:gd name="T34" fmla="*/ 40 w 109"/>
              <a:gd name="T35" fmla="*/ 43 h 125"/>
              <a:gd name="T36" fmla="*/ 28 w 109"/>
              <a:gd name="T37" fmla="*/ 25 h 125"/>
              <a:gd name="T38" fmla="*/ 34 w 109"/>
              <a:gd name="T39" fmla="*/ 14 h 125"/>
              <a:gd name="T40" fmla="*/ 39 w 109"/>
              <a:gd name="T41" fmla="*/ 3 h 125"/>
              <a:gd name="T42" fmla="*/ 34 w 109"/>
              <a:gd name="T43" fmla="*/ 1 h 125"/>
              <a:gd name="T44" fmla="*/ 18 w 109"/>
              <a:gd name="T45" fmla="*/ 14 h 125"/>
              <a:gd name="T46" fmla="*/ 17 w 109"/>
              <a:gd name="T47" fmla="*/ 29 h 125"/>
              <a:gd name="T48" fmla="*/ 31 w 109"/>
              <a:gd name="T49" fmla="*/ 52 h 125"/>
              <a:gd name="T50" fmla="*/ 18 w 109"/>
              <a:gd name="T51" fmla="*/ 32 h 125"/>
              <a:gd name="T52" fmla="*/ 10 w 109"/>
              <a:gd name="T53" fmla="*/ 30 h 125"/>
              <a:gd name="T54" fmla="*/ 11 w 109"/>
              <a:gd name="T55" fmla="*/ 38 h 125"/>
              <a:gd name="T56" fmla="*/ 25 w 109"/>
              <a:gd name="T57" fmla="*/ 59 h 125"/>
              <a:gd name="T58" fmla="*/ 10 w 109"/>
              <a:gd name="T59" fmla="*/ 40 h 125"/>
              <a:gd name="T60" fmla="*/ 2 w 109"/>
              <a:gd name="T61"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25">
                <a:moveTo>
                  <a:pt x="2" y="39"/>
                </a:moveTo>
                <a:cubicBezTo>
                  <a:pt x="0" y="42"/>
                  <a:pt x="1" y="46"/>
                  <a:pt x="4" y="49"/>
                </a:cubicBezTo>
                <a:cubicBezTo>
                  <a:pt x="21" y="68"/>
                  <a:pt x="21" y="68"/>
                  <a:pt x="21" y="68"/>
                </a:cubicBezTo>
                <a:cubicBezTo>
                  <a:pt x="13" y="60"/>
                  <a:pt x="13" y="60"/>
                  <a:pt x="13" y="60"/>
                </a:cubicBezTo>
                <a:cubicBezTo>
                  <a:pt x="10" y="58"/>
                  <a:pt x="8" y="58"/>
                  <a:pt x="6" y="61"/>
                </a:cubicBezTo>
                <a:cubicBezTo>
                  <a:pt x="5" y="64"/>
                  <a:pt x="7" y="69"/>
                  <a:pt x="10" y="71"/>
                </a:cubicBezTo>
                <a:cubicBezTo>
                  <a:pt x="25" y="83"/>
                  <a:pt x="25" y="83"/>
                  <a:pt x="25" y="83"/>
                </a:cubicBezTo>
                <a:cubicBezTo>
                  <a:pt x="44" y="100"/>
                  <a:pt x="66" y="105"/>
                  <a:pt x="78" y="121"/>
                </a:cubicBezTo>
                <a:cubicBezTo>
                  <a:pt x="81" y="125"/>
                  <a:pt x="81" y="125"/>
                  <a:pt x="81" y="125"/>
                </a:cubicBezTo>
                <a:cubicBezTo>
                  <a:pt x="109" y="106"/>
                  <a:pt x="109" y="106"/>
                  <a:pt x="109" y="106"/>
                </a:cubicBezTo>
                <a:cubicBezTo>
                  <a:pt x="94" y="64"/>
                  <a:pt x="89" y="50"/>
                  <a:pt x="88" y="46"/>
                </a:cubicBezTo>
                <a:cubicBezTo>
                  <a:pt x="86" y="42"/>
                  <a:pt x="80" y="35"/>
                  <a:pt x="77" y="32"/>
                </a:cubicBezTo>
                <a:cubicBezTo>
                  <a:pt x="51" y="9"/>
                  <a:pt x="51" y="9"/>
                  <a:pt x="51" y="9"/>
                </a:cubicBezTo>
                <a:cubicBezTo>
                  <a:pt x="50" y="8"/>
                  <a:pt x="49" y="8"/>
                  <a:pt x="48" y="9"/>
                </a:cubicBezTo>
                <a:cubicBezTo>
                  <a:pt x="45" y="15"/>
                  <a:pt x="47" y="20"/>
                  <a:pt x="51" y="26"/>
                </a:cubicBezTo>
                <a:cubicBezTo>
                  <a:pt x="56" y="33"/>
                  <a:pt x="61" y="32"/>
                  <a:pt x="61" y="32"/>
                </a:cubicBezTo>
                <a:cubicBezTo>
                  <a:pt x="67" y="41"/>
                  <a:pt x="70" y="51"/>
                  <a:pt x="66" y="56"/>
                </a:cubicBezTo>
                <a:cubicBezTo>
                  <a:pt x="55" y="66"/>
                  <a:pt x="40" y="43"/>
                  <a:pt x="40" y="43"/>
                </a:cubicBezTo>
                <a:cubicBezTo>
                  <a:pt x="28" y="25"/>
                  <a:pt x="28" y="25"/>
                  <a:pt x="28" y="25"/>
                </a:cubicBezTo>
                <a:cubicBezTo>
                  <a:pt x="26" y="21"/>
                  <a:pt x="34" y="14"/>
                  <a:pt x="34" y="14"/>
                </a:cubicBezTo>
                <a:cubicBezTo>
                  <a:pt x="38" y="11"/>
                  <a:pt x="41" y="9"/>
                  <a:pt x="39" y="3"/>
                </a:cubicBezTo>
                <a:cubicBezTo>
                  <a:pt x="38" y="1"/>
                  <a:pt x="36" y="0"/>
                  <a:pt x="34" y="1"/>
                </a:cubicBezTo>
                <a:cubicBezTo>
                  <a:pt x="18" y="14"/>
                  <a:pt x="18" y="14"/>
                  <a:pt x="18" y="14"/>
                </a:cubicBezTo>
                <a:cubicBezTo>
                  <a:pt x="14" y="17"/>
                  <a:pt x="14" y="23"/>
                  <a:pt x="17" y="29"/>
                </a:cubicBezTo>
                <a:cubicBezTo>
                  <a:pt x="31" y="52"/>
                  <a:pt x="31" y="52"/>
                  <a:pt x="31" y="52"/>
                </a:cubicBezTo>
                <a:cubicBezTo>
                  <a:pt x="18" y="32"/>
                  <a:pt x="18" y="32"/>
                  <a:pt x="18" y="32"/>
                </a:cubicBezTo>
                <a:cubicBezTo>
                  <a:pt x="16" y="28"/>
                  <a:pt x="12" y="27"/>
                  <a:pt x="10" y="30"/>
                </a:cubicBezTo>
                <a:cubicBezTo>
                  <a:pt x="8" y="32"/>
                  <a:pt x="8" y="35"/>
                  <a:pt x="11" y="38"/>
                </a:cubicBezTo>
                <a:cubicBezTo>
                  <a:pt x="25" y="59"/>
                  <a:pt x="25" y="59"/>
                  <a:pt x="25" y="59"/>
                </a:cubicBezTo>
                <a:cubicBezTo>
                  <a:pt x="10" y="40"/>
                  <a:pt x="10" y="40"/>
                  <a:pt x="10" y="40"/>
                </a:cubicBezTo>
                <a:cubicBezTo>
                  <a:pt x="7" y="37"/>
                  <a:pt x="4" y="37"/>
                  <a:pt x="2" y="39"/>
                </a:cubicBezTo>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91"/>
          <p:cNvSpPr>
            <a:spLocks/>
          </p:cNvSpPr>
          <p:nvPr userDrawn="1"/>
        </p:nvSpPr>
        <p:spPr bwMode="auto">
          <a:xfrm>
            <a:off x="10944849" y="6168258"/>
            <a:ext cx="709447" cy="655257"/>
          </a:xfrm>
          <a:custGeom>
            <a:avLst/>
            <a:gdLst>
              <a:gd name="T0" fmla="*/ 24 w 144"/>
              <a:gd name="T1" fmla="*/ 133 h 133"/>
              <a:gd name="T2" fmla="*/ 144 w 144"/>
              <a:gd name="T3" fmla="*/ 133 h 133"/>
              <a:gd name="T4" fmla="*/ 76 w 144"/>
              <a:gd name="T5" fmla="*/ 0 h 133"/>
              <a:gd name="T6" fmla="*/ 0 w 144"/>
              <a:gd name="T7" fmla="*/ 54 h 133"/>
              <a:gd name="T8" fmla="*/ 24 w 144"/>
              <a:gd name="T9" fmla="*/ 133 h 133"/>
            </a:gdLst>
            <a:ahLst/>
            <a:cxnLst>
              <a:cxn ang="0">
                <a:pos x="T0" y="T1"/>
              </a:cxn>
              <a:cxn ang="0">
                <a:pos x="T2" y="T3"/>
              </a:cxn>
              <a:cxn ang="0">
                <a:pos x="T4" y="T5"/>
              </a:cxn>
              <a:cxn ang="0">
                <a:pos x="T6" y="T7"/>
              </a:cxn>
              <a:cxn ang="0">
                <a:pos x="T8" y="T9"/>
              </a:cxn>
            </a:cxnLst>
            <a:rect l="0" t="0" r="r" b="b"/>
            <a:pathLst>
              <a:path w="144" h="133">
                <a:moveTo>
                  <a:pt x="24" y="133"/>
                </a:moveTo>
                <a:lnTo>
                  <a:pt x="144" y="133"/>
                </a:lnTo>
                <a:lnTo>
                  <a:pt x="76" y="0"/>
                </a:lnTo>
                <a:lnTo>
                  <a:pt x="0" y="54"/>
                </a:lnTo>
                <a:lnTo>
                  <a:pt x="24" y="133"/>
                </a:lnTo>
                <a:close/>
              </a:path>
            </a:pathLst>
          </a:custGeom>
          <a:solidFill>
            <a:srgbClr val="396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92"/>
          <p:cNvSpPr>
            <a:spLocks/>
          </p:cNvSpPr>
          <p:nvPr userDrawn="1"/>
        </p:nvSpPr>
        <p:spPr bwMode="auto">
          <a:xfrm>
            <a:off x="10895581" y="6050016"/>
            <a:ext cx="413844" cy="374432"/>
          </a:xfrm>
          <a:custGeom>
            <a:avLst/>
            <a:gdLst>
              <a:gd name="T0" fmla="*/ 0 w 84"/>
              <a:gd name="T1" fmla="*/ 50 h 76"/>
              <a:gd name="T2" fmla="*/ 13 w 84"/>
              <a:gd name="T3" fmla="*/ 76 h 76"/>
              <a:gd name="T4" fmla="*/ 84 w 84"/>
              <a:gd name="T5" fmla="*/ 26 h 76"/>
              <a:gd name="T6" fmla="*/ 71 w 84"/>
              <a:gd name="T7" fmla="*/ 0 h 76"/>
              <a:gd name="T8" fmla="*/ 0 w 84"/>
              <a:gd name="T9" fmla="*/ 50 h 76"/>
            </a:gdLst>
            <a:ahLst/>
            <a:cxnLst>
              <a:cxn ang="0">
                <a:pos x="T0" y="T1"/>
              </a:cxn>
              <a:cxn ang="0">
                <a:pos x="T2" y="T3"/>
              </a:cxn>
              <a:cxn ang="0">
                <a:pos x="T4" y="T5"/>
              </a:cxn>
              <a:cxn ang="0">
                <a:pos x="T6" y="T7"/>
              </a:cxn>
              <a:cxn ang="0">
                <a:pos x="T8" y="T9"/>
              </a:cxn>
            </a:cxnLst>
            <a:rect l="0" t="0" r="r" b="b"/>
            <a:pathLst>
              <a:path w="84" h="76">
                <a:moveTo>
                  <a:pt x="0" y="50"/>
                </a:moveTo>
                <a:lnTo>
                  <a:pt x="13" y="76"/>
                </a:lnTo>
                <a:lnTo>
                  <a:pt x="84" y="26"/>
                </a:lnTo>
                <a:lnTo>
                  <a:pt x="71" y="0"/>
                </a:lnTo>
                <a:lnTo>
                  <a:pt x="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93"/>
          <p:cNvSpPr>
            <a:spLocks/>
          </p:cNvSpPr>
          <p:nvPr userDrawn="1"/>
        </p:nvSpPr>
        <p:spPr bwMode="auto">
          <a:xfrm>
            <a:off x="10462029" y="5104087"/>
            <a:ext cx="83757" cy="73903"/>
          </a:xfrm>
          <a:custGeom>
            <a:avLst/>
            <a:gdLst>
              <a:gd name="T0" fmla="*/ 9 w 9"/>
              <a:gd name="T1" fmla="*/ 1 h 8"/>
              <a:gd name="T2" fmla="*/ 2 w 9"/>
              <a:gd name="T3" fmla="*/ 8 h 8"/>
              <a:gd name="T4" fmla="*/ 0 w 9"/>
              <a:gd name="T5" fmla="*/ 7 h 8"/>
              <a:gd name="T6" fmla="*/ 9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2" y="8"/>
                  <a:pt x="2" y="8"/>
                  <a:pt x="2" y="8"/>
                </a:cubicBezTo>
                <a:cubicBezTo>
                  <a:pt x="1" y="8"/>
                  <a:pt x="0" y="8"/>
                  <a:pt x="0" y="7"/>
                </a:cubicBezTo>
                <a:cubicBezTo>
                  <a:pt x="9" y="0"/>
                  <a:pt x="9" y="0"/>
                  <a:pt x="9" y="0"/>
                </a:cubicBezTo>
                <a:lnTo>
                  <a:pt x="9" y="1"/>
                </a:ln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 name="Freeform 94"/>
          <p:cNvSpPr>
            <a:spLocks/>
          </p:cNvSpPr>
          <p:nvPr userDrawn="1"/>
        </p:nvSpPr>
        <p:spPr bwMode="auto">
          <a:xfrm>
            <a:off x="10673878" y="5168136"/>
            <a:ext cx="103464" cy="103464"/>
          </a:xfrm>
          <a:custGeom>
            <a:avLst/>
            <a:gdLst>
              <a:gd name="T0" fmla="*/ 1 w 11"/>
              <a:gd name="T1" fmla="*/ 1 h 11"/>
              <a:gd name="T2" fmla="*/ 8 w 11"/>
              <a:gd name="T3" fmla="*/ 10 h 11"/>
              <a:gd name="T4" fmla="*/ 11 w 11"/>
              <a:gd name="T5" fmla="*/ 9 h 11"/>
              <a:gd name="T6" fmla="*/ 1 w 11"/>
              <a:gd name="T7" fmla="*/ 0 h 11"/>
              <a:gd name="T8" fmla="*/ 1 w 11"/>
              <a:gd name="T9" fmla="*/ 1 h 11"/>
            </a:gdLst>
            <a:ahLst/>
            <a:cxnLst>
              <a:cxn ang="0">
                <a:pos x="T0" y="T1"/>
              </a:cxn>
              <a:cxn ang="0">
                <a:pos x="T2" y="T3"/>
              </a:cxn>
              <a:cxn ang="0">
                <a:pos x="T4" y="T5"/>
              </a:cxn>
              <a:cxn ang="0">
                <a:pos x="T6" y="T7"/>
              </a:cxn>
              <a:cxn ang="0">
                <a:pos x="T8" y="T9"/>
              </a:cxn>
            </a:cxnLst>
            <a:rect l="0" t="0" r="r" b="b"/>
            <a:pathLst>
              <a:path w="11" h="11">
                <a:moveTo>
                  <a:pt x="1" y="1"/>
                </a:moveTo>
                <a:cubicBezTo>
                  <a:pt x="8" y="10"/>
                  <a:pt x="8" y="10"/>
                  <a:pt x="8" y="10"/>
                </a:cubicBezTo>
                <a:cubicBezTo>
                  <a:pt x="9" y="11"/>
                  <a:pt x="10" y="10"/>
                  <a:pt x="11" y="9"/>
                </a:cubicBezTo>
                <a:cubicBezTo>
                  <a:pt x="1" y="0"/>
                  <a:pt x="1" y="0"/>
                  <a:pt x="1" y="0"/>
                </a:cubicBezTo>
                <a:cubicBezTo>
                  <a:pt x="0" y="1"/>
                  <a:pt x="0" y="1"/>
                  <a:pt x="1" y="1"/>
                </a:cubicBez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Freeform 95"/>
          <p:cNvSpPr>
            <a:spLocks/>
          </p:cNvSpPr>
          <p:nvPr userDrawn="1"/>
        </p:nvSpPr>
        <p:spPr bwMode="auto">
          <a:xfrm>
            <a:off x="10895581" y="5966266"/>
            <a:ext cx="335017" cy="266044"/>
          </a:xfrm>
          <a:custGeom>
            <a:avLst/>
            <a:gdLst>
              <a:gd name="T0" fmla="*/ 68 w 68"/>
              <a:gd name="T1" fmla="*/ 15 h 54"/>
              <a:gd name="T2" fmla="*/ 10 w 68"/>
              <a:gd name="T3" fmla="*/ 54 h 54"/>
              <a:gd name="T4" fmla="*/ 0 w 68"/>
              <a:gd name="T5" fmla="*/ 43 h 54"/>
              <a:gd name="T6" fmla="*/ 62 w 68"/>
              <a:gd name="T7" fmla="*/ 0 h 54"/>
              <a:gd name="T8" fmla="*/ 68 w 68"/>
              <a:gd name="T9" fmla="*/ 15 h 54"/>
            </a:gdLst>
            <a:ahLst/>
            <a:cxnLst>
              <a:cxn ang="0">
                <a:pos x="T0" y="T1"/>
              </a:cxn>
              <a:cxn ang="0">
                <a:pos x="T2" y="T3"/>
              </a:cxn>
              <a:cxn ang="0">
                <a:pos x="T4" y="T5"/>
              </a:cxn>
              <a:cxn ang="0">
                <a:pos x="T6" y="T7"/>
              </a:cxn>
              <a:cxn ang="0">
                <a:pos x="T8" y="T9"/>
              </a:cxn>
            </a:cxnLst>
            <a:rect l="0" t="0" r="r" b="b"/>
            <a:pathLst>
              <a:path w="68" h="54">
                <a:moveTo>
                  <a:pt x="68" y="15"/>
                </a:moveTo>
                <a:lnTo>
                  <a:pt x="10" y="54"/>
                </a:lnTo>
                <a:lnTo>
                  <a:pt x="0" y="43"/>
                </a:lnTo>
                <a:lnTo>
                  <a:pt x="62" y="0"/>
                </a:lnTo>
                <a:lnTo>
                  <a:pt x="68" y="15"/>
                </a:lnTo>
                <a:close/>
              </a:path>
            </a:pathLst>
          </a:custGeom>
          <a:solidFill>
            <a:srgbClr val="4F31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Freeform 96"/>
          <p:cNvSpPr>
            <a:spLocks/>
          </p:cNvSpPr>
          <p:nvPr userDrawn="1"/>
        </p:nvSpPr>
        <p:spPr bwMode="auto">
          <a:xfrm>
            <a:off x="10915288" y="6079577"/>
            <a:ext cx="137949" cy="152730"/>
          </a:xfrm>
          <a:custGeom>
            <a:avLst/>
            <a:gdLst>
              <a:gd name="T0" fmla="*/ 13 w 15"/>
              <a:gd name="T1" fmla="*/ 5 h 17"/>
              <a:gd name="T2" fmla="*/ 11 w 15"/>
              <a:gd name="T3" fmla="*/ 15 h 17"/>
              <a:gd name="T4" fmla="*/ 2 w 15"/>
              <a:gd name="T5" fmla="*/ 11 h 17"/>
              <a:gd name="T6" fmla="*/ 4 w 15"/>
              <a:gd name="T7" fmla="*/ 2 h 17"/>
              <a:gd name="T8" fmla="*/ 13 w 15"/>
              <a:gd name="T9" fmla="*/ 5 h 17"/>
            </a:gdLst>
            <a:ahLst/>
            <a:cxnLst>
              <a:cxn ang="0">
                <a:pos x="T0" y="T1"/>
              </a:cxn>
              <a:cxn ang="0">
                <a:pos x="T2" y="T3"/>
              </a:cxn>
              <a:cxn ang="0">
                <a:pos x="T4" y="T5"/>
              </a:cxn>
              <a:cxn ang="0">
                <a:pos x="T6" y="T7"/>
              </a:cxn>
              <a:cxn ang="0">
                <a:pos x="T8" y="T9"/>
              </a:cxn>
            </a:cxnLst>
            <a:rect l="0" t="0" r="r" b="b"/>
            <a:pathLst>
              <a:path w="15" h="17">
                <a:moveTo>
                  <a:pt x="13" y="5"/>
                </a:moveTo>
                <a:cubicBezTo>
                  <a:pt x="15" y="9"/>
                  <a:pt x="14" y="13"/>
                  <a:pt x="11" y="15"/>
                </a:cubicBezTo>
                <a:cubicBezTo>
                  <a:pt x="8" y="17"/>
                  <a:pt x="4" y="15"/>
                  <a:pt x="2" y="11"/>
                </a:cubicBezTo>
                <a:cubicBezTo>
                  <a:pt x="0" y="8"/>
                  <a:pt x="1" y="4"/>
                  <a:pt x="4" y="2"/>
                </a:cubicBezTo>
                <a:cubicBezTo>
                  <a:pt x="7" y="0"/>
                  <a:pt x="11" y="2"/>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Freeform 97"/>
          <p:cNvSpPr>
            <a:spLocks/>
          </p:cNvSpPr>
          <p:nvPr userDrawn="1"/>
        </p:nvSpPr>
        <p:spPr bwMode="auto">
          <a:xfrm>
            <a:off x="10925142" y="6089431"/>
            <a:ext cx="118242" cy="133022"/>
          </a:xfrm>
          <a:custGeom>
            <a:avLst/>
            <a:gdLst>
              <a:gd name="T0" fmla="*/ 12 w 13"/>
              <a:gd name="T1" fmla="*/ 4 h 15"/>
              <a:gd name="T2" fmla="*/ 11 w 13"/>
              <a:gd name="T3" fmla="*/ 5 h 15"/>
              <a:gd name="T4" fmla="*/ 13 w 13"/>
              <a:gd name="T5" fmla="*/ 9 h 15"/>
              <a:gd name="T6" fmla="*/ 10 w 13"/>
              <a:gd name="T7" fmla="*/ 14 h 15"/>
              <a:gd name="T8" fmla="*/ 8 w 13"/>
              <a:gd name="T9" fmla="*/ 14 h 15"/>
              <a:gd name="T10" fmla="*/ 1 w 13"/>
              <a:gd name="T11" fmla="*/ 10 h 15"/>
              <a:gd name="T12" fmla="*/ 0 w 13"/>
              <a:gd name="T13" fmla="*/ 6 h 15"/>
              <a:gd name="T14" fmla="*/ 3 w 13"/>
              <a:gd name="T15" fmla="*/ 1 h 15"/>
              <a:gd name="T16" fmla="*/ 5 w 13"/>
              <a:gd name="T17" fmla="*/ 1 h 15"/>
              <a:gd name="T18" fmla="*/ 11 w 13"/>
              <a:gd name="T19" fmla="*/ 5 h 15"/>
              <a:gd name="T20" fmla="*/ 12 w 13"/>
              <a:gd name="T21" fmla="*/ 4 h 15"/>
              <a:gd name="T22" fmla="*/ 12 w 13"/>
              <a:gd name="T23" fmla="*/ 4 h 15"/>
              <a:gd name="T24" fmla="*/ 5 w 13"/>
              <a:gd name="T25" fmla="*/ 0 h 15"/>
              <a:gd name="T26" fmla="*/ 3 w 13"/>
              <a:gd name="T27" fmla="*/ 1 h 15"/>
              <a:gd name="T28" fmla="*/ 0 w 13"/>
              <a:gd name="T29" fmla="*/ 6 h 15"/>
              <a:gd name="T30" fmla="*/ 1 w 13"/>
              <a:gd name="T31" fmla="*/ 11 h 15"/>
              <a:gd name="T32" fmla="*/ 8 w 13"/>
              <a:gd name="T33" fmla="*/ 15 h 15"/>
              <a:gd name="T34" fmla="*/ 10 w 13"/>
              <a:gd name="T35" fmla="*/ 14 h 15"/>
              <a:gd name="T36" fmla="*/ 13 w 13"/>
              <a:gd name="T37" fmla="*/ 9 h 15"/>
              <a:gd name="T38" fmla="*/ 12 w 13"/>
              <a:gd name="T3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5">
                <a:moveTo>
                  <a:pt x="12" y="4"/>
                </a:moveTo>
                <a:cubicBezTo>
                  <a:pt x="11" y="5"/>
                  <a:pt x="11" y="5"/>
                  <a:pt x="11" y="5"/>
                </a:cubicBezTo>
                <a:cubicBezTo>
                  <a:pt x="12" y="6"/>
                  <a:pt x="13" y="7"/>
                  <a:pt x="13" y="9"/>
                </a:cubicBezTo>
                <a:cubicBezTo>
                  <a:pt x="13" y="11"/>
                  <a:pt x="12" y="13"/>
                  <a:pt x="10" y="14"/>
                </a:cubicBezTo>
                <a:cubicBezTo>
                  <a:pt x="9" y="14"/>
                  <a:pt x="8" y="14"/>
                  <a:pt x="8" y="14"/>
                </a:cubicBezTo>
                <a:cubicBezTo>
                  <a:pt x="5" y="14"/>
                  <a:pt x="3" y="13"/>
                  <a:pt x="1" y="10"/>
                </a:cubicBezTo>
                <a:cubicBezTo>
                  <a:pt x="1" y="9"/>
                  <a:pt x="0" y="8"/>
                  <a:pt x="0" y="6"/>
                </a:cubicBezTo>
                <a:cubicBezTo>
                  <a:pt x="0" y="4"/>
                  <a:pt x="1" y="2"/>
                  <a:pt x="3" y="1"/>
                </a:cubicBezTo>
                <a:cubicBezTo>
                  <a:pt x="4" y="1"/>
                  <a:pt x="5" y="1"/>
                  <a:pt x="5" y="1"/>
                </a:cubicBezTo>
                <a:cubicBezTo>
                  <a:pt x="8" y="1"/>
                  <a:pt x="10" y="2"/>
                  <a:pt x="11" y="5"/>
                </a:cubicBezTo>
                <a:cubicBezTo>
                  <a:pt x="12" y="4"/>
                  <a:pt x="12" y="4"/>
                  <a:pt x="12" y="4"/>
                </a:cubicBezTo>
                <a:cubicBezTo>
                  <a:pt x="12" y="4"/>
                  <a:pt x="12" y="4"/>
                  <a:pt x="12" y="4"/>
                </a:cubicBezTo>
                <a:cubicBezTo>
                  <a:pt x="11" y="2"/>
                  <a:pt x="8" y="0"/>
                  <a:pt x="5" y="0"/>
                </a:cubicBezTo>
                <a:cubicBezTo>
                  <a:pt x="4" y="0"/>
                  <a:pt x="3" y="0"/>
                  <a:pt x="3" y="1"/>
                </a:cubicBezTo>
                <a:cubicBezTo>
                  <a:pt x="1" y="2"/>
                  <a:pt x="0" y="4"/>
                  <a:pt x="0" y="6"/>
                </a:cubicBezTo>
                <a:cubicBezTo>
                  <a:pt x="0" y="8"/>
                  <a:pt x="0" y="9"/>
                  <a:pt x="1" y="11"/>
                </a:cubicBezTo>
                <a:cubicBezTo>
                  <a:pt x="2" y="13"/>
                  <a:pt x="5" y="15"/>
                  <a:pt x="8" y="15"/>
                </a:cubicBezTo>
                <a:cubicBezTo>
                  <a:pt x="8" y="15"/>
                  <a:pt x="9" y="15"/>
                  <a:pt x="10" y="14"/>
                </a:cubicBezTo>
                <a:cubicBezTo>
                  <a:pt x="12" y="13"/>
                  <a:pt x="13" y="11"/>
                  <a:pt x="13" y="9"/>
                </a:cubicBezTo>
                <a:cubicBezTo>
                  <a:pt x="13" y="7"/>
                  <a:pt x="13" y="6"/>
                  <a:pt x="12" y="4"/>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98"/>
          <p:cNvSpPr>
            <a:spLocks/>
          </p:cNvSpPr>
          <p:nvPr userDrawn="1"/>
        </p:nvSpPr>
        <p:spPr bwMode="auto">
          <a:xfrm>
            <a:off x="10979334" y="6153480"/>
            <a:ext cx="19707" cy="54195"/>
          </a:xfrm>
          <a:custGeom>
            <a:avLst/>
            <a:gdLst>
              <a:gd name="T0" fmla="*/ 4 w 4"/>
              <a:gd name="T1" fmla="*/ 11 h 11"/>
              <a:gd name="T2" fmla="*/ 0 w 4"/>
              <a:gd name="T3" fmla="*/ 0 h 11"/>
              <a:gd name="T4" fmla="*/ 2 w 4"/>
              <a:gd name="T5" fmla="*/ 0 h 11"/>
              <a:gd name="T6" fmla="*/ 4 w 4"/>
              <a:gd name="T7" fmla="*/ 11 h 11"/>
            </a:gdLst>
            <a:ahLst/>
            <a:cxnLst>
              <a:cxn ang="0">
                <a:pos x="T0" y="T1"/>
              </a:cxn>
              <a:cxn ang="0">
                <a:pos x="T2" y="T3"/>
              </a:cxn>
              <a:cxn ang="0">
                <a:pos x="T4" y="T5"/>
              </a:cxn>
              <a:cxn ang="0">
                <a:pos x="T6" y="T7"/>
              </a:cxn>
            </a:cxnLst>
            <a:rect l="0" t="0" r="r" b="b"/>
            <a:pathLst>
              <a:path w="4" h="11">
                <a:moveTo>
                  <a:pt x="4" y="11"/>
                </a:moveTo>
                <a:lnTo>
                  <a:pt x="0" y="0"/>
                </a:lnTo>
                <a:lnTo>
                  <a:pt x="2" y="0"/>
                </a:lnTo>
                <a:lnTo>
                  <a:pt x="4" y="11"/>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99"/>
          <p:cNvSpPr>
            <a:spLocks/>
          </p:cNvSpPr>
          <p:nvPr userDrawn="1"/>
        </p:nvSpPr>
        <p:spPr bwMode="auto">
          <a:xfrm>
            <a:off x="10979334" y="6143627"/>
            <a:ext cx="34488" cy="14781"/>
          </a:xfrm>
          <a:custGeom>
            <a:avLst/>
            <a:gdLst>
              <a:gd name="T0" fmla="*/ 7 w 7"/>
              <a:gd name="T1" fmla="*/ 0 h 3"/>
              <a:gd name="T2" fmla="*/ 2 w 7"/>
              <a:gd name="T3" fmla="*/ 3 h 3"/>
              <a:gd name="T4" fmla="*/ 0 w 7"/>
              <a:gd name="T5" fmla="*/ 2 h 3"/>
              <a:gd name="T6" fmla="*/ 7 w 7"/>
              <a:gd name="T7" fmla="*/ 0 h 3"/>
            </a:gdLst>
            <a:ahLst/>
            <a:cxnLst>
              <a:cxn ang="0">
                <a:pos x="T0" y="T1"/>
              </a:cxn>
              <a:cxn ang="0">
                <a:pos x="T2" y="T3"/>
              </a:cxn>
              <a:cxn ang="0">
                <a:pos x="T4" y="T5"/>
              </a:cxn>
              <a:cxn ang="0">
                <a:pos x="T6" y="T7"/>
              </a:cxn>
            </a:cxnLst>
            <a:rect l="0" t="0" r="r" b="b"/>
            <a:pathLst>
              <a:path w="7" h="3">
                <a:moveTo>
                  <a:pt x="7" y="0"/>
                </a:moveTo>
                <a:lnTo>
                  <a:pt x="2" y="3"/>
                </a:lnTo>
                <a:lnTo>
                  <a:pt x="0" y="2"/>
                </a:lnTo>
                <a:lnTo>
                  <a:pt x="7"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Freeform 100"/>
          <p:cNvSpPr>
            <a:spLocks/>
          </p:cNvSpPr>
          <p:nvPr userDrawn="1"/>
        </p:nvSpPr>
        <p:spPr bwMode="auto">
          <a:xfrm>
            <a:off x="10969481" y="6094358"/>
            <a:ext cx="19707" cy="59119"/>
          </a:xfrm>
          <a:custGeom>
            <a:avLst/>
            <a:gdLst>
              <a:gd name="T0" fmla="*/ 0 w 4"/>
              <a:gd name="T1" fmla="*/ 0 h 12"/>
              <a:gd name="T2" fmla="*/ 4 w 4"/>
              <a:gd name="T3" fmla="*/ 12 h 12"/>
              <a:gd name="T4" fmla="*/ 2 w 4"/>
              <a:gd name="T5" fmla="*/ 12 h 12"/>
              <a:gd name="T6" fmla="*/ 0 w 4"/>
              <a:gd name="T7" fmla="*/ 0 h 12"/>
            </a:gdLst>
            <a:ahLst/>
            <a:cxnLst>
              <a:cxn ang="0">
                <a:pos x="T0" y="T1"/>
              </a:cxn>
              <a:cxn ang="0">
                <a:pos x="T2" y="T3"/>
              </a:cxn>
              <a:cxn ang="0">
                <a:pos x="T4" y="T5"/>
              </a:cxn>
              <a:cxn ang="0">
                <a:pos x="T6" y="T7"/>
              </a:cxn>
            </a:cxnLst>
            <a:rect l="0" t="0" r="r" b="b"/>
            <a:pathLst>
              <a:path w="4" h="12">
                <a:moveTo>
                  <a:pt x="0" y="0"/>
                </a:moveTo>
                <a:lnTo>
                  <a:pt x="4" y="12"/>
                </a:lnTo>
                <a:lnTo>
                  <a:pt x="2" y="12"/>
                </a:lnTo>
                <a:lnTo>
                  <a:pt x="0"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Rectangle 101"/>
          <p:cNvSpPr>
            <a:spLocks noChangeArrowheads="1"/>
          </p:cNvSpPr>
          <p:nvPr userDrawn="1"/>
        </p:nvSpPr>
        <p:spPr bwMode="auto">
          <a:xfrm>
            <a:off x="10949773" y="6104212"/>
            <a:ext cx="9854"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7" name="Freeform 102"/>
          <p:cNvSpPr>
            <a:spLocks/>
          </p:cNvSpPr>
          <p:nvPr userDrawn="1"/>
        </p:nvSpPr>
        <p:spPr bwMode="auto">
          <a:xfrm>
            <a:off x="10934996" y="6123919"/>
            <a:ext cx="14781" cy="9854"/>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103"/>
          <p:cNvSpPr>
            <a:spLocks/>
          </p:cNvSpPr>
          <p:nvPr userDrawn="1"/>
        </p:nvSpPr>
        <p:spPr bwMode="auto">
          <a:xfrm>
            <a:off x="10934996" y="6153480"/>
            <a:ext cx="9854"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Rectangle 104"/>
          <p:cNvSpPr>
            <a:spLocks noChangeArrowheads="1"/>
          </p:cNvSpPr>
          <p:nvPr userDrawn="1"/>
        </p:nvSpPr>
        <p:spPr bwMode="auto">
          <a:xfrm>
            <a:off x="10944849" y="6168258"/>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105"/>
          <p:cNvSpPr>
            <a:spLocks/>
          </p:cNvSpPr>
          <p:nvPr userDrawn="1"/>
        </p:nvSpPr>
        <p:spPr bwMode="auto">
          <a:xfrm>
            <a:off x="10959627" y="6187965"/>
            <a:ext cx="9854" cy="19707"/>
          </a:xfrm>
          <a:custGeom>
            <a:avLst/>
            <a:gdLst>
              <a:gd name="T0" fmla="*/ 2 w 2"/>
              <a:gd name="T1" fmla="*/ 0 h 4"/>
              <a:gd name="T2" fmla="*/ 2 w 2"/>
              <a:gd name="T3" fmla="*/ 2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Freeform 106"/>
          <p:cNvSpPr>
            <a:spLocks/>
          </p:cNvSpPr>
          <p:nvPr userDrawn="1"/>
        </p:nvSpPr>
        <p:spPr bwMode="auto">
          <a:xfrm>
            <a:off x="10989188" y="6197819"/>
            <a:ext cx="0" cy="19707"/>
          </a:xfrm>
          <a:custGeom>
            <a:avLst/>
            <a:gdLst>
              <a:gd name="T0" fmla="*/ 0 h 4"/>
              <a:gd name="T1" fmla="*/ 2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2" name="Rectangle 107"/>
          <p:cNvSpPr>
            <a:spLocks noChangeArrowheads="1"/>
          </p:cNvSpPr>
          <p:nvPr userDrawn="1"/>
        </p:nvSpPr>
        <p:spPr bwMode="auto">
          <a:xfrm>
            <a:off x="11008895" y="6197819"/>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3" name="Freeform 108"/>
          <p:cNvSpPr>
            <a:spLocks/>
          </p:cNvSpPr>
          <p:nvPr userDrawn="1"/>
        </p:nvSpPr>
        <p:spPr bwMode="auto">
          <a:xfrm>
            <a:off x="11013822" y="6178112"/>
            <a:ext cx="19707" cy="9854"/>
          </a:xfrm>
          <a:custGeom>
            <a:avLst/>
            <a:gdLst>
              <a:gd name="T0" fmla="*/ 0 w 4"/>
              <a:gd name="T1" fmla="*/ 0 h 2"/>
              <a:gd name="T2" fmla="*/ 2 w 4"/>
              <a:gd name="T3" fmla="*/ 0 h 2"/>
              <a:gd name="T4" fmla="*/ 4 w 4"/>
              <a:gd name="T5" fmla="*/ 2 h 2"/>
              <a:gd name="T6" fmla="*/ 2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4" name="Freeform 109"/>
          <p:cNvSpPr>
            <a:spLocks/>
          </p:cNvSpPr>
          <p:nvPr userDrawn="1"/>
        </p:nvSpPr>
        <p:spPr bwMode="auto">
          <a:xfrm>
            <a:off x="11023676" y="6158404"/>
            <a:ext cx="9854"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5" name="Freeform 110"/>
          <p:cNvSpPr>
            <a:spLocks/>
          </p:cNvSpPr>
          <p:nvPr userDrawn="1"/>
        </p:nvSpPr>
        <p:spPr bwMode="auto">
          <a:xfrm>
            <a:off x="11013822" y="6133773"/>
            <a:ext cx="9854" cy="9854"/>
          </a:xfrm>
          <a:custGeom>
            <a:avLst/>
            <a:gdLst>
              <a:gd name="T0" fmla="*/ 0 w 2"/>
              <a:gd name="T1" fmla="*/ 2 h 2"/>
              <a:gd name="T2" fmla="*/ 0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2"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Freeform 111"/>
          <p:cNvSpPr>
            <a:spLocks/>
          </p:cNvSpPr>
          <p:nvPr userDrawn="1"/>
        </p:nvSpPr>
        <p:spPr bwMode="auto">
          <a:xfrm>
            <a:off x="10999042" y="6104212"/>
            <a:ext cx="9854" cy="19707"/>
          </a:xfrm>
          <a:custGeom>
            <a:avLst/>
            <a:gdLst>
              <a:gd name="T0" fmla="*/ 0 w 2"/>
              <a:gd name="T1" fmla="*/ 4 h 4"/>
              <a:gd name="T2" fmla="*/ 0 w 2"/>
              <a:gd name="T3" fmla="*/ 2 h 4"/>
              <a:gd name="T4" fmla="*/ 2 w 2"/>
              <a:gd name="T5" fmla="*/ 0 h 4"/>
              <a:gd name="T6" fmla="*/ 2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2"/>
                </a:lnTo>
                <a:lnTo>
                  <a:pt x="2" y="0"/>
                </a:lnTo>
                <a:lnTo>
                  <a:pt x="2"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7" name="Freeform 112"/>
          <p:cNvSpPr>
            <a:spLocks/>
          </p:cNvSpPr>
          <p:nvPr userDrawn="1"/>
        </p:nvSpPr>
        <p:spPr bwMode="auto">
          <a:xfrm>
            <a:off x="10979334" y="6094358"/>
            <a:ext cx="0" cy="19707"/>
          </a:xfrm>
          <a:custGeom>
            <a:avLst/>
            <a:gdLst>
              <a:gd name="T0" fmla="*/ 4 h 4"/>
              <a:gd name="T1" fmla="*/ 2 h 4"/>
              <a:gd name="T2" fmla="*/ 0 h 4"/>
              <a:gd name="T3" fmla="*/ 2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8" name="Freeform 113"/>
          <p:cNvSpPr>
            <a:spLocks/>
          </p:cNvSpPr>
          <p:nvPr userDrawn="1"/>
        </p:nvSpPr>
        <p:spPr bwMode="auto">
          <a:xfrm>
            <a:off x="10979334" y="6153480"/>
            <a:ext cx="9854" cy="492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0" y="1"/>
                  <a:pt x="0" y="1"/>
                </a:cubicBezTo>
                <a:cubicBezTo>
                  <a:pt x="0" y="0"/>
                  <a:pt x="0" y="0"/>
                  <a:pt x="0" y="0"/>
                </a:cubicBezTo>
                <a:cubicBezTo>
                  <a:pt x="0" y="0"/>
                  <a:pt x="1" y="0"/>
                  <a:pt x="1" y="0"/>
                </a:cubicBez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9" name="Freeform 114"/>
          <p:cNvSpPr>
            <a:spLocks/>
          </p:cNvSpPr>
          <p:nvPr userDrawn="1"/>
        </p:nvSpPr>
        <p:spPr bwMode="auto">
          <a:xfrm>
            <a:off x="11033530" y="6114065"/>
            <a:ext cx="9854" cy="19707"/>
          </a:xfrm>
          <a:custGeom>
            <a:avLst/>
            <a:gdLst>
              <a:gd name="T0" fmla="*/ 1 w 1"/>
              <a:gd name="T1" fmla="*/ 1 h 2"/>
              <a:gd name="T2" fmla="*/ 1 w 1"/>
              <a:gd name="T3" fmla="*/ 2 h 2"/>
              <a:gd name="T4" fmla="*/ 1 w 1"/>
              <a:gd name="T5" fmla="*/ 2 h 2"/>
              <a:gd name="T6" fmla="*/ 1 w 1"/>
              <a:gd name="T7" fmla="*/ 2 h 2"/>
              <a:gd name="T8" fmla="*/ 0 w 1"/>
              <a:gd name="T9" fmla="*/ 1 h 2"/>
              <a:gd name="T10" fmla="*/ 0 w 1"/>
              <a:gd name="T11" fmla="*/ 0 h 2"/>
              <a:gd name="T12" fmla="*/ 0 w 1"/>
              <a:gd name="T13" fmla="*/ 0 h 2"/>
              <a:gd name="T14" fmla="*/ 0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1"/>
                  <a:pt x="1" y="2"/>
                  <a:pt x="1" y="2"/>
                </a:cubicBezTo>
                <a:cubicBezTo>
                  <a:pt x="1" y="2"/>
                  <a:pt x="1" y="2"/>
                  <a:pt x="1" y="2"/>
                </a:cubicBezTo>
                <a:cubicBezTo>
                  <a:pt x="1" y="2"/>
                  <a:pt x="1" y="2"/>
                  <a:pt x="1" y="2"/>
                </a:cubicBezTo>
                <a:cubicBezTo>
                  <a:pt x="1" y="2"/>
                  <a:pt x="0" y="2"/>
                  <a:pt x="0" y="1"/>
                </a:cubicBezTo>
                <a:cubicBezTo>
                  <a:pt x="0" y="1"/>
                  <a:pt x="0" y="0"/>
                  <a:pt x="0" y="0"/>
                </a:cubicBezTo>
                <a:cubicBezTo>
                  <a:pt x="0" y="0"/>
                  <a:pt x="0" y="0"/>
                  <a:pt x="0" y="0"/>
                </a:cubicBezTo>
                <a:cubicBezTo>
                  <a:pt x="0" y="0"/>
                  <a:pt x="0" y="0"/>
                  <a:pt x="0" y="0"/>
                </a:cubicBezTo>
                <a:cubicBezTo>
                  <a:pt x="1" y="0"/>
                  <a:pt x="1" y="0"/>
                  <a:pt x="1" y="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Rectangle 213"/>
          <p:cNvSpPr>
            <a:spLocks noChangeArrowheads="1"/>
          </p:cNvSpPr>
          <p:nvPr userDrawn="1"/>
        </p:nvSpPr>
        <p:spPr bwMode="auto">
          <a:xfrm>
            <a:off x="10417688" y="2709697"/>
            <a:ext cx="413844" cy="23648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Tree>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15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8754894" cy="1232898"/>
          </a:xfrm>
        </p:spPr>
        <p:txBody>
          <a:bodyPr lIns="393192" tIns="393192" bIns="91440">
            <a:normAutofit/>
          </a:bodyPr>
          <a:lstStyle>
            <a:lvl1pPr marL="0" indent="0">
              <a:buNone/>
              <a:defRPr sz="4400">
                <a:solidFill>
                  <a:schemeClr val="accent6"/>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8754894"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2" name="Rectangle 1"/>
          <p:cNvSpPr/>
          <p:nvPr userDrawn="1"/>
        </p:nvSpPr>
        <p:spPr>
          <a:xfrm>
            <a:off x="8842443" y="0"/>
            <a:ext cx="334955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Freeform 82"/>
          <p:cNvSpPr>
            <a:spLocks noEditPoints="1"/>
          </p:cNvSpPr>
          <p:nvPr userDrawn="1"/>
        </p:nvSpPr>
        <p:spPr bwMode="auto">
          <a:xfrm>
            <a:off x="9427419" y="817834"/>
            <a:ext cx="2384533" cy="2369756"/>
          </a:xfrm>
          <a:custGeom>
            <a:avLst/>
            <a:gdLst>
              <a:gd name="T0" fmla="*/ 129 w 258"/>
              <a:gd name="T1" fmla="*/ 220 h 258"/>
              <a:gd name="T2" fmla="*/ 38 w 258"/>
              <a:gd name="T3" fmla="*/ 129 h 258"/>
              <a:gd name="T4" fmla="*/ 129 w 258"/>
              <a:gd name="T5" fmla="*/ 38 h 258"/>
              <a:gd name="T6" fmla="*/ 221 w 258"/>
              <a:gd name="T7" fmla="*/ 129 h 258"/>
              <a:gd name="T8" fmla="*/ 129 w 258"/>
              <a:gd name="T9" fmla="*/ 220 h 258"/>
              <a:gd name="T10" fmla="*/ 129 w 258"/>
              <a:gd name="T11" fmla="*/ 0 h 258"/>
              <a:gd name="T12" fmla="*/ 0 w 258"/>
              <a:gd name="T13" fmla="*/ 129 h 258"/>
              <a:gd name="T14" fmla="*/ 129 w 258"/>
              <a:gd name="T15" fmla="*/ 258 h 258"/>
              <a:gd name="T16" fmla="*/ 258 w 258"/>
              <a:gd name="T17" fmla="*/ 129 h 258"/>
              <a:gd name="T18" fmla="*/ 129 w 258"/>
              <a:gd name="T1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58">
                <a:moveTo>
                  <a:pt x="129" y="220"/>
                </a:moveTo>
                <a:cubicBezTo>
                  <a:pt x="79" y="220"/>
                  <a:pt x="38" y="180"/>
                  <a:pt x="38" y="129"/>
                </a:cubicBezTo>
                <a:cubicBezTo>
                  <a:pt x="38" y="79"/>
                  <a:pt x="79" y="38"/>
                  <a:pt x="129" y="38"/>
                </a:cubicBezTo>
                <a:cubicBezTo>
                  <a:pt x="180" y="38"/>
                  <a:pt x="221" y="79"/>
                  <a:pt x="221" y="129"/>
                </a:cubicBezTo>
                <a:cubicBezTo>
                  <a:pt x="221" y="180"/>
                  <a:pt x="180" y="220"/>
                  <a:pt x="129" y="220"/>
                </a:cubicBezTo>
                <a:moveTo>
                  <a:pt x="129" y="0"/>
                </a:moveTo>
                <a:cubicBezTo>
                  <a:pt x="58" y="0"/>
                  <a:pt x="0" y="58"/>
                  <a:pt x="0" y="129"/>
                </a:cubicBezTo>
                <a:cubicBezTo>
                  <a:pt x="0" y="200"/>
                  <a:pt x="58" y="258"/>
                  <a:pt x="129" y="258"/>
                </a:cubicBezTo>
                <a:cubicBezTo>
                  <a:pt x="201" y="258"/>
                  <a:pt x="258" y="200"/>
                  <a:pt x="258" y="129"/>
                </a:cubicBezTo>
                <a:cubicBezTo>
                  <a:pt x="258" y="58"/>
                  <a:pt x="201" y="0"/>
                  <a:pt x="129" y="0"/>
                </a:cubicBezTo>
              </a:path>
            </a:pathLst>
          </a:custGeom>
          <a:solidFill>
            <a:srgbClr val="927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Oval 83"/>
          <p:cNvSpPr>
            <a:spLocks noChangeArrowheads="1"/>
          </p:cNvSpPr>
          <p:nvPr userDrawn="1"/>
        </p:nvSpPr>
        <p:spPr bwMode="auto">
          <a:xfrm>
            <a:off x="9782144" y="1167635"/>
            <a:ext cx="1684938" cy="1670163"/>
          </a:xfrm>
          <a:prstGeom prst="ellipse">
            <a:avLst/>
          </a:prstGeom>
          <a:solidFill>
            <a:srgbClr val="DAC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 name="Freeform 84"/>
          <p:cNvSpPr>
            <a:spLocks/>
          </p:cNvSpPr>
          <p:nvPr userDrawn="1"/>
        </p:nvSpPr>
        <p:spPr bwMode="auto">
          <a:xfrm>
            <a:off x="10092524" y="1458311"/>
            <a:ext cx="1064171" cy="1349923"/>
          </a:xfrm>
          <a:custGeom>
            <a:avLst/>
            <a:gdLst>
              <a:gd name="T0" fmla="*/ 115 w 115"/>
              <a:gd name="T1" fmla="*/ 58 h 147"/>
              <a:gd name="T2" fmla="*/ 57 w 115"/>
              <a:gd name="T3" fmla="*/ 0 h 147"/>
              <a:gd name="T4" fmla="*/ 0 w 115"/>
              <a:gd name="T5" fmla="*/ 58 h 147"/>
              <a:gd name="T6" fmla="*/ 17 w 115"/>
              <a:gd name="T7" fmla="*/ 99 h 147"/>
              <a:gd name="T8" fmla="*/ 35 w 115"/>
              <a:gd name="T9" fmla="*/ 136 h 147"/>
              <a:gd name="T10" fmla="*/ 56 w 115"/>
              <a:gd name="T11" fmla="*/ 145 h 147"/>
              <a:gd name="T12" fmla="*/ 56 w 115"/>
              <a:gd name="T13" fmla="*/ 147 h 147"/>
              <a:gd name="T14" fmla="*/ 57 w 115"/>
              <a:gd name="T15" fmla="*/ 146 h 147"/>
              <a:gd name="T16" fmla="*/ 58 w 115"/>
              <a:gd name="T17" fmla="*/ 147 h 147"/>
              <a:gd name="T18" fmla="*/ 59 w 115"/>
              <a:gd name="T19" fmla="*/ 145 h 147"/>
              <a:gd name="T20" fmla="*/ 80 w 115"/>
              <a:gd name="T21" fmla="*/ 136 h 147"/>
              <a:gd name="T22" fmla="*/ 97 w 115"/>
              <a:gd name="T23" fmla="*/ 100 h 147"/>
              <a:gd name="T24" fmla="*/ 115 w 115"/>
              <a:gd name="T25" fmla="*/ 5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7">
                <a:moveTo>
                  <a:pt x="115" y="58"/>
                </a:moveTo>
                <a:cubicBezTo>
                  <a:pt x="115" y="26"/>
                  <a:pt x="89" y="0"/>
                  <a:pt x="57" y="0"/>
                </a:cubicBezTo>
                <a:cubicBezTo>
                  <a:pt x="25" y="0"/>
                  <a:pt x="0" y="26"/>
                  <a:pt x="0" y="58"/>
                </a:cubicBezTo>
                <a:cubicBezTo>
                  <a:pt x="0" y="74"/>
                  <a:pt x="6" y="89"/>
                  <a:pt x="17" y="99"/>
                </a:cubicBezTo>
                <a:cubicBezTo>
                  <a:pt x="34" y="117"/>
                  <a:pt x="35" y="136"/>
                  <a:pt x="35" y="136"/>
                </a:cubicBezTo>
                <a:cubicBezTo>
                  <a:pt x="56" y="145"/>
                  <a:pt x="56" y="145"/>
                  <a:pt x="56" y="145"/>
                </a:cubicBezTo>
                <a:cubicBezTo>
                  <a:pt x="56" y="147"/>
                  <a:pt x="56" y="147"/>
                  <a:pt x="56" y="147"/>
                </a:cubicBezTo>
                <a:cubicBezTo>
                  <a:pt x="57" y="146"/>
                  <a:pt x="57" y="146"/>
                  <a:pt x="57" y="146"/>
                </a:cubicBezTo>
                <a:cubicBezTo>
                  <a:pt x="58" y="147"/>
                  <a:pt x="58" y="147"/>
                  <a:pt x="58" y="147"/>
                </a:cubicBezTo>
                <a:cubicBezTo>
                  <a:pt x="59" y="145"/>
                  <a:pt x="59" y="145"/>
                  <a:pt x="59" y="145"/>
                </a:cubicBezTo>
                <a:cubicBezTo>
                  <a:pt x="80" y="136"/>
                  <a:pt x="80" y="136"/>
                  <a:pt x="80" y="136"/>
                </a:cubicBezTo>
                <a:cubicBezTo>
                  <a:pt x="80" y="136"/>
                  <a:pt x="80" y="117"/>
                  <a:pt x="97" y="100"/>
                </a:cubicBezTo>
                <a:cubicBezTo>
                  <a:pt x="108" y="89"/>
                  <a:pt x="115" y="75"/>
                  <a:pt x="11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Rectangle 85"/>
          <p:cNvSpPr>
            <a:spLocks noChangeArrowheads="1"/>
          </p:cNvSpPr>
          <p:nvPr userDrawn="1"/>
        </p:nvSpPr>
        <p:spPr bwMode="auto">
          <a:xfrm>
            <a:off x="10619686" y="2773746"/>
            <a:ext cx="9854" cy="3808359"/>
          </a:xfrm>
          <a:prstGeom prst="rect">
            <a:avLst/>
          </a:prstGeom>
          <a:solidFill>
            <a:srgbClr val="220C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 name="Rectangle 86"/>
          <p:cNvSpPr>
            <a:spLocks noChangeArrowheads="1"/>
          </p:cNvSpPr>
          <p:nvPr userDrawn="1"/>
        </p:nvSpPr>
        <p:spPr bwMode="auto">
          <a:xfrm>
            <a:off x="10787193" y="1773621"/>
            <a:ext cx="147803" cy="458186"/>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 name="Rectangle 87"/>
          <p:cNvSpPr>
            <a:spLocks noChangeArrowheads="1"/>
          </p:cNvSpPr>
          <p:nvPr userDrawn="1"/>
        </p:nvSpPr>
        <p:spPr bwMode="auto">
          <a:xfrm>
            <a:off x="10619686" y="2054446"/>
            <a:ext cx="137949" cy="177361"/>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Rectangle 88"/>
          <p:cNvSpPr>
            <a:spLocks noChangeArrowheads="1"/>
          </p:cNvSpPr>
          <p:nvPr userDrawn="1"/>
        </p:nvSpPr>
        <p:spPr bwMode="auto">
          <a:xfrm>
            <a:off x="10442325" y="2103711"/>
            <a:ext cx="137949" cy="128095"/>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Rectangle 89"/>
          <p:cNvSpPr>
            <a:spLocks noChangeArrowheads="1"/>
          </p:cNvSpPr>
          <p:nvPr userDrawn="1"/>
        </p:nvSpPr>
        <p:spPr bwMode="auto">
          <a:xfrm>
            <a:off x="10269888" y="2148050"/>
            <a:ext cx="147803" cy="83757"/>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Freeform 90"/>
          <p:cNvSpPr>
            <a:spLocks/>
          </p:cNvSpPr>
          <p:nvPr userDrawn="1"/>
        </p:nvSpPr>
        <p:spPr bwMode="auto">
          <a:xfrm>
            <a:off x="10220619" y="5104087"/>
            <a:ext cx="1009979" cy="1147928"/>
          </a:xfrm>
          <a:custGeom>
            <a:avLst/>
            <a:gdLst>
              <a:gd name="T0" fmla="*/ 2 w 109"/>
              <a:gd name="T1" fmla="*/ 39 h 125"/>
              <a:gd name="T2" fmla="*/ 4 w 109"/>
              <a:gd name="T3" fmla="*/ 49 h 125"/>
              <a:gd name="T4" fmla="*/ 21 w 109"/>
              <a:gd name="T5" fmla="*/ 68 h 125"/>
              <a:gd name="T6" fmla="*/ 13 w 109"/>
              <a:gd name="T7" fmla="*/ 60 h 125"/>
              <a:gd name="T8" fmla="*/ 6 w 109"/>
              <a:gd name="T9" fmla="*/ 61 h 125"/>
              <a:gd name="T10" fmla="*/ 10 w 109"/>
              <a:gd name="T11" fmla="*/ 71 h 125"/>
              <a:gd name="T12" fmla="*/ 25 w 109"/>
              <a:gd name="T13" fmla="*/ 83 h 125"/>
              <a:gd name="T14" fmla="*/ 78 w 109"/>
              <a:gd name="T15" fmla="*/ 121 h 125"/>
              <a:gd name="T16" fmla="*/ 81 w 109"/>
              <a:gd name="T17" fmla="*/ 125 h 125"/>
              <a:gd name="T18" fmla="*/ 109 w 109"/>
              <a:gd name="T19" fmla="*/ 106 h 125"/>
              <a:gd name="T20" fmla="*/ 88 w 109"/>
              <a:gd name="T21" fmla="*/ 46 h 125"/>
              <a:gd name="T22" fmla="*/ 77 w 109"/>
              <a:gd name="T23" fmla="*/ 32 h 125"/>
              <a:gd name="T24" fmla="*/ 51 w 109"/>
              <a:gd name="T25" fmla="*/ 9 h 125"/>
              <a:gd name="T26" fmla="*/ 48 w 109"/>
              <a:gd name="T27" fmla="*/ 9 h 125"/>
              <a:gd name="T28" fmla="*/ 51 w 109"/>
              <a:gd name="T29" fmla="*/ 26 h 125"/>
              <a:gd name="T30" fmla="*/ 61 w 109"/>
              <a:gd name="T31" fmla="*/ 32 h 125"/>
              <a:gd name="T32" fmla="*/ 66 w 109"/>
              <a:gd name="T33" fmla="*/ 56 h 125"/>
              <a:gd name="T34" fmla="*/ 40 w 109"/>
              <a:gd name="T35" fmla="*/ 43 h 125"/>
              <a:gd name="T36" fmla="*/ 28 w 109"/>
              <a:gd name="T37" fmla="*/ 25 h 125"/>
              <a:gd name="T38" fmla="*/ 34 w 109"/>
              <a:gd name="T39" fmla="*/ 14 h 125"/>
              <a:gd name="T40" fmla="*/ 39 w 109"/>
              <a:gd name="T41" fmla="*/ 3 h 125"/>
              <a:gd name="T42" fmla="*/ 34 w 109"/>
              <a:gd name="T43" fmla="*/ 1 h 125"/>
              <a:gd name="T44" fmla="*/ 18 w 109"/>
              <a:gd name="T45" fmla="*/ 14 h 125"/>
              <a:gd name="T46" fmla="*/ 17 w 109"/>
              <a:gd name="T47" fmla="*/ 29 h 125"/>
              <a:gd name="T48" fmla="*/ 31 w 109"/>
              <a:gd name="T49" fmla="*/ 52 h 125"/>
              <a:gd name="T50" fmla="*/ 18 w 109"/>
              <a:gd name="T51" fmla="*/ 32 h 125"/>
              <a:gd name="T52" fmla="*/ 10 w 109"/>
              <a:gd name="T53" fmla="*/ 30 h 125"/>
              <a:gd name="T54" fmla="*/ 11 w 109"/>
              <a:gd name="T55" fmla="*/ 38 h 125"/>
              <a:gd name="T56" fmla="*/ 25 w 109"/>
              <a:gd name="T57" fmla="*/ 59 h 125"/>
              <a:gd name="T58" fmla="*/ 10 w 109"/>
              <a:gd name="T59" fmla="*/ 40 h 125"/>
              <a:gd name="T60" fmla="*/ 2 w 109"/>
              <a:gd name="T61"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25">
                <a:moveTo>
                  <a:pt x="2" y="39"/>
                </a:moveTo>
                <a:cubicBezTo>
                  <a:pt x="0" y="42"/>
                  <a:pt x="1" y="46"/>
                  <a:pt x="4" y="49"/>
                </a:cubicBezTo>
                <a:cubicBezTo>
                  <a:pt x="21" y="68"/>
                  <a:pt x="21" y="68"/>
                  <a:pt x="21" y="68"/>
                </a:cubicBezTo>
                <a:cubicBezTo>
                  <a:pt x="13" y="60"/>
                  <a:pt x="13" y="60"/>
                  <a:pt x="13" y="60"/>
                </a:cubicBezTo>
                <a:cubicBezTo>
                  <a:pt x="10" y="58"/>
                  <a:pt x="8" y="58"/>
                  <a:pt x="6" y="61"/>
                </a:cubicBezTo>
                <a:cubicBezTo>
                  <a:pt x="5" y="64"/>
                  <a:pt x="7" y="69"/>
                  <a:pt x="10" y="71"/>
                </a:cubicBezTo>
                <a:cubicBezTo>
                  <a:pt x="25" y="83"/>
                  <a:pt x="25" y="83"/>
                  <a:pt x="25" y="83"/>
                </a:cubicBezTo>
                <a:cubicBezTo>
                  <a:pt x="44" y="100"/>
                  <a:pt x="66" y="105"/>
                  <a:pt x="78" y="121"/>
                </a:cubicBezTo>
                <a:cubicBezTo>
                  <a:pt x="81" y="125"/>
                  <a:pt x="81" y="125"/>
                  <a:pt x="81" y="125"/>
                </a:cubicBezTo>
                <a:cubicBezTo>
                  <a:pt x="109" y="106"/>
                  <a:pt x="109" y="106"/>
                  <a:pt x="109" y="106"/>
                </a:cubicBezTo>
                <a:cubicBezTo>
                  <a:pt x="94" y="64"/>
                  <a:pt x="89" y="50"/>
                  <a:pt x="88" y="46"/>
                </a:cubicBezTo>
                <a:cubicBezTo>
                  <a:pt x="86" y="42"/>
                  <a:pt x="80" y="35"/>
                  <a:pt x="77" y="32"/>
                </a:cubicBezTo>
                <a:cubicBezTo>
                  <a:pt x="51" y="9"/>
                  <a:pt x="51" y="9"/>
                  <a:pt x="51" y="9"/>
                </a:cubicBezTo>
                <a:cubicBezTo>
                  <a:pt x="50" y="8"/>
                  <a:pt x="49" y="8"/>
                  <a:pt x="48" y="9"/>
                </a:cubicBezTo>
                <a:cubicBezTo>
                  <a:pt x="45" y="15"/>
                  <a:pt x="47" y="20"/>
                  <a:pt x="51" y="26"/>
                </a:cubicBezTo>
                <a:cubicBezTo>
                  <a:pt x="56" y="33"/>
                  <a:pt x="61" y="32"/>
                  <a:pt x="61" y="32"/>
                </a:cubicBezTo>
                <a:cubicBezTo>
                  <a:pt x="67" y="41"/>
                  <a:pt x="70" y="51"/>
                  <a:pt x="66" y="56"/>
                </a:cubicBezTo>
                <a:cubicBezTo>
                  <a:pt x="55" y="66"/>
                  <a:pt x="40" y="43"/>
                  <a:pt x="40" y="43"/>
                </a:cubicBezTo>
                <a:cubicBezTo>
                  <a:pt x="28" y="25"/>
                  <a:pt x="28" y="25"/>
                  <a:pt x="28" y="25"/>
                </a:cubicBezTo>
                <a:cubicBezTo>
                  <a:pt x="26" y="21"/>
                  <a:pt x="34" y="14"/>
                  <a:pt x="34" y="14"/>
                </a:cubicBezTo>
                <a:cubicBezTo>
                  <a:pt x="38" y="11"/>
                  <a:pt x="41" y="9"/>
                  <a:pt x="39" y="3"/>
                </a:cubicBezTo>
                <a:cubicBezTo>
                  <a:pt x="38" y="1"/>
                  <a:pt x="36" y="0"/>
                  <a:pt x="34" y="1"/>
                </a:cubicBezTo>
                <a:cubicBezTo>
                  <a:pt x="18" y="14"/>
                  <a:pt x="18" y="14"/>
                  <a:pt x="18" y="14"/>
                </a:cubicBezTo>
                <a:cubicBezTo>
                  <a:pt x="14" y="17"/>
                  <a:pt x="14" y="23"/>
                  <a:pt x="17" y="29"/>
                </a:cubicBezTo>
                <a:cubicBezTo>
                  <a:pt x="31" y="52"/>
                  <a:pt x="31" y="52"/>
                  <a:pt x="31" y="52"/>
                </a:cubicBezTo>
                <a:cubicBezTo>
                  <a:pt x="18" y="32"/>
                  <a:pt x="18" y="32"/>
                  <a:pt x="18" y="32"/>
                </a:cubicBezTo>
                <a:cubicBezTo>
                  <a:pt x="16" y="28"/>
                  <a:pt x="12" y="27"/>
                  <a:pt x="10" y="30"/>
                </a:cubicBezTo>
                <a:cubicBezTo>
                  <a:pt x="8" y="32"/>
                  <a:pt x="8" y="35"/>
                  <a:pt x="11" y="38"/>
                </a:cubicBezTo>
                <a:cubicBezTo>
                  <a:pt x="25" y="59"/>
                  <a:pt x="25" y="59"/>
                  <a:pt x="25" y="59"/>
                </a:cubicBezTo>
                <a:cubicBezTo>
                  <a:pt x="10" y="40"/>
                  <a:pt x="10" y="40"/>
                  <a:pt x="10" y="40"/>
                </a:cubicBezTo>
                <a:cubicBezTo>
                  <a:pt x="7" y="37"/>
                  <a:pt x="4" y="37"/>
                  <a:pt x="2" y="39"/>
                </a:cubicBezTo>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91"/>
          <p:cNvSpPr>
            <a:spLocks/>
          </p:cNvSpPr>
          <p:nvPr userDrawn="1"/>
        </p:nvSpPr>
        <p:spPr bwMode="auto">
          <a:xfrm>
            <a:off x="10944849" y="6168258"/>
            <a:ext cx="709447" cy="655257"/>
          </a:xfrm>
          <a:custGeom>
            <a:avLst/>
            <a:gdLst>
              <a:gd name="T0" fmla="*/ 24 w 144"/>
              <a:gd name="T1" fmla="*/ 133 h 133"/>
              <a:gd name="T2" fmla="*/ 144 w 144"/>
              <a:gd name="T3" fmla="*/ 133 h 133"/>
              <a:gd name="T4" fmla="*/ 76 w 144"/>
              <a:gd name="T5" fmla="*/ 0 h 133"/>
              <a:gd name="T6" fmla="*/ 0 w 144"/>
              <a:gd name="T7" fmla="*/ 54 h 133"/>
              <a:gd name="T8" fmla="*/ 24 w 144"/>
              <a:gd name="T9" fmla="*/ 133 h 133"/>
            </a:gdLst>
            <a:ahLst/>
            <a:cxnLst>
              <a:cxn ang="0">
                <a:pos x="T0" y="T1"/>
              </a:cxn>
              <a:cxn ang="0">
                <a:pos x="T2" y="T3"/>
              </a:cxn>
              <a:cxn ang="0">
                <a:pos x="T4" y="T5"/>
              </a:cxn>
              <a:cxn ang="0">
                <a:pos x="T6" y="T7"/>
              </a:cxn>
              <a:cxn ang="0">
                <a:pos x="T8" y="T9"/>
              </a:cxn>
            </a:cxnLst>
            <a:rect l="0" t="0" r="r" b="b"/>
            <a:pathLst>
              <a:path w="144" h="133">
                <a:moveTo>
                  <a:pt x="24" y="133"/>
                </a:moveTo>
                <a:lnTo>
                  <a:pt x="144" y="133"/>
                </a:lnTo>
                <a:lnTo>
                  <a:pt x="76" y="0"/>
                </a:lnTo>
                <a:lnTo>
                  <a:pt x="0" y="54"/>
                </a:lnTo>
                <a:lnTo>
                  <a:pt x="24" y="133"/>
                </a:lnTo>
                <a:close/>
              </a:path>
            </a:pathLst>
          </a:custGeom>
          <a:solidFill>
            <a:srgbClr val="396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92"/>
          <p:cNvSpPr>
            <a:spLocks/>
          </p:cNvSpPr>
          <p:nvPr userDrawn="1"/>
        </p:nvSpPr>
        <p:spPr bwMode="auto">
          <a:xfrm>
            <a:off x="10895581" y="6050016"/>
            <a:ext cx="413844" cy="374432"/>
          </a:xfrm>
          <a:custGeom>
            <a:avLst/>
            <a:gdLst>
              <a:gd name="T0" fmla="*/ 0 w 84"/>
              <a:gd name="T1" fmla="*/ 50 h 76"/>
              <a:gd name="T2" fmla="*/ 13 w 84"/>
              <a:gd name="T3" fmla="*/ 76 h 76"/>
              <a:gd name="T4" fmla="*/ 84 w 84"/>
              <a:gd name="T5" fmla="*/ 26 h 76"/>
              <a:gd name="T6" fmla="*/ 71 w 84"/>
              <a:gd name="T7" fmla="*/ 0 h 76"/>
              <a:gd name="T8" fmla="*/ 0 w 84"/>
              <a:gd name="T9" fmla="*/ 50 h 76"/>
            </a:gdLst>
            <a:ahLst/>
            <a:cxnLst>
              <a:cxn ang="0">
                <a:pos x="T0" y="T1"/>
              </a:cxn>
              <a:cxn ang="0">
                <a:pos x="T2" y="T3"/>
              </a:cxn>
              <a:cxn ang="0">
                <a:pos x="T4" y="T5"/>
              </a:cxn>
              <a:cxn ang="0">
                <a:pos x="T6" y="T7"/>
              </a:cxn>
              <a:cxn ang="0">
                <a:pos x="T8" y="T9"/>
              </a:cxn>
            </a:cxnLst>
            <a:rect l="0" t="0" r="r" b="b"/>
            <a:pathLst>
              <a:path w="84" h="76">
                <a:moveTo>
                  <a:pt x="0" y="50"/>
                </a:moveTo>
                <a:lnTo>
                  <a:pt x="13" y="76"/>
                </a:lnTo>
                <a:lnTo>
                  <a:pt x="84" y="26"/>
                </a:lnTo>
                <a:lnTo>
                  <a:pt x="71" y="0"/>
                </a:lnTo>
                <a:lnTo>
                  <a:pt x="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93"/>
          <p:cNvSpPr>
            <a:spLocks/>
          </p:cNvSpPr>
          <p:nvPr userDrawn="1"/>
        </p:nvSpPr>
        <p:spPr bwMode="auto">
          <a:xfrm>
            <a:off x="10462029" y="5104087"/>
            <a:ext cx="83757" cy="73903"/>
          </a:xfrm>
          <a:custGeom>
            <a:avLst/>
            <a:gdLst>
              <a:gd name="T0" fmla="*/ 9 w 9"/>
              <a:gd name="T1" fmla="*/ 1 h 8"/>
              <a:gd name="T2" fmla="*/ 2 w 9"/>
              <a:gd name="T3" fmla="*/ 8 h 8"/>
              <a:gd name="T4" fmla="*/ 0 w 9"/>
              <a:gd name="T5" fmla="*/ 7 h 8"/>
              <a:gd name="T6" fmla="*/ 9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2" y="8"/>
                  <a:pt x="2" y="8"/>
                  <a:pt x="2" y="8"/>
                </a:cubicBezTo>
                <a:cubicBezTo>
                  <a:pt x="1" y="8"/>
                  <a:pt x="0" y="8"/>
                  <a:pt x="0" y="7"/>
                </a:cubicBezTo>
                <a:cubicBezTo>
                  <a:pt x="9" y="0"/>
                  <a:pt x="9" y="0"/>
                  <a:pt x="9" y="0"/>
                </a:cubicBezTo>
                <a:lnTo>
                  <a:pt x="9" y="1"/>
                </a:ln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 name="Freeform 94"/>
          <p:cNvSpPr>
            <a:spLocks/>
          </p:cNvSpPr>
          <p:nvPr userDrawn="1"/>
        </p:nvSpPr>
        <p:spPr bwMode="auto">
          <a:xfrm>
            <a:off x="10673878" y="5168136"/>
            <a:ext cx="103464" cy="103464"/>
          </a:xfrm>
          <a:custGeom>
            <a:avLst/>
            <a:gdLst>
              <a:gd name="T0" fmla="*/ 1 w 11"/>
              <a:gd name="T1" fmla="*/ 1 h 11"/>
              <a:gd name="T2" fmla="*/ 8 w 11"/>
              <a:gd name="T3" fmla="*/ 10 h 11"/>
              <a:gd name="T4" fmla="*/ 11 w 11"/>
              <a:gd name="T5" fmla="*/ 9 h 11"/>
              <a:gd name="T6" fmla="*/ 1 w 11"/>
              <a:gd name="T7" fmla="*/ 0 h 11"/>
              <a:gd name="T8" fmla="*/ 1 w 11"/>
              <a:gd name="T9" fmla="*/ 1 h 11"/>
            </a:gdLst>
            <a:ahLst/>
            <a:cxnLst>
              <a:cxn ang="0">
                <a:pos x="T0" y="T1"/>
              </a:cxn>
              <a:cxn ang="0">
                <a:pos x="T2" y="T3"/>
              </a:cxn>
              <a:cxn ang="0">
                <a:pos x="T4" y="T5"/>
              </a:cxn>
              <a:cxn ang="0">
                <a:pos x="T6" y="T7"/>
              </a:cxn>
              <a:cxn ang="0">
                <a:pos x="T8" y="T9"/>
              </a:cxn>
            </a:cxnLst>
            <a:rect l="0" t="0" r="r" b="b"/>
            <a:pathLst>
              <a:path w="11" h="11">
                <a:moveTo>
                  <a:pt x="1" y="1"/>
                </a:moveTo>
                <a:cubicBezTo>
                  <a:pt x="8" y="10"/>
                  <a:pt x="8" y="10"/>
                  <a:pt x="8" y="10"/>
                </a:cubicBezTo>
                <a:cubicBezTo>
                  <a:pt x="9" y="11"/>
                  <a:pt x="10" y="10"/>
                  <a:pt x="11" y="9"/>
                </a:cubicBezTo>
                <a:cubicBezTo>
                  <a:pt x="1" y="0"/>
                  <a:pt x="1" y="0"/>
                  <a:pt x="1" y="0"/>
                </a:cubicBezTo>
                <a:cubicBezTo>
                  <a:pt x="0" y="1"/>
                  <a:pt x="0" y="1"/>
                  <a:pt x="1" y="1"/>
                </a:cubicBez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Freeform 95"/>
          <p:cNvSpPr>
            <a:spLocks/>
          </p:cNvSpPr>
          <p:nvPr userDrawn="1"/>
        </p:nvSpPr>
        <p:spPr bwMode="auto">
          <a:xfrm>
            <a:off x="10895581" y="5966266"/>
            <a:ext cx="335017" cy="266044"/>
          </a:xfrm>
          <a:custGeom>
            <a:avLst/>
            <a:gdLst>
              <a:gd name="T0" fmla="*/ 68 w 68"/>
              <a:gd name="T1" fmla="*/ 15 h 54"/>
              <a:gd name="T2" fmla="*/ 10 w 68"/>
              <a:gd name="T3" fmla="*/ 54 h 54"/>
              <a:gd name="T4" fmla="*/ 0 w 68"/>
              <a:gd name="T5" fmla="*/ 43 h 54"/>
              <a:gd name="T6" fmla="*/ 62 w 68"/>
              <a:gd name="T7" fmla="*/ 0 h 54"/>
              <a:gd name="T8" fmla="*/ 68 w 68"/>
              <a:gd name="T9" fmla="*/ 15 h 54"/>
            </a:gdLst>
            <a:ahLst/>
            <a:cxnLst>
              <a:cxn ang="0">
                <a:pos x="T0" y="T1"/>
              </a:cxn>
              <a:cxn ang="0">
                <a:pos x="T2" y="T3"/>
              </a:cxn>
              <a:cxn ang="0">
                <a:pos x="T4" y="T5"/>
              </a:cxn>
              <a:cxn ang="0">
                <a:pos x="T6" y="T7"/>
              </a:cxn>
              <a:cxn ang="0">
                <a:pos x="T8" y="T9"/>
              </a:cxn>
            </a:cxnLst>
            <a:rect l="0" t="0" r="r" b="b"/>
            <a:pathLst>
              <a:path w="68" h="54">
                <a:moveTo>
                  <a:pt x="68" y="15"/>
                </a:moveTo>
                <a:lnTo>
                  <a:pt x="10" y="54"/>
                </a:lnTo>
                <a:lnTo>
                  <a:pt x="0" y="43"/>
                </a:lnTo>
                <a:lnTo>
                  <a:pt x="62" y="0"/>
                </a:lnTo>
                <a:lnTo>
                  <a:pt x="68" y="15"/>
                </a:lnTo>
                <a:close/>
              </a:path>
            </a:pathLst>
          </a:custGeom>
          <a:solidFill>
            <a:srgbClr val="4F31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Freeform 96"/>
          <p:cNvSpPr>
            <a:spLocks/>
          </p:cNvSpPr>
          <p:nvPr userDrawn="1"/>
        </p:nvSpPr>
        <p:spPr bwMode="auto">
          <a:xfrm>
            <a:off x="10915288" y="6079577"/>
            <a:ext cx="137949" cy="152730"/>
          </a:xfrm>
          <a:custGeom>
            <a:avLst/>
            <a:gdLst>
              <a:gd name="T0" fmla="*/ 13 w 15"/>
              <a:gd name="T1" fmla="*/ 5 h 17"/>
              <a:gd name="T2" fmla="*/ 11 w 15"/>
              <a:gd name="T3" fmla="*/ 15 h 17"/>
              <a:gd name="T4" fmla="*/ 2 w 15"/>
              <a:gd name="T5" fmla="*/ 11 h 17"/>
              <a:gd name="T6" fmla="*/ 4 w 15"/>
              <a:gd name="T7" fmla="*/ 2 h 17"/>
              <a:gd name="T8" fmla="*/ 13 w 15"/>
              <a:gd name="T9" fmla="*/ 5 h 17"/>
            </a:gdLst>
            <a:ahLst/>
            <a:cxnLst>
              <a:cxn ang="0">
                <a:pos x="T0" y="T1"/>
              </a:cxn>
              <a:cxn ang="0">
                <a:pos x="T2" y="T3"/>
              </a:cxn>
              <a:cxn ang="0">
                <a:pos x="T4" y="T5"/>
              </a:cxn>
              <a:cxn ang="0">
                <a:pos x="T6" y="T7"/>
              </a:cxn>
              <a:cxn ang="0">
                <a:pos x="T8" y="T9"/>
              </a:cxn>
            </a:cxnLst>
            <a:rect l="0" t="0" r="r" b="b"/>
            <a:pathLst>
              <a:path w="15" h="17">
                <a:moveTo>
                  <a:pt x="13" y="5"/>
                </a:moveTo>
                <a:cubicBezTo>
                  <a:pt x="15" y="9"/>
                  <a:pt x="14" y="13"/>
                  <a:pt x="11" y="15"/>
                </a:cubicBezTo>
                <a:cubicBezTo>
                  <a:pt x="8" y="17"/>
                  <a:pt x="4" y="15"/>
                  <a:pt x="2" y="11"/>
                </a:cubicBezTo>
                <a:cubicBezTo>
                  <a:pt x="0" y="8"/>
                  <a:pt x="1" y="4"/>
                  <a:pt x="4" y="2"/>
                </a:cubicBezTo>
                <a:cubicBezTo>
                  <a:pt x="7" y="0"/>
                  <a:pt x="11" y="2"/>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Freeform 97"/>
          <p:cNvSpPr>
            <a:spLocks/>
          </p:cNvSpPr>
          <p:nvPr userDrawn="1"/>
        </p:nvSpPr>
        <p:spPr bwMode="auto">
          <a:xfrm>
            <a:off x="10925142" y="6089431"/>
            <a:ext cx="118242" cy="133022"/>
          </a:xfrm>
          <a:custGeom>
            <a:avLst/>
            <a:gdLst>
              <a:gd name="T0" fmla="*/ 12 w 13"/>
              <a:gd name="T1" fmla="*/ 4 h 15"/>
              <a:gd name="T2" fmla="*/ 11 w 13"/>
              <a:gd name="T3" fmla="*/ 5 h 15"/>
              <a:gd name="T4" fmla="*/ 13 w 13"/>
              <a:gd name="T5" fmla="*/ 9 h 15"/>
              <a:gd name="T6" fmla="*/ 10 w 13"/>
              <a:gd name="T7" fmla="*/ 14 h 15"/>
              <a:gd name="T8" fmla="*/ 8 w 13"/>
              <a:gd name="T9" fmla="*/ 14 h 15"/>
              <a:gd name="T10" fmla="*/ 1 w 13"/>
              <a:gd name="T11" fmla="*/ 10 h 15"/>
              <a:gd name="T12" fmla="*/ 0 w 13"/>
              <a:gd name="T13" fmla="*/ 6 h 15"/>
              <a:gd name="T14" fmla="*/ 3 w 13"/>
              <a:gd name="T15" fmla="*/ 1 h 15"/>
              <a:gd name="T16" fmla="*/ 5 w 13"/>
              <a:gd name="T17" fmla="*/ 1 h 15"/>
              <a:gd name="T18" fmla="*/ 11 w 13"/>
              <a:gd name="T19" fmla="*/ 5 h 15"/>
              <a:gd name="T20" fmla="*/ 12 w 13"/>
              <a:gd name="T21" fmla="*/ 4 h 15"/>
              <a:gd name="T22" fmla="*/ 12 w 13"/>
              <a:gd name="T23" fmla="*/ 4 h 15"/>
              <a:gd name="T24" fmla="*/ 5 w 13"/>
              <a:gd name="T25" fmla="*/ 0 h 15"/>
              <a:gd name="T26" fmla="*/ 3 w 13"/>
              <a:gd name="T27" fmla="*/ 1 h 15"/>
              <a:gd name="T28" fmla="*/ 0 w 13"/>
              <a:gd name="T29" fmla="*/ 6 h 15"/>
              <a:gd name="T30" fmla="*/ 1 w 13"/>
              <a:gd name="T31" fmla="*/ 11 h 15"/>
              <a:gd name="T32" fmla="*/ 8 w 13"/>
              <a:gd name="T33" fmla="*/ 15 h 15"/>
              <a:gd name="T34" fmla="*/ 10 w 13"/>
              <a:gd name="T35" fmla="*/ 14 h 15"/>
              <a:gd name="T36" fmla="*/ 13 w 13"/>
              <a:gd name="T37" fmla="*/ 9 h 15"/>
              <a:gd name="T38" fmla="*/ 12 w 13"/>
              <a:gd name="T3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5">
                <a:moveTo>
                  <a:pt x="12" y="4"/>
                </a:moveTo>
                <a:cubicBezTo>
                  <a:pt x="11" y="5"/>
                  <a:pt x="11" y="5"/>
                  <a:pt x="11" y="5"/>
                </a:cubicBezTo>
                <a:cubicBezTo>
                  <a:pt x="12" y="6"/>
                  <a:pt x="13" y="7"/>
                  <a:pt x="13" y="9"/>
                </a:cubicBezTo>
                <a:cubicBezTo>
                  <a:pt x="13" y="11"/>
                  <a:pt x="12" y="13"/>
                  <a:pt x="10" y="14"/>
                </a:cubicBezTo>
                <a:cubicBezTo>
                  <a:pt x="9" y="14"/>
                  <a:pt x="8" y="14"/>
                  <a:pt x="8" y="14"/>
                </a:cubicBezTo>
                <a:cubicBezTo>
                  <a:pt x="5" y="14"/>
                  <a:pt x="3" y="13"/>
                  <a:pt x="1" y="10"/>
                </a:cubicBezTo>
                <a:cubicBezTo>
                  <a:pt x="1" y="9"/>
                  <a:pt x="0" y="8"/>
                  <a:pt x="0" y="6"/>
                </a:cubicBezTo>
                <a:cubicBezTo>
                  <a:pt x="0" y="4"/>
                  <a:pt x="1" y="2"/>
                  <a:pt x="3" y="1"/>
                </a:cubicBezTo>
                <a:cubicBezTo>
                  <a:pt x="4" y="1"/>
                  <a:pt x="5" y="1"/>
                  <a:pt x="5" y="1"/>
                </a:cubicBezTo>
                <a:cubicBezTo>
                  <a:pt x="8" y="1"/>
                  <a:pt x="10" y="2"/>
                  <a:pt x="11" y="5"/>
                </a:cubicBezTo>
                <a:cubicBezTo>
                  <a:pt x="12" y="4"/>
                  <a:pt x="12" y="4"/>
                  <a:pt x="12" y="4"/>
                </a:cubicBezTo>
                <a:cubicBezTo>
                  <a:pt x="12" y="4"/>
                  <a:pt x="12" y="4"/>
                  <a:pt x="12" y="4"/>
                </a:cubicBezTo>
                <a:cubicBezTo>
                  <a:pt x="11" y="2"/>
                  <a:pt x="8" y="0"/>
                  <a:pt x="5" y="0"/>
                </a:cubicBezTo>
                <a:cubicBezTo>
                  <a:pt x="4" y="0"/>
                  <a:pt x="3" y="0"/>
                  <a:pt x="3" y="1"/>
                </a:cubicBezTo>
                <a:cubicBezTo>
                  <a:pt x="1" y="2"/>
                  <a:pt x="0" y="4"/>
                  <a:pt x="0" y="6"/>
                </a:cubicBezTo>
                <a:cubicBezTo>
                  <a:pt x="0" y="8"/>
                  <a:pt x="0" y="9"/>
                  <a:pt x="1" y="11"/>
                </a:cubicBezTo>
                <a:cubicBezTo>
                  <a:pt x="2" y="13"/>
                  <a:pt x="5" y="15"/>
                  <a:pt x="8" y="15"/>
                </a:cubicBezTo>
                <a:cubicBezTo>
                  <a:pt x="8" y="15"/>
                  <a:pt x="9" y="15"/>
                  <a:pt x="10" y="14"/>
                </a:cubicBezTo>
                <a:cubicBezTo>
                  <a:pt x="12" y="13"/>
                  <a:pt x="13" y="11"/>
                  <a:pt x="13" y="9"/>
                </a:cubicBezTo>
                <a:cubicBezTo>
                  <a:pt x="13" y="7"/>
                  <a:pt x="13" y="6"/>
                  <a:pt x="12" y="4"/>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98"/>
          <p:cNvSpPr>
            <a:spLocks/>
          </p:cNvSpPr>
          <p:nvPr userDrawn="1"/>
        </p:nvSpPr>
        <p:spPr bwMode="auto">
          <a:xfrm>
            <a:off x="10979334" y="6153480"/>
            <a:ext cx="19707" cy="54195"/>
          </a:xfrm>
          <a:custGeom>
            <a:avLst/>
            <a:gdLst>
              <a:gd name="T0" fmla="*/ 4 w 4"/>
              <a:gd name="T1" fmla="*/ 11 h 11"/>
              <a:gd name="T2" fmla="*/ 0 w 4"/>
              <a:gd name="T3" fmla="*/ 0 h 11"/>
              <a:gd name="T4" fmla="*/ 2 w 4"/>
              <a:gd name="T5" fmla="*/ 0 h 11"/>
              <a:gd name="T6" fmla="*/ 4 w 4"/>
              <a:gd name="T7" fmla="*/ 11 h 11"/>
            </a:gdLst>
            <a:ahLst/>
            <a:cxnLst>
              <a:cxn ang="0">
                <a:pos x="T0" y="T1"/>
              </a:cxn>
              <a:cxn ang="0">
                <a:pos x="T2" y="T3"/>
              </a:cxn>
              <a:cxn ang="0">
                <a:pos x="T4" y="T5"/>
              </a:cxn>
              <a:cxn ang="0">
                <a:pos x="T6" y="T7"/>
              </a:cxn>
            </a:cxnLst>
            <a:rect l="0" t="0" r="r" b="b"/>
            <a:pathLst>
              <a:path w="4" h="11">
                <a:moveTo>
                  <a:pt x="4" y="11"/>
                </a:moveTo>
                <a:lnTo>
                  <a:pt x="0" y="0"/>
                </a:lnTo>
                <a:lnTo>
                  <a:pt x="2" y="0"/>
                </a:lnTo>
                <a:lnTo>
                  <a:pt x="4" y="11"/>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99"/>
          <p:cNvSpPr>
            <a:spLocks/>
          </p:cNvSpPr>
          <p:nvPr userDrawn="1"/>
        </p:nvSpPr>
        <p:spPr bwMode="auto">
          <a:xfrm>
            <a:off x="10979334" y="6143627"/>
            <a:ext cx="34488" cy="14781"/>
          </a:xfrm>
          <a:custGeom>
            <a:avLst/>
            <a:gdLst>
              <a:gd name="T0" fmla="*/ 7 w 7"/>
              <a:gd name="T1" fmla="*/ 0 h 3"/>
              <a:gd name="T2" fmla="*/ 2 w 7"/>
              <a:gd name="T3" fmla="*/ 3 h 3"/>
              <a:gd name="T4" fmla="*/ 0 w 7"/>
              <a:gd name="T5" fmla="*/ 2 h 3"/>
              <a:gd name="T6" fmla="*/ 7 w 7"/>
              <a:gd name="T7" fmla="*/ 0 h 3"/>
            </a:gdLst>
            <a:ahLst/>
            <a:cxnLst>
              <a:cxn ang="0">
                <a:pos x="T0" y="T1"/>
              </a:cxn>
              <a:cxn ang="0">
                <a:pos x="T2" y="T3"/>
              </a:cxn>
              <a:cxn ang="0">
                <a:pos x="T4" y="T5"/>
              </a:cxn>
              <a:cxn ang="0">
                <a:pos x="T6" y="T7"/>
              </a:cxn>
            </a:cxnLst>
            <a:rect l="0" t="0" r="r" b="b"/>
            <a:pathLst>
              <a:path w="7" h="3">
                <a:moveTo>
                  <a:pt x="7" y="0"/>
                </a:moveTo>
                <a:lnTo>
                  <a:pt x="2" y="3"/>
                </a:lnTo>
                <a:lnTo>
                  <a:pt x="0" y="2"/>
                </a:lnTo>
                <a:lnTo>
                  <a:pt x="7"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Freeform 100"/>
          <p:cNvSpPr>
            <a:spLocks/>
          </p:cNvSpPr>
          <p:nvPr userDrawn="1"/>
        </p:nvSpPr>
        <p:spPr bwMode="auto">
          <a:xfrm>
            <a:off x="10969481" y="6094358"/>
            <a:ext cx="19707" cy="59119"/>
          </a:xfrm>
          <a:custGeom>
            <a:avLst/>
            <a:gdLst>
              <a:gd name="T0" fmla="*/ 0 w 4"/>
              <a:gd name="T1" fmla="*/ 0 h 12"/>
              <a:gd name="T2" fmla="*/ 4 w 4"/>
              <a:gd name="T3" fmla="*/ 12 h 12"/>
              <a:gd name="T4" fmla="*/ 2 w 4"/>
              <a:gd name="T5" fmla="*/ 12 h 12"/>
              <a:gd name="T6" fmla="*/ 0 w 4"/>
              <a:gd name="T7" fmla="*/ 0 h 12"/>
            </a:gdLst>
            <a:ahLst/>
            <a:cxnLst>
              <a:cxn ang="0">
                <a:pos x="T0" y="T1"/>
              </a:cxn>
              <a:cxn ang="0">
                <a:pos x="T2" y="T3"/>
              </a:cxn>
              <a:cxn ang="0">
                <a:pos x="T4" y="T5"/>
              </a:cxn>
              <a:cxn ang="0">
                <a:pos x="T6" y="T7"/>
              </a:cxn>
            </a:cxnLst>
            <a:rect l="0" t="0" r="r" b="b"/>
            <a:pathLst>
              <a:path w="4" h="12">
                <a:moveTo>
                  <a:pt x="0" y="0"/>
                </a:moveTo>
                <a:lnTo>
                  <a:pt x="4" y="12"/>
                </a:lnTo>
                <a:lnTo>
                  <a:pt x="2" y="12"/>
                </a:lnTo>
                <a:lnTo>
                  <a:pt x="0"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Rectangle 101"/>
          <p:cNvSpPr>
            <a:spLocks noChangeArrowheads="1"/>
          </p:cNvSpPr>
          <p:nvPr userDrawn="1"/>
        </p:nvSpPr>
        <p:spPr bwMode="auto">
          <a:xfrm>
            <a:off x="10949773" y="6104212"/>
            <a:ext cx="9854"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7" name="Freeform 102"/>
          <p:cNvSpPr>
            <a:spLocks/>
          </p:cNvSpPr>
          <p:nvPr userDrawn="1"/>
        </p:nvSpPr>
        <p:spPr bwMode="auto">
          <a:xfrm>
            <a:off x="10934996" y="6123919"/>
            <a:ext cx="14781" cy="9854"/>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103"/>
          <p:cNvSpPr>
            <a:spLocks/>
          </p:cNvSpPr>
          <p:nvPr userDrawn="1"/>
        </p:nvSpPr>
        <p:spPr bwMode="auto">
          <a:xfrm>
            <a:off x="10934996" y="6153480"/>
            <a:ext cx="9854"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Rectangle 104"/>
          <p:cNvSpPr>
            <a:spLocks noChangeArrowheads="1"/>
          </p:cNvSpPr>
          <p:nvPr userDrawn="1"/>
        </p:nvSpPr>
        <p:spPr bwMode="auto">
          <a:xfrm>
            <a:off x="10944849" y="6168258"/>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105"/>
          <p:cNvSpPr>
            <a:spLocks/>
          </p:cNvSpPr>
          <p:nvPr userDrawn="1"/>
        </p:nvSpPr>
        <p:spPr bwMode="auto">
          <a:xfrm>
            <a:off x="10959627" y="6187965"/>
            <a:ext cx="9854" cy="19707"/>
          </a:xfrm>
          <a:custGeom>
            <a:avLst/>
            <a:gdLst>
              <a:gd name="T0" fmla="*/ 2 w 2"/>
              <a:gd name="T1" fmla="*/ 0 h 4"/>
              <a:gd name="T2" fmla="*/ 2 w 2"/>
              <a:gd name="T3" fmla="*/ 2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Freeform 106"/>
          <p:cNvSpPr>
            <a:spLocks/>
          </p:cNvSpPr>
          <p:nvPr userDrawn="1"/>
        </p:nvSpPr>
        <p:spPr bwMode="auto">
          <a:xfrm>
            <a:off x="10989188" y="6197819"/>
            <a:ext cx="0" cy="19707"/>
          </a:xfrm>
          <a:custGeom>
            <a:avLst/>
            <a:gdLst>
              <a:gd name="T0" fmla="*/ 0 h 4"/>
              <a:gd name="T1" fmla="*/ 2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2" name="Rectangle 107"/>
          <p:cNvSpPr>
            <a:spLocks noChangeArrowheads="1"/>
          </p:cNvSpPr>
          <p:nvPr userDrawn="1"/>
        </p:nvSpPr>
        <p:spPr bwMode="auto">
          <a:xfrm>
            <a:off x="11008895" y="6197819"/>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3" name="Freeform 108"/>
          <p:cNvSpPr>
            <a:spLocks/>
          </p:cNvSpPr>
          <p:nvPr userDrawn="1"/>
        </p:nvSpPr>
        <p:spPr bwMode="auto">
          <a:xfrm>
            <a:off x="11013822" y="6178112"/>
            <a:ext cx="19707" cy="9854"/>
          </a:xfrm>
          <a:custGeom>
            <a:avLst/>
            <a:gdLst>
              <a:gd name="T0" fmla="*/ 0 w 4"/>
              <a:gd name="T1" fmla="*/ 0 h 2"/>
              <a:gd name="T2" fmla="*/ 2 w 4"/>
              <a:gd name="T3" fmla="*/ 0 h 2"/>
              <a:gd name="T4" fmla="*/ 4 w 4"/>
              <a:gd name="T5" fmla="*/ 2 h 2"/>
              <a:gd name="T6" fmla="*/ 2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4" name="Freeform 109"/>
          <p:cNvSpPr>
            <a:spLocks/>
          </p:cNvSpPr>
          <p:nvPr userDrawn="1"/>
        </p:nvSpPr>
        <p:spPr bwMode="auto">
          <a:xfrm>
            <a:off x="11023676" y="6158404"/>
            <a:ext cx="9854"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5" name="Freeform 110"/>
          <p:cNvSpPr>
            <a:spLocks/>
          </p:cNvSpPr>
          <p:nvPr userDrawn="1"/>
        </p:nvSpPr>
        <p:spPr bwMode="auto">
          <a:xfrm>
            <a:off x="11013822" y="6133773"/>
            <a:ext cx="9854" cy="9854"/>
          </a:xfrm>
          <a:custGeom>
            <a:avLst/>
            <a:gdLst>
              <a:gd name="T0" fmla="*/ 0 w 2"/>
              <a:gd name="T1" fmla="*/ 2 h 2"/>
              <a:gd name="T2" fmla="*/ 0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2"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Freeform 111"/>
          <p:cNvSpPr>
            <a:spLocks/>
          </p:cNvSpPr>
          <p:nvPr userDrawn="1"/>
        </p:nvSpPr>
        <p:spPr bwMode="auto">
          <a:xfrm>
            <a:off x="10999042" y="6104212"/>
            <a:ext cx="9854" cy="19707"/>
          </a:xfrm>
          <a:custGeom>
            <a:avLst/>
            <a:gdLst>
              <a:gd name="T0" fmla="*/ 0 w 2"/>
              <a:gd name="T1" fmla="*/ 4 h 4"/>
              <a:gd name="T2" fmla="*/ 0 w 2"/>
              <a:gd name="T3" fmla="*/ 2 h 4"/>
              <a:gd name="T4" fmla="*/ 2 w 2"/>
              <a:gd name="T5" fmla="*/ 0 h 4"/>
              <a:gd name="T6" fmla="*/ 2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2"/>
                </a:lnTo>
                <a:lnTo>
                  <a:pt x="2" y="0"/>
                </a:lnTo>
                <a:lnTo>
                  <a:pt x="2"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7" name="Freeform 112"/>
          <p:cNvSpPr>
            <a:spLocks/>
          </p:cNvSpPr>
          <p:nvPr userDrawn="1"/>
        </p:nvSpPr>
        <p:spPr bwMode="auto">
          <a:xfrm>
            <a:off x="10979334" y="6094358"/>
            <a:ext cx="0" cy="19707"/>
          </a:xfrm>
          <a:custGeom>
            <a:avLst/>
            <a:gdLst>
              <a:gd name="T0" fmla="*/ 4 h 4"/>
              <a:gd name="T1" fmla="*/ 2 h 4"/>
              <a:gd name="T2" fmla="*/ 0 h 4"/>
              <a:gd name="T3" fmla="*/ 2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8" name="Freeform 113"/>
          <p:cNvSpPr>
            <a:spLocks/>
          </p:cNvSpPr>
          <p:nvPr userDrawn="1"/>
        </p:nvSpPr>
        <p:spPr bwMode="auto">
          <a:xfrm>
            <a:off x="10979334" y="6153480"/>
            <a:ext cx="9854" cy="492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0" y="1"/>
                  <a:pt x="0" y="1"/>
                </a:cubicBezTo>
                <a:cubicBezTo>
                  <a:pt x="0" y="0"/>
                  <a:pt x="0" y="0"/>
                  <a:pt x="0" y="0"/>
                </a:cubicBezTo>
                <a:cubicBezTo>
                  <a:pt x="0" y="0"/>
                  <a:pt x="1" y="0"/>
                  <a:pt x="1" y="0"/>
                </a:cubicBez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9" name="Freeform 114"/>
          <p:cNvSpPr>
            <a:spLocks/>
          </p:cNvSpPr>
          <p:nvPr userDrawn="1"/>
        </p:nvSpPr>
        <p:spPr bwMode="auto">
          <a:xfrm>
            <a:off x="11033530" y="6114065"/>
            <a:ext cx="9854" cy="19707"/>
          </a:xfrm>
          <a:custGeom>
            <a:avLst/>
            <a:gdLst>
              <a:gd name="T0" fmla="*/ 1 w 1"/>
              <a:gd name="T1" fmla="*/ 1 h 2"/>
              <a:gd name="T2" fmla="*/ 1 w 1"/>
              <a:gd name="T3" fmla="*/ 2 h 2"/>
              <a:gd name="T4" fmla="*/ 1 w 1"/>
              <a:gd name="T5" fmla="*/ 2 h 2"/>
              <a:gd name="T6" fmla="*/ 1 w 1"/>
              <a:gd name="T7" fmla="*/ 2 h 2"/>
              <a:gd name="T8" fmla="*/ 0 w 1"/>
              <a:gd name="T9" fmla="*/ 1 h 2"/>
              <a:gd name="T10" fmla="*/ 0 w 1"/>
              <a:gd name="T11" fmla="*/ 0 h 2"/>
              <a:gd name="T12" fmla="*/ 0 w 1"/>
              <a:gd name="T13" fmla="*/ 0 h 2"/>
              <a:gd name="T14" fmla="*/ 0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1"/>
                  <a:pt x="1" y="2"/>
                  <a:pt x="1" y="2"/>
                </a:cubicBezTo>
                <a:cubicBezTo>
                  <a:pt x="1" y="2"/>
                  <a:pt x="1" y="2"/>
                  <a:pt x="1" y="2"/>
                </a:cubicBezTo>
                <a:cubicBezTo>
                  <a:pt x="1" y="2"/>
                  <a:pt x="1" y="2"/>
                  <a:pt x="1" y="2"/>
                </a:cubicBezTo>
                <a:cubicBezTo>
                  <a:pt x="1" y="2"/>
                  <a:pt x="0" y="2"/>
                  <a:pt x="0" y="1"/>
                </a:cubicBezTo>
                <a:cubicBezTo>
                  <a:pt x="0" y="1"/>
                  <a:pt x="0" y="0"/>
                  <a:pt x="0" y="0"/>
                </a:cubicBezTo>
                <a:cubicBezTo>
                  <a:pt x="0" y="0"/>
                  <a:pt x="0" y="0"/>
                  <a:pt x="0" y="0"/>
                </a:cubicBezTo>
                <a:cubicBezTo>
                  <a:pt x="0" y="0"/>
                  <a:pt x="0" y="0"/>
                  <a:pt x="0" y="0"/>
                </a:cubicBezTo>
                <a:cubicBezTo>
                  <a:pt x="1" y="0"/>
                  <a:pt x="1" y="0"/>
                  <a:pt x="1" y="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Rectangle 213"/>
          <p:cNvSpPr>
            <a:spLocks noChangeArrowheads="1"/>
          </p:cNvSpPr>
          <p:nvPr userDrawn="1"/>
        </p:nvSpPr>
        <p:spPr bwMode="auto">
          <a:xfrm>
            <a:off x="10417688" y="2709697"/>
            <a:ext cx="413844" cy="23648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Tree>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tx2"/>
                </a:solidFill>
                <a:latin typeface="+mj-lt"/>
              </a:defRPr>
            </a:lvl1pPr>
          </a:lstStyle>
          <a:p>
            <a:pPr lvl="0"/>
            <a:r>
              <a:rPr lang="en-US"/>
              <a:t>Title</a:t>
            </a:r>
          </a:p>
        </p:txBody>
      </p:sp>
      <p:sp>
        <p:nvSpPr>
          <p:cNvPr id="3" name="Text Placeholder 2"/>
          <p:cNvSpPr>
            <a:spLocks noGrp="1"/>
          </p:cNvSpPr>
          <p:nvPr>
            <p:ph type="body" sz="quarter" idx="11" hasCustomPrompt="1"/>
          </p:nvPr>
        </p:nvSpPr>
        <p:spPr>
          <a:xfrm>
            <a:off x="417513" y="1233488"/>
            <a:ext cx="365760" cy="365760"/>
          </a:xfrm>
          <a:solidFill>
            <a:schemeClr val="tx2"/>
          </a:solidFill>
        </p:spPr>
        <p:txBody>
          <a:bodyPr anchor="ctr">
            <a:noAutofit/>
          </a:bodyPr>
          <a:lstStyle>
            <a:lvl1pPr marL="0" indent="0" algn="ctr">
              <a:buNone/>
              <a:defRPr sz="1800">
                <a:solidFill>
                  <a:schemeClr val="bg1"/>
                </a:solidFill>
              </a:defRPr>
            </a:lvl1pPr>
          </a:lstStyle>
          <a:p>
            <a:pPr lvl="0"/>
            <a:r>
              <a:rPr lang="en-US"/>
              <a:t>Q</a:t>
            </a:r>
          </a:p>
        </p:txBody>
      </p:sp>
      <p:sp>
        <p:nvSpPr>
          <p:cNvPr id="9" name="Text Placeholder 8"/>
          <p:cNvSpPr>
            <a:spLocks noGrp="1"/>
          </p:cNvSpPr>
          <p:nvPr>
            <p:ph type="body" sz="quarter" idx="12"/>
          </p:nvPr>
        </p:nvSpPr>
        <p:spPr>
          <a:xfrm>
            <a:off x="782638" y="1233488"/>
            <a:ext cx="10793412" cy="365125"/>
          </a:xfrm>
          <a:solidFill>
            <a:schemeClr val="bg2">
              <a:lumMod val="95000"/>
            </a:schemeClr>
          </a:solidFill>
        </p:spPr>
        <p:txBody>
          <a:bodyPr>
            <a:noAutofit/>
          </a:bodyPr>
          <a:lstStyle>
            <a:lvl1pPr marL="0" indent="0">
              <a:buNone/>
              <a:defRPr sz="1400">
                <a:solidFill>
                  <a:schemeClr val="tx1"/>
                </a:solidFill>
                <a:latin typeface="+mn-lt"/>
              </a:defRPr>
            </a:lvl1pPr>
            <a:lvl2pPr marL="457200" indent="0">
              <a:buNone/>
              <a:defRPr sz="1400">
                <a:latin typeface="+mn-lt"/>
              </a:defRPr>
            </a:lvl2pPr>
            <a:lvl3pPr marL="914400" indent="0">
              <a:buNone/>
              <a:defRPr sz="1400">
                <a:latin typeface="+mn-lt"/>
              </a:defRPr>
            </a:lvl3pPr>
            <a:lvl4pPr marL="1371600" indent="0">
              <a:buNone/>
              <a:defRPr sz="1400">
                <a:latin typeface="+mn-lt"/>
              </a:defRPr>
            </a:lvl4pPr>
            <a:lvl5pPr marL="1828800" indent="0">
              <a:buNone/>
              <a:defRPr sz="1400">
                <a:latin typeface="+mn-lt"/>
              </a:defRPr>
            </a:lvl5pPr>
          </a:lstStyle>
          <a:p>
            <a:pPr lvl="0"/>
            <a:r>
              <a:rPr lang="en-US"/>
              <a:t>Click to edit Master text styles</a:t>
            </a:r>
          </a:p>
        </p:txBody>
      </p:sp>
      <p:sp>
        <p:nvSpPr>
          <p:cNvPr id="12" name="Text Placeholder 11"/>
          <p:cNvSpPr>
            <a:spLocks noGrp="1"/>
          </p:cNvSpPr>
          <p:nvPr>
            <p:ph type="body" sz="quarter" idx="13" hasCustomPrompt="1"/>
          </p:nvPr>
        </p:nvSpPr>
        <p:spPr>
          <a:xfrm>
            <a:off x="782638" y="1598613"/>
            <a:ext cx="10793412" cy="1262062"/>
          </a:xfrm>
        </p:spPr>
        <p:txBody>
          <a:bodyPr>
            <a:normAutofit/>
          </a:bodyPr>
          <a:lstStyle>
            <a:lvl1pPr marL="0" indent="0">
              <a:buNone/>
              <a:defRPr sz="1100">
                <a:solidFill>
                  <a:schemeClr val="tx1"/>
                </a:solidFill>
              </a:defRPr>
            </a:lvl1pPr>
          </a:lstStyle>
          <a:p>
            <a:pPr lvl="0"/>
            <a:r>
              <a:rPr lang="en-US" sz="1200"/>
              <a:t>Text</a:t>
            </a:r>
            <a:endParaRPr lang="en-US"/>
          </a:p>
        </p:txBody>
      </p:sp>
      <p:sp>
        <p:nvSpPr>
          <p:cNvPr id="13" name="Text Placeholder 2"/>
          <p:cNvSpPr>
            <a:spLocks noGrp="1"/>
          </p:cNvSpPr>
          <p:nvPr>
            <p:ph type="body" sz="quarter" idx="14" hasCustomPrompt="1"/>
          </p:nvPr>
        </p:nvSpPr>
        <p:spPr>
          <a:xfrm>
            <a:off x="417196" y="1598024"/>
            <a:ext cx="365760" cy="365760"/>
          </a:xfrm>
          <a:solidFill>
            <a:schemeClr val="tx1"/>
          </a:solidFill>
        </p:spPr>
        <p:txBody>
          <a:bodyPr anchor="ctr">
            <a:noAutofit/>
          </a:bodyPr>
          <a:lstStyle>
            <a:lvl1pPr marL="0" indent="0" algn="ctr">
              <a:buNone/>
              <a:defRPr sz="1800">
                <a:solidFill>
                  <a:schemeClr val="bg1"/>
                </a:solidFill>
              </a:defRPr>
            </a:lvl1pPr>
          </a:lstStyle>
          <a:p>
            <a:pPr lvl="0"/>
            <a:r>
              <a:rPr lang="en-US"/>
              <a:t>A</a:t>
            </a:r>
          </a:p>
        </p:txBody>
      </p:sp>
    </p:spTree>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1_Q&amp;A">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2"/>
                </a:solidFill>
                <a:latin typeface="+mj-lt"/>
              </a:defRPr>
            </a:lvl1pPr>
          </a:lstStyle>
          <a:p>
            <a:pPr lvl="0"/>
            <a:r>
              <a:rPr lang="en-US"/>
              <a:t>Title</a:t>
            </a:r>
          </a:p>
        </p:txBody>
      </p:sp>
      <p:sp>
        <p:nvSpPr>
          <p:cNvPr id="3" name="Text Placeholder 2"/>
          <p:cNvSpPr>
            <a:spLocks noGrp="1"/>
          </p:cNvSpPr>
          <p:nvPr>
            <p:ph type="body" sz="quarter" idx="11" hasCustomPrompt="1"/>
          </p:nvPr>
        </p:nvSpPr>
        <p:spPr>
          <a:xfrm>
            <a:off x="417513" y="1233488"/>
            <a:ext cx="365760" cy="365760"/>
          </a:xfrm>
          <a:solidFill>
            <a:schemeClr val="tx2"/>
          </a:solidFill>
        </p:spPr>
        <p:txBody>
          <a:bodyPr anchor="ctr">
            <a:noAutofit/>
          </a:bodyPr>
          <a:lstStyle>
            <a:lvl1pPr marL="0" indent="0" algn="ctr">
              <a:buNone/>
              <a:defRPr sz="1800">
                <a:solidFill>
                  <a:schemeClr val="bg1"/>
                </a:solidFill>
              </a:defRPr>
            </a:lvl1pPr>
          </a:lstStyle>
          <a:p>
            <a:pPr lvl="0"/>
            <a:r>
              <a:rPr lang="en-US"/>
              <a:t>Q</a:t>
            </a:r>
          </a:p>
        </p:txBody>
      </p:sp>
      <p:sp>
        <p:nvSpPr>
          <p:cNvPr id="9" name="Text Placeholder 8"/>
          <p:cNvSpPr>
            <a:spLocks noGrp="1"/>
          </p:cNvSpPr>
          <p:nvPr>
            <p:ph type="body" sz="quarter" idx="12"/>
          </p:nvPr>
        </p:nvSpPr>
        <p:spPr>
          <a:xfrm>
            <a:off x="782638" y="1233488"/>
            <a:ext cx="10793412" cy="365125"/>
          </a:xfrm>
          <a:solidFill>
            <a:schemeClr val="bg2">
              <a:lumMod val="95000"/>
            </a:schemeClr>
          </a:solidFill>
        </p:spPr>
        <p:txBody>
          <a:bodyPr>
            <a:noAutofit/>
          </a:bodyPr>
          <a:lstStyle>
            <a:lvl1pPr marL="0" indent="0">
              <a:buNone/>
              <a:defRPr sz="1400">
                <a:solidFill>
                  <a:schemeClr val="tx1"/>
                </a:solidFill>
                <a:latin typeface="+mn-lt"/>
              </a:defRPr>
            </a:lvl1pPr>
            <a:lvl2pPr marL="457200" indent="0">
              <a:buNone/>
              <a:defRPr sz="1400">
                <a:latin typeface="+mn-lt"/>
              </a:defRPr>
            </a:lvl2pPr>
            <a:lvl3pPr marL="914400" indent="0">
              <a:buNone/>
              <a:defRPr sz="1400">
                <a:latin typeface="+mn-lt"/>
              </a:defRPr>
            </a:lvl3pPr>
            <a:lvl4pPr marL="1371600" indent="0">
              <a:buNone/>
              <a:defRPr sz="1400">
                <a:latin typeface="+mn-lt"/>
              </a:defRPr>
            </a:lvl4pPr>
            <a:lvl5pPr marL="1828800" indent="0">
              <a:buNone/>
              <a:defRPr sz="1400">
                <a:latin typeface="+mn-lt"/>
              </a:defRPr>
            </a:lvl5pPr>
          </a:lstStyle>
          <a:p>
            <a:pPr lvl="0"/>
            <a:r>
              <a:rPr lang="en-US"/>
              <a:t>Click to edit Master text styles</a:t>
            </a:r>
          </a:p>
        </p:txBody>
      </p:sp>
      <p:sp>
        <p:nvSpPr>
          <p:cNvPr id="12" name="Text Placeholder 11"/>
          <p:cNvSpPr>
            <a:spLocks noGrp="1"/>
          </p:cNvSpPr>
          <p:nvPr>
            <p:ph type="body" sz="quarter" idx="13" hasCustomPrompt="1"/>
          </p:nvPr>
        </p:nvSpPr>
        <p:spPr>
          <a:xfrm>
            <a:off x="782638" y="1598613"/>
            <a:ext cx="10793412" cy="1262062"/>
          </a:xfrm>
        </p:spPr>
        <p:txBody>
          <a:bodyPr>
            <a:normAutofit/>
          </a:bodyPr>
          <a:lstStyle>
            <a:lvl1pPr marL="0" indent="0">
              <a:buNone/>
              <a:defRPr sz="1100">
                <a:solidFill>
                  <a:schemeClr val="tx1"/>
                </a:solidFill>
              </a:defRPr>
            </a:lvl1pPr>
          </a:lstStyle>
          <a:p>
            <a:pPr lvl="0"/>
            <a:r>
              <a:rPr lang="en-US" sz="1200"/>
              <a:t>Text</a:t>
            </a:r>
            <a:endParaRPr lang="en-US"/>
          </a:p>
        </p:txBody>
      </p:sp>
      <p:sp>
        <p:nvSpPr>
          <p:cNvPr id="13" name="Text Placeholder 2"/>
          <p:cNvSpPr>
            <a:spLocks noGrp="1"/>
          </p:cNvSpPr>
          <p:nvPr>
            <p:ph type="body" sz="quarter" idx="14" hasCustomPrompt="1"/>
          </p:nvPr>
        </p:nvSpPr>
        <p:spPr>
          <a:xfrm>
            <a:off x="417196" y="1598024"/>
            <a:ext cx="365760" cy="365760"/>
          </a:xfrm>
          <a:solidFill>
            <a:schemeClr val="tx1"/>
          </a:solidFill>
        </p:spPr>
        <p:txBody>
          <a:bodyPr anchor="ctr">
            <a:noAutofit/>
          </a:bodyPr>
          <a:lstStyle>
            <a:lvl1pPr marL="0" indent="0" algn="ctr">
              <a:buNone/>
              <a:defRPr sz="1800">
                <a:solidFill>
                  <a:schemeClr val="bg1"/>
                </a:solidFill>
              </a:defRPr>
            </a:lvl1pPr>
          </a:lstStyle>
          <a:p>
            <a:pPr lvl="0"/>
            <a:r>
              <a:rPr lang="en-US"/>
              <a:t>A</a:t>
            </a:r>
          </a:p>
        </p:txBody>
      </p:sp>
    </p:spTree>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2_Q&amp;A">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3"/>
                </a:solidFill>
                <a:latin typeface="+mj-lt"/>
              </a:defRPr>
            </a:lvl1pPr>
          </a:lstStyle>
          <a:p>
            <a:pPr lvl="0"/>
            <a:r>
              <a:rPr lang="en-US"/>
              <a:t>Title</a:t>
            </a:r>
          </a:p>
        </p:txBody>
      </p:sp>
      <p:sp>
        <p:nvSpPr>
          <p:cNvPr id="3" name="Text Placeholder 2"/>
          <p:cNvSpPr>
            <a:spLocks noGrp="1"/>
          </p:cNvSpPr>
          <p:nvPr>
            <p:ph type="body" sz="quarter" idx="11" hasCustomPrompt="1"/>
          </p:nvPr>
        </p:nvSpPr>
        <p:spPr>
          <a:xfrm>
            <a:off x="417513" y="1233488"/>
            <a:ext cx="365760" cy="365760"/>
          </a:xfrm>
          <a:solidFill>
            <a:schemeClr val="tx2"/>
          </a:solidFill>
        </p:spPr>
        <p:txBody>
          <a:bodyPr anchor="ctr">
            <a:noAutofit/>
          </a:bodyPr>
          <a:lstStyle>
            <a:lvl1pPr marL="0" indent="0" algn="ctr">
              <a:buNone/>
              <a:defRPr sz="1800">
                <a:solidFill>
                  <a:schemeClr val="bg1"/>
                </a:solidFill>
              </a:defRPr>
            </a:lvl1pPr>
          </a:lstStyle>
          <a:p>
            <a:pPr lvl="0"/>
            <a:r>
              <a:rPr lang="en-US"/>
              <a:t>Q</a:t>
            </a:r>
          </a:p>
        </p:txBody>
      </p:sp>
      <p:sp>
        <p:nvSpPr>
          <p:cNvPr id="9" name="Text Placeholder 8"/>
          <p:cNvSpPr>
            <a:spLocks noGrp="1"/>
          </p:cNvSpPr>
          <p:nvPr>
            <p:ph type="body" sz="quarter" idx="12"/>
          </p:nvPr>
        </p:nvSpPr>
        <p:spPr>
          <a:xfrm>
            <a:off x="782638" y="1233488"/>
            <a:ext cx="10793412" cy="365125"/>
          </a:xfrm>
          <a:solidFill>
            <a:schemeClr val="bg2">
              <a:lumMod val="95000"/>
            </a:schemeClr>
          </a:solidFill>
        </p:spPr>
        <p:txBody>
          <a:bodyPr>
            <a:noAutofit/>
          </a:bodyPr>
          <a:lstStyle>
            <a:lvl1pPr marL="0" indent="0">
              <a:buNone/>
              <a:defRPr sz="1400">
                <a:solidFill>
                  <a:schemeClr val="tx1"/>
                </a:solidFill>
                <a:latin typeface="+mn-lt"/>
              </a:defRPr>
            </a:lvl1pPr>
            <a:lvl2pPr marL="457200" indent="0">
              <a:buNone/>
              <a:defRPr sz="1400">
                <a:latin typeface="+mn-lt"/>
              </a:defRPr>
            </a:lvl2pPr>
            <a:lvl3pPr marL="914400" indent="0">
              <a:buNone/>
              <a:defRPr sz="1400">
                <a:latin typeface="+mn-lt"/>
              </a:defRPr>
            </a:lvl3pPr>
            <a:lvl4pPr marL="1371600" indent="0">
              <a:buNone/>
              <a:defRPr sz="1400">
                <a:latin typeface="+mn-lt"/>
              </a:defRPr>
            </a:lvl4pPr>
            <a:lvl5pPr marL="1828800" indent="0">
              <a:buNone/>
              <a:defRPr sz="1400">
                <a:latin typeface="+mn-lt"/>
              </a:defRPr>
            </a:lvl5pPr>
          </a:lstStyle>
          <a:p>
            <a:pPr lvl="0"/>
            <a:r>
              <a:rPr lang="en-US"/>
              <a:t>Click to edit Master text styles</a:t>
            </a:r>
          </a:p>
        </p:txBody>
      </p:sp>
      <p:sp>
        <p:nvSpPr>
          <p:cNvPr id="12" name="Text Placeholder 11"/>
          <p:cNvSpPr>
            <a:spLocks noGrp="1"/>
          </p:cNvSpPr>
          <p:nvPr>
            <p:ph type="body" sz="quarter" idx="13" hasCustomPrompt="1"/>
          </p:nvPr>
        </p:nvSpPr>
        <p:spPr>
          <a:xfrm>
            <a:off x="782638" y="1598613"/>
            <a:ext cx="10793412" cy="1262062"/>
          </a:xfrm>
        </p:spPr>
        <p:txBody>
          <a:bodyPr>
            <a:normAutofit/>
          </a:bodyPr>
          <a:lstStyle>
            <a:lvl1pPr marL="0" indent="0">
              <a:buNone/>
              <a:defRPr sz="1100">
                <a:solidFill>
                  <a:schemeClr val="tx1"/>
                </a:solidFill>
              </a:defRPr>
            </a:lvl1pPr>
          </a:lstStyle>
          <a:p>
            <a:pPr lvl="0"/>
            <a:r>
              <a:rPr lang="en-US" sz="1200"/>
              <a:t>Text</a:t>
            </a:r>
            <a:endParaRPr lang="en-US"/>
          </a:p>
        </p:txBody>
      </p:sp>
      <p:sp>
        <p:nvSpPr>
          <p:cNvPr id="13" name="Text Placeholder 2"/>
          <p:cNvSpPr>
            <a:spLocks noGrp="1"/>
          </p:cNvSpPr>
          <p:nvPr>
            <p:ph type="body" sz="quarter" idx="14" hasCustomPrompt="1"/>
          </p:nvPr>
        </p:nvSpPr>
        <p:spPr>
          <a:xfrm>
            <a:off x="417196" y="1598024"/>
            <a:ext cx="365760" cy="365760"/>
          </a:xfrm>
          <a:solidFill>
            <a:schemeClr val="tx1"/>
          </a:solidFill>
        </p:spPr>
        <p:txBody>
          <a:bodyPr anchor="ctr">
            <a:noAutofit/>
          </a:bodyPr>
          <a:lstStyle>
            <a:lvl1pPr marL="0" indent="0" algn="ctr">
              <a:buNone/>
              <a:defRPr sz="1800">
                <a:solidFill>
                  <a:schemeClr val="bg1"/>
                </a:solidFill>
              </a:defRPr>
            </a:lvl1pPr>
          </a:lstStyle>
          <a:p>
            <a:pPr lvl="0"/>
            <a:r>
              <a:rPr lang="en-US"/>
              <a:t>A</a:t>
            </a:r>
          </a:p>
        </p:txBody>
      </p:sp>
    </p:spTree>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3_Q&amp;A">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4"/>
                </a:solidFill>
                <a:latin typeface="+mj-lt"/>
              </a:defRPr>
            </a:lvl1pPr>
          </a:lstStyle>
          <a:p>
            <a:pPr lvl="0"/>
            <a:r>
              <a:rPr lang="en-US"/>
              <a:t>Title</a:t>
            </a:r>
          </a:p>
        </p:txBody>
      </p:sp>
      <p:sp>
        <p:nvSpPr>
          <p:cNvPr id="3" name="Text Placeholder 2"/>
          <p:cNvSpPr>
            <a:spLocks noGrp="1"/>
          </p:cNvSpPr>
          <p:nvPr>
            <p:ph type="body" sz="quarter" idx="11" hasCustomPrompt="1"/>
          </p:nvPr>
        </p:nvSpPr>
        <p:spPr>
          <a:xfrm>
            <a:off x="417513" y="1233488"/>
            <a:ext cx="365760" cy="365760"/>
          </a:xfrm>
          <a:solidFill>
            <a:schemeClr val="tx2"/>
          </a:solidFill>
        </p:spPr>
        <p:txBody>
          <a:bodyPr anchor="ctr">
            <a:noAutofit/>
          </a:bodyPr>
          <a:lstStyle>
            <a:lvl1pPr marL="0" indent="0" algn="ctr">
              <a:buNone/>
              <a:defRPr sz="1800">
                <a:solidFill>
                  <a:schemeClr val="bg1"/>
                </a:solidFill>
              </a:defRPr>
            </a:lvl1pPr>
          </a:lstStyle>
          <a:p>
            <a:pPr lvl="0"/>
            <a:r>
              <a:rPr lang="en-US"/>
              <a:t>Q</a:t>
            </a:r>
          </a:p>
        </p:txBody>
      </p:sp>
      <p:sp>
        <p:nvSpPr>
          <p:cNvPr id="9" name="Text Placeholder 8"/>
          <p:cNvSpPr>
            <a:spLocks noGrp="1"/>
          </p:cNvSpPr>
          <p:nvPr>
            <p:ph type="body" sz="quarter" idx="12"/>
          </p:nvPr>
        </p:nvSpPr>
        <p:spPr>
          <a:xfrm>
            <a:off x="782638" y="1233488"/>
            <a:ext cx="10793412" cy="365125"/>
          </a:xfrm>
          <a:solidFill>
            <a:schemeClr val="bg2">
              <a:lumMod val="95000"/>
            </a:schemeClr>
          </a:solidFill>
        </p:spPr>
        <p:txBody>
          <a:bodyPr>
            <a:noAutofit/>
          </a:bodyPr>
          <a:lstStyle>
            <a:lvl1pPr marL="0" indent="0">
              <a:buNone/>
              <a:defRPr sz="1400">
                <a:solidFill>
                  <a:schemeClr val="tx1"/>
                </a:solidFill>
                <a:latin typeface="+mn-lt"/>
              </a:defRPr>
            </a:lvl1pPr>
            <a:lvl2pPr marL="457200" indent="0">
              <a:buNone/>
              <a:defRPr sz="1400">
                <a:latin typeface="+mn-lt"/>
              </a:defRPr>
            </a:lvl2pPr>
            <a:lvl3pPr marL="914400" indent="0">
              <a:buNone/>
              <a:defRPr sz="1400">
                <a:latin typeface="+mn-lt"/>
              </a:defRPr>
            </a:lvl3pPr>
            <a:lvl4pPr marL="1371600" indent="0">
              <a:buNone/>
              <a:defRPr sz="1400">
                <a:latin typeface="+mn-lt"/>
              </a:defRPr>
            </a:lvl4pPr>
            <a:lvl5pPr marL="1828800" indent="0">
              <a:buNone/>
              <a:defRPr sz="1400">
                <a:latin typeface="+mn-lt"/>
              </a:defRPr>
            </a:lvl5pPr>
          </a:lstStyle>
          <a:p>
            <a:pPr lvl="0"/>
            <a:r>
              <a:rPr lang="en-US"/>
              <a:t>Click to edit Master text styles</a:t>
            </a:r>
          </a:p>
        </p:txBody>
      </p:sp>
      <p:sp>
        <p:nvSpPr>
          <p:cNvPr id="12" name="Text Placeholder 11"/>
          <p:cNvSpPr>
            <a:spLocks noGrp="1"/>
          </p:cNvSpPr>
          <p:nvPr>
            <p:ph type="body" sz="quarter" idx="13" hasCustomPrompt="1"/>
          </p:nvPr>
        </p:nvSpPr>
        <p:spPr>
          <a:xfrm>
            <a:off x="782638" y="1598613"/>
            <a:ext cx="10793412" cy="1262062"/>
          </a:xfrm>
        </p:spPr>
        <p:txBody>
          <a:bodyPr>
            <a:normAutofit/>
          </a:bodyPr>
          <a:lstStyle>
            <a:lvl1pPr marL="0" indent="0">
              <a:buNone/>
              <a:defRPr sz="1100">
                <a:solidFill>
                  <a:schemeClr val="tx1"/>
                </a:solidFill>
              </a:defRPr>
            </a:lvl1pPr>
          </a:lstStyle>
          <a:p>
            <a:pPr lvl="0"/>
            <a:r>
              <a:rPr lang="en-US" sz="1200"/>
              <a:t>Text</a:t>
            </a:r>
            <a:endParaRPr lang="en-US"/>
          </a:p>
        </p:txBody>
      </p:sp>
      <p:sp>
        <p:nvSpPr>
          <p:cNvPr id="13" name="Text Placeholder 2"/>
          <p:cNvSpPr>
            <a:spLocks noGrp="1"/>
          </p:cNvSpPr>
          <p:nvPr>
            <p:ph type="body" sz="quarter" idx="14" hasCustomPrompt="1"/>
          </p:nvPr>
        </p:nvSpPr>
        <p:spPr>
          <a:xfrm>
            <a:off x="417196" y="1598024"/>
            <a:ext cx="365760" cy="365760"/>
          </a:xfrm>
          <a:solidFill>
            <a:schemeClr val="tx1"/>
          </a:solidFill>
        </p:spPr>
        <p:txBody>
          <a:bodyPr anchor="ctr">
            <a:noAutofit/>
          </a:bodyPr>
          <a:lstStyle>
            <a:lvl1pPr marL="0" indent="0" algn="ctr">
              <a:buNone/>
              <a:defRPr sz="1800">
                <a:solidFill>
                  <a:schemeClr val="bg1"/>
                </a:solidFill>
              </a:defRPr>
            </a:lvl1pPr>
          </a:lstStyle>
          <a:p>
            <a:pPr lvl="0"/>
            <a:r>
              <a:rPr lang="en-US"/>
              <a:t>A</a:t>
            </a:r>
          </a:p>
        </p:txBody>
      </p:sp>
    </p:spTree>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4_Q&amp;A">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5"/>
                </a:solidFill>
                <a:latin typeface="+mj-lt"/>
              </a:defRPr>
            </a:lvl1pPr>
          </a:lstStyle>
          <a:p>
            <a:pPr lvl="0"/>
            <a:r>
              <a:rPr lang="en-US"/>
              <a:t>Title</a:t>
            </a:r>
          </a:p>
        </p:txBody>
      </p:sp>
      <p:sp>
        <p:nvSpPr>
          <p:cNvPr id="3" name="Text Placeholder 2"/>
          <p:cNvSpPr>
            <a:spLocks noGrp="1"/>
          </p:cNvSpPr>
          <p:nvPr>
            <p:ph type="body" sz="quarter" idx="11" hasCustomPrompt="1"/>
          </p:nvPr>
        </p:nvSpPr>
        <p:spPr>
          <a:xfrm>
            <a:off x="417513" y="1233488"/>
            <a:ext cx="365760" cy="365760"/>
          </a:xfrm>
          <a:solidFill>
            <a:schemeClr val="tx2"/>
          </a:solidFill>
        </p:spPr>
        <p:txBody>
          <a:bodyPr anchor="ctr">
            <a:noAutofit/>
          </a:bodyPr>
          <a:lstStyle>
            <a:lvl1pPr marL="0" indent="0" algn="ctr">
              <a:buNone/>
              <a:defRPr sz="1800">
                <a:solidFill>
                  <a:schemeClr val="bg1"/>
                </a:solidFill>
              </a:defRPr>
            </a:lvl1pPr>
          </a:lstStyle>
          <a:p>
            <a:pPr lvl="0"/>
            <a:r>
              <a:rPr lang="en-US"/>
              <a:t>Q</a:t>
            </a:r>
          </a:p>
        </p:txBody>
      </p:sp>
      <p:sp>
        <p:nvSpPr>
          <p:cNvPr id="9" name="Text Placeholder 8"/>
          <p:cNvSpPr>
            <a:spLocks noGrp="1"/>
          </p:cNvSpPr>
          <p:nvPr>
            <p:ph type="body" sz="quarter" idx="12"/>
          </p:nvPr>
        </p:nvSpPr>
        <p:spPr>
          <a:xfrm>
            <a:off x="782638" y="1233488"/>
            <a:ext cx="10793412" cy="365125"/>
          </a:xfrm>
          <a:solidFill>
            <a:schemeClr val="bg2">
              <a:lumMod val="95000"/>
            </a:schemeClr>
          </a:solidFill>
        </p:spPr>
        <p:txBody>
          <a:bodyPr>
            <a:noAutofit/>
          </a:bodyPr>
          <a:lstStyle>
            <a:lvl1pPr marL="0" indent="0">
              <a:buNone/>
              <a:defRPr sz="1400">
                <a:solidFill>
                  <a:schemeClr val="tx1"/>
                </a:solidFill>
                <a:latin typeface="+mn-lt"/>
              </a:defRPr>
            </a:lvl1pPr>
            <a:lvl2pPr marL="457200" indent="0">
              <a:buNone/>
              <a:defRPr sz="1400">
                <a:latin typeface="+mn-lt"/>
              </a:defRPr>
            </a:lvl2pPr>
            <a:lvl3pPr marL="914400" indent="0">
              <a:buNone/>
              <a:defRPr sz="1400">
                <a:latin typeface="+mn-lt"/>
              </a:defRPr>
            </a:lvl3pPr>
            <a:lvl4pPr marL="1371600" indent="0">
              <a:buNone/>
              <a:defRPr sz="1400">
                <a:latin typeface="+mn-lt"/>
              </a:defRPr>
            </a:lvl4pPr>
            <a:lvl5pPr marL="1828800" indent="0">
              <a:buNone/>
              <a:defRPr sz="1400">
                <a:latin typeface="+mn-lt"/>
              </a:defRPr>
            </a:lvl5pPr>
          </a:lstStyle>
          <a:p>
            <a:pPr lvl="0"/>
            <a:r>
              <a:rPr lang="en-US"/>
              <a:t>Click to edit Master text styles</a:t>
            </a:r>
          </a:p>
        </p:txBody>
      </p:sp>
      <p:sp>
        <p:nvSpPr>
          <p:cNvPr id="12" name="Text Placeholder 11"/>
          <p:cNvSpPr>
            <a:spLocks noGrp="1"/>
          </p:cNvSpPr>
          <p:nvPr>
            <p:ph type="body" sz="quarter" idx="13" hasCustomPrompt="1"/>
          </p:nvPr>
        </p:nvSpPr>
        <p:spPr>
          <a:xfrm>
            <a:off x="782638" y="1598613"/>
            <a:ext cx="10793412" cy="1262062"/>
          </a:xfrm>
        </p:spPr>
        <p:txBody>
          <a:bodyPr>
            <a:normAutofit/>
          </a:bodyPr>
          <a:lstStyle>
            <a:lvl1pPr marL="0" indent="0">
              <a:buNone/>
              <a:defRPr sz="1100">
                <a:solidFill>
                  <a:schemeClr val="tx1"/>
                </a:solidFill>
              </a:defRPr>
            </a:lvl1pPr>
          </a:lstStyle>
          <a:p>
            <a:pPr lvl="0"/>
            <a:r>
              <a:rPr lang="en-US" sz="1200"/>
              <a:t>Text</a:t>
            </a:r>
            <a:endParaRPr lang="en-US"/>
          </a:p>
        </p:txBody>
      </p:sp>
      <p:sp>
        <p:nvSpPr>
          <p:cNvPr id="13" name="Text Placeholder 2"/>
          <p:cNvSpPr>
            <a:spLocks noGrp="1"/>
          </p:cNvSpPr>
          <p:nvPr>
            <p:ph type="body" sz="quarter" idx="14" hasCustomPrompt="1"/>
          </p:nvPr>
        </p:nvSpPr>
        <p:spPr>
          <a:xfrm>
            <a:off x="417196" y="1598024"/>
            <a:ext cx="365760" cy="365760"/>
          </a:xfrm>
          <a:solidFill>
            <a:schemeClr val="tx1"/>
          </a:solidFill>
        </p:spPr>
        <p:txBody>
          <a:bodyPr anchor="ctr">
            <a:noAutofit/>
          </a:bodyPr>
          <a:lstStyle>
            <a:lvl1pPr marL="0" indent="0" algn="ctr">
              <a:buNone/>
              <a:defRPr sz="1800">
                <a:solidFill>
                  <a:schemeClr val="bg1"/>
                </a:solidFill>
              </a:defRPr>
            </a:lvl1pPr>
          </a:lstStyle>
          <a:p>
            <a:pPr lvl="0"/>
            <a:r>
              <a:rPr lang="en-US"/>
              <a:t>A</a:t>
            </a:r>
          </a:p>
        </p:txBody>
      </p:sp>
    </p:spTree>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5_Q&amp;A">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1"/>
                </a:solidFill>
                <a:latin typeface="+mj-lt"/>
              </a:defRPr>
            </a:lvl1pPr>
          </a:lstStyle>
          <a:p>
            <a:pPr lvl="0"/>
            <a:r>
              <a:rPr lang="en-US"/>
              <a:t>Title</a:t>
            </a:r>
          </a:p>
        </p:txBody>
      </p:sp>
      <p:sp>
        <p:nvSpPr>
          <p:cNvPr id="3" name="Text Placeholder 2"/>
          <p:cNvSpPr>
            <a:spLocks noGrp="1"/>
          </p:cNvSpPr>
          <p:nvPr>
            <p:ph type="body" sz="quarter" idx="11" hasCustomPrompt="1"/>
          </p:nvPr>
        </p:nvSpPr>
        <p:spPr>
          <a:xfrm>
            <a:off x="417513" y="1233488"/>
            <a:ext cx="365760" cy="365760"/>
          </a:xfrm>
          <a:solidFill>
            <a:schemeClr val="tx2"/>
          </a:solidFill>
        </p:spPr>
        <p:txBody>
          <a:bodyPr anchor="ctr">
            <a:noAutofit/>
          </a:bodyPr>
          <a:lstStyle>
            <a:lvl1pPr marL="0" indent="0" algn="ctr">
              <a:buNone/>
              <a:defRPr sz="1800">
                <a:solidFill>
                  <a:schemeClr val="bg1"/>
                </a:solidFill>
              </a:defRPr>
            </a:lvl1pPr>
          </a:lstStyle>
          <a:p>
            <a:pPr lvl="0"/>
            <a:r>
              <a:rPr lang="en-US"/>
              <a:t>Q</a:t>
            </a:r>
          </a:p>
        </p:txBody>
      </p:sp>
      <p:sp>
        <p:nvSpPr>
          <p:cNvPr id="9" name="Text Placeholder 8"/>
          <p:cNvSpPr>
            <a:spLocks noGrp="1"/>
          </p:cNvSpPr>
          <p:nvPr>
            <p:ph type="body" sz="quarter" idx="12"/>
          </p:nvPr>
        </p:nvSpPr>
        <p:spPr>
          <a:xfrm>
            <a:off x="782638" y="1233488"/>
            <a:ext cx="10793412" cy="365125"/>
          </a:xfrm>
          <a:solidFill>
            <a:schemeClr val="bg2">
              <a:lumMod val="95000"/>
            </a:schemeClr>
          </a:solidFill>
        </p:spPr>
        <p:txBody>
          <a:bodyPr>
            <a:noAutofit/>
          </a:bodyPr>
          <a:lstStyle>
            <a:lvl1pPr marL="0" indent="0">
              <a:buNone/>
              <a:defRPr sz="1400">
                <a:solidFill>
                  <a:schemeClr val="tx1"/>
                </a:solidFill>
                <a:latin typeface="+mn-lt"/>
              </a:defRPr>
            </a:lvl1pPr>
            <a:lvl2pPr marL="457200" indent="0">
              <a:buNone/>
              <a:defRPr sz="1400">
                <a:latin typeface="+mn-lt"/>
              </a:defRPr>
            </a:lvl2pPr>
            <a:lvl3pPr marL="914400" indent="0">
              <a:buNone/>
              <a:defRPr sz="1400">
                <a:latin typeface="+mn-lt"/>
              </a:defRPr>
            </a:lvl3pPr>
            <a:lvl4pPr marL="1371600" indent="0">
              <a:buNone/>
              <a:defRPr sz="1400">
                <a:latin typeface="+mn-lt"/>
              </a:defRPr>
            </a:lvl4pPr>
            <a:lvl5pPr marL="1828800" indent="0">
              <a:buNone/>
              <a:defRPr sz="1400">
                <a:latin typeface="+mn-lt"/>
              </a:defRPr>
            </a:lvl5pPr>
          </a:lstStyle>
          <a:p>
            <a:pPr lvl="0"/>
            <a:r>
              <a:rPr lang="en-US"/>
              <a:t>Click to edit Master text styles</a:t>
            </a:r>
          </a:p>
        </p:txBody>
      </p:sp>
      <p:sp>
        <p:nvSpPr>
          <p:cNvPr id="12" name="Text Placeholder 11"/>
          <p:cNvSpPr>
            <a:spLocks noGrp="1"/>
          </p:cNvSpPr>
          <p:nvPr>
            <p:ph type="body" sz="quarter" idx="13" hasCustomPrompt="1"/>
          </p:nvPr>
        </p:nvSpPr>
        <p:spPr>
          <a:xfrm>
            <a:off x="782638" y="1598613"/>
            <a:ext cx="10793412" cy="1262062"/>
          </a:xfrm>
        </p:spPr>
        <p:txBody>
          <a:bodyPr>
            <a:normAutofit/>
          </a:bodyPr>
          <a:lstStyle>
            <a:lvl1pPr marL="0" indent="0">
              <a:buNone/>
              <a:defRPr sz="1100">
                <a:solidFill>
                  <a:schemeClr val="tx1"/>
                </a:solidFill>
              </a:defRPr>
            </a:lvl1pPr>
          </a:lstStyle>
          <a:p>
            <a:pPr lvl="0"/>
            <a:r>
              <a:rPr lang="en-US" sz="1200"/>
              <a:t>Text</a:t>
            </a:r>
            <a:endParaRPr lang="en-US"/>
          </a:p>
        </p:txBody>
      </p:sp>
      <p:sp>
        <p:nvSpPr>
          <p:cNvPr id="13" name="Text Placeholder 2"/>
          <p:cNvSpPr>
            <a:spLocks noGrp="1"/>
          </p:cNvSpPr>
          <p:nvPr>
            <p:ph type="body" sz="quarter" idx="14" hasCustomPrompt="1"/>
          </p:nvPr>
        </p:nvSpPr>
        <p:spPr>
          <a:xfrm>
            <a:off x="417196" y="1598024"/>
            <a:ext cx="365760" cy="365760"/>
          </a:xfrm>
          <a:solidFill>
            <a:schemeClr val="tx1"/>
          </a:solidFill>
        </p:spPr>
        <p:txBody>
          <a:bodyPr anchor="ctr">
            <a:noAutofit/>
          </a:bodyPr>
          <a:lstStyle>
            <a:lvl1pPr marL="0" indent="0" algn="ctr">
              <a:buNone/>
              <a:defRPr sz="1800">
                <a:solidFill>
                  <a:schemeClr val="bg1"/>
                </a:solidFill>
              </a:defRPr>
            </a:lvl1pPr>
          </a:lstStyle>
          <a:p>
            <a:pPr lvl="0"/>
            <a:r>
              <a:rPr lang="en-US"/>
              <a:t>A</a:t>
            </a:r>
          </a:p>
        </p:txBody>
      </p:sp>
    </p:spTree>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6_Q&amp;A">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6"/>
                </a:solidFill>
                <a:latin typeface="+mj-lt"/>
              </a:defRPr>
            </a:lvl1pPr>
          </a:lstStyle>
          <a:p>
            <a:pPr lvl="0"/>
            <a:r>
              <a:rPr lang="en-US"/>
              <a:t>Title</a:t>
            </a:r>
          </a:p>
        </p:txBody>
      </p:sp>
      <p:sp>
        <p:nvSpPr>
          <p:cNvPr id="3" name="Text Placeholder 2"/>
          <p:cNvSpPr>
            <a:spLocks noGrp="1"/>
          </p:cNvSpPr>
          <p:nvPr>
            <p:ph type="body" sz="quarter" idx="11" hasCustomPrompt="1"/>
          </p:nvPr>
        </p:nvSpPr>
        <p:spPr>
          <a:xfrm>
            <a:off x="417513" y="1233488"/>
            <a:ext cx="365760" cy="365760"/>
          </a:xfrm>
          <a:solidFill>
            <a:schemeClr val="tx2"/>
          </a:solidFill>
        </p:spPr>
        <p:txBody>
          <a:bodyPr anchor="ctr">
            <a:noAutofit/>
          </a:bodyPr>
          <a:lstStyle>
            <a:lvl1pPr marL="0" indent="0" algn="ctr">
              <a:buNone/>
              <a:defRPr sz="1800">
                <a:solidFill>
                  <a:schemeClr val="bg1"/>
                </a:solidFill>
              </a:defRPr>
            </a:lvl1pPr>
          </a:lstStyle>
          <a:p>
            <a:pPr lvl="0"/>
            <a:r>
              <a:rPr lang="en-US"/>
              <a:t>Q</a:t>
            </a:r>
          </a:p>
        </p:txBody>
      </p:sp>
      <p:sp>
        <p:nvSpPr>
          <p:cNvPr id="9" name="Text Placeholder 8"/>
          <p:cNvSpPr>
            <a:spLocks noGrp="1"/>
          </p:cNvSpPr>
          <p:nvPr>
            <p:ph type="body" sz="quarter" idx="12"/>
          </p:nvPr>
        </p:nvSpPr>
        <p:spPr>
          <a:xfrm>
            <a:off x="782638" y="1233488"/>
            <a:ext cx="10793412" cy="365125"/>
          </a:xfrm>
          <a:solidFill>
            <a:schemeClr val="bg2">
              <a:lumMod val="95000"/>
            </a:schemeClr>
          </a:solidFill>
        </p:spPr>
        <p:txBody>
          <a:bodyPr>
            <a:noAutofit/>
          </a:bodyPr>
          <a:lstStyle>
            <a:lvl1pPr marL="0" indent="0">
              <a:buNone/>
              <a:defRPr sz="1400">
                <a:solidFill>
                  <a:schemeClr val="tx1"/>
                </a:solidFill>
                <a:latin typeface="+mn-lt"/>
              </a:defRPr>
            </a:lvl1pPr>
            <a:lvl2pPr marL="457200" indent="0">
              <a:buNone/>
              <a:defRPr sz="1400">
                <a:latin typeface="+mn-lt"/>
              </a:defRPr>
            </a:lvl2pPr>
            <a:lvl3pPr marL="914400" indent="0">
              <a:buNone/>
              <a:defRPr sz="1400">
                <a:latin typeface="+mn-lt"/>
              </a:defRPr>
            </a:lvl3pPr>
            <a:lvl4pPr marL="1371600" indent="0">
              <a:buNone/>
              <a:defRPr sz="1400">
                <a:latin typeface="+mn-lt"/>
              </a:defRPr>
            </a:lvl4pPr>
            <a:lvl5pPr marL="1828800" indent="0">
              <a:buNone/>
              <a:defRPr sz="1400">
                <a:latin typeface="+mn-lt"/>
              </a:defRPr>
            </a:lvl5pPr>
          </a:lstStyle>
          <a:p>
            <a:pPr lvl="0"/>
            <a:r>
              <a:rPr lang="en-US"/>
              <a:t>Click to edit Master text styles</a:t>
            </a:r>
          </a:p>
        </p:txBody>
      </p:sp>
      <p:sp>
        <p:nvSpPr>
          <p:cNvPr id="12" name="Text Placeholder 11"/>
          <p:cNvSpPr>
            <a:spLocks noGrp="1"/>
          </p:cNvSpPr>
          <p:nvPr>
            <p:ph type="body" sz="quarter" idx="13" hasCustomPrompt="1"/>
          </p:nvPr>
        </p:nvSpPr>
        <p:spPr>
          <a:xfrm>
            <a:off x="782638" y="1598613"/>
            <a:ext cx="10793412" cy="1262062"/>
          </a:xfrm>
        </p:spPr>
        <p:txBody>
          <a:bodyPr>
            <a:normAutofit/>
          </a:bodyPr>
          <a:lstStyle>
            <a:lvl1pPr marL="0" indent="0">
              <a:buNone/>
              <a:defRPr sz="1100">
                <a:solidFill>
                  <a:schemeClr val="tx1"/>
                </a:solidFill>
              </a:defRPr>
            </a:lvl1pPr>
          </a:lstStyle>
          <a:p>
            <a:pPr lvl="0"/>
            <a:r>
              <a:rPr lang="en-US" sz="1200"/>
              <a:t>Text</a:t>
            </a:r>
            <a:endParaRPr lang="en-US"/>
          </a:p>
        </p:txBody>
      </p:sp>
      <p:sp>
        <p:nvSpPr>
          <p:cNvPr id="13" name="Text Placeholder 2"/>
          <p:cNvSpPr>
            <a:spLocks noGrp="1"/>
          </p:cNvSpPr>
          <p:nvPr>
            <p:ph type="body" sz="quarter" idx="14" hasCustomPrompt="1"/>
          </p:nvPr>
        </p:nvSpPr>
        <p:spPr>
          <a:xfrm>
            <a:off x="417196" y="1598024"/>
            <a:ext cx="365760" cy="365760"/>
          </a:xfrm>
          <a:solidFill>
            <a:schemeClr val="tx1"/>
          </a:solidFill>
        </p:spPr>
        <p:txBody>
          <a:bodyPr anchor="ctr">
            <a:noAutofit/>
          </a:bodyPr>
          <a:lstStyle>
            <a:lvl1pPr marL="0" indent="0" algn="ctr">
              <a:buNone/>
              <a:defRPr sz="1800">
                <a:solidFill>
                  <a:schemeClr val="bg1"/>
                </a:solidFill>
              </a:defRPr>
            </a:lvl1pPr>
          </a:lstStyle>
          <a:p>
            <a:pPr lvl="0"/>
            <a:r>
              <a:rPr lang="en-US"/>
              <a:t>A</a:t>
            </a:r>
          </a:p>
        </p:txBody>
      </p:sp>
    </p:spTree>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1_Section">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183651"/>
            <a:ext cx="11353800" cy="3066444"/>
          </a:xfrm>
        </p:spPr>
        <p:txBody>
          <a:bodyPr lIns="393192" anchor="t" anchorCtr="0">
            <a:normAutofit/>
          </a:bodyPr>
          <a:lstStyle>
            <a:lvl1pPr>
              <a:defRPr sz="6600">
                <a:solidFill>
                  <a:schemeClr val="bg1"/>
                </a:solidFill>
              </a:defRPr>
            </a:lvl1pPr>
          </a:lstStyle>
          <a:p>
            <a:r>
              <a:rPr lang="en-US"/>
              <a:t>Click to edit Master title style</a:t>
            </a: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9"/>
        <p:cNvGrpSpPr/>
        <p:nvPr/>
      </p:nvGrpSpPr>
      <p:grpSpPr>
        <a:xfrm>
          <a:off x="0" y="0"/>
          <a:ext cx="0" cy="0"/>
          <a:chOff x="0" y="0"/>
          <a:chExt cx="0" cy="0"/>
        </a:xfrm>
      </p:grpSpPr>
      <p:sp>
        <p:nvSpPr>
          <p:cNvPr id="20" name="Shape 20"/>
          <p:cNvSpPr txBox="1">
            <a:spLocks noGrp="1"/>
          </p:cNvSpPr>
          <p:nvPr>
            <p:ph type="title"/>
          </p:nvPr>
        </p:nvSpPr>
        <p:spPr>
          <a:xfrm>
            <a:off x="415600" y="593367"/>
            <a:ext cx="11360800" cy="7636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1" name="Shape 21"/>
          <p:cNvSpPr txBox="1">
            <a:spLocks noGrp="1"/>
          </p:cNvSpPr>
          <p:nvPr>
            <p:ph type="body" idx="1"/>
          </p:nvPr>
        </p:nvSpPr>
        <p:spPr>
          <a:xfrm>
            <a:off x="415600" y="1536633"/>
            <a:ext cx="11360800" cy="673424"/>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z="1867" kern="0">
                <a:solidFill>
                  <a:srgbClr val="000000"/>
                </a:solidFill>
                <a:latin typeface="Arial"/>
                <a:ea typeface="Arial"/>
                <a:cs typeface="Arial"/>
                <a:sym typeface="Arial"/>
              </a:rPr>
              <a:pPr/>
              <a:t>‹#›</a:t>
            </a:fld>
            <a:endParaRPr lang="en" sz="1867" kern="0">
              <a:solidFill>
                <a:srgbClr val="000000"/>
              </a:solidFill>
              <a:latin typeface="Arial"/>
              <a:ea typeface="Arial"/>
              <a:cs typeface="Arial"/>
              <a:sym typeface="Arial"/>
            </a:endParaRPr>
          </a:p>
        </p:txBody>
      </p:sp>
    </p:spTree>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9_Section">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183651"/>
            <a:ext cx="11353800" cy="3066444"/>
          </a:xfrm>
        </p:spPr>
        <p:txBody>
          <a:bodyPr lIns="393192" anchor="t" anchorCtr="0">
            <a:normAutofit/>
          </a:bodyPr>
          <a:lstStyle>
            <a:lvl1pPr>
              <a:defRPr sz="6600">
                <a:solidFill>
                  <a:schemeClr val="bg1"/>
                </a:solidFill>
              </a:defRPr>
            </a:lvl1pPr>
          </a:lstStyle>
          <a:p>
            <a:r>
              <a:rPr lang="en-US"/>
              <a:t>Click to edit Master title style</a:t>
            </a:r>
          </a:p>
        </p:txBody>
      </p:sp>
    </p:spTree>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2_Section">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183651"/>
            <a:ext cx="11353800" cy="3066444"/>
          </a:xfrm>
        </p:spPr>
        <p:txBody>
          <a:bodyPr lIns="393192" anchor="t" anchorCtr="0">
            <a:normAutofit/>
          </a:bodyPr>
          <a:lstStyle>
            <a:lvl1pPr>
              <a:defRPr sz="6600">
                <a:solidFill>
                  <a:schemeClr val="bg1"/>
                </a:solidFill>
              </a:defRPr>
            </a:lvl1pPr>
          </a:lstStyle>
          <a:p>
            <a:r>
              <a:rPr lang="en-US"/>
              <a:t>Click to edit Master title style</a:t>
            </a:r>
          </a:p>
        </p:txBody>
      </p:sp>
    </p:spTree>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3_Section">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183651"/>
            <a:ext cx="11353800" cy="3066444"/>
          </a:xfrm>
        </p:spPr>
        <p:txBody>
          <a:bodyPr lIns="393192" anchor="t" anchorCtr="0">
            <a:normAutofit/>
          </a:bodyPr>
          <a:lstStyle>
            <a:lvl1pPr>
              <a:defRPr sz="6600">
                <a:solidFill>
                  <a:schemeClr val="bg1"/>
                </a:solidFill>
              </a:defRPr>
            </a:lvl1pPr>
          </a:lstStyle>
          <a:p>
            <a:r>
              <a:rPr lang="en-US"/>
              <a:t>Click to edit Master title style</a:t>
            </a:r>
          </a:p>
        </p:txBody>
      </p:sp>
    </p:spTree>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4_Section">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183651"/>
            <a:ext cx="11353800" cy="3066444"/>
          </a:xfrm>
        </p:spPr>
        <p:txBody>
          <a:bodyPr lIns="393192" anchor="t" anchorCtr="0">
            <a:normAutofit/>
          </a:bodyPr>
          <a:lstStyle>
            <a:lvl1pPr>
              <a:defRPr sz="6600">
                <a:solidFill>
                  <a:schemeClr val="bg1"/>
                </a:solidFill>
              </a:defRPr>
            </a:lvl1pPr>
          </a:lstStyle>
          <a:p>
            <a:r>
              <a:rPr lang="en-US"/>
              <a:t>Click to edit Master title style</a:t>
            </a:r>
          </a:p>
        </p:txBody>
      </p:sp>
    </p:spTree>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13_Sec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183651"/>
            <a:ext cx="11353800" cy="3066444"/>
          </a:xfrm>
        </p:spPr>
        <p:txBody>
          <a:bodyPr lIns="393192" anchor="t" anchorCtr="0">
            <a:normAutofit/>
          </a:bodyPr>
          <a:lstStyle>
            <a:lvl1pPr>
              <a:defRPr sz="6600">
                <a:solidFill>
                  <a:schemeClr val="bg1"/>
                </a:solidFill>
              </a:defRPr>
            </a:lvl1pPr>
          </a:lstStyle>
          <a:p>
            <a:r>
              <a:rPr lang="en-US"/>
              <a:t>Click to edit Master title style</a:t>
            </a:r>
          </a:p>
        </p:txBody>
      </p:sp>
    </p:spTree>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11_Section">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183651"/>
            <a:ext cx="11353800" cy="3066444"/>
          </a:xfrm>
        </p:spPr>
        <p:txBody>
          <a:bodyPr lIns="393192" anchor="t" anchorCtr="0">
            <a:normAutofit/>
          </a:bodyPr>
          <a:lstStyle>
            <a:lvl1pPr>
              <a:defRPr sz="6600">
                <a:solidFill>
                  <a:schemeClr val="bg1"/>
                </a:solidFill>
              </a:defRPr>
            </a:lvl1pPr>
          </a:lstStyle>
          <a:p>
            <a:r>
              <a:rPr lang="en-US"/>
              <a:t>Click to edit Master title style</a:t>
            </a:r>
          </a:p>
        </p:txBody>
      </p:sp>
    </p:spTree>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5_Section">
    <p:bg>
      <p:bgPr>
        <a:solidFill>
          <a:schemeClr val="tx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4" name="TextBox 3"/>
          <p:cNvSpPr txBox="1">
            <a:spLocks noChangeArrowheads="1"/>
          </p:cNvSpPr>
          <p:nvPr userDrawn="1"/>
        </p:nvSpPr>
        <p:spPr bwMode="auto">
          <a:xfrm>
            <a:off x="266127" y="5819467"/>
            <a:ext cx="11659748" cy="888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79285" tIns="143430" rIns="179285" bIns="143430"/>
          <a:lstStyle>
            <a:lvl1pPr>
              <a:defRPr>
                <a:solidFill>
                  <a:schemeClr val="tx1"/>
                </a:solidFill>
                <a:latin typeface="Segoe UI" charset="0"/>
                <a:ea typeface="ＭＳ Ｐゴシック" charset="0"/>
                <a:cs typeface="ＭＳ Ｐゴシック" charset="0"/>
              </a:defRPr>
            </a:lvl1pPr>
            <a:lvl2pPr marL="742950" indent="-285750">
              <a:defRPr>
                <a:solidFill>
                  <a:schemeClr val="tx1"/>
                </a:solidFill>
                <a:latin typeface="Segoe UI" charset="0"/>
                <a:ea typeface="ＭＳ Ｐゴシック" charset="0"/>
              </a:defRPr>
            </a:lvl2pPr>
            <a:lvl3pPr marL="1143000" indent="-228600">
              <a:defRPr>
                <a:solidFill>
                  <a:schemeClr val="tx1"/>
                </a:solidFill>
                <a:latin typeface="Segoe UI" charset="0"/>
                <a:ea typeface="ＭＳ Ｐゴシック" charset="0"/>
              </a:defRPr>
            </a:lvl3pPr>
            <a:lvl4pPr marL="1600200" indent="-228600">
              <a:defRPr>
                <a:solidFill>
                  <a:schemeClr val="tx1"/>
                </a:solidFill>
                <a:latin typeface="Segoe UI" charset="0"/>
                <a:ea typeface="ＭＳ Ｐゴシック" charset="0"/>
              </a:defRPr>
            </a:lvl4pPr>
            <a:lvl5pPr marL="2057400" indent="-228600">
              <a:defRPr>
                <a:solidFill>
                  <a:schemeClr val="tx1"/>
                </a:solidFill>
                <a:latin typeface="Segoe UI" charset="0"/>
                <a:ea typeface="ＭＳ Ｐゴシック" charset="0"/>
              </a:defRPr>
            </a:lvl5pPr>
            <a:lvl6pPr marL="2514600" indent="-228600" defTabSz="931863" fontAlgn="base">
              <a:spcBef>
                <a:spcPct val="0"/>
              </a:spcBef>
              <a:spcAft>
                <a:spcPct val="0"/>
              </a:spcAft>
              <a:defRPr>
                <a:solidFill>
                  <a:schemeClr val="tx1"/>
                </a:solidFill>
                <a:latin typeface="Segoe UI" charset="0"/>
                <a:ea typeface="ＭＳ Ｐゴシック" charset="0"/>
              </a:defRPr>
            </a:lvl6pPr>
            <a:lvl7pPr marL="2971800" indent="-228600" defTabSz="931863" fontAlgn="base">
              <a:spcBef>
                <a:spcPct val="0"/>
              </a:spcBef>
              <a:spcAft>
                <a:spcPct val="0"/>
              </a:spcAft>
              <a:defRPr>
                <a:solidFill>
                  <a:schemeClr val="tx1"/>
                </a:solidFill>
                <a:latin typeface="Segoe UI" charset="0"/>
                <a:ea typeface="ＭＳ Ｐゴシック" charset="0"/>
              </a:defRPr>
            </a:lvl7pPr>
            <a:lvl8pPr marL="3429000" indent="-228600" defTabSz="931863" fontAlgn="base">
              <a:spcBef>
                <a:spcPct val="0"/>
              </a:spcBef>
              <a:spcAft>
                <a:spcPct val="0"/>
              </a:spcAft>
              <a:defRPr>
                <a:solidFill>
                  <a:schemeClr val="tx1"/>
                </a:solidFill>
                <a:latin typeface="Segoe UI" charset="0"/>
                <a:ea typeface="ＭＳ Ｐゴシック" charset="0"/>
              </a:defRPr>
            </a:lvl8pPr>
            <a:lvl9pPr marL="3886200" indent="-228600" defTabSz="931863" fontAlgn="base">
              <a:spcBef>
                <a:spcPct val="0"/>
              </a:spcBef>
              <a:spcAft>
                <a:spcPct val="0"/>
              </a:spcAft>
              <a:defRPr>
                <a:solidFill>
                  <a:schemeClr val="tx1"/>
                </a:solidFill>
                <a:latin typeface="Segoe UI" charset="0"/>
                <a:ea typeface="ＭＳ Ｐゴシック" charset="0"/>
              </a:defRPr>
            </a:lvl9pPr>
          </a:lstStyle>
          <a:p>
            <a:pPr defTabSz="913505" fontAlgn="base">
              <a:lnSpc>
                <a:spcPts val="1176"/>
              </a:lnSpc>
              <a:spcBef>
                <a:spcPct val="0"/>
              </a:spcBef>
              <a:spcAft>
                <a:spcPct val="0"/>
              </a:spcAft>
            </a:pPr>
            <a:r>
              <a:rPr lang="en-US" sz="980">
                <a:solidFill>
                  <a:srgbClr val="FFFFFF"/>
                </a:solidFill>
              </a:rPr>
              <a:t>© 2017 Microsoft Corporation. All rights reserved. Microsoft, Windows, and other product names are or may be registered trademarks and/or trademarks in the U.S. and/or other countries.</a:t>
            </a:r>
          </a:p>
          <a:p>
            <a:pPr defTabSz="913505" fontAlgn="base">
              <a:lnSpc>
                <a:spcPts val="1176"/>
              </a:lnSpc>
              <a:spcBef>
                <a:spcPct val="0"/>
              </a:spcBef>
              <a:spcAft>
                <a:spcPct val="0"/>
              </a:spcAft>
            </a:pPr>
            <a:r>
              <a:rPr lang="en-US" sz="980">
                <a:solidFill>
                  <a:srgbClr val="FFFFFF"/>
                </a:solidFill>
              </a:rPr>
              <a:t>The information herein is for informational purposes only and represents the current view of Microsoft Corporation as of the date of this presentation. Because Microsoft must respond to changing market</a:t>
            </a:r>
          </a:p>
          <a:p>
            <a:pPr defTabSz="913505" fontAlgn="base">
              <a:lnSpc>
                <a:spcPts val="1176"/>
              </a:lnSpc>
              <a:spcBef>
                <a:spcPct val="0"/>
              </a:spcBef>
              <a:spcAft>
                <a:spcPct val="0"/>
              </a:spcAft>
            </a:pPr>
            <a:r>
              <a:rPr lang="en-US" sz="980">
                <a:solidFill>
                  <a:srgbClr val="FFFFFF"/>
                </a:solidFill>
              </a:rPr>
              <a:t>conditions, it should not be interpreted to be a commitment on the part of Microsoft, and Microsoft cannot guarantee the accuracy of any information provided after the date of this presentation.</a:t>
            </a:r>
          </a:p>
          <a:p>
            <a:pPr defTabSz="913505" fontAlgn="base">
              <a:lnSpc>
                <a:spcPts val="1176"/>
              </a:lnSpc>
              <a:spcBef>
                <a:spcPct val="0"/>
              </a:spcBef>
              <a:spcAft>
                <a:spcPct val="0"/>
              </a:spcAft>
            </a:pPr>
            <a:r>
              <a:rPr lang="en-US" sz="980">
                <a:solidFill>
                  <a:srgbClr val="FFFFFF"/>
                </a:solidFill>
              </a:rPr>
              <a:t>MICROSOFT MAKES NO WARRANTIES, EXPRESS, IMPLIED OR STATUTORY, AS TO THE INFORMATION IN THIS PRESENTATION.</a:t>
            </a:r>
          </a:p>
        </p:txBody>
      </p:sp>
    </p:spTree>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10_Section">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4" name="TextBox 3"/>
          <p:cNvSpPr txBox="1">
            <a:spLocks noChangeArrowheads="1"/>
          </p:cNvSpPr>
          <p:nvPr userDrawn="1"/>
        </p:nvSpPr>
        <p:spPr bwMode="auto">
          <a:xfrm>
            <a:off x="266127" y="5819467"/>
            <a:ext cx="11659748" cy="888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79285" tIns="143430" rIns="179285" bIns="143430"/>
          <a:lstStyle>
            <a:lvl1pPr>
              <a:defRPr>
                <a:solidFill>
                  <a:schemeClr val="tx1"/>
                </a:solidFill>
                <a:latin typeface="Segoe UI" charset="0"/>
                <a:ea typeface="ＭＳ Ｐゴシック" charset="0"/>
                <a:cs typeface="ＭＳ Ｐゴシック" charset="0"/>
              </a:defRPr>
            </a:lvl1pPr>
            <a:lvl2pPr marL="742950" indent="-285750">
              <a:defRPr>
                <a:solidFill>
                  <a:schemeClr val="tx1"/>
                </a:solidFill>
                <a:latin typeface="Segoe UI" charset="0"/>
                <a:ea typeface="ＭＳ Ｐゴシック" charset="0"/>
              </a:defRPr>
            </a:lvl2pPr>
            <a:lvl3pPr marL="1143000" indent="-228600">
              <a:defRPr>
                <a:solidFill>
                  <a:schemeClr val="tx1"/>
                </a:solidFill>
                <a:latin typeface="Segoe UI" charset="0"/>
                <a:ea typeface="ＭＳ Ｐゴシック" charset="0"/>
              </a:defRPr>
            </a:lvl3pPr>
            <a:lvl4pPr marL="1600200" indent="-228600">
              <a:defRPr>
                <a:solidFill>
                  <a:schemeClr val="tx1"/>
                </a:solidFill>
                <a:latin typeface="Segoe UI" charset="0"/>
                <a:ea typeface="ＭＳ Ｐゴシック" charset="0"/>
              </a:defRPr>
            </a:lvl4pPr>
            <a:lvl5pPr marL="2057400" indent="-228600">
              <a:defRPr>
                <a:solidFill>
                  <a:schemeClr val="tx1"/>
                </a:solidFill>
                <a:latin typeface="Segoe UI" charset="0"/>
                <a:ea typeface="ＭＳ Ｐゴシック" charset="0"/>
              </a:defRPr>
            </a:lvl5pPr>
            <a:lvl6pPr marL="2514600" indent="-228600" defTabSz="931863" fontAlgn="base">
              <a:spcBef>
                <a:spcPct val="0"/>
              </a:spcBef>
              <a:spcAft>
                <a:spcPct val="0"/>
              </a:spcAft>
              <a:defRPr>
                <a:solidFill>
                  <a:schemeClr val="tx1"/>
                </a:solidFill>
                <a:latin typeface="Segoe UI" charset="0"/>
                <a:ea typeface="ＭＳ Ｐゴシック" charset="0"/>
              </a:defRPr>
            </a:lvl6pPr>
            <a:lvl7pPr marL="2971800" indent="-228600" defTabSz="931863" fontAlgn="base">
              <a:spcBef>
                <a:spcPct val="0"/>
              </a:spcBef>
              <a:spcAft>
                <a:spcPct val="0"/>
              </a:spcAft>
              <a:defRPr>
                <a:solidFill>
                  <a:schemeClr val="tx1"/>
                </a:solidFill>
                <a:latin typeface="Segoe UI" charset="0"/>
                <a:ea typeface="ＭＳ Ｐゴシック" charset="0"/>
              </a:defRPr>
            </a:lvl7pPr>
            <a:lvl8pPr marL="3429000" indent="-228600" defTabSz="931863" fontAlgn="base">
              <a:spcBef>
                <a:spcPct val="0"/>
              </a:spcBef>
              <a:spcAft>
                <a:spcPct val="0"/>
              </a:spcAft>
              <a:defRPr>
                <a:solidFill>
                  <a:schemeClr val="tx1"/>
                </a:solidFill>
                <a:latin typeface="Segoe UI" charset="0"/>
                <a:ea typeface="ＭＳ Ｐゴシック" charset="0"/>
              </a:defRPr>
            </a:lvl8pPr>
            <a:lvl9pPr marL="3886200" indent="-228600" defTabSz="931863" fontAlgn="base">
              <a:spcBef>
                <a:spcPct val="0"/>
              </a:spcBef>
              <a:spcAft>
                <a:spcPct val="0"/>
              </a:spcAft>
              <a:defRPr>
                <a:solidFill>
                  <a:schemeClr val="tx1"/>
                </a:solidFill>
                <a:latin typeface="Segoe UI" charset="0"/>
                <a:ea typeface="ＭＳ Ｐゴシック" charset="0"/>
              </a:defRPr>
            </a:lvl9pPr>
          </a:lstStyle>
          <a:p>
            <a:pPr defTabSz="913505" fontAlgn="base">
              <a:lnSpc>
                <a:spcPts val="1176"/>
              </a:lnSpc>
              <a:spcBef>
                <a:spcPct val="0"/>
              </a:spcBef>
              <a:spcAft>
                <a:spcPct val="0"/>
              </a:spcAft>
            </a:pPr>
            <a:r>
              <a:rPr lang="en-US" sz="980">
                <a:solidFill>
                  <a:srgbClr val="FFFFFF"/>
                </a:solidFill>
              </a:rPr>
              <a:t>© 2017 Microsoft Corporation. All rights reserved. Microsoft, Windows, and other product names are or may be registered trademarks and/or trademarks in the U.S. and/or other countries.</a:t>
            </a:r>
          </a:p>
          <a:p>
            <a:pPr defTabSz="913505" fontAlgn="base">
              <a:lnSpc>
                <a:spcPts val="1176"/>
              </a:lnSpc>
              <a:spcBef>
                <a:spcPct val="0"/>
              </a:spcBef>
              <a:spcAft>
                <a:spcPct val="0"/>
              </a:spcAft>
            </a:pPr>
            <a:r>
              <a:rPr lang="en-US" sz="980">
                <a:solidFill>
                  <a:srgbClr val="FFFFFF"/>
                </a:solidFill>
              </a:rPr>
              <a:t>The information herein is for informational purposes only and represents the current view of Microsoft Corporation as of the date of this presentation. Because Microsoft must respond to changing market</a:t>
            </a:r>
          </a:p>
          <a:p>
            <a:pPr defTabSz="913505" fontAlgn="base">
              <a:lnSpc>
                <a:spcPts val="1176"/>
              </a:lnSpc>
              <a:spcBef>
                <a:spcPct val="0"/>
              </a:spcBef>
              <a:spcAft>
                <a:spcPct val="0"/>
              </a:spcAft>
            </a:pPr>
            <a:r>
              <a:rPr lang="en-US" sz="980">
                <a:solidFill>
                  <a:srgbClr val="FFFFFF"/>
                </a:solidFill>
              </a:rPr>
              <a:t>conditions, it should not be interpreted to be a commitment on the part of Microsoft, and Microsoft cannot guarantee the accuracy of any information provided after the date of this presentation.</a:t>
            </a:r>
          </a:p>
          <a:p>
            <a:pPr defTabSz="913505" fontAlgn="base">
              <a:lnSpc>
                <a:spcPts val="1176"/>
              </a:lnSpc>
              <a:spcBef>
                <a:spcPct val="0"/>
              </a:spcBef>
              <a:spcAft>
                <a:spcPct val="0"/>
              </a:spcAft>
            </a:pPr>
            <a:r>
              <a:rPr lang="en-US" sz="980">
                <a:solidFill>
                  <a:srgbClr val="FFFFFF"/>
                </a:solidFill>
              </a:rPr>
              <a:t>MICROSOFT MAKES NO WARRANTIES, EXPRESS, IMPLIED OR STATUTORY, AS TO THE INFORMATION IN THIS PRESENTATION.</a:t>
            </a:r>
          </a:p>
        </p:txBody>
      </p:sp>
    </p:spTree>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6_Section">
    <p:bg>
      <p:bgPr>
        <a:solidFill>
          <a:schemeClr val="accent3"/>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4" name="TextBox 3"/>
          <p:cNvSpPr txBox="1">
            <a:spLocks noChangeArrowheads="1"/>
          </p:cNvSpPr>
          <p:nvPr userDrawn="1"/>
        </p:nvSpPr>
        <p:spPr bwMode="auto">
          <a:xfrm>
            <a:off x="266127" y="5819467"/>
            <a:ext cx="11659748" cy="888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79285" tIns="143430" rIns="179285" bIns="143430"/>
          <a:lstStyle>
            <a:lvl1pPr>
              <a:defRPr>
                <a:solidFill>
                  <a:schemeClr val="tx1"/>
                </a:solidFill>
                <a:latin typeface="Segoe UI" charset="0"/>
                <a:ea typeface="ＭＳ Ｐゴシック" charset="0"/>
                <a:cs typeface="ＭＳ Ｐゴシック" charset="0"/>
              </a:defRPr>
            </a:lvl1pPr>
            <a:lvl2pPr marL="742950" indent="-285750">
              <a:defRPr>
                <a:solidFill>
                  <a:schemeClr val="tx1"/>
                </a:solidFill>
                <a:latin typeface="Segoe UI" charset="0"/>
                <a:ea typeface="ＭＳ Ｐゴシック" charset="0"/>
              </a:defRPr>
            </a:lvl2pPr>
            <a:lvl3pPr marL="1143000" indent="-228600">
              <a:defRPr>
                <a:solidFill>
                  <a:schemeClr val="tx1"/>
                </a:solidFill>
                <a:latin typeface="Segoe UI" charset="0"/>
                <a:ea typeface="ＭＳ Ｐゴシック" charset="0"/>
              </a:defRPr>
            </a:lvl3pPr>
            <a:lvl4pPr marL="1600200" indent="-228600">
              <a:defRPr>
                <a:solidFill>
                  <a:schemeClr val="tx1"/>
                </a:solidFill>
                <a:latin typeface="Segoe UI" charset="0"/>
                <a:ea typeface="ＭＳ Ｐゴシック" charset="0"/>
              </a:defRPr>
            </a:lvl4pPr>
            <a:lvl5pPr marL="2057400" indent="-228600">
              <a:defRPr>
                <a:solidFill>
                  <a:schemeClr val="tx1"/>
                </a:solidFill>
                <a:latin typeface="Segoe UI" charset="0"/>
                <a:ea typeface="ＭＳ Ｐゴシック" charset="0"/>
              </a:defRPr>
            </a:lvl5pPr>
            <a:lvl6pPr marL="2514600" indent="-228600" defTabSz="931863" fontAlgn="base">
              <a:spcBef>
                <a:spcPct val="0"/>
              </a:spcBef>
              <a:spcAft>
                <a:spcPct val="0"/>
              </a:spcAft>
              <a:defRPr>
                <a:solidFill>
                  <a:schemeClr val="tx1"/>
                </a:solidFill>
                <a:latin typeface="Segoe UI" charset="0"/>
                <a:ea typeface="ＭＳ Ｐゴシック" charset="0"/>
              </a:defRPr>
            </a:lvl6pPr>
            <a:lvl7pPr marL="2971800" indent="-228600" defTabSz="931863" fontAlgn="base">
              <a:spcBef>
                <a:spcPct val="0"/>
              </a:spcBef>
              <a:spcAft>
                <a:spcPct val="0"/>
              </a:spcAft>
              <a:defRPr>
                <a:solidFill>
                  <a:schemeClr val="tx1"/>
                </a:solidFill>
                <a:latin typeface="Segoe UI" charset="0"/>
                <a:ea typeface="ＭＳ Ｐゴシック" charset="0"/>
              </a:defRPr>
            </a:lvl7pPr>
            <a:lvl8pPr marL="3429000" indent="-228600" defTabSz="931863" fontAlgn="base">
              <a:spcBef>
                <a:spcPct val="0"/>
              </a:spcBef>
              <a:spcAft>
                <a:spcPct val="0"/>
              </a:spcAft>
              <a:defRPr>
                <a:solidFill>
                  <a:schemeClr val="tx1"/>
                </a:solidFill>
                <a:latin typeface="Segoe UI" charset="0"/>
                <a:ea typeface="ＭＳ Ｐゴシック" charset="0"/>
              </a:defRPr>
            </a:lvl8pPr>
            <a:lvl9pPr marL="3886200" indent="-228600" defTabSz="931863" fontAlgn="base">
              <a:spcBef>
                <a:spcPct val="0"/>
              </a:spcBef>
              <a:spcAft>
                <a:spcPct val="0"/>
              </a:spcAft>
              <a:defRPr>
                <a:solidFill>
                  <a:schemeClr val="tx1"/>
                </a:solidFill>
                <a:latin typeface="Segoe UI" charset="0"/>
                <a:ea typeface="ＭＳ Ｐゴシック" charset="0"/>
              </a:defRPr>
            </a:lvl9pPr>
          </a:lstStyle>
          <a:p>
            <a:pPr defTabSz="913505" fontAlgn="base">
              <a:lnSpc>
                <a:spcPts val="1176"/>
              </a:lnSpc>
              <a:spcBef>
                <a:spcPct val="0"/>
              </a:spcBef>
              <a:spcAft>
                <a:spcPct val="0"/>
              </a:spcAft>
            </a:pPr>
            <a:r>
              <a:rPr lang="en-US" sz="980">
                <a:solidFill>
                  <a:srgbClr val="FFFFFF"/>
                </a:solidFill>
              </a:rPr>
              <a:t>© 2017 Microsoft Corporation. All rights reserved. Microsoft, Windows, and other product names are or may be registered trademarks and/or trademarks in the U.S. and/or other countries.</a:t>
            </a:r>
          </a:p>
          <a:p>
            <a:pPr defTabSz="913505" fontAlgn="base">
              <a:lnSpc>
                <a:spcPts val="1176"/>
              </a:lnSpc>
              <a:spcBef>
                <a:spcPct val="0"/>
              </a:spcBef>
              <a:spcAft>
                <a:spcPct val="0"/>
              </a:spcAft>
            </a:pPr>
            <a:r>
              <a:rPr lang="en-US" sz="980">
                <a:solidFill>
                  <a:srgbClr val="FFFFFF"/>
                </a:solidFill>
              </a:rPr>
              <a:t>The information herein is for informational purposes only and represents the current view of Microsoft Corporation as of the date of this presentation. Because Microsoft must respond to changing market</a:t>
            </a:r>
          </a:p>
          <a:p>
            <a:pPr defTabSz="913505" fontAlgn="base">
              <a:lnSpc>
                <a:spcPts val="1176"/>
              </a:lnSpc>
              <a:spcBef>
                <a:spcPct val="0"/>
              </a:spcBef>
              <a:spcAft>
                <a:spcPct val="0"/>
              </a:spcAft>
            </a:pPr>
            <a:r>
              <a:rPr lang="en-US" sz="980">
                <a:solidFill>
                  <a:srgbClr val="FFFFFF"/>
                </a:solidFill>
              </a:rPr>
              <a:t>conditions, it should not be interpreted to be a commitment on the part of Microsoft, and Microsoft cannot guarantee the accuracy of any information provided after the date of this presentation.</a:t>
            </a:r>
          </a:p>
          <a:p>
            <a:pPr defTabSz="913505" fontAlgn="base">
              <a:lnSpc>
                <a:spcPts val="1176"/>
              </a:lnSpc>
              <a:spcBef>
                <a:spcPct val="0"/>
              </a:spcBef>
              <a:spcAft>
                <a:spcPct val="0"/>
              </a:spcAft>
            </a:pPr>
            <a:r>
              <a:rPr lang="en-US" sz="980">
                <a:solidFill>
                  <a:srgbClr val="FFFFFF"/>
                </a:solidFill>
              </a:rPr>
              <a:t>MICROSOFT MAKES NO WARRANTIES, EXPRESS, IMPLIED OR STATUTORY, AS TO THE INFORMATION IN THIS PRESENTATION.</a:t>
            </a:r>
          </a:p>
        </p:txBody>
      </p:sp>
    </p:spTree>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7_Section">
    <p:bg>
      <p:bgPr>
        <a:solidFill>
          <a:schemeClr val="accent4"/>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4" name="TextBox 3"/>
          <p:cNvSpPr txBox="1">
            <a:spLocks noChangeArrowheads="1"/>
          </p:cNvSpPr>
          <p:nvPr userDrawn="1"/>
        </p:nvSpPr>
        <p:spPr bwMode="auto">
          <a:xfrm>
            <a:off x="266127" y="5819467"/>
            <a:ext cx="11659748" cy="888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79285" tIns="143430" rIns="179285" bIns="143430"/>
          <a:lstStyle>
            <a:lvl1pPr>
              <a:defRPr>
                <a:solidFill>
                  <a:schemeClr val="tx1"/>
                </a:solidFill>
                <a:latin typeface="Segoe UI" charset="0"/>
                <a:ea typeface="ＭＳ Ｐゴシック" charset="0"/>
                <a:cs typeface="ＭＳ Ｐゴシック" charset="0"/>
              </a:defRPr>
            </a:lvl1pPr>
            <a:lvl2pPr marL="742950" indent="-285750">
              <a:defRPr>
                <a:solidFill>
                  <a:schemeClr val="tx1"/>
                </a:solidFill>
                <a:latin typeface="Segoe UI" charset="0"/>
                <a:ea typeface="ＭＳ Ｐゴシック" charset="0"/>
              </a:defRPr>
            </a:lvl2pPr>
            <a:lvl3pPr marL="1143000" indent="-228600">
              <a:defRPr>
                <a:solidFill>
                  <a:schemeClr val="tx1"/>
                </a:solidFill>
                <a:latin typeface="Segoe UI" charset="0"/>
                <a:ea typeface="ＭＳ Ｐゴシック" charset="0"/>
              </a:defRPr>
            </a:lvl3pPr>
            <a:lvl4pPr marL="1600200" indent="-228600">
              <a:defRPr>
                <a:solidFill>
                  <a:schemeClr val="tx1"/>
                </a:solidFill>
                <a:latin typeface="Segoe UI" charset="0"/>
                <a:ea typeface="ＭＳ Ｐゴシック" charset="0"/>
              </a:defRPr>
            </a:lvl4pPr>
            <a:lvl5pPr marL="2057400" indent="-228600">
              <a:defRPr>
                <a:solidFill>
                  <a:schemeClr val="tx1"/>
                </a:solidFill>
                <a:latin typeface="Segoe UI" charset="0"/>
                <a:ea typeface="ＭＳ Ｐゴシック" charset="0"/>
              </a:defRPr>
            </a:lvl5pPr>
            <a:lvl6pPr marL="2514600" indent="-228600" defTabSz="931863" fontAlgn="base">
              <a:spcBef>
                <a:spcPct val="0"/>
              </a:spcBef>
              <a:spcAft>
                <a:spcPct val="0"/>
              </a:spcAft>
              <a:defRPr>
                <a:solidFill>
                  <a:schemeClr val="tx1"/>
                </a:solidFill>
                <a:latin typeface="Segoe UI" charset="0"/>
                <a:ea typeface="ＭＳ Ｐゴシック" charset="0"/>
              </a:defRPr>
            </a:lvl6pPr>
            <a:lvl7pPr marL="2971800" indent="-228600" defTabSz="931863" fontAlgn="base">
              <a:spcBef>
                <a:spcPct val="0"/>
              </a:spcBef>
              <a:spcAft>
                <a:spcPct val="0"/>
              </a:spcAft>
              <a:defRPr>
                <a:solidFill>
                  <a:schemeClr val="tx1"/>
                </a:solidFill>
                <a:latin typeface="Segoe UI" charset="0"/>
                <a:ea typeface="ＭＳ Ｐゴシック" charset="0"/>
              </a:defRPr>
            </a:lvl7pPr>
            <a:lvl8pPr marL="3429000" indent="-228600" defTabSz="931863" fontAlgn="base">
              <a:spcBef>
                <a:spcPct val="0"/>
              </a:spcBef>
              <a:spcAft>
                <a:spcPct val="0"/>
              </a:spcAft>
              <a:defRPr>
                <a:solidFill>
                  <a:schemeClr val="tx1"/>
                </a:solidFill>
                <a:latin typeface="Segoe UI" charset="0"/>
                <a:ea typeface="ＭＳ Ｐゴシック" charset="0"/>
              </a:defRPr>
            </a:lvl8pPr>
            <a:lvl9pPr marL="3886200" indent="-228600" defTabSz="931863" fontAlgn="base">
              <a:spcBef>
                <a:spcPct val="0"/>
              </a:spcBef>
              <a:spcAft>
                <a:spcPct val="0"/>
              </a:spcAft>
              <a:defRPr>
                <a:solidFill>
                  <a:schemeClr val="tx1"/>
                </a:solidFill>
                <a:latin typeface="Segoe UI" charset="0"/>
                <a:ea typeface="ＭＳ Ｐゴシック" charset="0"/>
              </a:defRPr>
            </a:lvl9pPr>
          </a:lstStyle>
          <a:p>
            <a:pPr defTabSz="913505" fontAlgn="base">
              <a:lnSpc>
                <a:spcPts val="1176"/>
              </a:lnSpc>
              <a:spcBef>
                <a:spcPct val="0"/>
              </a:spcBef>
              <a:spcAft>
                <a:spcPct val="0"/>
              </a:spcAft>
            </a:pPr>
            <a:r>
              <a:rPr lang="en-US" sz="980">
                <a:solidFill>
                  <a:srgbClr val="FFFFFF"/>
                </a:solidFill>
              </a:rPr>
              <a:t>© 2017 Microsoft Corporation. All rights reserved. Microsoft, Windows, and other product names are or may be registered trademarks and/or trademarks in the U.S. and/or other countries.</a:t>
            </a:r>
          </a:p>
          <a:p>
            <a:pPr defTabSz="913505" fontAlgn="base">
              <a:lnSpc>
                <a:spcPts val="1176"/>
              </a:lnSpc>
              <a:spcBef>
                <a:spcPct val="0"/>
              </a:spcBef>
              <a:spcAft>
                <a:spcPct val="0"/>
              </a:spcAft>
            </a:pPr>
            <a:r>
              <a:rPr lang="en-US" sz="980">
                <a:solidFill>
                  <a:srgbClr val="FFFFFF"/>
                </a:solidFill>
              </a:rPr>
              <a:t>The information herein is for informational purposes only and represents the current view of Microsoft Corporation as of the date of this presentation. Because Microsoft must respond to changing market</a:t>
            </a:r>
          </a:p>
          <a:p>
            <a:pPr defTabSz="913505" fontAlgn="base">
              <a:lnSpc>
                <a:spcPts val="1176"/>
              </a:lnSpc>
              <a:spcBef>
                <a:spcPct val="0"/>
              </a:spcBef>
              <a:spcAft>
                <a:spcPct val="0"/>
              </a:spcAft>
            </a:pPr>
            <a:r>
              <a:rPr lang="en-US" sz="980">
                <a:solidFill>
                  <a:srgbClr val="FFFFFF"/>
                </a:solidFill>
              </a:rPr>
              <a:t>conditions, it should not be interpreted to be a commitment on the part of Microsoft, and Microsoft cannot guarantee the accuracy of any information provided after the date of this presentation.</a:t>
            </a:r>
          </a:p>
          <a:p>
            <a:pPr defTabSz="913505" fontAlgn="base">
              <a:lnSpc>
                <a:spcPts val="1176"/>
              </a:lnSpc>
              <a:spcBef>
                <a:spcPct val="0"/>
              </a:spcBef>
              <a:spcAft>
                <a:spcPct val="0"/>
              </a:spcAft>
            </a:pPr>
            <a:r>
              <a:rPr lang="en-US" sz="980">
                <a:solidFill>
                  <a:srgbClr val="FFFFFF"/>
                </a:solidFill>
              </a:rPr>
              <a:t>MICROSOFT MAKES NO WARRANTIES, EXPRESS, IMPLIED OR STATUTORY, AS TO THE INFORMATION IN THIS PRESENTATION.</a:t>
            </a: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104" name="Freeform: Shape 103"/>
          <p:cNvSpPr>
            <a:spLocks/>
          </p:cNvSpPr>
          <p:nvPr/>
        </p:nvSpPr>
        <p:spPr bwMode="gray">
          <a:xfrm>
            <a:off x="346" y="4168248"/>
            <a:ext cx="12191655" cy="2689753"/>
          </a:xfrm>
          <a:custGeom>
            <a:avLst/>
            <a:gdLst>
              <a:gd name="connsiteX0" fmla="*/ 5679089 w 12449404"/>
              <a:gd name="connsiteY0" fmla="*/ 0 h 2048448"/>
              <a:gd name="connsiteX1" fmla="*/ 6408130 w 12449404"/>
              <a:gd name="connsiteY1" fmla="*/ 0 h 2048448"/>
              <a:gd name="connsiteX2" fmla="*/ 6408130 w 12449404"/>
              <a:gd name="connsiteY2" fmla="*/ 578198 h 2048448"/>
              <a:gd name="connsiteX3" fmla="*/ 6867090 w 12449404"/>
              <a:gd name="connsiteY3" fmla="*/ 606386 h 2048448"/>
              <a:gd name="connsiteX4" fmla="*/ 7118635 w 12449404"/>
              <a:gd name="connsiteY4" fmla="*/ 606386 h 2048448"/>
              <a:gd name="connsiteX5" fmla="*/ 7118635 w 12449404"/>
              <a:gd name="connsiteY5" fmla="*/ 483901 h 2048448"/>
              <a:gd name="connsiteX6" fmla="*/ 7128240 w 12449404"/>
              <a:gd name="connsiteY6" fmla="*/ 483901 h 2048448"/>
              <a:gd name="connsiteX7" fmla="*/ 7128240 w 12449404"/>
              <a:gd name="connsiteY7" fmla="*/ 225552 h 2048448"/>
              <a:gd name="connsiteX8" fmla="*/ 7501176 w 12449404"/>
              <a:gd name="connsiteY8" fmla="*/ 225552 h 2048448"/>
              <a:gd name="connsiteX9" fmla="*/ 7501176 w 12449404"/>
              <a:gd name="connsiteY9" fmla="*/ 339268 h 2048448"/>
              <a:gd name="connsiteX10" fmla="*/ 7539643 w 12449404"/>
              <a:gd name="connsiteY10" fmla="*/ 339268 h 2048448"/>
              <a:gd name="connsiteX11" fmla="*/ 7539643 w 12449404"/>
              <a:gd name="connsiteY11" fmla="*/ 483901 h 2048448"/>
              <a:gd name="connsiteX12" fmla="*/ 7646440 w 12449404"/>
              <a:gd name="connsiteY12" fmla="*/ 483901 h 2048448"/>
              <a:gd name="connsiteX13" fmla="*/ 7646440 w 12449404"/>
              <a:gd name="connsiteY13" fmla="*/ 643969 h 2048448"/>
              <a:gd name="connsiteX14" fmla="*/ 8043905 w 12449404"/>
              <a:gd name="connsiteY14" fmla="*/ 643969 h 2048448"/>
              <a:gd name="connsiteX15" fmla="*/ 8043905 w 12449404"/>
              <a:gd name="connsiteY15" fmla="*/ 744644 h 2048448"/>
              <a:gd name="connsiteX16" fmla="*/ 8497281 w 12449404"/>
              <a:gd name="connsiteY16" fmla="*/ 744644 h 2048448"/>
              <a:gd name="connsiteX17" fmla="*/ 8497281 w 12449404"/>
              <a:gd name="connsiteY17" fmla="*/ 777377 h 2048448"/>
              <a:gd name="connsiteX18" fmla="*/ 8516897 w 12449404"/>
              <a:gd name="connsiteY18" fmla="*/ 777377 h 2048448"/>
              <a:gd name="connsiteX19" fmla="*/ 8516897 w 12449404"/>
              <a:gd name="connsiteY19" fmla="*/ 965361 h 2048448"/>
              <a:gd name="connsiteX20" fmla="*/ 8865577 w 12449404"/>
              <a:gd name="connsiteY20" fmla="*/ 965361 h 2048448"/>
              <a:gd name="connsiteX21" fmla="*/ 8865577 w 12449404"/>
              <a:gd name="connsiteY21" fmla="*/ 525721 h 2048448"/>
              <a:gd name="connsiteX22" fmla="*/ 8968665 w 12449404"/>
              <a:gd name="connsiteY22" fmla="*/ 525721 h 2048448"/>
              <a:gd name="connsiteX23" fmla="*/ 8968665 w 12449404"/>
              <a:gd name="connsiteY23" fmla="*/ 386248 h 2048448"/>
              <a:gd name="connsiteX24" fmla="*/ 9271866 w 12449404"/>
              <a:gd name="connsiteY24" fmla="*/ 386248 h 2048448"/>
              <a:gd name="connsiteX25" fmla="*/ 9271866 w 12449404"/>
              <a:gd name="connsiteY25" fmla="*/ 525721 h 2048448"/>
              <a:gd name="connsiteX26" fmla="*/ 9368890 w 12449404"/>
              <a:gd name="connsiteY26" fmla="*/ 525721 h 2048448"/>
              <a:gd name="connsiteX27" fmla="*/ 9368890 w 12449404"/>
              <a:gd name="connsiteY27" fmla="*/ 58792 h 2048448"/>
              <a:gd name="connsiteX28" fmla="*/ 10072314 w 12449404"/>
              <a:gd name="connsiteY28" fmla="*/ 58792 h 2048448"/>
              <a:gd name="connsiteX29" fmla="*/ 10072314 w 12449404"/>
              <a:gd name="connsiteY29" fmla="*/ 616681 h 2048448"/>
              <a:gd name="connsiteX30" fmla="*/ 10514986 w 12449404"/>
              <a:gd name="connsiteY30" fmla="*/ 255872 h 2048448"/>
              <a:gd name="connsiteX31" fmla="*/ 10514986 w 12449404"/>
              <a:gd name="connsiteY31" fmla="*/ 643969 h 2048448"/>
              <a:gd name="connsiteX32" fmla="*/ 10757546 w 12449404"/>
              <a:gd name="connsiteY32" fmla="*/ 643969 h 2048448"/>
              <a:gd name="connsiteX33" fmla="*/ 10757546 w 12449404"/>
              <a:gd name="connsiteY33" fmla="*/ 525721 h 2048448"/>
              <a:gd name="connsiteX34" fmla="*/ 10860634 w 12449404"/>
              <a:gd name="connsiteY34" fmla="*/ 525721 h 2048448"/>
              <a:gd name="connsiteX35" fmla="*/ 10860634 w 12449404"/>
              <a:gd name="connsiteY35" fmla="*/ 386248 h 2048448"/>
              <a:gd name="connsiteX36" fmla="*/ 11163835 w 12449404"/>
              <a:gd name="connsiteY36" fmla="*/ 386248 h 2048448"/>
              <a:gd name="connsiteX37" fmla="*/ 11163835 w 12449404"/>
              <a:gd name="connsiteY37" fmla="*/ 525721 h 2048448"/>
              <a:gd name="connsiteX38" fmla="*/ 11266923 w 12449404"/>
              <a:gd name="connsiteY38" fmla="*/ 525721 h 2048448"/>
              <a:gd name="connsiteX39" fmla="*/ 11266923 w 12449404"/>
              <a:gd name="connsiteY39" fmla="*/ 965361 h 2048448"/>
              <a:gd name="connsiteX40" fmla="*/ 11612572 w 12449404"/>
              <a:gd name="connsiteY40" fmla="*/ 965361 h 2048448"/>
              <a:gd name="connsiteX41" fmla="*/ 11612572 w 12449404"/>
              <a:gd name="connsiteY41" fmla="*/ 777377 h 2048448"/>
              <a:gd name="connsiteX42" fmla="*/ 12088596 w 12449404"/>
              <a:gd name="connsiteY42" fmla="*/ 777377 h 2048448"/>
              <a:gd name="connsiteX43" fmla="*/ 12088596 w 12449404"/>
              <a:gd name="connsiteY43" fmla="*/ 1374681 h 2048448"/>
              <a:gd name="connsiteX44" fmla="*/ 12449404 w 12449404"/>
              <a:gd name="connsiteY44" fmla="*/ 1374681 h 2048448"/>
              <a:gd name="connsiteX45" fmla="*/ 12449404 w 12449404"/>
              <a:gd name="connsiteY45" fmla="*/ 1677881 h 2048448"/>
              <a:gd name="connsiteX46" fmla="*/ 12436715 w 12449404"/>
              <a:gd name="connsiteY46" fmla="*/ 1677881 h 2048448"/>
              <a:gd name="connsiteX47" fmla="*/ 12436715 w 12449404"/>
              <a:gd name="connsiteY47" fmla="*/ 2048448 h 2048448"/>
              <a:gd name="connsiteX48" fmla="*/ 0 w 12449404"/>
              <a:gd name="connsiteY48" fmla="*/ 2048448 h 2048448"/>
              <a:gd name="connsiteX49" fmla="*/ 0 w 12449404"/>
              <a:gd name="connsiteY49" fmla="*/ 1406374 h 2048448"/>
              <a:gd name="connsiteX50" fmla="*/ 45352 w 12449404"/>
              <a:gd name="connsiteY50" fmla="*/ 1406374 h 2048448"/>
              <a:gd name="connsiteX51" fmla="*/ 45352 w 12449404"/>
              <a:gd name="connsiteY51" fmla="*/ 1140624 h 2048448"/>
              <a:gd name="connsiteX52" fmla="*/ 657888 w 12449404"/>
              <a:gd name="connsiteY52" fmla="*/ 1140624 h 2048448"/>
              <a:gd name="connsiteX53" fmla="*/ 657888 w 12449404"/>
              <a:gd name="connsiteY53" fmla="*/ 879713 h 2048448"/>
              <a:gd name="connsiteX54" fmla="*/ 1116848 w 12449404"/>
              <a:gd name="connsiteY54" fmla="*/ 879713 h 2048448"/>
              <a:gd name="connsiteX55" fmla="*/ 1116848 w 12449404"/>
              <a:gd name="connsiteY55" fmla="*/ 1197168 h 2048448"/>
              <a:gd name="connsiteX56" fmla="*/ 1597874 w 12449404"/>
              <a:gd name="connsiteY56" fmla="*/ 1197168 h 2048448"/>
              <a:gd name="connsiteX57" fmla="*/ 1597874 w 12449404"/>
              <a:gd name="connsiteY57" fmla="*/ 807564 h 2048448"/>
              <a:gd name="connsiteX58" fmla="*/ 1701140 w 12449404"/>
              <a:gd name="connsiteY58" fmla="*/ 807564 h 2048448"/>
              <a:gd name="connsiteX59" fmla="*/ 1701140 w 12449404"/>
              <a:gd name="connsiteY59" fmla="*/ 662931 h 2048448"/>
              <a:gd name="connsiteX60" fmla="*/ 2018881 w 12449404"/>
              <a:gd name="connsiteY60" fmla="*/ 662931 h 2048448"/>
              <a:gd name="connsiteX61" fmla="*/ 2018881 w 12449404"/>
              <a:gd name="connsiteY61" fmla="*/ 807564 h 2048448"/>
              <a:gd name="connsiteX62" fmla="*/ 2122148 w 12449404"/>
              <a:gd name="connsiteY62" fmla="*/ 807564 h 2048448"/>
              <a:gd name="connsiteX63" fmla="*/ 2122148 w 12449404"/>
              <a:gd name="connsiteY63" fmla="*/ 939446 h 2048448"/>
              <a:gd name="connsiteX64" fmla="*/ 2484020 w 12449404"/>
              <a:gd name="connsiteY64" fmla="*/ 939446 h 2048448"/>
              <a:gd name="connsiteX65" fmla="*/ 2484020 w 12449404"/>
              <a:gd name="connsiteY65" fmla="*/ 744644 h 2048448"/>
              <a:gd name="connsiteX66" fmla="*/ 2549333 w 12449404"/>
              <a:gd name="connsiteY66" fmla="*/ 744644 h 2048448"/>
              <a:gd name="connsiteX67" fmla="*/ 2976519 w 12449404"/>
              <a:gd name="connsiteY67" fmla="*/ 744644 h 2048448"/>
              <a:gd name="connsiteX68" fmla="*/ 3008294 w 12449404"/>
              <a:gd name="connsiteY68" fmla="*/ 744644 h 2048448"/>
              <a:gd name="connsiteX69" fmla="*/ 3008294 w 12449404"/>
              <a:gd name="connsiteY69" fmla="*/ 879713 h 2048448"/>
              <a:gd name="connsiteX70" fmla="*/ 3356927 w 12449404"/>
              <a:gd name="connsiteY70" fmla="*/ 879713 h 2048448"/>
              <a:gd name="connsiteX71" fmla="*/ 3356927 w 12449404"/>
              <a:gd name="connsiteY71" fmla="*/ 172822 h 2048448"/>
              <a:gd name="connsiteX72" fmla="*/ 3743513 w 12449404"/>
              <a:gd name="connsiteY72" fmla="*/ 172822 h 2048448"/>
              <a:gd name="connsiteX73" fmla="*/ 3743513 w 12449404"/>
              <a:gd name="connsiteY73" fmla="*/ 606386 h 2048448"/>
              <a:gd name="connsiteX74" fmla="*/ 4305739 w 12449404"/>
              <a:gd name="connsiteY74" fmla="*/ 606386 h 2048448"/>
              <a:gd name="connsiteX75" fmla="*/ 4305739 w 12449404"/>
              <a:gd name="connsiteY75" fmla="*/ 744644 h 2048448"/>
              <a:gd name="connsiteX76" fmla="*/ 4796473 w 12449404"/>
              <a:gd name="connsiteY76" fmla="*/ 744644 h 2048448"/>
              <a:gd name="connsiteX77" fmla="*/ 4796473 w 12449404"/>
              <a:gd name="connsiteY77" fmla="*/ 907753 h 2048448"/>
              <a:gd name="connsiteX78" fmla="*/ 4966423 w 12449404"/>
              <a:gd name="connsiteY78" fmla="*/ 907753 h 2048448"/>
              <a:gd name="connsiteX79" fmla="*/ 4966423 w 12449404"/>
              <a:gd name="connsiteY79" fmla="*/ 939446 h 2048448"/>
              <a:gd name="connsiteX80" fmla="*/ 5157463 w 12449404"/>
              <a:gd name="connsiteY80" fmla="*/ 939446 h 2048448"/>
              <a:gd name="connsiteX81" fmla="*/ 5157463 w 12449404"/>
              <a:gd name="connsiteY81" fmla="*/ 483901 h 2048448"/>
              <a:gd name="connsiteX82" fmla="*/ 5264259 w 12449404"/>
              <a:gd name="connsiteY82" fmla="*/ 483901 h 2048448"/>
              <a:gd name="connsiteX83" fmla="*/ 5264259 w 12449404"/>
              <a:gd name="connsiteY83" fmla="*/ 339268 h 2048448"/>
              <a:gd name="connsiteX84" fmla="*/ 5578471 w 12449404"/>
              <a:gd name="connsiteY84" fmla="*/ 339268 h 2048448"/>
              <a:gd name="connsiteX85" fmla="*/ 5578471 w 12449404"/>
              <a:gd name="connsiteY85" fmla="*/ 483901 h 2048448"/>
              <a:gd name="connsiteX86" fmla="*/ 5679089 w 12449404"/>
              <a:gd name="connsiteY86" fmla="*/ 483901 h 204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2449404" h="2048448">
                <a:moveTo>
                  <a:pt x="5679089" y="0"/>
                </a:moveTo>
                <a:lnTo>
                  <a:pt x="6408130" y="0"/>
                </a:lnTo>
                <a:lnTo>
                  <a:pt x="6408130" y="578198"/>
                </a:lnTo>
                <a:lnTo>
                  <a:pt x="6867090" y="606386"/>
                </a:lnTo>
                <a:lnTo>
                  <a:pt x="7118635" y="606386"/>
                </a:lnTo>
                <a:lnTo>
                  <a:pt x="7118635" y="483901"/>
                </a:lnTo>
                <a:lnTo>
                  <a:pt x="7128240" y="483901"/>
                </a:lnTo>
                <a:lnTo>
                  <a:pt x="7128240" y="225552"/>
                </a:lnTo>
                <a:lnTo>
                  <a:pt x="7501176" y="225552"/>
                </a:lnTo>
                <a:lnTo>
                  <a:pt x="7501176" y="339268"/>
                </a:lnTo>
                <a:lnTo>
                  <a:pt x="7539643" y="339268"/>
                </a:lnTo>
                <a:lnTo>
                  <a:pt x="7539643" y="483901"/>
                </a:lnTo>
                <a:lnTo>
                  <a:pt x="7646440" y="483901"/>
                </a:lnTo>
                <a:lnTo>
                  <a:pt x="7646440" y="643969"/>
                </a:lnTo>
                <a:lnTo>
                  <a:pt x="8043905" y="643969"/>
                </a:lnTo>
                <a:lnTo>
                  <a:pt x="8043905" y="744644"/>
                </a:lnTo>
                <a:lnTo>
                  <a:pt x="8497281" y="744644"/>
                </a:lnTo>
                <a:lnTo>
                  <a:pt x="8497281" y="777377"/>
                </a:lnTo>
                <a:lnTo>
                  <a:pt x="8516897" y="777377"/>
                </a:lnTo>
                <a:lnTo>
                  <a:pt x="8516897" y="965361"/>
                </a:lnTo>
                <a:lnTo>
                  <a:pt x="8865577" y="965361"/>
                </a:lnTo>
                <a:lnTo>
                  <a:pt x="8865577" y="525721"/>
                </a:lnTo>
                <a:lnTo>
                  <a:pt x="8968665" y="525721"/>
                </a:lnTo>
                <a:lnTo>
                  <a:pt x="8968665" y="386248"/>
                </a:lnTo>
                <a:lnTo>
                  <a:pt x="9271866" y="386248"/>
                </a:lnTo>
                <a:lnTo>
                  <a:pt x="9271866" y="525721"/>
                </a:lnTo>
                <a:lnTo>
                  <a:pt x="9368890" y="525721"/>
                </a:lnTo>
                <a:lnTo>
                  <a:pt x="9368890" y="58792"/>
                </a:lnTo>
                <a:lnTo>
                  <a:pt x="10072314" y="58792"/>
                </a:lnTo>
                <a:lnTo>
                  <a:pt x="10072314" y="616681"/>
                </a:lnTo>
                <a:lnTo>
                  <a:pt x="10514986" y="255872"/>
                </a:lnTo>
                <a:lnTo>
                  <a:pt x="10514986" y="643969"/>
                </a:lnTo>
                <a:lnTo>
                  <a:pt x="10757546" y="643969"/>
                </a:lnTo>
                <a:lnTo>
                  <a:pt x="10757546" y="525721"/>
                </a:lnTo>
                <a:lnTo>
                  <a:pt x="10860634" y="525721"/>
                </a:lnTo>
                <a:lnTo>
                  <a:pt x="10860634" y="386248"/>
                </a:lnTo>
                <a:lnTo>
                  <a:pt x="11163835" y="386248"/>
                </a:lnTo>
                <a:lnTo>
                  <a:pt x="11163835" y="525721"/>
                </a:lnTo>
                <a:lnTo>
                  <a:pt x="11266923" y="525721"/>
                </a:lnTo>
                <a:lnTo>
                  <a:pt x="11266923" y="965361"/>
                </a:lnTo>
                <a:lnTo>
                  <a:pt x="11612572" y="965361"/>
                </a:lnTo>
                <a:lnTo>
                  <a:pt x="11612572" y="777377"/>
                </a:lnTo>
                <a:lnTo>
                  <a:pt x="12088596" y="777377"/>
                </a:lnTo>
                <a:lnTo>
                  <a:pt x="12088596" y="1374681"/>
                </a:lnTo>
                <a:lnTo>
                  <a:pt x="12449404" y="1374681"/>
                </a:lnTo>
                <a:lnTo>
                  <a:pt x="12449404" y="1677881"/>
                </a:lnTo>
                <a:lnTo>
                  <a:pt x="12436715" y="1677881"/>
                </a:lnTo>
                <a:lnTo>
                  <a:pt x="12436715" y="2048448"/>
                </a:lnTo>
                <a:lnTo>
                  <a:pt x="0" y="2048448"/>
                </a:lnTo>
                <a:lnTo>
                  <a:pt x="0" y="1406374"/>
                </a:lnTo>
                <a:lnTo>
                  <a:pt x="45352" y="1406374"/>
                </a:lnTo>
                <a:lnTo>
                  <a:pt x="45352" y="1140624"/>
                </a:lnTo>
                <a:lnTo>
                  <a:pt x="657888" y="1140624"/>
                </a:lnTo>
                <a:lnTo>
                  <a:pt x="657888" y="879713"/>
                </a:lnTo>
                <a:lnTo>
                  <a:pt x="1116848" y="879713"/>
                </a:lnTo>
                <a:lnTo>
                  <a:pt x="1116848" y="1197168"/>
                </a:lnTo>
                <a:lnTo>
                  <a:pt x="1597874" y="1197168"/>
                </a:lnTo>
                <a:lnTo>
                  <a:pt x="1597874" y="807564"/>
                </a:lnTo>
                <a:lnTo>
                  <a:pt x="1701140" y="807564"/>
                </a:lnTo>
                <a:lnTo>
                  <a:pt x="1701140" y="662931"/>
                </a:lnTo>
                <a:lnTo>
                  <a:pt x="2018881" y="662931"/>
                </a:lnTo>
                <a:lnTo>
                  <a:pt x="2018881" y="807564"/>
                </a:lnTo>
                <a:lnTo>
                  <a:pt x="2122148" y="807564"/>
                </a:lnTo>
                <a:lnTo>
                  <a:pt x="2122148" y="939446"/>
                </a:lnTo>
                <a:lnTo>
                  <a:pt x="2484020" y="939446"/>
                </a:lnTo>
                <a:lnTo>
                  <a:pt x="2484020" y="744644"/>
                </a:lnTo>
                <a:lnTo>
                  <a:pt x="2549333" y="744644"/>
                </a:lnTo>
                <a:lnTo>
                  <a:pt x="2976519" y="744644"/>
                </a:lnTo>
                <a:lnTo>
                  <a:pt x="3008294" y="744644"/>
                </a:lnTo>
                <a:lnTo>
                  <a:pt x="3008294" y="879713"/>
                </a:lnTo>
                <a:lnTo>
                  <a:pt x="3356927" y="879713"/>
                </a:lnTo>
                <a:lnTo>
                  <a:pt x="3356927" y="172822"/>
                </a:lnTo>
                <a:lnTo>
                  <a:pt x="3743513" y="172822"/>
                </a:lnTo>
                <a:lnTo>
                  <a:pt x="3743513" y="606386"/>
                </a:lnTo>
                <a:lnTo>
                  <a:pt x="4305739" y="606386"/>
                </a:lnTo>
                <a:lnTo>
                  <a:pt x="4305739" y="744644"/>
                </a:lnTo>
                <a:lnTo>
                  <a:pt x="4796473" y="744644"/>
                </a:lnTo>
                <a:lnTo>
                  <a:pt x="4796473" y="907753"/>
                </a:lnTo>
                <a:lnTo>
                  <a:pt x="4966423" y="907753"/>
                </a:lnTo>
                <a:lnTo>
                  <a:pt x="4966423" y="939446"/>
                </a:lnTo>
                <a:lnTo>
                  <a:pt x="5157463" y="939446"/>
                </a:lnTo>
                <a:lnTo>
                  <a:pt x="5157463" y="483901"/>
                </a:lnTo>
                <a:lnTo>
                  <a:pt x="5264259" y="483901"/>
                </a:lnTo>
                <a:lnTo>
                  <a:pt x="5264259" y="339268"/>
                </a:lnTo>
                <a:lnTo>
                  <a:pt x="5578471" y="339268"/>
                </a:lnTo>
                <a:lnTo>
                  <a:pt x="5578471" y="483901"/>
                </a:lnTo>
                <a:lnTo>
                  <a:pt x="5679089" y="483901"/>
                </a:lnTo>
                <a:close/>
              </a:path>
            </a:pathLst>
          </a:custGeom>
          <a:solidFill>
            <a:srgbClr val="409AE1">
              <a:alpha val="40000"/>
            </a:srgbClr>
          </a:solidFill>
          <a:ln>
            <a:noFill/>
          </a:ln>
        </p:spPr>
        <p:txBody>
          <a:bodyPr vert="horz" wrap="square" lIns="89643" tIns="44821" rIns="89643" bIns="44821" numCol="1" anchor="t" anchorCtr="0" compatLnSpc="1">
            <a:prstTxWarp prst="textNoShape">
              <a:avLst/>
            </a:prstTxWarp>
            <a:noAutofit/>
          </a:bodyPr>
          <a:lstStyle/>
          <a:p>
            <a:endParaRPr lang="en-US" sz="1372" kern="0">
              <a:solidFill>
                <a:srgbClr val="000000"/>
              </a:solidFill>
              <a:latin typeface="Arial"/>
              <a:ea typeface="Arial"/>
              <a:cs typeface="Arial"/>
              <a:sym typeface="Arial"/>
            </a:endParaRPr>
          </a:p>
        </p:txBody>
      </p:sp>
      <p:sp>
        <p:nvSpPr>
          <p:cNvPr id="9" name="Title 1"/>
          <p:cNvSpPr>
            <a:spLocks noGrp="1"/>
          </p:cNvSpPr>
          <p:nvPr>
            <p:ph type="title" hasCustomPrompt="1"/>
          </p:nvPr>
        </p:nvSpPr>
        <p:spPr>
          <a:xfrm>
            <a:off x="269302" y="2084187"/>
            <a:ext cx="8964185" cy="1793091"/>
          </a:xfrm>
          <a:noFill/>
        </p:spPr>
        <p:txBody>
          <a:bodyPr lIns="146304" tIns="91440" rIns="146304" bIns="91440" anchor="t" anchorCtr="0"/>
          <a:lstStyle>
            <a:lvl1pPr>
              <a:defRPr sz="5295" spc="-99"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2" y="3878575"/>
            <a:ext cx="7171337" cy="1792327"/>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Speaker name</a:t>
            </a:r>
          </a:p>
        </p:txBody>
      </p:sp>
      <p:pic>
        <p:nvPicPr>
          <p:cNvPr id="140" name="Picture 139"/>
          <p:cNvPicPr>
            <a:picLocks noChangeAspect="1"/>
          </p:cNvPicPr>
          <p:nvPr/>
        </p:nvPicPr>
        <p:blipFill>
          <a:blip r:embed="rId2"/>
          <a:stretch>
            <a:fillRect/>
          </a:stretch>
        </p:blipFill>
        <p:spPr bwMode="black">
          <a:xfrm>
            <a:off x="448213" y="471693"/>
            <a:ext cx="1454257" cy="304828"/>
          </a:xfrm>
          <a:prstGeom prst="rect">
            <a:avLst/>
          </a:prstGeom>
        </p:spPr>
      </p:pic>
      <p:grpSp>
        <p:nvGrpSpPr>
          <p:cNvPr id="141" name="Group 140"/>
          <p:cNvGrpSpPr>
            <a:grpSpLocks noChangeAspect="1"/>
          </p:cNvGrpSpPr>
          <p:nvPr/>
        </p:nvGrpSpPr>
        <p:grpSpPr bwMode="gray">
          <a:xfrm>
            <a:off x="7315751" y="3137934"/>
            <a:ext cx="4487477" cy="3470844"/>
            <a:chOff x="8496600" y="3495586"/>
            <a:chExt cx="3009906" cy="2327684"/>
          </a:xfrm>
        </p:grpSpPr>
        <p:sp>
          <p:nvSpPr>
            <p:cNvPr id="142" name="Freeform 9"/>
            <p:cNvSpPr>
              <a:spLocks/>
            </p:cNvSpPr>
            <p:nvPr/>
          </p:nvSpPr>
          <p:spPr bwMode="gray">
            <a:xfrm>
              <a:off x="8496600" y="5501008"/>
              <a:ext cx="646113" cy="82550"/>
            </a:xfrm>
            <a:custGeom>
              <a:avLst/>
              <a:gdLst>
                <a:gd name="T0" fmla="*/ 437 w 467"/>
                <a:gd name="T1" fmla="*/ 60 h 60"/>
                <a:gd name="T2" fmla="*/ 30 w 467"/>
                <a:gd name="T3" fmla="*/ 60 h 60"/>
                <a:gd name="T4" fmla="*/ 0 w 467"/>
                <a:gd name="T5" fmla="*/ 30 h 60"/>
                <a:gd name="T6" fmla="*/ 30 w 467"/>
                <a:gd name="T7" fmla="*/ 0 h 60"/>
                <a:gd name="T8" fmla="*/ 437 w 467"/>
                <a:gd name="T9" fmla="*/ 0 h 60"/>
                <a:gd name="T10" fmla="*/ 467 w 467"/>
                <a:gd name="T11" fmla="*/ 30 h 60"/>
                <a:gd name="T12" fmla="*/ 437 w 467"/>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467" h="60">
                  <a:moveTo>
                    <a:pt x="437" y="60"/>
                  </a:moveTo>
                  <a:cubicBezTo>
                    <a:pt x="30" y="60"/>
                    <a:pt x="30" y="60"/>
                    <a:pt x="30" y="60"/>
                  </a:cubicBezTo>
                  <a:cubicBezTo>
                    <a:pt x="13" y="60"/>
                    <a:pt x="0" y="46"/>
                    <a:pt x="0" y="30"/>
                  </a:cubicBezTo>
                  <a:cubicBezTo>
                    <a:pt x="0" y="13"/>
                    <a:pt x="13" y="0"/>
                    <a:pt x="30" y="0"/>
                  </a:cubicBezTo>
                  <a:cubicBezTo>
                    <a:pt x="437" y="0"/>
                    <a:pt x="437" y="0"/>
                    <a:pt x="437" y="0"/>
                  </a:cubicBezTo>
                  <a:cubicBezTo>
                    <a:pt x="453" y="0"/>
                    <a:pt x="467" y="13"/>
                    <a:pt x="467" y="30"/>
                  </a:cubicBezTo>
                  <a:cubicBezTo>
                    <a:pt x="467" y="46"/>
                    <a:pt x="453" y="60"/>
                    <a:pt x="437"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3" name="Freeform 10"/>
            <p:cNvSpPr>
              <a:spLocks/>
            </p:cNvSpPr>
            <p:nvPr/>
          </p:nvSpPr>
          <p:spPr bwMode="gray">
            <a:xfrm>
              <a:off x="10804831" y="3495586"/>
              <a:ext cx="701675" cy="371475"/>
            </a:xfrm>
            <a:custGeom>
              <a:avLst/>
              <a:gdLst>
                <a:gd name="T0" fmla="*/ 440 w 507"/>
                <a:gd name="T1" fmla="*/ 127 h 271"/>
                <a:gd name="T2" fmla="*/ 306 w 507"/>
                <a:gd name="T3" fmla="*/ 0 h 271"/>
                <a:gd name="T4" fmla="*/ 174 w 507"/>
                <a:gd name="T5" fmla="*/ 106 h 271"/>
                <a:gd name="T6" fmla="*/ 99 w 507"/>
                <a:gd name="T7" fmla="*/ 72 h 271"/>
                <a:gd name="T8" fmla="*/ 0 w 507"/>
                <a:gd name="T9" fmla="*/ 171 h 271"/>
                <a:gd name="T10" fmla="*/ 99 w 507"/>
                <a:gd name="T11" fmla="*/ 271 h 271"/>
                <a:gd name="T12" fmla="*/ 435 w 507"/>
                <a:gd name="T13" fmla="*/ 271 h 271"/>
                <a:gd name="T14" fmla="*/ 507 w 507"/>
                <a:gd name="T15" fmla="*/ 199 h 271"/>
                <a:gd name="T16" fmla="*/ 440 w 507"/>
                <a:gd name="T17" fmla="*/ 1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271">
                  <a:moveTo>
                    <a:pt x="440" y="127"/>
                  </a:moveTo>
                  <a:cubicBezTo>
                    <a:pt x="436" y="56"/>
                    <a:pt x="378" y="0"/>
                    <a:pt x="306" y="0"/>
                  </a:cubicBezTo>
                  <a:cubicBezTo>
                    <a:pt x="241" y="0"/>
                    <a:pt x="187" y="46"/>
                    <a:pt x="174" y="106"/>
                  </a:cubicBezTo>
                  <a:cubicBezTo>
                    <a:pt x="156" y="85"/>
                    <a:pt x="129" y="72"/>
                    <a:pt x="99" y="72"/>
                  </a:cubicBezTo>
                  <a:cubicBezTo>
                    <a:pt x="44" y="72"/>
                    <a:pt x="0" y="116"/>
                    <a:pt x="0" y="171"/>
                  </a:cubicBezTo>
                  <a:cubicBezTo>
                    <a:pt x="0" y="226"/>
                    <a:pt x="44" y="271"/>
                    <a:pt x="99" y="271"/>
                  </a:cubicBezTo>
                  <a:cubicBezTo>
                    <a:pt x="99" y="271"/>
                    <a:pt x="434" y="271"/>
                    <a:pt x="435" y="271"/>
                  </a:cubicBezTo>
                  <a:cubicBezTo>
                    <a:pt x="475" y="271"/>
                    <a:pt x="507" y="238"/>
                    <a:pt x="507" y="199"/>
                  </a:cubicBezTo>
                  <a:cubicBezTo>
                    <a:pt x="507" y="161"/>
                    <a:pt x="478" y="130"/>
                    <a:pt x="440"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4" name="Freeform 11"/>
            <p:cNvSpPr>
              <a:spLocks/>
            </p:cNvSpPr>
            <p:nvPr/>
          </p:nvSpPr>
          <p:spPr bwMode="gray">
            <a:xfrm>
              <a:off x="10001550" y="5497833"/>
              <a:ext cx="1504950" cy="82550"/>
            </a:xfrm>
            <a:custGeom>
              <a:avLst/>
              <a:gdLst>
                <a:gd name="T0" fmla="*/ 1059 w 1089"/>
                <a:gd name="T1" fmla="*/ 60 h 60"/>
                <a:gd name="T2" fmla="*/ 30 w 1089"/>
                <a:gd name="T3" fmla="*/ 60 h 60"/>
                <a:gd name="T4" fmla="*/ 0 w 1089"/>
                <a:gd name="T5" fmla="*/ 30 h 60"/>
                <a:gd name="T6" fmla="*/ 30 w 1089"/>
                <a:gd name="T7" fmla="*/ 0 h 60"/>
                <a:gd name="T8" fmla="*/ 1059 w 1089"/>
                <a:gd name="T9" fmla="*/ 0 h 60"/>
                <a:gd name="T10" fmla="*/ 1089 w 1089"/>
                <a:gd name="T11" fmla="*/ 30 h 60"/>
                <a:gd name="T12" fmla="*/ 1059 w 1089"/>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1089" h="60">
                  <a:moveTo>
                    <a:pt x="1059" y="60"/>
                  </a:moveTo>
                  <a:cubicBezTo>
                    <a:pt x="30" y="60"/>
                    <a:pt x="30" y="60"/>
                    <a:pt x="30" y="60"/>
                  </a:cubicBezTo>
                  <a:cubicBezTo>
                    <a:pt x="14" y="60"/>
                    <a:pt x="0" y="46"/>
                    <a:pt x="0" y="30"/>
                  </a:cubicBezTo>
                  <a:cubicBezTo>
                    <a:pt x="0" y="13"/>
                    <a:pt x="14" y="0"/>
                    <a:pt x="30" y="0"/>
                  </a:cubicBezTo>
                  <a:cubicBezTo>
                    <a:pt x="1059" y="0"/>
                    <a:pt x="1059" y="0"/>
                    <a:pt x="1059" y="0"/>
                  </a:cubicBezTo>
                  <a:cubicBezTo>
                    <a:pt x="1076" y="0"/>
                    <a:pt x="1089" y="13"/>
                    <a:pt x="1089" y="30"/>
                  </a:cubicBezTo>
                  <a:cubicBezTo>
                    <a:pt x="1089" y="46"/>
                    <a:pt x="1076" y="60"/>
                    <a:pt x="1059"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5" name="Freeform 12"/>
            <p:cNvSpPr>
              <a:spLocks/>
            </p:cNvSpPr>
            <p:nvPr/>
          </p:nvSpPr>
          <p:spPr bwMode="gray">
            <a:xfrm>
              <a:off x="9110962" y="5713733"/>
              <a:ext cx="1012825" cy="109537"/>
            </a:xfrm>
            <a:custGeom>
              <a:avLst/>
              <a:gdLst>
                <a:gd name="T0" fmla="*/ 692 w 732"/>
                <a:gd name="T1" fmla="*/ 80 h 80"/>
                <a:gd name="T2" fmla="*/ 40 w 732"/>
                <a:gd name="T3" fmla="*/ 80 h 80"/>
                <a:gd name="T4" fmla="*/ 0 w 732"/>
                <a:gd name="T5" fmla="*/ 40 h 80"/>
                <a:gd name="T6" fmla="*/ 40 w 732"/>
                <a:gd name="T7" fmla="*/ 0 h 80"/>
                <a:gd name="T8" fmla="*/ 692 w 732"/>
                <a:gd name="T9" fmla="*/ 0 h 80"/>
                <a:gd name="T10" fmla="*/ 732 w 732"/>
                <a:gd name="T11" fmla="*/ 40 h 80"/>
                <a:gd name="T12" fmla="*/ 692 w 732"/>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2" h="80">
                  <a:moveTo>
                    <a:pt x="692" y="80"/>
                  </a:moveTo>
                  <a:cubicBezTo>
                    <a:pt x="40" y="80"/>
                    <a:pt x="40" y="80"/>
                    <a:pt x="40" y="80"/>
                  </a:cubicBezTo>
                  <a:cubicBezTo>
                    <a:pt x="18" y="80"/>
                    <a:pt x="0" y="62"/>
                    <a:pt x="0" y="40"/>
                  </a:cubicBezTo>
                  <a:cubicBezTo>
                    <a:pt x="0" y="18"/>
                    <a:pt x="18" y="0"/>
                    <a:pt x="40" y="0"/>
                  </a:cubicBezTo>
                  <a:cubicBezTo>
                    <a:pt x="692" y="0"/>
                    <a:pt x="692" y="0"/>
                    <a:pt x="692" y="0"/>
                  </a:cubicBezTo>
                  <a:cubicBezTo>
                    <a:pt x="714" y="0"/>
                    <a:pt x="732" y="18"/>
                    <a:pt x="732" y="40"/>
                  </a:cubicBezTo>
                  <a:cubicBezTo>
                    <a:pt x="732" y="62"/>
                    <a:pt x="714" y="80"/>
                    <a:pt x="692" y="8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6" name="Freeform 13"/>
            <p:cNvSpPr>
              <a:spLocks/>
            </p:cNvSpPr>
            <p:nvPr/>
          </p:nvSpPr>
          <p:spPr bwMode="gray">
            <a:xfrm>
              <a:off x="8910937" y="4935858"/>
              <a:ext cx="33338" cy="77787"/>
            </a:xfrm>
            <a:custGeom>
              <a:avLst/>
              <a:gdLst>
                <a:gd name="T0" fmla="*/ 0 w 21"/>
                <a:gd name="T1" fmla="*/ 0 h 49"/>
                <a:gd name="T2" fmla="*/ 1 w 21"/>
                <a:gd name="T3" fmla="*/ 10 h 49"/>
                <a:gd name="T4" fmla="*/ 0 w 21"/>
                <a:gd name="T5" fmla="*/ 49 h 49"/>
                <a:gd name="T6" fmla="*/ 12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1" y="10"/>
                  </a:lnTo>
                  <a:lnTo>
                    <a:pt x="0" y="49"/>
                  </a:lnTo>
                  <a:lnTo>
                    <a:pt x="12"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7" name="Freeform 14"/>
            <p:cNvSpPr>
              <a:spLocks/>
            </p:cNvSpPr>
            <p:nvPr/>
          </p:nvSpPr>
          <p:spPr bwMode="gray">
            <a:xfrm>
              <a:off x="8929987" y="4935858"/>
              <a:ext cx="14288" cy="77787"/>
            </a:xfrm>
            <a:custGeom>
              <a:avLst/>
              <a:gdLst>
                <a:gd name="T0" fmla="*/ 5 w 9"/>
                <a:gd name="T1" fmla="*/ 0 h 49"/>
                <a:gd name="T2" fmla="*/ 5 w 9"/>
                <a:gd name="T3" fmla="*/ 11 h 49"/>
                <a:gd name="T4" fmla="*/ 0 w 9"/>
                <a:gd name="T5" fmla="*/ 49 h 49"/>
                <a:gd name="T6" fmla="*/ 9 w 9"/>
                <a:gd name="T7" fmla="*/ 11 h 49"/>
                <a:gd name="T8" fmla="*/ 9 w 9"/>
                <a:gd name="T9" fmla="*/ 0 h 49"/>
                <a:gd name="T10" fmla="*/ 5 w 9"/>
                <a:gd name="T11" fmla="*/ 0 h 49"/>
              </a:gdLst>
              <a:ahLst/>
              <a:cxnLst>
                <a:cxn ang="0">
                  <a:pos x="T0" y="T1"/>
                </a:cxn>
                <a:cxn ang="0">
                  <a:pos x="T2" y="T3"/>
                </a:cxn>
                <a:cxn ang="0">
                  <a:pos x="T4" y="T5"/>
                </a:cxn>
                <a:cxn ang="0">
                  <a:pos x="T6" y="T7"/>
                </a:cxn>
                <a:cxn ang="0">
                  <a:pos x="T8" y="T9"/>
                </a:cxn>
                <a:cxn ang="0">
                  <a:pos x="T10" y="T11"/>
                </a:cxn>
              </a:cxnLst>
              <a:rect l="0" t="0" r="r" b="b"/>
              <a:pathLst>
                <a:path w="9" h="49">
                  <a:moveTo>
                    <a:pt x="5" y="0"/>
                  </a:moveTo>
                  <a:lnTo>
                    <a:pt x="5" y="11"/>
                  </a:lnTo>
                  <a:lnTo>
                    <a:pt x="0" y="49"/>
                  </a:lnTo>
                  <a:lnTo>
                    <a:pt x="9" y="11"/>
                  </a:lnTo>
                  <a:lnTo>
                    <a:pt x="9" y="0"/>
                  </a:lnTo>
                  <a:lnTo>
                    <a:pt x="5"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8" name="Freeform 15"/>
            <p:cNvSpPr>
              <a:spLocks/>
            </p:cNvSpPr>
            <p:nvPr/>
          </p:nvSpPr>
          <p:spPr bwMode="gray">
            <a:xfrm>
              <a:off x="8910937" y="4935858"/>
              <a:ext cx="6350" cy="77787"/>
            </a:xfrm>
            <a:custGeom>
              <a:avLst/>
              <a:gdLst>
                <a:gd name="T0" fmla="*/ 0 w 4"/>
                <a:gd name="T1" fmla="*/ 0 h 49"/>
                <a:gd name="T2" fmla="*/ 1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1"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9" name="Freeform 16"/>
            <p:cNvSpPr>
              <a:spLocks/>
            </p:cNvSpPr>
            <p:nvPr/>
          </p:nvSpPr>
          <p:spPr bwMode="gray">
            <a:xfrm>
              <a:off x="8912525" y="4997770"/>
              <a:ext cx="33338" cy="47625"/>
            </a:xfrm>
            <a:custGeom>
              <a:avLst/>
              <a:gdLst>
                <a:gd name="T0" fmla="*/ 0 w 24"/>
                <a:gd name="T1" fmla="*/ 0 h 34"/>
                <a:gd name="T2" fmla="*/ 0 w 24"/>
                <a:gd name="T3" fmla="*/ 34 h 34"/>
                <a:gd name="T4" fmla="*/ 22 w 24"/>
                <a:gd name="T5" fmla="*/ 34 h 34"/>
                <a:gd name="T6" fmla="*/ 24 w 24"/>
                <a:gd name="T7" fmla="*/ 32 h 34"/>
                <a:gd name="T8" fmla="*/ 24 w 24"/>
                <a:gd name="T9" fmla="*/ 27 h 34"/>
                <a:gd name="T10" fmla="*/ 22 w 24"/>
                <a:gd name="T11" fmla="*/ 24 h 34"/>
                <a:gd name="T12" fmla="*/ 15 w 24"/>
                <a:gd name="T13" fmla="*/ 16 h 34"/>
                <a:gd name="T14" fmla="*/ 15 w 24"/>
                <a:gd name="T15" fmla="*/ 0 h 34"/>
                <a:gd name="T16" fmla="*/ 0 w 2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4">
                  <a:moveTo>
                    <a:pt x="0" y="0"/>
                  </a:moveTo>
                  <a:cubicBezTo>
                    <a:pt x="0" y="34"/>
                    <a:pt x="0" y="34"/>
                    <a:pt x="0" y="34"/>
                  </a:cubicBezTo>
                  <a:cubicBezTo>
                    <a:pt x="22" y="34"/>
                    <a:pt x="22" y="34"/>
                    <a:pt x="22" y="34"/>
                  </a:cubicBezTo>
                  <a:cubicBezTo>
                    <a:pt x="22" y="34"/>
                    <a:pt x="24" y="34"/>
                    <a:pt x="24" y="32"/>
                  </a:cubicBezTo>
                  <a:cubicBezTo>
                    <a:pt x="24" y="30"/>
                    <a:pt x="24" y="27"/>
                    <a:pt x="24" y="27"/>
                  </a:cubicBezTo>
                  <a:cubicBezTo>
                    <a:pt x="24" y="27"/>
                    <a:pt x="24" y="26"/>
                    <a:pt x="22" y="24"/>
                  </a:cubicBezTo>
                  <a:cubicBezTo>
                    <a:pt x="20" y="23"/>
                    <a:pt x="16" y="18"/>
                    <a:pt x="15" y="16"/>
                  </a:cubicBezTo>
                  <a:cubicBezTo>
                    <a:pt x="15" y="0"/>
                    <a:pt x="15" y="0"/>
                    <a:pt x="15"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0" name="Freeform 17"/>
            <p:cNvSpPr>
              <a:spLocks/>
            </p:cNvSpPr>
            <p:nvPr/>
          </p:nvSpPr>
          <p:spPr bwMode="gray">
            <a:xfrm>
              <a:off x="8912525" y="5042220"/>
              <a:ext cx="33338" cy="4762"/>
            </a:xfrm>
            <a:custGeom>
              <a:avLst/>
              <a:gdLst>
                <a:gd name="T0" fmla="*/ 24 w 24"/>
                <a:gd name="T1" fmla="*/ 0 h 4"/>
                <a:gd name="T2" fmla="*/ 24 w 24"/>
                <a:gd name="T3" fmla="*/ 2 h 4"/>
                <a:gd name="T4" fmla="*/ 22 w 24"/>
                <a:gd name="T5" fmla="*/ 4 h 4"/>
                <a:gd name="T6" fmla="*/ 0 w 24"/>
                <a:gd name="T7" fmla="*/ 4 h 4"/>
                <a:gd name="T8" fmla="*/ 0 w 24"/>
                <a:gd name="T9" fmla="*/ 2 h 4"/>
                <a:gd name="T10" fmla="*/ 22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2" y="4"/>
                    <a:pt x="22" y="4"/>
                  </a:cubicBezTo>
                  <a:cubicBezTo>
                    <a:pt x="0" y="4"/>
                    <a:pt x="0" y="4"/>
                    <a:pt x="0" y="4"/>
                  </a:cubicBezTo>
                  <a:cubicBezTo>
                    <a:pt x="0" y="2"/>
                    <a:pt x="0" y="2"/>
                    <a:pt x="0" y="2"/>
                  </a:cubicBezTo>
                  <a:cubicBezTo>
                    <a:pt x="22" y="2"/>
                    <a:pt x="22" y="2"/>
                    <a:pt x="22" y="2"/>
                  </a:cubicBezTo>
                  <a:cubicBezTo>
                    <a:pt x="22"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1" name="Freeform 18"/>
            <p:cNvSpPr>
              <a:spLocks/>
            </p:cNvSpPr>
            <p:nvPr/>
          </p:nvSpPr>
          <p:spPr bwMode="gray">
            <a:xfrm>
              <a:off x="8933162" y="5019995"/>
              <a:ext cx="12700" cy="25400"/>
            </a:xfrm>
            <a:custGeom>
              <a:avLst/>
              <a:gdLst>
                <a:gd name="T0" fmla="*/ 7 w 9"/>
                <a:gd name="T1" fmla="*/ 18 h 18"/>
                <a:gd name="T2" fmla="*/ 9 w 9"/>
                <a:gd name="T3" fmla="*/ 16 h 18"/>
                <a:gd name="T4" fmla="*/ 9 w 9"/>
                <a:gd name="T5" fmla="*/ 11 h 18"/>
                <a:gd name="T6" fmla="*/ 7 w 9"/>
                <a:gd name="T7" fmla="*/ 8 h 18"/>
                <a:gd name="T8" fmla="*/ 0 w 9"/>
                <a:gd name="T9" fmla="*/ 0 h 18"/>
                <a:gd name="T10" fmla="*/ 0 w 9"/>
                <a:gd name="T11" fmla="*/ 18 h 18"/>
                <a:gd name="T12" fmla="*/ 7 w 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7" y="18"/>
                  </a:moveTo>
                  <a:cubicBezTo>
                    <a:pt x="7" y="18"/>
                    <a:pt x="9" y="18"/>
                    <a:pt x="9" y="16"/>
                  </a:cubicBezTo>
                  <a:cubicBezTo>
                    <a:pt x="9" y="14"/>
                    <a:pt x="9" y="11"/>
                    <a:pt x="9" y="11"/>
                  </a:cubicBezTo>
                  <a:cubicBezTo>
                    <a:pt x="9" y="11"/>
                    <a:pt x="9" y="10"/>
                    <a:pt x="7" y="8"/>
                  </a:cubicBezTo>
                  <a:cubicBezTo>
                    <a:pt x="5" y="7"/>
                    <a:pt x="1" y="2"/>
                    <a:pt x="0" y="0"/>
                  </a:cubicBezTo>
                  <a:cubicBezTo>
                    <a:pt x="0" y="18"/>
                    <a:pt x="0" y="18"/>
                    <a:pt x="0" y="18"/>
                  </a:cubicBezTo>
                  <a:lnTo>
                    <a:pt x="7" y="18"/>
                  </a:lnTo>
                  <a:close/>
                </a:path>
              </a:pathLst>
            </a:custGeom>
            <a:solidFill>
              <a:srgbClr val="31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2" name="Freeform 19"/>
            <p:cNvSpPr>
              <a:spLocks/>
            </p:cNvSpPr>
            <p:nvPr/>
          </p:nvSpPr>
          <p:spPr bwMode="gray">
            <a:xfrm>
              <a:off x="8874425" y="4935858"/>
              <a:ext cx="33338" cy="77787"/>
            </a:xfrm>
            <a:custGeom>
              <a:avLst/>
              <a:gdLst>
                <a:gd name="T0" fmla="*/ 0 w 21"/>
                <a:gd name="T1" fmla="*/ 0 h 49"/>
                <a:gd name="T2" fmla="*/ 0 w 21"/>
                <a:gd name="T3" fmla="*/ 10 h 49"/>
                <a:gd name="T4" fmla="*/ 0 w 21"/>
                <a:gd name="T5" fmla="*/ 49 h 49"/>
                <a:gd name="T6" fmla="*/ 13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0" y="10"/>
                  </a:lnTo>
                  <a:lnTo>
                    <a:pt x="0" y="49"/>
                  </a:lnTo>
                  <a:lnTo>
                    <a:pt x="13"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3" name="Freeform 20"/>
            <p:cNvSpPr>
              <a:spLocks/>
            </p:cNvSpPr>
            <p:nvPr/>
          </p:nvSpPr>
          <p:spPr bwMode="gray">
            <a:xfrm>
              <a:off x="8895062" y="4935858"/>
              <a:ext cx="12700" cy="77787"/>
            </a:xfrm>
            <a:custGeom>
              <a:avLst/>
              <a:gdLst>
                <a:gd name="T0" fmla="*/ 4 w 8"/>
                <a:gd name="T1" fmla="*/ 0 h 49"/>
                <a:gd name="T2" fmla="*/ 4 w 8"/>
                <a:gd name="T3" fmla="*/ 11 h 49"/>
                <a:gd name="T4" fmla="*/ 0 w 8"/>
                <a:gd name="T5" fmla="*/ 49 h 49"/>
                <a:gd name="T6" fmla="*/ 8 w 8"/>
                <a:gd name="T7" fmla="*/ 11 h 49"/>
                <a:gd name="T8" fmla="*/ 8 w 8"/>
                <a:gd name="T9" fmla="*/ 0 h 49"/>
                <a:gd name="T10" fmla="*/ 4 w 8"/>
                <a:gd name="T11" fmla="*/ 0 h 49"/>
              </a:gdLst>
              <a:ahLst/>
              <a:cxnLst>
                <a:cxn ang="0">
                  <a:pos x="T0" y="T1"/>
                </a:cxn>
                <a:cxn ang="0">
                  <a:pos x="T2" y="T3"/>
                </a:cxn>
                <a:cxn ang="0">
                  <a:pos x="T4" y="T5"/>
                </a:cxn>
                <a:cxn ang="0">
                  <a:pos x="T6" y="T7"/>
                </a:cxn>
                <a:cxn ang="0">
                  <a:pos x="T8" y="T9"/>
                </a:cxn>
                <a:cxn ang="0">
                  <a:pos x="T10" y="T11"/>
                </a:cxn>
              </a:cxnLst>
              <a:rect l="0" t="0" r="r" b="b"/>
              <a:pathLst>
                <a:path w="8" h="49">
                  <a:moveTo>
                    <a:pt x="4" y="0"/>
                  </a:moveTo>
                  <a:lnTo>
                    <a:pt x="4" y="11"/>
                  </a:lnTo>
                  <a:lnTo>
                    <a:pt x="0" y="49"/>
                  </a:lnTo>
                  <a:lnTo>
                    <a:pt x="8" y="11"/>
                  </a:lnTo>
                  <a:lnTo>
                    <a:pt x="8" y="0"/>
                  </a:lnTo>
                  <a:lnTo>
                    <a:pt x="4"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4" name="Freeform 21"/>
            <p:cNvSpPr>
              <a:spLocks/>
            </p:cNvSpPr>
            <p:nvPr/>
          </p:nvSpPr>
          <p:spPr bwMode="gray">
            <a:xfrm>
              <a:off x="8874425" y="4935858"/>
              <a:ext cx="6350" cy="77787"/>
            </a:xfrm>
            <a:custGeom>
              <a:avLst/>
              <a:gdLst>
                <a:gd name="T0" fmla="*/ 0 w 4"/>
                <a:gd name="T1" fmla="*/ 0 h 49"/>
                <a:gd name="T2" fmla="*/ 0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0"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5" name="Freeform 22"/>
            <p:cNvSpPr>
              <a:spLocks/>
            </p:cNvSpPr>
            <p:nvPr/>
          </p:nvSpPr>
          <p:spPr bwMode="gray">
            <a:xfrm>
              <a:off x="8874425" y="4997770"/>
              <a:ext cx="34925" cy="47625"/>
            </a:xfrm>
            <a:custGeom>
              <a:avLst/>
              <a:gdLst>
                <a:gd name="T0" fmla="*/ 0 w 25"/>
                <a:gd name="T1" fmla="*/ 0 h 34"/>
                <a:gd name="T2" fmla="*/ 0 w 25"/>
                <a:gd name="T3" fmla="*/ 34 h 34"/>
                <a:gd name="T4" fmla="*/ 23 w 25"/>
                <a:gd name="T5" fmla="*/ 34 h 34"/>
                <a:gd name="T6" fmla="*/ 24 w 25"/>
                <a:gd name="T7" fmla="*/ 32 h 34"/>
                <a:gd name="T8" fmla="*/ 24 w 25"/>
                <a:gd name="T9" fmla="*/ 27 h 34"/>
                <a:gd name="T10" fmla="*/ 22 w 25"/>
                <a:gd name="T11" fmla="*/ 24 h 34"/>
                <a:gd name="T12" fmla="*/ 16 w 25"/>
                <a:gd name="T13" fmla="*/ 16 h 34"/>
                <a:gd name="T14" fmla="*/ 16 w 25"/>
                <a:gd name="T15" fmla="*/ 0 h 34"/>
                <a:gd name="T16" fmla="*/ 0 w 2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4">
                  <a:moveTo>
                    <a:pt x="0" y="0"/>
                  </a:moveTo>
                  <a:cubicBezTo>
                    <a:pt x="0" y="34"/>
                    <a:pt x="0" y="34"/>
                    <a:pt x="0" y="34"/>
                  </a:cubicBezTo>
                  <a:cubicBezTo>
                    <a:pt x="23" y="34"/>
                    <a:pt x="23" y="34"/>
                    <a:pt x="23" y="34"/>
                  </a:cubicBezTo>
                  <a:cubicBezTo>
                    <a:pt x="23" y="34"/>
                    <a:pt x="24" y="34"/>
                    <a:pt x="24" y="32"/>
                  </a:cubicBezTo>
                  <a:cubicBezTo>
                    <a:pt x="24" y="30"/>
                    <a:pt x="24" y="27"/>
                    <a:pt x="24" y="27"/>
                  </a:cubicBezTo>
                  <a:cubicBezTo>
                    <a:pt x="24" y="27"/>
                    <a:pt x="25" y="26"/>
                    <a:pt x="22" y="24"/>
                  </a:cubicBezTo>
                  <a:cubicBezTo>
                    <a:pt x="20" y="23"/>
                    <a:pt x="16" y="18"/>
                    <a:pt x="16" y="16"/>
                  </a:cubicBezTo>
                  <a:cubicBezTo>
                    <a:pt x="16" y="0"/>
                    <a:pt x="16" y="0"/>
                    <a:pt x="16"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6" name="Freeform 23"/>
            <p:cNvSpPr>
              <a:spLocks/>
            </p:cNvSpPr>
            <p:nvPr/>
          </p:nvSpPr>
          <p:spPr bwMode="gray">
            <a:xfrm>
              <a:off x="8874425" y="5042220"/>
              <a:ext cx="33338" cy="4762"/>
            </a:xfrm>
            <a:custGeom>
              <a:avLst/>
              <a:gdLst>
                <a:gd name="T0" fmla="*/ 24 w 24"/>
                <a:gd name="T1" fmla="*/ 0 h 4"/>
                <a:gd name="T2" fmla="*/ 24 w 24"/>
                <a:gd name="T3" fmla="*/ 2 h 4"/>
                <a:gd name="T4" fmla="*/ 23 w 24"/>
                <a:gd name="T5" fmla="*/ 4 h 4"/>
                <a:gd name="T6" fmla="*/ 0 w 24"/>
                <a:gd name="T7" fmla="*/ 4 h 4"/>
                <a:gd name="T8" fmla="*/ 0 w 24"/>
                <a:gd name="T9" fmla="*/ 2 h 4"/>
                <a:gd name="T10" fmla="*/ 23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3" y="4"/>
                    <a:pt x="23" y="4"/>
                  </a:cubicBezTo>
                  <a:cubicBezTo>
                    <a:pt x="0" y="4"/>
                    <a:pt x="0" y="4"/>
                    <a:pt x="0" y="4"/>
                  </a:cubicBezTo>
                  <a:cubicBezTo>
                    <a:pt x="0" y="2"/>
                    <a:pt x="0" y="2"/>
                    <a:pt x="0" y="2"/>
                  </a:cubicBezTo>
                  <a:cubicBezTo>
                    <a:pt x="23" y="2"/>
                    <a:pt x="23" y="2"/>
                    <a:pt x="23" y="2"/>
                  </a:cubicBezTo>
                  <a:cubicBezTo>
                    <a:pt x="23"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7" name="Freeform 24"/>
            <p:cNvSpPr>
              <a:spLocks/>
            </p:cNvSpPr>
            <p:nvPr/>
          </p:nvSpPr>
          <p:spPr bwMode="gray">
            <a:xfrm>
              <a:off x="8896650" y="5019995"/>
              <a:ext cx="11113" cy="25400"/>
            </a:xfrm>
            <a:custGeom>
              <a:avLst/>
              <a:gdLst>
                <a:gd name="T0" fmla="*/ 0 w 8"/>
                <a:gd name="T1" fmla="*/ 0 h 18"/>
                <a:gd name="T2" fmla="*/ 0 w 8"/>
                <a:gd name="T3" fmla="*/ 18 h 18"/>
                <a:gd name="T4" fmla="*/ 7 w 8"/>
                <a:gd name="T5" fmla="*/ 18 h 18"/>
                <a:gd name="T6" fmla="*/ 8 w 8"/>
                <a:gd name="T7" fmla="*/ 16 h 18"/>
                <a:gd name="T8" fmla="*/ 8 w 8"/>
                <a:gd name="T9" fmla="*/ 11 h 18"/>
                <a:gd name="T10" fmla="*/ 8 w 8"/>
                <a:gd name="T11" fmla="*/ 11 h 18"/>
                <a:gd name="T12" fmla="*/ 8 w 8"/>
                <a:gd name="T13" fmla="*/ 11 h 18"/>
                <a:gd name="T14" fmla="*/ 8 w 8"/>
                <a:gd name="T15" fmla="*/ 11 h 18"/>
                <a:gd name="T16" fmla="*/ 6 w 8"/>
                <a:gd name="T17" fmla="*/ 8 h 18"/>
                <a:gd name="T18" fmla="*/ 0 w 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8">
                  <a:moveTo>
                    <a:pt x="0" y="0"/>
                  </a:moveTo>
                  <a:cubicBezTo>
                    <a:pt x="0" y="18"/>
                    <a:pt x="0" y="18"/>
                    <a:pt x="0" y="18"/>
                  </a:cubicBezTo>
                  <a:cubicBezTo>
                    <a:pt x="7" y="18"/>
                    <a:pt x="7" y="18"/>
                    <a:pt x="7" y="18"/>
                  </a:cubicBezTo>
                  <a:cubicBezTo>
                    <a:pt x="7" y="18"/>
                    <a:pt x="8" y="18"/>
                    <a:pt x="8" y="16"/>
                  </a:cubicBezTo>
                  <a:cubicBezTo>
                    <a:pt x="8" y="14"/>
                    <a:pt x="8" y="11"/>
                    <a:pt x="8" y="11"/>
                  </a:cubicBezTo>
                  <a:cubicBezTo>
                    <a:pt x="8" y="11"/>
                    <a:pt x="8" y="11"/>
                    <a:pt x="8" y="11"/>
                  </a:cubicBezTo>
                  <a:cubicBezTo>
                    <a:pt x="8" y="11"/>
                    <a:pt x="8" y="11"/>
                    <a:pt x="8" y="11"/>
                  </a:cubicBezTo>
                  <a:cubicBezTo>
                    <a:pt x="8" y="11"/>
                    <a:pt x="8" y="11"/>
                    <a:pt x="8" y="11"/>
                  </a:cubicBezTo>
                  <a:cubicBezTo>
                    <a:pt x="8" y="10"/>
                    <a:pt x="8" y="9"/>
                    <a:pt x="6" y="8"/>
                  </a:cubicBezTo>
                  <a:cubicBezTo>
                    <a:pt x="4" y="7"/>
                    <a:pt x="0" y="2"/>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8" name="Freeform 25"/>
            <p:cNvSpPr>
              <a:spLocks/>
            </p:cNvSpPr>
            <p:nvPr/>
          </p:nvSpPr>
          <p:spPr bwMode="gray">
            <a:xfrm>
              <a:off x="8929987" y="4756470"/>
              <a:ext cx="9525" cy="1587"/>
            </a:xfrm>
            <a:custGeom>
              <a:avLst/>
              <a:gdLst>
                <a:gd name="T0" fmla="*/ 0 w 6"/>
                <a:gd name="T1" fmla="*/ 0 h 1"/>
                <a:gd name="T2" fmla="*/ 6 w 6"/>
                <a:gd name="T3" fmla="*/ 1 h 1"/>
                <a:gd name="T4" fmla="*/ 6 w 6"/>
                <a:gd name="T5" fmla="*/ 1 h 1"/>
                <a:gd name="T6" fmla="*/ 0 w 6"/>
                <a:gd name="T7" fmla="*/ 0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6" y="1"/>
                  </a:lnTo>
                  <a:lnTo>
                    <a:pt x="6" y="1"/>
                  </a:lnTo>
                  <a:lnTo>
                    <a:pt x="0" y="0"/>
                  </a:lnTo>
                  <a:lnTo>
                    <a:pt x="0" y="0"/>
                  </a:lnTo>
                  <a:close/>
                </a:path>
              </a:pathLst>
            </a:custGeom>
            <a:solidFill>
              <a:srgbClr val="FBD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9" name="Freeform 26"/>
            <p:cNvSpPr>
              <a:spLocks/>
            </p:cNvSpPr>
            <p:nvPr/>
          </p:nvSpPr>
          <p:spPr bwMode="gray">
            <a:xfrm>
              <a:off x="8917287" y="4731070"/>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0" name="Freeform 27"/>
            <p:cNvSpPr>
              <a:spLocks/>
            </p:cNvSpPr>
            <p:nvPr/>
          </p:nvSpPr>
          <p:spPr bwMode="gray">
            <a:xfrm>
              <a:off x="8899825" y="4724720"/>
              <a:ext cx="50800" cy="57150"/>
            </a:xfrm>
            <a:custGeom>
              <a:avLst/>
              <a:gdLst>
                <a:gd name="T0" fmla="*/ 33 w 36"/>
                <a:gd name="T1" fmla="*/ 16 h 42"/>
                <a:gd name="T2" fmla="*/ 28 w 36"/>
                <a:gd name="T3" fmla="*/ 7 h 42"/>
                <a:gd name="T4" fmla="*/ 27 w 36"/>
                <a:gd name="T5" fmla="*/ 5 h 42"/>
                <a:gd name="T6" fmla="*/ 27 w 36"/>
                <a:gd name="T7" fmla="*/ 5 h 42"/>
                <a:gd name="T8" fmla="*/ 17 w 36"/>
                <a:gd name="T9" fmla="*/ 4 h 42"/>
                <a:gd name="T10" fmla="*/ 13 w 36"/>
                <a:gd name="T11" fmla="*/ 0 h 42"/>
                <a:gd name="T12" fmla="*/ 13 w 36"/>
                <a:gd name="T13" fmla="*/ 0 h 42"/>
                <a:gd name="T14" fmla="*/ 13 w 36"/>
                <a:gd name="T15" fmla="*/ 5 h 42"/>
                <a:gd name="T16" fmla="*/ 13 w 36"/>
                <a:gd name="T17" fmla="*/ 6 h 42"/>
                <a:gd name="T18" fmla="*/ 13 w 36"/>
                <a:gd name="T19" fmla="*/ 11 h 42"/>
                <a:gd name="T20" fmla="*/ 14 w 36"/>
                <a:gd name="T21" fmla="*/ 14 h 42"/>
                <a:gd name="T22" fmla="*/ 11 w 36"/>
                <a:gd name="T23" fmla="*/ 14 h 42"/>
                <a:gd name="T24" fmla="*/ 6 w 36"/>
                <a:gd name="T25" fmla="*/ 11 h 42"/>
                <a:gd name="T26" fmla="*/ 3 w 36"/>
                <a:gd name="T27" fmla="*/ 12 h 42"/>
                <a:gd name="T28" fmla="*/ 4 w 36"/>
                <a:gd name="T29" fmla="*/ 17 h 42"/>
                <a:gd name="T30" fmla="*/ 5 w 36"/>
                <a:gd name="T31" fmla="*/ 20 h 42"/>
                <a:gd name="T32" fmla="*/ 6 w 36"/>
                <a:gd name="T33" fmla="*/ 22 h 42"/>
                <a:gd name="T34" fmla="*/ 6 w 36"/>
                <a:gd name="T35" fmla="*/ 22 h 42"/>
                <a:gd name="T36" fmla="*/ 6 w 36"/>
                <a:gd name="T37" fmla="*/ 22 h 42"/>
                <a:gd name="T38" fmla="*/ 2 w 36"/>
                <a:gd name="T39" fmla="*/ 31 h 42"/>
                <a:gd name="T40" fmla="*/ 0 w 36"/>
                <a:gd name="T41" fmla="*/ 30 h 42"/>
                <a:gd name="T42" fmla="*/ 2 w 36"/>
                <a:gd name="T43" fmla="*/ 41 h 42"/>
                <a:gd name="T44" fmla="*/ 19 w 36"/>
                <a:gd name="T45" fmla="*/ 42 h 42"/>
                <a:gd name="T46" fmla="*/ 18 w 36"/>
                <a:gd name="T47" fmla="*/ 36 h 42"/>
                <a:gd name="T48" fmla="*/ 23 w 36"/>
                <a:gd name="T49" fmla="*/ 37 h 42"/>
                <a:gd name="T50" fmla="*/ 28 w 36"/>
                <a:gd name="T51" fmla="*/ 34 h 42"/>
                <a:gd name="T52" fmla="*/ 29 w 36"/>
                <a:gd name="T53" fmla="*/ 29 h 42"/>
                <a:gd name="T54" fmla="*/ 29 w 36"/>
                <a:gd name="T55" fmla="*/ 24 h 42"/>
                <a:gd name="T56" fmla="*/ 30 w 36"/>
                <a:gd name="T57" fmla="*/ 20 h 42"/>
                <a:gd name="T58" fmla="*/ 33 w 36"/>
                <a:gd name="T59"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2">
                  <a:moveTo>
                    <a:pt x="33" y="16"/>
                  </a:moveTo>
                  <a:cubicBezTo>
                    <a:pt x="33" y="16"/>
                    <a:pt x="28" y="8"/>
                    <a:pt x="28" y="7"/>
                  </a:cubicBezTo>
                  <a:cubicBezTo>
                    <a:pt x="27" y="6"/>
                    <a:pt x="27" y="5"/>
                    <a:pt x="27" y="5"/>
                  </a:cubicBezTo>
                  <a:cubicBezTo>
                    <a:pt x="27" y="5"/>
                    <a:pt x="27" y="5"/>
                    <a:pt x="27" y="5"/>
                  </a:cubicBezTo>
                  <a:cubicBezTo>
                    <a:pt x="23" y="6"/>
                    <a:pt x="20" y="5"/>
                    <a:pt x="17" y="4"/>
                  </a:cubicBezTo>
                  <a:cubicBezTo>
                    <a:pt x="15" y="2"/>
                    <a:pt x="13" y="0"/>
                    <a:pt x="13" y="0"/>
                  </a:cubicBezTo>
                  <a:cubicBezTo>
                    <a:pt x="13" y="0"/>
                    <a:pt x="13" y="0"/>
                    <a:pt x="13" y="0"/>
                  </a:cubicBezTo>
                  <a:cubicBezTo>
                    <a:pt x="13" y="5"/>
                    <a:pt x="13" y="5"/>
                    <a:pt x="13" y="5"/>
                  </a:cubicBezTo>
                  <a:cubicBezTo>
                    <a:pt x="13" y="6"/>
                    <a:pt x="13" y="6"/>
                    <a:pt x="13" y="6"/>
                  </a:cubicBezTo>
                  <a:cubicBezTo>
                    <a:pt x="13" y="6"/>
                    <a:pt x="13" y="9"/>
                    <a:pt x="13" y="11"/>
                  </a:cubicBezTo>
                  <a:cubicBezTo>
                    <a:pt x="14" y="12"/>
                    <a:pt x="14" y="14"/>
                    <a:pt x="14" y="14"/>
                  </a:cubicBezTo>
                  <a:cubicBezTo>
                    <a:pt x="14" y="16"/>
                    <a:pt x="11" y="14"/>
                    <a:pt x="11" y="14"/>
                  </a:cubicBezTo>
                  <a:cubicBezTo>
                    <a:pt x="11" y="14"/>
                    <a:pt x="9" y="12"/>
                    <a:pt x="6" y="11"/>
                  </a:cubicBezTo>
                  <a:cubicBezTo>
                    <a:pt x="5" y="11"/>
                    <a:pt x="4" y="11"/>
                    <a:pt x="3" y="12"/>
                  </a:cubicBezTo>
                  <a:cubicBezTo>
                    <a:pt x="3" y="13"/>
                    <a:pt x="3" y="15"/>
                    <a:pt x="4" y="17"/>
                  </a:cubicBezTo>
                  <a:cubicBezTo>
                    <a:pt x="4" y="18"/>
                    <a:pt x="4" y="20"/>
                    <a:pt x="5" y="20"/>
                  </a:cubicBezTo>
                  <a:cubicBezTo>
                    <a:pt x="5" y="21"/>
                    <a:pt x="6" y="22"/>
                    <a:pt x="6" y="22"/>
                  </a:cubicBezTo>
                  <a:cubicBezTo>
                    <a:pt x="6" y="22"/>
                    <a:pt x="6" y="22"/>
                    <a:pt x="6" y="22"/>
                  </a:cubicBezTo>
                  <a:cubicBezTo>
                    <a:pt x="6" y="22"/>
                    <a:pt x="6" y="22"/>
                    <a:pt x="6" y="22"/>
                  </a:cubicBezTo>
                  <a:cubicBezTo>
                    <a:pt x="6" y="22"/>
                    <a:pt x="6" y="28"/>
                    <a:pt x="2" y="31"/>
                  </a:cubicBezTo>
                  <a:cubicBezTo>
                    <a:pt x="0" y="30"/>
                    <a:pt x="0" y="30"/>
                    <a:pt x="0" y="30"/>
                  </a:cubicBezTo>
                  <a:cubicBezTo>
                    <a:pt x="2" y="41"/>
                    <a:pt x="2" y="41"/>
                    <a:pt x="2" y="41"/>
                  </a:cubicBezTo>
                  <a:cubicBezTo>
                    <a:pt x="19" y="42"/>
                    <a:pt x="19" y="42"/>
                    <a:pt x="19" y="42"/>
                  </a:cubicBezTo>
                  <a:cubicBezTo>
                    <a:pt x="18" y="36"/>
                    <a:pt x="18" y="36"/>
                    <a:pt x="18" y="36"/>
                  </a:cubicBezTo>
                  <a:cubicBezTo>
                    <a:pt x="20" y="37"/>
                    <a:pt x="21" y="37"/>
                    <a:pt x="23" y="37"/>
                  </a:cubicBezTo>
                  <a:cubicBezTo>
                    <a:pt x="28" y="37"/>
                    <a:pt x="28" y="34"/>
                    <a:pt x="28" y="34"/>
                  </a:cubicBezTo>
                  <a:cubicBezTo>
                    <a:pt x="29" y="29"/>
                    <a:pt x="29" y="29"/>
                    <a:pt x="29" y="29"/>
                  </a:cubicBezTo>
                  <a:cubicBezTo>
                    <a:pt x="29" y="24"/>
                    <a:pt x="29" y="24"/>
                    <a:pt x="29" y="24"/>
                  </a:cubicBezTo>
                  <a:cubicBezTo>
                    <a:pt x="30" y="20"/>
                    <a:pt x="30" y="20"/>
                    <a:pt x="30" y="20"/>
                  </a:cubicBezTo>
                  <a:cubicBezTo>
                    <a:pt x="36" y="19"/>
                    <a:pt x="34" y="17"/>
                    <a:pt x="33" y="16"/>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1" name="Freeform 28"/>
            <p:cNvSpPr>
              <a:spLocks/>
            </p:cNvSpPr>
            <p:nvPr/>
          </p:nvSpPr>
          <p:spPr bwMode="gray">
            <a:xfrm>
              <a:off x="8907762" y="4772345"/>
              <a:ext cx="17463" cy="4762"/>
            </a:xfrm>
            <a:custGeom>
              <a:avLst/>
              <a:gdLst>
                <a:gd name="T0" fmla="*/ 0 w 12"/>
                <a:gd name="T1" fmla="*/ 0 h 3"/>
                <a:gd name="T2" fmla="*/ 12 w 12"/>
                <a:gd name="T3" fmla="*/ 3 h 3"/>
                <a:gd name="T4" fmla="*/ 12 w 12"/>
                <a:gd name="T5" fmla="*/ 1 h 3"/>
                <a:gd name="T6" fmla="*/ 0 w 12"/>
                <a:gd name="T7" fmla="*/ 0 h 3"/>
              </a:gdLst>
              <a:ahLst/>
              <a:cxnLst>
                <a:cxn ang="0">
                  <a:pos x="T0" y="T1"/>
                </a:cxn>
                <a:cxn ang="0">
                  <a:pos x="T2" y="T3"/>
                </a:cxn>
                <a:cxn ang="0">
                  <a:pos x="T4" y="T5"/>
                </a:cxn>
                <a:cxn ang="0">
                  <a:pos x="T6" y="T7"/>
                </a:cxn>
              </a:cxnLst>
              <a:rect l="0" t="0" r="r" b="b"/>
              <a:pathLst>
                <a:path w="12" h="3">
                  <a:moveTo>
                    <a:pt x="0" y="0"/>
                  </a:moveTo>
                  <a:cubicBezTo>
                    <a:pt x="1" y="1"/>
                    <a:pt x="4" y="3"/>
                    <a:pt x="12" y="3"/>
                  </a:cubicBezTo>
                  <a:cubicBezTo>
                    <a:pt x="12" y="2"/>
                    <a:pt x="12" y="2"/>
                    <a:pt x="12" y="1"/>
                  </a:cubicBezTo>
                  <a:cubicBezTo>
                    <a:pt x="8" y="1"/>
                    <a:pt x="4" y="1"/>
                    <a:pt x="0" y="0"/>
                  </a:cubicBez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2" name="Freeform 29"/>
            <p:cNvSpPr>
              <a:spLocks/>
            </p:cNvSpPr>
            <p:nvPr/>
          </p:nvSpPr>
          <p:spPr bwMode="gray">
            <a:xfrm>
              <a:off x="8934750" y="4758058"/>
              <a:ext cx="4763" cy="4762"/>
            </a:xfrm>
            <a:custGeom>
              <a:avLst/>
              <a:gdLst>
                <a:gd name="T0" fmla="*/ 4 w 4"/>
                <a:gd name="T1" fmla="*/ 3 h 4"/>
                <a:gd name="T2" fmla="*/ 2 w 4"/>
                <a:gd name="T3" fmla="*/ 0 h 4"/>
                <a:gd name="T4" fmla="*/ 0 w 4"/>
                <a:gd name="T5" fmla="*/ 0 h 4"/>
                <a:gd name="T6" fmla="*/ 4 w 4"/>
                <a:gd name="T7" fmla="*/ 4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3" y="2"/>
                    <a:pt x="2" y="1"/>
                    <a:pt x="2" y="0"/>
                  </a:cubicBezTo>
                  <a:cubicBezTo>
                    <a:pt x="0" y="0"/>
                    <a:pt x="0" y="0"/>
                    <a:pt x="0" y="0"/>
                  </a:cubicBezTo>
                  <a:cubicBezTo>
                    <a:pt x="0" y="0"/>
                    <a:pt x="2" y="2"/>
                    <a:pt x="4" y="4"/>
                  </a:cubicBezTo>
                  <a:lnTo>
                    <a:pt x="4" y="3"/>
                  </a:ln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3" name="Freeform 30"/>
            <p:cNvSpPr>
              <a:spLocks/>
            </p:cNvSpPr>
            <p:nvPr/>
          </p:nvSpPr>
          <p:spPr bwMode="gray">
            <a:xfrm>
              <a:off x="8937925" y="4758058"/>
              <a:ext cx="1588" cy="3175"/>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0"/>
                    <a:pt x="0" y="0"/>
                    <a:pt x="0" y="0"/>
                  </a:cubicBezTo>
                  <a:cubicBezTo>
                    <a:pt x="0" y="1"/>
                    <a:pt x="1" y="2"/>
                    <a:pt x="2" y="3"/>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4" name="Freeform 31"/>
            <p:cNvSpPr>
              <a:spLocks/>
            </p:cNvSpPr>
            <p:nvPr/>
          </p:nvSpPr>
          <p:spPr bwMode="gray">
            <a:xfrm>
              <a:off x="8934750" y="4739008"/>
              <a:ext cx="4763" cy="3175"/>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2" y="3"/>
                    <a:pt x="1" y="3"/>
                  </a:cubicBezTo>
                  <a:cubicBezTo>
                    <a:pt x="1" y="3"/>
                    <a:pt x="0" y="3"/>
                    <a:pt x="0" y="2"/>
                  </a:cubicBezTo>
                  <a:cubicBezTo>
                    <a:pt x="0" y="1"/>
                    <a:pt x="0" y="1"/>
                    <a:pt x="1" y="0"/>
                  </a:cubicBezTo>
                  <a:cubicBezTo>
                    <a:pt x="2" y="0"/>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5" name="Freeform 32"/>
            <p:cNvSpPr>
              <a:spLocks/>
            </p:cNvSpPr>
            <p:nvPr/>
          </p:nvSpPr>
          <p:spPr bwMode="gray">
            <a:xfrm>
              <a:off x="8893475" y="4772345"/>
              <a:ext cx="34925" cy="22225"/>
            </a:xfrm>
            <a:custGeom>
              <a:avLst/>
              <a:gdLst>
                <a:gd name="T0" fmla="*/ 0 w 22"/>
                <a:gd name="T1" fmla="*/ 8 h 14"/>
                <a:gd name="T2" fmla="*/ 2 w 22"/>
                <a:gd name="T3" fmla="*/ 0 h 14"/>
                <a:gd name="T4" fmla="*/ 22 w 22"/>
                <a:gd name="T5" fmla="*/ 4 h 14"/>
                <a:gd name="T6" fmla="*/ 22 w 22"/>
                <a:gd name="T7" fmla="*/ 14 h 14"/>
                <a:gd name="T8" fmla="*/ 0 w 22"/>
                <a:gd name="T9" fmla="*/ 8 h 14"/>
              </a:gdLst>
              <a:ahLst/>
              <a:cxnLst>
                <a:cxn ang="0">
                  <a:pos x="T0" y="T1"/>
                </a:cxn>
                <a:cxn ang="0">
                  <a:pos x="T2" y="T3"/>
                </a:cxn>
                <a:cxn ang="0">
                  <a:pos x="T4" y="T5"/>
                </a:cxn>
                <a:cxn ang="0">
                  <a:pos x="T6" y="T7"/>
                </a:cxn>
                <a:cxn ang="0">
                  <a:pos x="T8" y="T9"/>
                </a:cxn>
              </a:cxnLst>
              <a:rect l="0" t="0" r="r" b="b"/>
              <a:pathLst>
                <a:path w="22" h="14">
                  <a:moveTo>
                    <a:pt x="0" y="8"/>
                  </a:moveTo>
                  <a:lnTo>
                    <a:pt x="2" y="0"/>
                  </a:lnTo>
                  <a:lnTo>
                    <a:pt x="22" y="4"/>
                  </a:lnTo>
                  <a:lnTo>
                    <a:pt x="22" y="14"/>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6" name="Freeform 33"/>
            <p:cNvSpPr>
              <a:spLocks/>
            </p:cNvSpPr>
            <p:nvPr/>
          </p:nvSpPr>
          <p:spPr bwMode="gray">
            <a:xfrm>
              <a:off x="8855375" y="4777108"/>
              <a:ext cx="103188" cy="166687"/>
            </a:xfrm>
            <a:custGeom>
              <a:avLst/>
              <a:gdLst>
                <a:gd name="T0" fmla="*/ 31 w 74"/>
                <a:gd name="T1" fmla="*/ 4 h 121"/>
                <a:gd name="T2" fmla="*/ 14 w 74"/>
                <a:gd name="T3" fmla="*/ 24 h 121"/>
                <a:gd name="T4" fmla="*/ 0 w 74"/>
                <a:gd name="T5" fmla="*/ 119 h 121"/>
                <a:gd name="T6" fmla="*/ 68 w 74"/>
                <a:gd name="T7" fmla="*/ 115 h 121"/>
                <a:gd name="T8" fmla="*/ 62 w 74"/>
                <a:gd name="T9" fmla="*/ 16 h 121"/>
                <a:gd name="T10" fmla="*/ 31 w 74"/>
                <a:gd name="T11" fmla="*/ 4 h 121"/>
              </a:gdLst>
              <a:ahLst/>
              <a:cxnLst>
                <a:cxn ang="0">
                  <a:pos x="T0" y="T1"/>
                </a:cxn>
                <a:cxn ang="0">
                  <a:pos x="T2" y="T3"/>
                </a:cxn>
                <a:cxn ang="0">
                  <a:pos x="T4" y="T5"/>
                </a:cxn>
                <a:cxn ang="0">
                  <a:pos x="T6" y="T7"/>
                </a:cxn>
                <a:cxn ang="0">
                  <a:pos x="T8" y="T9"/>
                </a:cxn>
                <a:cxn ang="0">
                  <a:pos x="T10" y="T11"/>
                </a:cxn>
              </a:cxnLst>
              <a:rect l="0" t="0" r="r" b="b"/>
              <a:pathLst>
                <a:path w="74" h="121">
                  <a:moveTo>
                    <a:pt x="31" y="4"/>
                  </a:moveTo>
                  <a:cubicBezTo>
                    <a:pt x="17" y="5"/>
                    <a:pt x="14" y="22"/>
                    <a:pt x="14" y="24"/>
                  </a:cubicBezTo>
                  <a:cubicBezTo>
                    <a:pt x="13" y="49"/>
                    <a:pt x="11" y="118"/>
                    <a:pt x="0" y="119"/>
                  </a:cubicBezTo>
                  <a:cubicBezTo>
                    <a:pt x="60" y="119"/>
                    <a:pt x="62" y="121"/>
                    <a:pt x="68" y="115"/>
                  </a:cubicBezTo>
                  <a:cubicBezTo>
                    <a:pt x="74" y="109"/>
                    <a:pt x="62" y="16"/>
                    <a:pt x="62" y="16"/>
                  </a:cubicBezTo>
                  <a:cubicBezTo>
                    <a:pt x="61" y="0"/>
                    <a:pt x="48" y="3"/>
                    <a:pt x="3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7" name="Freeform 34"/>
            <p:cNvSpPr>
              <a:spLocks/>
            </p:cNvSpPr>
            <p:nvPr/>
          </p:nvSpPr>
          <p:spPr bwMode="gray">
            <a:xfrm>
              <a:off x="8855375" y="4780283"/>
              <a:ext cx="69850" cy="160337"/>
            </a:xfrm>
            <a:custGeom>
              <a:avLst/>
              <a:gdLst>
                <a:gd name="T0" fmla="*/ 31 w 50"/>
                <a:gd name="T1" fmla="*/ 1 h 116"/>
                <a:gd name="T2" fmla="*/ 14 w 50"/>
                <a:gd name="T3" fmla="*/ 21 h 116"/>
                <a:gd name="T4" fmla="*/ 0 w 50"/>
                <a:gd name="T5" fmla="*/ 116 h 116"/>
                <a:gd name="T6" fmla="*/ 9 w 50"/>
                <a:gd name="T7" fmla="*/ 116 h 116"/>
                <a:gd name="T8" fmla="*/ 8 w 50"/>
                <a:gd name="T9" fmla="*/ 116 h 116"/>
                <a:gd name="T10" fmla="*/ 22 w 50"/>
                <a:gd name="T11" fmla="*/ 31 h 116"/>
                <a:gd name="T12" fmla="*/ 40 w 50"/>
                <a:gd name="T13" fmla="*/ 2 h 116"/>
                <a:gd name="T14" fmla="*/ 49 w 50"/>
                <a:gd name="T15" fmla="*/ 0 h 116"/>
                <a:gd name="T16" fmla="*/ 31 w 50"/>
                <a:gd name="T17"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6">
                  <a:moveTo>
                    <a:pt x="31" y="1"/>
                  </a:moveTo>
                  <a:cubicBezTo>
                    <a:pt x="17" y="2"/>
                    <a:pt x="14" y="19"/>
                    <a:pt x="14" y="21"/>
                  </a:cubicBezTo>
                  <a:cubicBezTo>
                    <a:pt x="13" y="46"/>
                    <a:pt x="11" y="115"/>
                    <a:pt x="0" y="116"/>
                  </a:cubicBezTo>
                  <a:cubicBezTo>
                    <a:pt x="3" y="116"/>
                    <a:pt x="6" y="116"/>
                    <a:pt x="9" y="116"/>
                  </a:cubicBezTo>
                  <a:cubicBezTo>
                    <a:pt x="8" y="116"/>
                    <a:pt x="8" y="116"/>
                    <a:pt x="8" y="116"/>
                  </a:cubicBezTo>
                  <a:cubicBezTo>
                    <a:pt x="20" y="115"/>
                    <a:pt x="21" y="55"/>
                    <a:pt x="22" y="31"/>
                  </a:cubicBezTo>
                  <a:cubicBezTo>
                    <a:pt x="22" y="29"/>
                    <a:pt x="26" y="3"/>
                    <a:pt x="40" y="2"/>
                  </a:cubicBezTo>
                  <a:cubicBezTo>
                    <a:pt x="43" y="2"/>
                    <a:pt x="50" y="1"/>
                    <a:pt x="49" y="0"/>
                  </a:cubicBezTo>
                  <a:cubicBezTo>
                    <a:pt x="44" y="0"/>
                    <a:pt x="38" y="0"/>
                    <a:pt x="31" y="1"/>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8" name="Freeform 35"/>
            <p:cNvSpPr>
              <a:spLocks/>
            </p:cNvSpPr>
            <p:nvPr/>
          </p:nvSpPr>
          <p:spPr bwMode="gray">
            <a:xfrm>
              <a:off x="8890300" y="4850133"/>
              <a:ext cx="87313" cy="55562"/>
            </a:xfrm>
            <a:custGeom>
              <a:avLst/>
              <a:gdLst>
                <a:gd name="T0" fmla="*/ 63 w 63"/>
                <a:gd name="T1" fmla="*/ 36 h 41"/>
                <a:gd name="T2" fmla="*/ 57 w 63"/>
                <a:gd name="T3" fmla="*/ 41 h 41"/>
                <a:gd name="T4" fmla="*/ 6 w 63"/>
                <a:gd name="T5" fmla="*/ 41 h 41"/>
                <a:gd name="T6" fmla="*/ 0 w 63"/>
                <a:gd name="T7" fmla="*/ 36 h 41"/>
                <a:gd name="T8" fmla="*/ 0 w 63"/>
                <a:gd name="T9" fmla="*/ 6 h 41"/>
                <a:gd name="T10" fmla="*/ 6 w 63"/>
                <a:gd name="T11" fmla="*/ 0 h 41"/>
                <a:gd name="T12" fmla="*/ 57 w 63"/>
                <a:gd name="T13" fmla="*/ 0 h 41"/>
                <a:gd name="T14" fmla="*/ 63 w 63"/>
                <a:gd name="T15" fmla="*/ 6 h 41"/>
                <a:gd name="T16" fmla="*/ 63 w 63"/>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1">
                  <a:moveTo>
                    <a:pt x="63" y="36"/>
                  </a:moveTo>
                  <a:cubicBezTo>
                    <a:pt x="63" y="39"/>
                    <a:pt x="60" y="41"/>
                    <a:pt x="57" y="41"/>
                  </a:cubicBezTo>
                  <a:cubicBezTo>
                    <a:pt x="6" y="41"/>
                    <a:pt x="6" y="41"/>
                    <a:pt x="6" y="41"/>
                  </a:cubicBezTo>
                  <a:cubicBezTo>
                    <a:pt x="3" y="41"/>
                    <a:pt x="0" y="39"/>
                    <a:pt x="0" y="36"/>
                  </a:cubicBezTo>
                  <a:cubicBezTo>
                    <a:pt x="0" y="6"/>
                    <a:pt x="0" y="6"/>
                    <a:pt x="0" y="6"/>
                  </a:cubicBezTo>
                  <a:cubicBezTo>
                    <a:pt x="0" y="3"/>
                    <a:pt x="3" y="0"/>
                    <a:pt x="6" y="0"/>
                  </a:cubicBezTo>
                  <a:cubicBezTo>
                    <a:pt x="57" y="0"/>
                    <a:pt x="57" y="0"/>
                    <a:pt x="57" y="0"/>
                  </a:cubicBezTo>
                  <a:cubicBezTo>
                    <a:pt x="60" y="0"/>
                    <a:pt x="63" y="3"/>
                    <a:pt x="63" y="6"/>
                  </a:cubicBezTo>
                  <a:lnTo>
                    <a:pt x="63" y="36"/>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9" name="Freeform 36"/>
            <p:cNvSpPr>
              <a:spLocks/>
            </p:cNvSpPr>
            <p:nvPr/>
          </p:nvSpPr>
          <p:spPr bwMode="gray">
            <a:xfrm>
              <a:off x="8960150" y="4897758"/>
              <a:ext cx="19050" cy="20637"/>
            </a:xfrm>
            <a:custGeom>
              <a:avLst/>
              <a:gdLst>
                <a:gd name="T0" fmla="*/ 0 w 14"/>
                <a:gd name="T1" fmla="*/ 10 h 15"/>
                <a:gd name="T2" fmla="*/ 0 w 14"/>
                <a:gd name="T3" fmla="*/ 10 h 15"/>
                <a:gd name="T4" fmla="*/ 1 w 14"/>
                <a:gd name="T5" fmla="*/ 12 h 15"/>
                <a:gd name="T6" fmla="*/ 6 w 14"/>
                <a:gd name="T7" fmla="*/ 15 h 15"/>
                <a:gd name="T8" fmla="*/ 8 w 14"/>
                <a:gd name="T9" fmla="*/ 14 h 15"/>
                <a:gd name="T10" fmla="*/ 9 w 14"/>
                <a:gd name="T11" fmla="*/ 13 h 15"/>
                <a:gd name="T12" fmla="*/ 11 w 14"/>
                <a:gd name="T13" fmla="*/ 12 h 15"/>
                <a:gd name="T14" fmla="*/ 11 w 14"/>
                <a:gd name="T15" fmla="*/ 10 h 15"/>
                <a:gd name="T16" fmla="*/ 13 w 14"/>
                <a:gd name="T17" fmla="*/ 9 h 15"/>
                <a:gd name="T18" fmla="*/ 12 w 14"/>
                <a:gd name="T19" fmla="*/ 6 h 15"/>
                <a:gd name="T20" fmla="*/ 11 w 14"/>
                <a:gd name="T21" fmla="*/ 6 h 15"/>
                <a:gd name="T22" fmla="*/ 13 w 14"/>
                <a:gd name="T23" fmla="*/ 5 h 15"/>
                <a:gd name="T24" fmla="*/ 13 w 14"/>
                <a:gd name="T25" fmla="*/ 3 h 15"/>
                <a:gd name="T26" fmla="*/ 8 w 14"/>
                <a:gd name="T27" fmla="*/ 0 h 15"/>
                <a:gd name="T28" fmla="*/ 6 w 14"/>
                <a:gd name="T29" fmla="*/ 0 h 15"/>
                <a:gd name="T30" fmla="*/ 0 w 14"/>
                <a:gd name="T31"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5">
                  <a:moveTo>
                    <a:pt x="0" y="10"/>
                  </a:moveTo>
                  <a:cubicBezTo>
                    <a:pt x="0" y="10"/>
                    <a:pt x="0" y="10"/>
                    <a:pt x="0" y="10"/>
                  </a:cubicBezTo>
                  <a:cubicBezTo>
                    <a:pt x="0" y="11"/>
                    <a:pt x="0" y="11"/>
                    <a:pt x="1" y="12"/>
                  </a:cubicBezTo>
                  <a:cubicBezTo>
                    <a:pt x="6" y="15"/>
                    <a:pt x="6" y="15"/>
                    <a:pt x="6" y="15"/>
                  </a:cubicBezTo>
                  <a:cubicBezTo>
                    <a:pt x="7" y="15"/>
                    <a:pt x="8" y="15"/>
                    <a:pt x="8" y="14"/>
                  </a:cubicBezTo>
                  <a:cubicBezTo>
                    <a:pt x="9" y="14"/>
                    <a:pt x="9" y="13"/>
                    <a:pt x="9" y="13"/>
                  </a:cubicBezTo>
                  <a:cubicBezTo>
                    <a:pt x="9" y="13"/>
                    <a:pt x="10" y="13"/>
                    <a:pt x="11" y="12"/>
                  </a:cubicBezTo>
                  <a:cubicBezTo>
                    <a:pt x="11" y="11"/>
                    <a:pt x="11" y="10"/>
                    <a:pt x="11" y="10"/>
                  </a:cubicBezTo>
                  <a:cubicBezTo>
                    <a:pt x="11" y="10"/>
                    <a:pt x="12" y="10"/>
                    <a:pt x="13" y="9"/>
                  </a:cubicBezTo>
                  <a:cubicBezTo>
                    <a:pt x="13" y="8"/>
                    <a:pt x="13" y="7"/>
                    <a:pt x="12" y="6"/>
                  </a:cubicBezTo>
                  <a:cubicBezTo>
                    <a:pt x="11" y="6"/>
                    <a:pt x="11" y="6"/>
                    <a:pt x="11" y="6"/>
                  </a:cubicBezTo>
                  <a:cubicBezTo>
                    <a:pt x="12" y="6"/>
                    <a:pt x="13" y="6"/>
                    <a:pt x="13" y="5"/>
                  </a:cubicBezTo>
                  <a:cubicBezTo>
                    <a:pt x="14" y="4"/>
                    <a:pt x="14" y="3"/>
                    <a:pt x="13" y="3"/>
                  </a:cubicBezTo>
                  <a:cubicBezTo>
                    <a:pt x="8" y="0"/>
                    <a:pt x="8" y="0"/>
                    <a:pt x="8" y="0"/>
                  </a:cubicBezTo>
                  <a:cubicBezTo>
                    <a:pt x="7" y="0"/>
                    <a:pt x="6" y="0"/>
                    <a:pt x="6" y="0"/>
                  </a:cubicBezTo>
                  <a:cubicBezTo>
                    <a:pt x="2" y="2"/>
                    <a:pt x="0" y="10"/>
                    <a:pt x="0" y="10"/>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0" name="Freeform 37"/>
            <p:cNvSpPr>
              <a:spLocks/>
            </p:cNvSpPr>
            <p:nvPr/>
          </p:nvSpPr>
          <p:spPr bwMode="gray">
            <a:xfrm>
              <a:off x="8960150" y="4892995"/>
              <a:ext cx="15875" cy="6350"/>
            </a:xfrm>
            <a:custGeom>
              <a:avLst/>
              <a:gdLst>
                <a:gd name="T0" fmla="*/ 0 w 11"/>
                <a:gd name="T1" fmla="*/ 2 h 4"/>
                <a:gd name="T2" fmla="*/ 2 w 11"/>
                <a:gd name="T3" fmla="*/ 0 h 4"/>
                <a:gd name="T4" fmla="*/ 10 w 11"/>
                <a:gd name="T5" fmla="*/ 0 h 4"/>
                <a:gd name="T6" fmla="*/ 11 w 11"/>
                <a:gd name="T7" fmla="*/ 2 h 4"/>
                <a:gd name="T8" fmla="*/ 11 w 11"/>
                <a:gd name="T9" fmla="*/ 2 h 4"/>
                <a:gd name="T10" fmla="*/ 10 w 11"/>
                <a:gd name="T11" fmla="*/ 4 h 4"/>
                <a:gd name="T12" fmla="*/ 2 w 11"/>
                <a:gd name="T13" fmla="*/ 4 h 4"/>
                <a:gd name="T14" fmla="*/ 0 w 1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0" y="2"/>
                  </a:moveTo>
                  <a:cubicBezTo>
                    <a:pt x="0" y="1"/>
                    <a:pt x="1" y="0"/>
                    <a:pt x="2" y="0"/>
                  </a:cubicBezTo>
                  <a:cubicBezTo>
                    <a:pt x="10" y="0"/>
                    <a:pt x="10" y="0"/>
                    <a:pt x="10" y="0"/>
                  </a:cubicBezTo>
                  <a:cubicBezTo>
                    <a:pt x="11" y="0"/>
                    <a:pt x="11" y="1"/>
                    <a:pt x="11" y="2"/>
                  </a:cubicBezTo>
                  <a:cubicBezTo>
                    <a:pt x="11" y="2"/>
                    <a:pt x="11" y="2"/>
                    <a:pt x="11" y="2"/>
                  </a:cubicBezTo>
                  <a:cubicBezTo>
                    <a:pt x="11" y="3"/>
                    <a:pt x="10" y="4"/>
                    <a:pt x="10" y="4"/>
                  </a:cubicBezTo>
                  <a:cubicBezTo>
                    <a:pt x="2" y="4"/>
                    <a:pt x="2" y="4"/>
                    <a:pt x="2" y="4"/>
                  </a:cubicBezTo>
                  <a:cubicBezTo>
                    <a:pt x="1" y="4"/>
                    <a:pt x="0" y="3"/>
                    <a:pt x="0" y="2"/>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1" name="Freeform 38"/>
            <p:cNvSpPr>
              <a:spLocks/>
            </p:cNvSpPr>
            <p:nvPr/>
          </p:nvSpPr>
          <p:spPr bwMode="gray">
            <a:xfrm>
              <a:off x="8893475" y="4797745"/>
              <a:ext cx="77788" cy="115887"/>
            </a:xfrm>
            <a:custGeom>
              <a:avLst/>
              <a:gdLst>
                <a:gd name="T0" fmla="*/ 48 w 57"/>
                <a:gd name="T1" fmla="*/ 84 h 84"/>
                <a:gd name="T2" fmla="*/ 42 w 57"/>
                <a:gd name="T3" fmla="*/ 82 h 84"/>
                <a:gd name="T4" fmla="*/ 18 w 57"/>
                <a:gd name="T5" fmla="*/ 59 h 84"/>
                <a:gd name="T6" fmla="*/ 1 w 57"/>
                <a:gd name="T7" fmla="*/ 11 h 84"/>
                <a:gd name="T8" fmla="*/ 6 w 57"/>
                <a:gd name="T9" fmla="*/ 1 h 84"/>
                <a:gd name="T10" fmla="*/ 16 w 57"/>
                <a:gd name="T11" fmla="*/ 6 h 84"/>
                <a:gd name="T12" fmla="*/ 32 w 57"/>
                <a:gd name="T13" fmla="*/ 50 h 84"/>
                <a:gd name="T14" fmla="*/ 53 w 57"/>
                <a:gd name="T15" fmla="*/ 70 h 84"/>
                <a:gd name="T16" fmla="*/ 54 w 57"/>
                <a:gd name="T17" fmla="*/ 81 h 84"/>
                <a:gd name="T18" fmla="*/ 48 w 57"/>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84">
                  <a:moveTo>
                    <a:pt x="48" y="84"/>
                  </a:moveTo>
                  <a:cubicBezTo>
                    <a:pt x="46" y="84"/>
                    <a:pt x="44" y="83"/>
                    <a:pt x="42" y="82"/>
                  </a:cubicBezTo>
                  <a:cubicBezTo>
                    <a:pt x="18" y="59"/>
                    <a:pt x="18" y="59"/>
                    <a:pt x="18" y="59"/>
                  </a:cubicBezTo>
                  <a:cubicBezTo>
                    <a:pt x="1" y="11"/>
                    <a:pt x="1" y="11"/>
                    <a:pt x="1" y="11"/>
                  </a:cubicBezTo>
                  <a:cubicBezTo>
                    <a:pt x="0" y="7"/>
                    <a:pt x="2" y="2"/>
                    <a:pt x="6" y="1"/>
                  </a:cubicBezTo>
                  <a:cubicBezTo>
                    <a:pt x="10" y="0"/>
                    <a:pt x="15" y="2"/>
                    <a:pt x="16" y="6"/>
                  </a:cubicBezTo>
                  <a:cubicBezTo>
                    <a:pt x="32" y="50"/>
                    <a:pt x="32" y="50"/>
                    <a:pt x="32" y="50"/>
                  </a:cubicBezTo>
                  <a:cubicBezTo>
                    <a:pt x="53" y="70"/>
                    <a:pt x="53" y="70"/>
                    <a:pt x="53" y="70"/>
                  </a:cubicBezTo>
                  <a:cubicBezTo>
                    <a:pt x="57" y="73"/>
                    <a:pt x="57" y="78"/>
                    <a:pt x="54" y="81"/>
                  </a:cubicBezTo>
                  <a:cubicBezTo>
                    <a:pt x="52" y="83"/>
                    <a:pt x="50" y="84"/>
                    <a:pt x="48"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2" name="Freeform 39"/>
            <p:cNvSpPr>
              <a:spLocks/>
            </p:cNvSpPr>
            <p:nvPr/>
          </p:nvSpPr>
          <p:spPr bwMode="gray">
            <a:xfrm>
              <a:off x="8893475" y="4799333"/>
              <a:ext cx="69850" cy="114300"/>
            </a:xfrm>
            <a:custGeom>
              <a:avLst/>
              <a:gdLst>
                <a:gd name="T0" fmla="*/ 48 w 51"/>
                <a:gd name="T1" fmla="*/ 76 h 82"/>
                <a:gd name="T2" fmla="*/ 23 w 51"/>
                <a:gd name="T3" fmla="*/ 53 h 82"/>
                <a:gd name="T4" fmla="*/ 5 w 51"/>
                <a:gd name="T5" fmla="*/ 2 h 82"/>
                <a:gd name="T6" fmla="*/ 4 w 51"/>
                <a:gd name="T7" fmla="*/ 0 h 82"/>
                <a:gd name="T8" fmla="*/ 1 w 51"/>
                <a:gd name="T9" fmla="*/ 9 h 82"/>
                <a:gd name="T10" fmla="*/ 18 w 51"/>
                <a:gd name="T11" fmla="*/ 57 h 82"/>
                <a:gd name="T12" fmla="*/ 42 w 51"/>
                <a:gd name="T13" fmla="*/ 80 h 82"/>
                <a:gd name="T14" fmla="*/ 48 w 51"/>
                <a:gd name="T15" fmla="*/ 82 h 82"/>
                <a:gd name="T16" fmla="*/ 51 w 51"/>
                <a:gd name="T17" fmla="*/ 81 h 82"/>
                <a:gd name="T18" fmla="*/ 48 w 51"/>
                <a:gd name="T19"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2">
                  <a:moveTo>
                    <a:pt x="48" y="76"/>
                  </a:moveTo>
                  <a:cubicBezTo>
                    <a:pt x="23" y="53"/>
                    <a:pt x="23" y="53"/>
                    <a:pt x="23" y="53"/>
                  </a:cubicBezTo>
                  <a:cubicBezTo>
                    <a:pt x="5" y="2"/>
                    <a:pt x="5" y="2"/>
                    <a:pt x="5" y="2"/>
                  </a:cubicBezTo>
                  <a:cubicBezTo>
                    <a:pt x="5" y="1"/>
                    <a:pt x="5" y="1"/>
                    <a:pt x="4" y="0"/>
                  </a:cubicBezTo>
                  <a:cubicBezTo>
                    <a:pt x="1" y="2"/>
                    <a:pt x="0" y="6"/>
                    <a:pt x="1" y="9"/>
                  </a:cubicBezTo>
                  <a:cubicBezTo>
                    <a:pt x="18" y="57"/>
                    <a:pt x="18" y="57"/>
                    <a:pt x="18" y="57"/>
                  </a:cubicBezTo>
                  <a:cubicBezTo>
                    <a:pt x="42" y="80"/>
                    <a:pt x="42" y="80"/>
                    <a:pt x="42" y="80"/>
                  </a:cubicBezTo>
                  <a:cubicBezTo>
                    <a:pt x="44" y="81"/>
                    <a:pt x="46" y="82"/>
                    <a:pt x="48" y="82"/>
                  </a:cubicBezTo>
                  <a:cubicBezTo>
                    <a:pt x="49" y="82"/>
                    <a:pt x="50" y="82"/>
                    <a:pt x="51" y="81"/>
                  </a:cubicBezTo>
                  <a:cubicBezTo>
                    <a:pt x="51" y="79"/>
                    <a:pt x="50" y="78"/>
                    <a:pt x="48" y="76"/>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3" name="Freeform 40"/>
            <p:cNvSpPr>
              <a:spLocks/>
            </p:cNvSpPr>
            <p:nvPr/>
          </p:nvSpPr>
          <p:spPr bwMode="gray">
            <a:xfrm>
              <a:off x="8869662" y="4696145"/>
              <a:ext cx="73025" cy="73025"/>
            </a:xfrm>
            <a:custGeom>
              <a:avLst/>
              <a:gdLst>
                <a:gd name="T0" fmla="*/ 49 w 53"/>
                <a:gd name="T1" fmla="*/ 11 h 53"/>
                <a:gd name="T2" fmla="*/ 42 w 53"/>
                <a:gd name="T3" fmla="*/ 6 h 53"/>
                <a:gd name="T4" fmla="*/ 40 w 53"/>
                <a:gd name="T5" fmla="*/ 6 h 53"/>
                <a:gd name="T6" fmla="*/ 33 w 53"/>
                <a:gd name="T7" fmla="*/ 1 h 53"/>
                <a:gd name="T8" fmla="*/ 29 w 53"/>
                <a:gd name="T9" fmla="*/ 3 h 53"/>
                <a:gd name="T10" fmla="*/ 23 w 53"/>
                <a:gd name="T11" fmla="*/ 0 h 53"/>
                <a:gd name="T12" fmla="*/ 15 w 53"/>
                <a:gd name="T13" fmla="*/ 4 h 53"/>
                <a:gd name="T14" fmla="*/ 14 w 53"/>
                <a:gd name="T15" fmla="*/ 4 h 53"/>
                <a:gd name="T16" fmla="*/ 6 w 53"/>
                <a:gd name="T17" fmla="*/ 12 h 53"/>
                <a:gd name="T18" fmla="*/ 6 w 53"/>
                <a:gd name="T19" fmla="*/ 13 h 53"/>
                <a:gd name="T20" fmla="*/ 0 w 53"/>
                <a:gd name="T21" fmla="*/ 21 h 53"/>
                <a:gd name="T22" fmla="*/ 1 w 53"/>
                <a:gd name="T23" fmla="*/ 25 h 53"/>
                <a:gd name="T24" fmla="*/ 0 w 53"/>
                <a:gd name="T25" fmla="*/ 30 h 53"/>
                <a:gd name="T26" fmla="*/ 4 w 53"/>
                <a:gd name="T27" fmla="*/ 37 h 53"/>
                <a:gd name="T28" fmla="*/ 4 w 53"/>
                <a:gd name="T29" fmla="*/ 38 h 53"/>
                <a:gd name="T30" fmla="*/ 3 w 53"/>
                <a:gd name="T31" fmla="*/ 39 h 53"/>
                <a:gd name="T32" fmla="*/ 11 w 53"/>
                <a:gd name="T33" fmla="*/ 48 h 53"/>
                <a:gd name="T34" fmla="*/ 11 w 53"/>
                <a:gd name="T35" fmla="*/ 48 h 53"/>
                <a:gd name="T36" fmla="*/ 16 w 53"/>
                <a:gd name="T37" fmla="*/ 52 h 53"/>
                <a:gd name="T38" fmla="*/ 19 w 53"/>
                <a:gd name="T39" fmla="*/ 52 h 53"/>
                <a:gd name="T40" fmla="*/ 22 w 53"/>
                <a:gd name="T41" fmla="*/ 53 h 53"/>
                <a:gd name="T42" fmla="*/ 22 w 53"/>
                <a:gd name="T43" fmla="*/ 53 h 53"/>
                <a:gd name="T44" fmla="*/ 22 w 53"/>
                <a:gd name="T45" fmla="*/ 53 h 53"/>
                <a:gd name="T46" fmla="*/ 26 w 53"/>
                <a:gd name="T47" fmla="*/ 50 h 53"/>
                <a:gd name="T48" fmla="*/ 31 w 53"/>
                <a:gd name="T49" fmla="*/ 49 h 53"/>
                <a:gd name="T50" fmla="*/ 31 w 53"/>
                <a:gd name="T51" fmla="*/ 40 h 53"/>
                <a:gd name="T52" fmla="*/ 38 w 53"/>
                <a:gd name="T53" fmla="*/ 39 h 53"/>
                <a:gd name="T54" fmla="*/ 38 w 53"/>
                <a:gd name="T55" fmla="*/ 31 h 53"/>
                <a:gd name="T56" fmla="*/ 43 w 53"/>
                <a:gd name="T57" fmla="*/ 30 h 53"/>
                <a:gd name="T58" fmla="*/ 45 w 53"/>
                <a:gd name="T59" fmla="*/ 26 h 53"/>
                <a:gd name="T60" fmla="*/ 49 w 53"/>
                <a:gd name="T61" fmla="*/ 26 h 53"/>
                <a:gd name="T62" fmla="*/ 49 w 53"/>
                <a:gd name="T63" fmla="*/ 26 h 53"/>
                <a:gd name="T64" fmla="*/ 53 w 53"/>
                <a:gd name="T65" fmla="*/ 17 h 53"/>
                <a:gd name="T66" fmla="*/ 49 w 53"/>
                <a:gd name="T67"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53">
                  <a:moveTo>
                    <a:pt x="49" y="11"/>
                  </a:moveTo>
                  <a:cubicBezTo>
                    <a:pt x="48" y="8"/>
                    <a:pt x="45" y="6"/>
                    <a:pt x="42" y="6"/>
                  </a:cubicBezTo>
                  <a:cubicBezTo>
                    <a:pt x="41" y="6"/>
                    <a:pt x="41" y="6"/>
                    <a:pt x="40" y="6"/>
                  </a:cubicBezTo>
                  <a:cubicBezTo>
                    <a:pt x="39" y="3"/>
                    <a:pt x="36" y="1"/>
                    <a:pt x="33" y="1"/>
                  </a:cubicBezTo>
                  <a:cubicBezTo>
                    <a:pt x="32" y="1"/>
                    <a:pt x="30" y="2"/>
                    <a:pt x="29" y="3"/>
                  </a:cubicBezTo>
                  <a:cubicBezTo>
                    <a:pt x="27" y="1"/>
                    <a:pt x="25" y="0"/>
                    <a:pt x="23" y="0"/>
                  </a:cubicBezTo>
                  <a:cubicBezTo>
                    <a:pt x="19" y="0"/>
                    <a:pt x="16" y="2"/>
                    <a:pt x="15" y="4"/>
                  </a:cubicBezTo>
                  <a:cubicBezTo>
                    <a:pt x="14" y="4"/>
                    <a:pt x="14" y="4"/>
                    <a:pt x="14" y="4"/>
                  </a:cubicBezTo>
                  <a:cubicBezTo>
                    <a:pt x="10" y="4"/>
                    <a:pt x="6" y="8"/>
                    <a:pt x="6" y="12"/>
                  </a:cubicBezTo>
                  <a:cubicBezTo>
                    <a:pt x="6" y="13"/>
                    <a:pt x="6" y="13"/>
                    <a:pt x="6" y="13"/>
                  </a:cubicBezTo>
                  <a:cubicBezTo>
                    <a:pt x="3" y="14"/>
                    <a:pt x="0" y="17"/>
                    <a:pt x="0" y="21"/>
                  </a:cubicBezTo>
                  <a:cubicBezTo>
                    <a:pt x="0" y="22"/>
                    <a:pt x="1" y="24"/>
                    <a:pt x="1" y="25"/>
                  </a:cubicBezTo>
                  <a:cubicBezTo>
                    <a:pt x="0" y="26"/>
                    <a:pt x="0" y="28"/>
                    <a:pt x="0" y="30"/>
                  </a:cubicBezTo>
                  <a:cubicBezTo>
                    <a:pt x="0" y="33"/>
                    <a:pt x="1" y="36"/>
                    <a:pt x="4" y="37"/>
                  </a:cubicBezTo>
                  <a:cubicBezTo>
                    <a:pt x="4" y="38"/>
                    <a:pt x="4" y="38"/>
                    <a:pt x="4" y="38"/>
                  </a:cubicBezTo>
                  <a:cubicBezTo>
                    <a:pt x="3" y="38"/>
                    <a:pt x="3" y="39"/>
                    <a:pt x="3" y="39"/>
                  </a:cubicBezTo>
                  <a:cubicBezTo>
                    <a:pt x="3" y="44"/>
                    <a:pt x="7" y="47"/>
                    <a:pt x="11" y="48"/>
                  </a:cubicBezTo>
                  <a:cubicBezTo>
                    <a:pt x="11" y="48"/>
                    <a:pt x="11" y="48"/>
                    <a:pt x="11" y="48"/>
                  </a:cubicBezTo>
                  <a:cubicBezTo>
                    <a:pt x="11" y="50"/>
                    <a:pt x="14" y="52"/>
                    <a:pt x="16" y="52"/>
                  </a:cubicBezTo>
                  <a:cubicBezTo>
                    <a:pt x="17" y="52"/>
                    <a:pt x="18" y="52"/>
                    <a:pt x="19" y="52"/>
                  </a:cubicBezTo>
                  <a:cubicBezTo>
                    <a:pt x="20" y="52"/>
                    <a:pt x="21" y="53"/>
                    <a:pt x="22" y="53"/>
                  </a:cubicBezTo>
                  <a:cubicBezTo>
                    <a:pt x="22" y="53"/>
                    <a:pt x="22" y="53"/>
                    <a:pt x="22" y="53"/>
                  </a:cubicBezTo>
                  <a:cubicBezTo>
                    <a:pt x="22" y="53"/>
                    <a:pt x="22" y="53"/>
                    <a:pt x="22" y="53"/>
                  </a:cubicBezTo>
                  <a:cubicBezTo>
                    <a:pt x="24" y="52"/>
                    <a:pt x="25" y="51"/>
                    <a:pt x="26" y="50"/>
                  </a:cubicBezTo>
                  <a:cubicBezTo>
                    <a:pt x="27" y="50"/>
                    <a:pt x="29" y="50"/>
                    <a:pt x="31" y="49"/>
                  </a:cubicBezTo>
                  <a:cubicBezTo>
                    <a:pt x="39" y="46"/>
                    <a:pt x="32" y="45"/>
                    <a:pt x="31" y="40"/>
                  </a:cubicBezTo>
                  <a:cubicBezTo>
                    <a:pt x="31" y="35"/>
                    <a:pt x="36" y="40"/>
                    <a:pt x="38" y="39"/>
                  </a:cubicBezTo>
                  <a:cubicBezTo>
                    <a:pt x="40" y="39"/>
                    <a:pt x="38" y="35"/>
                    <a:pt x="38" y="31"/>
                  </a:cubicBezTo>
                  <a:cubicBezTo>
                    <a:pt x="37" y="27"/>
                    <a:pt x="39" y="30"/>
                    <a:pt x="43" y="30"/>
                  </a:cubicBezTo>
                  <a:cubicBezTo>
                    <a:pt x="46" y="29"/>
                    <a:pt x="46" y="28"/>
                    <a:pt x="45" y="26"/>
                  </a:cubicBezTo>
                  <a:cubicBezTo>
                    <a:pt x="47" y="26"/>
                    <a:pt x="48" y="26"/>
                    <a:pt x="49" y="26"/>
                  </a:cubicBezTo>
                  <a:cubicBezTo>
                    <a:pt x="49" y="26"/>
                    <a:pt x="49" y="26"/>
                    <a:pt x="49" y="26"/>
                  </a:cubicBezTo>
                  <a:cubicBezTo>
                    <a:pt x="52" y="24"/>
                    <a:pt x="53" y="20"/>
                    <a:pt x="53" y="17"/>
                  </a:cubicBezTo>
                  <a:cubicBezTo>
                    <a:pt x="52" y="14"/>
                    <a:pt x="51" y="13"/>
                    <a:pt x="49"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4" name="Freeform 41"/>
            <p:cNvSpPr>
              <a:spLocks/>
            </p:cNvSpPr>
            <p:nvPr/>
          </p:nvSpPr>
          <p:spPr bwMode="gray">
            <a:xfrm>
              <a:off x="8861725" y="4683445"/>
              <a:ext cx="82550" cy="65087"/>
            </a:xfrm>
            <a:custGeom>
              <a:avLst/>
              <a:gdLst>
                <a:gd name="T0" fmla="*/ 60 w 60"/>
                <a:gd name="T1" fmla="*/ 26 h 47"/>
                <a:gd name="T2" fmla="*/ 59 w 60"/>
                <a:gd name="T3" fmla="*/ 21 h 47"/>
                <a:gd name="T4" fmla="*/ 22 w 60"/>
                <a:gd name="T5" fmla="*/ 6 h 47"/>
                <a:gd name="T6" fmla="*/ 6 w 60"/>
                <a:gd name="T7" fmla="*/ 43 h 47"/>
                <a:gd name="T8" fmla="*/ 8 w 60"/>
                <a:gd name="T9" fmla="*/ 47 h 47"/>
                <a:gd name="T10" fmla="*/ 60 w 60"/>
                <a:gd name="T11" fmla="*/ 26 h 47"/>
              </a:gdLst>
              <a:ahLst/>
              <a:cxnLst>
                <a:cxn ang="0">
                  <a:pos x="T0" y="T1"/>
                </a:cxn>
                <a:cxn ang="0">
                  <a:pos x="T2" y="T3"/>
                </a:cxn>
                <a:cxn ang="0">
                  <a:pos x="T4" y="T5"/>
                </a:cxn>
                <a:cxn ang="0">
                  <a:pos x="T6" y="T7"/>
                </a:cxn>
                <a:cxn ang="0">
                  <a:pos x="T8" y="T9"/>
                </a:cxn>
                <a:cxn ang="0">
                  <a:pos x="T10" y="T11"/>
                </a:cxn>
              </a:cxnLst>
              <a:rect l="0" t="0" r="r" b="b"/>
              <a:pathLst>
                <a:path w="60" h="47">
                  <a:moveTo>
                    <a:pt x="60" y="26"/>
                  </a:moveTo>
                  <a:cubicBezTo>
                    <a:pt x="60" y="24"/>
                    <a:pt x="59" y="23"/>
                    <a:pt x="59" y="21"/>
                  </a:cubicBezTo>
                  <a:cubicBezTo>
                    <a:pt x="53" y="7"/>
                    <a:pt x="36" y="0"/>
                    <a:pt x="22" y="6"/>
                  </a:cubicBezTo>
                  <a:cubicBezTo>
                    <a:pt x="7" y="12"/>
                    <a:pt x="0" y="29"/>
                    <a:pt x="6" y="43"/>
                  </a:cubicBezTo>
                  <a:cubicBezTo>
                    <a:pt x="7" y="44"/>
                    <a:pt x="7" y="46"/>
                    <a:pt x="8" y="47"/>
                  </a:cubicBezTo>
                  <a:lnTo>
                    <a:pt x="60" y="26"/>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5" name="Freeform 42"/>
            <p:cNvSpPr>
              <a:spLocks/>
            </p:cNvSpPr>
            <p:nvPr/>
          </p:nvSpPr>
          <p:spPr bwMode="gray">
            <a:xfrm>
              <a:off x="8885537" y="4683445"/>
              <a:ext cx="58738" cy="38100"/>
            </a:xfrm>
            <a:custGeom>
              <a:avLst/>
              <a:gdLst>
                <a:gd name="T0" fmla="*/ 34 w 42"/>
                <a:gd name="T1" fmla="*/ 24 h 28"/>
                <a:gd name="T2" fmla="*/ 35 w 42"/>
                <a:gd name="T3" fmla="*/ 28 h 28"/>
                <a:gd name="T4" fmla="*/ 42 w 42"/>
                <a:gd name="T5" fmla="*/ 26 h 28"/>
                <a:gd name="T6" fmla="*/ 41 w 42"/>
                <a:gd name="T7" fmla="*/ 21 h 28"/>
                <a:gd name="T8" fmla="*/ 4 w 42"/>
                <a:gd name="T9" fmla="*/ 6 h 28"/>
                <a:gd name="T10" fmla="*/ 0 w 42"/>
                <a:gd name="T11" fmla="*/ 8 h 28"/>
                <a:gd name="T12" fmla="*/ 34 w 42"/>
                <a:gd name="T13" fmla="*/ 24 h 28"/>
              </a:gdLst>
              <a:ahLst/>
              <a:cxnLst>
                <a:cxn ang="0">
                  <a:pos x="T0" y="T1"/>
                </a:cxn>
                <a:cxn ang="0">
                  <a:pos x="T2" y="T3"/>
                </a:cxn>
                <a:cxn ang="0">
                  <a:pos x="T4" y="T5"/>
                </a:cxn>
                <a:cxn ang="0">
                  <a:pos x="T6" y="T7"/>
                </a:cxn>
                <a:cxn ang="0">
                  <a:pos x="T8" y="T9"/>
                </a:cxn>
                <a:cxn ang="0">
                  <a:pos x="T10" y="T11"/>
                </a:cxn>
                <a:cxn ang="0">
                  <a:pos x="T12" y="T13"/>
                </a:cxn>
              </a:cxnLst>
              <a:rect l="0" t="0" r="r" b="b"/>
              <a:pathLst>
                <a:path w="42" h="28">
                  <a:moveTo>
                    <a:pt x="34" y="24"/>
                  </a:moveTo>
                  <a:cubicBezTo>
                    <a:pt x="34" y="26"/>
                    <a:pt x="34" y="27"/>
                    <a:pt x="35" y="28"/>
                  </a:cubicBezTo>
                  <a:cubicBezTo>
                    <a:pt x="42" y="26"/>
                    <a:pt x="42" y="26"/>
                    <a:pt x="42" y="26"/>
                  </a:cubicBezTo>
                  <a:cubicBezTo>
                    <a:pt x="42" y="24"/>
                    <a:pt x="41" y="23"/>
                    <a:pt x="41" y="21"/>
                  </a:cubicBezTo>
                  <a:cubicBezTo>
                    <a:pt x="35" y="7"/>
                    <a:pt x="18" y="0"/>
                    <a:pt x="4" y="6"/>
                  </a:cubicBezTo>
                  <a:cubicBezTo>
                    <a:pt x="2" y="7"/>
                    <a:pt x="1" y="7"/>
                    <a:pt x="0" y="8"/>
                  </a:cubicBezTo>
                  <a:cubicBezTo>
                    <a:pt x="14" y="4"/>
                    <a:pt x="28" y="11"/>
                    <a:pt x="34" y="24"/>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6" name="Freeform 43"/>
            <p:cNvSpPr>
              <a:spLocks/>
            </p:cNvSpPr>
            <p:nvPr/>
          </p:nvSpPr>
          <p:spPr bwMode="gray">
            <a:xfrm>
              <a:off x="8864900" y="4692970"/>
              <a:ext cx="26988" cy="55562"/>
            </a:xfrm>
            <a:custGeom>
              <a:avLst/>
              <a:gdLst>
                <a:gd name="T0" fmla="*/ 20 w 20"/>
                <a:gd name="T1" fmla="*/ 0 h 40"/>
                <a:gd name="T2" fmla="*/ 16 w 20"/>
                <a:gd name="T3" fmla="*/ 1 h 40"/>
                <a:gd name="T4" fmla="*/ 3 w 20"/>
                <a:gd name="T5" fmla="*/ 30 h 40"/>
                <a:gd name="T6" fmla="*/ 3 w 20"/>
                <a:gd name="T7" fmla="*/ 30 h 40"/>
                <a:gd name="T8" fmla="*/ 3 w 20"/>
                <a:gd name="T9" fmla="*/ 31 h 40"/>
                <a:gd name="T10" fmla="*/ 4 w 20"/>
                <a:gd name="T11" fmla="*/ 36 h 40"/>
                <a:gd name="T12" fmla="*/ 6 w 20"/>
                <a:gd name="T13" fmla="*/ 40 h 40"/>
                <a:gd name="T14" fmla="*/ 10 w 20"/>
                <a:gd name="T15" fmla="*/ 38 h 40"/>
                <a:gd name="T16" fmla="*/ 13 w 20"/>
                <a:gd name="T17" fmla="*/ 37 h 40"/>
                <a:gd name="T18" fmla="*/ 11 w 20"/>
                <a:gd name="T19" fmla="*/ 33 h 40"/>
                <a:gd name="T20" fmla="*/ 20 w 2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40">
                  <a:moveTo>
                    <a:pt x="20" y="0"/>
                  </a:moveTo>
                  <a:cubicBezTo>
                    <a:pt x="18" y="0"/>
                    <a:pt x="17" y="1"/>
                    <a:pt x="16" y="1"/>
                  </a:cubicBezTo>
                  <a:cubicBezTo>
                    <a:pt x="6" y="7"/>
                    <a:pt x="0" y="19"/>
                    <a:pt x="3" y="30"/>
                  </a:cubicBezTo>
                  <a:cubicBezTo>
                    <a:pt x="3" y="30"/>
                    <a:pt x="3" y="30"/>
                    <a:pt x="3" y="30"/>
                  </a:cubicBezTo>
                  <a:cubicBezTo>
                    <a:pt x="3" y="31"/>
                    <a:pt x="3" y="31"/>
                    <a:pt x="3" y="31"/>
                  </a:cubicBezTo>
                  <a:cubicBezTo>
                    <a:pt x="3" y="33"/>
                    <a:pt x="4" y="34"/>
                    <a:pt x="4" y="36"/>
                  </a:cubicBezTo>
                  <a:cubicBezTo>
                    <a:pt x="5" y="37"/>
                    <a:pt x="6" y="39"/>
                    <a:pt x="6" y="40"/>
                  </a:cubicBezTo>
                  <a:cubicBezTo>
                    <a:pt x="10" y="38"/>
                    <a:pt x="10" y="38"/>
                    <a:pt x="10" y="38"/>
                  </a:cubicBezTo>
                  <a:cubicBezTo>
                    <a:pt x="13" y="37"/>
                    <a:pt x="13" y="37"/>
                    <a:pt x="13" y="37"/>
                  </a:cubicBezTo>
                  <a:cubicBezTo>
                    <a:pt x="13" y="36"/>
                    <a:pt x="12" y="34"/>
                    <a:pt x="11" y="33"/>
                  </a:cubicBezTo>
                  <a:cubicBezTo>
                    <a:pt x="6" y="21"/>
                    <a:pt x="10" y="8"/>
                    <a:pt x="20" y="0"/>
                  </a:cubicBez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7" name="Freeform 44"/>
            <p:cNvSpPr>
              <a:spLocks/>
            </p:cNvSpPr>
            <p:nvPr/>
          </p:nvSpPr>
          <p:spPr bwMode="gray">
            <a:xfrm>
              <a:off x="8864900" y="4708845"/>
              <a:ext cx="84138" cy="39687"/>
            </a:xfrm>
            <a:custGeom>
              <a:avLst/>
              <a:gdLst>
                <a:gd name="T0" fmla="*/ 58 w 61"/>
                <a:gd name="T1" fmla="*/ 0 h 29"/>
                <a:gd name="T2" fmla="*/ 1 w 61"/>
                <a:gd name="T3" fmla="*/ 23 h 29"/>
                <a:gd name="T4" fmla="*/ 1 w 61"/>
                <a:gd name="T5" fmla="*/ 27 h 29"/>
                <a:gd name="T6" fmla="*/ 3 w 61"/>
                <a:gd name="T7" fmla="*/ 29 h 29"/>
                <a:gd name="T8" fmla="*/ 61 w 61"/>
                <a:gd name="T9" fmla="*/ 5 h 29"/>
                <a:gd name="T10" fmla="*/ 61 w 61"/>
                <a:gd name="T11" fmla="*/ 2 h 29"/>
                <a:gd name="T12" fmla="*/ 58 w 6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1" h="29">
                  <a:moveTo>
                    <a:pt x="58" y="0"/>
                  </a:moveTo>
                  <a:cubicBezTo>
                    <a:pt x="1" y="23"/>
                    <a:pt x="1" y="23"/>
                    <a:pt x="1" y="23"/>
                  </a:cubicBezTo>
                  <a:cubicBezTo>
                    <a:pt x="1" y="23"/>
                    <a:pt x="0" y="25"/>
                    <a:pt x="1" y="27"/>
                  </a:cubicBezTo>
                  <a:cubicBezTo>
                    <a:pt x="2" y="28"/>
                    <a:pt x="3" y="29"/>
                    <a:pt x="3" y="29"/>
                  </a:cubicBezTo>
                  <a:cubicBezTo>
                    <a:pt x="61" y="5"/>
                    <a:pt x="61" y="5"/>
                    <a:pt x="61" y="5"/>
                  </a:cubicBezTo>
                  <a:cubicBezTo>
                    <a:pt x="61" y="5"/>
                    <a:pt x="61" y="4"/>
                    <a:pt x="61" y="2"/>
                  </a:cubicBezTo>
                  <a:cubicBezTo>
                    <a:pt x="60" y="0"/>
                    <a:pt x="58" y="0"/>
                    <a:pt x="58" y="0"/>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8" name="Freeform 45"/>
            <p:cNvSpPr>
              <a:spLocks noEditPoints="1"/>
            </p:cNvSpPr>
            <p:nvPr/>
          </p:nvSpPr>
          <p:spPr bwMode="gray">
            <a:xfrm>
              <a:off x="8693450" y="5112070"/>
              <a:ext cx="246063" cy="301625"/>
            </a:xfrm>
            <a:custGeom>
              <a:avLst/>
              <a:gdLst>
                <a:gd name="T0" fmla="*/ 100 w 178"/>
                <a:gd name="T1" fmla="*/ 161 h 219"/>
                <a:gd name="T2" fmla="*/ 175 w 178"/>
                <a:gd name="T3" fmla="*/ 114 h 219"/>
                <a:gd name="T4" fmla="*/ 176 w 178"/>
                <a:gd name="T5" fmla="*/ 113 h 219"/>
                <a:gd name="T6" fmla="*/ 176 w 178"/>
                <a:gd name="T7" fmla="*/ 113 h 219"/>
                <a:gd name="T8" fmla="*/ 177 w 178"/>
                <a:gd name="T9" fmla="*/ 112 h 219"/>
                <a:gd name="T10" fmla="*/ 177 w 178"/>
                <a:gd name="T11" fmla="*/ 110 h 219"/>
                <a:gd name="T12" fmla="*/ 177 w 178"/>
                <a:gd name="T13" fmla="*/ 109 h 219"/>
                <a:gd name="T14" fmla="*/ 177 w 178"/>
                <a:gd name="T15" fmla="*/ 108 h 219"/>
                <a:gd name="T16" fmla="*/ 176 w 178"/>
                <a:gd name="T17" fmla="*/ 107 h 219"/>
                <a:gd name="T18" fmla="*/ 176 w 178"/>
                <a:gd name="T19" fmla="*/ 107 h 219"/>
                <a:gd name="T20" fmla="*/ 175 w 178"/>
                <a:gd name="T21" fmla="*/ 106 h 219"/>
                <a:gd name="T22" fmla="*/ 174 w 178"/>
                <a:gd name="T23" fmla="*/ 105 h 219"/>
                <a:gd name="T24" fmla="*/ 100 w 178"/>
                <a:gd name="T25" fmla="*/ 58 h 219"/>
                <a:gd name="T26" fmla="*/ 176 w 178"/>
                <a:gd name="T27" fmla="*/ 3 h 219"/>
                <a:gd name="T28" fmla="*/ 89 w 178"/>
                <a:gd name="T29" fmla="*/ 51 h 219"/>
                <a:gd name="T30" fmla="*/ 2 w 178"/>
                <a:gd name="T31" fmla="*/ 3 h 219"/>
                <a:gd name="T32" fmla="*/ 78 w 178"/>
                <a:gd name="T33" fmla="*/ 58 h 219"/>
                <a:gd name="T34" fmla="*/ 3 w 178"/>
                <a:gd name="T35" fmla="*/ 105 h 219"/>
                <a:gd name="T36" fmla="*/ 2 w 178"/>
                <a:gd name="T37" fmla="*/ 106 h 219"/>
                <a:gd name="T38" fmla="*/ 2 w 178"/>
                <a:gd name="T39" fmla="*/ 107 h 219"/>
                <a:gd name="T40" fmla="*/ 2 w 178"/>
                <a:gd name="T41" fmla="*/ 107 h 219"/>
                <a:gd name="T42" fmla="*/ 1 w 178"/>
                <a:gd name="T43" fmla="*/ 108 h 219"/>
                <a:gd name="T44" fmla="*/ 1 w 178"/>
                <a:gd name="T45" fmla="*/ 109 h 219"/>
                <a:gd name="T46" fmla="*/ 1 w 178"/>
                <a:gd name="T47" fmla="*/ 110 h 219"/>
                <a:gd name="T48" fmla="*/ 1 w 178"/>
                <a:gd name="T49" fmla="*/ 112 h 219"/>
                <a:gd name="T50" fmla="*/ 1 w 178"/>
                <a:gd name="T51" fmla="*/ 113 h 219"/>
                <a:gd name="T52" fmla="*/ 2 w 178"/>
                <a:gd name="T53" fmla="*/ 113 h 219"/>
                <a:gd name="T54" fmla="*/ 3 w 178"/>
                <a:gd name="T55" fmla="*/ 114 h 219"/>
                <a:gd name="T56" fmla="*/ 78 w 178"/>
                <a:gd name="T57" fmla="*/ 161 h 219"/>
                <a:gd name="T58" fmla="*/ 2 w 178"/>
                <a:gd name="T59" fmla="*/ 216 h 219"/>
                <a:gd name="T60" fmla="*/ 10 w 178"/>
                <a:gd name="T61" fmla="*/ 218 h 219"/>
                <a:gd name="T62" fmla="*/ 168 w 178"/>
                <a:gd name="T63" fmla="*/ 218 h 219"/>
                <a:gd name="T64" fmla="*/ 176 w 178"/>
                <a:gd name="T65" fmla="*/ 216 h 219"/>
                <a:gd name="T66" fmla="*/ 18 w 178"/>
                <a:gd name="T67" fmla="*/ 110 h 219"/>
                <a:gd name="T68" fmla="*/ 160 w 178"/>
                <a:gd name="T69" fmla="*/ 110 h 219"/>
                <a:gd name="T70" fmla="*/ 18 w 178"/>
                <a:gd name="T71"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8" h="219">
                  <a:moveTo>
                    <a:pt x="174" y="208"/>
                  </a:moveTo>
                  <a:cubicBezTo>
                    <a:pt x="100" y="161"/>
                    <a:pt x="100" y="161"/>
                    <a:pt x="100" y="161"/>
                  </a:cubicBezTo>
                  <a:cubicBezTo>
                    <a:pt x="174" y="115"/>
                    <a:pt x="174" y="115"/>
                    <a:pt x="174" y="115"/>
                  </a:cubicBezTo>
                  <a:cubicBezTo>
                    <a:pt x="175" y="114"/>
                    <a:pt x="175" y="114"/>
                    <a:pt x="175" y="114"/>
                  </a:cubicBezTo>
                  <a:cubicBezTo>
                    <a:pt x="175" y="114"/>
                    <a:pt x="175" y="114"/>
                    <a:pt x="175" y="114"/>
                  </a:cubicBezTo>
                  <a:cubicBezTo>
                    <a:pt x="175" y="114"/>
                    <a:pt x="176" y="114"/>
                    <a:pt x="176" y="113"/>
                  </a:cubicBezTo>
                  <a:cubicBezTo>
                    <a:pt x="176" y="113"/>
                    <a:pt x="176" y="113"/>
                    <a:pt x="176" y="113"/>
                  </a:cubicBezTo>
                  <a:cubicBezTo>
                    <a:pt x="176" y="113"/>
                    <a:pt x="176" y="113"/>
                    <a:pt x="176" y="113"/>
                  </a:cubicBezTo>
                  <a:cubicBezTo>
                    <a:pt x="177" y="112"/>
                    <a:pt x="177" y="112"/>
                    <a:pt x="177" y="112"/>
                  </a:cubicBezTo>
                  <a:cubicBezTo>
                    <a:pt x="177" y="112"/>
                    <a:pt x="177" y="112"/>
                    <a:pt x="177" y="112"/>
                  </a:cubicBezTo>
                  <a:cubicBezTo>
                    <a:pt x="177" y="111"/>
                    <a:pt x="177" y="111"/>
                    <a:pt x="177" y="111"/>
                  </a:cubicBezTo>
                  <a:cubicBezTo>
                    <a:pt x="177" y="110"/>
                    <a:pt x="177" y="110"/>
                    <a:pt x="177" y="110"/>
                  </a:cubicBezTo>
                  <a:cubicBezTo>
                    <a:pt x="177" y="110"/>
                    <a:pt x="177" y="110"/>
                    <a:pt x="177" y="110"/>
                  </a:cubicBezTo>
                  <a:cubicBezTo>
                    <a:pt x="177" y="109"/>
                    <a:pt x="177" y="109"/>
                    <a:pt x="177" y="109"/>
                  </a:cubicBezTo>
                  <a:cubicBezTo>
                    <a:pt x="177" y="109"/>
                    <a:pt x="177" y="109"/>
                    <a:pt x="177" y="109"/>
                  </a:cubicBezTo>
                  <a:cubicBezTo>
                    <a:pt x="177" y="108"/>
                    <a:pt x="177" y="108"/>
                    <a:pt x="177" y="108"/>
                  </a:cubicBezTo>
                  <a:cubicBezTo>
                    <a:pt x="177" y="108"/>
                    <a:pt x="177" y="108"/>
                    <a:pt x="177" y="108"/>
                  </a:cubicBezTo>
                  <a:cubicBezTo>
                    <a:pt x="176" y="107"/>
                    <a:pt x="176" y="107"/>
                    <a:pt x="176" y="107"/>
                  </a:cubicBezTo>
                  <a:cubicBezTo>
                    <a:pt x="176" y="107"/>
                    <a:pt x="176" y="107"/>
                    <a:pt x="176" y="107"/>
                  </a:cubicBezTo>
                  <a:cubicBezTo>
                    <a:pt x="176" y="107"/>
                    <a:pt x="176" y="107"/>
                    <a:pt x="176" y="107"/>
                  </a:cubicBezTo>
                  <a:cubicBezTo>
                    <a:pt x="176" y="106"/>
                    <a:pt x="176" y="106"/>
                    <a:pt x="176" y="106"/>
                  </a:cubicBezTo>
                  <a:cubicBezTo>
                    <a:pt x="175" y="106"/>
                    <a:pt x="175" y="106"/>
                    <a:pt x="175" y="106"/>
                  </a:cubicBezTo>
                  <a:cubicBezTo>
                    <a:pt x="175" y="105"/>
                    <a:pt x="175" y="105"/>
                    <a:pt x="175" y="105"/>
                  </a:cubicBezTo>
                  <a:cubicBezTo>
                    <a:pt x="174" y="105"/>
                    <a:pt x="174" y="105"/>
                    <a:pt x="174" y="105"/>
                  </a:cubicBezTo>
                  <a:cubicBezTo>
                    <a:pt x="174" y="105"/>
                    <a:pt x="174" y="105"/>
                    <a:pt x="174" y="105"/>
                  </a:cubicBezTo>
                  <a:cubicBezTo>
                    <a:pt x="100" y="58"/>
                    <a:pt x="100" y="58"/>
                    <a:pt x="100" y="58"/>
                  </a:cubicBezTo>
                  <a:cubicBezTo>
                    <a:pt x="174" y="12"/>
                    <a:pt x="174" y="12"/>
                    <a:pt x="174" y="12"/>
                  </a:cubicBezTo>
                  <a:cubicBezTo>
                    <a:pt x="177" y="10"/>
                    <a:pt x="178" y="6"/>
                    <a:pt x="176" y="3"/>
                  </a:cubicBezTo>
                  <a:cubicBezTo>
                    <a:pt x="174" y="1"/>
                    <a:pt x="171" y="0"/>
                    <a:pt x="168" y="2"/>
                  </a:cubicBezTo>
                  <a:cubicBezTo>
                    <a:pt x="89" y="51"/>
                    <a:pt x="89" y="51"/>
                    <a:pt x="89" y="51"/>
                  </a:cubicBezTo>
                  <a:cubicBezTo>
                    <a:pt x="10" y="2"/>
                    <a:pt x="10" y="2"/>
                    <a:pt x="10" y="2"/>
                  </a:cubicBezTo>
                  <a:cubicBezTo>
                    <a:pt x="7" y="0"/>
                    <a:pt x="3" y="1"/>
                    <a:pt x="2" y="3"/>
                  </a:cubicBezTo>
                  <a:cubicBezTo>
                    <a:pt x="0" y="6"/>
                    <a:pt x="1" y="10"/>
                    <a:pt x="4" y="12"/>
                  </a:cubicBezTo>
                  <a:cubicBezTo>
                    <a:pt x="78" y="58"/>
                    <a:pt x="78" y="58"/>
                    <a:pt x="78" y="58"/>
                  </a:cubicBezTo>
                  <a:cubicBezTo>
                    <a:pt x="4" y="105"/>
                    <a:pt x="4" y="105"/>
                    <a:pt x="4" y="105"/>
                  </a:cubicBezTo>
                  <a:cubicBezTo>
                    <a:pt x="3" y="105"/>
                    <a:pt x="3" y="105"/>
                    <a:pt x="3" y="105"/>
                  </a:cubicBezTo>
                  <a:cubicBezTo>
                    <a:pt x="3" y="105"/>
                    <a:pt x="3" y="105"/>
                    <a:pt x="3" y="105"/>
                  </a:cubicBezTo>
                  <a:cubicBezTo>
                    <a:pt x="2" y="106"/>
                    <a:pt x="2" y="106"/>
                    <a:pt x="2" y="106"/>
                  </a:cubicBezTo>
                  <a:cubicBezTo>
                    <a:pt x="2" y="106"/>
                    <a:pt x="2" y="106"/>
                    <a:pt x="2" y="106"/>
                  </a:cubicBezTo>
                  <a:cubicBezTo>
                    <a:pt x="2" y="107"/>
                    <a:pt x="2" y="107"/>
                    <a:pt x="2" y="107"/>
                  </a:cubicBezTo>
                  <a:cubicBezTo>
                    <a:pt x="2" y="107"/>
                    <a:pt x="2" y="107"/>
                    <a:pt x="2" y="107"/>
                  </a:cubicBezTo>
                  <a:cubicBezTo>
                    <a:pt x="2" y="107"/>
                    <a:pt x="2" y="107"/>
                    <a:pt x="2" y="107"/>
                  </a:cubicBezTo>
                  <a:cubicBezTo>
                    <a:pt x="1" y="108"/>
                    <a:pt x="1" y="108"/>
                    <a:pt x="1" y="108"/>
                  </a:cubicBezTo>
                  <a:cubicBezTo>
                    <a:pt x="1" y="108"/>
                    <a:pt x="1" y="108"/>
                    <a:pt x="1" y="108"/>
                  </a:cubicBezTo>
                  <a:cubicBezTo>
                    <a:pt x="1" y="109"/>
                    <a:pt x="1" y="109"/>
                    <a:pt x="1" y="109"/>
                  </a:cubicBezTo>
                  <a:cubicBezTo>
                    <a:pt x="1" y="109"/>
                    <a:pt x="1" y="109"/>
                    <a:pt x="1" y="109"/>
                  </a:cubicBezTo>
                  <a:cubicBezTo>
                    <a:pt x="1" y="110"/>
                    <a:pt x="1" y="110"/>
                    <a:pt x="1" y="110"/>
                  </a:cubicBezTo>
                  <a:cubicBezTo>
                    <a:pt x="1" y="110"/>
                    <a:pt x="1" y="110"/>
                    <a:pt x="1" y="110"/>
                  </a:cubicBezTo>
                  <a:cubicBezTo>
                    <a:pt x="1" y="111"/>
                    <a:pt x="1" y="111"/>
                    <a:pt x="1" y="111"/>
                  </a:cubicBezTo>
                  <a:cubicBezTo>
                    <a:pt x="1" y="112"/>
                    <a:pt x="1" y="112"/>
                    <a:pt x="1" y="112"/>
                  </a:cubicBezTo>
                  <a:cubicBezTo>
                    <a:pt x="1" y="112"/>
                    <a:pt x="1" y="112"/>
                    <a:pt x="1" y="112"/>
                  </a:cubicBezTo>
                  <a:cubicBezTo>
                    <a:pt x="1" y="113"/>
                    <a:pt x="1" y="113"/>
                    <a:pt x="1" y="113"/>
                  </a:cubicBezTo>
                  <a:cubicBezTo>
                    <a:pt x="2" y="113"/>
                    <a:pt x="2" y="113"/>
                    <a:pt x="2" y="113"/>
                  </a:cubicBezTo>
                  <a:cubicBezTo>
                    <a:pt x="2" y="113"/>
                    <a:pt x="2" y="113"/>
                    <a:pt x="2" y="113"/>
                  </a:cubicBezTo>
                  <a:cubicBezTo>
                    <a:pt x="2" y="114"/>
                    <a:pt x="2" y="114"/>
                    <a:pt x="3" y="114"/>
                  </a:cubicBezTo>
                  <a:cubicBezTo>
                    <a:pt x="3" y="114"/>
                    <a:pt x="3" y="114"/>
                    <a:pt x="3" y="114"/>
                  </a:cubicBezTo>
                  <a:cubicBezTo>
                    <a:pt x="4" y="115"/>
                    <a:pt x="4" y="115"/>
                    <a:pt x="4" y="115"/>
                  </a:cubicBezTo>
                  <a:cubicBezTo>
                    <a:pt x="78" y="161"/>
                    <a:pt x="78" y="161"/>
                    <a:pt x="78" y="161"/>
                  </a:cubicBezTo>
                  <a:cubicBezTo>
                    <a:pt x="4" y="208"/>
                    <a:pt x="4" y="208"/>
                    <a:pt x="4" y="208"/>
                  </a:cubicBezTo>
                  <a:cubicBezTo>
                    <a:pt x="1" y="210"/>
                    <a:pt x="0" y="213"/>
                    <a:pt x="2" y="216"/>
                  </a:cubicBezTo>
                  <a:cubicBezTo>
                    <a:pt x="3" y="218"/>
                    <a:pt x="5" y="219"/>
                    <a:pt x="7" y="219"/>
                  </a:cubicBezTo>
                  <a:cubicBezTo>
                    <a:pt x="8" y="219"/>
                    <a:pt x="9" y="219"/>
                    <a:pt x="10" y="218"/>
                  </a:cubicBezTo>
                  <a:cubicBezTo>
                    <a:pt x="89" y="169"/>
                    <a:pt x="89" y="169"/>
                    <a:pt x="89" y="169"/>
                  </a:cubicBezTo>
                  <a:cubicBezTo>
                    <a:pt x="168" y="218"/>
                    <a:pt x="168" y="218"/>
                    <a:pt x="168" y="218"/>
                  </a:cubicBezTo>
                  <a:cubicBezTo>
                    <a:pt x="169" y="219"/>
                    <a:pt x="170" y="219"/>
                    <a:pt x="171" y="219"/>
                  </a:cubicBezTo>
                  <a:cubicBezTo>
                    <a:pt x="173" y="219"/>
                    <a:pt x="175" y="218"/>
                    <a:pt x="176" y="216"/>
                  </a:cubicBezTo>
                  <a:cubicBezTo>
                    <a:pt x="178" y="213"/>
                    <a:pt x="177" y="210"/>
                    <a:pt x="174" y="208"/>
                  </a:cubicBezTo>
                  <a:close/>
                  <a:moveTo>
                    <a:pt x="18" y="110"/>
                  </a:moveTo>
                  <a:cubicBezTo>
                    <a:pt x="89" y="65"/>
                    <a:pt x="89" y="65"/>
                    <a:pt x="89" y="65"/>
                  </a:cubicBezTo>
                  <a:cubicBezTo>
                    <a:pt x="160" y="110"/>
                    <a:pt x="160" y="110"/>
                    <a:pt x="160" y="110"/>
                  </a:cubicBezTo>
                  <a:cubicBezTo>
                    <a:pt x="89" y="154"/>
                    <a:pt x="89" y="154"/>
                    <a:pt x="89" y="154"/>
                  </a:cubicBezTo>
                  <a:lnTo>
                    <a:pt x="18" y="11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9" name="Freeform 46"/>
            <p:cNvSpPr>
              <a:spLocks/>
            </p:cNvSpPr>
            <p:nvPr/>
          </p:nvSpPr>
          <p:spPr bwMode="gray">
            <a:xfrm>
              <a:off x="8642650" y="5386708"/>
              <a:ext cx="346075" cy="112712"/>
            </a:xfrm>
            <a:custGeom>
              <a:avLst/>
              <a:gdLst>
                <a:gd name="T0" fmla="*/ 250 w 250"/>
                <a:gd name="T1" fmla="*/ 72 h 81"/>
                <a:gd name="T2" fmla="*/ 241 w 250"/>
                <a:gd name="T3" fmla="*/ 81 h 81"/>
                <a:gd name="T4" fmla="*/ 9 w 250"/>
                <a:gd name="T5" fmla="*/ 81 h 81"/>
                <a:gd name="T6" fmla="*/ 0 w 250"/>
                <a:gd name="T7" fmla="*/ 72 h 81"/>
                <a:gd name="T8" fmla="*/ 0 w 250"/>
                <a:gd name="T9" fmla="*/ 9 h 81"/>
                <a:gd name="T10" fmla="*/ 9 w 250"/>
                <a:gd name="T11" fmla="*/ 0 h 81"/>
                <a:gd name="T12" fmla="*/ 241 w 250"/>
                <a:gd name="T13" fmla="*/ 0 h 81"/>
                <a:gd name="T14" fmla="*/ 250 w 250"/>
                <a:gd name="T15" fmla="*/ 9 h 81"/>
                <a:gd name="T16" fmla="*/ 250 w 250"/>
                <a:gd name="T17"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81">
                  <a:moveTo>
                    <a:pt x="250" y="72"/>
                  </a:moveTo>
                  <a:cubicBezTo>
                    <a:pt x="250" y="77"/>
                    <a:pt x="246" y="81"/>
                    <a:pt x="241" y="81"/>
                  </a:cubicBezTo>
                  <a:cubicBezTo>
                    <a:pt x="9" y="81"/>
                    <a:pt x="9" y="81"/>
                    <a:pt x="9" y="81"/>
                  </a:cubicBezTo>
                  <a:cubicBezTo>
                    <a:pt x="4" y="81"/>
                    <a:pt x="0" y="77"/>
                    <a:pt x="0" y="72"/>
                  </a:cubicBezTo>
                  <a:cubicBezTo>
                    <a:pt x="0" y="9"/>
                    <a:pt x="0" y="9"/>
                    <a:pt x="0" y="9"/>
                  </a:cubicBezTo>
                  <a:cubicBezTo>
                    <a:pt x="0" y="4"/>
                    <a:pt x="4" y="0"/>
                    <a:pt x="9" y="0"/>
                  </a:cubicBezTo>
                  <a:cubicBezTo>
                    <a:pt x="241" y="0"/>
                    <a:pt x="241" y="0"/>
                    <a:pt x="241" y="0"/>
                  </a:cubicBezTo>
                  <a:cubicBezTo>
                    <a:pt x="246" y="0"/>
                    <a:pt x="250" y="4"/>
                    <a:pt x="250" y="9"/>
                  </a:cubicBezTo>
                  <a:lnTo>
                    <a:pt x="250" y="7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0" name="Freeform 47"/>
            <p:cNvSpPr>
              <a:spLocks/>
            </p:cNvSpPr>
            <p:nvPr/>
          </p:nvSpPr>
          <p:spPr bwMode="gray">
            <a:xfrm>
              <a:off x="8642650" y="5405758"/>
              <a:ext cx="327025" cy="93662"/>
            </a:xfrm>
            <a:custGeom>
              <a:avLst/>
              <a:gdLst>
                <a:gd name="T0" fmla="*/ 22 w 236"/>
                <a:gd name="T1" fmla="*/ 55 h 68"/>
                <a:gd name="T2" fmla="*/ 14 w 236"/>
                <a:gd name="T3" fmla="*/ 46 h 68"/>
                <a:gd name="T4" fmla="*/ 14 w 236"/>
                <a:gd name="T5" fmla="*/ 0 h 68"/>
                <a:gd name="T6" fmla="*/ 0 w 236"/>
                <a:gd name="T7" fmla="*/ 0 h 68"/>
                <a:gd name="T8" fmla="*/ 0 w 236"/>
                <a:gd name="T9" fmla="*/ 59 h 68"/>
                <a:gd name="T10" fmla="*/ 9 w 236"/>
                <a:gd name="T11" fmla="*/ 68 h 68"/>
                <a:gd name="T12" fmla="*/ 236 w 236"/>
                <a:gd name="T13" fmla="*/ 68 h 68"/>
                <a:gd name="T14" fmla="*/ 236 w 236"/>
                <a:gd name="T15" fmla="*/ 55 h 68"/>
                <a:gd name="T16" fmla="*/ 22 w 236"/>
                <a:gd name="T17" fmla="*/ 5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68">
                  <a:moveTo>
                    <a:pt x="22" y="55"/>
                  </a:moveTo>
                  <a:cubicBezTo>
                    <a:pt x="17" y="55"/>
                    <a:pt x="14" y="51"/>
                    <a:pt x="14" y="46"/>
                  </a:cubicBezTo>
                  <a:cubicBezTo>
                    <a:pt x="14" y="0"/>
                    <a:pt x="14" y="0"/>
                    <a:pt x="14" y="0"/>
                  </a:cubicBezTo>
                  <a:cubicBezTo>
                    <a:pt x="0" y="0"/>
                    <a:pt x="0" y="0"/>
                    <a:pt x="0" y="0"/>
                  </a:cubicBezTo>
                  <a:cubicBezTo>
                    <a:pt x="0" y="59"/>
                    <a:pt x="0" y="59"/>
                    <a:pt x="0" y="59"/>
                  </a:cubicBezTo>
                  <a:cubicBezTo>
                    <a:pt x="0" y="64"/>
                    <a:pt x="4" y="68"/>
                    <a:pt x="9" y="68"/>
                  </a:cubicBezTo>
                  <a:cubicBezTo>
                    <a:pt x="236" y="68"/>
                    <a:pt x="236" y="68"/>
                    <a:pt x="236" y="68"/>
                  </a:cubicBezTo>
                  <a:cubicBezTo>
                    <a:pt x="236" y="55"/>
                    <a:pt x="236" y="55"/>
                    <a:pt x="236" y="55"/>
                  </a:cubicBezTo>
                  <a:lnTo>
                    <a:pt x="22" y="5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1" name="Freeform 48"/>
            <p:cNvSpPr>
              <a:spLocks/>
            </p:cNvSpPr>
            <p:nvPr/>
          </p:nvSpPr>
          <p:spPr bwMode="gray">
            <a:xfrm>
              <a:off x="8642650" y="5386708"/>
              <a:ext cx="346075" cy="112712"/>
            </a:xfrm>
            <a:custGeom>
              <a:avLst/>
              <a:gdLst>
                <a:gd name="T0" fmla="*/ 241 w 250"/>
                <a:gd name="T1" fmla="*/ 81 h 81"/>
                <a:gd name="T2" fmla="*/ 236 w 250"/>
                <a:gd name="T3" fmla="*/ 81 h 81"/>
                <a:gd name="T4" fmla="*/ 236 w 250"/>
                <a:gd name="T5" fmla="*/ 22 h 81"/>
                <a:gd name="T6" fmla="*/ 228 w 250"/>
                <a:gd name="T7" fmla="*/ 13 h 81"/>
                <a:gd name="T8" fmla="*/ 0 w 250"/>
                <a:gd name="T9" fmla="*/ 13 h 81"/>
                <a:gd name="T10" fmla="*/ 0 w 250"/>
                <a:gd name="T11" fmla="*/ 9 h 81"/>
                <a:gd name="T12" fmla="*/ 9 w 250"/>
                <a:gd name="T13" fmla="*/ 0 h 81"/>
                <a:gd name="T14" fmla="*/ 241 w 250"/>
                <a:gd name="T15" fmla="*/ 0 h 81"/>
                <a:gd name="T16" fmla="*/ 250 w 250"/>
                <a:gd name="T17" fmla="*/ 9 h 81"/>
                <a:gd name="T18" fmla="*/ 250 w 250"/>
                <a:gd name="T19" fmla="*/ 72 h 81"/>
                <a:gd name="T20" fmla="*/ 241 w 250"/>
                <a:gd name="T2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81">
                  <a:moveTo>
                    <a:pt x="241" y="81"/>
                  </a:moveTo>
                  <a:cubicBezTo>
                    <a:pt x="236" y="81"/>
                    <a:pt x="236" y="81"/>
                    <a:pt x="236" y="81"/>
                  </a:cubicBezTo>
                  <a:cubicBezTo>
                    <a:pt x="236" y="22"/>
                    <a:pt x="236" y="22"/>
                    <a:pt x="236" y="22"/>
                  </a:cubicBezTo>
                  <a:cubicBezTo>
                    <a:pt x="236" y="17"/>
                    <a:pt x="232" y="13"/>
                    <a:pt x="228" y="13"/>
                  </a:cubicBezTo>
                  <a:cubicBezTo>
                    <a:pt x="0" y="13"/>
                    <a:pt x="0" y="13"/>
                    <a:pt x="0" y="13"/>
                  </a:cubicBezTo>
                  <a:cubicBezTo>
                    <a:pt x="0" y="9"/>
                    <a:pt x="0" y="9"/>
                    <a:pt x="0" y="9"/>
                  </a:cubicBezTo>
                  <a:cubicBezTo>
                    <a:pt x="0" y="4"/>
                    <a:pt x="4" y="0"/>
                    <a:pt x="9" y="0"/>
                  </a:cubicBezTo>
                  <a:cubicBezTo>
                    <a:pt x="241" y="0"/>
                    <a:pt x="241" y="0"/>
                    <a:pt x="241" y="0"/>
                  </a:cubicBezTo>
                  <a:cubicBezTo>
                    <a:pt x="246" y="0"/>
                    <a:pt x="250" y="4"/>
                    <a:pt x="250" y="9"/>
                  </a:cubicBezTo>
                  <a:cubicBezTo>
                    <a:pt x="250" y="72"/>
                    <a:pt x="250" y="72"/>
                    <a:pt x="250" y="72"/>
                  </a:cubicBezTo>
                  <a:cubicBezTo>
                    <a:pt x="250" y="77"/>
                    <a:pt x="246" y="81"/>
                    <a:pt x="241" y="8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2" name="Oval 49"/>
            <p:cNvSpPr>
              <a:spLocks noChangeArrowheads="1"/>
            </p:cNvSpPr>
            <p:nvPr/>
          </p:nvSpPr>
          <p:spPr bwMode="gray">
            <a:xfrm>
              <a:off x="8674400"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3" name="Oval 50"/>
            <p:cNvSpPr>
              <a:spLocks noChangeArrowheads="1"/>
            </p:cNvSpPr>
            <p:nvPr/>
          </p:nvSpPr>
          <p:spPr bwMode="gray">
            <a:xfrm>
              <a:off x="8693450" y="5474020"/>
              <a:ext cx="49213"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4" name="Freeform 51"/>
            <p:cNvSpPr>
              <a:spLocks/>
            </p:cNvSpPr>
            <p:nvPr/>
          </p:nvSpPr>
          <p:spPr bwMode="gray">
            <a:xfrm>
              <a:off x="8693450"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5" name="Oval 52"/>
            <p:cNvSpPr>
              <a:spLocks noChangeArrowheads="1"/>
            </p:cNvSpPr>
            <p:nvPr/>
          </p:nvSpPr>
          <p:spPr bwMode="gray">
            <a:xfrm>
              <a:off x="8869662"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6" name="Oval 53"/>
            <p:cNvSpPr>
              <a:spLocks noChangeArrowheads="1"/>
            </p:cNvSpPr>
            <p:nvPr/>
          </p:nvSpPr>
          <p:spPr bwMode="gray">
            <a:xfrm>
              <a:off x="8887125" y="5474020"/>
              <a:ext cx="50800"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7" name="Freeform 54"/>
            <p:cNvSpPr>
              <a:spLocks/>
            </p:cNvSpPr>
            <p:nvPr/>
          </p:nvSpPr>
          <p:spPr bwMode="gray">
            <a:xfrm>
              <a:off x="8887125"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8" name="Freeform 55"/>
            <p:cNvSpPr>
              <a:spLocks noEditPoints="1"/>
            </p:cNvSpPr>
            <p:nvPr/>
          </p:nvSpPr>
          <p:spPr bwMode="gray">
            <a:xfrm>
              <a:off x="8631537" y="4907283"/>
              <a:ext cx="368300" cy="223837"/>
            </a:xfrm>
            <a:custGeom>
              <a:avLst/>
              <a:gdLst>
                <a:gd name="T0" fmla="*/ 258 w 266"/>
                <a:gd name="T1" fmla="*/ 0 h 163"/>
                <a:gd name="T2" fmla="*/ 8 w 266"/>
                <a:gd name="T3" fmla="*/ 0 h 163"/>
                <a:gd name="T4" fmla="*/ 0 w 266"/>
                <a:gd name="T5" fmla="*/ 8 h 163"/>
                <a:gd name="T6" fmla="*/ 8 w 266"/>
                <a:gd name="T7" fmla="*/ 16 h 163"/>
                <a:gd name="T8" fmla="*/ 23 w 266"/>
                <a:gd name="T9" fmla="*/ 16 h 163"/>
                <a:gd name="T10" fmla="*/ 23 w 266"/>
                <a:gd name="T11" fmla="*/ 102 h 163"/>
                <a:gd name="T12" fmla="*/ 17 w 266"/>
                <a:gd name="T13" fmla="*/ 102 h 163"/>
                <a:gd name="T14" fmla="*/ 8 w 266"/>
                <a:gd name="T15" fmla="*/ 111 h 163"/>
                <a:gd name="T16" fmla="*/ 8 w 266"/>
                <a:gd name="T17" fmla="*/ 155 h 163"/>
                <a:gd name="T18" fmla="*/ 17 w 266"/>
                <a:gd name="T19" fmla="*/ 163 h 163"/>
                <a:gd name="T20" fmla="*/ 249 w 266"/>
                <a:gd name="T21" fmla="*/ 163 h 163"/>
                <a:gd name="T22" fmla="*/ 258 w 266"/>
                <a:gd name="T23" fmla="*/ 155 h 163"/>
                <a:gd name="T24" fmla="*/ 258 w 266"/>
                <a:gd name="T25" fmla="*/ 111 h 163"/>
                <a:gd name="T26" fmla="*/ 249 w 266"/>
                <a:gd name="T27" fmla="*/ 102 h 163"/>
                <a:gd name="T28" fmla="*/ 243 w 266"/>
                <a:gd name="T29" fmla="*/ 102 h 163"/>
                <a:gd name="T30" fmla="*/ 243 w 266"/>
                <a:gd name="T31" fmla="*/ 16 h 163"/>
                <a:gd name="T32" fmla="*/ 258 w 266"/>
                <a:gd name="T33" fmla="*/ 16 h 163"/>
                <a:gd name="T34" fmla="*/ 266 w 266"/>
                <a:gd name="T35" fmla="*/ 8 h 163"/>
                <a:gd name="T36" fmla="*/ 258 w 266"/>
                <a:gd name="T37" fmla="*/ 0 h 163"/>
                <a:gd name="T38" fmla="*/ 189 w 266"/>
                <a:gd name="T39" fmla="*/ 16 h 163"/>
                <a:gd name="T40" fmla="*/ 189 w 266"/>
                <a:gd name="T41" fmla="*/ 102 h 163"/>
                <a:gd name="T42" fmla="*/ 160 w 266"/>
                <a:gd name="T43" fmla="*/ 102 h 163"/>
                <a:gd name="T44" fmla="*/ 160 w 266"/>
                <a:gd name="T45" fmla="*/ 16 h 163"/>
                <a:gd name="T46" fmla="*/ 189 w 266"/>
                <a:gd name="T47" fmla="*/ 16 h 163"/>
                <a:gd name="T48" fmla="*/ 148 w 266"/>
                <a:gd name="T49" fmla="*/ 16 h 163"/>
                <a:gd name="T50" fmla="*/ 148 w 266"/>
                <a:gd name="T51" fmla="*/ 102 h 163"/>
                <a:gd name="T52" fmla="*/ 118 w 266"/>
                <a:gd name="T53" fmla="*/ 102 h 163"/>
                <a:gd name="T54" fmla="*/ 118 w 266"/>
                <a:gd name="T55" fmla="*/ 16 h 163"/>
                <a:gd name="T56" fmla="*/ 148 w 266"/>
                <a:gd name="T57" fmla="*/ 16 h 163"/>
                <a:gd name="T58" fmla="*/ 106 w 266"/>
                <a:gd name="T59" fmla="*/ 16 h 163"/>
                <a:gd name="T60" fmla="*/ 106 w 266"/>
                <a:gd name="T61" fmla="*/ 102 h 163"/>
                <a:gd name="T62" fmla="*/ 77 w 266"/>
                <a:gd name="T63" fmla="*/ 102 h 163"/>
                <a:gd name="T64" fmla="*/ 77 w 266"/>
                <a:gd name="T65" fmla="*/ 16 h 163"/>
                <a:gd name="T66" fmla="*/ 106 w 266"/>
                <a:gd name="T67" fmla="*/ 16 h 163"/>
                <a:gd name="T68" fmla="*/ 35 w 266"/>
                <a:gd name="T69" fmla="*/ 16 h 163"/>
                <a:gd name="T70" fmla="*/ 65 w 266"/>
                <a:gd name="T71" fmla="*/ 16 h 163"/>
                <a:gd name="T72" fmla="*/ 65 w 266"/>
                <a:gd name="T73" fmla="*/ 102 h 163"/>
                <a:gd name="T74" fmla="*/ 35 w 266"/>
                <a:gd name="T75" fmla="*/ 102 h 163"/>
                <a:gd name="T76" fmla="*/ 35 w 266"/>
                <a:gd name="T77" fmla="*/ 16 h 163"/>
                <a:gd name="T78" fmla="*/ 201 w 266"/>
                <a:gd name="T79" fmla="*/ 102 h 163"/>
                <a:gd name="T80" fmla="*/ 201 w 266"/>
                <a:gd name="T81" fmla="*/ 16 h 163"/>
                <a:gd name="T82" fmla="*/ 231 w 266"/>
                <a:gd name="T83" fmla="*/ 16 h 163"/>
                <a:gd name="T84" fmla="*/ 231 w 266"/>
                <a:gd name="T85" fmla="*/ 102 h 163"/>
                <a:gd name="T86" fmla="*/ 201 w 266"/>
                <a:gd name="T87" fmla="*/ 10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163">
                  <a:moveTo>
                    <a:pt x="258" y="0"/>
                  </a:moveTo>
                  <a:cubicBezTo>
                    <a:pt x="8" y="0"/>
                    <a:pt x="8" y="0"/>
                    <a:pt x="8" y="0"/>
                  </a:cubicBezTo>
                  <a:cubicBezTo>
                    <a:pt x="4" y="0"/>
                    <a:pt x="0" y="4"/>
                    <a:pt x="0" y="8"/>
                  </a:cubicBezTo>
                  <a:cubicBezTo>
                    <a:pt x="0" y="13"/>
                    <a:pt x="4" y="16"/>
                    <a:pt x="8" y="16"/>
                  </a:cubicBezTo>
                  <a:cubicBezTo>
                    <a:pt x="23" y="16"/>
                    <a:pt x="23" y="16"/>
                    <a:pt x="23" y="16"/>
                  </a:cubicBezTo>
                  <a:cubicBezTo>
                    <a:pt x="23" y="102"/>
                    <a:pt x="23" y="102"/>
                    <a:pt x="23" y="102"/>
                  </a:cubicBezTo>
                  <a:cubicBezTo>
                    <a:pt x="17" y="102"/>
                    <a:pt x="17" y="102"/>
                    <a:pt x="17" y="102"/>
                  </a:cubicBezTo>
                  <a:cubicBezTo>
                    <a:pt x="12" y="102"/>
                    <a:pt x="8" y="106"/>
                    <a:pt x="8" y="111"/>
                  </a:cubicBezTo>
                  <a:cubicBezTo>
                    <a:pt x="8" y="155"/>
                    <a:pt x="8" y="155"/>
                    <a:pt x="8" y="155"/>
                  </a:cubicBezTo>
                  <a:cubicBezTo>
                    <a:pt x="8" y="160"/>
                    <a:pt x="12" y="163"/>
                    <a:pt x="17" y="163"/>
                  </a:cubicBezTo>
                  <a:cubicBezTo>
                    <a:pt x="249" y="163"/>
                    <a:pt x="249" y="163"/>
                    <a:pt x="249" y="163"/>
                  </a:cubicBezTo>
                  <a:cubicBezTo>
                    <a:pt x="254" y="163"/>
                    <a:pt x="258" y="160"/>
                    <a:pt x="258" y="155"/>
                  </a:cubicBezTo>
                  <a:cubicBezTo>
                    <a:pt x="258" y="111"/>
                    <a:pt x="258" y="111"/>
                    <a:pt x="258" y="111"/>
                  </a:cubicBezTo>
                  <a:cubicBezTo>
                    <a:pt x="258" y="106"/>
                    <a:pt x="254" y="102"/>
                    <a:pt x="249" y="102"/>
                  </a:cubicBezTo>
                  <a:cubicBezTo>
                    <a:pt x="243" y="102"/>
                    <a:pt x="243" y="102"/>
                    <a:pt x="243" y="102"/>
                  </a:cubicBezTo>
                  <a:cubicBezTo>
                    <a:pt x="243" y="16"/>
                    <a:pt x="243" y="16"/>
                    <a:pt x="243" y="16"/>
                  </a:cubicBezTo>
                  <a:cubicBezTo>
                    <a:pt x="258" y="16"/>
                    <a:pt x="258" y="16"/>
                    <a:pt x="258" y="16"/>
                  </a:cubicBezTo>
                  <a:cubicBezTo>
                    <a:pt x="262" y="16"/>
                    <a:pt x="266" y="13"/>
                    <a:pt x="266" y="8"/>
                  </a:cubicBezTo>
                  <a:cubicBezTo>
                    <a:pt x="266" y="4"/>
                    <a:pt x="262" y="0"/>
                    <a:pt x="258" y="0"/>
                  </a:cubicBezTo>
                  <a:close/>
                  <a:moveTo>
                    <a:pt x="189" y="16"/>
                  </a:moveTo>
                  <a:cubicBezTo>
                    <a:pt x="189" y="102"/>
                    <a:pt x="189" y="102"/>
                    <a:pt x="189" y="102"/>
                  </a:cubicBezTo>
                  <a:cubicBezTo>
                    <a:pt x="160" y="102"/>
                    <a:pt x="160" y="102"/>
                    <a:pt x="160" y="102"/>
                  </a:cubicBezTo>
                  <a:cubicBezTo>
                    <a:pt x="160" y="16"/>
                    <a:pt x="160" y="16"/>
                    <a:pt x="160" y="16"/>
                  </a:cubicBezTo>
                  <a:lnTo>
                    <a:pt x="189" y="16"/>
                  </a:lnTo>
                  <a:close/>
                  <a:moveTo>
                    <a:pt x="148" y="16"/>
                  </a:moveTo>
                  <a:cubicBezTo>
                    <a:pt x="148" y="102"/>
                    <a:pt x="148" y="102"/>
                    <a:pt x="148" y="102"/>
                  </a:cubicBezTo>
                  <a:cubicBezTo>
                    <a:pt x="118" y="102"/>
                    <a:pt x="118" y="102"/>
                    <a:pt x="118" y="102"/>
                  </a:cubicBezTo>
                  <a:cubicBezTo>
                    <a:pt x="118" y="16"/>
                    <a:pt x="118" y="16"/>
                    <a:pt x="118" y="16"/>
                  </a:cubicBezTo>
                  <a:lnTo>
                    <a:pt x="148" y="16"/>
                  </a:lnTo>
                  <a:close/>
                  <a:moveTo>
                    <a:pt x="106" y="16"/>
                  </a:moveTo>
                  <a:cubicBezTo>
                    <a:pt x="106" y="102"/>
                    <a:pt x="106" y="102"/>
                    <a:pt x="106" y="102"/>
                  </a:cubicBezTo>
                  <a:cubicBezTo>
                    <a:pt x="77" y="102"/>
                    <a:pt x="77" y="102"/>
                    <a:pt x="77" y="102"/>
                  </a:cubicBezTo>
                  <a:cubicBezTo>
                    <a:pt x="77" y="16"/>
                    <a:pt x="77" y="16"/>
                    <a:pt x="77" y="16"/>
                  </a:cubicBezTo>
                  <a:lnTo>
                    <a:pt x="106" y="16"/>
                  </a:lnTo>
                  <a:close/>
                  <a:moveTo>
                    <a:pt x="35" y="16"/>
                  </a:moveTo>
                  <a:cubicBezTo>
                    <a:pt x="65" y="16"/>
                    <a:pt x="65" y="16"/>
                    <a:pt x="65" y="16"/>
                  </a:cubicBezTo>
                  <a:cubicBezTo>
                    <a:pt x="65" y="102"/>
                    <a:pt x="65" y="102"/>
                    <a:pt x="65" y="102"/>
                  </a:cubicBezTo>
                  <a:cubicBezTo>
                    <a:pt x="35" y="102"/>
                    <a:pt x="35" y="102"/>
                    <a:pt x="35" y="102"/>
                  </a:cubicBezTo>
                  <a:lnTo>
                    <a:pt x="35" y="16"/>
                  </a:lnTo>
                  <a:close/>
                  <a:moveTo>
                    <a:pt x="201" y="102"/>
                  </a:moveTo>
                  <a:cubicBezTo>
                    <a:pt x="201" y="16"/>
                    <a:pt x="201" y="16"/>
                    <a:pt x="201" y="16"/>
                  </a:cubicBezTo>
                  <a:cubicBezTo>
                    <a:pt x="231" y="16"/>
                    <a:pt x="231" y="16"/>
                    <a:pt x="231" y="16"/>
                  </a:cubicBezTo>
                  <a:cubicBezTo>
                    <a:pt x="231" y="102"/>
                    <a:pt x="231" y="102"/>
                    <a:pt x="231" y="102"/>
                  </a:cubicBezTo>
                  <a:lnTo>
                    <a:pt x="201" y="10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9" name="Freeform 56"/>
            <p:cNvSpPr>
              <a:spLocks/>
            </p:cNvSpPr>
            <p:nvPr/>
          </p:nvSpPr>
          <p:spPr bwMode="gray">
            <a:xfrm>
              <a:off x="8642650" y="5067620"/>
              <a:ext cx="327025" cy="63500"/>
            </a:xfrm>
            <a:custGeom>
              <a:avLst/>
              <a:gdLst>
                <a:gd name="T0" fmla="*/ 22 w 236"/>
                <a:gd name="T1" fmla="*/ 34 h 47"/>
                <a:gd name="T2" fmla="*/ 14 w 236"/>
                <a:gd name="T3" fmla="*/ 25 h 47"/>
                <a:gd name="T4" fmla="*/ 14 w 236"/>
                <a:gd name="T5" fmla="*/ 0 h 47"/>
                <a:gd name="T6" fmla="*/ 0 w 236"/>
                <a:gd name="T7" fmla="*/ 0 h 47"/>
                <a:gd name="T8" fmla="*/ 0 w 236"/>
                <a:gd name="T9" fmla="*/ 39 h 47"/>
                <a:gd name="T10" fmla="*/ 9 w 236"/>
                <a:gd name="T11" fmla="*/ 47 h 47"/>
                <a:gd name="T12" fmla="*/ 236 w 236"/>
                <a:gd name="T13" fmla="*/ 47 h 47"/>
                <a:gd name="T14" fmla="*/ 236 w 236"/>
                <a:gd name="T15" fmla="*/ 34 h 47"/>
                <a:gd name="T16" fmla="*/ 22 w 236"/>
                <a:gd name="T1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47">
                  <a:moveTo>
                    <a:pt x="22" y="34"/>
                  </a:moveTo>
                  <a:cubicBezTo>
                    <a:pt x="17" y="34"/>
                    <a:pt x="14" y="30"/>
                    <a:pt x="14" y="25"/>
                  </a:cubicBezTo>
                  <a:cubicBezTo>
                    <a:pt x="14" y="0"/>
                    <a:pt x="14" y="0"/>
                    <a:pt x="14" y="0"/>
                  </a:cubicBezTo>
                  <a:cubicBezTo>
                    <a:pt x="0" y="0"/>
                    <a:pt x="0" y="0"/>
                    <a:pt x="0" y="0"/>
                  </a:cubicBezTo>
                  <a:cubicBezTo>
                    <a:pt x="0" y="39"/>
                    <a:pt x="0" y="39"/>
                    <a:pt x="0" y="39"/>
                  </a:cubicBezTo>
                  <a:cubicBezTo>
                    <a:pt x="0" y="44"/>
                    <a:pt x="4" y="47"/>
                    <a:pt x="9" y="47"/>
                  </a:cubicBezTo>
                  <a:cubicBezTo>
                    <a:pt x="236" y="47"/>
                    <a:pt x="236" y="47"/>
                    <a:pt x="236" y="47"/>
                  </a:cubicBezTo>
                  <a:cubicBezTo>
                    <a:pt x="236" y="34"/>
                    <a:pt x="236" y="34"/>
                    <a:pt x="236" y="34"/>
                  </a:cubicBezTo>
                  <a:lnTo>
                    <a:pt x="22" y="34"/>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0" name="Freeform 57"/>
            <p:cNvSpPr>
              <a:spLocks/>
            </p:cNvSpPr>
            <p:nvPr/>
          </p:nvSpPr>
          <p:spPr bwMode="gray">
            <a:xfrm>
              <a:off x="8642650" y="5046983"/>
              <a:ext cx="346075" cy="84137"/>
            </a:xfrm>
            <a:custGeom>
              <a:avLst/>
              <a:gdLst>
                <a:gd name="T0" fmla="*/ 241 w 250"/>
                <a:gd name="T1" fmla="*/ 61 h 61"/>
                <a:gd name="T2" fmla="*/ 236 w 250"/>
                <a:gd name="T3" fmla="*/ 61 h 61"/>
                <a:gd name="T4" fmla="*/ 236 w 250"/>
                <a:gd name="T5" fmla="*/ 22 h 61"/>
                <a:gd name="T6" fmla="*/ 228 w 250"/>
                <a:gd name="T7" fmla="*/ 14 h 61"/>
                <a:gd name="T8" fmla="*/ 0 w 250"/>
                <a:gd name="T9" fmla="*/ 14 h 61"/>
                <a:gd name="T10" fmla="*/ 0 w 250"/>
                <a:gd name="T11" fmla="*/ 9 h 61"/>
                <a:gd name="T12" fmla="*/ 9 w 250"/>
                <a:gd name="T13" fmla="*/ 0 h 61"/>
                <a:gd name="T14" fmla="*/ 241 w 250"/>
                <a:gd name="T15" fmla="*/ 0 h 61"/>
                <a:gd name="T16" fmla="*/ 250 w 250"/>
                <a:gd name="T17" fmla="*/ 9 h 61"/>
                <a:gd name="T18" fmla="*/ 250 w 250"/>
                <a:gd name="T19" fmla="*/ 53 h 61"/>
                <a:gd name="T20" fmla="*/ 241 w 250"/>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61">
                  <a:moveTo>
                    <a:pt x="241" y="61"/>
                  </a:moveTo>
                  <a:cubicBezTo>
                    <a:pt x="236" y="61"/>
                    <a:pt x="236" y="61"/>
                    <a:pt x="236" y="61"/>
                  </a:cubicBezTo>
                  <a:cubicBezTo>
                    <a:pt x="236" y="22"/>
                    <a:pt x="236" y="22"/>
                    <a:pt x="236" y="22"/>
                  </a:cubicBezTo>
                  <a:cubicBezTo>
                    <a:pt x="236" y="18"/>
                    <a:pt x="232" y="14"/>
                    <a:pt x="228" y="14"/>
                  </a:cubicBezTo>
                  <a:cubicBezTo>
                    <a:pt x="0" y="14"/>
                    <a:pt x="0" y="14"/>
                    <a:pt x="0" y="14"/>
                  </a:cubicBezTo>
                  <a:cubicBezTo>
                    <a:pt x="0" y="9"/>
                    <a:pt x="0" y="9"/>
                    <a:pt x="0" y="9"/>
                  </a:cubicBezTo>
                  <a:cubicBezTo>
                    <a:pt x="0" y="4"/>
                    <a:pt x="4" y="0"/>
                    <a:pt x="9" y="0"/>
                  </a:cubicBezTo>
                  <a:cubicBezTo>
                    <a:pt x="241" y="0"/>
                    <a:pt x="241" y="0"/>
                    <a:pt x="241" y="0"/>
                  </a:cubicBezTo>
                  <a:cubicBezTo>
                    <a:pt x="246" y="0"/>
                    <a:pt x="250" y="4"/>
                    <a:pt x="250" y="9"/>
                  </a:cubicBezTo>
                  <a:cubicBezTo>
                    <a:pt x="250" y="53"/>
                    <a:pt x="250" y="53"/>
                    <a:pt x="250" y="53"/>
                  </a:cubicBezTo>
                  <a:cubicBezTo>
                    <a:pt x="250" y="58"/>
                    <a:pt x="246" y="61"/>
                    <a:pt x="241" y="6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1" name="Freeform 58"/>
            <p:cNvSpPr>
              <a:spLocks/>
            </p:cNvSpPr>
            <p:nvPr/>
          </p:nvSpPr>
          <p:spPr bwMode="gray">
            <a:xfrm>
              <a:off x="10792125" y="4919983"/>
              <a:ext cx="61913" cy="311150"/>
            </a:xfrm>
            <a:custGeom>
              <a:avLst/>
              <a:gdLst>
                <a:gd name="T0" fmla="*/ 39 w 45"/>
                <a:gd name="T1" fmla="*/ 180 h 226"/>
                <a:gd name="T2" fmla="*/ 33 w 45"/>
                <a:gd name="T3" fmla="*/ 180 h 226"/>
                <a:gd name="T4" fmla="*/ 33 w 45"/>
                <a:gd name="T5" fmla="*/ 0 h 226"/>
                <a:gd name="T6" fmla="*/ 12 w 45"/>
                <a:gd name="T7" fmla="*/ 0 h 226"/>
                <a:gd name="T8" fmla="*/ 12 w 45"/>
                <a:gd name="T9" fmla="*/ 180 h 226"/>
                <a:gd name="T10" fmla="*/ 5 w 45"/>
                <a:gd name="T11" fmla="*/ 180 h 226"/>
                <a:gd name="T12" fmla="*/ 0 w 45"/>
                <a:gd name="T13" fmla="*/ 186 h 226"/>
                <a:gd name="T14" fmla="*/ 0 w 45"/>
                <a:gd name="T15" fmla="*/ 226 h 226"/>
                <a:gd name="T16" fmla="*/ 45 w 45"/>
                <a:gd name="T17" fmla="*/ 226 h 226"/>
                <a:gd name="T18" fmla="*/ 45 w 45"/>
                <a:gd name="T19" fmla="*/ 186 h 226"/>
                <a:gd name="T20" fmla="*/ 39 w 45"/>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226">
                  <a:moveTo>
                    <a:pt x="39" y="180"/>
                  </a:moveTo>
                  <a:cubicBezTo>
                    <a:pt x="33" y="180"/>
                    <a:pt x="33" y="180"/>
                    <a:pt x="33" y="180"/>
                  </a:cubicBezTo>
                  <a:cubicBezTo>
                    <a:pt x="33" y="0"/>
                    <a:pt x="33" y="0"/>
                    <a:pt x="33" y="0"/>
                  </a:cubicBez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45" y="226"/>
                    <a:pt x="45" y="226"/>
                    <a:pt x="45" y="226"/>
                  </a:cubicBezTo>
                  <a:cubicBezTo>
                    <a:pt x="45" y="186"/>
                    <a:pt x="45" y="186"/>
                    <a:pt x="45" y="186"/>
                  </a:cubicBezTo>
                  <a:cubicBezTo>
                    <a:pt x="45" y="182"/>
                    <a:pt x="42" y="180"/>
                    <a:pt x="39" y="180"/>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2" name="Freeform 59"/>
            <p:cNvSpPr>
              <a:spLocks/>
            </p:cNvSpPr>
            <p:nvPr/>
          </p:nvSpPr>
          <p:spPr bwMode="gray">
            <a:xfrm>
              <a:off x="10827050" y="4919983"/>
              <a:ext cx="26988" cy="311150"/>
            </a:xfrm>
            <a:custGeom>
              <a:avLst/>
              <a:gdLst>
                <a:gd name="T0" fmla="*/ 14 w 20"/>
                <a:gd name="T1" fmla="*/ 180 h 226"/>
                <a:gd name="T2" fmla="*/ 8 w 20"/>
                <a:gd name="T3" fmla="*/ 180 h 226"/>
                <a:gd name="T4" fmla="*/ 8 w 20"/>
                <a:gd name="T5" fmla="*/ 0 h 226"/>
                <a:gd name="T6" fmla="*/ 0 w 20"/>
                <a:gd name="T7" fmla="*/ 0 h 226"/>
                <a:gd name="T8" fmla="*/ 0 w 20"/>
                <a:gd name="T9" fmla="*/ 180 h 226"/>
                <a:gd name="T10" fmla="*/ 6 w 20"/>
                <a:gd name="T11" fmla="*/ 180 h 226"/>
                <a:gd name="T12" fmla="*/ 12 w 20"/>
                <a:gd name="T13" fmla="*/ 186 h 226"/>
                <a:gd name="T14" fmla="*/ 12 w 20"/>
                <a:gd name="T15" fmla="*/ 226 h 226"/>
                <a:gd name="T16" fmla="*/ 20 w 20"/>
                <a:gd name="T17" fmla="*/ 226 h 226"/>
                <a:gd name="T18" fmla="*/ 20 w 20"/>
                <a:gd name="T19" fmla="*/ 186 h 226"/>
                <a:gd name="T20" fmla="*/ 14 w 20"/>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26">
                  <a:moveTo>
                    <a:pt x="14" y="180"/>
                  </a:moveTo>
                  <a:cubicBezTo>
                    <a:pt x="8" y="180"/>
                    <a:pt x="8" y="180"/>
                    <a:pt x="8" y="180"/>
                  </a:cubicBezTo>
                  <a:cubicBezTo>
                    <a:pt x="8" y="0"/>
                    <a:pt x="8" y="0"/>
                    <a:pt x="8" y="0"/>
                  </a:cubicBezTo>
                  <a:cubicBezTo>
                    <a:pt x="0" y="0"/>
                    <a:pt x="0" y="0"/>
                    <a:pt x="0" y="0"/>
                  </a:cubicBezTo>
                  <a:cubicBezTo>
                    <a:pt x="0" y="180"/>
                    <a:pt x="0" y="180"/>
                    <a:pt x="0" y="180"/>
                  </a:cubicBezTo>
                  <a:cubicBezTo>
                    <a:pt x="6" y="180"/>
                    <a:pt x="6" y="180"/>
                    <a:pt x="6" y="180"/>
                  </a:cubicBezTo>
                  <a:cubicBezTo>
                    <a:pt x="9" y="180"/>
                    <a:pt x="12" y="182"/>
                    <a:pt x="12" y="186"/>
                  </a:cubicBezTo>
                  <a:cubicBezTo>
                    <a:pt x="12" y="226"/>
                    <a:pt x="12" y="226"/>
                    <a:pt x="12" y="226"/>
                  </a:cubicBezTo>
                  <a:cubicBezTo>
                    <a:pt x="20" y="226"/>
                    <a:pt x="20" y="226"/>
                    <a:pt x="20" y="226"/>
                  </a:cubicBezTo>
                  <a:cubicBezTo>
                    <a:pt x="20" y="186"/>
                    <a:pt x="20" y="186"/>
                    <a:pt x="20" y="186"/>
                  </a:cubicBezTo>
                  <a:cubicBezTo>
                    <a:pt x="20" y="182"/>
                    <a:pt x="17" y="180"/>
                    <a:pt x="14" y="18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3" name="Freeform 60"/>
            <p:cNvSpPr>
              <a:spLocks/>
            </p:cNvSpPr>
            <p:nvPr/>
          </p:nvSpPr>
          <p:spPr bwMode="gray">
            <a:xfrm>
              <a:off x="10792125" y="4919983"/>
              <a:ext cx="25400" cy="311150"/>
            </a:xfrm>
            <a:custGeom>
              <a:avLst/>
              <a:gdLst>
                <a:gd name="T0" fmla="*/ 19 w 19"/>
                <a:gd name="T1" fmla="*/ 0 h 226"/>
                <a:gd name="T2" fmla="*/ 12 w 19"/>
                <a:gd name="T3" fmla="*/ 0 h 226"/>
                <a:gd name="T4" fmla="*/ 12 w 19"/>
                <a:gd name="T5" fmla="*/ 180 h 226"/>
                <a:gd name="T6" fmla="*/ 5 w 19"/>
                <a:gd name="T7" fmla="*/ 180 h 226"/>
                <a:gd name="T8" fmla="*/ 0 w 19"/>
                <a:gd name="T9" fmla="*/ 186 h 226"/>
                <a:gd name="T10" fmla="*/ 0 w 19"/>
                <a:gd name="T11" fmla="*/ 226 h 226"/>
                <a:gd name="T12" fmla="*/ 7 w 19"/>
                <a:gd name="T13" fmla="*/ 226 h 226"/>
                <a:gd name="T14" fmla="*/ 7 w 19"/>
                <a:gd name="T15" fmla="*/ 186 h 226"/>
                <a:gd name="T16" fmla="*/ 13 w 19"/>
                <a:gd name="T17" fmla="*/ 180 h 226"/>
                <a:gd name="T18" fmla="*/ 19 w 19"/>
                <a:gd name="T19" fmla="*/ 180 h 226"/>
                <a:gd name="T20" fmla="*/ 19 w 19"/>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26">
                  <a:moveTo>
                    <a:pt x="19" y="0"/>
                  </a:move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7" y="226"/>
                    <a:pt x="7" y="226"/>
                    <a:pt x="7" y="226"/>
                  </a:cubicBezTo>
                  <a:cubicBezTo>
                    <a:pt x="7" y="186"/>
                    <a:pt x="7" y="186"/>
                    <a:pt x="7" y="186"/>
                  </a:cubicBezTo>
                  <a:cubicBezTo>
                    <a:pt x="7" y="182"/>
                    <a:pt x="10" y="180"/>
                    <a:pt x="13" y="180"/>
                  </a:cubicBezTo>
                  <a:cubicBezTo>
                    <a:pt x="19" y="180"/>
                    <a:pt x="19" y="180"/>
                    <a:pt x="19" y="180"/>
                  </a:cubicBezTo>
                  <a:cubicBezTo>
                    <a:pt x="19" y="0"/>
                    <a:pt x="19" y="0"/>
                    <a:pt x="19" y="0"/>
                  </a:cubicBezTo>
                </a:path>
              </a:pathLst>
            </a:custGeom>
            <a:solidFill>
              <a:srgbClr val="FFC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4" name="Freeform 61"/>
            <p:cNvSpPr>
              <a:spLocks/>
            </p:cNvSpPr>
            <p:nvPr/>
          </p:nvSpPr>
          <p:spPr bwMode="gray">
            <a:xfrm>
              <a:off x="10068225" y="4172270"/>
              <a:ext cx="242888" cy="239712"/>
            </a:xfrm>
            <a:custGeom>
              <a:avLst/>
              <a:gdLst>
                <a:gd name="T0" fmla="*/ 153 w 153"/>
                <a:gd name="T1" fmla="*/ 98 h 151"/>
                <a:gd name="T2" fmla="*/ 100 w 153"/>
                <a:gd name="T3" fmla="*/ 151 h 151"/>
                <a:gd name="T4" fmla="*/ 0 w 153"/>
                <a:gd name="T5" fmla="*/ 52 h 151"/>
                <a:gd name="T6" fmla="*/ 53 w 153"/>
                <a:gd name="T7" fmla="*/ 0 h 151"/>
                <a:gd name="T8" fmla="*/ 153 w 153"/>
                <a:gd name="T9" fmla="*/ 98 h 151"/>
              </a:gdLst>
              <a:ahLst/>
              <a:cxnLst>
                <a:cxn ang="0">
                  <a:pos x="T0" y="T1"/>
                </a:cxn>
                <a:cxn ang="0">
                  <a:pos x="T2" y="T3"/>
                </a:cxn>
                <a:cxn ang="0">
                  <a:pos x="T4" y="T5"/>
                </a:cxn>
                <a:cxn ang="0">
                  <a:pos x="T6" y="T7"/>
                </a:cxn>
                <a:cxn ang="0">
                  <a:pos x="T8" y="T9"/>
                </a:cxn>
              </a:cxnLst>
              <a:rect l="0" t="0" r="r" b="b"/>
              <a:pathLst>
                <a:path w="153" h="151">
                  <a:moveTo>
                    <a:pt x="153" y="98"/>
                  </a:moveTo>
                  <a:lnTo>
                    <a:pt x="100" y="151"/>
                  </a:lnTo>
                  <a:lnTo>
                    <a:pt x="0" y="52"/>
                  </a:lnTo>
                  <a:lnTo>
                    <a:pt x="53" y="0"/>
                  </a:lnTo>
                  <a:lnTo>
                    <a:pt x="153" y="9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5" name="Freeform 62"/>
            <p:cNvSpPr>
              <a:spLocks/>
            </p:cNvSpPr>
            <p:nvPr/>
          </p:nvSpPr>
          <p:spPr bwMode="gray">
            <a:xfrm>
              <a:off x="9560225" y="3665858"/>
              <a:ext cx="579438" cy="576262"/>
            </a:xfrm>
            <a:custGeom>
              <a:avLst/>
              <a:gdLst>
                <a:gd name="T0" fmla="*/ 415 w 419"/>
                <a:gd name="T1" fmla="*/ 379 h 419"/>
                <a:gd name="T2" fmla="*/ 415 w 419"/>
                <a:gd name="T3" fmla="*/ 392 h 419"/>
                <a:gd name="T4" fmla="*/ 392 w 419"/>
                <a:gd name="T5" fmla="*/ 415 h 419"/>
                <a:gd name="T6" fmla="*/ 380 w 419"/>
                <a:gd name="T7" fmla="*/ 415 h 419"/>
                <a:gd name="T8" fmla="*/ 3 w 419"/>
                <a:gd name="T9" fmla="*/ 39 h 419"/>
                <a:gd name="T10" fmla="*/ 3 w 419"/>
                <a:gd name="T11" fmla="*/ 27 h 419"/>
                <a:gd name="T12" fmla="*/ 27 w 419"/>
                <a:gd name="T13" fmla="*/ 3 h 419"/>
                <a:gd name="T14" fmla="*/ 39 w 419"/>
                <a:gd name="T15" fmla="*/ 3 h 419"/>
                <a:gd name="T16" fmla="*/ 415 w 419"/>
                <a:gd name="T17" fmla="*/ 3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419">
                  <a:moveTo>
                    <a:pt x="415" y="379"/>
                  </a:moveTo>
                  <a:cubicBezTo>
                    <a:pt x="419" y="383"/>
                    <a:pt x="419" y="388"/>
                    <a:pt x="415" y="392"/>
                  </a:cubicBezTo>
                  <a:cubicBezTo>
                    <a:pt x="392" y="415"/>
                    <a:pt x="392" y="415"/>
                    <a:pt x="392" y="415"/>
                  </a:cubicBezTo>
                  <a:cubicBezTo>
                    <a:pt x="388" y="419"/>
                    <a:pt x="383" y="419"/>
                    <a:pt x="380" y="415"/>
                  </a:cubicBezTo>
                  <a:cubicBezTo>
                    <a:pt x="3" y="39"/>
                    <a:pt x="3" y="39"/>
                    <a:pt x="3" y="39"/>
                  </a:cubicBezTo>
                  <a:cubicBezTo>
                    <a:pt x="0" y="35"/>
                    <a:pt x="0" y="30"/>
                    <a:pt x="3" y="27"/>
                  </a:cubicBezTo>
                  <a:cubicBezTo>
                    <a:pt x="27" y="3"/>
                    <a:pt x="27" y="3"/>
                    <a:pt x="27" y="3"/>
                  </a:cubicBezTo>
                  <a:cubicBezTo>
                    <a:pt x="30" y="0"/>
                    <a:pt x="36" y="0"/>
                    <a:pt x="39" y="3"/>
                  </a:cubicBezTo>
                  <a:lnTo>
                    <a:pt x="415" y="37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6" name="Freeform 63"/>
            <p:cNvSpPr>
              <a:spLocks/>
            </p:cNvSpPr>
            <p:nvPr/>
          </p:nvSpPr>
          <p:spPr bwMode="gray">
            <a:xfrm>
              <a:off x="10185700" y="4288158"/>
              <a:ext cx="1066800" cy="1058862"/>
            </a:xfrm>
            <a:custGeom>
              <a:avLst/>
              <a:gdLst>
                <a:gd name="T0" fmla="*/ 672 w 672"/>
                <a:gd name="T1" fmla="*/ 594 h 667"/>
                <a:gd name="T2" fmla="*/ 597 w 672"/>
                <a:gd name="T3" fmla="*/ 667 h 667"/>
                <a:gd name="T4" fmla="*/ 0 w 672"/>
                <a:gd name="T5" fmla="*/ 74 h 667"/>
                <a:gd name="T6" fmla="*/ 74 w 672"/>
                <a:gd name="T7" fmla="*/ 0 h 667"/>
                <a:gd name="T8" fmla="*/ 672 w 672"/>
                <a:gd name="T9" fmla="*/ 594 h 667"/>
              </a:gdLst>
              <a:ahLst/>
              <a:cxnLst>
                <a:cxn ang="0">
                  <a:pos x="T0" y="T1"/>
                </a:cxn>
                <a:cxn ang="0">
                  <a:pos x="T2" y="T3"/>
                </a:cxn>
                <a:cxn ang="0">
                  <a:pos x="T4" y="T5"/>
                </a:cxn>
                <a:cxn ang="0">
                  <a:pos x="T6" y="T7"/>
                </a:cxn>
                <a:cxn ang="0">
                  <a:pos x="T8" y="T9"/>
                </a:cxn>
              </a:cxnLst>
              <a:rect l="0" t="0" r="r" b="b"/>
              <a:pathLst>
                <a:path w="672" h="667">
                  <a:moveTo>
                    <a:pt x="672" y="594"/>
                  </a:moveTo>
                  <a:lnTo>
                    <a:pt x="597" y="667"/>
                  </a:lnTo>
                  <a:lnTo>
                    <a:pt x="0" y="74"/>
                  </a:lnTo>
                  <a:lnTo>
                    <a:pt x="74" y="0"/>
                  </a:lnTo>
                  <a:lnTo>
                    <a:pt x="672" y="594"/>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7" name="Freeform 64"/>
            <p:cNvSpPr>
              <a:spLocks/>
            </p:cNvSpPr>
            <p:nvPr/>
          </p:nvSpPr>
          <p:spPr bwMode="gray">
            <a:xfrm>
              <a:off x="10055525" y="4159570"/>
              <a:ext cx="109538" cy="106362"/>
            </a:xfrm>
            <a:custGeom>
              <a:avLst/>
              <a:gdLst>
                <a:gd name="T0" fmla="*/ 9 w 79"/>
                <a:gd name="T1" fmla="*/ 77 h 77"/>
                <a:gd name="T2" fmla="*/ 4 w 79"/>
                <a:gd name="T3" fmla="*/ 75 h 77"/>
                <a:gd name="T4" fmla="*/ 4 w 79"/>
                <a:gd name="T5" fmla="*/ 64 h 77"/>
                <a:gd name="T6" fmla="*/ 64 w 79"/>
                <a:gd name="T7" fmla="*/ 3 h 77"/>
                <a:gd name="T8" fmla="*/ 75 w 79"/>
                <a:gd name="T9" fmla="*/ 3 h 77"/>
                <a:gd name="T10" fmla="*/ 75 w 79"/>
                <a:gd name="T11" fmla="*/ 15 h 77"/>
                <a:gd name="T12" fmla="*/ 15 w 79"/>
                <a:gd name="T13" fmla="*/ 75 h 77"/>
                <a:gd name="T14" fmla="*/ 9 w 79"/>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77">
                  <a:moveTo>
                    <a:pt x="9" y="77"/>
                  </a:moveTo>
                  <a:cubicBezTo>
                    <a:pt x="7" y="77"/>
                    <a:pt x="5" y="77"/>
                    <a:pt x="4" y="75"/>
                  </a:cubicBezTo>
                  <a:cubicBezTo>
                    <a:pt x="0" y="72"/>
                    <a:pt x="0" y="67"/>
                    <a:pt x="4" y="64"/>
                  </a:cubicBezTo>
                  <a:cubicBezTo>
                    <a:pt x="64" y="3"/>
                    <a:pt x="64" y="3"/>
                    <a:pt x="64" y="3"/>
                  </a:cubicBezTo>
                  <a:cubicBezTo>
                    <a:pt x="67" y="0"/>
                    <a:pt x="72" y="0"/>
                    <a:pt x="75" y="3"/>
                  </a:cubicBezTo>
                  <a:cubicBezTo>
                    <a:pt x="79" y="6"/>
                    <a:pt x="79" y="12"/>
                    <a:pt x="75" y="15"/>
                  </a:cubicBezTo>
                  <a:cubicBezTo>
                    <a:pt x="15" y="75"/>
                    <a:pt x="15" y="75"/>
                    <a:pt x="15" y="75"/>
                  </a:cubicBezTo>
                  <a:cubicBezTo>
                    <a:pt x="13" y="77"/>
                    <a:pt x="11" y="77"/>
                    <a:pt x="9" y="7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8" name="Freeform 65"/>
            <p:cNvSpPr>
              <a:spLocks/>
            </p:cNvSpPr>
            <p:nvPr/>
          </p:nvSpPr>
          <p:spPr bwMode="gray">
            <a:xfrm>
              <a:off x="9787237" y="3891283"/>
              <a:ext cx="79375" cy="77787"/>
            </a:xfrm>
            <a:custGeom>
              <a:avLst/>
              <a:gdLst>
                <a:gd name="T0" fmla="*/ 9 w 58"/>
                <a:gd name="T1" fmla="*/ 57 h 57"/>
                <a:gd name="T2" fmla="*/ 3 w 58"/>
                <a:gd name="T3" fmla="*/ 55 h 57"/>
                <a:gd name="T4" fmla="*/ 3 w 58"/>
                <a:gd name="T5" fmla="*/ 44 h 57"/>
                <a:gd name="T6" fmla="*/ 44 w 58"/>
                <a:gd name="T7" fmla="*/ 3 h 57"/>
                <a:gd name="T8" fmla="*/ 55 w 58"/>
                <a:gd name="T9" fmla="*/ 3 h 57"/>
                <a:gd name="T10" fmla="*/ 55 w 58"/>
                <a:gd name="T11" fmla="*/ 14 h 57"/>
                <a:gd name="T12" fmla="*/ 15 w 58"/>
                <a:gd name="T13" fmla="*/ 55 h 57"/>
                <a:gd name="T14" fmla="*/ 9 w 5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57">
                  <a:moveTo>
                    <a:pt x="9" y="57"/>
                  </a:moveTo>
                  <a:cubicBezTo>
                    <a:pt x="7" y="57"/>
                    <a:pt x="5" y="56"/>
                    <a:pt x="3" y="55"/>
                  </a:cubicBezTo>
                  <a:cubicBezTo>
                    <a:pt x="0" y="52"/>
                    <a:pt x="0" y="47"/>
                    <a:pt x="3" y="44"/>
                  </a:cubicBezTo>
                  <a:cubicBezTo>
                    <a:pt x="44" y="3"/>
                    <a:pt x="44" y="3"/>
                    <a:pt x="44" y="3"/>
                  </a:cubicBezTo>
                  <a:cubicBezTo>
                    <a:pt x="47" y="0"/>
                    <a:pt x="52" y="0"/>
                    <a:pt x="55" y="3"/>
                  </a:cubicBezTo>
                  <a:cubicBezTo>
                    <a:pt x="58" y="6"/>
                    <a:pt x="58" y="11"/>
                    <a:pt x="55" y="14"/>
                  </a:cubicBezTo>
                  <a:cubicBezTo>
                    <a:pt x="15" y="55"/>
                    <a:pt x="15" y="55"/>
                    <a:pt x="15" y="55"/>
                  </a:cubicBezTo>
                  <a:cubicBezTo>
                    <a:pt x="13" y="56"/>
                    <a:pt x="11" y="57"/>
                    <a:pt x="9" y="5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9" name="Freeform 66"/>
            <p:cNvSpPr>
              <a:spLocks/>
            </p:cNvSpPr>
            <p:nvPr/>
          </p:nvSpPr>
          <p:spPr bwMode="gray">
            <a:xfrm>
              <a:off x="10168237" y="4270695"/>
              <a:ext cx="153988" cy="150812"/>
            </a:xfrm>
            <a:custGeom>
              <a:avLst/>
              <a:gdLst>
                <a:gd name="T0" fmla="*/ 9 w 111"/>
                <a:gd name="T1" fmla="*/ 110 h 110"/>
                <a:gd name="T2" fmla="*/ 3 w 111"/>
                <a:gd name="T3" fmla="*/ 108 h 110"/>
                <a:gd name="T4" fmla="*/ 3 w 111"/>
                <a:gd name="T5" fmla="*/ 96 h 110"/>
                <a:gd name="T6" fmla="*/ 96 w 111"/>
                <a:gd name="T7" fmla="*/ 3 h 110"/>
                <a:gd name="T8" fmla="*/ 108 w 111"/>
                <a:gd name="T9" fmla="*/ 3 h 110"/>
                <a:gd name="T10" fmla="*/ 108 w 111"/>
                <a:gd name="T11" fmla="*/ 15 h 110"/>
                <a:gd name="T12" fmla="*/ 15 w 111"/>
                <a:gd name="T13" fmla="*/ 108 h 110"/>
                <a:gd name="T14" fmla="*/ 9 w 111"/>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0">
                  <a:moveTo>
                    <a:pt x="9" y="110"/>
                  </a:moveTo>
                  <a:cubicBezTo>
                    <a:pt x="7" y="110"/>
                    <a:pt x="5" y="109"/>
                    <a:pt x="3" y="108"/>
                  </a:cubicBezTo>
                  <a:cubicBezTo>
                    <a:pt x="0" y="104"/>
                    <a:pt x="0" y="99"/>
                    <a:pt x="3" y="96"/>
                  </a:cubicBezTo>
                  <a:cubicBezTo>
                    <a:pt x="96" y="3"/>
                    <a:pt x="96" y="3"/>
                    <a:pt x="96" y="3"/>
                  </a:cubicBezTo>
                  <a:cubicBezTo>
                    <a:pt x="100" y="0"/>
                    <a:pt x="105" y="0"/>
                    <a:pt x="108" y="3"/>
                  </a:cubicBezTo>
                  <a:cubicBezTo>
                    <a:pt x="111" y="6"/>
                    <a:pt x="111" y="11"/>
                    <a:pt x="108" y="15"/>
                  </a:cubicBezTo>
                  <a:cubicBezTo>
                    <a:pt x="15" y="108"/>
                    <a:pt x="15" y="108"/>
                    <a:pt x="15" y="108"/>
                  </a:cubicBezTo>
                  <a:cubicBezTo>
                    <a:pt x="13" y="109"/>
                    <a:pt x="11" y="110"/>
                    <a:pt x="9" y="11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0" name="Freeform 67"/>
            <p:cNvSpPr>
              <a:spLocks/>
            </p:cNvSpPr>
            <p:nvPr/>
          </p:nvSpPr>
          <p:spPr bwMode="gray">
            <a:xfrm>
              <a:off x="10269837" y="4296095"/>
              <a:ext cx="982663" cy="944562"/>
            </a:xfrm>
            <a:custGeom>
              <a:avLst/>
              <a:gdLst>
                <a:gd name="T0" fmla="*/ 619 w 619"/>
                <a:gd name="T1" fmla="*/ 589 h 595"/>
                <a:gd name="T2" fmla="*/ 613 w 619"/>
                <a:gd name="T3" fmla="*/ 595 h 595"/>
                <a:gd name="T4" fmla="*/ 0 w 619"/>
                <a:gd name="T5" fmla="*/ 26 h 595"/>
                <a:gd name="T6" fmla="*/ 27 w 619"/>
                <a:gd name="T7" fmla="*/ 0 h 595"/>
                <a:gd name="T8" fmla="*/ 619 w 619"/>
                <a:gd name="T9" fmla="*/ 589 h 595"/>
              </a:gdLst>
              <a:ahLst/>
              <a:cxnLst>
                <a:cxn ang="0">
                  <a:pos x="T0" y="T1"/>
                </a:cxn>
                <a:cxn ang="0">
                  <a:pos x="T2" y="T3"/>
                </a:cxn>
                <a:cxn ang="0">
                  <a:pos x="T4" y="T5"/>
                </a:cxn>
                <a:cxn ang="0">
                  <a:pos x="T6" y="T7"/>
                </a:cxn>
                <a:cxn ang="0">
                  <a:pos x="T8" y="T9"/>
                </a:cxn>
              </a:cxnLst>
              <a:rect l="0" t="0" r="r" b="b"/>
              <a:pathLst>
                <a:path w="619" h="595">
                  <a:moveTo>
                    <a:pt x="619" y="589"/>
                  </a:moveTo>
                  <a:lnTo>
                    <a:pt x="613" y="595"/>
                  </a:lnTo>
                  <a:lnTo>
                    <a:pt x="0" y="26"/>
                  </a:lnTo>
                  <a:lnTo>
                    <a:pt x="27" y="0"/>
                  </a:lnTo>
                  <a:lnTo>
                    <a:pt x="619" y="589"/>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1" name="Freeform 68"/>
            <p:cNvSpPr>
              <a:spLocks/>
            </p:cNvSpPr>
            <p:nvPr/>
          </p:nvSpPr>
          <p:spPr bwMode="gray">
            <a:xfrm>
              <a:off x="10193637" y="4370708"/>
              <a:ext cx="949325" cy="976312"/>
            </a:xfrm>
            <a:custGeom>
              <a:avLst/>
              <a:gdLst>
                <a:gd name="T0" fmla="*/ 592 w 598"/>
                <a:gd name="T1" fmla="*/ 615 h 615"/>
                <a:gd name="T2" fmla="*/ 598 w 598"/>
                <a:gd name="T3" fmla="*/ 610 h 615"/>
                <a:gd name="T4" fmla="*/ 27 w 598"/>
                <a:gd name="T5" fmla="*/ 0 h 615"/>
                <a:gd name="T6" fmla="*/ 0 w 598"/>
                <a:gd name="T7" fmla="*/ 27 h 615"/>
                <a:gd name="T8" fmla="*/ 592 w 598"/>
                <a:gd name="T9" fmla="*/ 615 h 615"/>
              </a:gdLst>
              <a:ahLst/>
              <a:cxnLst>
                <a:cxn ang="0">
                  <a:pos x="T0" y="T1"/>
                </a:cxn>
                <a:cxn ang="0">
                  <a:pos x="T2" y="T3"/>
                </a:cxn>
                <a:cxn ang="0">
                  <a:pos x="T4" y="T5"/>
                </a:cxn>
                <a:cxn ang="0">
                  <a:pos x="T6" y="T7"/>
                </a:cxn>
                <a:cxn ang="0">
                  <a:pos x="T8" y="T9"/>
                </a:cxn>
              </a:cxnLst>
              <a:rect l="0" t="0" r="r" b="b"/>
              <a:pathLst>
                <a:path w="598" h="615">
                  <a:moveTo>
                    <a:pt x="592" y="615"/>
                  </a:moveTo>
                  <a:lnTo>
                    <a:pt x="598" y="610"/>
                  </a:lnTo>
                  <a:lnTo>
                    <a:pt x="27" y="0"/>
                  </a:lnTo>
                  <a:lnTo>
                    <a:pt x="0" y="27"/>
                  </a:lnTo>
                  <a:lnTo>
                    <a:pt x="592" y="61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2" name="Freeform 69"/>
            <p:cNvSpPr>
              <a:spLocks/>
            </p:cNvSpPr>
            <p:nvPr/>
          </p:nvSpPr>
          <p:spPr bwMode="gray">
            <a:xfrm>
              <a:off x="10615912" y="5231133"/>
              <a:ext cx="665163" cy="93662"/>
            </a:xfrm>
            <a:custGeom>
              <a:avLst/>
              <a:gdLst>
                <a:gd name="T0" fmla="*/ 481 w 481"/>
                <a:gd name="T1" fmla="*/ 14 h 69"/>
                <a:gd name="T2" fmla="*/ 467 w 481"/>
                <a:gd name="T3" fmla="*/ 0 h 69"/>
                <a:gd name="T4" fmla="*/ 15 w 481"/>
                <a:gd name="T5" fmla="*/ 0 h 69"/>
                <a:gd name="T6" fmla="*/ 0 w 481"/>
                <a:gd name="T7" fmla="*/ 14 h 69"/>
                <a:gd name="T8" fmla="*/ 0 w 481"/>
                <a:gd name="T9" fmla="*/ 55 h 69"/>
                <a:gd name="T10" fmla="*/ 15 w 481"/>
                <a:gd name="T11" fmla="*/ 69 h 69"/>
                <a:gd name="T12" fmla="*/ 467 w 481"/>
                <a:gd name="T13" fmla="*/ 69 h 69"/>
                <a:gd name="T14" fmla="*/ 481 w 481"/>
                <a:gd name="T15" fmla="*/ 55 h 69"/>
                <a:gd name="T16" fmla="*/ 481 w 481"/>
                <a:gd name="T17" fmla="*/ 1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69">
                  <a:moveTo>
                    <a:pt x="481" y="14"/>
                  </a:moveTo>
                  <a:cubicBezTo>
                    <a:pt x="481" y="6"/>
                    <a:pt x="475" y="0"/>
                    <a:pt x="467" y="0"/>
                  </a:cubicBezTo>
                  <a:cubicBezTo>
                    <a:pt x="15" y="0"/>
                    <a:pt x="15" y="0"/>
                    <a:pt x="15" y="0"/>
                  </a:cubicBezTo>
                  <a:cubicBezTo>
                    <a:pt x="7" y="0"/>
                    <a:pt x="0" y="6"/>
                    <a:pt x="0" y="14"/>
                  </a:cubicBezTo>
                  <a:cubicBezTo>
                    <a:pt x="0" y="55"/>
                    <a:pt x="0" y="55"/>
                    <a:pt x="0" y="55"/>
                  </a:cubicBezTo>
                  <a:cubicBezTo>
                    <a:pt x="0" y="63"/>
                    <a:pt x="7" y="69"/>
                    <a:pt x="15" y="69"/>
                  </a:cubicBezTo>
                  <a:cubicBezTo>
                    <a:pt x="467" y="69"/>
                    <a:pt x="467" y="69"/>
                    <a:pt x="467" y="69"/>
                  </a:cubicBezTo>
                  <a:cubicBezTo>
                    <a:pt x="475" y="69"/>
                    <a:pt x="481" y="63"/>
                    <a:pt x="481" y="55"/>
                  </a:cubicBezTo>
                  <a:lnTo>
                    <a:pt x="481" y="1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3" name="Oval 70"/>
            <p:cNvSpPr>
              <a:spLocks noChangeArrowheads="1"/>
            </p:cNvSpPr>
            <p:nvPr/>
          </p:nvSpPr>
          <p:spPr bwMode="gray">
            <a:xfrm>
              <a:off x="103127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4" name="Oval 71"/>
            <p:cNvSpPr>
              <a:spLocks noChangeArrowheads="1"/>
            </p:cNvSpPr>
            <p:nvPr/>
          </p:nvSpPr>
          <p:spPr bwMode="gray">
            <a:xfrm>
              <a:off x="10695287"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5" name="Oval 72"/>
            <p:cNvSpPr>
              <a:spLocks noChangeArrowheads="1"/>
            </p:cNvSpPr>
            <p:nvPr/>
          </p:nvSpPr>
          <p:spPr bwMode="gray">
            <a:xfrm>
              <a:off x="109858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6" name="Freeform 73"/>
            <p:cNvSpPr>
              <a:spLocks/>
            </p:cNvSpPr>
            <p:nvPr/>
          </p:nvSpPr>
          <p:spPr bwMode="gray">
            <a:xfrm>
              <a:off x="10176175" y="5042220"/>
              <a:ext cx="341313" cy="404812"/>
            </a:xfrm>
            <a:custGeom>
              <a:avLst/>
              <a:gdLst>
                <a:gd name="T0" fmla="*/ 247 w 247"/>
                <a:gd name="T1" fmla="*/ 0 h 295"/>
                <a:gd name="T2" fmla="*/ 66 w 247"/>
                <a:gd name="T3" fmla="*/ 0 h 295"/>
                <a:gd name="T4" fmla="*/ 16 w 247"/>
                <a:gd name="T5" fmla="*/ 295 h 295"/>
                <a:gd name="T6" fmla="*/ 197 w 247"/>
                <a:gd name="T7" fmla="*/ 295 h 295"/>
                <a:gd name="T8" fmla="*/ 247 w 247"/>
                <a:gd name="T9" fmla="*/ 0 h 295"/>
              </a:gdLst>
              <a:ahLst/>
              <a:cxnLst>
                <a:cxn ang="0">
                  <a:pos x="T0" y="T1"/>
                </a:cxn>
                <a:cxn ang="0">
                  <a:pos x="T2" y="T3"/>
                </a:cxn>
                <a:cxn ang="0">
                  <a:pos x="T4" y="T5"/>
                </a:cxn>
                <a:cxn ang="0">
                  <a:pos x="T6" y="T7"/>
                </a:cxn>
                <a:cxn ang="0">
                  <a:pos x="T8" y="T9"/>
                </a:cxn>
              </a:cxnLst>
              <a:rect l="0" t="0" r="r" b="b"/>
              <a:pathLst>
                <a:path w="247" h="295">
                  <a:moveTo>
                    <a:pt x="247" y="0"/>
                  </a:moveTo>
                  <a:cubicBezTo>
                    <a:pt x="193" y="0"/>
                    <a:pt x="97" y="0"/>
                    <a:pt x="66" y="0"/>
                  </a:cubicBezTo>
                  <a:cubicBezTo>
                    <a:pt x="0" y="76"/>
                    <a:pt x="16" y="295"/>
                    <a:pt x="16" y="295"/>
                  </a:cubicBezTo>
                  <a:cubicBezTo>
                    <a:pt x="197" y="295"/>
                    <a:pt x="197" y="295"/>
                    <a:pt x="197" y="295"/>
                  </a:cubicBezTo>
                  <a:cubicBezTo>
                    <a:pt x="197" y="295"/>
                    <a:pt x="181" y="76"/>
                    <a:pt x="247" y="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7" name="Freeform 74"/>
            <p:cNvSpPr>
              <a:spLocks/>
            </p:cNvSpPr>
            <p:nvPr/>
          </p:nvSpPr>
          <p:spPr bwMode="gray">
            <a:xfrm>
              <a:off x="10727037" y="5324795"/>
              <a:ext cx="3175" cy="1587"/>
            </a:xfrm>
            <a:custGeom>
              <a:avLst/>
              <a:gdLst>
                <a:gd name="T0" fmla="*/ 0 w 2"/>
                <a:gd name="T1" fmla="*/ 1 h 1"/>
                <a:gd name="T2" fmla="*/ 2 w 2"/>
                <a:gd name="T3" fmla="*/ 0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0"/>
                    <a:pt x="2" y="0"/>
                    <a:pt x="2" y="0"/>
                  </a:cubicBezTo>
                  <a:cubicBezTo>
                    <a:pt x="0" y="0"/>
                    <a:pt x="0" y="0"/>
                    <a:pt x="0" y="0"/>
                  </a:cubicBezTo>
                  <a:lnTo>
                    <a:pt x="0" y="1"/>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8" name="Freeform 75"/>
            <p:cNvSpPr>
              <a:spLocks/>
            </p:cNvSpPr>
            <p:nvPr/>
          </p:nvSpPr>
          <p:spPr bwMode="gray">
            <a:xfrm>
              <a:off x="10512725" y="5324795"/>
              <a:ext cx="3175" cy="1587"/>
            </a:xfrm>
            <a:custGeom>
              <a:avLst/>
              <a:gdLst>
                <a:gd name="T0" fmla="*/ 0 w 3"/>
                <a:gd name="T1" fmla="*/ 1 h 1"/>
                <a:gd name="T2" fmla="*/ 3 w 3"/>
                <a:gd name="T3" fmla="*/ 0 h 1"/>
                <a:gd name="T4" fmla="*/ 0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1" y="0"/>
                    <a:pt x="2" y="0"/>
                    <a:pt x="3" y="0"/>
                  </a:cubicBezTo>
                  <a:cubicBezTo>
                    <a:pt x="0" y="0"/>
                    <a:pt x="0" y="0"/>
                    <a:pt x="0" y="0"/>
                  </a:cubicBezTo>
                  <a:lnTo>
                    <a:pt x="0" y="1"/>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9" name="Freeform 76"/>
            <p:cNvSpPr>
              <a:spLocks/>
            </p:cNvSpPr>
            <p:nvPr/>
          </p:nvSpPr>
          <p:spPr bwMode="gray">
            <a:xfrm>
              <a:off x="10176175" y="5042220"/>
              <a:ext cx="127000" cy="404812"/>
            </a:xfrm>
            <a:custGeom>
              <a:avLst/>
              <a:gdLst>
                <a:gd name="T0" fmla="*/ 92 w 92"/>
                <a:gd name="T1" fmla="*/ 0 h 295"/>
                <a:gd name="T2" fmla="*/ 66 w 92"/>
                <a:gd name="T3" fmla="*/ 0 h 295"/>
                <a:gd name="T4" fmla="*/ 16 w 92"/>
                <a:gd name="T5" fmla="*/ 295 h 295"/>
                <a:gd name="T6" fmla="*/ 42 w 92"/>
                <a:gd name="T7" fmla="*/ 295 h 295"/>
                <a:gd name="T8" fmla="*/ 92 w 92"/>
                <a:gd name="T9" fmla="*/ 0 h 295"/>
              </a:gdLst>
              <a:ahLst/>
              <a:cxnLst>
                <a:cxn ang="0">
                  <a:pos x="T0" y="T1"/>
                </a:cxn>
                <a:cxn ang="0">
                  <a:pos x="T2" y="T3"/>
                </a:cxn>
                <a:cxn ang="0">
                  <a:pos x="T4" y="T5"/>
                </a:cxn>
                <a:cxn ang="0">
                  <a:pos x="T6" y="T7"/>
                </a:cxn>
                <a:cxn ang="0">
                  <a:pos x="T8" y="T9"/>
                </a:cxn>
              </a:cxnLst>
              <a:rect l="0" t="0" r="r" b="b"/>
              <a:pathLst>
                <a:path w="92" h="295">
                  <a:moveTo>
                    <a:pt x="92" y="0"/>
                  </a:moveTo>
                  <a:cubicBezTo>
                    <a:pt x="82" y="0"/>
                    <a:pt x="73" y="0"/>
                    <a:pt x="66" y="0"/>
                  </a:cubicBezTo>
                  <a:cubicBezTo>
                    <a:pt x="0" y="76"/>
                    <a:pt x="16" y="295"/>
                    <a:pt x="16" y="295"/>
                  </a:cubicBezTo>
                  <a:cubicBezTo>
                    <a:pt x="42" y="295"/>
                    <a:pt x="42" y="295"/>
                    <a:pt x="42" y="295"/>
                  </a:cubicBezTo>
                  <a:cubicBezTo>
                    <a:pt x="42" y="295"/>
                    <a:pt x="26" y="76"/>
                    <a:pt x="92" y="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0" name="Rectangle 77"/>
            <p:cNvSpPr>
              <a:spLocks noChangeArrowheads="1"/>
            </p:cNvSpPr>
            <p:nvPr/>
          </p:nvSpPr>
          <p:spPr bwMode="gray">
            <a:xfrm>
              <a:off x="9574512" y="3729358"/>
              <a:ext cx="22225" cy="69373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1" name="Freeform 78"/>
            <p:cNvSpPr>
              <a:spLocks/>
            </p:cNvSpPr>
            <p:nvPr/>
          </p:nvSpPr>
          <p:spPr bwMode="gray">
            <a:xfrm>
              <a:off x="10393662" y="5042220"/>
              <a:ext cx="906463" cy="404812"/>
            </a:xfrm>
            <a:custGeom>
              <a:avLst/>
              <a:gdLst>
                <a:gd name="T0" fmla="*/ 642 w 656"/>
                <a:gd name="T1" fmla="*/ 206 h 295"/>
                <a:gd name="T2" fmla="*/ 219 w 656"/>
                <a:gd name="T3" fmla="*/ 206 h 295"/>
                <a:gd name="T4" fmla="*/ 217 w 656"/>
                <a:gd name="T5" fmla="*/ 207 h 295"/>
                <a:gd name="T6" fmla="*/ 217 w 656"/>
                <a:gd name="T7" fmla="*/ 0 h 295"/>
                <a:gd name="T8" fmla="*/ 66 w 656"/>
                <a:gd name="T9" fmla="*/ 0 h 295"/>
                <a:gd name="T10" fmla="*/ 16 w 656"/>
                <a:gd name="T11" fmla="*/ 295 h 295"/>
                <a:gd name="T12" fmla="*/ 642 w 656"/>
                <a:gd name="T13" fmla="*/ 295 h 295"/>
                <a:gd name="T14" fmla="*/ 656 w 656"/>
                <a:gd name="T15" fmla="*/ 281 h 295"/>
                <a:gd name="T16" fmla="*/ 656 w 656"/>
                <a:gd name="T17" fmla="*/ 221 h 295"/>
                <a:gd name="T18" fmla="*/ 642 w 656"/>
                <a:gd name="T19" fmla="*/ 20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6" h="295">
                  <a:moveTo>
                    <a:pt x="642" y="206"/>
                  </a:moveTo>
                  <a:cubicBezTo>
                    <a:pt x="219" y="206"/>
                    <a:pt x="219" y="206"/>
                    <a:pt x="219" y="206"/>
                  </a:cubicBezTo>
                  <a:cubicBezTo>
                    <a:pt x="219" y="206"/>
                    <a:pt x="218" y="206"/>
                    <a:pt x="217" y="207"/>
                  </a:cubicBezTo>
                  <a:cubicBezTo>
                    <a:pt x="217" y="0"/>
                    <a:pt x="217" y="0"/>
                    <a:pt x="217" y="0"/>
                  </a:cubicBezTo>
                  <a:cubicBezTo>
                    <a:pt x="217" y="0"/>
                    <a:pt x="119" y="0"/>
                    <a:pt x="66" y="0"/>
                  </a:cubicBezTo>
                  <a:cubicBezTo>
                    <a:pt x="0" y="76"/>
                    <a:pt x="16" y="295"/>
                    <a:pt x="16" y="295"/>
                  </a:cubicBezTo>
                  <a:cubicBezTo>
                    <a:pt x="642" y="295"/>
                    <a:pt x="642" y="295"/>
                    <a:pt x="642" y="295"/>
                  </a:cubicBezTo>
                  <a:cubicBezTo>
                    <a:pt x="650" y="295"/>
                    <a:pt x="656" y="289"/>
                    <a:pt x="656" y="281"/>
                  </a:cubicBezTo>
                  <a:cubicBezTo>
                    <a:pt x="656" y="221"/>
                    <a:pt x="656" y="221"/>
                    <a:pt x="656" y="221"/>
                  </a:cubicBezTo>
                  <a:cubicBezTo>
                    <a:pt x="656" y="213"/>
                    <a:pt x="650" y="206"/>
                    <a:pt x="642" y="206"/>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2" name="Freeform 79"/>
            <p:cNvSpPr>
              <a:spLocks/>
            </p:cNvSpPr>
            <p:nvPr/>
          </p:nvSpPr>
          <p:spPr bwMode="gray">
            <a:xfrm>
              <a:off x="10393662" y="5042220"/>
              <a:ext cx="300038" cy="404812"/>
            </a:xfrm>
            <a:custGeom>
              <a:avLst/>
              <a:gdLst>
                <a:gd name="T0" fmla="*/ 81 w 217"/>
                <a:gd name="T1" fmla="*/ 15 h 295"/>
                <a:gd name="T2" fmla="*/ 217 w 217"/>
                <a:gd name="T3" fmla="*/ 15 h 295"/>
                <a:gd name="T4" fmla="*/ 217 w 217"/>
                <a:gd name="T5" fmla="*/ 0 h 295"/>
                <a:gd name="T6" fmla="*/ 66 w 217"/>
                <a:gd name="T7" fmla="*/ 0 h 295"/>
                <a:gd name="T8" fmla="*/ 16 w 217"/>
                <a:gd name="T9" fmla="*/ 295 h 295"/>
                <a:gd name="T10" fmla="*/ 30 w 217"/>
                <a:gd name="T11" fmla="*/ 295 h 295"/>
                <a:gd name="T12" fmla="*/ 81 w 217"/>
                <a:gd name="T13" fmla="*/ 15 h 295"/>
              </a:gdLst>
              <a:ahLst/>
              <a:cxnLst>
                <a:cxn ang="0">
                  <a:pos x="T0" y="T1"/>
                </a:cxn>
                <a:cxn ang="0">
                  <a:pos x="T2" y="T3"/>
                </a:cxn>
                <a:cxn ang="0">
                  <a:pos x="T4" y="T5"/>
                </a:cxn>
                <a:cxn ang="0">
                  <a:pos x="T6" y="T7"/>
                </a:cxn>
                <a:cxn ang="0">
                  <a:pos x="T8" y="T9"/>
                </a:cxn>
                <a:cxn ang="0">
                  <a:pos x="T10" y="T11"/>
                </a:cxn>
                <a:cxn ang="0">
                  <a:pos x="T12" y="T13"/>
                </a:cxn>
              </a:cxnLst>
              <a:rect l="0" t="0" r="r" b="b"/>
              <a:pathLst>
                <a:path w="217" h="295">
                  <a:moveTo>
                    <a:pt x="81" y="15"/>
                  </a:moveTo>
                  <a:cubicBezTo>
                    <a:pt x="122" y="15"/>
                    <a:pt x="188" y="15"/>
                    <a:pt x="217" y="15"/>
                  </a:cubicBezTo>
                  <a:cubicBezTo>
                    <a:pt x="217" y="0"/>
                    <a:pt x="217" y="0"/>
                    <a:pt x="217" y="0"/>
                  </a:cubicBezTo>
                  <a:cubicBezTo>
                    <a:pt x="217" y="0"/>
                    <a:pt x="119" y="0"/>
                    <a:pt x="66" y="0"/>
                  </a:cubicBezTo>
                  <a:cubicBezTo>
                    <a:pt x="0" y="76"/>
                    <a:pt x="16" y="295"/>
                    <a:pt x="16" y="295"/>
                  </a:cubicBezTo>
                  <a:cubicBezTo>
                    <a:pt x="30" y="295"/>
                    <a:pt x="30" y="295"/>
                    <a:pt x="30" y="295"/>
                  </a:cubicBezTo>
                  <a:cubicBezTo>
                    <a:pt x="28" y="244"/>
                    <a:pt x="25" y="79"/>
                    <a:pt x="81" y="15"/>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3" name="Freeform 80"/>
            <p:cNvSpPr>
              <a:spLocks/>
            </p:cNvSpPr>
            <p:nvPr/>
          </p:nvSpPr>
          <p:spPr bwMode="gray">
            <a:xfrm>
              <a:off x="10414300" y="54279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4" name="Freeform 81"/>
            <p:cNvSpPr>
              <a:spLocks/>
            </p:cNvSpPr>
            <p:nvPr/>
          </p:nvSpPr>
          <p:spPr bwMode="gray">
            <a:xfrm>
              <a:off x="10414300" y="5432745"/>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5" name="Freeform 82"/>
            <p:cNvSpPr>
              <a:spLocks/>
            </p:cNvSpPr>
            <p:nvPr/>
          </p:nvSpPr>
          <p:spPr bwMode="gray">
            <a:xfrm>
              <a:off x="10414300" y="54406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6" name="Freeform 83"/>
            <p:cNvSpPr>
              <a:spLocks/>
            </p:cNvSpPr>
            <p:nvPr/>
          </p:nvSpPr>
          <p:spPr bwMode="gray">
            <a:xfrm>
              <a:off x="10433350" y="5324795"/>
              <a:ext cx="866775" cy="122237"/>
            </a:xfrm>
            <a:custGeom>
              <a:avLst/>
              <a:gdLst>
                <a:gd name="T0" fmla="*/ 613 w 627"/>
                <a:gd name="T1" fmla="*/ 0 h 89"/>
                <a:gd name="T2" fmla="*/ 613 w 627"/>
                <a:gd name="T3" fmla="*/ 56 h 89"/>
                <a:gd name="T4" fmla="*/ 599 w 627"/>
                <a:gd name="T5" fmla="*/ 71 h 89"/>
                <a:gd name="T6" fmla="*/ 0 w 627"/>
                <a:gd name="T7" fmla="*/ 71 h 89"/>
                <a:gd name="T8" fmla="*/ 1 w 627"/>
                <a:gd name="T9" fmla="*/ 89 h 89"/>
                <a:gd name="T10" fmla="*/ 613 w 627"/>
                <a:gd name="T11" fmla="*/ 89 h 89"/>
                <a:gd name="T12" fmla="*/ 627 w 627"/>
                <a:gd name="T13" fmla="*/ 75 h 89"/>
                <a:gd name="T14" fmla="*/ 627 w 627"/>
                <a:gd name="T15" fmla="*/ 15 h 89"/>
                <a:gd name="T16" fmla="*/ 613 w 627"/>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89">
                  <a:moveTo>
                    <a:pt x="613" y="0"/>
                  </a:moveTo>
                  <a:cubicBezTo>
                    <a:pt x="613" y="56"/>
                    <a:pt x="613" y="56"/>
                    <a:pt x="613" y="56"/>
                  </a:cubicBezTo>
                  <a:cubicBezTo>
                    <a:pt x="613" y="64"/>
                    <a:pt x="607" y="71"/>
                    <a:pt x="599" y="71"/>
                  </a:cubicBezTo>
                  <a:cubicBezTo>
                    <a:pt x="0" y="71"/>
                    <a:pt x="0" y="71"/>
                    <a:pt x="0" y="71"/>
                  </a:cubicBezTo>
                  <a:cubicBezTo>
                    <a:pt x="0" y="78"/>
                    <a:pt x="1" y="84"/>
                    <a:pt x="1" y="89"/>
                  </a:cubicBezTo>
                  <a:cubicBezTo>
                    <a:pt x="613" y="89"/>
                    <a:pt x="613" y="89"/>
                    <a:pt x="613" y="89"/>
                  </a:cubicBezTo>
                  <a:cubicBezTo>
                    <a:pt x="621" y="89"/>
                    <a:pt x="627" y="83"/>
                    <a:pt x="627" y="75"/>
                  </a:cubicBezTo>
                  <a:cubicBezTo>
                    <a:pt x="627" y="15"/>
                    <a:pt x="627" y="15"/>
                    <a:pt x="627" y="15"/>
                  </a:cubicBezTo>
                  <a:cubicBezTo>
                    <a:pt x="627" y="7"/>
                    <a:pt x="621" y="1"/>
                    <a:pt x="613" y="0"/>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7" name="Freeform 84"/>
            <p:cNvSpPr>
              <a:spLocks/>
            </p:cNvSpPr>
            <p:nvPr/>
          </p:nvSpPr>
          <p:spPr bwMode="gray">
            <a:xfrm>
              <a:off x="10452400" y="5086670"/>
              <a:ext cx="203200" cy="238125"/>
            </a:xfrm>
            <a:custGeom>
              <a:avLst/>
              <a:gdLst>
                <a:gd name="T0" fmla="*/ 146 w 146"/>
                <a:gd name="T1" fmla="*/ 174 h 174"/>
                <a:gd name="T2" fmla="*/ 146 w 146"/>
                <a:gd name="T3" fmla="*/ 0 h 174"/>
                <a:gd name="T4" fmla="*/ 40 w 146"/>
                <a:gd name="T5" fmla="*/ 0 h 174"/>
                <a:gd name="T6" fmla="*/ 0 w 146"/>
                <a:gd name="T7" fmla="*/ 174 h 174"/>
                <a:gd name="T8" fmla="*/ 146 w 146"/>
                <a:gd name="T9" fmla="*/ 174 h 174"/>
              </a:gdLst>
              <a:ahLst/>
              <a:cxnLst>
                <a:cxn ang="0">
                  <a:pos x="T0" y="T1"/>
                </a:cxn>
                <a:cxn ang="0">
                  <a:pos x="T2" y="T3"/>
                </a:cxn>
                <a:cxn ang="0">
                  <a:pos x="T4" y="T5"/>
                </a:cxn>
                <a:cxn ang="0">
                  <a:pos x="T6" y="T7"/>
                </a:cxn>
                <a:cxn ang="0">
                  <a:pos x="T8" y="T9"/>
                </a:cxn>
              </a:cxnLst>
              <a:rect l="0" t="0" r="r" b="b"/>
              <a:pathLst>
                <a:path w="146" h="174">
                  <a:moveTo>
                    <a:pt x="146" y="174"/>
                  </a:moveTo>
                  <a:cubicBezTo>
                    <a:pt x="146" y="0"/>
                    <a:pt x="146" y="0"/>
                    <a:pt x="146" y="0"/>
                  </a:cubicBezTo>
                  <a:cubicBezTo>
                    <a:pt x="146" y="0"/>
                    <a:pt x="82" y="0"/>
                    <a:pt x="40" y="0"/>
                  </a:cubicBezTo>
                  <a:cubicBezTo>
                    <a:pt x="8" y="38"/>
                    <a:pt x="0" y="119"/>
                    <a:pt x="0" y="174"/>
                  </a:cubicBezTo>
                  <a:lnTo>
                    <a:pt x="146" y="17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8" name="Freeform 85"/>
            <p:cNvSpPr>
              <a:spLocks/>
            </p:cNvSpPr>
            <p:nvPr/>
          </p:nvSpPr>
          <p:spPr bwMode="gray">
            <a:xfrm>
              <a:off x="10452400" y="5086670"/>
              <a:ext cx="203200" cy="238125"/>
            </a:xfrm>
            <a:custGeom>
              <a:avLst/>
              <a:gdLst>
                <a:gd name="T0" fmla="*/ 146 w 146"/>
                <a:gd name="T1" fmla="*/ 174 h 174"/>
                <a:gd name="T2" fmla="*/ 40 w 146"/>
                <a:gd name="T3" fmla="*/ 0 h 174"/>
                <a:gd name="T4" fmla="*/ 0 w 146"/>
                <a:gd name="T5" fmla="*/ 174 h 174"/>
                <a:gd name="T6" fmla="*/ 146 w 146"/>
                <a:gd name="T7" fmla="*/ 174 h 174"/>
              </a:gdLst>
              <a:ahLst/>
              <a:cxnLst>
                <a:cxn ang="0">
                  <a:pos x="T0" y="T1"/>
                </a:cxn>
                <a:cxn ang="0">
                  <a:pos x="T2" y="T3"/>
                </a:cxn>
                <a:cxn ang="0">
                  <a:pos x="T4" y="T5"/>
                </a:cxn>
                <a:cxn ang="0">
                  <a:pos x="T6" y="T7"/>
                </a:cxn>
              </a:cxnLst>
              <a:rect l="0" t="0" r="r" b="b"/>
              <a:pathLst>
                <a:path w="146" h="174">
                  <a:moveTo>
                    <a:pt x="146" y="174"/>
                  </a:moveTo>
                  <a:cubicBezTo>
                    <a:pt x="146" y="174"/>
                    <a:pt x="84" y="73"/>
                    <a:pt x="40" y="0"/>
                  </a:cubicBezTo>
                  <a:cubicBezTo>
                    <a:pt x="8" y="38"/>
                    <a:pt x="0" y="119"/>
                    <a:pt x="0" y="174"/>
                  </a:cubicBezTo>
                  <a:lnTo>
                    <a:pt x="146" y="174"/>
                  </a:ln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9" name="Oval 86"/>
            <p:cNvSpPr>
              <a:spLocks noChangeArrowheads="1"/>
            </p:cNvSpPr>
            <p:nvPr/>
          </p:nvSpPr>
          <p:spPr bwMode="gray">
            <a:xfrm>
              <a:off x="10458750" y="5353370"/>
              <a:ext cx="188913"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0" name="Oval 87"/>
            <p:cNvSpPr>
              <a:spLocks noChangeArrowheads="1"/>
            </p:cNvSpPr>
            <p:nvPr/>
          </p:nvSpPr>
          <p:spPr bwMode="gray">
            <a:xfrm>
              <a:off x="10503200" y="5396233"/>
              <a:ext cx="100013"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1" name="Oval 88"/>
            <p:cNvSpPr>
              <a:spLocks noChangeArrowheads="1"/>
            </p:cNvSpPr>
            <p:nvPr/>
          </p:nvSpPr>
          <p:spPr bwMode="gray">
            <a:xfrm>
              <a:off x="11041362" y="5353370"/>
              <a:ext cx="192088"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2" name="Oval 89"/>
            <p:cNvSpPr>
              <a:spLocks noChangeArrowheads="1"/>
            </p:cNvSpPr>
            <p:nvPr/>
          </p:nvSpPr>
          <p:spPr bwMode="gray">
            <a:xfrm>
              <a:off x="1083975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3" name="Freeform 90"/>
            <p:cNvSpPr>
              <a:spLocks/>
            </p:cNvSpPr>
            <p:nvPr/>
          </p:nvSpPr>
          <p:spPr bwMode="gray">
            <a:xfrm>
              <a:off x="10503200" y="5412108"/>
              <a:ext cx="85725" cy="87312"/>
            </a:xfrm>
            <a:custGeom>
              <a:avLst/>
              <a:gdLst>
                <a:gd name="T0" fmla="*/ 37 w 62"/>
                <a:gd name="T1" fmla="*/ 63 h 63"/>
                <a:gd name="T2" fmla="*/ 62 w 62"/>
                <a:gd name="T3" fmla="*/ 52 h 63"/>
                <a:gd name="T4" fmla="*/ 10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0" y="0"/>
                    <a:pt x="10" y="0"/>
                    <a:pt x="10"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4" name="Freeform 91"/>
            <p:cNvSpPr>
              <a:spLocks/>
            </p:cNvSpPr>
            <p:nvPr/>
          </p:nvSpPr>
          <p:spPr bwMode="gray">
            <a:xfrm>
              <a:off x="10241262" y="5359720"/>
              <a:ext cx="120650" cy="15875"/>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9"/>
                    <a:pt x="0" y="6"/>
                  </a:cubicBezTo>
                  <a:cubicBezTo>
                    <a:pt x="0" y="3"/>
                    <a:pt x="2" y="0"/>
                    <a:pt x="6" y="0"/>
                  </a:cubicBezTo>
                  <a:cubicBezTo>
                    <a:pt x="81" y="0"/>
                    <a:pt x="81" y="0"/>
                    <a:pt x="81" y="0"/>
                  </a:cubicBezTo>
                  <a:cubicBezTo>
                    <a:pt x="84" y="0"/>
                    <a:pt x="87" y="3"/>
                    <a:pt x="87" y="6"/>
                  </a:cubicBezTo>
                  <a:cubicBezTo>
                    <a:pt x="87" y="9"/>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5" name="Freeform 92"/>
            <p:cNvSpPr>
              <a:spLocks/>
            </p:cNvSpPr>
            <p:nvPr/>
          </p:nvSpPr>
          <p:spPr bwMode="gray">
            <a:xfrm>
              <a:off x="10241262" y="5396233"/>
              <a:ext cx="120650" cy="17462"/>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10"/>
                    <a:pt x="0" y="6"/>
                  </a:cubicBezTo>
                  <a:cubicBezTo>
                    <a:pt x="0" y="3"/>
                    <a:pt x="2" y="0"/>
                    <a:pt x="6" y="0"/>
                  </a:cubicBezTo>
                  <a:cubicBezTo>
                    <a:pt x="81" y="0"/>
                    <a:pt x="81" y="0"/>
                    <a:pt x="81" y="0"/>
                  </a:cubicBezTo>
                  <a:cubicBezTo>
                    <a:pt x="84" y="0"/>
                    <a:pt x="87" y="3"/>
                    <a:pt x="87" y="6"/>
                  </a:cubicBezTo>
                  <a:cubicBezTo>
                    <a:pt x="87" y="10"/>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6" name="Freeform 93"/>
            <p:cNvSpPr>
              <a:spLocks/>
            </p:cNvSpPr>
            <p:nvPr/>
          </p:nvSpPr>
          <p:spPr bwMode="gray">
            <a:xfrm>
              <a:off x="10209512" y="5086670"/>
              <a:ext cx="227013" cy="239712"/>
            </a:xfrm>
            <a:custGeom>
              <a:avLst/>
              <a:gdLst>
                <a:gd name="T0" fmla="*/ 31 w 164"/>
                <a:gd name="T1" fmla="*/ 0 h 175"/>
                <a:gd name="T2" fmla="*/ 0 w 164"/>
                <a:gd name="T3" fmla="*/ 175 h 175"/>
                <a:gd name="T4" fmla="*/ 133 w 164"/>
                <a:gd name="T5" fmla="*/ 175 h 175"/>
                <a:gd name="T6" fmla="*/ 164 w 164"/>
                <a:gd name="T7" fmla="*/ 0 h 175"/>
                <a:gd name="T8" fmla="*/ 31 w 164"/>
                <a:gd name="T9" fmla="*/ 0 h 175"/>
              </a:gdLst>
              <a:ahLst/>
              <a:cxnLst>
                <a:cxn ang="0">
                  <a:pos x="T0" y="T1"/>
                </a:cxn>
                <a:cxn ang="0">
                  <a:pos x="T2" y="T3"/>
                </a:cxn>
                <a:cxn ang="0">
                  <a:pos x="T4" y="T5"/>
                </a:cxn>
                <a:cxn ang="0">
                  <a:pos x="T6" y="T7"/>
                </a:cxn>
                <a:cxn ang="0">
                  <a:pos x="T8" y="T9"/>
                </a:cxn>
              </a:cxnLst>
              <a:rect l="0" t="0" r="r" b="b"/>
              <a:pathLst>
                <a:path w="164" h="175">
                  <a:moveTo>
                    <a:pt x="31" y="0"/>
                  </a:moveTo>
                  <a:cubicBezTo>
                    <a:pt x="9" y="49"/>
                    <a:pt x="1" y="119"/>
                    <a:pt x="0" y="175"/>
                  </a:cubicBezTo>
                  <a:cubicBezTo>
                    <a:pt x="133" y="175"/>
                    <a:pt x="133" y="175"/>
                    <a:pt x="133" y="175"/>
                  </a:cubicBezTo>
                  <a:cubicBezTo>
                    <a:pt x="134" y="119"/>
                    <a:pt x="142" y="49"/>
                    <a:pt x="164" y="0"/>
                  </a:cubicBezTo>
                  <a:lnTo>
                    <a:pt x="31"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7" name="Freeform 94"/>
            <p:cNvSpPr>
              <a:spLocks/>
            </p:cNvSpPr>
            <p:nvPr/>
          </p:nvSpPr>
          <p:spPr bwMode="gray">
            <a:xfrm>
              <a:off x="10209512" y="5086670"/>
              <a:ext cx="185738" cy="239712"/>
            </a:xfrm>
            <a:custGeom>
              <a:avLst/>
              <a:gdLst>
                <a:gd name="T0" fmla="*/ 31 w 134"/>
                <a:gd name="T1" fmla="*/ 0 h 175"/>
                <a:gd name="T2" fmla="*/ 0 w 134"/>
                <a:gd name="T3" fmla="*/ 175 h 175"/>
                <a:gd name="T4" fmla="*/ 133 w 134"/>
                <a:gd name="T5" fmla="*/ 175 h 175"/>
                <a:gd name="T6" fmla="*/ 31 w 134"/>
                <a:gd name="T7" fmla="*/ 0 h 175"/>
              </a:gdLst>
              <a:ahLst/>
              <a:cxnLst>
                <a:cxn ang="0">
                  <a:pos x="T0" y="T1"/>
                </a:cxn>
                <a:cxn ang="0">
                  <a:pos x="T2" y="T3"/>
                </a:cxn>
                <a:cxn ang="0">
                  <a:pos x="T4" y="T5"/>
                </a:cxn>
                <a:cxn ang="0">
                  <a:pos x="T6" y="T7"/>
                </a:cxn>
              </a:cxnLst>
              <a:rect l="0" t="0" r="r" b="b"/>
              <a:pathLst>
                <a:path w="134" h="175">
                  <a:moveTo>
                    <a:pt x="31" y="0"/>
                  </a:moveTo>
                  <a:cubicBezTo>
                    <a:pt x="9" y="49"/>
                    <a:pt x="1" y="119"/>
                    <a:pt x="0" y="175"/>
                  </a:cubicBezTo>
                  <a:cubicBezTo>
                    <a:pt x="133" y="175"/>
                    <a:pt x="133" y="175"/>
                    <a:pt x="133" y="175"/>
                  </a:cubicBezTo>
                  <a:cubicBezTo>
                    <a:pt x="134" y="119"/>
                    <a:pt x="31" y="0"/>
                    <a:pt x="31" y="0"/>
                  </a:cubicBez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8" name="Freeform 95"/>
            <p:cNvSpPr>
              <a:spLocks noEditPoints="1"/>
            </p:cNvSpPr>
            <p:nvPr/>
          </p:nvSpPr>
          <p:spPr bwMode="gray">
            <a:xfrm>
              <a:off x="9257012" y="4496120"/>
              <a:ext cx="280988" cy="279400"/>
            </a:xfrm>
            <a:custGeom>
              <a:avLst/>
              <a:gdLst>
                <a:gd name="T0" fmla="*/ 203 w 203"/>
                <a:gd name="T1" fmla="*/ 93 h 203"/>
                <a:gd name="T2" fmla="*/ 187 w 203"/>
                <a:gd name="T3" fmla="*/ 77 h 203"/>
                <a:gd name="T4" fmla="*/ 192 w 203"/>
                <a:gd name="T5" fmla="*/ 54 h 203"/>
                <a:gd name="T6" fmla="*/ 170 w 203"/>
                <a:gd name="T7" fmla="*/ 46 h 203"/>
                <a:gd name="T8" fmla="*/ 167 w 203"/>
                <a:gd name="T9" fmla="*/ 23 h 203"/>
                <a:gd name="T10" fmla="*/ 144 w 203"/>
                <a:gd name="T11" fmla="*/ 25 h 203"/>
                <a:gd name="T12" fmla="*/ 132 w 203"/>
                <a:gd name="T13" fmla="*/ 4 h 203"/>
                <a:gd name="T14" fmla="*/ 111 w 203"/>
                <a:gd name="T15" fmla="*/ 15 h 203"/>
                <a:gd name="T16" fmla="*/ 92 w 203"/>
                <a:gd name="T17" fmla="*/ 0 h 203"/>
                <a:gd name="T18" fmla="*/ 77 w 203"/>
                <a:gd name="T19" fmla="*/ 18 h 203"/>
                <a:gd name="T20" fmla="*/ 54 w 203"/>
                <a:gd name="T21" fmla="*/ 11 h 203"/>
                <a:gd name="T22" fmla="*/ 47 w 203"/>
                <a:gd name="T23" fmla="*/ 33 h 203"/>
                <a:gd name="T24" fmla="*/ 23 w 203"/>
                <a:gd name="T25" fmla="*/ 36 h 203"/>
                <a:gd name="T26" fmla="*/ 24 w 203"/>
                <a:gd name="T27" fmla="*/ 59 h 203"/>
                <a:gd name="T28" fmla="*/ 4 w 203"/>
                <a:gd name="T29" fmla="*/ 71 h 203"/>
                <a:gd name="T30" fmla="*/ 14 w 203"/>
                <a:gd name="T31" fmla="*/ 93 h 203"/>
                <a:gd name="T32" fmla="*/ 0 w 203"/>
                <a:gd name="T33" fmla="*/ 112 h 203"/>
                <a:gd name="T34" fmla="*/ 16 w 203"/>
                <a:gd name="T35" fmla="*/ 127 h 203"/>
                <a:gd name="T36" fmla="*/ 11 w 203"/>
                <a:gd name="T37" fmla="*/ 149 h 203"/>
                <a:gd name="T38" fmla="*/ 32 w 203"/>
                <a:gd name="T39" fmla="*/ 158 h 203"/>
                <a:gd name="T40" fmla="*/ 36 w 203"/>
                <a:gd name="T41" fmla="*/ 180 h 203"/>
                <a:gd name="T42" fmla="*/ 59 w 203"/>
                <a:gd name="T43" fmla="*/ 180 h 203"/>
                <a:gd name="T44" fmla="*/ 71 w 203"/>
                <a:gd name="T45" fmla="*/ 199 h 203"/>
                <a:gd name="T46" fmla="*/ 92 w 203"/>
                <a:gd name="T47" fmla="*/ 191 h 203"/>
                <a:gd name="T48" fmla="*/ 111 w 203"/>
                <a:gd name="T49" fmla="*/ 203 h 203"/>
                <a:gd name="T50" fmla="*/ 127 w 203"/>
                <a:gd name="T51" fmla="*/ 188 h 203"/>
                <a:gd name="T52" fmla="*/ 149 w 203"/>
                <a:gd name="T53" fmla="*/ 192 h 203"/>
                <a:gd name="T54" fmla="*/ 158 w 203"/>
                <a:gd name="T55" fmla="*/ 171 h 203"/>
                <a:gd name="T56" fmla="*/ 180 w 203"/>
                <a:gd name="T57" fmla="*/ 167 h 203"/>
                <a:gd name="T58" fmla="*/ 180 w 203"/>
                <a:gd name="T59" fmla="*/ 144 h 203"/>
                <a:gd name="T60" fmla="*/ 199 w 203"/>
                <a:gd name="T61" fmla="*/ 132 h 203"/>
                <a:gd name="T62" fmla="*/ 190 w 203"/>
                <a:gd name="T63" fmla="*/ 112 h 203"/>
                <a:gd name="T64" fmla="*/ 57 w 203"/>
                <a:gd name="T65" fmla="*/ 58 h 203"/>
                <a:gd name="T66" fmla="*/ 93 w 203"/>
                <a:gd name="T67" fmla="*/ 73 h 203"/>
                <a:gd name="T68" fmla="*/ 39 w 203"/>
                <a:gd name="T69" fmla="*/ 95 h 203"/>
                <a:gd name="T70" fmla="*/ 93 w 203"/>
                <a:gd name="T71" fmla="*/ 166 h 203"/>
                <a:gd name="T72" fmla="*/ 39 w 203"/>
                <a:gd name="T73" fmla="*/ 111 h 203"/>
                <a:gd name="T74" fmla="*/ 93 w 203"/>
                <a:gd name="T75" fmla="*/ 133 h 203"/>
                <a:gd name="T76" fmla="*/ 89 w 203"/>
                <a:gd name="T77" fmla="*/ 102 h 203"/>
                <a:gd name="T78" fmla="*/ 114 w 203"/>
                <a:gd name="T79" fmla="*/ 102 h 203"/>
                <a:gd name="T80" fmla="*/ 89 w 203"/>
                <a:gd name="T81" fmla="*/ 102 h 203"/>
                <a:gd name="T82" fmla="*/ 110 w 203"/>
                <a:gd name="T83" fmla="*/ 166 h 203"/>
                <a:gd name="T84" fmla="*/ 124 w 203"/>
                <a:gd name="T85" fmla="*/ 125 h 203"/>
                <a:gd name="T86" fmla="*/ 165 w 203"/>
                <a:gd name="T87" fmla="*/ 111 h 203"/>
                <a:gd name="T88" fmla="*/ 132 w 203"/>
                <a:gd name="T89" fmla="*/ 95 h 203"/>
                <a:gd name="T90" fmla="*/ 110 w 203"/>
                <a:gd name="T91" fmla="*/ 40 h 203"/>
                <a:gd name="T92" fmla="*/ 165 w 203"/>
                <a:gd name="T93" fmla="*/ 9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3" h="203">
                  <a:moveTo>
                    <a:pt x="203" y="112"/>
                  </a:moveTo>
                  <a:cubicBezTo>
                    <a:pt x="203" y="93"/>
                    <a:pt x="203" y="93"/>
                    <a:pt x="203" y="93"/>
                  </a:cubicBezTo>
                  <a:cubicBezTo>
                    <a:pt x="190" y="93"/>
                    <a:pt x="190" y="93"/>
                    <a:pt x="190" y="93"/>
                  </a:cubicBezTo>
                  <a:cubicBezTo>
                    <a:pt x="189" y="88"/>
                    <a:pt x="188" y="82"/>
                    <a:pt x="187" y="77"/>
                  </a:cubicBezTo>
                  <a:cubicBezTo>
                    <a:pt x="199" y="72"/>
                    <a:pt x="199" y="72"/>
                    <a:pt x="199" y="72"/>
                  </a:cubicBezTo>
                  <a:cubicBezTo>
                    <a:pt x="192" y="54"/>
                    <a:pt x="192" y="54"/>
                    <a:pt x="192" y="54"/>
                  </a:cubicBezTo>
                  <a:cubicBezTo>
                    <a:pt x="179" y="60"/>
                    <a:pt x="179" y="60"/>
                    <a:pt x="179" y="60"/>
                  </a:cubicBezTo>
                  <a:cubicBezTo>
                    <a:pt x="177" y="55"/>
                    <a:pt x="174" y="51"/>
                    <a:pt x="170" y="46"/>
                  </a:cubicBezTo>
                  <a:cubicBezTo>
                    <a:pt x="180" y="36"/>
                    <a:pt x="180" y="36"/>
                    <a:pt x="180" y="36"/>
                  </a:cubicBezTo>
                  <a:cubicBezTo>
                    <a:pt x="167" y="23"/>
                    <a:pt x="167" y="23"/>
                    <a:pt x="167" y="23"/>
                  </a:cubicBezTo>
                  <a:cubicBezTo>
                    <a:pt x="157" y="33"/>
                    <a:pt x="157" y="33"/>
                    <a:pt x="157" y="33"/>
                  </a:cubicBezTo>
                  <a:cubicBezTo>
                    <a:pt x="153" y="30"/>
                    <a:pt x="148" y="27"/>
                    <a:pt x="144" y="25"/>
                  </a:cubicBezTo>
                  <a:cubicBezTo>
                    <a:pt x="149" y="11"/>
                    <a:pt x="149" y="11"/>
                    <a:pt x="149" y="11"/>
                  </a:cubicBezTo>
                  <a:cubicBezTo>
                    <a:pt x="132" y="4"/>
                    <a:pt x="132" y="4"/>
                    <a:pt x="132" y="4"/>
                  </a:cubicBezTo>
                  <a:cubicBezTo>
                    <a:pt x="127" y="18"/>
                    <a:pt x="127" y="18"/>
                    <a:pt x="127" y="18"/>
                  </a:cubicBezTo>
                  <a:cubicBezTo>
                    <a:pt x="122" y="16"/>
                    <a:pt x="116" y="15"/>
                    <a:pt x="111" y="15"/>
                  </a:cubicBezTo>
                  <a:cubicBezTo>
                    <a:pt x="111" y="0"/>
                    <a:pt x="111" y="0"/>
                    <a:pt x="111" y="0"/>
                  </a:cubicBezTo>
                  <a:cubicBezTo>
                    <a:pt x="92" y="0"/>
                    <a:pt x="92" y="0"/>
                    <a:pt x="92" y="0"/>
                  </a:cubicBezTo>
                  <a:cubicBezTo>
                    <a:pt x="92" y="15"/>
                    <a:pt x="92" y="15"/>
                    <a:pt x="92" y="15"/>
                  </a:cubicBezTo>
                  <a:cubicBezTo>
                    <a:pt x="87" y="15"/>
                    <a:pt x="82" y="16"/>
                    <a:pt x="77" y="18"/>
                  </a:cubicBezTo>
                  <a:cubicBezTo>
                    <a:pt x="72" y="4"/>
                    <a:pt x="72" y="4"/>
                    <a:pt x="72" y="4"/>
                  </a:cubicBezTo>
                  <a:cubicBezTo>
                    <a:pt x="54" y="11"/>
                    <a:pt x="54" y="11"/>
                    <a:pt x="54" y="11"/>
                  </a:cubicBezTo>
                  <a:cubicBezTo>
                    <a:pt x="60" y="25"/>
                    <a:pt x="60" y="25"/>
                    <a:pt x="60" y="25"/>
                  </a:cubicBezTo>
                  <a:cubicBezTo>
                    <a:pt x="55" y="27"/>
                    <a:pt x="51" y="30"/>
                    <a:pt x="47" y="33"/>
                  </a:cubicBezTo>
                  <a:cubicBezTo>
                    <a:pt x="36" y="23"/>
                    <a:pt x="36" y="23"/>
                    <a:pt x="36" y="23"/>
                  </a:cubicBezTo>
                  <a:cubicBezTo>
                    <a:pt x="23" y="36"/>
                    <a:pt x="23" y="36"/>
                    <a:pt x="23" y="36"/>
                  </a:cubicBezTo>
                  <a:cubicBezTo>
                    <a:pt x="33" y="46"/>
                    <a:pt x="33" y="46"/>
                    <a:pt x="33" y="46"/>
                  </a:cubicBezTo>
                  <a:cubicBezTo>
                    <a:pt x="30" y="51"/>
                    <a:pt x="27" y="55"/>
                    <a:pt x="24" y="59"/>
                  </a:cubicBezTo>
                  <a:cubicBezTo>
                    <a:pt x="11" y="54"/>
                    <a:pt x="11" y="54"/>
                    <a:pt x="11" y="54"/>
                  </a:cubicBezTo>
                  <a:cubicBezTo>
                    <a:pt x="4" y="71"/>
                    <a:pt x="4" y="71"/>
                    <a:pt x="4" y="71"/>
                  </a:cubicBezTo>
                  <a:cubicBezTo>
                    <a:pt x="17" y="77"/>
                    <a:pt x="17" y="77"/>
                    <a:pt x="17" y="77"/>
                  </a:cubicBezTo>
                  <a:cubicBezTo>
                    <a:pt x="15" y="82"/>
                    <a:pt x="14" y="88"/>
                    <a:pt x="14" y="93"/>
                  </a:cubicBezTo>
                  <a:cubicBezTo>
                    <a:pt x="0" y="93"/>
                    <a:pt x="0" y="93"/>
                    <a:pt x="0" y="93"/>
                  </a:cubicBezTo>
                  <a:cubicBezTo>
                    <a:pt x="0" y="112"/>
                    <a:pt x="0" y="112"/>
                    <a:pt x="0" y="112"/>
                  </a:cubicBezTo>
                  <a:cubicBezTo>
                    <a:pt x="14" y="112"/>
                    <a:pt x="14" y="112"/>
                    <a:pt x="14" y="112"/>
                  </a:cubicBezTo>
                  <a:cubicBezTo>
                    <a:pt x="14" y="117"/>
                    <a:pt x="15" y="122"/>
                    <a:pt x="16" y="127"/>
                  </a:cubicBezTo>
                  <a:cubicBezTo>
                    <a:pt x="4" y="132"/>
                    <a:pt x="4" y="132"/>
                    <a:pt x="4" y="132"/>
                  </a:cubicBezTo>
                  <a:cubicBezTo>
                    <a:pt x="11" y="149"/>
                    <a:pt x="11" y="149"/>
                    <a:pt x="11" y="149"/>
                  </a:cubicBezTo>
                  <a:cubicBezTo>
                    <a:pt x="23" y="144"/>
                    <a:pt x="23" y="144"/>
                    <a:pt x="23" y="144"/>
                  </a:cubicBezTo>
                  <a:cubicBezTo>
                    <a:pt x="26" y="149"/>
                    <a:pt x="29" y="154"/>
                    <a:pt x="32" y="158"/>
                  </a:cubicBezTo>
                  <a:cubicBezTo>
                    <a:pt x="23" y="167"/>
                    <a:pt x="23" y="167"/>
                    <a:pt x="23" y="167"/>
                  </a:cubicBezTo>
                  <a:cubicBezTo>
                    <a:pt x="36" y="180"/>
                    <a:pt x="36" y="180"/>
                    <a:pt x="36" y="180"/>
                  </a:cubicBezTo>
                  <a:cubicBezTo>
                    <a:pt x="45" y="171"/>
                    <a:pt x="45" y="171"/>
                    <a:pt x="45" y="171"/>
                  </a:cubicBezTo>
                  <a:cubicBezTo>
                    <a:pt x="50" y="175"/>
                    <a:pt x="54" y="178"/>
                    <a:pt x="59" y="180"/>
                  </a:cubicBezTo>
                  <a:cubicBezTo>
                    <a:pt x="54" y="192"/>
                    <a:pt x="54" y="192"/>
                    <a:pt x="54" y="192"/>
                  </a:cubicBezTo>
                  <a:cubicBezTo>
                    <a:pt x="71" y="199"/>
                    <a:pt x="71" y="199"/>
                    <a:pt x="71" y="199"/>
                  </a:cubicBezTo>
                  <a:cubicBezTo>
                    <a:pt x="76" y="188"/>
                    <a:pt x="76" y="188"/>
                    <a:pt x="76" y="188"/>
                  </a:cubicBezTo>
                  <a:cubicBezTo>
                    <a:pt x="81" y="189"/>
                    <a:pt x="87" y="190"/>
                    <a:pt x="92" y="191"/>
                  </a:cubicBezTo>
                  <a:cubicBezTo>
                    <a:pt x="92" y="203"/>
                    <a:pt x="92" y="203"/>
                    <a:pt x="92" y="203"/>
                  </a:cubicBezTo>
                  <a:cubicBezTo>
                    <a:pt x="111" y="203"/>
                    <a:pt x="111" y="203"/>
                    <a:pt x="111" y="203"/>
                  </a:cubicBezTo>
                  <a:cubicBezTo>
                    <a:pt x="111" y="191"/>
                    <a:pt x="111" y="191"/>
                    <a:pt x="111" y="191"/>
                  </a:cubicBezTo>
                  <a:cubicBezTo>
                    <a:pt x="117" y="190"/>
                    <a:pt x="122" y="189"/>
                    <a:pt x="127" y="188"/>
                  </a:cubicBezTo>
                  <a:cubicBezTo>
                    <a:pt x="132" y="199"/>
                    <a:pt x="132" y="199"/>
                    <a:pt x="132" y="199"/>
                  </a:cubicBezTo>
                  <a:cubicBezTo>
                    <a:pt x="149" y="192"/>
                    <a:pt x="149" y="192"/>
                    <a:pt x="149" y="192"/>
                  </a:cubicBezTo>
                  <a:cubicBezTo>
                    <a:pt x="144" y="181"/>
                    <a:pt x="144" y="181"/>
                    <a:pt x="144" y="181"/>
                  </a:cubicBezTo>
                  <a:cubicBezTo>
                    <a:pt x="149" y="178"/>
                    <a:pt x="154" y="175"/>
                    <a:pt x="158" y="171"/>
                  </a:cubicBezTo>
                  <a:cubicBezTo>
                    <a:pt x="167" y="180"/>
                    <a:pt x="167" y="180"/>
                    <a:pt x="167" y="180"/>
                  </a:cubicBezTo>
                  <a:cubicBezTo>
                    <a:pt x="180" y="167"/>
                    <a:pt x="180" y="167"/>
                    <a:pt x="180" y="167"/>
                  </a:cubicBezTo>
                  <a:cubicBezTo>
                    <a:pt x="171" y="158"/>
                    <a:pt x="171" y="158"/>
                    <a:pt x="171" y="158"/>
                  </a:cubicBezTo>
                  <a:cubicBezTo>
                    <a:pt x="175" y="154"/>
                    <a:pt x="178" y="149"/>
                    <a:pt x="180" y="144"/>
                  </a:cubicBezTo>
                  <a:cubicBezTo>
                    <a:pt x="192" y="149"/>
                    <a:pt x="192" y="149"/>
                    <a:pt x="192" y="149"/>
                  </a:cubicBezTo>
                  <a:cubicBezTo>
                    <a:pt x="199" y="132"/>
                    <a:pt x="199" y="132"/>
                    <a:pt x="199" y="132"/>
                  </a:cubicBezTo>
                  <a:cubicBezTo>
                    <a:pt x="187" y="127"/>
                    <a:pt x="187" y="127"/>
                    <a:pt x="187" y="127"/>
                  </a:cubicBezTo>
                  <a:cubicBezTo>
                    <a:pt x="188" y="122"/>
                    <a:pt x="189" y="117"/>
                    <a:pt x="190" y="112"/>
                  </a:cubicBezTo>
                  <a:lnTo>
                    <a:pt x="203" y="112"/>
                  </a:lnTo>
                  <a:close/>
                  <a:moveTo>
                    <a:pt x="57" y="58"/>
                  </a:moveTo>
                  <a:cubicBezTo>
                    <a:pt x="67" y="48"/>
                    <a:pt x="80" y="41"/>
                    <a:pt x="93" y="40"/>
                  </a:cubicBezTo>
                  <a:cubicBezTo>
                    <a:pt x="93" y="73"/>
                    <a:pt x="93" y="73"/>
                    <a:pt x="93" y="73"/>
                  </a:cubicBezTo>
                  <a:cubicBezTo>
                    <a:pt x="83" y="76"/>
                    <a:pt x="75" y="84"/>
                    <a:pt x="72" y="95"/>
                  </a:cubicBezTo>
                  <a:cubicBezTo>
                    <a:pt x="39" y="95"/>
                    <a:pt x="39" y="95"/>
                    <a:pt x="39" y="95"/>
                  </a:cubicBezTo>
                  <a:cubicBezTo>
                    <a:pt x="40" y="81"/>
                    <a:pt x="47" y="68"/>
                    <a:pt x="57" y="58"/>
                  </a:cubicBezTo>
                  <a:close/>
                  <a:moveTo>
                    <a:pt x="93" y="166"/>
                  </a:moveTo>
                  <a:cubicBezTo>
                    <a:pt x="80" y="164"/>
                    <a:pt x="67" y="158"/>
                    <a:pt x="57" y="148"/>
                  </a:cubicBezTo>
                  <a:cubicBezTo>
                    <a:pt x="47" y="138"/>
                    <a:pt x="40" y="125"/>
                    <a:pt x="39" y="111"/>
                  </a:cubicBezTo>
                  <a:cubicBezTo>
                    <a:pt x="72" y="111"/>
                    <a:pt x="72" y="111"/>
                    <a:pt x="72" y="111"/>
                  </a:cubicBezTo>
                  <a:cubicBezTo>
                    <a:pt x="75" y="122"/>
                    <a:pt x="83" y="130"/>
                    <a:pt x="93" y="133"/>
                  </a:cubicBezTo>
                  <a:lnTo>
                    <a:pt x="93" y="166"/>
                  </a:lnTo>
                  <a:close/>
                  <a:moveTo>
                    <a:pt x="89" y="102"/>
                  </a:moveTo>
                  <a:cubicBezTo>
                    <a:pt x="89" y="95"/>
                    <a:pt x="95" y="89"/>
                    <a:pt x="102" y="89"/>
                  </a:cubicBezTo>
                  <a:cubicBezTo>
                    <a:pt x="109" y="89"/>
                    <a:pt x="114" y="95"/>
                    <a:pt x="114" y="102"/>
                  </a:cubicBezTo>
                  <a:cubicBezTo>
                    <a:pt x="114" y="109"/>
                    <a:pt x="109" y="114"/>
                    <a:pt x="102" y="114"/>
                  </a:cubicBezTo>
                  <a:cubicBezTo>
                    <a:pt x="95" y="114"/>
                    <a:pt x="89" y="109"/>
                    <a:pt x="89" y="102"/>
                  </a:cubicBezTo>
                  <a:close/>
                  <a:moveTo>
                    <a:pt x="147" y="148"/>
                  </a:moveTo>
                  <a:cubicBezTo>
                    <a:pt x="137" y="158"/>
                    <a:pt x="124" y="164"/>
                    <a:pt x="110" y="166"/>
                  </a:cubicBezTo>
                  <a:cubicBezTo>
                    <a:pt x="110" y="133"/>
                    <a:pt x="110" y="133"/>
                    <a:pt x="110" y="133"/>
                  </a:cubicBezTo>
                  <a:cubicBezTo>
                    <a:pt x="115" y="131"/>
                    <a:pt x="120" y="129"/>
                    <a:pt x="124" y="125"/>
                  </a:cubicBezTo>
                  <a:cubicBezTo>
                    <a:pt x="128" y="121"/>
                    <a:pt x="130" y="116"/>
                    <a:pt x="132" y="111"/>
                  </a:cubicBezTo>
                  <a:cubicBezTo>
                    <a:pt x="165" y="111"/>
                    <a:pt x="165" y="111"/>
                    <a:pt x="165" y="111"/>
                  </a:cubicBezTo>
                  <a:cubicBezTo>
                    <a:pt x="163" y="125"/>
                    <a:pt x="157" y="138"/>
                    <a:pt x="147" y="148"/>
                  </a:cubicBezTo>
                  <a:close/>
                  <a:moveTo>
                    <a:pt x="132" y="95"/>
                  </a:moveTo>
                  <a:cubicBezTo>
                    <a:pt x="129" y="84"/>
                    <a:pt x="121" y="76"/>
                    <a:pt x="110" y="73"/>
                  </a:cubicBezTo>
                  <a:cubicBezTo>
                    <a:pt x="110" y="40"/>
                    <a:pt x="110" y="40"/>
                    <a:pt x="110" y="40"/>
                  </a:cubicBezTo>
                  <a:cubicBezTo>
                    <a:pt x="124" y="41"/>
                    <a:pt x="137" y="48"/>
                    <a:pt x="147" y="58"/>
                  </a:cubicBezTo>
                  <a:cubicBezTo>
                    <a:pt x="157" y="68"/>
                    <a:pt x="163" y="81"/>
                    <a:pt x="165" y="95"/>
                  </a:cubicBezTo>
                  <a:lnTo>
                    <a:pt x="132" y="95"/>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9" name="Freeform 96"/>
            <p:cNvSpPr>
              <a:spLocks noEditPoints="1"/>
            </p:cNvSpPr>
            <p:nvPr/>
          </p:nvSpPr>
          <p:spPr bwMode="gray">
            <a:xfrm>
              <a:off x="9109375" y="4723133"/>
              <a:ext cx="254000" cy="254000"/>
            </a:xfrm>
            <a:custGeom>
              <a:avLst/>
              <a:gdLst>
                <a:gd name="T0" fmla="*/ 184 w 184"/>
                <a:gd name="T1" fmla="*/ 112 h 185"/>
                <a:gd name="T2" fmla="*/ 161 w 184"/>
                <a:gd name="T3" fmla="*/ 89 h 185"/>
                <a:gd name="T4" fmla="*/ 181 w 184"/>
                <a:gd name="T5" fmla="*/ 63 h 185"/>
                <a:gd name="T6" fmla="*/ 150 w 184"/>
                <a:gd name="T7" fmla="*/ 55 h 185"/>
                <a:gd name="T8" fmla="*/ 155 w 184"/>
                <a:gd name="T9" fmla="*/ 22 h 185"/>
                <a:gd name="T10" fmla="*/ 123 w 184"/>
                <a:gd name="T11" fmla="*/ 31 h 185"/>
                <a:gd name="T12" fmla="*/ 111 w 184"/>
                <a:gd name="T13" fmla="*/ 0 h 185"/>
                <a:gd name="T14" fmla="*/ 88 w 184"/>
                <a:gd name="T15" fmla="*/ 23 h 185"/>
                <a:gd name="T16" fmla="*/ 63 w 184"/>
                <a:gd name="T17" fmla="*/ 3 h 185"/>
                <a:gd name="T18" fmla="*/ 54 w 184"/>
                <a:gd name="T19" fmla="*/ 34 h 185"/>
                <a:gd name="T20" fmla="*/ 22 w 184"/>
                <a:gd name="T21" fmla="*/ 29 h 185"/>
                <a:gd name="T22" fmla="*/ 30 w 184"/>
                <a:gd name="T23" fmla="*/ 61 h 185"/>
                <a:gd name="T24" fmla="*/ 0 w 184"/>
                <a:gd name="T25" fmla="*/ 73 h 185"/>
                <a:gd name="T26" fmla="*/ 23 w 184"/>
                <a:gd name="T27" fmla="*/ 96 h 185"/>
                <a:gd name="T28" fmla="*/ 2 w 184"/>
                <a:gd name="T29" fmla="*/ 121 h 185"/>
                <a:gd name="T30" fmla="*/ 34 w 184"/>
                <a:gd name="T31" fmla="*/ 130 h 185"/>
                <a:gd name="T32" fmla="*/ 29 w 184"/>
                <a:gd name="T33" fmla="*/ 162 h 185"/>
                <a:gd name="T34" fmla="*/ 60 w 184"/>
                <a:gd name="T35" fmla="*/ 154 h 185"/>
                <a:gd name="T36" fmla="*/ 72 w 184"/>
                <a:gd name="T37" fmla="*/ 185 h 185"/>
                <a:gd name="T38" fmla="*/ 95 w 184"/>
                <a:gd name="T39" fmla="*/ 161 h 185"/>
                <a:gd name="T40" fmla="*/ 121 w 184"/>
                <a:gd name="T41" fmla="*/ 182 h 185"/>
                <a:gd name="T42" fmla="*/ 129 w 184"/>
                <a:gd name="T43" fmla="*/ 150 h 185"/>
                <a:gd name="T44" fmla="*/ 162 w 184"/>
                <a:gd name="T45" fmla="*/ 156 h 185"/>
                <a:gd name="T46" fmla="*/ 153 w 184"/>
                <a:gd name="T47" fmla="*/ 124 h 185"/>
                <a:gd name="T48" fmla="*/ 184 w 184"/>
                <a:gd name="T49" fmla="*/ 112 h 185"/>
                <a:gd name="T50" fmla="*/ 92 w 184"/>
                <a:gd name="T51" fmla="*/ 115 h 185"/>
                <a:gd name="T52" fmla="*/ 69 w 184"/>
                <a:gd name="T53" fmla="*/ 92 h 185"/>
                <a:gd name="T54" fmla="*/ 92 w 184"/>
                <a:gd name="T55" fmla="*/ 70 h 185"/>
                <a:gd name="T56" fmla="*/ 114 w 184"/>
                <a:gd name="T57" fmla="*/ 92 h 185"/>
                <a:gd name="T58" fmla="*/ 92 w 184"/>
                <a:gd name="T59" fmla="*/ 1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4" h="185">
                  <a:moveTo>
                    <a:pt x="184" y="112"/>
                  </a:moveTo>
                  <a:cubicBezTo>
                    <a:pt x="161" y="89"/>
                    <a:pt x="161" y="89"/>
                    <a:pt x="161" y="89"/>
                  </a:cubicBezTo>
                  <a:cubicBezTo>
                    <a:pt x="181" y="63"/>
                    <a:pt x="181" y="63"/>
                    <a:pt x="181" y="63"/>
                  </a:cubicBezTo>
                  <a:cubicBezTo>
                    <a:pt x="150" y="55"/>
                    <a:pt x="150" y="55"/>
                    <a:pt x="150" y="55"/>
                  </a:cubicBezTo>
                  <a:cubicBezTo>
                    <a:pt x="155" y="22"/>
                    <a:pt x="155" y="22"/>
                    <a:pt x="155" y="22"/>
                  </a:cubicBezTo>
                  <a:cubicBezTo>
                    <a:pt x="123" y="31"/>
                    <a:pt x="123" y="31"/>
                    <a:pt x="123" y="31"/>
                  </a:cubicBezTo>
                  <a:cubicBezTo>
                    <a:pt x="111" y="0"/>
                    <a:pt x="111" y="0"/>
                    <a:pt x="111" y="0"/>
                  </a:cubicBezTo>
                  <a:cubicBezTo>
                    <a:pt x="88" y="23"/>
                    <a:pt x="88" y="23"/>
                    <a:pt x="88" y="23"/>
                  </a:cubicBezTo>
                  <a:cubicBezTo>
                    <a:pt x="63" y="3"/>
                    <a:pt x="63" y="3"/>
                    <a:pt x="63" y="3"/>
                  </a:cubicBezTo>
                  <a:cubicBezTo>
                    <a:pt x="54" y="34"/>
                    <a:pt x="54" y="34"/>
                    <a:pt x="54" y="34"/>
                  </a:cubicBezTo>
                  <a:cubicBezTo>
                    <a:pt x="22" y="29"/>
                    <a:pt x="22" y="29"/>
                    <a:pt x="22" y="29"/>
                  </a:cubicBezTo>
                  <a:cubicBezTo>
                    <a:pt x="30" y="61"/>
                    <a:pt x="30" y="61"/>
                    <a:pt x="30" y="61"/>
                  </a:cubicBezTo>
                  <a:cubicBezTo>
                    <a:pt x="0" y="73"/>
                    <a:pt x="0" y="73"/>
                    <a:pt x="0" y="73"/>
                  </a:cubicBezTo>
                  <a:cubicBezTo>
                    <a:pt x="23" y="96"/>
                    <a:pt x="23" y="96"/>
                    <a:pt x="23" y="96"/>
                  </a:cubicBezTo>
                  <a:cubicBezTo>
                    <a:pt x="2" y="121"/>
                    <a:pt x="2" y="121"/>
                    <a:pt x="2" y="121"/>
                  </a:cubicBezTo>
                  <a:cubicBezTo>
                    <a:pt x="34" y="130"/>
                    <a:pt x="34" y="130"/>
                    <a:pt x="34" y="130"/>
                  </a:cubicBezTo>
                  <a:cubicBezTo>
                    <a:pt x="29" y="162"/>
                    <a:pt x="29" y="162"/>
                    <a:pt x="29" y="162"/>
                  </a:cubicBezTo>
                  <a:cubicBezTo>
                    <a:pt x="60" y="154"/>
                    <a:pt x="60" y="154"/>
                    <a:pt x="60" y="154"/>
                  </a:cubicBezTo>
                  <a:cubicBezTo>
                    <a:pt x="72" y="185"/>
                    <a:pt x="72" y="185"/>
                    <a:pt x="72" y="185"/>
                  </a:cubicBezTo>
                  <a:cubicBezTo>
                    <a:pt x="95" y="161"/>
                    <a:pt x="95" y="161"/>
                    <a:pt x="95" y="161"/>
                  </a:cubicBezTo>
                  <a:cubicBezTo>
                    <a:pt x="121" y="182"/>
                    <a:pt x="121" y="182"/>
                    <a:pt x="121" y="182"/>
                  </a:cubicBezTo>
                  <a:cubicBezTo>
                    <a:pt x="129" y="150"/>
                    <a:pt x="129" y="150"/>
                    <a:pt x="129" y="150"/>
                  </a:cubicBezTo>
                  <a:cubicBezTo>
                    <a:pt x="162" y="156"/>
                    <a:pt x="162" y="156"/>
                    <a:pt x="162" y="156"/>
                  </a:cubicBezTo>
                  <a:cubicBezTo>
                    <a:pt x="153" y="124"/>
                    <a:pt x="153" y="124"/>
                    <a:pt x="153" y="124"/>
                  </a:cubicBezTo>
                  <a:lnTo>
                    <a:pt x="184" y="112"/>
                  </a:lnTo>
                  <a:close/>
                  <a:moveTo>
                    <a:pt x="92" y="115"/>
                  </a:moveTo>
                  <a:cubicBezTo>
                    <a:pt x="79" y="115"/>
                    <a:pt x="69" y="105"/>
                    <a:pt x="69" y="92"/>
                  </a:cubicBezTo>
                  <a:cubicBezTo>
                    <a:pt x="69" y="80"/>
                    <a:pt x="79" y="70"/>
                    <a:pt x="92" y="70"/>
                  </a:cubicBezTo>
                  <a:cubicBezTo>
                    <a:pt x="104" y="70"/>
                    <a:pt x="114" y="80"/>
                    <a:pt x="114" y="92"/>
                  </a:cubicBezTo>
                  <a:cubicBezTo>
                    <a:pt x="114" y="105"/>
                    <a:pt x="104" y="115"/>
                    <a:pt x="92"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0" name="Freeform 97"/>
            <p:cNvSpPr>
              <a:spLocks noEditPoints="1"/>
            </p:cNvSpPr>
            <p:nvPr/>
          </p:nvSpPr>
          <p:spPr bwMode="gray">
            <a:xfrm>
              <a:off x="9464975" y="4650108"/>
              <a:ext cx="358775" cy="355600"/>
            </a:xfrm>
            <a:custGeom>
              <a:avLst/>
              <a:gdLst>
                <a:gd name="T0" fmla="*/ 247 w 259"/>
                <a:gd name="T1" fmla="*/ 139 h 259"/>
                <a:gd name="T2" fmla="*/ 228 w 259"/>
                <a:gd name="T3" fmla="*/ 133 h 259"/>
                <a:gd name="T4" fmla="*/ 224 w 259"/>
                <a:gd name="T5" fmla="*/ 103 h 259"/>
                <a:gd name="T6" fmla="*/ 241 w 259"/>
                <a:gd name="T7" fmla="*/ 94 h 259"/>
                <a:gd name="T8" fmla="*/ 247 w 259"/>
                <a:gd name="T9" fmla="*/ 73 h 259"/>
                <a:gd name="T10" fmla="*/ 239 w 259"/>
                <a:gd name="T11" fmla="*/ 59 h 259"/>
                <a:gd name="T12" fmla="*/ 219 w 259"/>
                <a:gd name="T13" fmla="*/ 53 h 259"/>
                <a:gd name="T14" fmla="*/ 202 w 259"/>
                <a:gd name="T15" fmla="*/ 63 h 259"/>
                <a:gd name="T16" fmla="*/ 178 w 259"/>
                <a:gd name="T17" fmla="*/ 44 h 259"/>
                <a:gd name="T18" fmla="*/ 183 w 259"/>
                <a:gd name="T19" fmla="*/ 25 h 259"/>
                <a:gd name="T20" fmla="*/ 173 w 259"/>
                <a:gd name="T21" fmla="*/ 7 h 259"/>
                <a:gd name="T22" fmla="*/ 157 w 259"/>
                <a:gd name="T23" fmla="*/ 2 h 259"/>
                <a:gd name="T24" fmla="*/ 138 w 259"/>
                <a:gd name="T25" fmla="*/ 12 h 259"/>
                <a:gd name="T26" fmla="*/ 133 w 259"/>
                <a:gd name="T27" fmla="*/ 31 h 259"/>
                <a:gd name="T28" fmla="*/ 103 w 259"/>
                <a:gd name="T29" fmla="*/ 35 h 259"/>
                <a:gd name="T30" fmla="*/ 93 w 259"/>
                <a:gd name="T31" fmla="*/ 18 h 259"/>
                <a:gd name="T32" fmla="*/ 73 w 259"/>
                <a:gd name="T33" fmla="*/ 12 h 259"/>
                <a:gd name="T34" fmla="*/ 59 w 259"/>
                <a:gd name="T35" fmla="*/ 20 h 259"/>
                <a:gd name="T36" fmla="*/ 53 w 259"/>
                <a:gd name="T37" fmla="*/ 40 h 259"/>
                <a:gd name="T38" fmla="*/ 63 w 259"/>
                <a:gd name="T39" fmla="*/ 58 h 259"/>
                <a:gd name="T40" fmla="*/ 44 w 259"/>
                <a:gd name="T41" fmla="*/ 81 h 259"/>
                <a:gd name="T42" fmla="*/ 25 w 259"/>
                <a:gd name="T43" fmla="*/ 76 h 259"/>
                <a:gd name="T44" fmla="*/ 7 w 259"/>
                <a:gd name="T45" fmla="*/ 86 h 259"/>
                <a:gd name="T46" fmla="*/ 2 w 259"/>
                <a:gd name="T47" fmla="*/ 103 h 259"/>
                <a:gd name="T48" fmla="*/ 12 w 259"/>
                <a:gd name="T49" fmla="*/ 121 h 259"/>
                <a:gd name="T50" fmla="*/ 31 w 259"/>
                <a:gd name="T51" fmla="*/ 126 h 259"/>
                <a:gd name="T52" fmla="*/ 35 w 259"/>
                <a:gd name="T53" fmla="*/ 156 h 259"/>
                <a:gd name="T54" fmla="*/ 18 w 259"/>
                <a:gd name="T55" fmla="*/ 166 h 259"/>
                <a:gd name="T56" fmla="*/ 12 w 259"/>
                <a:gd name="T57" fmla="*/ 186 h 259"/>
                <a:gd name="T58" fmla="*/ 20 w 259"/>
                <a:gd name="T59" fmla="*/ 201 h 259"/>
                <a:gd name="T60" fmla="*/ 40 w 259"/>
                <a:gd name="T61" fmla="*/ 206 h 259"/>
                <a:gd name="T62" fmla="*/ 58 w 259"/>
                <a:gd name="T63" fmla="*/ 197 h 259"/>
                <a:gd name="T64" fmla="*/ 81 w 259"/>
                <a:gd name="T65" fmla="*/ 215 h 259"/>
                <a:gd name="T66" fmla="*/ 76 w 259"/>
                <a:gd name="T67" fmla="*/ 234 h 259"/>
                <a:gd name="T68" fmla="*/ 86 w 259"/>
                <a:gd name="T69" fmla="*/ 253 h 259"/>
                <a:gd name="T70" fmla="*/ 102 w 259"/>
                <a:gd name="T71" fmla="*/ 257 h 259"/>
                <a:gd name="T72" fmla="*/ 121 w 259"/>
                <a:gd name="T73" fmla="*/ 247 h 259"/>
                <a:gd name="T74" fmla="*/ 126 w 259"/>
                <a:gd name="T75" fmla="*/ 228 h 259"/>
                <a:gd name="T76" fmla="*/ 156 w 259"/>
                <a:gd name="T77" fmla="*/ 224 h 259"/>
                <a:gd name="T78" fmla="*/ 166 w 259"/>
                <a:gd name="T79" fmla="*/ 242 h 259"/>
                <a:gd name="T80" fmla="*/ 186 w 259"/>
                <a:gd name="T81" fmla="*/ 247 h 259"/>
                <a:gd name="T82" fmla="*/ 200 w 259"/>
                <a:gd name="T83" fmla="*/ 239 h 259"/>
                <a:gd name="T84" fmla="*/ 206 w 259"/>
                <a:gd name="T85" fmla="*/ 219 h 259"/>
                <a:gd name="T86" fmla="*/ 197 w 259"/>
                <a:gd name="T87" fmla="*/ 202 h 259"/>
                <a:gd name="T88" fmla="*/ 215 w 259"/>
                <a:gd name="T89" fmla="*/ 178 h 259"/>
                <a:gd name="T90" fmla="*/ 234 w 259"/>
                <a:gd name="T91" fmla="*/ 183 h 259"/>
                <a:gd name="T92" fmla="*/ 252 w 259"/>
                <a:gd name="T93" fmla="*/ 173 h 259"/>
                <a:gd name="T94" fmla="*/ 257 w 259"/>
                <a:gd name="T95" fmla="*/ 157 h 259"/>
                <a:gd name="T96" fmla="*/ 247 w 259"/>
                <a:gd name="T97" fmla="*/ 139 h 259"/>
                <a:gd name="T98" fmla="*/ 116 w 259"/>
                <a:gd name="T99" fmla="*/ 178 h 259"/>
                <a:gd name="T100" fmla="*/ 82 w 259"/>
                <a:gd name="T101" fmla="*/ 116 h 259"/>
                <a:gd name="T102" fmla="*/ 143 w 259"/>
                <a:gd name="T103" fmla="*/ 82 h 259"/>
                <a:gd name="T104" fmla="*/ 177 w 259"/>
                <a:gd name="T105" fmla="*/ 143 h 259"/>
                <a:gd name="T106" fmla="*/ 116 w 259"/>
                <a:gd name="T10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259">
                  <a:moveTo>
                    <a:pt x="247" y="139"/>
                  </a:moveTo>
                  <a:cubicBezTo>
                    <a:pt x="228" y="133"/>
                    <a:pt x="228" y="133"/>
                    <a:pt x="228" y="133"/>
                  </a:cubicBezTo>
                  <a:cubicBezTo>
                    <a:pt x="228" y="123"/>
                    <a:pt x="227" y="113"/>
                    <a:pt x="224" y="103"/>
                  </a:cubicBezTo>
                  <a:cubicBezTo>
                    <a:pt x="241" y="94"/>
                    <a:pt x="241" y="94"/>
                    <a:pt x="241" y="94"/>
                  </a:cubicBezTo>
                  <a:cubicBezTo>
                    <a:pt x="249" y="90"/>
                    <a:pt x="251" y="81"/>
                    <a:pt x="247" y="73"/>
                  </a:cubicBezTo>
                  <a:cubicBezTo>
                    <a:pt x="239" y="59"/>
                    <a:pt x="239" y="59"/>
                    <a:pt x="239" y="59"/>
                  </a:cubicBezTo>
                  <a:cubicBezTo>
                    <a:pt x="235" y="52"/>
                    <a:pt x="226" y="49"/>
                    <a:pt x="219" y="53"/>
                  </a:cubicBezTo>
                  <a:cubicBezTo>
                    <a:pt x="202" y="63"/>
                    <a:pt x="202" y="63"/>
                    <a:pt x="202" y="63"/>
                  </a:cubicBezTo>
                  <a:cubicBezTo>
                    <a:pt x="195" y="55"/>
                    <a:pt x="187" y="49"/>
                    <a:pt x="178" y="44"/>
                  </a:cubicBezTo>
                  <a:cubicBezTo>
                    <a:pt x="183" y="25"/>
                    <a:pt x="183" y="25"/>
                    <a:pt x="183" y="25"/>
                  </a:cubicBezTo>
                  <a:cubicBezTo>
                    <a:pt x="185" y="17"/>
                    <a:pt x="181" y="9"/>
                    <a:pt x="173" y="7"/>
                  </a:cubicBezTo>
                  <a:cubicBezTo>
                    <a:pt x="157" y="2"/>
                    <a:pt x="157" y="2"/>
                    <a:pt x="157" y="2"/>
                  </a:cubicBezTo>
                  <a:cubicBezTo>
                    <a:pt x="149" y="0"/>
                    <a:pt x="141" y="5"/>
                    <a:pt x="138" y="12"/>
                  </a:cubicBezTo>
                  <a:cubicBezTo>
                    <a:pt x="133" y="31"/>
                    <a:pt x="133" y="31"/>
                    <a:pt x="133" y="31"/>
                  </a:cubicBezTo>
                  <a:cubicBezTo>
                    <a:pt x="123" y="31"/>
                    <a:pt x="113" y="32"/>
                    <a:pt x="103" y="35"/>
                  </a:cubicBezTo>
                  <a:cubicBezTo>
                    <a:pt x="93" y="18"/>
                    <a:pt x="93" y="18"/>
                    <a:pt x="93" y="18"/>
                  </a:cubicBezTo>
                  <a:cubicBezTo>
                    <a:pt x="90" y="11"/>
                    <a:pt x="80" y="8"/>
                    <a:pt x="73" y="12"/>
                  </a:cubicBezTo>
                  <a:cubicBezTo>
                    <a:pt x="59" y="20"/>
                    <a:pt x="59" y="20"/>
                    <a:pt x="59" y="20"/>
                  </a:cubicBezTo>
                  <a:cubicBezTo>
                    <a:pt x="51" y="24"/>
                    <a:pt x="49" y="33"/>
                    <a:pt x="53" y="40"/>
                  </a:cubicBezTo>
                  <a:cubicBezTo>
                    <a:pt x="63" y="58"/>
                    <a:pt x="63" y="58"/>
                    <a:pt x="63" y="58"/>
                  </a:cubicBezTo>
                  <a:cubicBezTo>
                    <a:pt x="55" y="64"/>
                    <a:pt x="49" y="72"/>
                    <a:pt x="44" y="81"/>
                  </a:cubicBezTo>
                  <a:cubicBezTo>
                    <a:pt x="25" y="76"/>
                    <a:pt x="25" y="76"/>
                    <a:pt x="25" y="76"/>
                  </a:cubicBezTo>
                  <a:cubicBezTo>
                    <a:pt x="17" y="74"/>
                    <a:pt x="9" y="78"/>
                    <a:pt x="7" y="86"/>
                  </a:cubicBezTo>
                  <a:cubicBezTo>
                    <a:pt x="2" y="103"/>
                    <a:pt x="2" y="103"/>
                    <a:pt x="2" y="103"/>
                  </a:cubicBezTo>
                  <a:cubicBezTo>
                    <a:pt x="0" y="110"/>
                    <a:pt x="4" y="119"/>
                    <a:pt x="12" y="121"/>
                  </a:cubicBezTo>
                  <a:cubicBezTo>
                    <a:pt x="31" y="126"/>
                    <a:pt x="31" y="126"/>
                    <a:pt x="31" y="126"/>
                  </a:cubicBezTo>
                  <a:cubicBezTo>
                    <a:pt x="31" y="136"/>
                    <a:pt x="32" y="146"/>
                    <a:pt x="35" y="156"/>
                  </a:cubicBezTo>
                  <a:cubicBezTo>
                    <a:pt x="18" y="166"/>
                    <a:pt x="18" y="166"/>
                    <a:pt x="18" y="166"/>
                  </a:cubicBezTo>
                  <a:cubicBezTo>
                    <a:pt x="11" y="170"/>
                    <a:pt x="8" y="179"/>
                    <a:pt x="12" y="186"/>
                  </a:cubicBezTo>
                  <a:cubicBezTo>
                    <a:pt x="20" y="201"/>
                    <a:pt x="20" y="201"/>
                    <a:pt x="20" y="201"/>
                  </a:cubicBezTo>
                  <a:cubicBezTo>
                    <a:pt x="24" y="208"/>
                    <a:pt x="33" y="210"/>
                    <a:pt x="40" y="206"/>
                  </a:cubicBezTo>
                  <a:cubicBezTo>
                    <a:pt x="58" y="197"/>
                    <a:pt x="58" y="197"/>
                    <a:pt x="58" y="197"/>
                  </a:cubicBezTo>
                  <a:cubicBezTo>
                    <a:pt x="64" y="204"/>
                    <a:pt x="72" y="210"/>
                    <a:pt x="81" y="215"/>
                  </a:cubicBezTo>
                  <a:cubicBezTo>
                    <a:pt x="76" y="234"/>
                    <a:pt x="76" y="234"/>
                    <a:pt x="76" y="234"/>
                  </a:cubicBezTo>
                  <a:cubicBezTo>
                    <a:pt x="74" y="242"/>
                    <a:pt x="78" y="250"/>
                    <a:pt x="86" y="253"/>
                  </a:cubicBezTo>
                  <a:cubicBezTo>
                    <a:pt x="102" y="257"/>
                    <a:pt x="102" y="257"/>
                    <a:pt x="102" y="257"/>
                  </a:cubicBezTo>
                  <a:cubicBezTo>
                    <a:pt x="110" y="259"/>
                    <a:pt x="118" y="255"/>
                    <a:pt x="121" y="247"/>
                  </a:cubicBezTo>
                  <a:cubicBezTo>
                    <a:pt x="126" y="228"/>
                    <a:pt x="126" y="228"/>
                    <a:pt x="126" y="228"/>
                  </a:cubicBezTo>
                  <a:cubicBezTo>
                    <a:pt x="136" y="228"/>
                    <a:pt x="146" y="227"/>
                    <a:pt x="156" y="224"/>
                  </a:cubicBezTo>
                  <a:cubicBezTo>
                    <a:pt x="166" y="242"/>
                    <a:pt x="166" y="242"/>
                    <a:pt x="166" y="242"/>
                  </a:cubicBezTo>
                  <a:cubicBezTo>
                    <a:pt x="170" y="249"/>
                    <a:pt x="179" y="251"/>
                    <a:pt x="186" y="247"/>
                  </a:cubicBezTo>
                  <a:cubicBezTo>
                    <a:pt x="200" y="239"/>
                    <a:pt x="200" y="239"/>
                    <a:pt x="200" y="239"/>
                  </a:cubicBezTo>
                  <a:cubicBezTo>
                    <a:pt x="208" y="235"/>
                    <a:pt x="210" y="226"/>
                    <a:pt x="206" y="219"/>
                  </a:cubicBezTo>
                  <a:cubicBezTo>
                    <a:pt x="197" y="202"/>
                    <a:pt x="197" y="202"/>
                    <a:pt x="197" y="202"/>
                  </a:cubicBezTo>
                  <a:cubicBezTo>
                    <a:pt x="204" y="195"/>
                    <a:pt x="210" y="187"/>
                    <a:pt x="215" y="178"/>
                  </a:cubicBezTo>
                  <a:cubicBezTo>
                    <a:pt x="234" y="183"/>
                    <a:pt x="234" y="183"/>
                    <a:pt x="234" y="183"/>
                  </a:cubicBezTo>
                  <a:cubicBezTo>
                    <a:pt x="242" y="185"/>
                    <a:pt x="250" y="181"/>
                    <a:pt x="252" y="173"/>
                  </a:cubicBezTo>
                  <a:cubicBezTo>
                    <a:pt x="257" y="157"/>
                    <a:pt x="257" y="157"/>
                    <a:pt x="257" y="157"/>
                  </a:cubicBezTo>
                  <a:cubicBezTo>
                    <a:pt x="259" y="149"/>
                    <a:pt x="255" y="141"/>
                    <a:pt x="247" y="139"/>
                  </a:cubicBezTo>
                  <a:close/>
                  <a:moveTo>
                    <a:pt x="116" y="178"/>
                  </a:moveTo>
                  <a:cubicBezTo>
                    <a:pt x="90" y="170"/>
                    <a:pt x="74" y="143"/>
                    <a:pt x="82" y="116"/>
                  </a:cubicBezTo>
                  <a:cubicBezTo>
                    <a:pt x="89" y="90"/>
                    <a:pt x="117" y="74"/>
                    <a:pt x="143" y="82"/>
                  </a:cubicBezTo>
                  <a:cubicBezTo>
                    <a:pt x="169" y="89"/>
                    <a:pt x="185" y="117"/>
                    <a:pt x="177" y="143"/>
                  </a:cubicBezTo>
                  <a:cubicBezTo>
                    <a:pt x="170" y="170"/>
                    <a:pt x="142" y="185"/>
                    <a:pt x="116" y="17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1" name="Freeform 98"/>
            <p:cNvSpPr>
              <a:spLocks noEditPoints="1"/>
            </p:cNvSpPr>
            <p:nvPr/>
          </p:nvSpPr>
          <p:spPr bwMode="gray">
            <a:xfrm>
              <a:off x="9818987" y="4658045"/>
              <a:ext cx="227013" cy="228600"/>
            </a:xfrm>
            <a:custGeom>
              <a:avLst/>
              <a:gdLst>
                <a:gd name="T0" fmla="*/ 165 w 165"/>
                <a:gd name="T1" fmla="*/ 75 h 166"/>
                <a:gd name="T2" fmla="*/ 165 w 165"/>
                <a:gd name="T3" fmla="*/ 75 h 166"/>
                <a:gd name="T4" fmla="*/ 151 w 165"/>
                <a:gd name="T5" fmla="*/ 63 h 166"/>
                <a:gd name="T6" fmla="*/ 156 w 165"/>
                <a:gd name="T7" fmla="*/ 44 h 166"/>
                <a:gd name="T8" fmla="*/ 138 w 165"/>
                <a:gd name="T9" fmla="*/ 38 h 166"/>
                <a:gd name="T10" fmla="*/ 136 w 165"/>
                <a:gd name="T11" fmla="*/ 19 h 166"/>
                <a:gd name="T12" fmla="*/ 117 w 165"/>
                <a:gd name="T13" fmla="*/ 20 h 166"/>
                <a:gd name="T14" fmla="*/ 107 w 165"/>
                <a:gd name="T15" fmla="*/ 3 h 166"/>
                <a:gd name="T16" fmla="*/ 90 w 165"/>
                <a:gd name="T17" fmla="*/ 12 h 166"/>
                <a:gd name="T18" fmla="*/ 90 w 165"/>
                <a:gd name="T19" fmla="*/ 0 h 166"/>
                <a:gd name="T20" fmla="*/ 75 w 165"/>
                <a:gd name="T21" fmla="*/ 0 h 166"/>
                <a:gd name="T22" fmla="*/ 62 w 165"/>
                <a:gd name="T23" fmla="*/ 14 h 166"/>
                <a:gd name="T24" fmla="*/ 44 w 165"/>
                <a:gd name="T25" fmla="*/ 9 h 166"/>
                <a:gd name="T26" fmla="*/ 36 w 165"/>
                <a:gd name="T27" fmla="*/ 27 h 166"/>
                <a:gd name="T28" fmla="*/ 18 w 165"/>
                <a:gd name="T29" fmla="*/ 30 h 166"/>
                <a:gd name="T30" fmla="*/ 19 w 165"/>
                <a:gd name="T31" fmla="*/ 48 h 166"/>
                <a:gd name="T32" fmla="*/ 3 w 165"/>
                <a:gd name="T33" fmla="*/ 58 h 166"/>
                <a:gd name="T34" fmla="*/ 10 w 165"/>
                <a:gd name="T35" fmla="*/ 75 h 166"/>
                <a:gd name="T36" fmla="*/ 0 w 165"/>
                <a:gd name="T37" fmla="*/ 75 h 166"/>
                <a:gd name="T38" fmla="*/ 0 w 165"/>
                <a:gd name="T39" fmla="*/ 80 h 166"/>
                <a:gd name="T40" fmla="*/ 0 w 165"/>
                <a:gd name="T41" fmla="*/ 90 h 166"/>
                <a:gd name="T42" fmla="*/ 10 w 165"/>
                <a:gd name="T43" fmla="*/ 90 h 166"/>
                <a:gd name="T44" fmla="*/ 3 w 165"/>
                <a:gd name="T45" fmla="*/ 107 h 166"/>
                <a:gd name="T46" fmla="*/ 18 w 165"/>
                <a:gd name="T47" fmla="*/ 118 h 166"/>
                <a:gd name="T48" fmla="*/ 18 w 165"/>
                <a:gd name="T49" fmla="*/ 136 h 166"/>
                <a:gd name="T50" fmla="*/ 36 w 165"/>
                <a:gd name="T51" fmla="*/ 140 h 166"/>
                <a:gd name="T52" fmla="*/ 44 w 165"/>
                <a:gd name="T53" fmla="*/ 156 h 166"/>
                <a:gd name="T54" fmla="*/ 62 w 165"/>
                <a:gd name="T55" fmla="*/ 153 h 166"/>
                <a:gd name="T56" fmla="*/ 75 w 165"/>
                <a:gd name="T57" fmla="*/ 166 h 166"/>
                <a:gd name="T58" fmla="*/ 90 w 165"/>
                <a:gd name="T59" fmla="*/ 166 h 166"/>
                <a:gd name="T60" fmla="*/ 90 w 165"/>
                <a:gd name="T61" fmla="*/ 155 h 166"/>
                <a:gd name="T62" fmla="*/ 107 w 165"/>
                <a:gd name="T63" fmla="*/ 162 h 166"/>
                <a:gd name="T64" fmla="*/ 117 w 165"/>
                <a:gd name="T65" fmla="*/ 146 h 166"/>
                <a:gd name="T66" fmla="*/ 135 w 165"/>
                <a:gd name="T67" fmla="*/ 147 h 166"/>
                <a:gd name="T68" fmla="*/ 138 w 165"/>
                <a:gd name="T69" fmla="*/ 129 h 166"/>
                <a:gd name="T70" fmla="*/ 156 w 165"/>
                <a:gd name="T71" fmla="*/ 122 h 166"/>
                <a:gd name="T72" fmla="*/ 151 w 165"/>
                <a:gd name="T73" fmla="*/ 103 h 166"/>
                <a:gd name="T74" fmla="*/ 165 w 165"/>
                <a:gd name="T75" fmla="*/ 90 h 166"/>
                <a:gd name="T76" fmla="*/ 133 w 165"/>
                <a:gd name="T77" fmla="*/ 75 h 166"/>
                <a:gd name="T78" fmla="*/ 104 w 165"/>
                <a:gd name="T79" fmla="*/ 71 h 166"/>
                <a:gd name="T80" fmla="*/ 113 w 165"/>
                <a:gd name="T81" fmla="*/ 42 h 166"/>
                <a:gd name="T82" fmla="*/ 90 w 165"/>
                <a:gd name="T83" fmla="*/ 59 h 166"/>
                <a:gd name="T84" fmla="*/ 113 w 165"/>
                <a:gd name="T85" fmla="*/ 42 h 166"/>
                <a:gd name="T86" fmla="*/ 75 w 165"/>
                <a:gd name="T87" fmla="*/ 90 h 166"/>
                <a:gd name="T88" fmla="*/ 90 w 165"/>
                <a:gd name="T89" fmla="*/ 76 h 166"/>
                <a:gd name="T90" fmla="*/ 75 w 165"/>
                <a:gd name="T91" fmla="*/ 32 h 166"/>
                <a:gd name="T92" fmla="*/ 69 w 165"/>
                <a:gd name="T93" fmla="*/ 61 h 166"/>
                <a:gd name="T94" fmla="*/ 75 w 165"/>
                <a:gd name="T95" fmla="*/ 32 h 166"/>
                <a:gd name="T96" fmla="*/ 60 w 165"/>
                <a:gd name="T97" fmla="*/ 71 h 166"/>
                <a:gd name="T98" fmla="*/ 31 w 165"/>
                <a:gd name="T99" fmla="*/ 75 h 166"/>
                <a:gd name="T100" fmla="*/ 41 w 165"/>
                <a:gd name="T101" fmla="*/ 115 h 166"/>
                <a:gd name="T102" fmla="*/ 57 w 165"/>
                <a:gd name="T103" fmla="*/ 90 h 166"/>
                <a:gd name="T104" fmla="*/ 41 w 165"/>
                <a:gd name="T105" fmla="*/ 115 h 166"/>
                <a:gd name="T106" fmla="*/ 69 w 165"/>
                <a:gd name="T107" fmla="*/ 106 h 166"/>
                <a:gd name="T108" fmla="*/ 75 w 165"/>
                <a:gd name="T109" fmla="*/ 135 h 166"/>
                <a:gd name="T110" fmla="*/ 90 w 165"/>
                <a:gd name="T111" fmla="*/ 135 h 166"/>
                <a:gd name="T112" fmla="*/ 94 w 165"/>
                <a:gd name="T113" fmla="*/ 106 h 166"/>
                <a:gd name="T114" fmla="*/ 90 w 165"/>
                <a:gd name="T115" fmla="*/ 135 h 166"/>
                <a:gd name="T116" fmla="*/ 104 w 165"/>
                <a:gd name="T117" fmla="*/ 96 h 166"/>
                <a:gd name="T118" fmla="*/ 133 w 165"/>
                <a:gd name="T119" fmla="*/ 9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166">
                  <a:moveTo>
                    <a:pt x="165" y="90"/>
                  </a:moveTo>
                  <a:cubicBezTo>
                    <a:pt x="165" y="75"/>
                    <a:pt x="165" y="75"/>
                    <a:pt x="165" y="75"/>
                  </a:cubicBezTo>
                  <a:cubicBezTo>
                    <a:pt x="165" y="75"/>
                    <a:pt x="165" y="75"/>
                    <a:pt x="165" y="75"/>
                  </a:cubicBezTo>
                  <a:cubicBezTo>
                    <a:pt x="165" y="75"/>
                    <a:pt x="165" y="75"/>
                    <a:pt x="165" y="75"/>
                  </a:cubicBezTo>
                  <a:cubicBezTo>
                    <a:pt x="154" y="75"/>
                    <a:pt x="154" y="75"/>
                    <a:pt x="154" y="75"/>
                  </a:cubicBezTo>
                  <a:cubicBezTo>
                    <a:pt x="153" y="71"/>
                    <a:pt x="152" y="67"/>
                    <a:pt x="151" y="63"/>
                  </a:cubicBezTo>
                  <a:cubicBezTo>
                    <a:pt x="162" y="58"/>
                    <a:pt x="162" y="58"/>
                    <a:pt x="162" y="58"/>
                  </a:cubicBezTo>
                  <a:cubicBezTo>
                    <a:pt x="156" y="44"/>
                    <a:pt x="156" y="44"/>
                    <a:pt x="156" y="44"/>
                  </a:cubicBezTo>
                  <a:cubicBezTo>
                    <a:pt x="145" y="49"/>
                    <a:pt x="145" y="49"/>
                    <a:pt x="145" y="49"/>
                  </a:cubicBezTo>
                  <a:cubicBezTo>
                    <a:pt x="143" y="45"/>
                    <a:pt x="141" y="41"/>
                    <a:pt x="138" y="38"/>
                  </a:cubicBezTo>
                  <a:cubicBezTo>
                    <a:pt x="146" y="30"/>
                    <a:pt x="146" y="30"/>
                    <a:pt x="146" y="30"/>
                  </a:cubicBezTo>
                  <a:cubicBezTo>
                    <a:pt x="136" y="19"/>
                    <a:pt x="136" y="19"/>
                    <a:pt x="136" y="19"/>
                  </a:cubicBezTo>
                  <a:cubicBezTo>
                    <a:pt x="127" y="27"/>
                    <a:pt x="127" y="27"/>
                    <a:pt x="127" y="27"/>
                  </a:cubicBezTo>
                  <a:cubicBezTo>
                    <a:pt x="124" y="25"/>
                    <a:pt x="120" y="22"/>
                    <a:pt x="117" y="20"/>
                  </a:cubicBezTo>
                  <a:cubicBezTo>
                    <a:pt x="121" y="9"/>
                    <a:pt x="121" y="9"/>
                    <a:pt x="121" y="9"/>
                  </a:cubicBezTo>
                  <a:cubicBezTo>
                    <a:pt x="107" y="3"/>
                    <a:pt x="107" y="3"/>
                    <a:pt x="107" y="3"/>
                  </a:cubicBezTo>
                  <a:cubicBezTo>
                    <a:pt x="103" y="14"/>
                    <a:pt x="103" y="14"/>
                    <a:pt x="103" y="14"/>
                  </a:cubicBezTo>
                  <a:cubicBezTo>
                    <a:pt x="99" y="13"/>
                    <a:pt x="94" y="12"/>
                    <a:pt x="90" y="12"/>
                  </a:cubicBezTo>
                  <a:cubicBezTo>
                    <a:pt x="90" y="0"/>
                    <a:pt x="90" y="0"/>
                    <a:pt x="90" y="0"/>
                  </a:cubicBezTo>
                  <a:cubicBezTo>
                    <a:pt x="90" y="0"/>
                    <a:pt x="90" y="0"/>
                    <a:pt x="90" y="0"/>
                  </a:cubicBezTo>
                  <a:cubicBezTo>
                    <a:pt x="75" y="0"/>
                    <a:pt x="75" y="0"/>
                    <a:pt x="75" y="0"/>
                  </a:cubicBezTo>
                  <a:cubicBezTo>
                    <a:pt x="75" y="0"/>
                    <a:pt x="75" y="0"/>
                    <a:pt x="75" y="0"/>
                  </a:cubicBezTo>
                  <a:cubicBezTo>
                    <a:pt x="75" y="12"/>
                    <a:pt x="75" y="12"/>
                    <a:pt x="75" y="12"/>
                  </a:cubicBezTo>
                  <a:cubicBezTo>
                    <a:pt x="71" y="12"/>
                    <a:pt x="66" y="13"/>
                    <a:pt x="62" y="14"/>
                  </a:cubicBezTo>
                  <a:cubicBezTo>
                    <a:pt x="58" y="3"/>
                    <a:pt x="58" y="3"/>
                    <a:pt x="58" y="3"/>
                  </a:cubicBezTo>
                  <a:cubicBezTo>
                    <a:pt x="44" y="9"/>
                    <a:pt x="44" y="9"/>
                    <a:pt x="44" y="9"/>
                  </a:cubicBezTo>
                  <a:cubicBezTo>
                    <a:pt x="48" y="20"/>
                    <a:pt x="48" y="20"/>
                    <a:pt x="48" y="20"/>
                  </a:cubicBezTo>
                  <a:cubicBezTo>
                    <a:pt x="44" y="22"/>
                    <a:pt x="40" y="24"/>
                    <a:pt x="36" y="27"/>
                  </a:cubicBezTo>
                  <a:cubicBezTo>
                    <a:pt x="29" y="19"/>
                    <a:pt x="29" y="19"/>
                    <a:pt x="29" y="19"/>
                  </a:cubicBezTo>
                  <a:cubicBezTo>
                    <a:pt x="18" y="30"/>
                    <a:pt x="18" y="30"/>
                    <a:pt x="18" y="30"/>
                  </a:cubicBezTo>
                  <a:cubicBezTo>
                    <a:pt x="26" y="38"/>
                    <a:pt x="26" y="38"/>
                    <a:pt x="26" y="38"/>
                  </a:cubicBezTo>
                  <a:cubicBezTo>
                    <a:pt x="23" y="41"/>
                    <a:pt x="21" y="45"/>
                    <a:pt x="19" y="48"/>
                  </a:cubicBezTo>
                  <a:cubicBezTo>
                    <a:pt x="9" y="44"/>
                    <a:pt x="9" y="44"/>
                    <a:pt x="9" y="44"/>
                  </a:cubicBezTo>
                  <a:cubicBezTo>
                    <a:pt x="3" y="58"/>
                    <a:pt x="3" y="58"/>
                    <a:pt x="3" y="58"/>
                  </a:cubicBezTo>
                  <a:cubicBezTo>
                    <a:pt x="13" y="62"/>
                    <a:pt x="13" y="62"/>
                    <a:pt x="13" y="62"/>
                  </a:cubicBezTo>
                  <a:cubicBezTo>
                    <a:pt x="11" y="66"/>
                    <a:pt x="11" y="71"/>
                    <a:pt x="10" y="75"/>
                  </a:cubicBezTo>
                  <a:cubicBezTo>
                    <a:pt x="0" y="75"/>
                    <a:pt x="0" y="75"/>
                    <a:pt x="0" y="75"/>
                  </a:cubicBezTo>
                  <a:cubicBezTo>
                    <a:pt x="0" y="75"/>
                    <a:pt x="0" y="75"/>
                    <a:pt x="0" y="75"/>
                  </a:cubicBezTo>
                  <a:cubicBezTo>
                    <a:pt x="0" y="75"/>
                    <a:pt x="0" y="75"/>
                    <a:pt x="0" y="75"/>
                  </a:cubicBezTo>
                  <a:cubicBezTo>
                    <a:pt x="0" y="80"/>
                    <a:pt x="0" y="80"/>
                    <a:pt x="0" y="80"/>
                  </a:cubicBezTo>
                  <a:cubicBezTo>
                    <a:pt x="0" y="90"/>
                    <a:pt x="0" y="90"/>
                    <a:pt x="0" y="90"/>
                  </a:cubicBezTo>
                  <a:cubicBezTo>
                    <a:pt x="0" y="90"/>
                    <a:pt x="0" y="90"/>
                    <a:pt x="0" y="90"/>
                  </a:cubicBezTo>
                  <a:cubicBezTo>
                    <a:pt x="0" y="90"/>
                    <a:pt x="0" y="90"/>
                    <a:pt x="0" y="90"/>
                  </a:cubicBezTo>
                  <a:cubicBezTo>
                    <a:pt x="10" y="90"/>
                    <a:pt x="10" y="90"/>
                    <a:pt x="10" y="90"/>
                  </a:cubicBezTo>
                  <a:cubicBezTo>
                    <a:pt x="10" y="95"/>
                    <a:pt x="11" y="99"/>
                    <a:pt x="12" y="103"/>
                  </a:cubicBezTo>
                  <a:cubicBezTo>
                    <a:pt x="3" y="107"/>
                    <a:pt x="3" y="107"/>
                    <a:pt x="3" y="107"/>
                  </a:cubicBezTo>
                  <a:cubicBezTo>
                    <a:pt x="9" y="121"/>
                    <a:pt x="9" y="121"/>
                    <a:pt x="9" y="121"/>
                  </a:cubicBezTo>
                  <a:cubicBezTo>
                    <a:pt x="18" y="118"/>
                    <a:pt x="18" y="118"/>
                    <a:pt x="18" y="118"/>
                  </a:cubicBezTo>
                  <a:cubicBezTo>
                    <a:pt x="20" y="122"/>
                    <a:pt x="23" y="125"/>
                    <a:pt x="26" y="129"/>
                  </a:cubicBezTo>
                  <a:cubicBezTo>
                    <a:pt x="18" y="136"/>
                    <a:pt x="18" y="136"/>
                    <a:pt x="18" y="136"/>
                  </a:cubicBezTo>
                  <a:cubicBezTo>
                    <a:pt x="29" y="147"/>
                    <a:pt x="29" y="147"/>
                    <a:pt x="29" y="147"/>
                  </a:cubicBezTo>
                  <a:cubicBezTo>
                    <a:pt x="36" y="140"/>
                    <a:pt x="36" y="140"/>
                    <a:pt x="36" y="140"/>
                  </a:cubicBezTo>
                  <a:cubicBezTo>
                    <a:pt x="40" y="142"/>
                    <a:pt x="44" y="145"/>
                    <a:pt x="48" y="147"/>
                  </a:cubicBezTo>
                  <a:cubicBezTo>
                    <a:pt x="44" y="156"/>
                    <a:pt x="44" y="156"/>
                    <a:pt x="44" y="156"/>
                  </a:cubicBezTo>
                  <a:cubicBezTo>
                    <a:pt x="58" y="162"/>
                    <a:pt x="58" y="162"/>
                    <a:pt x="58" y="162"/>
                  </a:cubicBezTo>
                  <a:cubicBezTo>
                    <a:pt x="62" y="153"/>
                    <a:pt x="62" y="153"/>
                    <a:pt x="62" y="153"/>
                  </a:cubicBezTo>
                  <a:cubicBezTo>
                    <a:pt x="66" y="154"/>
                    <a:pt x="70" y="155"/>
                    <a:pt x="75" y="155"/>
                  </a:cubicBezTo>
                  <a:cubicBezTo>
                    <a:pt x="75" y="166"/>
                    <a:pt x="75" y="166"/>
                    <a:pt x="75" y="166"/>
                  </a:cubicBezTo>
                  <a:cubicBezTo>
                    <a:pt x="90" y="166"/>
                    <a:pt x="90" y="166"/>
                    <a:pt x="90" y="166"/>
                  </a:cubicBezTo>
                  <a:cubicBezTo>
                    <a:pt x="90" y="166"/>
                    <a:pt x="90" y="166"/>
                    <a:pt x="90" y="166"/>
                  </a:cubicBezTo>
                  <a:cubicBezTo>
                    <a:pt x="90" y="166"/>
                    <a:pt x="90" y="166"/>
                    <a:pt x="90" y="166"/>
                  </a:cubicBezTo>
                  <a:cubicBezTo>
                    <a:pt x="90" y="155"/>
                    <a:pt x="90" y="155"/>
                    <a:pt x="90" y="155"/>
                  </a:cubicBezTo>
                  <a:cubicBezTo>
                    <a:pt x="94" y="155"/>
                    <a:pt x="99" y="154"/>
                    <a:pt x="103" y="152"/>
                  </a:cubicBezTo>
                  <a:cubicBezTo>
                    <a:pt x="107" y="162"/>
                    <a:pt x="107" y="162"/>
                    <a:pt x="107" y="162"/>
                  </a:cubicBezTo>
                  <a:cubicBezTo>
                    <a:pt x="121" y="156"/>
                    <a:pt x="121" y="156"/>
                    <a:pt x="121" y="156"/>
                  </a:cubicBezTo>
                  <a:cubicBezTo>
                    <a:pt x="117" y="146"/>
                    <a:pt x="117" y="146"/>
                    <a:pt x="117" y="146"/>
                  </a:cubicBezTo>
                  <a:cubicBezTo>
                    <a:pt x="121" y="144"/>
                    <a:pt x="124" y="142"/>
                    <a:pt x="127" y="140"/>
                  </a:cubicBezTo>
                  <a:cubicBezTo>
                    <a:pt x="135" y="147"/>
                    <a:pt x="135" y="147"/>
                    <a:pt x="135" y="147"/>
                  </a:cubicBezTo>
                  <a:cubicBezTo>
                    <a:pt x="146" y="137"/>
                    <a:pt x="146" y="137"/>
                    <a:pt x="146" y="137"/>
                  </a:cubicBezTo>
                  <a:cubicBezTo>
                    <a:pt x="138" y="129"/>
                    <a:pt x="138" y="129"/>
                    <a:pt x="138" y="129"/>
                  </a:cubicBezTo>
                  <a:cubicBezTo>
                    <a:pt x="141" y="125"/>
                    <a:pt x="143" y="121"/>
                    <a:pt x="146" y="117"/>
                  </a:cubicBezTo>
                  <a:cubicBezTo>
                    <a:pt x="156" y="122"/>
                    <a:pt x="156" y="122"/>
                    <a:pt x="156" y="122"/>
                  </a:cubicBezTo>
                  <a:cubicBezTo>
                    <a:pt x="162" y="108"/>
                    <a:pt x="162" y="108"/>
                    <a:pt x="162" y="108"/>
                  </a:cubicBezTo>
                  <a:cubicBezTo>
                    <a:pt x="151" y="103"/>
                    <a:pt x="151" y="103"/>
                    <a:pt x="151" y="103"/>
                  </a:cubicBezTo>
                  <a:cubicBezTo>
                    <a:pt x="152" y="99"/>
                    <a:pt x="153" y="95"/>
                    <a:pt x="154" y="90"/>
                  </a:cubicBezTo>
                  <a:lnTo>
                    <a:pt x="165" y="90"/>
                  </a:lnTo>
                  <a:close/>
                  <a:moveTo>
                    <a:pt x="123" y="52"/>
                  </a:moveTo>
                  <a:cubicBezTo>
                    <a:pt x="128" y="59"/>
                    <a:pt x="132" y="67"/>
                    <a:pt x="133" y="75"/>
                  </a:cubicBezTo>
                  <a:cubicBezTo>
                    <a:pt x="106" y="75"/>
                    <a:pt x="106" y="75"/>
                    <a:pt x="106" y="75"/>
                  </a:cubicBezTo>
                  <a:cubicBezTo>
                    <a:pt x="105" y="74"/>
                    <a:pt x="105" y="72"/>
                    <a:pt x="104" y="71"/>
                  </a:cubicBezTo>
                  <a:lnTo>
                    <a:pt x="123" y="52"/>
                  </a:lnTo>
                  <a:close/>
                  <a:moveTo>
                    <a:pt x="113" y="42"/>
                  </a:moveTo>
                  <a:cubicBezTo>
                    <a:pt x="94" y="61"/>
                    <a:pt x="94" y="61"/>
                    <a:pt x="94" y="61"/>
                  </a:cubicBezTo>
                  <a:cubicBezTo>
                    <a:pt x="93" y="61"/>
                    <a:pt x="92" y="60"/>
                    <a:pt x="90" y="59"/>
                  </a:cubicBezTo>
                  <a:cubicBezTo>
                    <a:pt x="90" y="32"/>
                    <a:pt x="90" y="32"/>
                    <a:pt x="90" y="32"/>
                  </a:cubicBezTo>
                  <a:cubicBezTo>
                    <a:pt x="99" y="34"/>
                    <a:pt x="107" y="37"/>
                    <a:pt x="113" y="42"/>
                  </a:cubicBezTo>
                  <a:close/>
                  <a:moveTo>
                    <a:pt x="90" y="90"/>
                  </a:moveTo>
                  <a:cubicBezTo>
                    <a:pt x="86" y="94"/>
                    <a:pt x="79" y="94"/>
                    <a:pt x="75" y="90"/>
                  </a:cubicBezTo>
                  <a:cubicBezTo>
                    <a:pt x="71" y="86"/>
                    <a:pt x="71" y="80"/>
                    <a:pt x="75" y="76"/>
                  </a:cubicBezTo>
                  <a:cubicBezTo>
                    <a:pt x="79" y="72"/>
                    <a:pt x="86" y="72"/>
                    <a:pt x="90" y="76"/>
                  </a:cubicBezTo>
                  <a:cubicBezTo>
                    <a:pt x="94" y="80"/>
                    <a:pt x="94" y="86"/>
                    <a:pt x="90" y="90"/>
                  </a:cubicBezTo>
                  <a:close/>
                  <a:moveTo>
                    <a:pt x="75" y="32"/>
                  </a:moveTo>
                  <a:cubicBezTo>
                    <a:pt x="75" y="59"/>
                    <a:pt x="75" y="59"/>
                    <a:pt x="75" y="59"/>
                  </a:cubicBezTo>
                  <a:cubicBezTo>
                    <a:pt x="73" y="60"/>
                    <a:pt x="71" y="60"/>
                    <a:pt x="69" y="61"/>
                  </a:cubicBezTo>
                  <a:cubicBezTo>
                    <a:pt x="50" y="42"/>
                    <a:pt x="50" y="42"/>
                    <a:pt x="50" y="42"/>
                  </a:cubicBezTo>
                  <a:cubicBezTo>
                    <a:pt x="57" y="37"/>
                    <a:pt x="66" y="33"/>
                    <a:pt x="75" y="32"/>
                  </a:cubicBezTo>
                  <a:close/>
                  <a:moveTo>
                    <a:pt x="41" y="52"/>
                  </a:moveTo>
                  <a:cubicBezTo>
                    <a:pt x="60" y="71"/>
                    <a:pt x="60" y="71"/>
                    <a:pt x="60" y="71"/>
                  </a:cubicBezTo>
                  <a:cubicBezTo>
                    <a:pt x="59" y="72"/>
                    <a:pt x="58" y="74"/>
                    <a:pt x="58" y="75"/>
                  </a:cubicBezTo>
                  <a:cubicBezTo>
                    <a:pt x="31" y="75"/>
                    <a:pt x="31" y="75"/>
                    <a:pt x="31" y="75"/>
                  </a:cubicBezTo>
                  <a:cubicBezTo>
                    <a:pt x="32" y="67"/>
                    <a:pt x="35" y="59"/>
                    <a:pt x="41" y="52"/>
                  </a:cubicBezTo>
                  <a:close/>
                  <a:moveTo>
                    <a:pt x="41" y="115"/>
                  </a:moveTo>
                  <a:cubicBezTo>
                    <a:pt x="35" y="108"/>
                    <a:pt x="32" y="99"/>
                    <a:pt x="30" y="90"/>
                  </a:cubicBezTo>
                  <a:cubicBezTo>
                    <a:pt x="57" y="90"/>
                    <a:pt x="57" y="90"/>
                    <a:pt x="57" y="90"/>
                  </a:cubicBezTo>
                  <a:cubicBezTo>
                    <a:pt x="58" y="92"/>
                    <a:pt x="59" y="94"/>
                    <a:pt x="60" y="96"/>
                  </a:cubicBezTo>
                  <a:lnTo>
                    <a:pt x="41" y="115"/>
                  </a:lnTo>
                  <a:close/>
                  <a:moveTo>
                    <a:pt x="50" y="125"/>
                  </a:moveTo>
                  <a:cubicBezTo>
                    <a:pt x="69" y="106"/>
                    <a:pt x="69" y="106"/>
                    <a:pt x="69" y="106"/>
                  </a:cubicBezTo>
                  <a:cubicBezTo>
                    <a:pt x="71" y="107"/>
                    <a:pt x="73" y="107"/>
                    <a:pt x="75" y="108"/>
                  </a:cubicBezTo>
                  <a:cubicBezTo>
                    <a:pt x="75" y="135"/>
                    <a:pt x="75" y="135"/>
                    <a:pt x="75" y="135"/>
                  </a:cubicBezTo>
                  <a:cubicBezTo>
                    <a:pt x="66" y="134"/>
                    <a:pt x="57" y="130"/>
                    <a:pt x="50" y="125"/>
                  </a:cubicBezTo>
                  <a:close/>
                  <a:moveTo>
                    <a:pt x="90" y="135"/>
                  </a:moveTo>
                  <a:cubicBezTo>
                    <a:pt x="90" y="107"/>
                    <a:pt x="90" y="107"/>
                    <a:pt x="90" y="107"/>
                  </a:cubicBezTo>
                  <a:cubicBezTo>
                    <a:pt x="92" y="107"/>
                    <a:pt x="93" y="106"/>
                    <a:pt x="94" y="106"/>
                  </a:cubicBezTo>
                  <a:cubicBezTo>
                    <a:pt x="113" y="125"/>
                    <a:pt x="113" y="125"/>
                    <a:pt x="113" y="125"/>
                  </a:cubicBezTo>
                  <a:cubicBezTo>
                    <a:pt x="107" y="130"/>
                    <a:pt x="99" y="133"/>
                    <a:pt x="90" y="135"/>
                  </a:cubicBezTo>
                  <a:close/>
                  <a:moveTo>
                    <a:pt x="123" y="115"/>
                  </a:moveTo>
                  <a:cubicBezTo>
                    <a:pt x="104" y="96"/>
                    <a:pt x="104" y="96"/>
                    <a:pt x="104" y="96"/>
                  </a:cubicBezTo>
                  <a:cubicBezTo>
                    <a:pt x="105" y="94"/>
                    <a:pt x="106" y="92"/>
                    <a:pt x="106" y="90"/>
                  </a:cubicBezTo>
                  <a:cubicBezTo>
                    <a:pt x="133" y="90"/>
                    <a:pt x="133" y="90"/>
                    <a:pt x="133" y="90"/>
                  </a:cubicBezTo>
                  <a:cubicBezTo>
                    <a:pt x="132" y="99"/>
                    <a:pt x="129" y="108"/>
                    <a:pt x="123"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2" name="Freeform 99"/>
            <p:cNvSpPr>
              <a:spLocks/>
            </p:cNvSpPr>
            <p:nvPr/>
          </p:nvSpPr>
          <p:spPr bwMode="gray">
            <a:xfrm>
              <a:off x="9061750" y="4907283"/>
              <a:ext cx="1035050" cy="211137"/>
            </a:xfrm>
            <a:custGeom>
              <a:avLst/>
              <a:gdLst>
                <a:gd name="T0" fmla="*/ 3 w 748"/>
                <a:gd name="T1" fmla="*/ 0 h 153"/>
                <a:gd name="T2" fmla="*/ 0 w 748"/>
                <a:gd name="T3" fmla="*/ 26 h 153"/>
                <a:gd name="T4" fmla="*/ 127 w 748"/>
                <a:gd name="T5" fmla="*/ 153 h 153"/>
                <a:gd name="T6" fmla="*/ 621 w 748"/>
                <a:gd name="T7" fmla="*/ 153 h 153"/>
                <a:gd name="T8" fmla="*/ 748 w 748"/>
                <a:gd name="T9" fmla="*/ 26 h 153"/>
                <a:gd name="T10" fmla="*/ 745 w 748"/>
                <a:gd name="T11" fmla="*/ 0 h 153"/>
                <a:gd name="T12" fmla="*/ 3 w 748"/>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748" h="153">
                  <a:moveTo>
                    <a:pt x="3" y="0"/>
                  </a:moveTo>
                  <a:cubicBezTo>
                    <a:pt x="1" y="9"/>
                    <a:pt x="0" y="17"/>
                    <a:pt x="0" y="26"/>
                  </a:cubicBezTo>
                  <a:cubicBezTo>
                    <a:pt x="0" y="96"/>
                    <a:pt x="57" y="153"/>
                    <a:pt x="127" y="153"/>
                  </a:cubicBezTo>
                  <a:cubicBezTo>
                    <a:pt x="621" y="153"/>
                    <a:pt x="621" y="153"/>
                    <a:pt x="621" y="153"/>
                  </a:cubicBezTo>
                  <a:cubicBezTo>
                    <a:pt x="691" y="153"/>
                    <a:pt x="748" y="96"/>
                    <a:pt x="748" y="26"/>
                  </a:cubicBezTo>
                  <a:cubicBezTo>
                    <a:pt x="748" y="17"/>
                    <a:pt x="747" y="9"/>
                    <a:pt x="745" y="0"/>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3" name="Freeform 100"/>
            <p:cNvSpPr>
              <a:spLocks/>
            </p:cNvSpPr>
            <p:nvPr/>
          </p:nvSpPr>
          <p:spPr bwMode="gray">
            <a:xfrm>
              <a:off x="9101437" y="4907283"/>
              <a:ext cx="995363" cy="211137"/>
            </a:xfrm>
            <a:custGeom>
              <a:avLst/>
              <a:gdLst>
                <a:gd name="T0" fmla="*/ 716 w 719"/>
                <a:gd name="T1" fmla="*/ 0 h 153"/>
                <a:gd name="T2" fmla="*/ 700 w 719"/>
                <a:gd name="T3" fmla="*/ 0 h 153"/>
                <a:gd name="T4" fmla="*/ 701 w 719"/>
                <a:gd name="T5" fmla="*/ 8 h 153"/>
                <a:gd name="T6" fmla="*/ 573 w 719"/>
                <a:gd name="T7" fmla="*/ 135 h 153"/>
                <a:gd name="T8" fmla="*/ 80 w 719"/>
                <a:gd name="T9" fmla="*/ 135 h 153"/>
                <a:gd name="T10" fmla="*/ 0 w 719"/>
                <a:gd name="T11" fmla="*/ 106 h 153"/>
                <a:gd name="T12" fmla="*/ 98 w 719"/>
                <a:gd name="T13" fmla="*/ 153 h 153"/>
                <a:gd name="T14" fmla="*/ 592 w 719"/>
                <a:gd name="T15" fmla="*/ 153 h 153"/>
                <a:gd name="T16" fmla="*/ 719 w 719"/>
                <a:gd name="T17" fmla="*/ 26 h 153"/>
                <a:gd name="T18" fmla="*/ 716 w 719"/>
                <a:gd name="T1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9" h="153">
                  <a:moveTo>
                    <a:pt x="716" y="0"/>
                  </a:moveTo>
                  <a:cubicBezTo>
                    <a:pt x="700" y="0"/>
                    <a:pt x="700" y="0"/>
                    <a:pt x="700" y="0"/>
                  </a:cubicBezTo>
                  <a:cubicBezTo>
                    <a:pt x="701" y="3"/>
                    <a:pt x="701" y="5"/>
                    <a:pt x="701" y="8"/>
                  </a:cubicBezTo>
                  <a:cubicBezTo>
                    <a:pt x="701" y="78"/>
                    <a:pt x="644" y="135"/>
                    <a:pt x="573" y="135"/>
                  </a:cubicBezTo>
                  <a:cubicBezTo>
                    <a:pt x="80" y="135"/>
                    <a:pt x="80" y="135"/>
                    <a:pt x="80" y="135"/>
                  </a:cubicBezTo>
                  <a:cubicBezTo>
                    <a:pt x="50" y="135"/>
                    <a:pt x="22" y="124"/>
                    <a:pt x="0" y="106"/>
                  </a:cubicBezTo>
                  <a:cubicBezTo>
                    <a:pt x="23" y="135"/>
                    <a:pt x="59" y="153"/>
                    <a:pt x="98" y="153"/>
                  </a:cubicBezTo>
                  <a:cubicBezTo>
                    <a:pt x="592" y="153"/>
                    <a:pt x="592" y="153"/>
                    <a:pt x="592" y="153"/>
                  </a:cubicBezTo>
                  <a:cubicBezTo>
                    <a:pt x="662" y="153"/>
                    <a:pt x="719" y="96"/>
                    <a:pt x="719" y="26"/>
                  </a:cubicBezTo>
                  <a:cubicBezTo>
                    <a:pt x="719" y="17"/>
                    <a:pt x="718" y="9"/>
                    <a:pt x="716" y="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4" name="Freeform 101"/>
            <p:cNvSpPr>
              <a:spLocks/>
            </p:cNvSpPr>
            <p:nvPr/>
          </p:nvSpPr>
          <p:spPr bwMode="gray">
            <a:xfrm>
              <a:off x="9064925" y="4192908"/>
              <a:ext cx="1028700" cy="377825"/>
            </a:xfrm>
            <a:custGeom>
              <a:avLst/>
              <a:gdLst>
                <a:gd name="T0" fmla="*/ 744 w 744"/>
                <a:gd name="T1" fmla="*/ 274 h 274"/>
                <a:gd name="T2" fmla="*/ 621 w 744"/>
                <a:gd name="T3" fmla="*/ 173 h 274"/>
                <a:gd name="T4" fmla="*/ 581 w 744"/>
                <a:gd name="T5" fmla="*/ 179 h 274"/>
                <a:gd name="T6" fmla="*/ 457 w 744"/>
                <a:gd name="T7" fmla="*/ 68 h 274"/>
                <a:gd name="T8" fmla="*/ 372 w 744"/>
                <a:gd name="T9" fmla="*/ 101 h 274"/>
                <a:gd name="T10" fmla="*/ 249 w 744"/>
                <a:gd name="T11" fmla="*/ 0 h 274"/>
                <a:gd name="T12" fmla="*/ 123 w 744"/>
                <a:gd name="T13" fmla="*/ 125 h 274"/>
                <a:gd name="T14" fmla="*/ 133 w 744"/>
                <a:gd name="T15" fmla="*/ 173 h 274"/>
                <a:gd name="T16" fmla="*/ 123 w 744"/>
                <a:gd name="T17" fmla="*/ 173 h 274"/>
                <a:gd name="T18" fmla="*/ 0 w 744"/>
                <a:gd name="T19" fmla="*/ 274 h 274"/>
                <a:gd name="T20" fmla="*/ 744 w 744"/>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274">
                  <a:moveTo>
                    <a:pt x="744" y="274"/>
                  </a:moveTo>
                  <a:cubicBezTo>
                    <a:pt x="733" y="217"/>
                    <a:pt x="682" y="173"/>
                    <a:pt x="621" y="173"/>
                  </a:cubicBezTo>
                  <a:cubicBezTo>
                    <a:pt x="607" y="173"/>
                    <a:pt x="594" y="175"/>
                    <a:pt x="581" y="179"/>
                  </a:cubicBezTo>
                  <a:cubicBezTo>
                    <a:pt x="574" y="117"/>
                    <a:pt x="521" y="68"/>
                    <a:pt x="457" y="68"/>
                  </a:cubicBezTo>
                  <a:cubicBezTo>
                    <a:pt x="424" y="68"/>
                    <a:pt x="394" y="81"/>
                    <a:pt x="372" y="101"/>
                  </a:cubicBezTo>
                  <a:cubicBezTo>
                    <a:pt x="361" y="44"/>
                    <a:pt x="310" y="0"/>
                    <a:pt x="249" y="0"/>
                  </a:cubicBezTo>
                  <a:cubicBezTo>
                    <a:pt x="179" y="0"/>
                    <a:pt x="123" y="56"/>
                    <a:pt x="123" y="125"/>
                  </a:cubicBezTo>
                  <a:cubicBezTo>
                    <a:pt x="123" y="142"/>
                    <a:pt x="127" y="159"/>
                    <a:pt x="133" y="173"/>
                  </a:cubicBezTo>
                  <a:cubicBezTo>
                    <a:pt x="130" y="173"/>
                    <a:pt x="127" y="173"/>
                    <a:pt x="123" y="173"/>
                  </a:cubicBezTo>
                  <a:cubicBezTo>
                    <a:pt x="62" y="173"/>
                    <a:pt x="12" y="217"/>
                    <a:pt x="0" y="274"/>
                  </a:cubicBezTo>
                  <a:lnTo>
                    <a:pt x="74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5" name="Freeform 102"/>
            <p:cNvSpPr>
              <a:spLocks/>
            </p:cNvSpPr>
            <p:nvPr/>
          </p:nvSpPr>
          <p:spPr bwMode="gray">
            <a:xfrm>
              <a:off x="9268125" y="4192908"/>
              <a:ext cx="825500" cy="377825"/>
            </a:xfrm>
            <a:custGeom>
              <a:avLst/>
              <a:gdLst>
                <a:gd name="T0" fmla="*/ 80 w 597"/>
                <a:gd name="T1" fmla="*/ 23 h 274"/>
                <a:gd name="T2" fmla="*/ 203 w 597"/>
                <a:gd name="T3" fmla="*/ 125 h 274"/>
                <a:gd name="T4" fmla="*/ 288 w 597"/>
                <a:gd name="T5" fmla="*/ 91 h 274"/>
                <a:gd name="T6" fmla="*/ 413 w 597"/>
                <a:gd name="T7" fmla="*/ 203 h 274"/>
                <a:gd name="T8" fmla="*/ 452 w 597"/>
                <a:gd name="T9" fmla="*/ 196 h 274"/>
                <a:gd name="T10" fmla="*/ 568 w 597"/>
                <a:gd name="T11" fmla="*/ 274 h 274"/>
                <a:gd name="T12" fmla="*/ 597 w 597"/>
                <a:gd name="T13" fmla="*/ 274 h 274"/>
                <a:gd name="T14" fmla="*/ 474 w 597"/>
                <a:gd name="T15" fmla="*/ 173 h 274"/>
                <a:gd name="T16" fmla="*/ 434 w 597"/>
                <a:gd name="T17" fmla="*/ 179 h 274"/>
                <a:gd name="T18" fmla="*/ 310 w 597"/>
                <a:gd name="T19" fmla="*/ 68 h 274"/>
                <a:gd name="T20" fmla="*/ 225 w 597"/>
                <a:gd name="T21" fmla="*/ 101 h 274"/>
                <a:gd name="T22" fmla="*/ 102 w 597"/>
                <a:gd name="T23" fmla="*/ 0 h 274"/>
                <a:gd name="T24" fmla="*/ 0 w 597"/>
                <a:gd name="T25" fmla="*/ 52 h 274"/>
                <a:gd name="T26" fmla="*/ 80 w 597"/>
                <a:gd name="T27" fmla="*/ 2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7" h="274">
                  <a:moveTo>
                    <a:pt x="80" y="23"/>
                  </a:moveTo>
                  <a:cubicBezTo>
                    <a:pt x="141" y="23"/>
                    <a:pt x="192" y="67"/>
                    <a:pt x="203" y="125"/>
                  </a:cubicBezTo>
                  <a:cubicBezTo>
                    <a:pt x="225" y="104"/>
                    <a:pt x="255" y="91"/>
                    <a:pt x="288" y="91"/>
                  </a:cubicBezTo>
                  <a:cubicBezTo>
                    <a:pt x="353" y="91"/>
                    <a:pt x="406" y="140"/>
                    <a:pt x="413" y="203"/>
                  </a:cubicBezTo>
                  <a:cubicBezTo>
                    <a:pt x="425" y="199"/>
                    <a:pt x="438" y="196"/>
                    <a:pt x="452" y="196"/>
                  </a:cubicBezTo>
                  <a:cubicBezTo>
                    <a:pt x="505" y="196"/>
                    <a:pt x="549" y="229"/>
                    <a:pt x="568" y="274"/>
                  </a:cubicBezTo>
                  <a:cubicBezTo>
                    <a:pt x="597" y="274"/>
                    <a:pt x="597" y="274"/>
                    <a:pt x="597" y="274"/>
                  </a:cubicBezTo>
                  <a:cubicBezTo>
                    <a:pt x="586" y="217"/>
                    <a:pt x="535" y="173"/>
                    <a:pt x="474" y="173"/>
                  </a:cubicBezTo>
                  <a:cubicBezTo>
                    <a:pt x="460" y="173"/>
                    <a:pt x="447" y="175"/>
                    <a:pt x="434" y="179"/>
                  </a:cubicBezTo>
                  <a:cubicBezTo>
                    <a:pt x="427" y="117"/>
                    <a:pt x="374" y="68"/>
                    <a:pt x="310" y="68"/>
                  </a:cubicBezTo>
                  <a:cubicBezTo>
                    <a:pt x="277" y="68"/>
                    <a:pt x="247" y="81"/>
                    <a:pt x="225" y="101"/>
                  </a:cubicBezTo>
                  <a:cubicBezTo>
                    <a:pt x="214" y="44"/>
                    <a:pt x="163" y="0"/>
                    <a:pt x="102" y="0"/>
                  </a:cubicBezTo>
                  <a:cubicBezTo>
                    <a:pt x="60" y="0"/>
                    <a:pt x="23" y="20"/>
                    <a:pt x="0" y="52"/>
                  </a:cubicBezTo>
                  <a:cubicBezTo>
                    <a:pt x="22" y="34"/>
                    <a:pt x="49" y="23"/>
                    <a:pt x="80" y="23"/>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6" name="Oval 103"/>
            <p:cNvSpPr>
              <a:spLocks noChangeArrowheads="1"/>
            </p:cNvSpPr>
            <p:nvPr/>
          </p:nvSpPr>
          <p:spPr bwMode="gray">
            <a:xfrm>
              <a:off x="11085812" y="5396233"/>
              <a:ext cx="103188"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7" name="Oval 104"/>
            <p:cNvSpPr>
              <a:spLocks noChangeArrowheads="1"/>
            </p:cNvSpPr>
            <p:nvPr/>
          </p:nvSpPr>
          <p:spPr bwMode="gray">
            <a:xfrm>
              <a:off x="10884200" y="5396233"/>
              <a:ext cx="101600"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8" name="Freeform 105"/>
            <p:cNvSpPr>
              <a:spLocks/>
            </p:cNvSpPr>
            <p:nvPr/>
          </p:nvSpPr>
          <p:spPr bwMode="gray">
            <a:xfrm>
              <a:off x="10884200" y="5412108"/>
              <a:ext cx="85725" cy="87312"/>
            </a:xfrm>
            <a:custGeom>
              <a:avLst/>
              <a:gdLst>
                <a:gd name="T0" fmla="*/ 37 w 62"/>
                <a:gd name="T1" fmla="*/ 63 h 63"/>
                <a:gd name="T2" fmla="*/ 62 w 62"/>
                <a:gd name="T3" fmla="*/ 52 h 63"/>
                <a:gd name="T4" fmla="*/ 11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1" y="0"/>
                    <a:pt x="11" y="0"/>
                    <a:pt x="11"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9" name="Freeform 106"/>
            <p:cNvSpPr>
              <a:spLocks/>
            </p:cNvSpPr>
            <p:nvPr/>
          </p:nvSpPr>
          <p:spPr bwMode="gray">
            <a:xfrm>
              <a:off x="11085812" y="5412108"/>
              <a:ext cx="87313" cy="87312"/>
            </a:xfrm>
            <a:custGeom>
              <a:avLst/>
              <a:gdLst>
                <a:gd name="T0" fmla="*/ 37 w 63"/>
                <a:gd name="T1" fmla="*/ 63 h 63"/>
                <a:gd name="T2" fmla="*/ 63 w 63"/>
                <a:gd name="T3" fmla="*/ 52 h 63"/>
                <a:gd name="T4" fmla="*/ 11 w 63"/>
                <a:gd name="T5" fmla="*/ 0 h 63"/>
                <a:gd name="T6" fmla="*/ 0 w 63"/>
                <a:gd name="T7" fmla="*/ 26 h 63"/>
                <a:gd name="T8" fmla="*/ 37 w 63"/>
                <a:gd name="T9" fmla="*/ 63 h 63"/>
              </a:gdLst>
              <a:ahLst/>
              <a:cxnLst>
                <a:cxn ang="0">
                  <a:pos x="T0" y="T1"/>
                </a:cxn>
                <a:cxn ang="0">
                  <a:pos x="T2" y="T3"/>
                </a:cxn>
                <a:cxn ang="0">
                  <a:pos x="T4" y="T5"/>
                </a:cxn>
                <a:cxn ang="0">
                  <a:pos x="T6" y="T7"/>
                </a:cxn>
                <a:cxn ang="0">
                  <a:pos x="T8" y="T9"/>
                </a:cxn>
              </a:cxnLst>
              <a:rect l="0" t="0" r="r" b="b"/>
              <a:pathLst>
                <a:path w="63" h="63">
                  <a:moveTo>
                    <a:pt x="37" y="63"/>
                  </a:moveTo>
                  <a:cubicBezTo>
                    <a:pt x="47" y="63"/>
                    <a:pt x="56" y="59"/>
                    <a:pt x="63" y="52"/>
                  </a:cubicBezTo>
                  <a:cubicBezTo>
                    <a:pt x="11" y="0"/>
                    <a:pt x="11" y="0"/>
                    <a:pt x="11" y="0"/>
                  </a:cubicBezTo>
                  <a:cubicBezTo>
                    <a:pt x="4" y="7"/>
                    <a:pt x="0" y="16"/>
                    <a:pt x="0" y="26"/>
                  </a:cubicBezTo>
                  <a:cubicBezTo>
                    <a:pt x="0" y="46"/>
                    <a:pt x="17"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gr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Main point">
    <p:spTree>
      <p:nvGrpSpPr>
        <p:cNvPr id="1" name="Shape 89"/>
        <p:cNvGrpSpPr/>
        <p:nvPr/>
      </p:nvGrpSpPr>
      <p:grpSpPr>
        <a:xfrm>
          <a:off x="0" y="0"/>
          <a:ext cx="0" cy="0"/>
          <a:chOff x="0" y="0"/>
          <a:chExt cx="0" cy="0"/>
        </a:xfrm>
      </p:grpSpPr>
      <p:sp>
        <p:nvSpPr>
          <p:cNvPr id="90" name="Shape 90"/>
          <p:cNvSpPr txBox="1">
            <a:spLocks noGrp="1"/>
          </p:cNvSpPr>
          <p:nvPr>
            <p:ph type="title"/>
          </p:nvPr>
        </p:nvSpPr>
        <p:spPr>
          <a:xfrm>
            <a:off x="653667" y="600200"/>
            <a:ext cx="8490400" cy="5454400"/>
          </a:xfrm>
          <a:prstGeom prst="rect">
            <a:avLst/>
          </a:prstGeom>
        </p:spPr>
        <p:txBody>
          <a:bodyPr lIns="91425" tIns="91425" rIns="91425" bIns="91425" anchor="ctr" anchorCtr="0"/>
          <a:lstStyle>
            <a:lvl1pPr lvl="0" rtl="0">
              <a:spcBef>
                <a:spcPts val="0"/>
              </a:spcBef>
              <a:buSzPct val="100000"/>
              <a:defRPr sz="6400"/>
            </a:lvl1pPr>
            <a:lvl2pPr lvl="1" rtl="0">
              <a:spcBef>
                <a:spcPts val="0"/>
              </a:spcBef>
              <a:buSzPct val="100000"/>
              <a:defRPr sz="6400"/>
            </a:lvl2pPr>
            <a:lvl3pPr lvl="2" rtl="0">
              <a:spcBef>
                <a:spcPts val="0"/>
              </a:spcBef>
              <a:buSzPct val="100000"/>
              <a:defRPr sz="6400"/>
            </a:lvl3pPr>
            <a:lvl4pPr lvl="3" rtl="0">
              <a:spcBef>
                <a:spcPts val="0"/>
              </a:spcBef>
              <a:buSzPct val="100000"/>
              <a:defRPr sz="6400"/>
            </a:lvl4pPr>
            <a:lvl5pPr lvl="4" rtl="0">
              <a:spcBef>
                <a:spcPts val="0"/>
              </a:spcBef>
              <a:buSzPct val="100000"/>
              <a:defRPr sz="6400"/>
            </a:lvl5pPr>
            <a:lvl6pPr lvl="5" rtl="0">
              <a:spcBef>
                <a:spcPts val="0"/>
              </a:spcBef>
              <a:buSzPct val="100000"/>
              <a:defRPr sz="6400"/>
            </a:lvl6pPr>
            <a:lvl7pPr lvl="6" rtl="0">
              <a:spcBef>
                <a:spcPts val="0"/>
              </a:spcBef>
              <a:buSzPct val="100000"/>
              <a:defRPr sz="6400"/>
            </a:lvl7pPr>
            <a:lvl8pPr lvl="7" rtl="0">
              <a:spcBef>
                <a:spcPts val="0"/>
              </a:spcBef>
              <a:buSzPct val="100000"/>
              <a:defRPr sz="6400"/>
            </a:lvl8pPr>
            <a:lvl9pPr lvl="8" rtl="0">
              <a:spcBef>
                <a:spcPts val="0"/>
              </a:spcBef>
              <a:buSzPct val="100000"/>
              <a:defRPr sz="6400"/>
            </a:lvl9pPr>
          </a:lstStyle>
          <a:p>
            <a:endParaRPr/>
          </a:p>
        </p:txBody>
      </p:sp>
      <p:sp>
        <p:nvSpPr>
          <p:cNvPr id="91" name="Shape 91"/>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z="1867" kern="0">
                <a:solidFill>
                  <a:srgbClr val="000000"/>
                </a:solidFill>
                <a:latin typeface="Arial"/>
                <a:ea typeface="Arial"/>
                <a:cs typeface="Arial"/>
                <a:sym typeface="Arial"/>
              </a:rPr>
              <a:pPr/>
              <a:t>‹#›</a:t>
            </a:fld>
            <a:endParaRPr lang="en" sz="1867" kern="0">
              <a:solidFill>
                <a:srgbClr val="000000"/>
              </a:solidFill>
              <a:latin typeface="Arial"/>
              <a:ea typeface="Arial"/>
              <a:cs typeface="Arial"/>
              <a:sym typeface="Arial"/>
            </a:endParaRPr>
          </a:p>
        </p:txBody>
      </p:sp>
    </p:spTree>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8_Section">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4" name="TextBox 3"/>
          <p:cNvSpPr txBox="1">
            <a:spLocks noChangeArrowheads="1"/>
          </p:cNvSpPr>
          <p:nvPr userDrawn="1"/>
        </p:nvSpPr>
        <p:spPr bwMode="auto">
          <a:xfrm>
            <a:off x="266127" y="5819467"/>
            <a:ext cx="11659748" cy="888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79285" tIns="143430" rIns="179285" bIns="143430"/>
          <a:lstStyle>
            <a:lvl1pPr>
              <a:defRPr>
                <a:solidFill>
                  <a:schemeClr val="tx1"/>
                </a:solidFill>
                <a:latin typeface="Segoe UI" charset="0"/>
                <a:ea typeface="ＭＳ Ｐゴシック" charset="0"/>
                <a:cs typeface="ＭＳ Ｐゴシック" charset="0"/>
              </a:defRPr>
            </a:lvl1pPr>
            <a:lvl2pPr marL="742950" indent="-285750">
              <a:defRPr>
                <a:solidFill>
                  <a:schemeClr val="tx1"/>
                </a:solidFill>
                <a:latin typeface="Segoe UI" charset="0"/>
                <a:ea typeface="ＭＳ Ｐゴシック" charset="0"/>
              </a:defRPr>
            </a:lvl2pPr>
            <a:lvl3pPr marL="1143000" indent="-228600">
              <a:defRPr>
                <a:solidFill>
                  <a:schemeClr val="tx1"/>
                </a:solidFill>
                <a:latin typeface="Segoe UI" charset="0"/>
                <a:ea typeface="ＭＳ Ｐゴシック" charset="0"/>
              </a:defRPr>
            </a:lvl3pPr>
            <a:lvl4pPr marL="1600200" indent="-228600">
              <a:defRPr>
                <a:solidFill>
                  <a:schemeClr val="tx1"/>
                </a:solidFill>
                <a:latin typeface="Segoe UI" charset="0"/>
                <a:ea typeface="ＭＳ Ｐゴシック" charset="0"/>
              </a:defRPr>
            </a:lvl4pPr>
            <a:lvl5pPr marL="2057400" indent="-228600">
              <a:defRPr>
                <a:solidFill>
                  <a:schemeClr val="tx1"/>
                </a:solidFill>
                <a:latin typeface="Segoe UI" charset="0"/>
                <a:ea typeface="ＭＳ Ｐゴシック" charset="0"/>
              </a:defRPr>
            </a:lvl5pPr>
            <a:lvl6pPr marL="2514600" indent="-228600" defTabSz="931863" fontAlgn="base">
              <a:spcBef>
                <a:spcPct val="0"/>
              </a:spcBef>
              <a:spcAft>
                <a:spcPct val="0"/>
              </a:spcAft>
              <a:defRPr>
                <a:solidFill>
                  <a:schemeClr val="tx1"/>
                </a:solidFill>
                <a:latin typeface="Segoe UI" charset="0"/>
                <a:ea typeface="ＭＳ Ｐゴシック" charset="0"/>
              </a:defRPr>
            </a:lvl6pPr>
            <a:lvl7pPr marL="2971800" indent="-228600" defTabSz="931863" fontAlgn="base">
              <a:spcBef>
                <a:spcPct val="0"/>
              </a:spcBef>
              <a:spcAft>
                <a:spcPct val="0"/>
              </a:spcAft>
              <a:defRPr>
                <a:solidFill>
                  <a:schemeClr val="tx1"/>
                </a:solidFill>
                <a:latin typeface="Segoe UI" charset="0"/>
                <a:ea typeface="ＭＳ Ｐゴシック" charset="0"/>
              </a:defRPr>
            </a:lvl7pPr>
            <a:lvl8pPr marL="3429000" indent="-228600" defTabSz="931863" fontAlgn="base">
              <a:spcBef>
                <a:spcPct val="0"/>
              </a:spcBef>
              <a:spcAft>
                <a:spcPct val="0"/>
              </a:spcAft>
              <a:defRPr>
                <a:solidFill>
                  <a:schemeClr val="tx1"/>
                </a:solidFill>
                <a:latin typeface="Segoe UI" charset="0"/>
                <a:ea typeface="ＭＳ Ｐゴシック" charset="0"/>
              </a:defRPr>
            </a:lvl8pPr>
            <a:lvl9pPr marL="3886200" indent="-228600" defTabSz="931863" fontAlgn="base">
              <a:spcBef>
                <a:spcPct val="0"/>
              </a:spcBef>
              <a:spcAft>
                <a:spcPct val="0"/>
              </a:spcAft>
              <a:defRPr>
                <a:solidFill>
                  <a:schemeClr val="tx1"/>
                </a:solidFill>
                <a:latin typeface="Segoe UI" charset="0"/>
                <a:ea typeface="ＭＳ Ｐゴシック" charset="0"/>
              </a:defRPr>
            </a:lvl9pPr>
          </a:lstStyle>
          <a:p>
            <a:pPr defTabSz="913505" fontAlgn="base">
              <a:lnSpc>
                <a:spcPts val="1176"/>
              </a:lnSpc>
              <a:spcBef>
                <a:spcPct val="0"/>
              </a:spcBef>
              <a:spcAft>
                <a:spcPct val="0"/>
              </a:spcAft>
            </a:pPr>
            <a:r>
              <a:rPr lang="en-US" sz="980">
                <a:solidFill>
                  <a:srgbClr val="FFFFFF"/>
                </a:solidFill>
              </a:rPr>
              <a:t>© 2017 Microsoft Corporation. All rights reserved. Microsoft, Windows, and other product names are or may be registered trademarks and/or trademarks in the U.S. and/or other countries.</a:t>
            </a:r>
          </a:p>
          <a:p>
            <a:pPr defTabSz="913505" fontAlgn="base">
              <a:lnSpc>
                <a:spcPts val="1176"/>
              </a:lnSpc>
              <a:spcBef>
                <a:spcPct val="0"/>
              </a:spcBef>
              <a:spcAft>
                <a:spcPct val="0"/>
              </a:spcAft>
            </a:pPr>
            <a:r>
              <a:rPr lang="en-US" sz="980">
                <a:solidFill>
                  <a:srgbClr val="FFFFFF"/>
                </a:solidFill>
              </a:rPr>
              <a:t>The information herein is for informational purposes only and represents the current view of Microsoft Corporation as of the date of this presentation. Because Microsoft must respond to changing market</a:t>
            </a:r>
          </a:p>
          <a:p>
            <a:pPr defTabSz="913505" fontAlgn="base">
              <a:lnSpc>
                <a:spcPts val="1176"/>
              </a:lnSpc>
              <a:spcBef>
                <a:spcPct val="0"/>
              </a:spcBef>
              <a:spcAft>
                <a:spcPct val="0"/>
              </a:spcAft>
            </a:pPr>
            <a:r>
              <a:rPr lang="en-US" sz="980">
                <a:solidFill>
                  <a:srgbClr val="FFFFFF"/>
                </a:solidFill>
              </a:rPr>
              <a:t>conditions, it should not be interpreted to be a commitment on the part of Microsoft, and Microsoft cannot guarantee the accuracy of any information provided after the date of this presentation.</a:t>
            </a:r>
          </a:p>
          <a:p>
            <a:pPr defTabSz="913505" fontAlgn="base">
              <a:lnSpc>
                <a:spcPts val="1176"/>
              </a:lnSpc>
              <a:spcBef>
                <a:spcPct val="0"/>
              </a:spcBef>
              <a:spcAft>
                <a:spcPct val="0"/>
              </a:spcAft>
            </a:pPr>
            <a:r>
              <a:rPr lang="en-US" sz="980">
                <a:solidFill>
                  <a:srgbClr val="FFFFFF"/>
                </a:solidFill>
              </a:rPr>
              <a:t>MICROSOFT MAKES NO WARRANTIES, EXPRESS, IMPLIED OR STATUTORY, AS TO THE INFORMATION IN THIS PRESENTATION.</a:t>
            </a:r>
          </a:p>
        </p:txBody>
      </p:sp>
    </p:spTree>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14_Section">
    <p:bg>
      <p:bgPr>
        <a:solidFill>
          <a:schemeClr val="accent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4" name="TextBox 3"/>
          <p:cNvSpPr txBox="1">
            <a:spLocks noChangeArrowheads="1"/>
          </p:cNvSpPr>
          <p:nvPr userDrawn="1"/>
        </p:nvSpPr>
        <p:spPr bwMode="auto">
          <a:xfrm>
            <a:off x="266127" y="5819467"/>
            <a:ext cx="11659748" cy="888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79285" tIns="143430" rIns="179285" bIns="143430"/>
          <a:lstStyle>
            <a:lvl1pPr>
              <a:defRPr>
                <a:solidFill>
                  <a:schemeClr val="tx1"/>
                </a:solidFill>
                <a:latin typeface="Segoe UI" charset="0"/>
                <a:ea typeface="ＭＳ Ｐゴシック" charset="0"/>
                <a:cs typeface="ＭＳ Ｐゴシック" charset="0"/>
              </a:defRPr>
            </a:lvl1pPr>
            <a:lvl2pPr marL="742950" indent="-285750">
              <a:defRPr>
                <a:solidFill>
                  <a:schemeClr val="tx1"/>
                </a:solidFill>
                <a:latin typeface="Segoe UI" charset="0"/>
                <a:ea typeface="ＭＳ Ｐゴシック" charset="0"/>
              </a:defRPr>
            </a:lvl2pPr>
            <a:lvl3pPr marL="1143000" indent="-228600">
              <a:defRPr>
                <a:solidFill>
                  <a:schemeClr val="tx1"/>
                </a:solidFill>
                <a:latin typeface="Segoe UI" charset="0"/>
                <a:ea typeface="ＭＳ Ｐゴシック" charset="0"/>
              </a:defRPr>
            </a:lvl3pPr>
            <a:lvl4pPr marL="1600200" indent="-228600">
              <a:defRPr>
                <a:solidFill>
                  <a:schemeClr val="tx1"/>
                </a:solidFill>
                <a:latin typeface="Segoe UI" charset="0"/>
                <a:ea typeface="ＭＳ Ｐゴシック" charset="0"/>
              </a:defRPr>
            </a:lvl4pPr>
            <a:lvl5pPr marL="2057400" indent="-228600">
              <a:defRPr>
                <a:solidFill>
                  <a:schemeClr val="tx1"/>
                </a:solidFill>
                <a:latin typeface="Segoe UI" charset="0"/>
                <a:ea typeface="ＭＳ Ｐゴシック" charset="0"/>
              </a:defRPr>
            </a:lvl5pPr>
            <a:lvl6pPr marL="2514600" indent="-228600" defTabSz="931863" fontAlgn="base">
              <a:spcBef>
                <a:spcPct val="0"/>
              </a:spcBef>
              <a:spcAft>
                <a:spcPct val="0"/>
              </a:spcAft>
              <a:defRPr>
                <a:solidFill>
                  <a:schemeClr val="tx1"/>
                </a:solidFill>
                <a:latin typeface="Segoe UI" charset="0"/>
                <a:ea typeface="ＭＳ Ｐゴシック" charset="0"/>
              </a:defRPr>
            </a:lvl6pPr>
            <a:lvl7pPr marL="2971800" indent="-228600" defTabSz="931863" fontAlgn="base">
              <a:spcBef>
                <a:spcPct val="0"/>
              </a:spcBef>
              <a:spcAft>
                <a:spcPct val="0"/>
              </a:spcAft>
              <a:defRPr>
                <a:solidFill>
                  <a:schemeClr val="tx1"/>
                </a:solidFill>
                <a:latin typeface="Segoe UI" charset="0"/>
                <a:ea typeface="ＭＳ Ｐゴシック" charset="0"/>
              </a:defRPr>
            </a:lvl7pPr>
            <a:lvl8pPr marL="3429000" indent="-228600" defTabSz="931863" fontAlgn="base">
              <a:spcBef>
                <a:spcPct val="0"/>
              </a:spcBef>
              <a:spcAft>
                <a:spcPct val="0"/>
              </a:spcAft>
              <a:defRPr>
                <a:solidFill>
                  <a:schemeClr val="tx1"/>
                </a:solidFill>
                <a:latin typeface="Segoe UI" charset="0"/>
                <a:ea typeface="ＭＳ Ｐゴシック" charset="0"/>
              </a:defRPr>
            </a:lvl8pPr>
            <a:lvl9pPr marL="3886200" indent="-228600" defTabSz="931863" fontAlgn="base">
              <a:spcBef>
                <a:spcPct val="0"/>
              </a:spcBef>
              <a:spcAft>
                <a:spcPct val="0"/>
              </a:spcAft>
              <a:defRPr>
                <a:solidFill>
                  <a:schemeClr val="tx1"/>
                </a:solidFill>
                <a:latin typeface="Segoe UI" charset="0"/>
                <a:ea typeface="ＭＳ Ｐゴシック" charset="0"/>
              </a:defRPr>
            </a:lvl9pPr>
          </a:lstStyle>
          <a:p>
            <a:pPr defTabSz="913505" fontAlgn="base">
              <a:lnSpc>
                <a:spcPts val="1176"/>
              </a:lnSpc>
              <a:spcBef>
                <a:spcPct val="0"/>
              </a:spcBef>
              <a:spcAft>
                <a:spcPct val="0"/>
              </a:spcAft>
            </a:pPr>
            <a:r>
              <a:rPr lang="en-US" sz="980">
                <a:solidFill>
                  <a:srgbClr val="FFFFFF"/>
                </a:solidFill>
              </a:rPr>
              <a:t>© 2017 Microsoft Corporation. All rights reserved. Microsoft, Windows, and other product names are or may be registered trademarks and/or trademarks in the U.S. and/or other countries.</a:t>
            </a:r>
          </a:p>
          <a:p>
            <a:pPr defTabSz="913505" fontAlgn="base">
              <a:lnSpc>
                <a:spcPts val="1176"/>
              </a:lnSpc>
              <a:spcBef>
                <a:spcPct val="0"/>
              </a:spcBef>
              <a:spcAft>
                <a:spcPct val="0"/>
              </a:spcAft>
            </a:pPr>
            <a:r>
              <a:rPr lang="en-US" sz="980">
                <a:solidFill>
                  <a:srgbClr val="FFFFFF"/>
                </a:solidFill>
              </a:rPr>
              <a:t>The information herein is for informational purposes only and represents the current view of Microsoft Corporation as of the date of this presentation. Because Microsoft must respond to changing market</a:t>
            </a:r>
          </a:p>
          <a:p>
            <a:pPr defTabSz="913505" fontAlgn="base">
              <a:lnSpc>
                <a:spcPts val="1176"/>
              </a:lnSpc>
              <a:spcBef>
                <a:spcPct val="0"/>
              </a:spcBef>
              <a:spcAft>
                <a:spcPct val="0"/>
              </a:spcAft>
            </a:pPr>
            <a:r>
              <a:rPr lang="en-US" sz="980">
                <a:solidFill>
                  <a:srgbClr val="FFFFFF"/>
                </a:solidFill>
              </a:rPr>
              <a:t>conditions, it should not be interpreted to be a commitment on the part of Microsoft, and Microsoft cannot guarantee the accuracy of any information provided after the date of this presentation.</a:t>
            </a:r>
          </a:p>
          <a:p>
            <a:pPr defTabSz="913505" fontAlgn="base">
              <a:lnSpc>
                <a:spcPts val="1176"/>
              </a:lnSpc>
              <a:spcBef>
                <a:spcPct val="0"/>
              </a:spcBef>
              <a:spcAft>
                <a:spcPct val="0"/>
              </a:spcAft>
            </a:pPr>
            <a:r>
              <a:rPr lang="en-US" sz="980">
                <a:solidFill>
                  <a:srgbClr val="FFFFFF"/>
                </a:solidFill>
              </a:rPr>
              <a:t>MICROSOFT MAKES NO WARRANTIES, EXPRESS, IMPLIED OR STATUTORY, AS TO THE INFORMATION IN THIS PRESENTATION.</a:t>
            </a:r>
          </a:p>
        </p:txBody>
      </p:sp>
    </p:spTree>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12_Section">
    <p:bg>
      <p:bgPr>
        <a:solidFill>
          <a:schemeClr val="accent6"/>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4" name="TextBox 3"/>
          <p:cNvSpPr txBox="1">
            <a:spLocks noChangeArrowheads="1"/>
          </p:cNvSpPr>
          <p:nvPr userDrawn="1"/>
        </p:nvSpPr>
        <p:spPr bwMode="auto">
          <a:xfrm>
            <a:off x="266127" y="5819467"/>
            <a:ext cx="11659748" cy="888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79285" tIns="143430" rIns="179285" bIns="143430"/>
          <a:lstStyle>
            <a:lvl1pPr>
              <a:defRPr>
                <a:solidFill>
                  <a:schemeClr val="tx1"/>
                </a:solidFill>
                <a:latin typeface="Segoe UI" charset="0"/>
                <a:ea typeface="ＭＳ Ｐゴシック" charset="0"/>
                <a:cs typeface="ＭＳ Ｐゴシック" charset="0"/>
              </a:defRPr>
            </a:lvl1pPr>
            <a:lvl2pPr marL="742950" indent="-285750">
              <a:defRPr>
                <a:solidFill>
                  <a:schemeClr val="tx1"/>
                </a:solidFill>
                <a:latin typeface="Segoe UI" charset="0"/>
                <a:ea typeface="ＭＳ Ｐゴシック" charset="0"/>
              </a:defRPr>
            </a:lvl2pPr>
            <a:lvl3pPr marL="1143000" indent="-228600">
              <a:defRPr>
                <a:solidFill>
                  <a:schemeClr val="tx1"/>
                </a:solidFill>
                <a:latin typeface="Segoe UI" charset="0"/>
                <a:ea typeface="ＭＳ Ｐゴシック" charset="0"/>
              </a:defRPr>
            </a:lvl3pPr>
            <a:lvl4pPr marL="1600200" indent="-228600">
              <a:defRPr>
                <a:solidFill>
                  <a:schemeClr val="tx1"/>
                </a:solidFill>
                <a:latin typeface="Segoe UI" charset="0"/>
                <a:ea typeface="ＭＳ Ｐゴシック" charset="0"/>
              </a:defRPr>
            </a:lvl4pPr>
            <a:lvl5pPr marL="2057400" indent="-228600">
              <a:defRPr>
                <a:solidFill>
                  <a:schemeClr val="tx1"/>
                </a:solidFill>
                <a:latin typeface="Segoe UI" charset="0"/>
                <a:ea typeface="ＭＳ Ｐゴシック" charset="0"/>
              </a:defRPr>
            </a:lvl5pPr>
            <a:lvl6pPr marL="2514600" indent="-228600" defTabSz="931863" fontAlgn="base">
              <a:spcBef>
                <a:spcPct val="0"/>
              </a:spcBef>
              <a:spcAft>
                <a:spcPct val="0"/>
              </a:spcAft>
              <a:defRPr>
                <a:solidFill>
                  <a:schemeClr val="tx1"/>
                </a:solidFill>
                <a:latin typeface="Segoe UI" charset="0"/>
                <a:ea typeface="ＭＳ Ｐゴシック" charset="0"/>
              </a:defRPr>
            </a:lvl6pPr>
            <a:lvl7pPr marL="2971800" indent="-228600" defTabSz="931863" fontAlgn="base">
              <a:spcBef>
                <a:spcPct val="0"/>
              </a:spcBef>
              <a:spcAft>
                <a:spcPct val="0"/>
              </a:spcAft>
              <a:defRPr>
                <a:solidFill>
                  <a:schemeClr val="tx1"/>
                </a:solidFill>
                <a:latin typeface="Segoe UI" charset="0"/>
                <a:ea typeface="ＭＳ Ｐゴシック" charset="0"/>
              </a:defRPr>
            </a:lvl7pPr>
            <a:lvl8pPr marL="3429000" indent="-228600" defTabSz="931863" fontAlgn="base">
              <a:spcBef>
                <a:spcPct val="0"/>
              </a:spcBef>
              <a:spcAft>
                <a:spcPct val="0"/>
              </a:spcAft>
              <a:defRPr>
                <a:solidFill>
                  <a:schemeClr val="tx1"/>
                </a:solidFill>
                <a:latin typeface="Segoe UI" charset="0"/>
                <a:ea typeface="ＭＳ Ｐゴシック" charset="0"/>
              </a:defRPr>
            </a:lvl8pPr>
            <a:lvl9pPr marL="3886200" indent="-228600" defTabSz="931863" fontAlgn="base">
              <a:spcBef>
                <a:spcPct val="0"/>
              </a:spcBef>
              <a:spcAft>
                <a:spcPct val="0"/>
              </a:spcAft>
              <a:defRPr>
                <a:solidFill>
                  <a:schemeClr val="tx1"/>
                </a:solidFill>
                <a:latin typeface="Segoe UI" charset="0"/>
                <a:ea typeface="ＭＳ Ｐゴシック" charset="0"/>
              </a:defRPr>
            </a:lvl9pPr>
          </a:lstStyle>
          <a:p>
            <a:pPr defTabSz="913505" fontAlgn="base">
              <a:lnSpc>
                <a:spcPts val="1176"/>
              </a:lnSpc>
              <a:spcBef>
                <a:spcPct val="0"/>
              </a:spcBef>
              <a:spcAft>
                <a:spcPct val="0"/>
              </a:spcAft>
            </a:pPr>
            <a:r>
              <a:rPr lang="en-US" sz="980">
                <a:solidFill>
                  <a:srgbClr val="FFFFFF"/>
                </a:solidFill>
              </a:rPr>
              <a:t>© 2017 Microsoft Corporation. All rights reserved. Microsoft, Windows, and other product names are or may be registered trademarks and/or trademarks in the U.S. and/or other countries.</a:t>
            </a:r>
          </a:p>
          <a:p>
            <a:pPr defTabSz="913505" fontAlgn="base">
              <a:lnSpc>
                <a:spcPts val="1176"/>
              </a:lnSpc>
              <a:spcBef>
                <a:spcPct val="0"/>
              </a:spcBef>
              <a:spcAft>
                <a:spcPct val="0"/>
              </a:spcAft>
            </a:pPr>
            <a:r>
              <a:rPr lang="en-US" sz="980">
                <a:solidFill>
                  <a:srgbClr val="FFFFFF"/>
                </a:solidFill>
              </a:rPr>
              <a:t>The information herein is for informational purposes only and represents the current view of Microsoft Corporation as of the date of this presentation. Because Microsoft must respond to changing market</a:t>
            </a:r>
          </a:p>
          <a:p>
            <a:pPr defTabSz="913505" fontAlgn="base">
              <a:lnSpc>
                <a:spcPts val="1176"/>
              </a:lnSpc>
              <a:spcBef>
                <a:spcPct val="0"/>
              </a:spcBef>
              <a:spcAft>
                <a:spcPct val="0"/>
              </a:spcAft>
            </a:pPr>
            <a:r>
              <a:rPr lang="en-US" sz="980">
                <a:solidFill>
                  <a:srgbClr val="FFFFFF"/>
                </a:solidFill>
              </a:rPr>
              <a:t>conditions, it should not be interpreted to be a commitment on the part of Microsoft, and Microsoft cannot guarantee the accuracy of any information provided after the date of this presentation.</a:t>
            </a:r>
          </a:p>
          <a:p>
            <a:pPr defTabSz="913505" fontAlgn="base">
              <a:lnSpc>
                <a:spcPts val="1176"/>
              </a:lnSpc>
              <a:spcBef>
                <a:spcPct val="0"/>
              </a:spcBef>
              <a:spcAft>
                <a:spcPct val="0"/>
              </a:spcAft>
            </a:pPr>
            <a:r>
              <a:rPr lang="en-US" sz="980">
                <a:solidFill>
                  <a:srgbClr val="FFFFFF"/>
                </a:solidFill>
              </a:rPr>
              <a:t>MICROSOFT MAKES NO WARRANTIES, EXPRESS, IMPLIED OR STATUTORY, AS TO THE INFORMATION IN THIS PRESENTATION.</a:t>
            </a:r>
          </a:p>
        </p:txBody>
      </p:sp>
    </p:spTree>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1" hasCustomPrompt="1"/>
          </p:nvPr>
        </p:nvSpPr>
        <p:spPr>
          <a:xfrm>
            <a:off x="2" y="6238876"/>
            <a:ext cx="12192001" cy="619125"/>
          </a:xfrm>
          <a:prstGeom prst="rect">
            <a:avLst/>
          </a:prstGeom>
          <a:solidFill>
            <a:srgbClr val="FFFF99"/>
          </a:solidFill>
        </p:spPr>
        <p:txBody>
          <a:bodyPr wrap="square" lIns="128019" tIns="64010" rIns="128019" bIns="64010" anchor="b" anchorCtr="0">
            <a:noAutofit/>
          </a:bodyPr>
          <a:lstStyle>
            <a:lvl1pPr algn="r">
              <a:buFont typeface="Arial" pitchFamily="34" charset="0"/>
              <a:buNone/>
              <a:defRPr sz="2941" spc="-4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5" name="Text Placeholder 5"/>
          <p:cNvSpPr>
            <a:spLocks noGrp="1"/>
          </p:cNvSpPr>
          <p:nvPr>
            <p:ph type="body" sz="quarter" idx="12" hasCustomPrompt="1"/>
          </p:nvPr>
        </p:nvSpPr>
        <p:spPr>
          <a:xfrm>
            <a:off x="0" y="1"/>
            <a:ext cx="12192000" cy="1232898"/>
          </a:xfrm>
        </p:spPr>
        <p:txBody>
          <a:bodyPr lIns="393192" tIns="393192" bIns="91440">
            <a:normAutofit/>
          </a:bodyPr>
          <a:lstStyle>
            <a:lvl1pPr marL="0" indent="0">
              <a:buNone/>
              <a:defRPr sz="4400">
                <a:solidFill>
                  <a:schemeClr val="tx1"/>
                </a:solidFill>
                <a:latin typeface="+mj-lt"/>
              </a:defRPr>
            </a:lvl1pPr>
          </a:lstStyle>
          <a:p>
            <a:pPr lvl="0"/>
            <a:r>
              <a:rPr lang="en-US"/>
              <a:t>Click to edit Master title style</a:t>
            </a:r>
          </a:p>
        </p:txBody>
      </p:sp>
      <p:sp>
        <p:nvSpPr>
          <p:cNvPr id="7" name="Text Placeholder 6"/>
          <p:cNvSpPr>
            <a:spLocks noGrp="1"/>
          </p:cNvSpPr>
          <p:nvPr>
            <p:ph type="body" sz="quarter" idx="13"/>
          </p:nvPr>
        </p:nvSpPr>
        <p:spPr>
          <a:xfrm>
            <a:off x="389106" y="1233488"/>
            <a:ext cx="11802894" cy="5005388"/>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Datacenter titl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rot="16200000">
            <a:off x="2660672" y="-2673328"/>
            <a:ext cx="6858000" cy="12204656"/>
          </a:xfrm>
          <a:prstGeom prst="rect">
            <a:avLst/>
          </a:prstGeom>
          <a:gradFill>
            <a:gsLst>
              <a:gs pos="0">
                <a:srgbClr val="000000">
                  <a:alpha val="16000"/>
                </a:srgbClr>
              </a:gs>
              <a:gs pos="26000">
                <a:srgbClr val="000000">
                  <a:alpha val="25000"/>
                </a:srgbClr>
              </a:gs>
              <a:gs pos="62000">
                <a:srgbClr val="000000">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31" name="Picture 30"/>
          <p:cNvPicPr>
            <a:picLocks noChangeAspect="1"/>
          </p:cNvPicPr>
          <p:nvPr userDrawn="1"/>
        </p:nvPicPr>
        <p:blipFill>
          <a:blip r:embed="rId3"/>
          <a:stretch>
            <a:fillRect/>
          </a:stretch>
        </p:blipFill>
        <p:spPr>
          <a:xfrm>
            <a:off x="9678927" y="434679"/>
            <a:ext cx="2091198" cy="449313"/>
          </a:xfrm>
          <a:prstGeom prst="rect">
            <a:avLst/>
          </a:prstGeom>
        </p:spPr>
      </p:pic>
      <p:sp>
        <p:nvSpPr>
          <p:cNvPr id="13" name="Rectangle 12"/>
          <p:cNvSpPr/>
          <p:nvPr userDrawn="1"/>
        </p:nvSpPr>
        <p:spPr bwMode="gray">
          <a:xfrm>
            <a:off x="6409944" y="1408176"/>
            <a:ext cx="5340096" cy="2971800"/>
          </a:xfrm>
          <a:prstGeom prst="rect">
            <a:avLst/>
          </a:prstGeom>
          <a:solidFill>
            <a:schemeClr val="tx2">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6" name="Title 1"/>
          <p:cNvSpPr>
            <a:spLocks noGrp="1"/>
          </p:cNvSpPr>
          <p:nvPr>
            <p:ph type="title" hasCustomPrompt="1"/>
          </p:nvPr>
        </p:nvSpPr>
        <p:spPr bwMode="gray">
          <a:xfrm>
            <a:off x="6409944" y="1413776"/>
            <a:ext cx="5332362" cy="2087516"/>
          </a:xfrm>
          <a:noFill/>
        </p:spPr>
        <p:txBody>
          <a:bodyPr lIns="182880" tIns="182880" rIns="91440" bIns="91440" anchor="t" anchorCtr="0"/>
          <a:lstStyle>
            <a:lvl1pPr>
              <a:defRPr sz="4800" spc="-98" baseline="0">
                <a:gradFill>
                  <a:gsLst>
                    <a:gs pos="57576">
                      <a:srgbClr val="FFFFFF"/>
                    </a:gs>
                    <a:gs pos="35000">
                      <a:srgbClr val="FFFFFF"/>
                    </a:gs>
                  </a:gsLst>
                  <a:lin ang="5400000" scaled="0"/>
                </a:gradFill>
              </a:defRPr>
            </a:lvl1pPr>
          </a:lstStyle>
          <a:p>
            <a:r>
              <a:rPr lang="en-US"/>
              <a:t>Presentation title</a:t>
            </a:r>
          </a:p>
        </p:txBody>
      </p:sp>
      <p:sp>
        <p:nvSpPr>
          <p:cNvPr id="7" name="Text Placeholder 2"/>
          <p:cNvSpPr>
            <a:spLocks noGrp="1"/>
          </p:cNvSpPr>
          <p:nvPr>
            <p:ph type="body" sz="quarter" idx="10" hasCustomPrompt="1"/>
          </p:nvPr>
        </p:nvSpPr>
        <p:spPr>
          <a:xfrm>
            <a:off x="6409944" y="3494811"/>
            <a:ext cx="5340096" cy="877163"/>
          </a:xfrm>
        </p:spPr>
        <p:txBody>
          <a:bodyPr lIns="182880" tIns="91440" bIns="0" anchor="ctr" anchorCtr="0"/>
          <a:lstStyle>
            <a:lvl1pPr marL="0" indent="0">
              <a:lnSpc>
                <a:spcPct val="100000"/>
              </a:lnSpc>
              <a:spcBef>
                <a:spcPts val="0"/>
              </a:spcBef>
              <a:buNone/>
              <a:defRPr sz="2800">
                <a:solidFill>
                  <a:schemeClr val="bg1"/>
                </a:solidFill>
              </a:defRPr>
            </a:lvl1pPr>
          </a:lstStyle>
          <a:p>
            <a:pPr lvl="0"/>
            <a:r>
              <a:rPr lang="en-US"/>
              <a:t>Subtitle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ext Placeholder 5"/>
          <p:cNvSpPr>
            <a:spLocks noGrp="1"/>
          </p:cNvSpPr>
          <p:nvPr>
            <p:ph type="body" sz="quarter" idx="10" hasCustomPrompt="1"/>
          </p:nvPr>
        </p:nvSpPr>
        <p:spPr>
          <a:xfrm>
            <a:off x="0" y="1"/>
            <a:ext cx="4951379" cy="1232898"/>
          </a:xfrm>
        </p:spPr>
        <p:txBody>
          <a:bodyPr lIns="393192" tIns="393192" bIns="91440">
            <a:normAutofit/>
          </a:bodyPr>
          <a:lstStyle>
            <a:lvl1pPr marL="0" indent="0">
              <a:buNone/>
              <a:defRPr sz="4400">
                <a:solidFill>
                  <a:schemeClr val="tx2"/>
                </a:solidFill>
                <a:latin typeface="+mj-lt"/>
              </a:defRPr>
            </a:lvl1pPr>
          </a:lstStyle>
          <a:p>
            <a:pPr lvl="0"/>
            <a:r>
              <a:rPr lang="en-US"/>
              <a:t>Title (Optional)</a:t>
            </a:r>
          </a:p>
        </p:txBody>
      </p:sp>
      <p:sp>
        <p:nvSpPr>
          <p:cNvPr id="4" name="Text Placeholder 3"/>
          <p:cNvSpPr>
            <a:spLocks noGrp="1"/>
          </p:cNvSpPr>
          <p:nvPr>
            <p:ph type="body" sz="quarter" idx="11" hasCustomPrompt="1"/>
          </p:nvPr>
        </p:nvSpPr>
        <p:spPr>
          <a:xfrm>
            <a:off x="5632315" y="389106"/>
            <a:ext cx="6410460" cy="6468894"/>
          </a:xfrm>
        </p:spPr>
        <p:txBody>
          <a:bodyPr/>
          <a:lstStyle>
            <a:lvl1pPr>
              <a:lnSpc>
                <a:spcPct val="100000"/>
              </a:lnSpc>
              <a:spcAft>
                <a:spcPts val="300"/>
              </a:spcAft>
              <a:defRPr/>
            </a:lvl1pPr>
            <a:lvl2pPr marL="0" indent="0">
              <a:buNone/>
              <a:defRPr/>
            </a:lvl2pPr>
          </a:lstStyle>
          <a:p>
            <a:pPr lvl="1"/>
            <a:r>
              <a:rPr lang="en-US"/>
              <a:t>Second level</a:t>
            </a:r>
          </a:p>
        </p:txBody>
      </p:sp>
    </p:spTree>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1_Table of contents">
    <p:spTree>
      <p:nvGrpSpPr>
        <p:cNvPr id="1" name=""/>
        <p:cNvGrpSpPr/>
        <p:nvPr/>
      </p:nvGrpSpPr>
      <p:grpSpPr>
        <a:xfrm>
          <a:off x="0" y="0"/>
          <a:ext cx="0" cy="0"/>
          <a:chOff x="0" y="0"/>
          <a:chExt cx="0" cy="0"/>
        </a:xfrm>
      </p:grpSpPr>
      <p:sp>
        <p:nvSpPr>
          <p:cNvPr id="2" name="Text Placeholder 5"/>
          <p:cNvSpPr>
            <a:spLocks noGrp="1"/>
          </p:cNvSpPr>
          <p:nvPr>
            <p:ph type="body" sz="quarter" idx="10" hasCustomPrompt="1"/>
          </p:nvPr>
        </p:nvSpPr>
        <p:spPr>
          <a:xfrm>
            <a:off x="0" y="1"/>
            <a:ext cx="4951379" cy="1232898"/>
          </a:xfrm>
        </p:spPr>
        <p:txBody>
          <a:bodyPr lIns="393192" tIns="393192" bIns="91440">
            <a:normAutofit/>
          </a:bodyPr>
          <a:lstStyle>
            <a:lvl1pPr marL="0" indent="0">
              <a:buNone/>
              <a:defRPr sz="4400">
                <a:solidFill>
                  <a:schemeClr val="accent2"/>
                </a:solidFill>
                <a:latin typeface="+mj-lt"/>
              </a:defRPr>
            </a:lvl1pPr>
          </a:lstStyle>
          <a:p>
            <a:pPr lvl="0"/>
            <a:r>
              <a:rPr lang="en-US"/>
              <a:t>Title (Optional)</a:t>
            </a:r>
          </a:p>
        </p:txBody>
      </p:sp>
      <p:sp>
        <p:nvSpPr>
          <p:cNvPr id="5" name="Text Placeholder 3"/>
          <p:cNvSpPr>
            <a:spLocks noGrp="1"/>
          </p:cNvSpPr>
          <p:nvPr>
            <p:ph type="body" sz="quarter" idx="11" hasCustomPrompt="1"/>
          </p:nvPr>
        </p:nvSpPr>
        <p:spPr>
          <a:xfrm>
            <a:off x="5632315" y="389106"/>
            <a:ext cx="6410460" cy="6468894"/>
          </a:xfrm>
        </p:spPr>
        <p:txBody>
          <a:bodyPr/>
          <a:lstStyle>
            <a:lvl1pPr>
              <a:lnSpc>
                <a:spcPct val="100000"/>
              </a:lnSpc>
              <a:spcAft>
                <a:spcPts val="300"/>
              </a:spcAft>
              <a:defRPr/>
            </a:lvl1pPr>
            <a:lvl2pPr marL="0" indent="0">
              <a:buNone/>
              <a:defRPr/>
            </a:lvl2pPr>
          </a:lstStyle>
          <a:p>
            <a:pPr lvl="1"/>
            <a:r>
              <a:rPr lang="en-US"/>
              <a:t>Second level</a:t>
            </a:r>
          </a:p>
        </p:txBody>
      </p:sp>
    </p:spTree>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2_Table of contents">
    <p:spTree>
      <p:nvGrpSpPr>
        <p:cNvPr id="1" name=""/>
        <p:cNvGrpSpPr/>
        <p:nvPr/>
      </p:nvGrpSpPr>
      <p:grpSpPr>
        <a:xfrm>
          <a:off x="0" y="0"/>
          <a:ext cx="0" cy="0"/>
          <a:chOff x="0" y="0"/>
          <a:chExt cx="0" cy="0"/>
        </a:xfrm>
      </p:grpSpPr>
      <p:sp>
        <p:nvSpPr>
          <p:cNvPr id="2" name="Text Placeholder 5"/>
          <p:cNvSpPr>
            <a:spLocks noGrp="1"/>
          </p:cNvSpPr>
          <p:nvPr>
            <p:ph type="body" sz="quarter" idx="10" hasCustomPrompt="1"/>
          </p:nvPr>
        </p:nvSpPr>
        <p:spPr>
          <a:xfrm>
            <a:off x="0" y="1"/>
            <a:ext cx="4951379" cy="1232898"/>
          </a:xfrm>
        </p:spPr>
        <p:txBody>
          <a:bodyPr lIns="393192" tIns="393192" bIns="91440">
            <a:normAutofit/>
          </a:bodyPr>
          <a:lstStyle>
            <a:lvl1pPr marL="0" indent="0">
              <a:buNone/>
              <a:defRPr sz="4400">
                <a:solidFill>
                  <a:schemeClr val="accent3"/>
                </a:solidFill>
                <a:latin typeface="+mj-lt"/>
              </a:defRPr>
            </a:lvl1pPr>
          </a:lstStyle>
          <a:p>
            <a:pPr lvl="0"/>
            <a:r>
              <a:rPr lang="en-US"/>
              <a:t>Title (Optional)</a:t>
            </a:r>
          </a:p>
        </p:txBody>
      </p:sp>
      <p:sp>
        <p:nvSpPr>
          <p:cNvPr id="5" name="Text Placeholder 3"/>
          <p:cNvSpPr>
            <a:spLocks noGrp="1"/>
          </p:cNvSpPr>
          <p:nvPr>
            <p:ph type="body" sz="quarter" idx="11" hasCustomPrompt="1"/>
          </p:nvPr>
        </p:nvSpPr>
        <p:spPr>
          <a:xfrm>
            <a:off x="5632315" y="389106"/>
            <a:ext cx="6410460" cy="6468894"/>
          </a:xfrm>
        </p:spPr>
        <p:txBody>
          <a:bodyPr/>
          <a:lstStyle>
            <a:lvl1pPr>
              <a:lnSpc>
                <a:spcPct val="100000"/>
              </a:lnSpc>
              <a:spcAft>
                <a:spcPts val="300"/>
              </a:spcAft>
              <a:defRPr/>
            </a:lvl1pPr>
            <a:lvl2pPr marL="0" indent="0">
              <a:buNone/>
              <a:defRPr/>
            </a:lvl2pPr>
          </a:lstStyle>
          <a:p>
            <a:pPr lvl="1"/>
            <a:r>
              <a:rPr lang="en-US"/>
              <a:t>Second level</a:t>
            </a:r>
          </a:p>
        </p:txBody>
      </p:sp>
    </p:spTree>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3_Table of contents">
    <p:spTree>
      <p:nvGrpSpPr>
        <p:cNvPr id="1" name=""/>
        <p:cNvGrpSpPr/>
        <p:nvPr/>
      </p:nvGrpSpPr>
      <p:grpSpPr>
        <a:xfrm>
          <a:off x="0" y="0"/>
          <a:ext cx="0" cy="0"/>
          <a:chOff x="0" y="0"/>
          <a:chExt cx="0" cy="0"/>
        </a:xfrm>
      </p:grpSpPr>
      <p:sp>
        <p:nvSpPr>
          <p:cNvPr id="2" name="Text Placeholder 5"/>
          <p:cNvSpPr>
            <a:spLocks noGrp="1"/>
          </p:cNvSpPr>
          <p:nvPr>
            <p:ph type="body" sz="quarter" idx="10" hasCustomPrompt="1"/>
          </p:nvPr>
        </p:nvSpPr>
        <p:spPr>
          <a:xfrm>
            <a:off x="0" y="1"/>
            <a:ext cx="4951379" cy="1232898"/>
          </a:xfrm>
        </p:spPr>
        <p:txBody>
          <a:bodyPr lIns="393192" tIns="393192" bIns="91440">
            <a:normAutofit/>
          </a:bodyPr>
          <a:lstStyle>
            <a:lvl1pPr marL="0" indent="0">
              <a:buNone/>
              <a:defRPr sz="4400">
                <a:solidFill>
                  <a:schemeClr val="accent4"/>
                </a:solidFill>
                <a:latin typeface="+mj-lt"/>
              </a:defRPr>
            </a:lvl1pPr>
          </a:lstStyle>
          <a:p>
            <a:pPr lvl="0"/>
            <a:r>
              <a:rPr lang="en-US"/>
              <a:t>Title (Optional)</a:t>
            </a:r>
          </a:p>
        </p:txBody>
      </p:sp>
      <p:sp>
        <p:nvSpPr>
          <p:cNvPr id="5" name="Text Placeholder 3"/>
          <p:cNvSpPr>
            <a:spLocks noGrp="1"/>
          </p:cNvSpPr>
          <p:nvPr>
            <p:ph type="body" sz="quarter" idx="11" hasCustomPrompt="1"/>
          </p:nvPr>
        </p:nvSpPr>
        <p:spPr>
          <a:xfrm>
            <a:off x="5632315" y="389106"/>
            <a:ext cx="6410460" cy="6468894"/>
          </a:xfrm>
        </p:spPr>
        <p:txBody>
          <a:bodyPr/>
          <a:lstStyle>
            <a:lvl1pPr>
              <a:lnSpc>
                <a:spcPct val="100000"/>
              </a:lnSpc>
              <a:spcAft>
                <a:spcPts val="300"/>
              </a:spcAft>
              <a:defRPr/>
            </a:lvl1pPr>
            <a:lvl2pPr marL="0" indent="0">
              <a:buNone/>
              <a:defRPr/>
            </a:lvl2pPr>
          </a:lstStyle>
          <a:p>
            <a:pPr lvl="1"/>
            <a:r>
              <a:rPr lang="en-US"/>
              <a:t>Second level</a:t>
            </a: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31"/>
        <p:cNvGrpSpPr/>
        <p:nvPr/>
      </p:nvGrpSpPr>
      <p:grpSpPr>
        <a:xfrm>
          <a:off x="0" y="0"/>
          <a:ext cx="0" cy="0"/>
          <a:chOff x="0" y="0"/>
          <a:chExt cx="0" cy="0"/>
        </a:xfrm>
      </p:grpSpPr>
      <p:sp>
        <p:nvSpPr>
          <p:cNvPr id="132" name="Shape 132"/>
          <p:cNvSpPr txBox="1">
            <a:spLocks noGrp="1"/>
          </p:cNvSpPr>
          <p:nvPr>
            <p:ph type="title"/>
          </p:nvPr>
        </p:nvSpPr>
        <p:spPr>
          <a:xfrm>
            <a:off x="415600" y="593367"/>
            <a:ext cx="11360800" cy="7636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33" name="Shape 133"/>
          <p:cNvSpPr txBox="1">
            <a:spLocks noGrp="1"/>
          </p:cNvSpPr>
          <p:nvPr>
            <p:ph type="body" idx="1"/>
          </p:nvPr>
        </p:nvSpPr>
        <p:spPr>
          <a:xfrm>
            <a:off x="415600" y="1536633"/>
            <a:ext cx="5333200" cy="443233"/>
          </a:xfrm>
          <a:prstGeom prst="rect">
            <a:avLst/>
          </a:prstGeom>
        </p:spPr>
        <p:txBody>
          <a:bodyPr lIns="91425" tIns="91425" rIns="91425" bIns="91425" anchor="t" anchorCtr="0"/>
          <a:lstStyle>
            <a:lvl1pPr lvl="0" rtl="0">
              <a:spcBef>
                <a:spcPts val="0"/>
              </a:spcBef>
              <a:buSzPct val="100000"/>
              <a:defRPr sz="1867"/>
            </a:lvl1pPr>
            <a:lvl2pPr lvl="1" rtl="0">
              <a:spcBef>
                <a:spcPts val="0"/>
              </a:spcBef>
              <a:buSzPct val="100000"/>
              <a:defRPr sz="1600"/>
            </a:lvl2pPr>
            <a:lvl3pPr lvl="2" rtl="0">
              <a:spcBef>
                <a:spcPts val="0"/>
              </a:spcBef>
              <a:buSzPct val="100000"/>
              <a:defRPr sz="1600"/>
            </a:lvl3pPr>
            <a:lvl4pPr lvl="3" rtl="0">
              <a:spcBef>
                <a:spcPts val="0"/>
              </a:spcBef>
              <a:buSzPct val="100000"/>
              <a:defRPr sz="1600"/>
            </a:lvl4pPr>
            <a:lvl5pPr lvl="4" rtl="0">
              <a:spcBef>
                <a:spcPts val="0"/>
              </a:spcBef>
              <a:buSzPct val="100000"/>
              <a:defRPr sz="1600"/>
            </a:lvl5pPr>
            <a:lvl6pPr lvl="5" rtl="0">
              <a:spcBef>
                <a:spcPts val="0"/>
              </a:spcBef>
              <a:buSzPct val="100000"/>
              <a:defRPr sz="1600"/>
            </a:lvl6pPr>
            <a:lvl7pPr lvl="6" rtl="0">
              <a:spcBef>
                <a:spcPts val="0"/>
              </a:spcBef>
              <a:buSzPct val="100000"/>
              <a:defRPr sz="1600"/>
            </a:lvl7pPr>
            <a:lvl8pPr lvl="7" rtl="0">
              <a:spcBef>
                <a:spcPts val="0"/>
              </a:spcBef>
              <a:buSzPct val="100000"/>
              <a:defRPr sz="1600"/>
            </a:lvl8pPr>
            <a:lvl9pPr lvl="8" rtl="0">
              <a:spcBef>
                <a:spcPts val="0"/>
              </a:spcBef>
              <a:buSzPct val="100000"/>
              <a:defRPr sz="1600"/>
            </a:lvl9pPr>
          </a:lstStyle>
          <a:p>
            <a:endParaRPr/>
          </a:p>
        </p:txBody>
      </p:sp>
      <p:sp>
        <p:nvSpPr>
          <p:cNvPr id="134" name="Shape 134"/>
          <p:cNvSpPr txBox="1">
            <a:spLocks noGrp="1"/>
          </p:cNvSpPr>
          <p:nvPr>
            <p:ph type="body" idx="2"/>
          </p:nvPr>
        </p:nvSpPr>
        <p:spPr>
          <a:xfrm>
            <a:off x="6443200" y="1536633"/>
            <a:ext cx="5333200" cy="443233"/>
          </a:xfrm>
          <a:prstGeom prst="rect">
            <a:avLst/>
          </a:prstGeom>
        </p:spPr>
        <p:txBody>
          <a:bodyPr lIns="91425" tIns="91425" rIns="91425" bIns="91425" anchor="t" anchorCtr="0"/>
          <a:lstStyle>
            <a:lvl1pPr lvl="0" rtl="0">
              <a:spcBef>
                <a:spcPts val="0"/>
              </a:spcBef>
              <a:buSzPct val="100000"/>
              <a:defRPr sz="1867"/>
            </a:lvl1pPr>
            <a:lvl2pPr lvl="1" rtl="0">
              <a:spcBef>
                <a:spcPts val="0"/>
              </a:spcBef>
              <a:buSzPct val="100000"/>
              <a:defRPr sz="1600"/>
            </a:lvl2pPr>
            <a:lvl3pPr lvl="2" rtl="0">
              <a:spcBef>
                <a:spcPts val="0"/>
              </a:spcBef>
              <a:buSzPct val="100000"/>
              <a:defRPr sz="1600"/>
            </a:lvl3pPr>
            <a:lvl4pPr lvl="3" rtl="0">
              <a:spcBef>
                <a:spcPts val="0"/>
              </a:spcBef>
              <a:buSzPct val="100000"/>
              <a:defRPr sz="1600"/>
            </a:lvl4pPr>
            <a:lvl5pPr lvl="4" rtl="0">
              <a:spcBef>
                <a:spcPts val="0"/>
              </a:spcBef>
              <a:buSzPct val="100000"/>
              <a:defRPr sz="1600"/>
            </a:lvl5pPr>
            <a:lvl6pPr lvl="5" rtl="0">
              <a:spcBef>
                <a:spcPts val="0"/>
              </a:spcBef>
              <a:buSzPct val="100000"/>
              <a:defRPr sz="1600"/>
            </a:lvl6pPr>
            <a:lvl7pPr lvl="6" rtl="0">
              <a:spcBef>
                <a:spcPts val="0"/>
              </a:spcBef>
              <a:buSzPct val="100000"/>
              <a:defRPr sz="1600"/>
            </a:lvl7pPr>
            <a:lvl8pPr lvl="7" rtl="0">
              <a:spcBef>
                <a:spcPts val="0"/>
              </a:spcBef>
              <a:buSzPct val="100000"/>
              <a:defRPr sz="1600"/>
            </a:lvl8pPr>
            <a:lvl9pPr lvl="8" rtl="0">
              <a:spcBef>
                <a:spcPts val="0"/>
              </a:spcBef>
              <a:buSzPct val="100000"/>
              <a:defRPr sz="1600"/>
            </a:lvl9pPr>
          </a:lstStyle>
          <a:p>
            <a:endParaRPr/>
          </a:p>
        </p:txBody>
      </p:sp>
      <p:sp>
        <p:nvSpPr>
          <p:cNvPr id="135" name="Shape 135"/>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z="1867" kern="0">
                <a:solidFill>
                  <a:srgbClr val="000000"/>
                </a:solidFill>
                <a:latin typeface="Arial"/>
                <a:ea typeface="Arial"/>
                <a:cs typeface="Arial"/>
                <a:sym typeface="Arial"/>
              </a:rPr>
              <a:pPr/>
              <a:t>‹#›</a:t>
            </a:fld>
            <a:endParaRPr lang="en" sz="1867" kern="0">
              <a:solidFill>
                <a:srgbClr val="000000"/>
              </a:solidFill>
              <a:latin typeface="Arial"/>
              <a:ea typeface="Arial"/>
              <a:cs typeface="Arial"/>
              <a:sym typeface="Arial"/>
            </a:endParaRPr>
          </a:p>
        </p:txBody>
      </p:sp>
    </p:spTree>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4_Table of contents">
    <p:spTree>
      <p:nvGrpSpPr>
        <p:cNvPr id="1" name=""/>
        <p:cNvGrpSpPr/>
        <p:nvPr/>
      </p:nvGrpSpPr>
      <p:grpSpPr>
        <a:xfrm>
          <a:off x="0" y="0"/>
          <a:ext cx="0" cy="0"/>
          <a:chOff x="0" y="0"/>
          <a:chExt cx="0" cy="0"/>
        </a:xfrm>
      </p:grpSpPr>
      <p:sp>
        <p:nvSpPr>
          <p:cNvPr id="2" name="Text Placeholder 5"/>
          <p:cNvSpPr>
            <a:spLocks noGrp="1"/>
          </p:cNvSpPr>
          <p:nvPr>
            <p:ph type="body" sz="quarter" idx="10" hasCustomPrompt="1"/>
          </p:nvPr>
        </p:nvSpPr>
        <p:spPr>
          <a:xfrm>
            <a:off x="0" y="1"/>
            <a:ext cx="4951379" cy="1232898"/>
          </a:xfrm>
        </p:spPr>
        <p:txBody>
          <a:bodyPr lIns="393192" tIns="393192" bIns="91440">
            <a:normAutofit/>
          </a:bodyPr>
          <a:lstStyle>
            <a:lvl1pPr marL="0" indent="0">
              <a:buNone/>
              <a:defRPr sz="4400">
                <a:solidFill>
                  <a:schemeClr val="accent5"/>
                </a:solidFill>
                <a:latin typeface="+mj-lt"/>
              </a:defRPr>
            </a:lvl1pPr>
          </a:lstStyle>
          <a:p>
            <a:pPr lvl="0"/>
            <a:r>
              <a:rPr lang="en-US"/>
              <a:t>Title (Optional)</a:t>
            </a:r>
          </a:p>
        </p:txBody>
      </p:sp>
      <p:sp>
        <p:nvSpPr>
          <p:cNvPr id="5" name="Text Placeholder 3"/>
          <p:cNvSpPr>
            <a:spLocks noGrp="1"/>
          </p:cNvSpPr>
          <p:nvPr>
            <p:ph type="body" sz="quarter" idx="11" hasCustomPrompt="1"/>
          </p:nvPr>
        </p:nvSpPr>
        <p:spPr>
          <a:xfrm>
            <a:off x="5632315" y="389106"/>
            <a:ext cx="6410460" cy="6468894"/>
          </a:xfrm>
        </p:spPr>
        <p:txBody>
          <a:bodyPr/>
          <a:lstStyle>
            <a:lvl1pPr>
              <a:lnSpc>
                <a:spcPct val="100000"/>
              </a:lnSpc>
              <a:spcAft>
                <a:spcPts val="300"/>
              </a:spcAft>
              <a:defRPr/>
            </a:lvl1pPr>
            <a:lvl2pPr marL="0" indent="0">
              <a:buNone/>
              <a:defRPr/>
            </a:lvl2pPr>
          </a:lstStyle>
          <a:p>
            <a:pPr lvl="1"/>
            <a:r>
              <a:rPr lang="en-US"/>
              <a:t>Second level</a:t>
            </a:r>
          </a:p>
        </p:txBody>
      </p:sp>
    </p:spTree>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5_Table of contents">
    <p:spTree>
      <p:nvGrpSpPr>
        <p:cNvPr id="1" name=""/>
        <p:cNvGrpSpPr/>
        <p:nvPr/>
      </p:nvGrpSpPr>
      <p:grpSpPr>
        <a:xfrm>
          <a:off x="0" y="0"/>
          <a:ext cx="0" cy="0"/>
          <a:chOff x="0" y="0"/>
          <a:chExt cx="0" cy="0"/>
        </a:xfrm>
      </p:grpSpPr>
      <p:sp>
        <p:nvSpPr>
          <p:cNvPr id="2" name="Text Placeholder 5"/>
          <p:cNvSpPr>
            <a:spLocks noGrp="1"/>
          </p:cNvSpPr>
          <p:nvPr>
            <p:ph type="body" sz="quarter" idx="10" hasCustomPrompt="1"/>
          </p:nvPr>
        </p:nvSpPr>
        <p:spPr>
          <a:xfrm>
            <a:off x="0" y="1"/>
            <a:ext cx="4951379" cy="1232898"/>
          </a:xfrm>
        </p:spPr>
        <p:txBody>
          <a:bodyPr lIns="393192" tIns="393192" bIns="91440">
            <a:normAutofit/>
          </a:bodyPr>
          <a:lstStyle>
            <a:lvl1pPr marL="0" indent="0">
              <a:buNone/>
              <a:defRPr sz="4400">
                <a:solidFill>
                  <a:schemeClr val="accent4"/>
                </a:solidFill>
                <a:latin typeface="+mj-lt"/>
              </a:defRPr>
            </a:lvl1pPr>
          </a:lstStyle>
          <a:p>
            <a:pPr lvl="0"/>
            <a:r>
              <a:rPr lang="en-US"/>
              <a:t>Title (Optional)</a:t>
            </a:r>
          </a:p>
        </p:txBody>
      </p:sp>
      <p:sp>
        <p:nvSpPr>
          <p:cNvPr id="5" name="Text Placeholder 3"/>
          <p:cNvSpPr>
            <a:spLocks noGrp="1"/>
          </p:cNvSpPr>
          <p:nvPr>
            <p:ph type="body" sz="quarter" idx="11" hasCustomPrompt="1"/>
          </p:nvPr>
        </p:nvSpPr>
        <p:spPr>
          <a:xfrm>
            <a:off x="5632315" y="389106"/>
            <a:ext cx="6410460" cy="6468894"/>
          </a:xfrm>
        </p:spPr>
        <p:txBody>
          <a:bodyPr/>
          <a:lstStyle>
            <a:lvl1pPr>
              <a:lnSpc>
                <a:spcPct val="100000"/>
              </a:lnSpc>
              <a:spcAft>
                <a:spcPts val="300"/>
              </a:spcAft>
              <a:defRPr/>
            </a:lvl1pPr>
            <a:lvl2pPr marL="0" indent="0">
              <a:buNone/>
              <a:defRPr/>
            </a:lvl2pPr>
          </a:lstStyle>
          <a:p>
            <a:pPr lvl="1"/>
            <a:r>
              <a:rPr lang="en-US"/>
              <a:t>Second level</a:t>
            </a:r>
          </a:p>
        </p:txBody>
      </p:sp>
    </p:spTree>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6_Table of contents">
    <p:spTree>
      <p:nvGrpSpPr>
        <p:cNvPr id="1" name=""/>
        <p:cNvGrpSpPr/>
        <p:nvPr/>
      </p:nvGrpSpPr>
      <p:grpSpPr>
        <a:xfrm>
          <a:off x="0" y="0"/>
          <a:ext cx="0" cy="0"/>
          <a:chOff x="0" y="0"/>
          <a:chExt cx="0" cy="0"/>
        </a:xfrm>
      </p:grpSpPr>
      <p:sp>
        <p:nvSpPr>
          <p:cNvPr id="2" name="Text Placeholder 5"/>
          <p:cNvSpPr>
            <a:spLocks noGrp="1"/>
          </p:cNvSpPr>
          <p:nvPr>
            <p:ph type="body" sz="quarter" idx="10" hasCustomPrompt="1"/>
          </p:nvPr>
        </p:nvSpPr>
        <p:spPr>
          <a:xfrm>
            <a:off x="0" y="1"/>
            <a:ext cx="4951379" cy="1232898"/>
          </a:xfrm>
        </p:spPr>
        <p:txBody>
          <a:bodyPr lIns="393192" tIns="393192" bIns="91440">
            <a:normAutofit/>
          </a:bodyPr>
          <a:lstStyle>
            <a:lvl1pPr marL="0" indent="0">
              <a:buNone/>
              <a:defRPr sz="4400">
                <a:solidFill>
                  <a:schemeClr val="accent6"/>
                </a:solidFill>
                <a:latin typeface="+mj-lt"/>
              </a:defRPr>
            </a:lvl1pPr>
          </a:lstStyle>
          <a:p>
            <a:pPr lvl="0"/>
            <a:r>
              <a:rPr lang="en-US"/>
              <a:t>Title (Optional)</a:t>
            </a:r>
          </a:p>
        </p:txBody>
      </p:sp>
      <p:sp>
        <p:nvSpPr>
          <p:cNvPr id="5" name="Text Placeholder 3"/>
          <p:cNvSpPr>
            <a:spLocks noGrp="1"/>
          </p:cNvSpPr>
          <p:nvPr>
            <p:ph type="body" sz="quarter" idx="11" hasCustomPrompt="1"/>
          </p:nvPr>
        </p:nvSpPr>
        <p:spPr>
          <a:xfrm>
            <a:off x="5632315" y="389106"/>
            <a:ext cx="6410460" cy="6468894"/>
          </a:xfrm>
        </p:spPr>
        <p:txBody>
          <a:bodyPr/>
          <a:lstStyle>
            <a:lvl1pPr>
              <a:lnSpc>
                <a:spcPct val="100000"/>
              </a:lnSpc>
              <a:spcAft>
                <a:spcPts val="300"/>
              </a:spcAft>
              <a:defRPr/>
            </a:lvl1pPr>
            <a:lvl2pPr marL="0" indent="0">
              <a:buNone/>
              <a:defRPr/>
            </a:lvl2pPr>
          </a:lstStyle>
          <a:p>
            <a:pPr lvl="1"/>
            <a:r>
              <a:rPr lang="en-US"/>
              <a:t>Second level</a:t>
            </a:r>
          </a:p>
        </p:txBody>
      </p:sp>
    </p:spTree>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2_Title/sub-title only_blu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tx2"/>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Tree>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9_Title/sub-title_Red">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2"/>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Tree>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3_Title/sub-title_purpl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3"/>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Tree>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4_Title/sub-title_green">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4"/>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Tree>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5_Title/sub-title_light blu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5"/>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Tree>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7_Title/sub-title_teal">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1"/>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Tree>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8_Title only">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4"/>
                </a:solidFill>
                <a:latin typeface="+mj-lt"/>
              </a:defRPr>
            </a:lvl1pPr>
          </a:lstStyle>
          <a:p>
            <a:pPr lvl="0"/>
            <a:r>
              <a:rPr lang="en-US"/>
              <a:t>Title</a:t>
            </a: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alkin Microsoft Ready - Editable">
    <p:bg>
      <p:bgPr>
        <a:solidFill>
          <a:schemeClr val="accent1"/>
        </a:solidFill>
        <a:effectLst/>
      </p:bgPr>
    </p:bg>
    <p:spTree>
      <p:nvGrpSpPr>
        <p:cNvPr id="1" name=""/>
        <p:cNvGrpSpPr/>
        <p:nvPr/>
      </p:nvGrpSpPr>
      <p:grpSpPr>
        <a:xfrm>
          <a:off x="0" y="0"/>
          <a:ext cx="0" cy="0"/>
          <a:chOff x="0" y="0"/>
          <a:chExt cx="0" cy="0"/>
        </a:xfrm>
      </p:grpSpPr>
      <p:pic>
        <p:nvPicPr>
          <p:cNvPr id="6" name="MS logo white - EMF"/>
          <p:cNvPicPr>
            <a:picLocks noChangeAspect="1"/>
          </p:cNvPicPr>
          <p:nvPr userDrawn="1"/>
        </p:nvPicPr>
        <p:blipFill>
          <a:blip r:embed="rId2"/>
          <a:stretch>
            <a:fillRect/>
          </a:stretch>
        </p:blipFill>
        <p:spPr bwMode="black">
          <a:xfrm>
            <a:off x="451633" y="470067"/>
            <a:ext cx="1423303" cy="304828"/>
          </a:xfrm>
          <a:prstGeom prst="rect">
            <a:avLst/>
          </a:prstGeom>
        </p:spPr>
      </p:pic>
      <p:grpSp>
        <p:nvGrpSpPr>
          <p:cNvPr id="12" name="Group 11"/>
          <p:cNvGrpSpPr/>
          <p:nvPr userDrawn="1"/>
        </p:nvGrpSpPr>
        <p:grpSpPr>
          <a:xfrm>
            <a:off x="6857009" y="5999453"/>
            <a:ext cx="5216493" cy="627864"/>
            <a:chOff x="274638" y="4554931"/>
            <a:chExt cx="5321094" cy="640363"/>
          </a:xfrm>
        </p:grpSpPr>
        <p:sp>
          <p:nvSpPr>
            <p:cNvPr id="7" name="TextBox 6"/>
            <p:cNvSpPr txBox="1"/>
            <p:nvPr userDrawn="1"/>
          </p:nvSpPr>
          <p:spPr>
            <a:xfrm>
              <a:off x="274638" y="4554931"/>
              <a:ext cx="5321094" cy="640363"/>
            </a:xfrm>
            <a:prstGeom prst="rect">
              <a:avLst/>
            </a:prstGeom>
            <a:noFill/>
          </p:spPr>
          <p:txBody>
            <a:bodyPr wrap="none" lIns="182880" tIns="146304" rIns="182880" bIns="146304" rtlCol="0">
              <a:spAutoFit/>
            </a:bodyPr>
            <a:lstStyle/>
            <a:p>
              <a:pPr defTabSz="914367">
                <a:lnSpc>
                  <a:spcPct val="90000"/>
                </a:lnSpc>
                <a:spcAft>
                  <a:spcPts val="588"/>
                </a:spcAft>
              </a:pPr>
              <a:r>
                <a:rPr lang="en-US" sz="2353">
                  <a:gradFill>
                    <a:gsLst>
                      <a:gs pos="2917">
                        <a:srgbClr val="FFFFFF"/>
                      </a:gs>
                      <a:gs pos="30000">
                        <a:srgbClr val="FFFFFF"/>
                      </a:gs>
                    </a:gsLst>
                    <a:lin ang="5400000" scaled="0"/>
                  </a:gradFill>
                </a:rPr>
                <a:t>Las Vegas, Nevada	July 17–21, 2017</a:t>
              </a:r>
            </a:p>
          </p:txBody>
        </p:sp>
        <p:cxnSp>
          <p:nvCxnSpPr>
            <p:cNvPr id="10" name="Straight Connector 9"/>
            <p:cNvCxnSpPr>
              <a:cxnSpLocks/>
            </p:cNvCxnSpPr>
            <p:nvPr userDrawn="1"/>
          </p:nvCxnSpPr>
          <p:spPr>
            <a:xfrm>
              <a:off x="3059781" y="4673270"/>
              <a:ext cx="0" cy="365756"/>
            </a:xfrm>
            <a:prstGeom prst="line">
              <a:avLst/>
            </a:prstGeom>
            <a:ln w="158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056C9DEE-6F0F-4952-B2B1-A47AFA7F3DE1}"/>
              </a:ext>
            </a:extLst>
          </p:cNvPr>
          <p:cNvSpPr txBox="1"/>
          <p:nvPr userDrawn="1"/>
        </p:nvSpPr>
        <p:spPr>
          <a:xfrm>
            <a:off x="221373" y="1834504"/>
            <a:ext cx="5597811" cy="1022701"/>
          </a:xfrm>
          <a:prstGeom prst="rect">
            <a:avLst/>
          </a:prstGeom>
          <a:noFill/>
        </p:spPr>
        <p:txBody>
          <a:bodyPr wrap="none" lIns="179259" tIns="143407" rIns="179259" bIns="143407" rtlCol="0">
            <a:spAutoFit/>
          </a:bodyPr>
          <a:lstStyle/>
          <a:p>
            <a:pPr defTabSz="914367">
              <a:lnSpc>
                <a:spcPct val="90000"/>
              </a:lnSpc>
              <a:spcAft>
                <a:spcPts val="588"/>
              </a:spcAft>
            </a:pPr>
            <a:r>
              <a:rPr lang="en-US" sz="5293">
                <a:gradFill>
                  <a:gsLst>
                    <a:gs pos="2917">
                      <a:srgbClr val="FFFFFF"/>
                    </a:gs>
                    <a:gs pos="30000">
                      <a:srgbClr val="FFFFFF"/>
                    </a:gs>
                  </a:gsLst>
                  <a:lin ang="5400000" scaled="0"/>
                </a:gradFill>
                <a:latin typeface="Segoe UI Light"/>
              </a:rPr>
              <a:t>Microsoft Ready to</a:t>
            </a:r>
          </a:p>
        </p:txBody>
      </p:sp>
      <p:sp>
        <p:nvSpPr>
          <p:cNvPr id="5" name="Text Placeholder 4">
            <a:extLst>
              <a:ext uri="{FF2B5EF4-FFF2-40B4-BE49-F238E27FC236}">
                <a16:creationId xmlns:a16="http://schemas.microsoft.com/office/drawing/2014/main" id="{65CD16D0-030B-4E01-8C7E-8FA7B612BB85}"/>
              </a:ext>
            </a:extLst>
          </p:cNvPr>
          <p:cNvSpPr>
            <a:spLocks noGrp="1"/>
          </p:cNvSpPr>
          <p:nvPr>
            <p:ph type="body" sz="quarter" idx="10" hasCustomPrompt="1"/>
          </p:nvPr>
        </p:nvSpPr>
        <p:spPr>
          <a:xfrm>
            <a:off x="5628510" y="1834505"/>
            <a:ext cx="6274974" cy="1022069"/>
          </a:xfrm>
        </p:spPr>
        <p:txBody>
          <a:bodyPr lIns="182880" tIns="146304" rIns="182880" bIns="146304"/>
          <a:lstStyle>
            <a:lvl1pPr marL="0" indent="0">
              <a:buNone/>
              <a:defRPr sz="5293"/>
            </a:lvl1pPr>
          </a:lstStyle>
          <a:p>
            <a:pPr lvl="0"/>
            <a:r>
              <a:rPr lang="en-US"/>
              <a:t>&lt;theme word here&gt;</a:t>
            </a:r>
          </a:p>
        </p:txBody>
      </p:sp>
      <p:sp>
        <p:nvSpPr>
          <p:cNvPr id="11" name="TextBox 10">
            <a:extLst>
              <a:ext uri="{FF2B5EF4-FFF2-40B4-BE49-F238E27FC236}">
                <a16:creationId xmlns:a16="http://schemas.microsoft.com/office/drawing/2014/main" id="{E83994D1-B42D-4DF0-86D5-48A780335374}"/>
              </a:ext>
            </a:extLst>
          </p:cNvPr>
          <p:cNvSpPr txBox="1"/>
          <p:nvPr userDrawn="1"/>
        </p:nvSpPr>
        <p:spPr>
          <a:xfrm>
            <a:off x="202095" y="2599697"/>
            <a:ext cx="5661415" cy="1037426"/>
          </a:xfrm>
          <a:prstGeom prst="rect">
            <a:avLst/>
          </a:prstGeom>
          <a:noFill/>
        </p:spPr>
        <p:txBody>
          <a:bodyPr wrap="square" lIns="179259" tIns="143407" rIns="179259" bIns="143407" rtlCol="0">
            <a:spAutoFit/>
          </a:bodyPr>
          <a:lstStyle/>
          <a:p>
            <a:pPr algn="r" defTabSz="914367">
              <a:lnSpc>
                <a:spcPct val="90000"/>
              </a:lnSpc>
              <a:spcAft>
                <a:spcPts val="588"/>
              </a:spcAft>
            </a:pPr>
            <a:r>
              <a:rPr lang="en-US" sz="5293">
                <a:gradFill>
                  <a:gsLst>
                    <a:gs pos="2917">
                      <a:srgbClr val="FFFFFF"/>
                    </a:gs>
                    <a:gs pos="30000">
                      <a:srgbClr val="FFFFFF"/>
                    </a:gs>
                  </a:gsLst>
                  <a:lin ang="5400000" scaled="0"/>
                </a:gradFill>
                <a:latin typeface="Segoe UI Light"/>
              </a:rPr>
              <a:t>to</a:t>
            </a:r>
          </a:p>
        </p:txBody>
      </p:sp>
      <p:sp>
        <p:nvSpPr>
          <p:cNvPr id="13" name="Text Placeholder 4">
            <a:extLst>
              <a:ext uri="{FF2B5EF4-FFF2-40B4-BE49-F238E27FC236}">
                <a16:creationId xmlns:a16="http://schemas.microsoft.com/office/drawing/2014/main" id="{8EA71668-2A88-4115-853E-BEC05FB59E72}"/>
              </a:ext>
            </a:extLst>
          </p:cNvPr>
          <p:cNvSpPr>
            <a:spLocks noGrp="1"/>
          </p:cNvSpPr>
          <p:nvPr>
            <p:ph type="body" sz="quarter" idx="11" hasCustomPrompt="1"/>
          </p:nvPr>
        </p:nvSpPr>
        <p:spPr>
          <a:xfrm>
            <a:off x="5628510" y="2599697"/>
            <a:ext cx="6274974" cy="1022998"/>
          </a:xfrm>
        </p:spPr>
        <p:txBody>
          <a:bodyPr lIns="182880" tIns="146304" rIns="182880" bIns="146304"/>
          <a:lstStyle>
            <a:lvl1pPr marL="0" indent="0">
              <a:buNone/>
              <a:defRPr sz="5293"/>
            </a:lvl1pPr>
          </a:lstStyle>
          <a:p>
            <a:pPr lvl="0"/>
            <a:r>
              <a:rPr lang="en-US"/>
              <a:t>&lt;theme word here&gt;</a:t>
            </a:r>
          </a:p>
        </p:txBody>
      </p:sp>
      <p:sp>
        <p:nvSpPr>
          <p:cNvPr id="14" name="TextBox 13">
            <a:extLst>
              <a:ext uri="{FF2B5EF4-FFF2-40B4-BE49-F238E27FC236}">
                <a16:creationId xmlns:a16="http://schemas.microsoft.com/office/drawing/2014/main" id="{70274CE8-0669-40AC-B5B3-94E0883E20B7}"/>
              </a:ext>
            </a:extLst>
          </p:cNvPr>
          <p:cNvSpPr txBox="1"/>
          <p:nvPr userDrawn="1"/>
        </p:nvSpPr>
        <p:spPr>
          <a:xfrm>
            <a:off x="202095" y="3378027"/>
            <a:ext cx="5661415" cy="1037426"/>
          </a:xfrm>
          <a:prstGeom prst="rect">
            <a:avLst/>
          </a:prstGeom>
          <a:noFill/>
        </p:spPr>
        <p:txBody>
          <a:bodyPr wrap="square" lIns="179259" tIns="143407" rIns="179259" bIns="143407" rtlCol="0">
            <a:spAutoFit/>
          </a:bodyPr>
          <a:lstStyle/>
          <a:p>
            <a:pPr algn="r" defTabSz="914367">
              <a:lnSpc>
                <a:spcPct val="90000"/>
              </a:lnSpc>
              <a:spcAft>
                <a:spcPts val="588"/>
              </a:spcAft>
            </a:pPr>
            <a:r>
              <a:rPr lang="en-US" sz="5293">
                <a:gradFill>
                  <a:gsLst>
                    <a:gs pos="2917">
                      <a:srgbClr val="FFFFFF"/>
                    </a:gs>
                    <a:gs pos="30000">
                      <a:srgbClr val="FFFFFF"/>
                    </a:gs>
                  </a:gsLst>
                  <a:lin ang="5400000" scaled="0"/>
                </a:gradFill>
                <a:latin typeface="Segoe UI Light"/>
              </a:rPr>
              <a:t>to</a:t>
            </a:r>
          </a:p>
        </p:txBody>
      </p:sp>
      <p:sp>
        <p:nvSpPr>
          <p:cNvPr id="15" name="Text Placeholder 4">
            <a:extLst>
              <a:ext uri="{FF2B5EF4-FFF2-40B4-BE49-F238E27FC236}">
                <a16:creationId xmlns:a16="http://schemas.microsoft.com/office/drawing/2014/main" id="{46AE5335-01B3-4932-AE7C-C7409C947F67}"/>
              </a:ext>
            </a:extLst>
          </p:cNvPr>
          <p:cNvSpPr>
            <a:spLocks noGrp="1"/>
          </p:cNvSpPr>
          <p:nvPr>
            <p:ph type="body" sz="quarter" idx="12" hasCustomPrompt="1"/>
          </p:nvPr>
        </p:nvSpPr>
        <p:spPr>
          <a:xfrm>
            <a:off x="5628510" y="3378028"/>
            <a:ext cx="6274974" cy="1022998"/>
          </a:xfrm>
        </p:spPr>
        <p:txBody>
          <a:bodyPr lIns="182880" tIns="146304" rIns="182880" bIns="146304"/>
          <a:lstStyle>
            <a:lvl1pPr marL="0" indent="0">
              <a:buNone/>
              <a:defRPr sz="5293"/>
            </a:lvl1pPr>
          </a:lstStyle>
          <a:p>
            <a:pPr lvl="0"/>
            <a:r>
              <a:rPr lang="en-US"/>
              <a:t>&lt;theme word here&gt;</a:t>
            </a:r>
          </a:p>
        </p:txBody>
      </p:sp>
      <p:sp>
        <p:nvSpPr>
          <p:cNvPr id="16" name="TextBox 15">
            <a:extLst>
              <a:ext uri="{FF2B5EF4-FFF2-40B4-BE49-F238E27FC236}">
                <a16:creationId xmlns:a16="http://schemas.microsoft.com/office/drawing/2014/main" id="{FAA1E864-D76C-4EE8-B187-3A722343D017}"/>
              </a:ext>
            </a:extLst>
          </p:cNvPr>
          <p:cNvSpPr txBox="1"/>
          <p:nvPr userDrawn="1"/>
        </p:nvSpPr>
        <p:spPr>
          <a:xfrm>
            <a:off x="4927287" y="4143221"/>
            <a:ext cx="6119814" cy="1022701"/>
          </a:xfrm>
          <a:prstGeom prst="rect">
            <a:avLst/>
          </a:prstGeom>
          <a:noFill/>
        </p:spPr>
        <p:txBody>
          <a:bodyPr wrap="none" lIns="179259" tIns="143407" rIns="179259" bIns="143407" rtlCol="0">
            <a:spAutoFit/>
          </a:bodyPr>
          <a:lstStyle/>
          <a:p>
            <a:pPr defTabSz="914367">
              <a:lnSpc>
                <a:spcPct val="90000"/>
              </a:lnSpc>
              <a:spcAft>
                <a:spcPts val="588"/>
              </a:spcAft>
            </a:pPr>
            <a:r>
              <a:rPr lang="en-US" sz="5293">
                <a:gradFill>
                  <a:gsLst>
                    <a:gs pos="2917">
                      <a:srgbClr val="FFFFFF"/>
                    </a:gs>
                    <a:gs pos="30000">
                      <a:srgbClr val="FFFFFF"/>
                    </a:gs>
                  </a:gsLst>
                  <a:lin ang="5400000" scaled="0"/>
                </a:gradFill>
                <a:latin typeface="Segoe UI Light"/>
              </a:rPr>
              <a:t>to keep transforming</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6_Title/sub-title_drak blu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6"/>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Tree>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1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tx2"/>
                </a:solidFill>
                <a:latin typeface="+mj-lt"/>
              </a:defRPr>
            </a:lvl1pPr>
          </a:lstStyle>
          <a:p>
            <a:pPr lvl="0"/>
            <a:r>
              <a:rPr lang="en-US"/>
              <a:t>Title (Optional)</a:t>
            </a:r>
          </a:p>
        </p:txBody>
      </p:sp>
      <p:sp>
        <p:nvSpPr>
          <p:cNvPr id="3" name="Picture Placeholder 2"/>
          <p:cNvSpPr>
            <a:spLocks noGrp="1"/>
          </p:cNvSpPr>
          <p:nvPr>
            <p:ph type="pic" sz="quarter" idx="11" hasCustomPrompt="1"/>
          </p:nvPr>
        </p:nvSpPr>
        <p:spPr>
          <a:xfrm>
            <a:off x="1926128" y="2246651"/>
            <a:ext cx="1381125" cy="1381125"/>
          </a:xfrm>
        </p:spPr>
        <p:txBody>
          <a:bodyPr/>
          <a:lstStyle>
            <a:lvl1pPr marL="0" indent="0">
              <a:buNone/>
              <a:defRPr/>
            </a:lvl1pPr>
          </a:lstStyle>
          <a:p>
            <a:r>
              <a:rPr lang="en-US"/>
              <a:t>icon</a:t>
            </a:r>
          </a:p>
        </p:txBody>
      </p:sp>
      <p:cxnSp>
        <p:nvCxnSpPr>
          <p:cNvPr id="5" name="Straight Connector 4"/>
          <p:cNvCxnSpPr/>
          <p:nvPr userDrawn="1"/>
        </p:nvCxnSpPr>
        <p:spPr>
          <a:xfrm>
            <a:off x="1176828" y="3881337"/>
            <a:ext cx="2879387"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2"/>
          </p:nvPr>
        </p:nvSpPr>
        <p:spPr>
          <a:xfrm>
            <a:off x="1176828" y="4105275"/>
            <a:ext cx="2879725" cy="2255838"/>
          </a:xfrm>
        </p:spPr>
        <p:txBody>
          <a:bodyPr/>
          <a:lstStyle>
            <a:lvl1pPr marL="0" indent="0">
              <a:buNone/>
              <a:defRPr/>
            </a:lvl1pPr>
          </a:lstStyle>
          <a:p>
            <a:pPr lvl="0"/>
            <a:r>
              <a:rPr lang="en-US"/>
              <a:t>Click to edit Master text styles</a:t>
            </a:r>
          </a:p>
        </p:txBody>
      </p:sp>
      <p:sp>
        <p:nvSpPr>
          <p:cNvPr id="11" name="Picture Placeholder 2"/>
          <p:cNvSpPr>
            <a:spLocks noGrp="1"/>
          </p:cNvSpPr>
          <p:nvPr>
            <p:ph type="pic" sz="quarter" idx="13" hasCustomPrompt="1"/>
          </p:nvPr>
        </p:nvSpPr>
        <p:spPr>
          <a:xfrm>
            <a:off x="5458721" y="2246651"/>
            <a:ext cx="1381125" cy="1381125"/>
          </a:xfrm>
        </p:spPr>
        <p:txBody>
          <a:bodyPr/>
          <a:lstStyle>
            <a:lvl1pPr marL="0" indent="0">
              <a:buNone/>
              <a:defRPr/>
            </a:lvl1pPr>
          </a:lstStyle>
          <a:p>
            <a:r>
              <a:rPr lang="en-US"/>
              <a:t>icon</a:t>
            </a:r>
          </a:p>
        </p:txBody>
      </p:sp>
      <p:cxnSp>
        <p:nvCxnSpPr>
          <p:cNvPr id="12" name="Straight Connector 11"/>
          <p:cNvCxnSpPr/>
          <p:nvPr userDrawn="1"/>
        </p:nvCxnSpPr>
        <p:spPr>
          <a:xfrm>
            <a:off x="4709590" y="3881337"/>
            <a:ext cx="2879387"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8"/>
          <p:cNvSpPr>
            <a:spLocks noGrp="1"/>
          </p:cNvSpPr>
          <p:nvPr>
            <p:ph type="body" sz="quarter" idx="14"/>
          </p:nvPr>
        </p:nvSpPr>
        <p:spPr>
          <a:xfrm>
            <a:off x="4709421" y="4105275"/>
            <a:ext cx="2879725" cy="2255838"/>
          </a:xfrm>
        </p:spPr>
        <p:txBody>
          <a:bodyPr/>
          <a:lstStyle>
            <a:lvl1pPr marL="0" indent="0">
              <a:buNone/>
              <a:defRPr/>
            </a:lvl1pPr>
          </a:lstStyle>
          <a:p>
            <a:pPr lvl="0"/>
            <a:r>
              <a:rPr lang="en-US"/>
              <a:t>Click to edit Master text styles</a:t>
            </a:r>
          </a:p>
        </p:txBody>
      </p:sp>
      <p:sp>
        <p:nvSpPr>
          <p:cNvPr id="14" name="Picture Placeholder 2"/>
          <p:cNvSpPr>
            <a:spLocks noGrp="1"/>
          </p:cNvSpPr>
          <p:nvPr>
            <p:ph type="pic" sz="quarter" idx="15" hasCustomPrompt="1"/>
          </p:nvPr>
        </p:nvSpPr>
        <p:spPr>
          <a:xfrm>
            <a:off x="8991314" y="2246651"/>
            <a:ext cx="1381125" cy="1381125"/>
          </a:xfrm>
        </p:spPr>
        <p:txBody>
          <a:bodyPr/>
          <a:lstStyle>
            <a:lvl1pPr marL="0" indent="0">
              <a:buNone/>
              <a:defRPr/>
            </a:lvl1pPr>
          </a:lstStyle>
          <a:p>
            <a:r>
              <a:rPr lang="en-US"/>
              <a:t>icon</a:t>
            </a:r>
          </a:p>
        </p:txBody>
      </p:sp>
      <p:cxnSp>
        <p:nvCxnSpPr>
          <p:cNvPr id="15" name="Straight Connector 14"/>
          <p:cNvCxnSpPr/>
          <p:nvPr userDrawn="1"/>
        </p:nvCxnSpPr>
        <p:spPr>
          <a:xfrm>
            <a:off x="8242352" y="3881337"/>
            <a:ext cx="2879387"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8"/>
          <p:cNvSpPr>
            <a:spLocks noGrp="1"/>
          </p:cNvSpPr>
          <p:nvPr>
            <p:ph type="body" sz="quarter" idx="16"/>
          </p:nvPr>
        </p:nvSpPr>
        <p:spPr>
          <a:xfrm>
            <a:off x="8242014" y="4105275"/>
            <a:ext cx="2879725" cy="2255838"/>
          </a:xfrm>
        </p:spPr>
        <p:txBody>
          <a:bodyPr/>
          <a:lstStyle>
            <a:lvl1pPr marL="0" indent="0">
              <a:buNone/>
              <a:defRPr/>
            </a:lvl1pPr>
          </a:lstStyle>
          <a:p>
            <a:pPr lvl="0"/>
            <a:r>
              <a:rPr lang="en-US"/>
              <a:t>Click to edit Master text styles</a:t>
            </a:r>
          </a:p>
        </p:txBody>
      </p:sp>
    </p:spTree>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9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tx2"/>
                </a:solidFill>
                <a:latin typeface="+mj-lt"/>
              </a:defRPr>
            </a:lvl1pPr>
          </a:lstStyle>
          <a:p>
            <a:pPr lvl="0"/>
            <a:r>
              <a:rPr lang="en-US"/>
              <a:t>Title (Optional)</a:t>
            </a:r>
          </a:p>
        </p:txBody>
      </p:sp>
      <p:sp>
        <p:nvSpPr>
          <p:cNvPr id="17" name="Text Placeholder 7"/>
          <p:cNvSpPr>
            <a:spLocks noGrp="1"/>
          </p:cNvSpPr>
          <p:nvPr>
            <p:ph type="body" sz="quarter" idx="11" hasCustomPrompt="1"/>
          </p:nvPr>
        </p:nvSpPr>
        <p:spPr>
          <a:xfrm>
            <a:off x="0" y="1243013"/>
            <a:ext cx="12192000" cy="1655829"/>
          </a:xfrm>
        </p:spPr>
        <p:txBody>
          <a:bodyPr lIns="393192" rIns="182880" bIns="91440">
            <a:normAutofit/>
          </a:bodyPr>
          <a:lstStyle>
            <a:lvl1pPr marL="0" indent="0">
              <a:buNone/>
              <a:defRPr sz="2000">
                <a:solidFill>
                  <a:schemeClr val="tx1"/>
                </a:solidFill>
                <a:latin typeface="+mj-lt"/>
              </a:defRPr>
            </a:lvl1pPr>
            <a:lvl2pPr marL="457200" indent="0">
              <a:buNone/>
              <a:defRPr/>
            </a:lvl2pPr>
          </a:lstStyle>
          <a:p>
            <a:pPr lvl="0"/>
            <a:r>
              <a:rPr lang="en-US"/>
              <a:t>Body text</a:t>
            </a:r>
          </a:p>
        </p:txBody>
      </p:sp>
      <p:sp>
        <p:nvSpPr>
          <p:cNvPr id="4" name="Table Placeholder 3"/>
          <p:cNvSpPr>
            <a:spLocks noGrp="1"/>
          </p:cNvSpPr>
          <p:nvPr>
            <p:ph type="tbl" sz="quarter" idx="12"/>
          </p:nvPr>
        </p:nvSpPr>
        <p:spPr>
          <a:xfrm>
            <a:off x="418288" y="2898775"/>
            <a:ext cx="11332725" cy="3959225"/>
          </a:xfrm>
        </p:spPr>
        <p:txBody>
          <a:bodyPr>
            <a:normAutofit/>
          </a:bodyPr>
          <a:lstStyle>
            <a:lvl1pPr marL="0" indent="0">
              <a:buNone/>
              <a:defRPr sz="1600"/>
            </a:lvl1pPr>
          </a:lstStyle>
          <a:p>
            <a:endParaRPr lang="en-US"/>
          </a:p>
        </p:txBody>
      </p:sp>
    </p:spTree>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8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tx2"/>
                </a:solidFill>
                <a:latin typeface="+mj-lt"/>
              </a:defRPr>
            </a:lvl1pPr>
          </a:lstStyle>
          <a:p>
            <a:pPr lvl="0"/>
            <a:r>
              <a:rPr lang="en-US"/>
              <a:t>Title (Optional)</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 (Optional)</a:t>
            </a:r>
          </a:p>
        </p:txBody>
      </p:sp>
      <p:sp>
        <p:nvSpPr>
          <p:cNvPr id="10" name="Text Placeholder 9"/>
          <p:cNvSpPr>
            <a:spLocks noGrp="1"/>
          </p:cNvSpPr>
          <p:nvPr>
            <p:ph type="body" sz="quarter" idx="12" hasCustomPrompt="1"/>
          </p:nvPr>
        </p:nvSpPr>
        <p:spPr>
          <a:xfrm>
            <a:off x="0" y="2157413"/>
            <a:ext cx="12192000" cy="4700587"/>
          </a:xfrm>
        </p:spPr>
        <p:txBody>
          <a:bodyPr lIns="393192" tIns="91440" bIns="91440">
            <a:normAutofit/>
          </a:bodyPr>
          <a:lstStyle>
            <a:lvl1pPr marL="0" indent="0">
              <a:buNone/>
              <a:defRPr sz="2000">
                <a:solidFill>
                  <a:schemeClr val="tx1"/>
                </a:solidFill>
              </a:defRPr>
            </a:lvl1pPr>
          </a:lstStyle>
          <a:p>
            <a:pPr lvl="0"/>
            <a:r>
              <a:rPr lang="en-US"/>
              <a:t>Body copy</a:t>
            </a:r>
          </a:p>
        </p:txBody>
      </p:sp>
    </p:spTree>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2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2"/>
                </a:solidFill>
                <a:latin typeface="+mj-lt"/>
              </a:defRPr>
            </a:lvl1pPr>
          </a:lstStyle>
          <a:p>
            <a:pPr lvl="0"/>
            <a:r>
              <a:rPr lang="en-US"/>
              <a:t>Title (Optional)</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 (Optional)</a:t>
            </a:r>
          </a:p>
        </p:txBody>
      </p:sp>
      <p:sp>
        <p:nvSpPr>
          <p:cNvPr id="10" name="Text Placeholder 9"/>
          <p:cNvSpPr>
            <a:spLocks noGrp="1"/>
          </p:cNvSpPr>
          <p:nvPr>
            <p:ph type="body" sz="quarter" idx="12" hasCustomPrompt="1"/>
          </p:nvPr>
        </p:nvSpPr>
        <p:spPr>
          <a:xfrm>
            <a:off x="0" y="2157413"/>
            <a:ext cx="12192000" cy="4700587"/>
          </a:xfrm>
        </p:spPr>
        <p:txBody>
          <a:bodyPr lIns="393192" tIns="91440" bIns="91440">
            <a:normAutofit/>
          </a:bodyPr>
          <a:lstStyle>
            <a:lvl1pPr marL="0" indent="0">
              <a:buNone/>
              <a:defRPr sz="2000">
                <a:solidFill>
                  <a:schemeClr val="tx1"/>
                </a:solidFill>
              </a:defRPr>
            </a:lvl1pPr>
          </a:lstStyle>
          <a:p>
            <a:pPr lvl="0"/>
            <a:r>
              <a:rPr lang="en-US"/>
              <a:t>Body copy</a:t>
            </a:r>
          </a:p>
        </p:txBody>
      </p:sp>
    </p:spTree>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3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3"/>
                </a:solidFill>
                <a:latin typeface="+mj-lt"/>
              </a:defRPr>
            </a:lvl1pPr>
          </a:lstStyle>
          <a:p>
            <a:pPr lvl="0"/>
            <a:r>
              <a:rPr lang="en-US"/>
              <a:t>Title (Optional)</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 (Optional)</a:t>
            </a:r>
          </a:p>
        </p:txBody>
      </p:sp>
      <p:sp>
        <p:nvSpPr>
          <p:cNvPr id="10" name="Text Placeholder 9"/>
          <p:cNvSpPr>
            <a:spLocks noGrp="1"/>
          </p:cNvSpPr>
          <p:nvPr>
            <p:ph type="body" sz="quarter" idx="12" hasCustomPrompt="1"/>
          </p:nvPr>
        </p:nvSpPr>
        <p:spPr>
          <a:xfrm>
            <a:off x="0" y="2157413"/>
            <a:ext cx="12192000" cy="4700587"/>
          </a:xfrm>
        </p:spPr>
        <p:txBody>
          <a:bodyPr lIns="393192" tIns="91440" bIns="91440">
            <a:normAutofit/>
          </a:bodyPr>
          <a:lstStyle>
            <a:lvl1pPr marL="0" indent="0">
              <a:buNone/>
              <a:defRPr sz="2000">
                <a:solidFill>
                  <a:schemeClr val="tx1"/>
                </a:solidFill>
              </a:defRPr>
            </a:lvl1pPr>
          </a:lstStyle>
          <a:p>
            <a:pPr lvl="0"/>
            <a:r>
              <a:rPr lang="en-US"/>
              <a:t>Body copy</a:t>
            </a:r>
          </a:p>
        </p:txBody>
      </p:sp>
    </p:spTree>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4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4"/>
                </a:solidFill>
                <a:latin typeface="+mj-lt"/>
              </a:defRPr>
            </a:lvl1pPr>
          </a:lstStyle>
          <a:p>
            <a:pPr lvl="0"/>
            <a:r>
              <a:rPr lang="en-US"/>
              <a:t>Title (Optional)</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 (Optional)</a:t>
            </a:r>
          </a:p>
        </p:txBody>
      </p:sp>
      <p:sp>
        <p:nvSpPr>
          <p:cNvPr id="10" name="Text Placeholder 9"/>
          <p:cNvSpPr>
            <a:spLocks noGrp="1"/>
          </p:cNvSpPr>
          <p:nvPr>
            <p:ph type="body" sz="quarter" idx="12" hasCustomPrompt="1"/>
          </p:nvPr>
        </p:nvSpPr>
        <p:spPr>
          <a:xfrm>
            <a:off x="0" y="2157413"/>
            <a:ext cx="12192000" cy="4700587"/>
          </a:xfrm>
        </p:spPr>
        <p:txBody>
          <a:bodyPr lIns="393192" tIns="91440" bIns="91440">
            <a:normAutofit/>
          </a:bodyPr>
          <a:lstStyle>
            <a:lvl1pPr marL="0" indent="0">
              <a:buNone/>
              <a:defRPr sz="2000">
                <a:solidFill>
                  <a:schemeClr val="tx1"/>
                </a:solidFill>
              </a:defRPr>
            </a:lvl1pPr>
          </a:lstStyle>
          <a:p>
            <a:pPr lvl="0"/>
            <a:r>
              <a:rPr lang="en-US"/>
              <a:t>Body copy</a:t>
            </a:r>
          </a:p>
        </p:txBody>
      </p:sp>
    </p:spTree>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5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5"/>
                </a:solidFill>
                <a:latin typeface="+mj-lt"/>
              </a:defRPr>
            </a:lvl1pPr>
          </a:lstStyle>
          <a:p>
            <a:pPr lvl="0"/>
            <a:r>
              <a:rPr lang="en-US"/>
              <a:t>Title (Optional)</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 (Optional)</a:t>
            </a:r>
          </a:p>
        </p:txBody>
      </p:sp>
      <p:sp>
        <p:nvSpPr>
          <p:cNvPr id="10" name="Text Placeholder 9"/>
          <p:cNvSpPr>
            <a:spLocks noGrp="1"/>
          </p:cNvSpPr>
          <p:nvPr>
            <p:ph type="body" sz="quarter" idx="12" hasCustomPrompt="1"/>
          </p:nvPr>
        </p:nvSpPr>
        <p:spPr>
          <a:xfrm>
            <a:off x="0" y="2157413"/>
            <a:ext cx="12192000" cy="4700587"/>
          </a:xfrm>
        </p:spPr>
        <p:txBody>
          <a:bodyPr lIns="393192" tIns="91440" bIns="91440">
            <a:normAutofit/>
          </a:bodyPr>
          <a:lstStyle>
            <a:lvl1pPr marL="0" indent="0">
              <a:buNone/>
              <a:defRPr sz="2000">
                <a:solidFill>
                  <a:schemeClr val="tx1"/>
                </a:solidFill>
              </a:defRPr>
            </a:lvl1pPr>
          </a:lstStyle>
          <a:p>
            <a:pPr lvl="0"/>
            <a:r>
              <a:rPr lang="en-US"/>
              <a:t>Body copy</a:t>
            </a:r>
          </a:p>
        </p:txBody>
      </p:sp>
    </p:spTree>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7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1"/>
                </a:solidFill>
                <a:latin typeface="+mj-lt"/>
              </a:defRPr>
            </a:lvl1pPr>
          </a:lstStyle>
          <a:p>
            <a:pPr lvl="0"/>
            <a:r>
              <a:rPr lang="en-US"/>
              <a:t>Title (Optional)</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 (Optional)</a:t>
            </a:r>
          </a:p>
        </p:txBody>
      </p:sp>
      <p:sp>
        <p:nvSpPr>
          <p:cNvPr id="10" name="Text Placeholder 9"/>
          <p:cNvSpPr>
            <a:spLocks noGrp="1"/>
          </p:cNvSpPr>
          <p:nvPr>
            <p:ph type="body" sz="quarter" idx="12" hasCustomPrompt="1"/>
          </p:nvPr>
        </p:nvSpPr>
        <p:spPr>
          <a:xfrm>
            <a:off x="0" y="2157413"/>
            <a:ext cx="12192000" cy="4700587"/>
          </a:xfrm>
        </p:spPr>
        <p:txBody>
          <a:bodyPr lIns="393192" tIns="91440" bIns="91440">
            <a:normAutofit/>
          </a:bodyPr>
          <a:lstStyle>
            <a:lvl1pPr marL="0" indent="0">
              <a:buNone/>
              <a:defRPr sz="2000">
                <a:solidFill>
                  <a:schemeClr val="tx1"/>
                </a:solidFill>
              </a:defRPr>
            </a:lvl1pPr>
          </a:lstStyle>
          <a:p>
            <a:pPr lvl="0"/>
            <a:r>
              <a:rPr lang="en-US"/>
              <a:t>Body copy</a:t>
            </a:r>
          </a:p>
        </p:txBody>
      </p:sp>
    </p:spTree>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10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5712178" cy="1232898"/>
          </a:xfrm>
        </p:spPr>
        <p:txBody>
          <a:bodyPr lIns="393192" tIns="393192" bIns="91440">
            <a:normAutofit/>
          </a:bodyPr>
          <a:lstStyle>
            <a:lvl1pPr marL="0" indent="0">
              <a:buNone/>
              <a:defRPr sz="4400">
                <a:solidFill>
                  <a:schemeClr val="accent4"/>
                </a:solidFill>
                <a:latin typeface="+mj-lt"/>
              </a:defRPr>
            </a:lvl1pPr>
          </a:lstStyle>
          <a:p>
            <a:pPr lvl="0"/>
            <a:r>
              <a:rPr lang="en-US"/>
              <a:t>Title (Optional)</a:t>
            </a:r>
          </a:p>
        </p:txBody>
      </p:sp>
      <p:sp>
        <p:nvSpPr>
          <p:cNvPr id="10" name="Text Placeholder 9"/>
          <p:cNvSpPr>
            <a:spLocks noGrp="1"/>
          </p:cNvSpPr>
          <p:nvPr>
            <p:ph type="body" sz="quarter" idx="12" hasCustomPrompt="1"/>
          </p:nvPr>
        </p:nvSpPr>
        <p:spPr>
          <a:xfrm>
            <a:off x="0" y="1232899"/>
            <a:ext cx="5712178" cy="5625101"/>
          </a:xfrm>
        </p:spPr>
        <p:txBody>
          <a:bodyPr lIns="393192" tIns="91440" bIns="91440">
            <a:normAutofit/>
          </a:bodyPr>
          <a:lstStyle>
            <a:lvl1pPr marL="0" indent="0">
              <a:buNone/>
              <a:defRPr sz="2000">
                <a:solidFill>
                  <a:schemeClr val="tx1"/>
                </a:solidFill>
                <a:latin typeface="+mn-lt"/>
              </a:defRPr>
            </a:lvl1pPr>
          </a:lstStyle>
          <a:p>
            <a:pPr lvl="0"/>
            <a:r>
              <a:rPr lang="en-US"/>
              <a:t>Body copy</a:t>
            </a: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Microsoft Ready - Generic">
    <p:bg>
      <p:bgPr>
        <a:solidFill>
          <a:schemeClr val="accent1"/>
        </a:solidFill>
        <a:effectLst/>
      </p:bgPr>
    </p:bg>
    <p:spTree>
      <p:nvGrpSpPr>
        <p:cNvPr id="1" name=""/>
        <p:cNvGrpSpPr/>
        <p:nvPr/>
      </p:nvGrpSpPr>
      <p:grpSpPr>
        <a:xfrm>
          <a:off x="0" y="0"/>
          <a:ext cx="0" cy="0"/>
          <a:chOff x="0" y="0"/>
          <a:chExt cx="0" cy="0"/>
        </a:xfrm>
      </p:grpSpPr>
      <p:pic>
        <p:nvPicPr>
          <p:cNvPr id="6" name="MS logo white - EMF"/>
          <p:cNvPicPr>
            <a:picLocks noChangeAspect="1"/>
          </p:cNvPicPr>
          <p:nvPr userDrawn="1"/>
        </p:nvPicPr>
        <p:blipFill>
          <a:blip r:embed="rId2"/>
          <a:stretch>
            <a:fillRect/>
          </a:stretch>
        </p:blipFill>
        <p:spPr bwMode="black">
          <a:xfrm>
            <a:off x="451633" y="470067"/>
            <a:ext cx="1423303" cy="304828"/>
          </a:xfrm>
          <a:prstGeom prst="rect">
            <a:avLst/>
          </a:prstGeom>
        </p:spPr>
      </p:pic>
      <p:grpSp>
        <p:nvGrpSpPr>
          <p:cNvPr id="12" name="Group 11"/>
          <p:cNvGrpSpPr/>
          <p:nvPr userDrawn="1"/>
        </p:nvGrpSpPr>
        <p:grpSpPr>
          <a:xfrm>
            <a:off x="6857009" y="5999453"/>
            <a:ext cx="5216493" cy="627864"/>
            <a:chOff x="274638" y="4554931"/>
            <a:chExt cx="5321094" cy="640363"/>
          </a:xfrm>
        </p:grpSpPr>
        <p:sp>
          <p:nvSpPr>
            <p:cNvPr id="7" name="TextBox 6"/>
            <p:cNvSpPr txBox="1"/>
            <p:nvPr userDrawn="1"/>
          </p:nvSpPr>
          <p:spPr>
            <a:xfrm>
              <a:off x="274638" y="4554931"/>
              <a:ext cx="5321094" cy="640363"/>
            </a:xfrm>
            <a:prstGeom prst="rect">
              <a:avLst/>
            </a:prstGeom>
            <a:noFill/>
          </p:spPr>
          <p:txBody>
            <a:bodyPr wrap="none" lIns="182880" tIns="146304" rIns="182880" bIns="146304" rtlCol="0">
              <a:spAutoFit/>
            </a:bodyPr>
            <a:lstStyle/>
            <a:p>
              <a:pPr defTabSz="914367">
                <a:lnSpc>
                  <a:spcPct val="90000"/>
                </a:lnSpc>
                <a:spcAft>
                  <a:spcPts val="588"/>
                </a:spcAft>
              </a:pPr>
              <a:r>
                <a:rPr lang="en-US" sz="2353">
                  <a:gradFill>
                    <a:gsLst>
                      <a:gs pos="2917">
                        <a:srgbClr val="FFFFFF"/>
                      </a:gs>
                      <a:gs pos="30000">
                        <a:srgbClr val="FFFFFF"/>
                      </a:gs>
                    </a:gsLst>
                    <a:lin ang="5400000" scaled="0"/>
                  </a:gradFill>
                </a:rPr>
                <a:t>Las Vegas, Nevada	July 17–21, 2017</a:t>
              </a:r>
            </a:p>
          </p:txBody>
        </p:sp>
        <p:cxnSp>
          <p:nvCxnSpPr>
            <p:cNvPr id="10" name="Straight Connector 9"/>
            <p:cNvCxnSpPr>
              <a:cxnSpLocks/>
            </p:cNvCxnSpPr>
            <p:nvPr userDrawn="1"/>
          </p:nvCxnSpPr>
          <p:spPr>
            <a:xfrm>
              <a:off x="3059781" y="4673270"/>
              <a:ext cx="0" cy="365756"/>
            </a:xfrm>
            <a:prstGeom prst="line">
              <a:avLst/>
            </a:prstGeom>
            <a:ln w="158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056C9DEE-6F0F-4952-B2B1-A47AFA7F3DE1}"/>
              </a:ext>
            </a:extLst>
          </p:cNvPr>
          <p:cNvSpPr txBox="1"/>
          <p:nvPr userDrawn="1"/>
        </p:nvSpPr>
        <p:spPr>
          <a:xfrm>
            <a:off x="221373" y="1834504"/>
            <a:ext cx="7730639" cy="1022701"/>
          </a:xfrm>
          <a:prstGeom prst="rect">
            <a:avLst/>
          </a:prstGeom>
          <a:noFill/>
        </p:spPr>
        <p:txBody>
          <a:bodyPr wrap="none" lIns="179259" tIns="143407" rIns="179259" bIns="143407" rtlCol="0">
            <a:spAutoFit/>
          </a:bodyPr>
          <a:lstStyle/>
          <a:p>
            <a:pPr defTabSz="914367">
              <a:lnSpc>
                <a:spcPct val="90000"/>
              </a:lnSpc>
              <a:spcAft>
                <a:spcPts val="588"/>
              </a:spcAft>
            </a:pPr>
            <a:r>
              <a:rPr lang="en-US" sz="5293">
                <a:gradFill>
                  <a:gsLst>
                    <a:gs pos="2917">
                      <a:srgbClr val="FFFFFF"/>
                    </a:gs>
                    <a:gs pos="30000">
                      <a:srgbClr val="FFFFFF"/>
                    </a:gs>
                  </a:gsLst>
                  <a:lin ang="5400000" scaled="0"/>
                </a:gradFill>
                <a:latin typeface="Segoe UI Light"/>
              </a:rPr>
              <a:t>Microsoft Ready to believe</a:t>
            </a:r>
          </a:p>
        </p:txBody>
      </p:sp>
      <p:sp>
        <p:nvSpPr>
          <p:cNvPr id="11" name="TextBox 10">
            <a:extLst>
              <a:ext uri="{FF2B5EF4-FFF2-40B4-BE49-F238E27FC236}">
                <a16:creationId xmlns:a16="http://schemas.microsoft.com/office/drawing/2014/main" id="{E83994D1-B42D-4DF0-86D5-48A780335374}"/>
              </a:ext>
            </a:extLst>
          </p:cNvPr>
          <p:cNvSpPr txBox="1"/>
          <p:nvPr userDrawn="1"/>
        </p:nvSpPr>
        <p:spPr>
          <a:xfrm>
            <a:off x="4927288" y="2599697"/>
            <a:ext cx="5661415" cy="1037426"/>
          </a:xfrm>
          <a:prstGeom prst="rect">
            <a:avLst/>
          </a:prstGeom>
          <a:noFill/>
        </p:spPr>
        <p:txBody>
          <a:bodyPr wrap="square" lIns="179259" tIns="143407" rIns="179259" bIns="143407" rtlCol="0">
            <a:spAutoFit/>
          </a:bodyPr>
          <a:lstStyle/>
          <a:p>
            <a:pPr defTabSz="914367">
              <a:lnSpc>
                <a:spcPct val="90000"/>
              </a:lnSpc>
              <a:spcAft>
                <a:spcPts val="588"/>
              </a:spcAft>
            </a:pPr>
            <a:r>
              <a:rPr lang="en-US" sz="5293">
                <a:gradFill>
                  <a:gsLst>
                    <a:gs pos="2917">
                      <a:srgbClr val="FFFFFF"/>
                    </a:gs>
                    <a:gs pos="30000">
                      <a:srgbClr val="FFFFFF"/>
                    </a:gs>
                  </a:gsLst>
                  <a:lin ang="5400000" scaled="0"/>
                </a:gradFill>
                <a:latin typeface="Segoe UI Light"/>
              </a:rPr>
              <a:t>to explore </a:t>
            </a:r>
          </a:p>
        </p:txBody>
      </p:sp>
      <p:sp>
        <p:nvSpPr>
          <p:cNvPr id="14" name="TextBox 13">
            <a:extLst>
              <a:ext uri="{FF2B5EF4-FFF2-40B4-BE49-F238E27FC236}">
                <a16:creationId xmlns:a16="http://schemas.microsoft.com/office/drawing/2014/main" id="{70274CE8-0669-40AC-B5B3-94E0883E20B7}"/>
              </a:ext>
            </a:extLst>
          </p:cNvPr>
          <p:cNvSpPr txBox="1"/>
          <p:nvPr userDrawn="1"/>
        </p:nvSpPr>
        <p:spPr>
          <a:xfrm>
            <a:off x="4927288" y="3378027"/>
            <a:ext cx="5661415" cy="1037426"/>
          </a:xfrm>
          <a:prstGeom prst="rect">
            <a:avLst/>
          </a:prstGeom>
          <a:noFill/>
        </p:spPr>
        <p:txBody>
          <a:bodyPr wrap="square" lIns="179259" tIns="143407" rIns="179259" bIns="143407" rtlCol="0">
            <a:spAutoFit/>
          </a:bodyPr>
          <a:lstStyle/>
          <a:p>
            <a:pPr defTabSz="914367">
              <a:lnSpc>
                <a:spcPct val="90000"/>
              </a:lnSpc>
              <a:spcAft>
                <a:spcPts val="588"/>
              </a:spcAft>
            </a:pPr>
            <a:r>
              <a:rPr lang="en-US" sz="5293">
                <a:gradFill>
                  <a:gsLst>
                    <a:gs pos="2917">
                      <a:srgbClr val="FFFFFF"/>
                    </a:gs>
                    <a:gs pos="30000">
                      <a:srgbClr val="FFFFFF"/>
                    </a:gs>
                  </a:gsLst>
                  <a:lin ang="5400000" scaled="0"/>
                </a:gradFill>
                <a:latin typeface="Segoe UI Light"/>
              </a:rPr>
              <a:t>to win</a:t>
            </a:r>
          </a:p>
        </p:txBody>
      </p:sp>
      <p:sp>
        <p:nvSpPr>
          <p:cNvPr id="16" name="TextBox 15">
            <a:extLst>
              <a:ext uri="{FF2B5EF4-FFF2-40B4-BE49-F238E27FC236}">
                <a16:creationId xmlns:a16="http://schemas.microsoft.com/office/drawing/2014/main" id="{FAA1E864-D76C-4EE8-B187-3A722343D017}"/>
              </a:ext>
            </a:extLst>
          </p:cNvPr>
          <p:cNvSpPr txBox="1"/>
          <p:nvPr userDrawn="1"/>
        </p:nvSpPr>
        <p:spPr>
          <a:xfrm>
            <a:off x="4927287" y="4143221"/>
            <a:ext cx="6119814" cy="1022701"/>
          </a:xfrm>
          <a:prstGeom prst="rect">
            <a:avLst/>
          </a:prstGeom>
          <a:noFill/>
        </p:spPr>
        <p:txBody>
          <a:bodyPr wrap="none" lIns="179259" tIns="143407" rIns="179259" bIns="143407" rtlCol="0">
            <a:spAutoFit/>
          </a:bodyPr>
          <a:lstStyle/>
          <a:p>
            <a:pPr defTabSz="914367">
              <a:lnSpc>
                <a:spcPct val="90000"/>
              </a:lnSpc>
              <a:spcAft>
                <a:spcPts val="588"/>
              </a:spcAft>
            </a:pPr>
            <a:r>
              <a:rPr lang="en-US" sz="5293">
                <a:gradFill>
                  <a:gsLst>
                    <a:gs pos="2917">
                      <a:srgbClr val="FFFFFF"/>
                    </a:gs>
                    <a:gs pos="30000">
                      <a:srgbClr val="FFFFFF"/>
                    </a:gs>
                  </a:gsLst>
                  <a:lin ang="5400000" scaled="0"/>
                </a:gradFill>
                <a:latin typeface="Segoe UI Light"/>
              </a:rPr>
              <a:t>to keep transforming</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11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6479822" y="1"/>
            <a:ext cx="5712178" cy="1232898"/>
          </a:xfrm>
        </p:spPr>
        <p:txBody>
          <a:bodyPr lIns="393192" tIns="393192" bIns="91440">
            <a:normAutofit/>
          </a:bodyPr>
          <a:lstStyle>
            <a:lvl1pPr marL="0" indent="0">
              <a:buNone/>
              <a:defRPr sz="4400">
                <a:solidFill>
                  <a:schemeClr val="accent4"/>
                </a:solidFill>
                <a:latin typeface="+mj-lt"/>
              </a:defRPr>
            </a:lvl1pPr>
          </a:lstStyle>
          <a:p>
            <a:pPr lvl="0"/>
            <a:r>
              <a:rPr lang="en-US"/>
              <a:t>Title (Optional)</a:t>
            </a:r>
          </a:p>
        </p:txBody>
      </p:sp>
      <p:sp>
        <p:nvSpPr>
          <p:cNvPr id="10" name="Text Placeholder 9"/>
          <p:cNvSpPr>
            <a:spLocks noGrp="1"/>
          </p:cNvSpPr>
          <p:nvPr>
            <p:ph type="body" sz="quarter" idx="12" hasCustomPrompt="1"/>
          </p:nvPr>
        </p:nvSpPr>
        <p:spPr>
          <a:xfrm>
            <a:off x="6479822" y="1232899"/>
            <a:ext cx="5712178" cy="5625101"/>
          </a:xfrm>
        </p:spPr>
        <p:txBody>
          <a:bodyPr lIns="393192" tIns="91440" bIns="91440">
            <a:normAutofit/>
          </a:bodyPr>
          <a:lstStyle>
            <a:lvl1pPr marL="0" indent="0">
              <a:buNone/>
              <a:defRPr sz="2000">
                <a:solidFill>
                  <a:schemeClr val="tx1"/>
                </a:solidFill>
                <a:latin typeface="+mn-lt"/>
              </a:defRPr>
            </a:lvl1pPr>
          </a:lstStyle>
          <a:p>
            <a:pPr lvl="0"/>
            <a:r>
              <a:rPr lang="en-US"/>
              <a:t>Body copy</a:t>
            </a:r>
          </a:p>
        </p:txBody>
      </p:sp>
    </p:spTree>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6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6"/>
                </a:solidFill>
                <a:latin typeface="+mj-lt"/>
              </a:defRPr>
            </a:lvl1pPr>
          </a:lstStyle>
          <a:p>
            <a:pPr lvl="0"/>
            <a:r>
              <a:rPr lang="en-US"/>
              <a:t>Title (Optional)</a:t>
            </a:r>
          </a:p>
        </p:txBody>
      </p:sp>
      <p:sp>
        <p:nvSpPr>
          <p:cNvPr id="8" name="Text Placeholder 7"/>
          <p:cNvSpPr>
            <a:spLocks noGrp="1"/>
          </p:cNvSpPr>
          <p:nvPr>
            <p:ph type="body" sz="quarter" idx="11" hasCustomPrompt="1"/>
          </p:nvPr>
        </p:nvSpPr>
        <p:spPr>
          <a:xfrm>
            <a:off x="0" y="1243014"/>
            <a:ext cx="12192000"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 (Optional)</a:t>
            </a:r>
          </a:p>
        </p:txBody>
      </p:sp>
      <p:sp>
        <p:nvSpPr>
          <p:cNvPr id="10" name="Text Placeholder 9"/>
          <p:cNvSpPr>
            <a:spLocks noGrp="1"/>
          </p:cNvSpPr>
          <p:nvPr>
            <p:ph type="body" sz="quarter" idx="12" hasCustomPrompt="1"/>
          </p:nvPr>
        </p:nvSpPr>
        <p:spPr>
          <a:xfrm>
            <a:off x="0" y="2157413"/>
            <a:ext cx="12192000" cy="4700587"/>
          </a:xfrm>
        </p:spPr>
        <p:txBody>
          <a:bodyPr lIns="393192" tIns="91440" bIns="91440">
            <a:normAutofit/>
          </a:bodyPr>
          <a:lstStyle>
            <a:lvl1pPr marL="0" indent="0">
              <a:buNone/>
              <a:defRPr sz="2000">
                <a:solidFill>
                  <a:schemeClr val="tx1"/>
                </a:solidFill>
              </a:defRPr>
            </a:lvl1pPr>
          </a:lstStyle>
          <a:p>
            <a:pPr lvl="0"/>
            <a:r>
              <a:rPr lang="en-US"/>
              <a:t>Body copy</a:t>
            </a:r>
          </a:p>
        </p:txBody>
      </p:sp>
    </p:spTree>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1_Title/sub-title/boxes_Blu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tx2"/>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3" name="Picture Placeholder 2"/>
          <p:cNvSpPr>
            <a:spLocks noGrp="1"/>
          </p:cNvSpPr>
          <p:nvPr>
            <p:ph type="pic" sz="quarter" idx="12"/>
          </p:nvPr>
        </p:nvSpPr>
        <p:spPr>
          <a:xfrm>
            <a:off x="428625" y="1955935"/>
            <a:ext cx="2810686" cy="1127125"/>
          </a:xfrm>
        </p:spPr>
        <p:txBody>
          <a:bodyPr>
            <a:normAutofit/>
          </a:bodyPr>
          <a:lstStyle>
            <a:lvl1pPr marL="0" indent="0" algn="l">
              <a:buNone/>
              <a:defRPr sz="1600"/>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4"/>
            <a:ext cx="2810686" cy="1127125"/>
          </a:xfrm>
        </p:spPr>
        <p:txBody>
          <a:bodyPr>
            <a:normAutofit/>
          </a:bodyPr>
          <a:lstStyle>
            <a:lvl1pPr marL="0" indent="0" algn="l">
              <a:buNone/>
              <a:defRPr sz="1600"/>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5"/>
            <a:ext cx="2810686" cy="1127125"/>
          </a:xfrm>
        </p:spPr>
        <p:txBody>
          <a:bodyPr>
            <a:normAutofit/>
          </a:bodyPr>
          <a:lstStyle>
            <a:lvl1pPr marL="0" indent="0" algn="l">
              <a:buNone/>
              <a:defRPr sz="1600"/>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4"/>
            <a:ext cx="2810686" cy="1127125"/>
          </a:xfrm>
        </p:spPr>
        <p:txBody>
          <a:bodyPr>
            <a:normAutofit/>
          </a:bodyPr>
          <a:lstStyle>
            <a:lvl1pPr marL="0" indent="0" algn="l">
              <a:buNone/>
              <a:defRPr sz="1600"/>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6">
              <a:lumMod val="50000"/>
            </a:schemeClr>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Tree>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2_Title/sub-title/boxes_Red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2"/>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3" name="Picture Placeholder 2"/>
          <p:cNvSpPr>
            <a:spLocks noGrp="1"/>
          </p:cNvSpPr>
          <p:nvPr>
            <p:ph type="pic" sz="quarter" idx="12"/>
          </p:nvPr>
        </p:nvSpPr>
        <p:spPr>
          <a:xfrm>
            <a:off x="428625" y="1955935"/>
            <a:ext cx="2810686" cy="1127125"/>
          </a:xfrm>
        </p:spPr>
        <p:txBody>
          <a:bodyPr>
            <a:normAutofit/>
          </a:bodyPr>
          <a:lstStyle>
            <a:lvl1pPr marL="0" indent="0" algn="l">
              <a:buNone/>
              <a:defRPr sz="1600"/>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4"/>
            <a:ext cx="2810686" cy="1127125"/>
          </a:xfrm>
        </p:spPr>
        <p:txBody>
          <a:bodyPr>
            <a:normAutofit/>
          </a:bodyPr>
          <a:lstStyle>
            <a:lvl1pPr marL="0" indent="0" algn="l">
              <a:buNone/>
              <a:defRPr sz="1600"/>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5"/>
            <a:ext cx="2810686" cy="1127125"/>
          </a:xfrm>
        </p:spPr>
        <p:txBody>
          <a:bodyPr>
            <a:normAutofit/>
          </a:bodyPr>
          <a:lstStyle>
            <a:lvl1pPr marL="0" indent="0" algn="l">
              <a:buNone/>
              <a:defRPr sz="1600"/>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4"/>
            <a:ext cx="2810686" cy="1127125"/>
          </a:xfrm>
        </p:spPr>
        <p:txBody>
          <a:bodyPr>
            <a:normAutofit/>
          </a:bodyPr>
          <a:lstStyle>
            <a:lvl1pPr marL="0" indent="0" algn="l">
              <a:buNone/>
              <a:defRPr sz="1600"/>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2"/>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Tree>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3_Title/sub-title/boxes_Purpl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3"/>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3" name="Picture Placeholder 2"/>
          <p:cNvSpPr>
            <a:spLocks noGrp="1"/>
          </p:cNvSpPr>
          <p:nvPr>
            <p:ph type="pic" sz="quarter" idx="12"/>
          </p:nvPr>
        </p:nvSpPr>
        <p:spPr>
          <a:xfrm>
            <a:off x="428625" y="1955935"/>
            <a:ext cx="2810686" cy="1127125"/>
          </a:xfrm>
        </p:spPr>
        <p:txBody>
          <a:bodyPr>
            <a:normAutofit/>
          </a:bodyPr>
          <a:lstStyle>
            <a:lvl1pPr marL="0" indent="0" algn="l">
              <a:buNone/>
              <a:defRPr sz="1600"/>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4"/>
            <a:ext cx="2810686" cy="1127125"/>
          </a:xfrm>
        </p:spPr>
        <p:txBody>
          <a:bodyPr>
            <a:normAutofit/>
          </a:bodyPr>
          <a:lstStyle>
            <a:lvl1pPr marL="0" indent="0" algn="l">
              <a:buNone/>
              <a:defRPr sz="1600"/>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5"/>
            <a:ext cx="2810686" cy="1127125"/>
          </a:xfrm>
        </p:spPr>
        <p:txBody>
          <a:bodyPr>
            <a:normAutofit/>
          </a:bodyPr>
          <a:lstStyle>
            <a:lvl1pPr marL="0" indent="0" algn="l">
              <a:buNone/>
              <a:defRPr sz="1600"/>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4"/>
            <a:ext cx="2810686" cy="1127125"/>
          </a:xfrm>
        </p:spPr>
        <p:txBody>
          <a:bodyPr>
            <a:normAutofit/>
          </a:bodyPr>
          <a:lstStyle>
            <a:lvl1pPr marL="0" indent="0" algn="l">
              <a:buNone/>
              <a:defRPr sz="1600"/>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3"/>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Tree>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4_Title/sub-title/boxes_green">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4"/>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3" name="Picture Placeholder 2"/>
          <p:cNvSpPr>
            <a:spLocks noGrp="1"/>
          </p:cNvSpPr>
          <p:nvPr>
            <p:ph type="pic" sz="quarter" idx="12"/>
          </p:nvPr>
        </p:nvSpPr>
        <p:spPr>
          <a:xfrm>
            <a:off x="428625" y="1955935"/>
            <a:ext cx="2810686" cy="1127125"/>
          </a:xfrm>
        </p:spPr>
        <p:txBody>
          <a:bodyPr>
            <a:normAutofit/>
          </a:bodyPr>
          <a:lstStyle>
            <a:lvl1pPr marL="0" indent="0" algn="l">
              <a:buNone/>
              <a:defRPr sz="1600"/>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4"/>
            <a:ext cx="2810686" cy="1127125"/>
          </a:xfrm>
        </p:spPr>
        <p:txBody>
          <a:bodyPr>
            <a:normAutofit/>
          </a:bodyPr>
          <a:lstStyle>
            <a:lvl1pPr marL="0" indent="0" algn="l">
              <a:buNone/>
              <a:defRPr sz="1600"/>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5"/>
            <a:ext cx="2810686" cy="1127125"/>
          </a:xfrm>
        </p:spPr>
        <p:txBody>
          <a:bodyPr>
            <a:normAutofit/>
          </a:bodyPr>
          <a:lstStyle>
            <a:lvl1pPr marL="0" indent="0" algn="l">
              <a:buNone/>
              <a:defRPr sz="1600"/>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4"/>
            <a:ext cx="2810686" cy="1127125"/>
          </a:xfrm>
        </p:spPr>
        <p:txBody>
          <a:bodyPr>
            <a:normAutofit/>
          </a:bodyPr>
          <a:lstStyle>
            <a:lvl1pPr marL="0" indent="0" algn="l">
              <a:buNone/>
              <a:defRPr sz="1600"/>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4"/>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Tree>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5_Title/sub-title/light blu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5"/>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3" name="Picture Placeholder 2"/>
          <p:cNvSpPr>
            <a:spLocks noGrp="1"/>
          </p:cNvSpPr>
          <p:nvPr>
            <p:ph type="pic" sz="quarter" idx="12"/>
          </p:nvPr>
        </p:nvSpPr>
        <p:spPr>
          <a:xfrm>
            <a:off x="428625" y="1955935"/>
            <a:ext cx="2810686" cy="1127125"/>
          </a:xfrm>
        </p:spPr>
        <p:txBody>
          <a:bodyPr>
            <a:normAutofit/>
          </a:bodyPr>
          <a:lstStyle>
            <a:lvl1pPr marL="0" indent="0" algn="l">
              <a:buNone/>
              <a:defRPr sz="1600"/>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4"/>
            <a:ext cx="2810686" cy="1127125"/>
          </a:xfrm>
        </p:spPr>
        <p:txBody>
          <a:bodyPr>
            <a:normAutofit/>
          </a:bodyPr>
          <a:lstStyle>
            <a:lvl1pPr marL="0" indent="0" algn="l">
              <a:buNone/>
              <a:defRPr sz="1600"/>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5"/>
            <a:ext cx="2810686" cy="1127125"/>
          </a:xfrm>
        </p:spPr>
        <p:txBody>
          <a:bodyPr>
            <a:normAutofit/>
          </a:bodyPr>
          <a:lstStyle>
            <a:lvl1pPr marL="0" indent="0" algn="l">
              <a:buNone/>
              <a:defRPr sz="1600"/>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4"/>
            <a:ext cx="2810686" cy="1127125"/>
          </a:xfrm>
        </p:spPr>
        <p:txBody>
          <a:bodyPr>
            <a:normAutofit/>
          </a:bodyPr>
          <a:lstStyle>
            <a:lvl1pPr marL="0" indent="0" algn="l">
              <a:buNone/>
              <a:defRPr sz="1600"/>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6">
              <a:lumMod val="50000"/>
            </a:schemeClr>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Tree>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6_Title/sub-title/teal">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1"/>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3" name="Picture Placeholder 2"/>
          <p:cNvSpPr>
            <a:spLocks noGrp="1"/>
          </p:cNvSpPr>
          <p:nvPr>
            <p:ph type="pic" sz="quarter" idx="12"/>
          </p:nvPr>
        </p:nvSpPr>
        <p:spPr>
          <a:xfrm>
            <a:off x="428625" y="1955935"/>
            <a:ext cx="2810686" cy="1127125"/>
          </a:xfrm>
        </p:spPr>
        <p:txBody>
          <a:bodyPr>
            <a:normAutofit/>
          </a:bodyPr>
          <a:lstStyle>
            <a:lvl1pPr marL="0" indent="0" algn="l">
              <a:buNone/>
              <a:defRPr sz="1600"/>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4"/>
            <a:ext cx="2810686" cy="1127125"/>
          </a:xfrm>
        </p:spPr>
        <p:txBody>
          <a:bodyPr>
            <a:normAutofit/>
          </a:bodyPr>
          <a:lstStyle>
            <a:lvl1pPr marL="0" indent="0" algn="l">
              <a:buNone/>
              <a:defRPr sz="1600"/>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5"/>
            <a:ext cx="2810686" cy="1127125"/>
          </a:xfrm>
        </p:spPr>
        <p:txBody>
          <a:bodyPr>
            <a:normAutofit/>
          </a:bodyPr>
          <a:lstStyle>
            <a:lvl1pPr marL="0" indent="0" algn="l">
              <a:buNone/>
              <a:defRPr sz="1600"/>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4"/>
            <a:ext cx="2810686" cy="1127125"/>
          </a:xfrm>
        </p:spPr>
        <p:txBody>
          <a:bodyPr>
            <a:normAutofit/>
          </a:bodyPr>
          <a:lstStyle>
            <a:lvl1pPr marL="0" indent="0" algn="l">
              <a:buNone/>
              <a:defRPr sz="1600"/>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1"/>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Tree>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7_Title/sub-title/Purpl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6"/>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3" name="Picture Placeholder 2"/>
          <p:cNvSpPr>
            <a:spLocks noGrp="1"/>
          </p:cNvSpPr>
          <p:nvPr>
            <p:ph type="pic" sz="quarter" idx="12"/>
          </p:nvPr>
        </p:nvSpPr>
        <p:spPr>
          <a:xfrm>
            <a:off x="428625" y="1955935"/>
            <a:ext cx="2810686" cy="1127125"/>
          </a:xfrm>
        </p:spPr>
        <p:txBody>
          <a:bodyPr>
            <a:normAutofit/>
          </a:bodyPr>
          <a:lstStyle>
            <a:lvl1pPr marL="0" indent="0" algn="l">
              <a:buNone/>
              <a:defRPr sz="1600"/>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4"/>
            <a:ext cx="2810686" cy="1127125"/>
          </a:xfrm>
        </p:spPr>
        <p:txBody>
          <a:bodyPr>
            <a:normAutofit/>
          </a:bodyPr>
          <a:lstStyle>
            <a:lvl1pPr marL="0" indent="0" algn="l">
              <a:buNone/>
              <a:defRPr sz="1600"/>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5"/>
            <a:ext cx="2810686" cy="1127125"/>
          </a:xfrm>
        </p:spPr>
        <p:txBody>
          <a:bodyPr>
            <a:normAutofit/>
          </a:bodyPr>
          <a:lstStyle>
            <a:lvl1pPr marL="0" indent="0" algn="l">
              <a:buNone/>
              <a:defRPr sz="1600"/>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4"/>
            <a:ext cx="2810686" cy="1127125"/>
          </a:xfrm>
        </p:spPr>
        <p:txBody>
          <a:bodyPr>
            <a:normAutofit/>
          </a:bodyPr>
          <a:lstStyle>
            <a:lvl1pPr marL="0" indent="0" algn="l">
              <a:buNone/>
              <a:defRPr sz="1600"/>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tx1">
              <a:lumMod val="75000"/>
            </a:schemeClr>
          </a:solidFill>
        </p:spPr>
        <p:txBody>
          <a:bodyPr>
            <a:normAutofit/>
          </a:bodyPr>
          <a:lstStyle>
            <a:lvl1pPr marL="228600" indent="-2286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edit Master text styles</a:t>
            </a:r>
          </a:p>
        </p:txBody>
      </p:sp>
    </p:spTree>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11_blu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1322963"/>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293" spc="-98" baseline="0">
                <a:gradFill>
                  <a:gsLst>
                    <a:gs pos="62564">
                      <a:schemeClr val="tx1"/>
                    </a:gs>
                    <a:gs pos="55000">
                      <a:schemeClr val="tx1"/>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69302" y="3878574"/>
            <a:ext cx="7171337" cy="1792326"/>
          </a:xfrm>
          <a:noFill/>
        </p:spPr>
        <p:txBody>
          <a:bodyPr lIns="164592" tIns="109728" rIns="164592" bIns="109728">
            <a:noAutofit/>
          </a:bodyPr>
          <a:lstStyle>
            <a:lvl1pPr marL="0" indent="0">
              <a:spcBef>
                <a:spcPts val="0"/>
              </a:spcBef>
              <a:buNone/>
              <a:defRPr sz="3136" spc="0" baseline="0">
                <a:gradFill>
                  <a:gsLst>
                    <a:gs pos="91000">
                      <a:schemeClr val="tx1"/>
                    </a:gs>
                    <a:gs pos="0">
                      <a:schemeClr val="tx1"/>
                    </a:gs>
                  </a:gsLst>
                  <a:lin ang="5400000" scaled="0"/>
                </a:gradFill>
                <a:latin typeface="+mn-lt"/>
              </a:defRPr>
            </a:lvl1pPr>
          </a:lstStyle>
          <a:p>
            <a:pPr lvl="0"/>
            <a:r>
              <a:rPr lang="en-US"/>
              <a:t>Speaker name</a:t>
            </a:r>
          </a:p>
        </p:txBody>
      </p:sp>
      <p:pic>
        <p:nvPicPr>
          <p:cNvPr id="6" name="MS logo white - EMF"/>
          <p:cNvPicPr>
            <a:picLocks noChangeAspect="1"/>
          </p:cNvPicPr>
          <p:nvPr userDrawn="1"/>
        </p:nvPicPr>
        <p:blipFill>
          <a:blip r:embed="rId2"/>
          <a:stretch>
            <a:fillRect/>
          </a:stretch>
        </p:blipFill>
        <p:spPr bwMode="black">
          <a:xfrm>
            <a:off x="451633" y="470067"/>
            <a:ext cx="1423303" cy="304828"/>
          </a:xfrm>
          <a:prstGeom prst="rect">
            <a:avLst/>
          </a:prstGeom>
        </p:spPr>
      </p:pic>
      <p:sp>
        <p:nvSpPr>
          <p:cNvPr id="7" name="Text Placeholder 16"/>
          <p:cNvSpPr>
            <a:spLocks noGrp="1"/>
          </p:cNvSpPr>
          <p:nvPr>
            <p:ph type="body" sz="quarter" idx="13" hasCustomPrompt="1"/>
          </p:nvPr>
        </p:nvSpPr>
        <p:spPr>
          <a:xfrm>
            <a:off x="8339677" y="288561"/>
            <a:ext cx="3585699" cy="567015"/>
          </a:xfrm>
        </p:spPr>
        <p:txBody>
          <a:bodyPr lIns="182880" tIns="146304" rIns="182880" bIns="146304"/>
          <a:lstStyle>
            <a:lvl1pPr marL="0" indent="0" algn="r">
              <a:buNone/>
              <a:defRPr sz="1961">
                <a:latin typeface="+mn-lt"/>
              </a:defRPr>
            </a:lvl1pPr>
            <a:lvl2pPr marL="336080" indent="0">
              <a:buNone/>
              <a:defRPr sz="1961"/>
            </a:lvl2pPr>
            <a:lvl3pPr marL="560134" indent="0">
              <a:buNone/>
              <a:defRPr sz="1961"/>
            </a:lvl3pPr>
            <a:lvl4pPr marL="784187" indent="0">
              <a:buNone/>
              <a:defRPr sz="1961"/>
            </a:lvl4pPr>
            <a:lvl5pPr marL="1008241" indent="0">
              <a:buNone/>
              <a:defRPr sz="1961"/>
            </a:lvl5pPr>
          </a:lstStyle>
          <a:p>
            <a:pPr lvl="0"/>
            <a:r>
              <a:rPr lang="en-US"/>
              <a:t>Session Code</a:t>
            </a:r>
          </a:p>
        </p:txBody>
      </p:sp>
      <p:sp>
        <p:nvSpPr>
          <p:cNvPr id="8" name="Text Placeholder 16"/>
          <p:cNvSpPr>
            <a:spLocks noGrp="1"/>
          </p:cNvSpPr>
          <p:nvPr>
            <p:ph type="body" sz="quarter" idx="14" hasCustomPrompt="1"/>
          </p:nvPr>
        </p:nvSpPr>
        <p:spPr>
          <a:xfrm>
            <a:off x="269303" y="5997081"/>
            <a:ext cx="3585699" cy="567015"/>
          </a:xfrm>
        </p:spPr>
        <p:txBody>
          <a:bodyPr lIns="182880" tIns="146304" rIns="182880" bIns="146304" anchor="b"/>
          <a:lstStyle>
            <a:lvl1pPr marL="0" indent="0" algn="l">
              <a:buNone/>
              <a:defRPr sz="1961">
                <a:latin typeface="+mn-lt"/>
              </a:defRPr>
            </a:lvl1pPr>
            <a:lvl2pPr marL="336080" indent="0">
              <a:buNone/>
              <a:defRPr sz="1961"/>
            </a:lvl2pPr>
            <a:lvl3pPr marL="560134" indent="0">
              <a:buNone/>
              <a:defRPr sz="1961"/>
            </a:lvl3pPr>
            <a:lvl4pPr marL="784187" indent="0">
              <a:buNone/>
              <a:defRPr sz="1961"/>
            </a:lvl4pPr>
            <a:lvl5pPr marL="1008241" indent="0">
              <a:buNone/>
              <a:defRPr sz="1961"/>
            </a:lvl5pPr>
          </a:lstStyle>
          <a:p>
            <a:pPr lvl="0"/>
            <a:r>
              <a:rPr lang="en-US"/>
              <a:t>Yammer hashtag</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950"/>
                                        <p:tgtEl>
                                          <p:spTgt spid="7"/>
                                        </p:tgtEl>
                                      </p:cBhvr>
                                    </p:animEffect>
                                  </p:childTnLst>
                                </p:cTn>
                              </p:par>
                              <p:par>
                                <p:cTn id="8" presetID="63" presetClass="path" presetSubtype="0" decel="100000" fill="hold" grpId="1" nodeType="withEffect">
                                  <p:stCondLst>
                                    <p:cond delay="700"/>
                                  </p:stCondLst>
                                  <p:childTnLst>
                                    <p:animMotion origin="layout" path="M -0.01455 2.13345E-6 L 1.62369E-6 2.13345E-6 " pathEditMode="relative" rAng="0" ptsTypes="AA">
                                      <p:cBhvr>
                                        <p:cTn id="9" dur="950" fill="hold"/>
                                        <p:tgtEl>
                                          <p:spTgt spid="7"/>
                                        </p:tgtEl>
                                        <p:attrNameLst>
                                          <p:attrName>ppt_x</p:attrName>
                                          <p:attrName>ppt_y</p:attrName>
                                        </p:attrNameLst>
                                      </p:cBhvr>
                                      <p:rCtr x="728" y="0"/>
                                    </p:animMotion>
                                  </p:childTnLst>
                                </p:cTn>
                              </p:par>
                              <p:par>
                                <p:cTn id="10" presetID="6" presetClass="emph" presetSubtype="0" accel="100000" autoRev="1" fill="hold" grpId="2" nodeType="withEffect">
                                  <p:stCondLst>
                                    <p:cond delay="0"/>
                                  </p:stCondLst>
                                  <p:childTnLst>
                                    <p:animScale>
                                      <p:cBhvr>
                                        <p:cTn id="11" dur="500" fill="hold"/>
                                        <p:tgtEl>
                                          <p:spTgt spid="7"/>
                                        </p:tgtEl>
                                      </p:cBhvr>
                                      <p:by x="95000" y="95000"/>
                                    </p:animScale>
                                  </p:childTnLst>
                                </p:cTn>
                              </p:par>
                              <p:par>
                                <p:cTn id="12" presetID="10" presetClass="entr" presetSubtype="0" fill="hold" grpId="0" nodeType="withEffect">
                                  <p:stCondLst>
                                    <p:cond delay="7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950"/>
                                        <p:tgtEl>
                                          <p:spTgt spid="8"/>
                                        </p:tgtEl>
                                      </p:cBhvr>
                                    </p:animEffect>
                                  </p:childTnLst>
                                </p:cTn>
                              </p:par>
                              <p:par>
                                <p:cTn id="15" presetID="63" presetClass="path" presetSubtype="0" decel="100000" fill="hold" grpId="1" nodeType="withEffect">
                                  <p:stCondLst>
                                    <p:cond delay="700"/>
                                  </p:stCondLst>
                                  <p:childTnLst>
                                    <p:animMotion origin="layout" path="M -0.01455 -2.09714E-6 L -4.54174E-6 -2.09714E-6 " pathEditMode="relative" rAng="0" ptsTypes="AA">
                                      <p:cBhvr>
                                        <p:cTn id="16" dur="950" fill="hold"/>
                                        <p:tgtEl>
                                          <p:spTgt spid="8"/>
                                        </p:tgtEl>
                                        <p:attrNameLst>
                                          <p:attrName>ppt_x</p:attrName>
                                          <p:attrName>ppt_y</p:attrName>
                                        </p:attrNameLst>
                                      </p:cBhvr>
                                      <p:rCtr x="728" y="0"/>
                                    </p:animMotion>
                                  </p:childTnLst>
                                </p:cTn>
                              </p:par>
                              <p:par>
                                <p:cTn id="17" presetID="6" presetClass="emph" presetSubtype="0" accel="100000" autoRev="1" fill="hold" grpId="2" nodeType="withEffect">
                                  <p:stCondLst>
                                    <p:cond delay="0"/>
                                  </p:stCondLst>
                                  <p:childTnLst>
                                    <p:animScale>
                                      <p:cBhvr>
                                        <p:cTn id="18" dur="500" fill="hold"/>
                                        <p:tgtEl>
                                          <p:spTgt spid="8"/>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tmplLst>
          <p:tmpl>
            <p:tnLst>
              <p:par>
                <p:cTn presetID="10" presetClass="entr" presetSubtype="0" fill="hold" nodeType="withEffect">
                  <p:stCondLst>
                    <p:cond delay="700"/>
                  </p:stCondLst>
                  <p:childTnLst>
                    <p:set>
                      <p:cBhvr>
                        <p:cTn dur="1" fill="hold">
                          <p:stCondLst>
                            <p:cond delay="0"/>
                          </p:stCondLst>
                        </p:cTn>
                        <p:tgtEl>
                          <p:spTgt spid="7"/>
                        </p:tgtEl>
                        <p:attrNameLst>
                          <p:attrName>style.visibility</p:attrName>
                        </p:attrNameLst>
                      </p:cBhvr>
                      <p:to>
                        <p:strVal val="visible"/>
                      </p:to>
                    </p:set>
                    <p:animEffect transition="in" filter="fade">
                      <p:cBhvr>
                        <p:cTn dur="950"/>
                        <p:tgtEl>
                          <p:spTgt spid="7"/>
                        </p:tgtEl>
                      </p:cBhvr>
                    </p:animEffect>
                  </p:childTnLst>
                </p:cTn>
              </p:par>
            </p:tnLst>
          </p:tmpl>
        </p:tmplLst>
      </p:bldP>
      <p:bldP spid="7" grpId="1"/>
      <p:bldP spid="7" grpId="2"/>
      <p:bldP spid="8" grpId="0">
        <p:tmplLst>
          <p:tmpl>
            <p:tnLst>
              <p:par>
                <p:cTn presetID="10" presetClass="entr" presetSubtype="0" fill="hold" nodeType="withEffect">
                  <p:stCondLst>
                    <p:cond delay="700"/>
                  </p:stCondLst>
                  <p:childTnLst>
                    <p:set>
                      <p:cBhvr>
                        <p:cTn dur="1" fill="hold">
                          <p:stCondLst>
                            <p:cond delay="0"/>
                          </p:stCondLst>
                        </p:cTn>
                        <p:tgtEl>
                          <p:spTgt spid="8"/>
                        </p:tgtEl>
                        <p:attrNameLst>
                          <p:attrName>style.visibility</p:attrName>
                        </p:attrNameLst>
                      </p:cBhvr>
                      <p:to>
                        <p:strVal val="visible"/>
                      </p:to>
                    </p:set>
                    <p:animEffect transition="in" filter="fade">
                      <p:cBhvr>
                        <p:cTn dur="950"/>
                        <p:tgtEl>
                          <p:spTgt spid="8"/>
                        </p:tgtEl>
                      </p:cBhvr>
                    </p:animEffect>
                  </p:childTnLst>
                </p:cTn>
              </p:par>
            </p:tnLst>
          </p:tmpl>
        </p:tmplLst>
      </p:bldP>
      <p:bldP spid="8" grpId="1"/>
      <p:bldP spid="8" grpId="2"/>
    </p:bldLst>
  </p:timing>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14_Red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1322963"/>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16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1322963"/>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17_green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1322963"/>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18_Sky blu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1322963"/>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20_teal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1322963"/>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19_dark blu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1322963"/>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Side bar_2 Tile lines &amp; Content">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sz="quarter" idx="12" hasCustomPrompt="1"/>
          </p:nvPr>
        </p:nvSpPr>
        <p:spPr>
          <a:xfrm>
            <a:off x="0" y="3505200"/>
            <a:ext cx="4087813" cy="3352800"/>
          </a:xfrm>
        </p:spPr>
        <p:txBody>
          <a:bodyPr lIns="393192" tIns="91440" bIns="91440">
            <a:normAutofit/>
          </a:bodyPr>
          <a:lstStyle>
            <a:lvl1pPr marL="0" indent="0">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6" name="Text Placeholder 5"/>
          <p:cNvSpPr>
            <a:spLocks noGrp="1"/>
          </p:cNvSpPr>
          <p:nvPr>
            <p:ph type="body" sz="quarter" idx="13"/>
          </p:nvPr>
        </p:nvSpPr>
        <p:spPr>
          <a:xfrm>
            <a:off x="4100513" y="0"/>
            <a:ext cx="8091487" cy="6858000"/>
          </a:xfrm>
        </p:spPr>
        <p:txBody>
          <a:bodyPr lIns="393192" tIns="393192"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5"/>
          <p:cNvSpPr>
            <a:spLocks noGrp="1"/>
          </p:cNvSpPr>
          <p:nvPr>
            <p:ph type="body" sz="quarter" idx="10" hasCustomPrompt="1"/>
          </p:nvPr>
        </p:nvSpPr>
        <p:spPr>
          <a:xfrm>
            <a:off x="0" y="0"/>
            <a:ext cx="4100945" cy="1974715"/>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9" name="Text Placeholder 7"/>
          <p:cNvSpPr>
            <a:spLocks noGrp="1"/>
          </p:cNvSpPr>
          <p:nvPr>
            <p:ph type="body" sz="quarter" idx="11" hasCustomPrompt="1"/>
          </p:nvPr>
        </p:nvSpPr>
        <p:spPr>
          <a:xfrm>
            <a:off x="0" y="1974716"/>
            <a:ext cx="4100945" cy="1530484"/>
          </a:xfrm>
        </p:spPr>
        <p:txBody>
          <a:bodyPr lIns="393192" rIns="393192" bIns="91440"/>
          <a:lstStyle>
            <a:lvl1pPr marL="0" indent="0">
              <a:buNone/>
              <a:defRPr>
                <a:solidFill>
                  <a:schemeClr val="bg1"/>
                </a:solidFill>
                <a:latin typeface="+mj-lt"/>
              </a:defRPr>
            </a:lvl1pPr>
            <a:lvl2pPr marL="457200" indent="0">
              <a:buNone/>
              <a:defRPr/>
            </a:lvl2pPr>
          </a:lstStyle>
          <a:p>
            <a:pPr lvl="0"/>
            <a:r>
              <a:rPr lang="en-US"/>
              <a:t>Subtitle</a:t>
            </a:r>
          </a:p>
        </p:txBody>
      </p:sp>
    </p:spTree>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13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3" name="Picture Placeholder 7"/>
          <p:cNvSpPr>
            <a:spLocks noGrp="1"/>
          </p:cNvSpPr>
          <p:nvPr>
            <p:ph type="pic" sz="quarter" idx="15"/>
          </p:nvPr>
        </p:nvSpPr>
        <p:spPr>
          <a:xfrm>
            <a:off x="4100513" y="0"/>
            <a:ext cx="8091487" cy="4056434"/>
          </a:xfrm>
        </p:spPr>
        <p:txBody>
          <a:bodyPr>
            <a:normAutofit/>
          </a:bodyPr>
          <a:lstStyle>
            <a:lvl1pPr marL="0" indent="0">
              <a:buNone/>
              <a:defRPr sz="2000">
                <a:latin typeface="Segoe UI" panose="020B0502040204020203" pitchFamily="34" charset="0"/>
                <a:cs typeface="Segoe UI" panose="020B0502040204020203" pitchFamily="34" charset="0"/>
              </a:defRPr>
            </a:lvl1pPr>
          </a:lstStyle>
          <a:p>
            <a:endParaRPr lang="en-US"/>
          </a:p>
        </p:txBody>
      </p:sp>
      <p:sp>
        <p:nvSpPr>
          <p:cNvPr id="14" name="Text Placeholder 5"/>
          <p:cNvSpPr>
            <a:spLocks noGrp="1"/>
          </p:cNvSpPr>
          <p:nvPr>
            <p:ph type="body" sz="quarter" idx="13"/>
          </p:nvPr>
        </p:nvSpPr>
        <p:spPr>
          <a:xfrm>
            <a:off x="4100513" y="4348263"/>
            <a:ext cx="3983089" cy="2509735"/>
          </a:xfrm>
        </p:spPr>
        <p:txBody>
          <a:bodyPr lIns="393192" tIns="182880"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sz="1600"/>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p:txBody>
      </p:sp>
      <p:sp>
        <p:nvSpPr>
          <p:cNvPr id="15" name="Text Placeholder 5"/>
          <p:cNvSpPr>
            <a:spLocks noGrp="1"/>
          </p:cNvSpPr>
          <p:nvPr>
            <p:ph type="body" sz="quarter" idx="16"/>
          </p:nvPr>
        </p:nvSpPr>
        <p:spPr>
          <a:xfrm>
            <a:off x="8107344" y="4348263"/>
            <a:ext cx="3985369" cy="2509735"/>
          </a:xfrm>
        </p:spPr>
        <p:txBody>
          <a:bodyPr lIns="393192" tIns="182880"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sz="1600"/>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p:txBody>
      </p:sp>
      <p:sp>
        <p:nvSpPr>
          <p:cNvPr id="9" name="Rectangle 8"/>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2" name="Text Placeholder 2"/>
          <p:cNvSpPr>
            <a:spLocks noGrp="1"/>
          </p:cNvSpPr>
          <p:nvPr>
            <p:ph type="body" sz="quarter" idx="12" hasCustomPrompt="1"/>
          </p:nvPr>
        </p:nvSpPr>
        <p:spPr>
          <a:xfrm>
            <a:off x="0" y="3505200"/>
            <a:ext cx="4087813" cy="3352800"/>
          </a:xfrm>
        </p:spPr>
        <p:txBody>
          <a:bodyPr lIns="393192" tIns="91440" bIns="91440">
            <a:normAutofit/>
          </a:bodyPr>
          <a:lstStyle>
            <a:lvl1pPr marL="0" indent="0">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16" name="Text Placeholder 7"/>
          <p:cNvSpPr>
            <a:spLocks noGrp="1"/>
          </p:cNvSpPr>
          <p:nvPr>
            <p:ph type="body" sz="quarter" idx="11" hasCustomPrompt="1"/>
          </p:nvPr>
        </p:nvSpPr>
        <p:spPr>
          <a:xfrm>
            <a:off x="0" y="1974716"/>
            <a:ext cx="4100945" cy="1530484"/>
          </a:xfrm>
        </p:spPr>
        <p:txBody>
          <a:bodyPr lIns="393192" rIns="393192" bIns="91440"/>
          <a:lstStyle>
            <a:lvl1pPr marL="0" indent="0">
              <a:buNone/>
              <a:defRPr>
                <a:solidFill>
                  <a:schemeClr val="bg1"/>
                </a:solidFill>
                <a:latin typeface="+mj-lt"/>
              </a:defRPr>
            </a:lvl1pPr>
            <a:lvl2pPr marL="457200" indent="0">
              <a:buNone/>
              <a:defRPr/>
            </a:lvl2pPr>
          </a:lstStyle>
          <a:p>
            <a:pPr lvl="0"/>
            <a:r>
              <a:rPr lang="en-US"/>
              <a:t>Subtitle</a:t>
            </a:r>
          </a:p>
        </p:txBody>
      </p:sp>
      <p:sp>
        <p:nvSpPr>
          <p:cNvPr id="18" name="Text Placeholder 5"/>
          <p:cNvSpPr>
            <a:spLocks noGrp="1"/>
          </p:cNvSpPr>
          <p:nvPr>
            <p:ph type="body" sz="quarter" idx="10" hasCustomPrompt="1"/>
          </p:nvPr>
        </p:nvSpPr>
        <p:spPr>
          <a:xfrm>
            <a:off x="0" y="0"/>
            <a:ext cx="4100945" cy="1974715"/>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Tree>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1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0"/>
            <a:ext cx="4100945" cy="2507673"/>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7" name="Text Placeholder 7"/>
          <p:cNvSpPr>
            <a:spLocks noGrp="1"/>
          </p:cNvSpPr>
          <p:nvPr>
            <p:ph type="body" sz="quarter" idx="11" hasCustomPrompt="1"/>
          </p:nvPr>
        </p:nvSpPr>
        <p:spPr>
          <a:xfrm>
            <a:off x="0" y="2531486"/>
            <a:ext cx="4100945" cy="1797321"/>
          </a:xfrm>
        </p:spPr>
        <p:txBody>
          <a:bodyPr lIns="393192" rIns="393192" bIns="91440"/>
          <a:lstStyle>
            <a:lvl1pPr marL="0" indent="0">
              <a:buNone/>
              <a:defRPr>
                <a:solidFill>
                  <a:schemeClr val="bg1"/>
                </a:solidFill>
                <a:latin typeface="+mj-lt"/>
              </a:defRPr>
            </a:lvl1pPr>
            <a:lvl2pPr marL="457200" indent="0">
              <a:buNone/>
              <a:defRPr/>
            </a:lvl2pPr>
          </a:lstStyle>
          <a:p>
            <a:pPr lvl="0"/>
            <a:r>
              <a:rPr lang="en-US"/>
              <a:t>Subtitle</a:t>
            </a:r>
          </a:p>
        </p:txBody>
      </p:sp>
      <p:sp>
        <p:nvSpPr>
          <p:cNvPr id="3" name="Text Placeholder 2"/>
          <p:cNvSpPr>
            <a:spLocks noGrp="1"/>
          </p:cNvSpPr>
          <p:nvPr>
            <p:ph type="body" sz="quarter" idx="12" hasCustomPrompt="1"/>
          </p:nvPr>
        </p:nvSpPr>
        <p:spPr>
          <a:xfrm>
            <a:off x="0" y="4328808"/>
            <a:ext cx="4087813" cy="2529191"/>
          </a:xfrm>
        </p:spPr>
        <p:txBody>
          <a:bodyPr lIns="393192" tIns="91440" bIns="91440">
            <a:normAutofit/>
          </a:bodyPr>
          <a:lstStyle>
            <a:lvl1pPr marL="0" indent="0">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10" name="Picture Placeholder 9"/>
          <p:cNvSpPr>
            <a:spLocks noGrp="1"/>
          </p:cNvSpPr>
          <p:nvPr>
            <p:ph type="pic" sz="quarter" idx="13"/>
          </p:nvPr>
        </p:nvSpPr>
        <p:spPr>
          <a:xfrm>
            <a:off x="4100513" y="0"/>
            <a:ext cx="8091487" cy="6858000"/>
          </a:xfrm>
        </p:spPr>
        <p:txBody>
          <a:bodyPr>
            <a:normAutofit/>
          </a:bodyPr>
          <a:lstStyle>
            <a:lvl1pPr marL="0" indent="0">
              <a:buNone/>
              <a:defRPr sz="1600"/>
            </a:lvl1pPr>
          </a:lstStyle>
          <a:p>
            <a:endParaRPr lang="en-US"/>
          </a:p>
        </p:txBody>
      </p:sp>
    </p:spTree>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9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1322963"/>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6" name="Text Placeholder 5"/>
          <p:cNvSpPr>
            <a:spLocks noGrp="1"/>
          </p:cNvSpPr>
          <p:nvPr>
            <p:ph type="body" sz="quarter" idx="13"/>
          </p:nvPr>
        </p:nvSpPr>
        <p:spPr>
          <a:xfrm>
            <a:off x="4100513" y="4348264"/>
            <a:ext cx="8091487" cy="2509735"/>
          </a:xfrm>
        </p:spPr>
        <p:txBody>
          <a:bodyPr lIns="393192" tIns="182880" rIns="182880"/>
          <a:lstStyle>
            <a:lvl1pPr marL="0" indent="0">
              <a:spcAft>
                <a:spcPts val="600"/>
              </a:spcAft>
              <a:buNone/>
              <a:defRPr>
                <a:latin typeface="+mj-lt"/>
              </a:defRPr>
            </a:lvl1pPr>
            <a:lvl2pPr marL="0" indent="0">
              <a:spcAft>
                <a:spcPts val="600"/>
              </a:spcAft>
              <a:buNone/>
              <a:defRPr>
                <a:latin typeface="+mj-lt"/>
              </a:defRPr>
            </a:lvl2pPr>
            <a:lvl3pPr marL="0" indent="0">
              <a:spcAft>
                <a:spcPts val="600"/>
              </a:spcAft>
              <a:buNone/>
              <a:defRPr/>
            </a:lvl3pPr>
            <a:lvl4pPr marL="0" indent="0">
              <a:spcAft>
                <a:spcPts val="600"/>
              </a:spcAft>
              <a:buNone/>
              <a:defRPr/>
            </a:lvl4pPr>
            <a:lvl5pPr marL="0" indent="0">
              <a:spcAft>
                <a:spcPts val="600"/>
              </a:spcAft>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Picture Placeholder 7"/>
          <p:cNvSpPr>
            <a:spLocks noGrp="1"/>
          </p:cNvSpPr>
          <p:nvPr>
            <p:ph type="pic" sz="quarter" idx="14"/>
          </p:nvPr>
        </p:nvSpPr>
        <p:spPr>
          <a:xfrm>
            <a:off x="4100513" y="0"/>
            <a:ext cx="8091487" cy="4056434"/>
          </a:xfrm>
        </p:spPr>
        <p:txBody>
          <a:bodyPr>
            <a:normAutofit/>
          </a:bodyPr>
          <a:lstStyle>
            <a:lvl1pPr marL="0" indent="0">
              <a:buNone/>
              <a:defRPr sz="2000">
                <a:latin typeface="Segoe UI" panose="020B0502040204020203" pitchFamily="34" charset="0"/>
                <a:cs typeface="Segoe UI" panose="020B0502040204020203" pitchFamily="34" charset="0"/>
              </a:defRPr>
            </a:lvl1pPr>
          </a:lstStyle>
          <a:p>
            <a:endParaRPr lang="en-US"/>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7"/>
            <a:ext cx="11655078" cy="2263268"/>
          </a:xfrm>
        </p:spPr>
        <p:txBody>
          <a:bodyPr>
            <a:spAutoFit/>
          </a:bodyPr>
          <a:lstStyle>
            <a:lvl1pPr marL="0" indent="0">
              <a:buNone/>
              <a:defRPr/>
            </a:lvl1pPr>
            <a:lvl2pPr marL="224054" indent="0">
              <a:buNone/>
              <a:defRPr/>
            </a:lvl2pPr>
            <a:lvl3pPr marL="448107" indent="0">
              <a:buNone/>
              <a:defRPr/>
            </a:lvl3pPr>
            <a:lvl4pPr marL="672161" indent="0">
              <a:buNone/>
              <a:defRPr/>
            </a:lvl4pPr>
            <a:lvl5pPr marL="896214"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10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0"/>
            <a:ext cx="4100945" cy="2101174"/>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2101174"/>
            <a:ext cx="4087813" cy="4756826"/>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Picture Placeholder 6"/>
          <p:cNvSpPr>
            <a:spLocks noGrp="1"/>
          </p:cNvSpPr>
          <p:nvPr>
            <p:ph type="pic" sz="quarter" idx="13" hasCustomPrompt="1"/>
          </p:nvPr>
        </p:nvSpPr>
        <p:spPr>
          <a:xfrm>
            <a:off x="5203622" y="467603"/>
            <a:ext cx="1371600" cy="1371600"/>
          </a:xfrm>
        </p:spPr>
        <p:txBody>
          <a:bodyPr>
            <a:normAutofit/>
          </a:bodyPr>
          <a:lstStyle>
            <a:lvl1pPr marL="0" indent="0">
              <a:buNone/>
              <a:defRPr sz="1600"/>
            </a:lvl1pPr>
          </a:lstStyle>
          <a:p>
            <a:r>
              <a:rPr lang="en-US"/>
              <a:t>icon</a:t>
            </a:r>
          </a:p>
        </p:txBody>
      </p:sp>
      <p:sp>
        <p:nvSpPr>
          <p:cNvPr id="10" name="Text Placeholder 9"/>
          <p:cNvSpPr>
            <a:spLocks noGrp="1"/>
          </p:cNvSpPr>
          <p:nvPr>
            <p:ph type="body" sz="quarter" idx="14" hasCustomPrompt="1"/>
          </p:nvPr>
        </p:nvSpPr>
        <p:spPr>
          <a:xfrm>
            <a:off x="7013371" y="674822"/>
            <a:ext cx="4776551" cy="957162"/>
          </a:xfrm>
        </p:spPr>
        <p:txBody>
          <a:bodyPr/>
          <a:lstStyle>
            <a:lvl1pPr marL="0" indent="0">
              <a:spcAft>
                <a:spcPts val="0"/>
              </a:spcAft>
              <a:buNone/>
              <a:defRPr>
                <a:solidFill>
                  <a:schemeClr val="tx2"/>
                </a:solidFill>
                <a:latin typeface="+mj-lt"/>
              </a:defRPr>
            </a:lvl1pPr>
            <a:lvl2pPr marL="0" indent="0">
              <a:buNone/>
              <a:defRPr sz="2000">
                <a:latin typeface="Segoe UI" panose="020B0502040204020203" pitchFamily="34" charset="0"/>
                <a:cs typeface="Segoe UI" panose="020B0502040204020203" pitchFamily="34" charset="0"/>
              </a:defRPr>
            </a:lvl2pPr>
            <a:lvl3pPr marL="914400" indent="0">
              <a:buNone/>
              <a:defRPr/>
            </a:lvl3pPr>
            <a:lvl4pPr marL="1371600" indent="0">
              <a:buNone/>
              <a:defRPr/>
            </a:lvl4pPr>
            <a:lvl5pPr marL="1828800" indent="0">
              <a:buNone/>
              <a:defRPr/>
            </a:lvl5pPr>
          </a:lstStyle>
          <a:p>
            <a:pPr lvl="0"/>
            <a:r>
              <a:rPr lang="en-US"/>
              <a:t>Text</a:t>
            </a:r>
          </a:p>
          <a:p>
            <a:pPr lvl="1"/>
            <a:r>
              <a:rPr lang="en-US"/>
              <a:t>Text</a:t>
            </a:r>
          </a:p>
        </p:txBody>
      </p:sp>
      <p:sp>
        <p:nvSpPr>
          <p:cNvPr id="17" name="Picture Placeholder 6"/>
          <p:cNvSpPr>
            <a:spLocks noGrp="1"/>
          </p:cNvSpPr>
          <p:nvPr>
            <p:ph type="pic" sz="quarter" idx="15" hasCustomPrompt="1"/>
          </p:nvPr>
        </p:nvSpPr>
        <p:spPr>
          <a:xfrm>
            <a:off x="5203622" y="2011059"/>
            <a:ext cx="1371600" cy="1371600"/>
          </a:xfrm>
        </p:spPr>
        <p:txBody>
          <a:bodyPr>
            <a:normAutofit/>
          </a:bodyPr>
          <a:lstStyle>
            <a:lvl1pPr marL="0" indent="0">
              <a:buNone/>
              <a:defRPr sz="1600"/>
            </a:lvl1pPr>
          </a:lstStyle>
          <a:p>
            <a:r>
              <a:rPr lang="en-US"/>
              <a:t>icon</a:t>
            </a:r>
          </a:p>
        </p:txBody>
      </p:sp>
      <p:sp>
        <p:nvSpPr>
          <p:cNvPr id="18" name="Text Placeholder 9"/>
          <p:cNvSpPr>
            <a:spLocks noGrp="1"/>
          </p:cNvSpPr>
          <p:nvPr>
            <p:ph type="body" sz="quarter" idx="16" hasCustomPrompt="1"/>
          </p:nvPr>
        </p:nvSpPr>
        <p:spPr>
          <a:xfrm>
            <a:off x="7013371" y="2218278"/>
            <a:ext cx="4776551" cy="957162"/>
          </a:xfrm>
        </p:spPr>
        <p:txBody>
          <a:bodyPr/>
          <a:lstStyle>
            <a:lvl1pPr marL="0" indent="0">
              <a:spcAft>
                <a:spcPts val="0"/>
              </a:spcAft>
              <a:buNone/>
              <a:defRPr>
                <a:solidFill>
                  <a:schemeClr val="accent6">
                    <a:lumMod val="50000"/>
                  </a:schemeClr>
                </a:solidFill>
                <a:latin typeface="+mj-lt"/>
              </a:defRPr>
            </a:lvl1pPr>
            <a:lvl2pPr marL="0" indent="0">
              <a:buNone/>
              <a:defRPr sz="2000">
                <a:latin typeface="Segoe UI" panose="020B0502040204020203" pitchFamily="34" charset="0"/>
                <a:cs typeface="Segoe UI" panose="020B0502040204020203" pitchFamily="34" charset="0"/>
              </a:defRPr>
            </a:lvl2pPr>
            <a:lvl3pPr marL="914400" indent="0">
              <a:buNone/>
              <a:defRPr/>
            </a:lvl3pPr>
            <a:lvl4pPr marL="1371600" indent="0">
              <a:buNone/>
              <a:defRPr/>
            </a:lvl4pPr>
            <a:lvl5pPr marL="1828800" indent="0">
              <a:buNone/>
              <a:defRPr/>
            </a:lvl5pPr>
          </a:lstStyle>
          <a:p>
            <a:pPr lvl="0"/>
            <a:r>
              <a:rPr lang="en-US"/>
              <a:t>Text</a:t>
            </a:r>
          </a:p>
          <a:p>
            <a:pPr lvl="1"/>
            <a:r>
              <a:rPr lang="en-US"/>
              <a:t>Text</a:t>
            </a:r>
          </a:p>
        </p:txBody>
      </p:sp>
      <p:sp>
        <p:nvSpPr>
          <p:cNvPr id="19" name="Picture Placeholder 6"/>
          <p:cNvSpPr>
            <a:spLocks noGrp="1"/>
          </p:cNvSpPr>
          <p:nvPr>
            <p:ph type="pic" sz="quarter" idx="17" hasCustomPrompt="1"/>
          </p:nvPr>
        </p:nvSpPr>
        <p:spPr>
          <a:xfrm>
            <a:off x="5203622" y="3554515"/>
            <a:ext cx="1371600" cy="1371600"/>
          </a:xfrm>
        </p:spPr>
        <p:txBody>
          <a:bodyPr>
            <a:normAutofit/>
          </a:bodyPr>
          <a:lstStyle>
            <a:lvl1pPr marL="0" indent="0">
              <a:buNone/>
              <a:defRPr sz="1600"/>
            </a:lvl1pPr>
          </a:lstStyle>
          <a:p>
            <a:r>
              <a:rPr lang="en-US"/>
              <a:t>icon</a:t>
            </a:r>
          </a:p>
        </p:txBody>
      </p:sp>
      <p:sp>
        <p:nvSpPr>
          <p:cNvPr id="20" name="Text Placeholder 9"/>
          <p:cNvSpPr>
            <a:spLocks noGrp="1"/>
          </p:cNvSpPr>
          <p:nvPr>
            <p:ph type="body" sz="quarter" idx="18" hasCustomPrompt="1"/>
          </p:nvPr>
        </p:nvSpPr>
        <p:spPr>
          <a:xfrm>
            <a:off x="7013371" y="3761734"/>
            <a:ext cx="4776551" cy="957162"/>
          </a:xfrm>
        </p:spPr>
        <p:txBody>
          <a:bodyPr/>
          <a:lstStyle>
            <a:lvl1pPr marL="0" indent="0">
              <a:spcAft>
                <a:spcPts val="0"/>
              </a:spcAft>
              <a:buNone/>
              <a:defRPr>
                <a:solidFill>
                  <a:schemeClr val="accent5"/>
                </a:solidFill>
                <a:latin typeface="+mj-lt"/>
              </a:defRPr>
            </a:lvl1pPr>
            <a:lvl2pPr marL="0" indent="0">
              <a:buNone/>
              <a:defRPr sz="2000">
                <a:latin typeface="Segoe UI" panose="020B0502040204020203" pitchFamily="34" charset="0"/>
                <a:cs typeface="Segoe UI" panose="020B0502040204020203" pitchFamily="34" charset="0"/>
              </a:defRPr>
            </a:lvl2pPr>
            <a:lvl3pPr marL="914400" indent="0">
              <a:buNone/>
              <a:defRPr/>
            </a:lvl3pPr>
            <a:lvl4pPr marL="1371600" indent="0">
              <a:buNone/>
              <a:defRPr/>
            </a:lvl4pPr>
            <a:lvl5pPr marL="1828800" indent="0">
              <a:buNone/>
              <a:defRPr/>
            </a:lvl5pPr>
          </a:lstStyle>
          <a:p>
            <a:pPr lvl="0"/>
            <a:r>
              <a:rPr lang="en-US"/>
              <a:t>Text</a:t>
            </a:r>
          </a:p>
          <a:p>
            <a:pPr lvl="1"/>
            <a:r>
              <a:rPr lang="en-US"/>
              <a:t>Text</a:t>
            </a:r>
          </a:p>
        </p:txBody>
      </p:sp>
      <p:sp>
        <p:nvSpPr>
          <p:cNvPr id="21" name="Picture Placeholder 6"/>
          <p:cNvSpPr>
            <a:spLocks noGrp="1"/>
          </p:cNvSpPr>
          <p:nvPr>
            <p:ph type="pic" sz="quarter" idx="19" hasCustomPrompt="1"/>
          </p:nvPr>
        </p:nvSpPr>
        <p:spPr>
          <a:xfrm>
            <a:off x="5203622" y="5097971"/>
            <a:ext cx="1371600" cy="1371600"/>
          </a:xfrm>
        </p:spPr>
        <p:txBody>
          <a:bodyPr>
            <a:normAutofit/>
          </a:bodyPr>
          <a:lstStyle>
            <a:lvl1pPr marL="0" indent="0">
              <a:buNone/>
              <a:defRPr sz="1600"/>
            </a:lvl1pPr>
          </a:lstStyle>
          <a:p>
            <a:r>
              <a:rPr lang="en-US"/>
              <a:t>icon</a:t>
            </a:r>
          </a:p>
        </p:txBody>
      </p:sp>
      <p:sp>
        <p:nvSpPr>
          <p:cNvPr id="22" name="Text Placeholder 9"/>
          <p:cNvSpPr>
            <a:spLocks noGrp="1"/>
          </p:cNvSpPr>
          <p:nvPr>
            <p:ph type="body" sz="quarter" idx="20" hasCustomPrompt="1"/>
          </p:nvPr>
        </p:nvSpPr>
        <p:spPr>
          <a:xfrm>
            <a:off x="7013371" y="5305190"/>
            <a:ext cx="4776551" cy="957162"/>
          </a:xfrm>
        </p:spPr>
        <p:txBody>
          <a:bodyPr/>
          <a:lstStyle>
            <a:lvl1pPr marL="0" indent="0">
              <a:spcAft>
                <a:spcPts val="0"/>
              </a:spcAft>
              <a:buNone/>
              <a:defRPr>
                <a:solidFill>
                  <a:schemeClr val="accent6"/>
                </a:solidFill>
                <a:latin typeface="+mj-lt"/>
              </a:defRPr>
            </a:lvl1pPr>
            <a:lvl2pPr marL="0" indent="0">
              <a:buNone/>
              <a:defRPr sz="2000">
                <a:latin typeface="Segoe UI" panose="020B0502040204020203" pitchFamily="34" charset="0"/>
                <a:cs typeface="Segoe UI" panose="020B0502040204020203" pitchFamily="34" charset="0"/>
              </a:defRPr>
            </a:lvl2pPr>
            <a:lvl3pPr marL="914400" indent="0">
              <a:buNone/>
              <a:defRPr/>
            </a:lvl3pPr>
            <a:lvl4pPr marL="1371600" indent="0">
              <a:buNone/>
              <a:defRPr/>
            </a:lvl4pPr>
            <a:lvl5pPr marL="1828800" indent="0">
              <a:buNone/>
              <a:defRPr/>
            </a:lvl5pPr>
          </a:lstStyle>
          <a:p>
            <a:pPr lvl="0"/>
            <a:r>
              <a:rPr lang="en-US"/>
              <a:t>Text</a:t>
            </a:r>
          </a:p>
          <a:p>
            <a:pPr lvl="1"/>
            <a:r>
              <a:rPr lang="en-US"/>
              <a:t>Text</a:t>
            </a:r>
          </a:p>
        </p:txBody>
      </p:sp>
    </p:spTree>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12_Split layout ">
    <p:spTree>
      <p:nvGrpSpPr>
        <p:cNvPr id="1" name=""/>
        <p:cNvGrpSpPr/>
        <p:nvPr/>
      </p:nvGrpSpPr>
      <p:grpSpPr>
        <a:xfrm>
          <a:off x="0" y="0"/>
          <a:ext cx="0" cy="0"/>
          <a:chOff x="0" y="0"/>
          <a:chExt cx="0" cy="0"/>
        </a:xfrm>
      </p:grpSpPr>
      <p:sp>
        <p:nvSpPr>
          <p:cNvPr id="7" name="Content Placeholder 6"/>
          <p:cNvSpPr>
            <a:spLocks noGrp="1"/>
          </p:cNvSpPr>
          <p:nvPr>
            <p:ph sz="quarter" idx="15"/>
          </p:nvPr>
        </p:nvSpPr>
        <p:spPr>
          <a:xfrm>
            <a:off x="4260850" y="1439863"/>
            <a:ext cx="7666038" cy="4746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0" y="0"/>
            <a:ext cx="4100945" cy="2101174"/>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0" y="2101174"/>
            <a:ext cx="4087813" cy="4756826"/>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Tree>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15_Split layout ">
    <p:spTree>
      <p:nvGrpSpPr>
        <p:cNvPr id="1" name=""/>
        <p:cNvGrpSpPr/>
        <p:nvPr/>
      </p:nvGrpSpPr>
      <p:grpSpPr>
        <a:xfrm>
          <a:off x="0" y="0"/>
          <a:ext cx="0" cy="0"/>
          <a:chOff x="0" y="0"/>
          <a:chExt cx="0" cy="0"/>
        </a:xfrm>
      </p:grpSpPr>
      <p:sp>
        <p:nvSpPr>
          <p:cNvPr id="7" name="Content Placeholder 6"/>
          <p:cNvSpPr>
            <a:spLocks noGrp="1"/>
          </p:cNvSpPr>
          <p:nvPr>
            <p:ph sz="quarter" idx="15"/>
          </p:nvPr>
        </p:nvSpPr>
        <p:spPr>
          <a:xfrm>
            <a:off x="4260850" y="1439863"/>
            <a:ext cx="7666038" cy="4746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p:cNvSpPr>
            <a:spLocks noGrp="1"/>
          </p:cNvSpPr>
          <p:nvPr>
            <p:ph type="body" sz="quarter" idx="10" hasCustomPrompt="1"/>
          </p:nvPr>
        </p:nvSpPr>
        <p:spPr>
          <a:xfrm>
            <a:off x="0" y="0"/>
            <a:ext cx="4100945" cy="3433863"/>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8" name="Text Placeholder 2"/>
          <p:cNvSpPr>
            <a:spLocks noGrp="1"/>
          </p:cNvSpPr>
          <p:nvPr>
            <p:ph type="body" sz="quarter" idx="12" hasCustomPrompt="1"/>
          </p:nvPr>
        </p:nvSpPr>
        <p:spPr>
          <a:xfrm>
            <a:off x="0" y="3433864"/>
            <a:ext cx="4087813" cy="3424136"/>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Tree>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8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8754894" cy="1232898"/>
          </a:xfrm>
        </p:spPr>
        <p:txBody>
          <a:bodyPr lIns="393192" tIns="393192" bIns="91440">
            <a:normAutofit/>
          </a:bodyPr>
          <a:lstStyle>
            <a:lvl1pPr marL="0" indent="0">
              <a:buNone/>
              <a:defRPr sz="4400">
                <a:solidFill>
                  <a:schemeClr val="tx2"/>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8754894"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2" name="Rectangle 1"/>
          <p:cNvSpPr/>
          <p:nvPr userDrawn="1"/>
        </p:nvSpPr>
        <p:spPr>
          <a:xfrm>
            <a:off x="8842443" y="0"/>
            <a:ext cx="3349557"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Freeform 82"/>
          <p:cNvSpPr>
            <a:spLocks noEditPoints="1"/>
          </p:cNvSpPr>
          <p:nvPr userDrawn="1"/>
        </p:nvSpPr>
        <p:spPr bwMode="auto">
          <a:xfrm>
            <a:off x="9427419" y="817834"/>
            <a:ext cx="2384533" cy="2369756"/>
          </a:xfrm>
          <a:custGeom>
            <a:avLst/>
            <a:gdLst>
              <a:gd name="T0" fmla="*/ 129 w 258"/>
              <a:gd name="T1" fmla="*/ 220 h 258"/>
              <a:gd name="T2" fmla="*/ 38 w 258"/>
              <a:gd name="T3" fmla="*/ 129 h 258"/>
              <a:gd name="T4" fmla="*/ 129 w 258"/>
              <a:gd name="T5" fmla="*/ 38 h 258"/>
              <a:gd name="T6" fmla="*/ 221 w 258"/>
              <a:gd name="T7" fmla="*/ 129 h 258"/>
              <a:gd name="T8" fmla="*/ 129 w 258"/>
              <a:gd name="T9" fmla="*/ 220 h 258"/>
              <a:gd name="T10" fmla="*/ 129 w 258"/>
              <a:gd name="T11" fmla="*/ 0 h 258"/>
              <a:gd name="T12" fmla="*/ 0 w 258"/>
              <a:gd name="T13" fmla="*/ 129 h 258"/>
              <a:gd name="T14" fmla="*/ 129 w 258"/>
              <a:gd name="T15" fmla="*/ 258 h 258"/>
              <a:gd name="T16" fmla="*/ 258 w 258"/>
              <a:gd name="T17" fmla="*/ 129 h 258"/>
              <a:gd name="T18" fmla="*/ 129 w 258"/>
              <a:gd name="T1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58">
                <a:moveTo>
                  <a:pt x="129" y="220"/>
                </a:moveTo>
                <a:cubicBezTo>
                  <a:pt x="79" y="220"/>
                  <a:pt x="38" y="180"/>
                  <a:pt x="38" y="129"/>
                </a:cubicBezTo>
                <a:cubicBezTo>
                  <a:pt x="38" y="79"/>
                  <a:pt x="79" y="38"/>
                  <a:pt x="129" y="38"/>
                </a:cubicBezTo>
                <a:cubicBezTo>
                  <a:pt x="180" y="38"/>
                  <a:pt x="221" y="79"/>
                  <a:pt x="221" y="129"/>
                </a:cubicBezTo>
                <a:cubicBezTo>
                  <a:pt x="221" y="180"/>
                  <a:pt x="180" y="220"/>
                  <a:pt x="129" y="220"/>
                </a:cubicBezTo>
                <a:moveTo>
                  <a:pt x="129" y="0"/>
                </a:moveTo>
                <a:cubicBezTo>
                  <a:pt x="58" y="0"/>
                  <a:pt x="0" y="58"/>
                  <a:pt x="0" y="129"/>
                </a:cubicBezTo>
                <a:cubicBezTo>
                  <a:pt x="0" y="200"/>
                  <a:pt x="58" y="258"/>
                  <a:pt x="129" y="258"/>
                </a:cubicBezTo>
                <a:cubicBezTo>
                  <a:pt x="201" y="258"/>
                  <a:pt x="258" y="200"/>
                  <a:pt x="258" y="129"/>
                </a:cubicBezTo>
                <a:cubicBezTo>
                  <a:pt x="258" y="58"/>
                  <a:pt x="201" y="0"/>
                  <a:pt x="129" y="0"/>
                </a:cubicBezTo>
              </a:path>
            </a:pathLst>
          </a:custGeom>
          <a:solidFill>
            <a:srgbClr val="927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Oval 83"/>
          <p:cNvSpPr>
            <a:spLocks noChangeArrowheads="1"/>
          </p:cNvSpPr>
          <p:nvPr userDrawn="1"/>
        </p:nvSpPr>
        <p:spPr bwMode="auto">
          <a:xfrm>
            <a:off x="9782144" y="1167635"/>
            <a:ext cx="1684938" cy="1670163"/>
          </a:xfrm>
          <a:prstGeom prst="ellipse">
            <a:avLst/>
          </a:prstGeom>
          <a:solidFill>
            <a:srgbClr val="DAC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 name="Freeform 84"/>
          <p:cNvSpPr>
            <a:spLocks/>
          </p:cNvSpPr>
          <p:nvPr userDrawn="1"/>
        </p:nvSpPr>
        <p:spPr bwMode="auto">
          <a:xfrm>
            <a:off x="10092524" y="1458311"/>
            <a:ext cx="1064171" cy="1349923"/>
          </a:xfrm>
          <a:custGeom>
            <a:avLst/>
            <a:gdLst>
              <a:gd name="T0" fmla="*/ 115 w 115"/>
              <a:gd name="T1" fmla="*/ 58 h 147"/>
              <a:gd name="T2" fmla="*/ 57 w 115"/>
              <a:gd name="T3" fmla="*/ 0 h 147"/>
              <a:gd name="T4" fmla="*/ 0 w 115"/>
              <a:gd name="T5" fmla="*/ 58 h 147"/>
              <a:gd name="T6" fmla="*/ 17 w 115"/>
              <a:gd name="T7" fmla="*/ 99 h 147"/>
              <a:gd name="T8" fmla="*/ 35 w 115"/>
              <a:gd name="T9" fmla="*/ 136 h 147"/>
              <a:gd name="T10" fmla="*/ 56 w 115"/>
              <a:gd name="T11" fmla="*/ 145 h 147"/>
              <a:gd name="T12" fmla="*/ 56 w 115"/>
              <a:gd name="T13" fmla="*/ 147 h 147"/>
              <a:gd name="T14" fmla="*/ 57 w 115"/>
              <a:gd name="T15" fmla="*/ 146 h 147"/>
              <a:gd name="T16" fmla="*/ 58 w 115"/>
              <a:gd name="T17" fmla="*/ 147 h 147"/>
              <a:gd name="T18" fmla="*/ 59 w 115"/>
              <a:gd name="T19" fmla="*/ 145 h 147"/>
              <a:gd name="T20" fmla="*/ 80 w 115"/>
              <a:gd name="T21" fmla="*/ 136 h 147"/>
              <a:gd name="T22" fmla="*/ 97 w 115"/>
              <a:gd name="T23" fmla="*/ 100 h 147"/>
              <a:gd name="T24" fmla="*/ 115 w 115"/>
              <a:gd name="T25" fmla="*/ 5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7">
                <a:moveTo>
                  <a:pt x="115" y="58"/>
                </a:moveTo>
                <a:cubicBezTo>
                  <a:pt x="115" y="26"/>
                  <a:pt x="89" y="0"/>
                  <a:pt x="57" y="0"/>
                </a:cubicBezTo>
                <a:cubicBezTo>
                  <a:pt x="25" y="0"/>
                  <a:pt x="0" y="26"/>
                  <a:pt x="0" y="58"/>
                </a:cubicBezTo>
                <a:cubicBezTo>
                  <a:pt x="0" y="74"/>
                  <a:pt x="6" y="89"/>
                  <a:pt x="17" y="99"/>
                </a:cubicBezTo>
                <a:cubicBezTo>
                  <a:pt x="34" y="117"/>
                  <a:pt x="35" y="136"/>
                  <a:pt x="35" y="136"/>
                </a:cubicBezTo>
                <a:cubicBezTo>
                  <a:pt x="56" y="145"/>
                  <a:pt x="56" y="145"/>
                  <a:pt x="56" y="145"/>
                </a:cubicBezTo>
                <a:cubicBezTo>
                  <a:pt x="56" y="147"/>
                  <a:pt x="56" y="147"/>
                  <a:pt x="56" y="147"/>
                </a:cubicBezTo>
                <a:cubicBezTo>
                  <a:pt x="57" y="146"/>
                  <a:pt x="57" y="146"/>
                  <a:pt x="57" y="146"/>
                </a:cubicBezTo>
                <a:cubicBezTo>
                  <a:pt x="58" y="147"/>
                  <a:pt x="58" y="147"/>
                  <a:pt x="58" y="147"/>
                </a:cubicBezTo>
                <a:cubicBezTo>
                  <a:pt x="59" y="145"/>
                  <a:pt x="59" y="145"/>
                  <a:pt x="59" y="145"/>
                </a:cubicBezTo>
                <a:cubicBezTo>
                  <a:pt x="80" y="136"/>
                  <a:pt x="80" y="136"/>
                  <a:pt x="80" y="136"/>
                </a:cubicBezTo>
                <a:cubicBezTo>
                  <a:pt x="80" y="136"/>
                  <a:pt x="80" y="117"/>
                  <a:pt x="97" y="100"/>
                </a:cubicBezTo>
                <a:cubicBezTo>
                  <a:pt x="108" y="89"/>
                  <a:pt x="115" y="75"/>
                  <a:pt x="11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Rectangle 85"/>
          <p:cNvSpPr>
            <a:spLocks noChangeArrowheads="1"/>
          </p:cNvSpPr>
          <p:nvPr userDrawn="1"/>
        </p:nvSpPr>
        <p:spPr bwMode="auto">
          <a:xfrm>
            <a:off x="10619686" y="2773746"/>
            <a:ext cx="9854" cy="3808359"/>
          </a:xfrm>
          <a:prstGeom prst="rect">
            <a:avLst/>
          </a:prstGeom>
          <a:solidFill>
            <a:srgbClr val="220C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 name="Rectangle 86"/>
          <p:cNvSpPr>
            <a:spLocks noChangeArrowheads="1"/>
          </p:cNvSpPr>
          <p:nvPr userDrawn="1"/>
        </p:nvSpPr>
        <p:spPr bwMode="auto">
          <a:xfrm>
            <a:off x="10787193" y="1773621"/>
            <a:ext cx="147803" cy="458186"/>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 name="Rectangle 87"/>
          <p:cNvSpPr>
            <a:spLocks noChangeArrowheads="1"/>
          </p:cNvSpPr>
          <p:nvPr userDrawn="1"/>
        </p:nvSpPr>
        <p:spPr bwMode="auto">
          <a:xfrm>
            <a:off x="10619686" y="2054446"/>
            <a:ext cx="137949" cy="177361"/>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Rectangle 88"/>
          <p:cNvSpPr>
            <a:spLocks noChangeArrowheads="1"/>
          </p:cNvSpPr>
          <p:nvPr userDrawn="1"/>
        </p:nvSpPr>
        <p:spPr bwMode="auto">
          <a:xfrm>
            <a:off x="10442325" y="2103711"/>
            <a:ext cx="137949" cy="128095"/>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Rectangle 89"/>
          <p:cNvSpPr>
            <a:spLocks noChangeArrowheads="1"/>
          </p:cNvSpPr>
          <p:nvPr userDrawn="1"/>
        </p:nvSpPr>
        <p:spPr bwMode="auto">
          <a:xfrm>
            <a:off x="10269888" y="2148050"/>
            <a:ext cx="147803" cy="83757"/>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Freeform 90"/>
          <p:cNvSpPr>
            <a:spLocks/>
          </p:cNvSpPr>
          <p:nvPr userDrawn="1"/>
        </p:nvSpPr>
        <p:spPr bwMode="auto">
          <a:xfrm>
            <a:off x="10220619" y="5104087"/>
            <a:ext cx="1009979" cy="1147928"/>
          </a:xfrm>
          <a:custGeom>
            <a:avLst/>
            <a:gdLst>
              <a:gd name="T0" fmla="*/ 2 w 109"/>
              <a:gd name="T1" fmla="*/ 39 h 125"/>
              <a:gd name="T2" fmla="*/ 4 w 109"/>
              <a:gd name="T3" fmla="*/ 49 h 125"/>
              <a:gd name="T4" fmla="*/ 21 w 109"/>
              <a:gd name="T5" fmla="*/ 68 h 125"/>
              <a:gd name="T6" fmla="*/ 13 w 109"/>
              <a:gd name="T7" fmla="*/ 60 h 125"/>
              <a:gd name="T8" fmla="*/ 6 w 109"/>
              <a:gd name="T9" fmla="*/ 61 h 125"/>
              <a:gd name="T10" fmla="*/ 10 w 109"/>
              <a:gd name="T11" fmla="*/ 71 h 125"/>
              <a:gd name="T12" fmla="*/ 25 w 109"/>
              <a:gd name="T13" fmla="*/ 83 h 125"/>
              <a:gd name="T14" fmla="*/ 78 w 109"/>
              <a:gd name="T15" fmla="*/ 121 h 125"/>
              <a:gd name="T16" fmla="*/ 81 w 109"/>
              <a:gd name="T17" fmla="*/ 125 h 125"/>
              <a:gd name="T18" fmla="*/ 109 w 109"/>
              <a:gd name="T19" fmla="*/ 106 h 125"/>
              <a:gd name="T20" fmla="*/ 88 w 109"/>
              <a:gd name="T21" fmla="*/ 46 h 125"/>
              <a:gd name="T22" fmla="*/ 77 w 109"/>
              <a:gd name="T23" fmla="*/ 32 h 125"/>
              <a:gd name="T24" fmla="*/ 51 w 109"/>
              <a:gd name="T25" fmla="*/ 9 h 125"/>
              <a:gd name="T26" fmla="*/ 48 w 109"/>
              <a:gd name="T27" fmla="*/ 9 h 125"/>
              <a:gd name="T28" fmla="*/ 51 w 109"/>
              <a:gd name="T29" fmla="*/ 26 h 125"/>
              <a:gd name="T30" fmla="*/ 61 w 109"/>
              <a:gd name="T31" fmla="*/ 32 h 125"/>
              <a:gd name="T32" fmla="*/ 66 w 109"/>
              <a:gd name="T33" fmla="*/ 56 h 125"/>
              <a:gd name="T34" fmla="*/ 40 w 109"/>
              <a:gd name="T35" fmla="*/ 43 h 125"/>
              <a:gd name="T36" fmla="*/ 28 w 109"/>
              <a:gd name="T37" fmla="*/ 25 h 125"/>
              <a:gd name="T38" fmla="*/ 34 w 109"/>
              <a:gd name="T39" fmla="*/ 14 h 125"/>
              <a:gd name="T40" fmla="*/ 39 w 109"/>
              <a:gd name="T41" fmla="*/ 3 h 125"/>
              <a:gd name="T42" fmla="*/ 34 w 109"/>
              <a:gd name="T43" fmla="*/ 1 h 125"/>
              <a:gd name="T44" fmla="*/ 18 w 109"/>
              <a:gd name="T45" fmla="*/ 14 h 125"/>
              <a:gd name="T46" fmla="*/ 17 w 109"/>
              <a:gd name="T47" fmla="*/ 29 h 125"/>
              <a:gd name="T48" fmla="*/ 31 w 109"/>
              <a:gd name="T49" fmla="*/ 52 h 125"/>
              <a:gd name="T50" fmla="*/ 18 w 109"/>
              <a:gd name="T51" fmla="*/ 32 h 125"/>
              <a:gd name="T52" fmla="*/ 10 w 109"/>
              <a:gd name="T53" fmla="*/ 30 h 125"/>
              <a:gd name="T54" fmla="*/ 11 w 109"/>
              <a:gd name="T55" fmla="*/ 38 h 125"/>
              <a:gd name="T56" fmla="*/ 25 w 109"/>
              <a:gd name="T57" fmla="*/ 59 h 125"/>
              <a:gd name="T58" fmla="*/ 10 w 109"/>
              <a:gd name="T59" fmla="*/ 40 h 125"/>
              <a:gd name="T60" fmla="*/ 2 w 109"/>
              <a:gd name="T61"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25">
                <a:moveTo>
                  <a:pt x="2" y="39"/>
                </a:moveTo>
                <a:cubicBezTo>
                  <a:pt x="0" y="42"/>
                  <a:pt x="1" y="46"/>
                  <a:pt x="4" y="49"/>
                </a:cubicBezTo>
                <a:cubicBezTo>
                  <a:pt x="21" y="68"/>
                  <a:pt x="21" y="68"/>
                  <a:pt x="21" y="68"/>
                </a:cubicBezTo>
                <a:cubicBezTo>
                  <a:pt x="13" y="60"/>
                  <a:pt x="13" y="60"/>
                  <a:pt x="13" y="60"/>
                </a:cubicBezTo>
                <a:cubicBezTo>
                  <a:pt x="10" y="58"/>
                  <a:pt x="8" y="58"/>
                  <a:pt x="6" y="61"/>
                </a:cubicBezTo>
                <a:cubicBezTo>
                  <a:pt x="5" y="64"/>
                  <a:pt x="7" y="69"/>
                  <a:pt x="10" y="71"/>
                </a:cubicBezTo>
                <a:cubicBezTo>
                  <a:pt x="25" y="83"/>
                  <a:pt x="25" y="83"/>
                  <a:pt x="25" y="83"/>
                </a:cubicBezTo>
                <a:cubicBezTo>
                  <a:pt x="44" y="100"/>
                  <a:pt x="66" y="105"/>
                  <a:pt x="78" y="121"/>
                </a:cubicBezTo>
                <a:cubicBezTo>
                  <a:pt x="81" y="125"/>
                  <a:pt x="81" y="125"/>
                  <a:pt x="81" y="125"/>
                </a:cubicBezTo>
                <a:cubicBezTo>
                  <a:pt x="109" y="106"/>
                  <a:pt x="109" y="106"/>
                  <a:pt x="109" y="106"/>
                </a:cubicBezTo>
                <a:cubicBezTo>
                  <a:pt x="94" y="64"/>
                  <a:pt x="89" y="50"/>
                  <a:pt x="88" y="46"/>
                </a:cubicBezTo>
                <a:cubicBezTo>
                  <a:pt x="86" y="42"/>
                  <a:pt x="80" y="35"/>
                  <a:pt x="77" y="32"/>
                </a:cubicBezTo>
                <a:cubicBezTo>
                  <a:pt x="51" y="9"/>
                  <a:pt x="51" y="9"/>
                  <a:pt x="51" y="9"/>
                </a:cubicBezTo>
                <a:cubicBezTo>
                  <a:pt x="50" y="8"/>
                  <a:pt x="49" y="8"/>
                  <a:pt x="48" y="9"/>
                </a:cubicBezTo>
                <a:cubicBezTo>
                  <a:pt x="45" y="15"/>
                  <a:pt x="47" y="20"/>
                  <a:pt x="51" y="26"/>
                </a:cubicBezTo>
                <a:cubicBezTo>
                  <a:pt x="56" y="33"/>
                  <a:pt x="61" y="32"/>
                  <a:pt x="61" y="32"/>
                </a:cubicBezTo>
                <a:cubicBezTo>
                  <a:pt x="67" y="41"/>
                  <a:pt x="70" y="51"/>
                  <a:pt x="66" y="56"/>
                </a:cubicBezTo>
                <a:cubicBezTo>
                  <a:pt x="55" y="66"/>
                  <a:pt x="40" y="43"/>
                  <a:pt x="40" y="43"/>
                </a:cubicBezTo>
                <a:cubicBezTo>
                  <a:pt x="28" y="25"/>
                  <a:pt x="28" y="25"/>
                  <a:pt x="28" y="25"/>
                </a:cubicBezTo>
                <a:cubicBezTo>
                  <a:pt x="26" y="21"/>
                  <a:pt x="34" y="14"/>
                  <a:pt x="34" y="14"/>
                </a:cubicBezTo>
                <a:cubicBezTo>
                  <a:pt x="38" y="11"/>
                  <a:pt x="41" y="9"/>
                  <a:pt x="39" y="3"/>
                </a:cubicBezTo>
                <a:cubicBezTo>
                  <a:pt x="38" y="1"/>
                  <a:pt x="36" y="0"/>
                  <a:pt x="34" y="1"/>
                </a:cubicBezTo>
                <a:cubicBezTo>
                  <a:pt x="18" y="14"/>
                  <a:pt x="18" y="14"/>
                  <a:pt x="18" y="14"/>
                </a:cubicBezTo>
                <a:cubicBezTo>
                  <a:pt x="14" y="17"/>
                  <a:pt x="14" y="23"/>
                  <a:pt x="17" y="29"/>
                </a:cubicBezTo>
                <a:cubicBezTo>
                  <a:pt x="31" y="52"/>
                  <a:pt x="31" y="52"/>
                  <a:pt x="31" y="52"/>
                </a:cubicBezTo>
                <a:cubicBezTo>
                  <a:pt x="18" y="32"/>
                  <a:pt x="18" y="32"/>
                  <a:pt x="18" y="32"/>
                </a:cubicBezTo>
                <a:cubicBezTo>
                  <a:pt x="16" y="28"/>
                  <a:pt x="12" y="27"/>
                  <a:pt x="10" y="30"/>
                </a:cubicBezTo>
                <a:cubicBezTo>
                  <a:pt x="8" y="32"/>
                  <a:pt x="8" y="35"/>
                  <a:pt x="11" y="38"/>
                </a:cubicBezTo>
                <a:cubicBezTo>
                  <a:pt x="25" y="59"/>
                  <a:pt x="25" y="59"/>
                  <a:pt x="25" y="59"/>
                </a:cubicBezTo>
                <a:cubicBezTo>
                  <a:pt x="10" y="40"/>
                  <a:pt x="10" y="40"/>
                  <a:pt x="10" y="40"/>
                </a:cubicBezTo>
                <a:cubicBezTo>
                  <a:pt x="7" y="37"/>
                  <a:pt x="4" y="37"/>
                  <a:pt x="2" y="39"/>
                </a:cubicBezTo>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91"/>
          <p:cNvSpPr>
            <a:spLocks/>
          </p:cNvSpPr>
          <p:nvPr userDrawn="1"/>
        </p:nvSpPr>
        <p:spPr bwMode="auto">
          <a:xfrm>
            <a:off x="10944849" y="6168258"/>
            <a:ext cx="709447" cy="655257"/>
          </a:xfrm>
          <a:custGeom>
            <a:avLst/>
            <a:gdLst>
              <a:gd name="T0" fmla="*/ 24 w 144"/>
              <a:gd name="T1" fmla="*/ 133 h 133"/>
              <a:gd name="T2" fmla="*/ 144 w 144"/>
              <a:gd name="T3" fmla="*/ 133 h 133"/>
              <a:gd name="T4" fmla="*/ 76 w 144"/>
              <a:gd name="T5" fmla="*/ 0 h 133"/>
              <a:gd name="T6" fmla="*/ 0 w 144"/>
              <a:gd name="T7" fmla="*/ 54 h 133"/>
              <a:gd name="T8" fmla="*/ 24 w 144"/>
              <a:gd name="T9" fmla="*/ 133 h 133"/>
            </a:gdLst>
            <a:ahLst/>
            <a:cxnLst>
              <a:cxn ang="0">
                <a:pos x="T0" y="T1"/>
              </a:cxn>
              <a:cxn ang="0">
                <a:pos x="T2" y="T3"/>
              </a:cxn>
              <a:cxn ang="0">
                <a:pos x="T4" y="T5"/>
              </a:cxn>
              <a:cxn ang="0">
                <a:pos x="T6" y="T7"/>
              </a:cxn>
              <a:cxn ang="0">
                <a:pos x="T8" y="T9"/>
              </a:cxn>
            </a:cxnLst>
            <a:rect l="0" t="0" r="r" b="b"/>
            <a:pathLst>
              <a:path w="144" h="133">
                <a:moveTo>
                  <a:pt x="24" y="133"/>
                </a:moveTo>
                <a:lnTo>
                  <a:pt x="144" y="133"/>
                </a:lnTo>
                <a:lnTo>
                  <a:pt x="76" y="0"/>
                </a:lnTo>
                <a:lnTo>
                  <a:pt x="0" y="54"/>
                </a:lnTo>
                <a:lnTo>
                  <a:pt x="24" y="133"/>
                </a:lnTo>
                <a:close/>
              </a:path>
            </a:pathLst>
          </a:custGeom>
          <a:solidFill>
            <a:srgbClr val="396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92"/>
          <p:cNvSpPr>
            <a:spLocks/>
          </p:cNvSpPr>
          <p:nvPr userDrawn="1"/>
        </p:nvSpPr>
        <p:spPr bwMode="auto">
          <a:xfrm>
            <a:off x="10895581" y="6050016"/>
            <a:ext cx="413844" cy="374432"/>
          </a:xfrm>
          <a:custGeom>
            <a:avLst/>
            <a:gdLst>
              <a:gd name="T0" fmla="*/ 0 w 84"/>
              <a:gd name="T1" fmla="*/ 50 h 76"/>
              <a:gd name="T2" fmla="*/ 13 w 84"/>
              <a:gd name="T3" fmla="*/ 76 h 76"/>
              <a:gd name="T4" fmla="*/ 84 w 84"/>
              <a:gd name="T5" fmla="*/ 26 h 76"/>
              <a:gd name="T6" fmla="*/ 71 w 84"/>
              <a:gd name="T7" fmla="*/ 0 h 76"/>
              <a:gd name="T8" fmla="*/ 0 w 84"/>
              <a:gd name="T9" fmla="*/ 50 h 76"/>
            </a:gdLst>
            <a:ahLst/>
            <a:cxnLst>
              <a:cxn ang="0">
                <a:pos x="T0" y="T1"/>
              </a:cxn>
              <a:cxn ang="0">
                <a:pos x="T2" y="T3"/>
              </a:cxn>
              <a:cxn ang="0">
                <a:pos x="T4" y="T5"/>
              </a:cxn>
              <a:cxn ang="0">
                <a:pos x="T6" y="T7"/>
              </a:cxn>
              <a:cxn ang="0">
                <a:pos x="T8" y="T9"/>
              </a:cxn>
            </a:cxnLst>
            <a:rect l="0" t="0" r="r" b="b"/>
            <a:pathLst>
              <a:path w="84" h="76">
                <a:moveTo>
                  <a:pt x="0" y="50"/>
                </a:moveTo>
                <a:lnTo>
                  <a:pt x="13" y="76"/>
                </a:lnTo>
                <a:lnTo>
                  <a:pt x="84" y="26"/>
                </a:lnTo>
                <a:lnTo>
                  <a:pt x="71" y="0"/>
                </a:lnTo>
                <a:lnTo>
                  <a:pt x="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93"/>
          <p:cNvSpPr>
            <a:spLocks/>
          </p:cNvSpPr>
          <p:nvPr userDrawn="1"/>
        </p:nvSpPr>
        <p:spPr bwMode="auto">
          <a:xfrm>
            <a:off x="10462029" y="5104087"/>
            <a:ext cx="83757" cy="73903"/>
          </a:xfrm>
          <a:custGeom>
            <a:avLst/>
            <a:gdLst>
              <a:gd name="T0" fmla="*/ 9 w 9"/>
              <a:gd name="T1" fmla="*/ 1 h 8"/>
              <a:gd name="T2" fmla="*/ 2 w 9"/>
              <a:gd name="T3" fmla="*/ 8 h 8"/>
              <a:gd name="T4" fmla="*/ 0 w 9"/>
              <a:gd name="T5" fmla="*/ 7 h 8"/>
              <a:gd name="T6" fmla="*/ 9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2" y="8"/>
                  <a:pt x="2" y="8"/>
                  <a:pt x="2" y="8"/>
                </a:cubicBezTo>
                <a:cubicBezTo>
                  <a:pt x="1" y="8"/>
                  <a:pt x="0" y="8"/>
                  <a:pt x="0" y="7"/>
                </a:cubicBezTo>
                <a:cubicBezTo>
                  <a:pt x="9" y="0"/>
                  <a:pt x="9" y="0"/>
                  <a:pt x="9" y="0"/>
                </a:cubicBezTo>
                <a:lnTo>
                  <a:pt x="9" y="1"/>
                </a:ln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 name="Freeform 94"/>
          <p:cNvSpPr>
            <a:spLocks/>
          </p:cNvSpPr>
          <p:nvPr userDrawn="1"/>
        </p:nvSpPr>
        <p:spPr bwMode="auto">
          <a:xfrm>
            <a:off x="10673878" y="5168136"/>
            <a:ext cx="103464" cy="103464"/>
          </a:xfrm>
          <a:custGeom>
            <a:avLst/>
            <a:gdLst>
              <a:gd name="T0" fmla="*/ 1 w 11"/>
              <a:gd name="T1" fmla="*/ 1 h 11"/>
              <a:gd name="T2" fmla="*/ 8 w 11"/>
              <a:gd name="T3" fmla="*/ 10 h 11"/>
              <a:gd name="T4" fmla="*/ 11 w 11"/>
              <a:gd name="T5" fmla="*/ 9 h 11"/>
              <a:gd name="T6" fmla="*/ 1 w 11"/>
              <a:gd name="T7" fmla="*/ 0 h 11"/>
              <a:gd name="T8" fmla="*/ 1 w 11"/>
              <a:gd name="T9" fmla="*/ 1 h 11"/>
            </a:gdLst>
            <a:ahLst/>
            <a:cxnLst>
              <a:cxn ang="0">
                <a:pos x="T0" y="T1"/>
              </a:cxn>
              <a:cxn ang="0">
                <a:pos x="T2" y="T3"/>
              </a:cxn>
              <a:cxn ang="0">
                <a:pos x="T4" y="T5"/>
              </a:cxn>
              <a:cxn ang="0">
                <a:pos x="T6" y="T7"/>
              </a:cxn>
              <a:cxn ang="0">
                <a:pos x="T8" y="T9"/>
              </a:cxn>
            </a:cxnLst>
            <a:rect l="0" t="0" r="r" b="b"/>
            <a:pathLst>
              <a:path w="11" h="11">
                <a:moveTo>
                  <a:pt x="1" y="1"/>
                </a:moveTo>
                <a:cubicBezTo>
                  <a:pt x="8" y="10"/>
                  <a:pt x="8" y="10"/>
                  <a:pt x="8" y="10"/>
                </a:cubicBezTo>
                <a:cubicBezTo>
                  <a:pt x="9" y="11"/>
                  <a:pt x="10" y="10"/>
                  <a:pt x="11" y="9"/>
                </a:cubicBezTo>
                <a:cubicBezTo>
                  <a:pt x="1" y="0"/>
                  <a:pt x="1" y="0"/>
                  <a:pt x="1" y="0"/>
                </a:cubicBezTo>
                <a:cubicBezTo>
                  <a:pt x="0" y="1"/>
                  <a:pt x="0" y="1"/>
                  <a:pt x="1" y="1"/>
                </a:cubicBez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Freeform 95"/>
          <p:cNvSpPr>
            <a:spLocks/>
          </p:cNvSpPr>
          <p:nvPr userDrawn="1"/>
        </p:nvSpPr>
        <p:spPr bwMode="auto">
          <a:xfrm>
            <a:off x="10895581" y="5966266"/>
            <a:ext cx="335017" cy="266044"/>
          </a:xfrm>
          <a:custGeom>
            <a:avLst/>
            <a:gdLst>
              <a:gd name="T0" fmla="*/ 68 w 68"/>
              <a:gd name="T1" fmla="*/ 15 h 54"/>
              <a:gd name="T2" fmla="*/ 10 w 68"/>
              <a:gd name="T3" fmla="*/ 54 h 54"/>
              <a:gd name="T4" fmla="*/ 0 w 68"/>
              <a:gd name="T5" fmla="*/ 43 h 54"/>
              <a:gd name="T6" fmla="*/ 62 w 68"/>
              <a:gd name="T7" fmla="*/ 0 h 54"/>
              <a:gd name="T8" fmla="*/ 68 w 68"/>
              <a:gd name="T9" fmla="*/ 15 h 54"/>
            </a:gdLst>
            <a:ahLst/>
            <a:cxnLst>
              <a:cxn ang="0">
                <a:pos x="T0" y="T1"/>
              </a:cxn>
              <a:cxn ang="0">
                <a:pos x="T2" y="T3"/>
              </a:cxn>
              <a:cxn ang="0">
                <a:pos x="T4" y="T5"/>
              </a:cxn>
              <a:cxn ang="0">
                <a:pos x="T6" y="T7"/>
              </a:cxn>
              <a:cxn ang="0">
                <a:pos x="T8" y="T9"/>
              </a:cxn>
            </a:cxnLst>
            <a:rect l="0" t="0" r="r" b="b"/>
            <a:pathLst>
              <a:path w="68" h="54">
                <a:moveTo>
                  <a:pt x="68" y="15"/>
                </a:moveTo>
                <a:lnTo>
                  <a:pt x="10" y="54"/>
                </a:lnTo>
                <a:lnTo>
                  <a:pt x="0" y="43"/>
                </a:lnTo>
                <a:lnTo>
                  <a:pt x="62" y="0"/>
                </a:lnTo>
                <a:lnTo>
                  <a:pt x="68" y="15"/>
                </a:lnTo>
                <a:close/>
              </a:path>
            </a:pathLst>
          </a:custGeom>
          <a:solidFill>
            <a:srgbClr val="4F31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Freeform 96"/>
          <p:cNvSpPr>
            <a:spLocks/>
          </p:cNvSpPr>
          <p:nvPr userDrawn="1"/>
        </p:nvSpPr>
        <p:spPr bwMode="auto">
          <a:xfrm>
            <a:off x="10915288" y="6079577"/>
            <a:ext cx="137949" cy="152730"/>
          </a:xfrm>
          <a:custGeom>
            <a:avLst/>
            <a:gdLst>
              <a:gd name="T0" fmla="*/ 13 w 15"/>
              <a:gd name="T1" fmla="*/ 5 h 17"/>
              <a:gd name="T2" fmla="*/ 11 w 15"/>
              <a:gd name="T3" fmla="*/ 15 h 17"/>
              <a:gd name="T4" fmla="*/ 2 w 15"/>
              <a:gd name="T5" fmla="*/ 11 h 17"/>
              <a:gd name="T6" fmla="*/ 4 w 15"/>
              <a:gd name="T7" fmla="*/ 2 h 17"/>
              <a:gd name="T8" fmla="*/ 13 w 15"/>
              <a:gd name="T9" fmla="*/ 5 h 17"/>
            </a:gdLst>
            <a:ahLst/>
            <a:cxnLst>
              <a:cxn ang="0">
                <a:pos x="T0" y="T1"/>
              </a:cxn>
              <a:cxn ang="0">
                <a:pos x="T2" y="T3"/>
              </a:cxn>
              <a:cxn ang="0">
                <a:pos x="T4" y="T5"/>
              </a:cxn>
              <a:cxn ang="0">
                <a:pos x="T6" y="T7"/>
              </a:cxn>
              <a:cxn ang="0">
                <a:pos x="T8" y="T9"/>
              </a:cxn>
            </a:cxnLst>
            <a:rect l="0" t="0" r="r" b="b"/>
            <a:pathLst>
              <a:path w="15" h="17">
                <a:moveTo>
                  <a:pt x="13" y="5"/>
                </a:moveTo>
                <a:cubicBezTo>
                  <a:pt x="15" y="9"/>
                  <a:pt x="14" y="13"/>
                  <a:pt x="11" y="15"/>
                </a:cubicBezTo>
                <a:cubicBezTo>
                  <a:pt x="8" y="17"/>
                  <a:pt x="4" y="15"/>
                  <a:pt x="2" y="11"/>
                </a:cubicBezTo>
                <a:cubicBezTo>
                  <a:pt x="0" y="8"/>
                  <a:pt x="1" y="4"/>
                  <a:pt x="4" y="2"/>
                </a:cubicBezTo>
                <a:cubicBezTo>
                  <a:pt x="7" y="0"/>
                  <a:pt x="11" y="2"/>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Freeform 97"/>
          <p:cNvSpPr>
            <a:spLocks/>
          </p:cNvSpPr>
          <p:nvPr userDrawn="1"/>
        </p:nvSpPr>
        <p:spPr bwMode="auto">
          <a:xfrm>
            <a:off x="10925142" y="6089431"/>
            <a:ext cx="118242" cy="133022"/>
          </a:xfrm>
          <a:custGeom>
            <a:avLst/>
            <a:gdLst>
              <a:gd name="T0" fmla="*/ 12 w 13"/>
              <a:gd name="T1" fmla="*/ 4 h 15"/>
              <a:gd name="T2" fmla="*/ 11 w 13"/>
              <a:gd name="T3" fmla="*/ 5 h 15"/>
              <a:gd name="T4" fmla="*/ 13 w 13"/>
              <a:gd name="T5" fmla="*/ 9 h 15"/>
              <a:gd name="T6" fmla="*/ 10 w 13"/>
              <a:gd name="T7" fmla="*/ 14 h 15"/>
              <a:gd name="T8" fmla="*/ 8 w 13"/>
              <a:gd name="T9" fmla="*/ 14 h 15"/>
              <a:gd name="T10" fmla="*/ 1 w 13"/>
              <a:gd name="T11" fmla="*/ 10 h 15"/>
              <a:gd name="T12" fmla="*/ 0 w 13"/>
              <a:gd name="T13" fmla="*/ 6 h 15"/>
              <a:gd name="T14" fmla="*/ 3 w 13"/>
              <a:gd name="T15" fmla="*/ 1 h 15"/>
              <a:gd name="T16" fmla="*/ 5 w 13"/>
              <a:gd name="T17" fmla="*/ 1 h 15"/>
              <a:gd name="T18" fmla="*/ 11 w 13"/>
              <a:gd name="T19" fmla="*/ 5 h 15"/>
              <a:gd name="T20" fmla="*/ 12 w 13"/>
              <a:gd name="T21" fmla="*/ 4 h 15"/>
              <a:gd name="T22" fmla="*/ 12 w 13"/>
              <a:gd name="T23" fmla="*/ 4 h 15"/>
              <a:gd name="T24" fmla="*/ 5 w 13"/>
              <a:gd name="T25" fmla="*/ 0 h 15"/>
              <a:gd name="T26" fmla="*/ 3 w 13"/>
              <a:gd name="T27" fmla="*/ 1 h 15"/>
              <a:gd name="T28" fmla="*/ 0 w 13"/>
              <a:gd name="T29" fmla="*/ 6 h 15"/>
              <a:gd name="T30" fmla="*/ 1 w 13"/>
              <a:gd name="T31" fmla="*/ 11 h 15"/>
              <a:gd name="T32" fmla="*/ 8 w 13"/>
              <a:gd name="T33" fmla="*/ 15 h 15"/>
              <a:gd name="T34" fmla="*/ 10 w 13"/>
              <a:gd name="T35" fmla="*/ 14 h 15"/>
              <a:gd name="T36" fmla="*/ 13 w 13"/>
              <a:gd name="T37" fmla="*/ 9 h 15"/>
              <a:gd name="T38" fmla="*/ 12 w 13"/>
              <a:gd name="T3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5">
                <a:moveTo>
                  <a:pt x="12" y="4"/>
                </a:moveTo>
                <a:cubicBezTo>
                  <a:pt x="11" y="5"/>
                  <a:pt x="11" y="5"/>
                  <a:pt x="11" y="5"/>
                </a:cubicBezTo>
                <a:cubicBezTo>
                  <a:pt x="12" y="6"/>
                  <a:pt x="13" y="7"/>
                  <a:pt x="13" y="9"/>
                </a:cubicBezTo>
                <a:cubicBezTo>
                  <a:pt x="13" y="11"/>
                  <a:pt x="12" y="13"/>
                  <a:pt x="10" y="14"/>
                </a:cubicBezTo>
                <a:cubicBezTo>
                  <a:pt x="9" y="14"/>
                  <a:pt x="8" y="14"/>
                  <a:pt x="8" y="14"/>
                </a:cubicBezTo>
                <a:cubicBezTo>
                  <a:pt x="5" y="14"/>
                  <a:pt x="3" y="13"/>
                  <a:pt x="1" y="10"/>
                </a:cubicBezTo>
                <a:cubicBezTo>
                  <a:pt x="1" y="9"/>
                  <a:pt x="0" y="8"/>
                  <a:pt x="0" y="6"/>
                </a:cubicBezTo>
                <a:cubicBezTo>
                  <a:pt x="0" y="4"/>
                  <a:pt x="1" y="2"/>
                  <a:pt x="3" y="1"/>
                </a:cubicBezTo>
                <a:cubicBezTo>
                  <a:pt x="4" y="1"/>
                  <a:pt x="5" y="1"/>
                  <a:pt x="5" y="1"/>
                </a:cubicBezTo>
                <a:cubicBezTo>
                  <a:pt x="8" y="1"/>
                  <a:pt x="10" y="2"/>
                  <a:pt x="11" y="5"/>
                </a:cubicBezTo>
                <a:cubicBezTo>
                  <a:pt x="12" y="4"/>
                  <a:pt x="12" y="4"/>
                  <a:pt x="12" y="4"/>
                </a:cubicBezTo>
                <a:cubicBezTo>
                  <a:pt x="12" y="4"/>
                  <a:pt x="12" y="4"/>
                  <a:pt x="12" y="4"/>
                </a:cubicBezTo>
                <a:cubicBezTo>
                  <a:pt x="11" y="2"/>
                  <a:pt x="8" y="0"/>
                  <a:pt x="5" y="0"/>
                </a:cubicBezTo>
                <a:cubicBezTo>
                  <a:pt x="4" y="0"/>
                  <a:pt x="3" y="0"/>
                  <a:pt x="3" y="1"/>
                </a:cubicBezTo>
                <a:cubicBezTo>
                  <a:pt x="1" y="2"/>
                  <a:pt x="0" y="4"/>
                  <a:pt x="0" y="6"/>
                </a:cubicBezTo>
                <a:cubicBezTo>
                  <a:pt x="0" y="8"/>
                  <a:pt x="0" y="9"/>
                  <a:pt x="1" y="11"/>
                </a:cubicBezTo>
                <a:cubicBezTo>
                  <a:pt x="2" y="13"/>
                  <a:pt x="5" y="15"/>
                  <a:pt x="8" y="15"/>
                </a:cubicBezTo>
                <a:cubicBezTo>
                  <a:pt x="8" y="15"/>
                  <a:pt x="9" y="15"/>
                  <a:pt x="10" y="14"/>
                </a:cubicBezTo>
                <a:cubicBezTo>
                  <a:pt x="12" y="13"/>
                  <a:pt x="13" y="11"/>
                  <a:pt x="13" y="9"/>
                </a:cubicBezTo>
                <a:cubicBezTo>
                  <a:pt x="13" y="7"/>
                  <a:pt x="13" y="6"/>
                  <a:pt x="12" y="4"/>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98"/>
          <p:cNvSpPr>
            <a:spLocks/>
          </p:cNvSpPr>
          <p:nvPr userDrawn="1"/>
        </p:nvSpPr>
        <p:spPr bwMode="auto">
          <a:xfrm>
            <a:off x="10979334" y="6153480"/>
            <a:ext cx="19707" cy="54195"/>
          </a:xfrm>
          <a:custGeom>
            <a:avLst/>
            <a:gdLst>
              <a:gd name="T0" fmla="*/ 4 w 4"/>
              <a:gd name="T1" fmla="*/ 11 h 11"/>
              <a:gd name="T2" fmla="*/ 0 w 4"/>
              <a:gd name="T3" fmla="*/ 0 h 11"/>
              <a:gd name="T4" fmla="*/ 2 w 4"/>
              <a:gd name="T5" fmla="*/ 0 h 11"/>
              <a:gd name="T6" fmla="*/ 4 w 4"/>
              <a:gd name="T7" fmla="*/ 11 h 11"/>
            </a:gdLst>
            <a:ahLst/>
            <a:cxnLst>
              <a:cxn ang="0">
                <a:pos x="T0" y="T1"/>
              </a:cxn>
              <a:cxn ang="0">
                <a:pos x="T2" y="T3"/>
              </a:cxn>
              <a:cxn ang="0">
                <a:pos x="T4" y="T5"/>
              </a:cxn>
              <a:cxn ang="0">
                <a:pos x="T6" y="T7"/>
              </a:cxn>
            </a:cxnLst>
            <a:rect l="0" t="0" r="r" b="b"/>
            <a:pathLst>
              <a:path w="4" h="11">
                <a:moveTo>
                  <a:pt x="4" y="11"/>
                </a:moveTo>
                <a:lnTo>
                  <a:pt x="0" y="0"/>
                </a:lnTo>
                <a:lnTo>
                  <a:pt x="2" y="0"/>
                </a:lnTo>
                <a:lnTo>
                  <a:pt x="4" y="11"/>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99"/>
          <p:cNvSpPr>
            <a:spLocks/>
          </p:cNvSpPr>
          <p:nvPr userDrawn="1"/>
        </p:nvSpPr>
        <p:spPr bwMode="auto">
          <a:xfrm>
            <a:off x="10979334" y="6143627"/>
            <a:ext cx="34488" cy="14781"/>
          </a:xfrm>
          <a:custGeom>
            <a:avLst/>
            <a:gdLst>
              <a:gd name="T0" fmla="*/ 7 w 7"/>
              <a:gd name="T1" fmla="*/ 0 h 3"/>
              <a:gd name="T2" fmla="*/ 2 w 7"/>
              <a:gd name="T3" fmla="*/ 3 h 3"/>
              <a:gd name="T4" fmla="*/ 0 w 7"/>
              <a:gd name="T5" fmla="*/ 2 h 3"/>
              <a:gd name="T6" fmla="*/ 7 w 7"/>
              <a:gd name="T7" fmla="*/ 0 h 3"/>
            </a:gdLst>
            <a:ahLst/>
            <a:cxnLst>
              <a:cxn ang="0">
                <a:pos x="T0" y="T1"/>
              </a:cxn>
              <a:cxn ang="0">
                <a:pos x="T2" y="T3"/>
              </a:cxn>
              <a:cxn ang="0">
                <a:pos x="T4" y="T5"/>
              </a:cxn>
              <a:cxn ang="0">
                <a:pos x="T6" y="T7"/>
              </a:cxn>
            </a:cxnLst>
            <a:rect l="0" t="0" r="r" b="b"/>
            <a:pathLst>
              <a:path w="7" h="3">
                <a:moveTo>
                  <a:pt x="7" y="0"/>
                </a:moveTo>
                <a:lnTo>
                  <a:pt x="2" y="3"/>
                </a:lnTo>
                <a:lnTo>
                  <a:pt x="0" y="2"/>
                </a:lnTo>
                <a:lnTo>
                  <a:pt x="7"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Freeform 100"/>
          <p:cNvSpPr>
            <a:spLocks/>
          </p:cNvSpPr>
          <p:nvPr userDrawn="1"/>
        </p:nvSpPr>
        <p:spPr bwMode="auto">
          <a:xfrm>
            <a:off x="10969481" y="6094358"/>
            <a:ext cx="19707" cy="59119"/>
          </a:xfrm>
          <a:custGeom>
            <a:avLst/>
            <a:gdLst>
              <a:gd name="T0" fmla="*/ 0 w 4"/>
              <a:gd name="T1" fmla="*/ 0 h 12"/>
              <a:gd name="T2" fmla="*/ 4 w 4"/>
              <a:gd name="T3" fmla="*/ 12 h 12"/>
              <a:gd name="T4" fmla="*/ 2 w 4"/>
              <a:gd name="T5" fmla="*/ 12 h 12"/>
              <a:gd name="T6" fmla="*/ 0 w 4"/>
              <a:gd name="T7" fmla="*/ 0 h 12"/>
            </a:gdLst>
            <a:ahLst/>
            <a:cxnLst>
              <a:cxn ang="0">
                <a:pos x="T0" y="T1"/>
              </a:cxn>
              <a:cxn ang="0">
                <a:pos x="T2" y="T3"/>
              </a:cxn>
              <a:cxn ang="0">
                <a:pos x="T4" y="T5"/>
              </a:cxn>
              <a:cxn ang="0">
                <a:pos x="T6" y="T7"/>
              </a:cxn>
            </a:cxnLst>
            <a:rect l="0" t="0" r="r" b="b"/>
            <a:pathLst>
              <a:path w="4" h="12">
                <a:moveTo>
                  <a:pt x="0" y="0"/>
                </a:moveTo>
                <a:lnTo>
                  <a:pt x="4" y="12"/>
                </a:lnTo>
                <a:lnTo>
                  <a:pt x="2" y="12"/>
                </a:lnTo>
                <a:lnTo>
                  <a:pt x="0"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Rectangle 101"/>
          <p:cNvSpPr>
            <a:spLocks noChangeArrowheads="1"/>
          </p:cNvSpPr>
          <p:nvPr userDrawn="1"/>
        </p:nvSpPr>
        <p:spPr bwMode="auto">
          <a:xfrm>
            <a:off x="10949773" y="6104212"/>
            <a:ext cx="9854"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7" name="Freeform 102"/>
          <p:cNvSpPr>
            <a:spLocks/>
          </p:cNvSpPr>
          <p:nvPr userDrawn="1"/>
        </p:nvSpPr>
        <p:spPr bwMode="auto">
          <a:xfrm>
            <a:off x="10934996" y="6123919"/>
            <a:ext cx="14781" cy="9854"/>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103"/>
          <p:cNvSpPr>
            <a:spLocks/>
          </p:cNvSpPr>
          <p:nvPr userDrawn="1"/>
        </p:nvSpPr>
        <p:spPr bwMode="auto">
          <a:xfrm>
            <a:off x="10934996" y="6153480"/>
            <a:ext cx="9854"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Rectangle 104"/>
          <p:cNvSpPr>
            <a:spLocks noChangeArrowheads="1"/>
          </p:cNvSpPr>
          <p:nvPr userDrawn="1"/>
        </p:nvSpPr>
        <p:spPr bwMode="auto">
          <a:xfrm>
            <a:off x="10944849" y="6168258"/>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105"/>
          <p:cNvSpPr>
            <a:spLocks/>
          </p:cNvSpPr>
          <p:nvPr userDrawn="1"/>
        </p:nvSpPr>
        <p:spPr bwMode="auto">
          <a:xfrm>
            <a:off x="10959627" y="6187965"/>
            <a:ext cx="9854" cy="19707"/>
          </a:xfrm>
          <a:custGeom>
            <a:avLst/>
            <a:gdLst>
              <a:gd name="T0" fmla="*/ 2 w 2"/>
              <a:gd name="T1" fmla="*/ 0 h 4"/>
              <a:gd name="T2" fmla="*/ 2 w 2"/>
              <a:gd name="T3" fmla="*/ 2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Freeform 106"/>
          <p:cNvSpPr>
            <a:spLocks/>
          </p:cNvSpPr>
          <p:nvPr userDrawn="1"/>
        </p:nvSpPr>
        <p:spPr bwMode="auto">
          <a:xfrm>
            <a:off x="10989188" y="6197819"/>
            <a:ext cx="0" cy="19707"/>
          </a:xfrm>
          <a:custGeom>
            <a:avLst/>
            <a:gdLst>
              <a:gd name="T0" fmla="*/ 0 h 4"/>
              <a:gd name="T1" fmla="*/ 2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2" name="Rectangle 107"/>
          <p:cNvSpPr>
            <a:spLocks noChangeArrowheads="1"/>
          </p:cNvSpPr>
          <p:nvPr userDrawn="1"/>
        </p:nvSpPr>
        <p:spPr bwMode="auto">
          <a:xfrm>
            <a:off x="11008895" y="6197819"/>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3" name="Freeform 108"/>
          <p:cNvSpPr>
            <a:spLocks/>
          </p:cNvSpPr>
          <p:nvPr userDrawn="1"/>
        </p:nvSpPr>
        <p:spPr bwMode="auto">
          <a:xfrm>
            <a:off x="11013822" y="6178112"/>
            <a:ext cx="19707" cy="9854"/>
          </a:xfrm>
          <a:custGeom>
            <a:avLst/>
            <a:gdLst>
              <a:gd name="T0" fmla="*/ 0 w 4"/>
              <a:gd name="T1" fmla="*/ 0 h 2"/>
              <a:gd name="T2" fmla="*/ 2 w 4"/>
              <a:gd name="T3" fmla="*/ 0 h 2"/>
              <a:gd name="T4" fmla="*/ 4 w 4"/>
              <a:gd name="T5" fmla="*/ 2 h 2"/>
              <a:gd name="T6" fmla="*/ 2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4" name="Freeform 109"/>
          <p:cNvSpPr>
            <a:spLocks/>
          </p:cNvSpPr>
          <p:nvPr userDrawn="1"/>
        </p:nvSpPr>
        <p:spPr bwMode="auto">
          <a:xfrm>
            <a:off x="11023676" y="6158404"/>
            <a:ext cx="9854"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5" name="Freeform 110"/>
          <p:cNvSpPr>
            <a:spLocks/>
          </p:cNvSpPr>
          <p:nvPr userDrawn="1"/>
        </p:nvSpPr>
        <p:spPr bwMode="auto">
          <a:xfrm>
            <a:off x="11013822" y="6133773"/>
            <a:ext cx="9854" cy="9854"/>
          </a:xfrm>
          <a:custGeom>
            <a:avLst/>
            <a:gdLst>
              <a:gd name="T0" fmla="*/ 0 w 2"/>
              <a:gd name="T1" fmla="*/ 2 h 2"/>
              <a:gd name="T2" fmla="*/ 0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2"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Freeform 111"/>
          <p:cNvSpPr>
            <a:spLocks/>
          </p:cNvSpPr>
          <p:nvPr userDrawn="1"/>
        </p:nvSpPr>
        <p:spPr bwMode="auto">
          <a:xfrm>
            <a:off x="10999042" y="6104212"/>
            <a:ext cx="9854" cy="19707"/>
          </a:xfrm>
          <a:custGeom>
            <a:avLst/>
            <a:gdLst>
              <a:gd name="T0" fmla="*/ 0 w 2"/>
              <a:gd name="T1" fmla="*/ 4 h 4"/>
              <a:gd name="T2" fmla="*/ 0 w 2"/>
              <a:gd name="T3" fmla="*/ 2 h 4"/>
              <a:gd name="T4" fmla="*/ 2 w 2"/>
              <a:gd name="T5" fmla="*/ 0 h 4"/>
              <a:gd name="T6" fmla="*/ 2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2"/>
                </a:lnTo>
                <a:lnTo>
                  <a:pt x="2" y="0"/>
                </a:lnTo>
                <a:lnTo>
                  <a:pt x="2"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7" name="Freeform 112"/>
          <p:cNvSpPr>
            <a:spLocks/>
          </p:cNvSpPr>
          <p:nvPr userDrawn="1"/>
        </p:nvSpPr>
        <p:spPr bwMode="auto">
          <a:xfrm>
            <a:off x="10979334" y="6094358"/>
            <a:ext cx="0" cy="19707"/>
          </a:xfrm>
          <a:custGeom>
            <a:avLst/>
            <a:gdLst>
              <a:gd name="T0" fmla="*/ 4 h 4"/>
              <a:gd name="T1" fmla="*/ 2 h 4"/>
              <a:gd name="T2" fmla="*/ 0 h 4"/>
              <a:gd name="T3" fmla="*/ 2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8" name="Freeform 113"/>
          <p:cNvSpPr>
            <a:spLocks/>
          </p:cNvSpPr>
          <p:nvPr userDrawn="1"/>
        </p:nvSpPr>
        <p:spPr bwMode="auto">
          <a:xfrm>
            <a:off x="10979334" y="6153480"/>
            <a:ext cx="9854" cy="492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0" y="1"/>
                  <a:pt x="0" y="1"/>
                </a:cubicBezTo>
                <a:cubicBezTo>
                  <a:pt x="0" y="0"/>
                  <a:pt x="0" y="0"/>
                  <a:pt x="0" y="0"/>
                </a:cubicBezTo>
                <a:cubicBezTo>
                  <a:pt x="0" y="0"/>
                  <a:pt x="1" y="0"/>
                  <a:pt x="1" y="0"/>
                </a:cubicBez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9" name="Freeform 114"/>
          <p:cNvSpPr>
            <a:spLocks/>
          </p:cNvSpPr>
          <p:nvPr userDrawn="1"/>
        </p:nvSpPr>
        <p:spPr bwMode="auto">
          <a:xfrm>
            <a:off x="11033530" y="6114065"/>
            <a:ext cx="9854" cy="19707"/>
          </a:xfrm>
          <a:custGeom>
            <a:avLst/>
            <a:gdLst>
              <a:gd name="T0" fmla="*/ 1 w 1"/>
              <a:gd name="T1" fmla="*/ 1 h 2"/>
              <a:gd name="T2" fmla="*/ 1 w 1"/>
              <a:gd name="T3" fmla="*/ 2 h 2"/>
              <a:gd name="T4" fmla="*/ 1 w 1"/>
              <a:gd name="T5" fmla="*/ 2 h 2"/>
              <a:gd name="T6" fmla="*/ 1 w 1"/>
              <a:gd name="T7" fmla="*/ 2 h 2"/>
              <a:gd name="T8" fmla="*/ 0 w 1"/>
              <a:gd name="T9" fmla="*/ 1 h 2"/>
              <a:gd name="T10" fmla="*/ 0 w 1"/>
              <a:gd name="T11" fmla="*/ 0 h 2"/>
              <a:gd name="T12" fmla="*/ 0 w 1"/>
              <a:gd name="T13" fmla="*/ 0 h 2"/>
              <a:gd name="T14" fmla="*/ 0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1"/>
                  <a:pt x="1" y="2"/>
                  <a:pt x="1" y="2"/>
                </a:cubicBezTo>
                <a:cubicBezTo>
                  <a:pt x="1" y="2"/>
                  <a:pt x="1" y="2"/>
                  <a:pt x="1" y="2"/>
                </a:cubicBezTo>
                <a:cubicBezTo>
                  <a:pt x="1" y="2"/>
                  <a:pt x="1" y="2"/>
                  <a:pt x="1" y="2"/>
                </a:cubicBezTo>
                <a:cubicBezTo>
                  <a:pt x="1" y="2"/>
                  <a:pt x="0" y="2"/>
                  <a:pt x="0" y="1"/>
                </a:cubicBezTo>
                <a:cubicBezTo>
                  <a:pt x="0" y="1"/>
                  <a:pt x="0" y="0"/>
                  <a:pt x="0" y="0"/>
                </a:cubicBezTo>
                <a:cubicBezTo>
                  <a:pt x="0" y="0"/>
                  <a:pt x="0" y="0"/>
                  <a:pt x="0" y="0"/>
                </a:cubicBezTo>
                <a:cubicBezTo>
                  <a:pt x="0" y="0"/>
                  <a:pt x="0" y="0"/>
                  <a:pt x="0" y="0"/>
                </a:cubicBezTo>
                <a:cubicBezTo>
                  <a:pt x="1" y="0"/>
                  <a:pt x="1" y="0"/>
                  <a:pt x="1" y="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Rectangle 213"/>
          <p:cNvSpPr>
            <a:spLocks noChangeArrowheads="1"/>
          </p:cNvSpPr>
          <p:nvPr userDrawn="1"/>
        </p:nvSpPr>
        <p:spPr bwMode="auto">
          <a:xfrm>
            <a:off x="10417688" y="2709697"/>
            <a:ext cx="413844" cy="23648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Tree>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10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8754894" cy="1232898"/>
          </a:xfrm>
        </p:spPr>
        <p:txBody>
          <a:bodyPr lIns="393192" tIns="393192" bIns="91440">
            <a:normAutofit/>
          </a:bodyPr>
          <a:lstStyle>
            <a:lvl1pPr marL="0" indent="0">
              <a:buNone/>
              <a:defRPr sz="4400">
                <a:solidFill>
                  <a:schemeClr val="accent2"/>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8754894"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2" name="Rectangle 1"/>
          <p:cNvSpPr/>
          <p:nvPr userDrawn="1"/>
        </p:nvSpPr>
        <p:spPr>
          <a:xfrm>
            <a:off x="8842443" y="0"/>
            <a:ext cx="334955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Freeform 82"/>
          <p:cNvSpPr>
            <a:spLocks noEditPoints="1"/>
          </p:cNvSpPr>
          <p:nvPr userDrawn="1"/>
        </p:nvSpPr>
        <p:spPr bwMode="auto">
          <a:xfrm>
            <a:off x="9427419" y="817834"/>
            <a:ext cx="2384533" cy="2369756"/>
          </a:xfrm>
          <a:custGeom>
            <a:avLst/>
            <a:gdLst>
              <a:gd name="T0" fmla="*/ 129 w 258"/>
              <a:gd name="T1" fmla="*/ 220 h 258"/>
              <a:gd name="T2" fmla="*/ 38 w 258"/>
              <a:gd name="T3" fmla="*/ 129 h 258"/>
              <a:gd name="T4" fmla="*/ 129 w 258"/>
              <a:gd name="T5" fmla="*/ 38 h 258"/>
              <a:gd name="T6" fmla="*/ 221 w 258"/>
              <a:gd name="T7" fmla="*/ 129 h 258"/>
              <a:gd name="T8" fmla="*/ 129 w 258"/>
              <a:gd name="T9" fmla="*/ 220 h 258"/>
              <a:gd name="T10" fmla="*/ 129 w 258"/>
              <a:gd name="T11" fmla="*/ 0 h 258"/>
              <a:gd name="T12" fmla="*/ 0 w 258"/>
              <a:gd name="T13" fmla="*/ 129 h 258"/>
              <a:gd name="T14" fmla="*/ 129 w 258"/>
              <a:gd name="T15" fmla="*/ 258 h 258"/>
              <a:gd name="T16" fmla="*/ 258 w 258"/>
              <a:gd name="T17" fmla="*/ 129 h 258"/>
              <a:gd name="T18" fmla="*/ 129 w 258"/>
              <a:gd name="T1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58">
                <a:moveTo>
                  <a:pt x="129" y="220"/>
                </a:moveTo>
                <a:cubicBezTo>
                  <a:pt x="79" y="220"/>
                  <a:pt x="38" y="180"/>
                  <a:pt x="38" y="129"/>
                </a:cubicBezTo>
                <a:cubicBezTo>
                  <a:pt x="38" y="79"/>
                  <a:pt x="79" y="38"/>
                  <a:pt x="129" y="38"/>
                </a:cubicBezTo>
                <a:cubicBezTo>
                  <a:pt x="180" y="38"/>
                  <a:pt x="221" y="79"/>
                  <a:pt x="221" y="129"/>
                </a:cubicBezTo>
                <a:cubicBezTo>
                  <a:pt x="221" y="180"/>
                  <a:pt x="180" y="220"/>
                  <a:pt x="129" y="220"/>
                </a:cubicBezTo>
                <a:moveTo>
                  <a:pt x="129" y="0"/>
                </a:moveTo>
                <a:cubicBezTo>
                  <a:pt x="58" y="0"/>
                  <a:pt x="0" y="58"/>
                  <a:pt x="0" y="129"/>
                </a:cubicBezTo>
                <a:cubicBezTo>
                  <a:pt x="0" y="200"/>
                  <a:pt x="58" y="258"/>
                  <a:pt x="129" y="258"/>
                </a:cubicBezTo>
                <a:cubicBezTo>
                  <a:pt x="201" y="258"/>
                  <a:pt x="258" y="200"/>
                  <a:pt x="258" y="129"/>
                </a:cubicBezTo>
                <a:cubicBezTo>
                  <a:pt x="258" y="58"/>
                  <a:pt x="201" y="0"/>
                  <a:pt x="129" y="0"/>
                </a:cubicBezTo>
              </a:path>
            </a:pathLst>
          </a:custGeom>
          <a:solidFill>
            <a:srgbClr val="927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Oval 83"/>
          <p:cNvSpPr>
            <a:spLocks noChangeArrowheads="1"/>
          </p:cNvSpPr>
          <p:nvPr userDrawn="1"/>
        </p:nvSpPr>
        <p:spPr bwMode="auto">
          <a:xfrm>
            <a:off x="9782144" y="1167635"/>
            <a:ext cx="1684938" cy="1670163"/>
          </a:xfrm>
          <a:prstGeom prst="ellipse">
            <a:avLst/>
          </a:prstGeom>
          <a:solidFill>
            <a:srgbClr val="DAC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 name="Freeform 84"/>
          <p:cNvSpPr>
            <a:spLocks/>
          </p:cNvSpPr>
          <p:nvPr userDrawn="1"/>
        </p:nvSpPr>
        <p:spPr bwMode="auto">
          <a:xfrm>
            <a:off x="10092524" y="1458311"/>
            <a:ext cx="1064171" cy="1349923"/>
          </a:xfrm>
          <a:custGeom>
            <a:avLst/>
            <a:gdLst>
              <a:gd name="T0" fmla="*/ 115 w 115"/>
              <a:gd name="T1" fmla="*/ 58 h 147"/>
              <a:gd name="T2" fmla="*/ 57 w 115"/>
              <a:gd name="T3" fmla="*/ 0 h 147"/>
              <a:gd name="T4" fmla="*/ 0 w 115"/>
              <a:gd name="T5" fmla="*/ 58 h 147"/>
              <a:gd name="T6" fmla="*/ 17 w 115"/>
              <a:gd name="T7" fmla="*/ 99 h 147"/>
              <a:gd name="T8" fmla="*/ 35 w 115"/>
              <a:gd name="T9" fmla="*/ 136 h 147"/>
              <a:gd name="T10" fmla="*/ 56 w 115"/>
              <a:gd name="T11" fmla="*/ 145 h 147"/>
              <a:gd name="T12" fmla="*/ 56 w 115"/>
              <a:gd name="T13" fmla="*/ 147 h 147"/>
              <a:gd name="T14" fmla="*/ 57 w 115"/>
              <a:gd name="T15" fmla="*/ 146 h 147"/>
              <a:gd name="T16" fmla="*/ 58 w 115"/>
              <a:gd name="T17" fmla="*/ 147 h 147"/>
              <a:gd name="T18" fmla="*/ 59 w 115"/>
              <a:gd name="T19" fmla="*/ 145 h 147"/>
              <a:gd name="T20" fmla="*/ 80 w 115"/>
              <a:gd name="T21" fmla="*/ 136 h 147"/>
              <a:gd name="T22" fmla="*/ 97 w 115"/>
              <a:gd name="T23" fmla="*/ 100 h 147"/>
              <a:gd name="T24" fmla="*/ 115 w 115"/>
              <a:gd name="T25" fmla="*/ 5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7">
                <a:moveTo>
                  <a:pt x="115" y="58"/>
                </a:moveTo>
                <a:cubicBezTo>
                  <a:pt x="115" y="26"/>
                  <a:pt x="89" y="0"/>
                  <a:pt x="57" y="0"/>
                </a:cubicBezTo>
                <a:cubicBezTo>
                  <a:pt x="25" y="0"/>
                  <a:pt x="0" y="26"/>
                  <a:pt x="0" y="58"/>
                </a:cubicBezTo>
                <a:cubicBezTo>
                  <a:pt x="0" y="74"/>
                  <a:pt x="6" y="89"/>
                  <a:pt x="17" y="99"/>
                </a:cubicBezTo>
                <a:cubicBezTo>
                  <a:pt x="34" y="117"/>
                  <a:pt x="35" y="136"/>
                  <a:pt x="35" y="136"/>
                </a:cubicBezTo>
                <a:cubicBezTo>
                  <a:pt x="56" y="145"/>
                  <a:pt x="56" y="145"/>
                  <a:pt x="56" y="145"/>
                </a:cubicBezTo>
                <a:cubicBezTo>
                  <a:pt x="56" y="147"/>
                  <a:pt x="56" y="147"/>
                  <a:pt x="56" y="147"/>
                </a:cubicBezTo>
                <a:cubicBezTo>
                  <a:pt x="57" y="146"/>
                  <a:pt x="57" y="146"/>
                  <a:pt x="57" y="146"/>
                </a:cubicBezTo>
                <a:cubicBezTo>
                  <a:pt x="58" y="147"/>
                  <a:pt x="58" y="147"/>
                  <a:pt x="58" y="147"/>
                </a:cubicBezTo>
                <a:cubicBezTo>
                  <a:pt x="59" y="145"/>
                  <a:pt x="59" y="145"/>
                  <a:pt x="59" y="145"/>
                </a:cubicBezTo>
                <a:cubicBezTo>
                  <a:pt x="80" y="136"/>
                  <a:pt x="80" y="136"/>
                  <a:pt x="80" y="136"/>
                </a:cubicBezTo>
                <a:cubicBezTo>
                  <a:pt x="80" y="136"/>
                  <a:pt x="80" y="117"/>
                  <a:pt x="97" y="100"/>
                </a:cubicBezTo>
                <a:cubicBezTo>
                  <a:pt x="108" y="89"/>
                  <a:pt x="115" y="75"/>
                  <a:pt x="11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Rectangle 85"/>
          <p:cNvSpPr>
            <a:spLocks noChangeArrowheads="1"/>
          </p:cNvSpPr>
          <p:nvPr userDrawn="1"/>
        </p:nvSpPr>
        <p:spPr bwMode="auto">
          <a:xfrm>
            <a:off x="10619686" y="2773746"/>
            <a:ext cx="9854" cy="3808359"/>
          </a:xfrm>
          <a:prstGeom prst="rect">
            <a:avLst/>
          </a:prstGeom>
          <a:solidFill>
            <a:srgbClr val="220C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 name="Rectangle 86"/>
          <p:cNvSpPr>
            <a:spLocks noChangeArrowheads="1"/>
          </p:cNvSpPr>
          <p:nvPr userDrawn="1"/>
        </p:nvSpPr>
        <p:spPr bwMode="auto">
          <a:xfrm>
            <a:off x="10787193" y="1773621"/>
            <a:ext cx="147803" cy="458186"/>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 name="Rectangle 87"/>
          <p:cNvSpPr>
            <a:spLocks noChangeArrowheads="1"/>
          </p:cNvSpPr>
          <p:nvPr userDrawn="1"/>
        </p:nvSpPr>
        <p:spPr bwMode="auto">
          <a:xfrm>
            <a:off x="10619686" y="2054446"/>
            <a:ext cx="137949" cy="177361"/>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Rectangle 88"/>
          <p:cNvSpPr>
            <a:spLocks noChangeArrowheads="1"/>
          </p:cNvSpPr>
          <p:nvPr userDrawn="1"/>
        </p:nvSpPr>
        <p:spPr bwMode="auto">
          <a:xfrm>
            <a:off x="10442325" y="2103711"/>
            <a:ext cx="137949" cy="128095"/>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Rectangle 89"/>
          <p:cNvSpPr>
            <a:spLocks noChangeArrowheads="1"/>
          </p:cNvSpPr>
          <p:nvPr userDrawn="1"/>
        </p:nvSpPr>
        <p:spPr bwMode="auto">
          <a:xfrm>
            <a:off x="10269888" y="2148050"/>
            <a:ext cx="147803" cy="83757"/>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Freeform 90"/>
          <p:cNvSpPr>
            <a:spLocks/>
          </p:cNvSpPr>
          <p:nvPr userDrawn="1"/>
        </p:nvSpPr>
        <p:spPr bwMode="auto">
          <a:xfrm>
            <a:off x="10220619" y="5104087"/>
            <a:ext cx="1009979" cy="1147928"/>
          </a:xfrm>
          <a:custGeom>
            <a:avLst/>
            <a:gdLst>
              <a:gd name="T0" fmla="*/ 2 w 109"/>
              <a:gd name="T1" fmla="*/ 39 h 125"/>
              <a:gd name="T2" fmla="*/ 4 w 109"/>
              <a:gd name="T3" fmla="*/ 49 h 125"/>
              <a:gd name="T4" fmla="*/ 21 w 109"/>
              <a:gd name="T5" fmla="*/ 68 h 125"/>
              <a:gd name="T6" fmla="*/ 13 w 109"/>
              <a:gd name="T7" fmla="*/ 60 h 125"/>
              <a:gd name="T8" fmla="*/ 6 w 109"/>
              <a:gd name="T9" fmla="*/ 61 h 125"/>
              <a:gd name="T10" fmla="*/ 10 w 109"/>
              <a:gd name="T11" fmla="*/ 71 h 125"/>
              <a:gd name="T12" fmla="*/ 25 w 109"/>
              <a:gd name="T13" fmla="*/ 83 h 125"/>
              <a:gd name="T14" fmla="*/ 78 w 109"/>
              <a:gd name="T15" fmla="*/ 121 h 125"/>
              <a:gd name="T16" fmla="*/ 81 w 109"/>
              <a:gd name="T17" fmla="*/ 125 h 125"/>
              <a:gd name="T18" fmla="*/ 109 w 109"/>
              <a:gd name="T19" fmla="*/ 106 h 125"/>
              <a:gd name="T20" fmla="*/ 88 w 109"/>
              <a:gd name="T21" fmla="*/ 46 h 125"/>
              <a:gd name="T22" fmla="*/ 77 w 109"/>
              <a:gd name="T23" fmla="*/ 32 h 125"/>
              <a:gd name="T24" fmla="*/ 51 w 109"/>
              <a:gd name="T25" fmla="*/ 9 h 125"/>
              <a:gd name="T26" fmla="*/ 48 w 109"/>
              <a:gd name="T27" fmla="*/ 9 h 125"/>
              <a:gd name="T28" fmla="*/ 51 w 109"/>
              <a:gd name="T29" fmla="*/ 26 h 125"/>
              <a:gd name="T30" fmla="*/ 61 w 109"/>
              <a:gd name="T31" fmla="*/ 32 h 125"/>
              <a:gd name="T32" fmla="*/ 66 w 109"/>
              <a:gd name="T33" fmla="*/ 56 h 125"/>
              <a:gd name="T34" fmla="*/ 40 w 109"/>
              <a:gd name="T35" fmla="*/ 43 h 125"/>
              <a:gd name="T36" fmla="*/ 28 w 109"/>
              <a:gd name="T37" fmla="*/ 25 h 125"/>
              <a:gd name="T38" fmla="*/ 34 w 109"/>
              <a:gd name="T39" fmla="*/ 14 h 125"/>
              <a:gd name="T40" fmla="*/ 39 w 109"/>
              <a:gd name="T41" fmla="*/ 3 h 125"/>
              <a:gd name="T42" fmla="*/ 34 w 109"/>
              <a:gd name="T43" fmla="*/ 1 h 125"/>
              <a:gd name="T44" fmla="*/ 18 w 109"/>
              <a:gd name="T45" fmla="*/ 14 h 125"/>
              <a:gd name="T46" fmla="*/ 17 w 109"/>
              <a:gd name="T47" fmla="*/ 29 h 125"/>
              <a:gd name="T48" fmla="*/ 31 w 109"/>
              <a:gd name="T49" fmla="*/ 52 h 125"/>
              <a:gd name="T50" fmla="*/ 18 w 109"/>
              <a:gd name="T51" fmla="*/ 32 h 125"/>
              <a:gd name="T52" fmla="*/ 10 w 109"/>
              <a:gd name="T53" fmla="*/ 30 h 125"/>
              <a:gd name="T54" fmla="*/ 11 w 109"/>
              <a:gd name="T55" fmla="*/ 38 h 125"/>
              <a:gd name="T56" fmla="*/ 25 w 109"/>
              <a:gd name="T57" fmla="*/ 59 h 125"/>
              <a:gd name="T58" fmla="*/ 10 w 109"/>
              <a:gd name="T59" fmla="*/ 40 h 125"/>
              <a:gd name="T60" fmla="*/ 2 w 109"/>
              <a:gd name="T61"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25">
                <a:moveTo>
                  <a:pt x="2" y="39"/>
                </a:moveTo>
                <a:cubicBezTo>
                  <a:pt x="0" y="42"/>
                  <a:pt x="1" y="46"/>
                  <a:pt x="4" y="49"/>
                </a:cubicBezTo>
                <a:cubicBezTo>
                  <a:pt x="21" y="68"/>
                  <a:pt x="21" y="68"/>
                  <a:pt x="21" y="68"/>
                </a:cubicBezTo>
                <a:cubicBezTo>
                  <a:pt x="13" y="60"/>
                  <a:pt x="13" y="60"/>
                  <a:pt x="13" y="60"/>
                </a:cubicBezTo>
                <a:cubicBezTo>
                  <a:pt x="10" y="58"/>
                  <a:pt x="8" y="58"/>
                  <a:pt x="6" y="61"/>
                </a:cubicBezTo>
                <a:cubicBezTo>
                  <a:pt x="5" y="64"/>
                  <a:pt x="7" y="69"/>
                  <a:pt x="10" y="71"/>
                </a:cubicBezTo>
                <a:cubicBezTo>
                  <a:pt x="25" y="83"/>
                  <a:pt x="25" y="83"/>
                  <a:pt x="25" y="83"/>
                </a:cubicBezTo>
                <a:cubicBezTo>
                  <a:pt x="44" y="100"/>
                  <a:pt x="66" y="105"/>
                  <a:pt x="78" y="121"/>
                </a:cubicBezTo>
                <a:cubicBezTo>
                  <a:pt x="81" y="125"/>
                  <a:pt x="81" y="125"/>
                  <a:pt x="81" y="125"/>
                </a:cubicBezTo>
                <a:cubicBezTo>
                  <a:pt x="109" y="106"/>
                  <a:pt x="109" y="106"/>
                  <a:pt x="109" y="106"/>
                </a:cubicBezTo>
                <a:cubicBezTo>
                  <a:pt x="94" y="64"/>
                  <a:pt x="89" y="50"/>
                  <a:pt x="88" y="46"/>
                </a:cubicBezTo>
                <a:cubicBezTo>
                  <a:pt x="86" y="42"/>
                  <a:pt x="80" y="35"/>
                  <a:pt x="77" y="32"/>
                </a:cubicBezTo>
                <a:cubicBezTo>
                  <a:pt x="51" y="9"/>
                  <a:pt x="51" y="9"/>
                  <a:pt x="51" y="9"/>
                </a:cubicBezTo>
                <a:cubicBezTo>
                  <a:pt x="50" y="8"/>
                  <a:pt x="49" y="8"/>
                  <a:pt x="48" y="9"/>
                </a:cubicBezTo>
                <a:cubicBezTo>
                  <a:pt x="45" y="15"/>
                  <a:pt x="47" y="20"/>
                  <a:pt x="51" y="26"/>
                </a:cubicBezTo>
                <a:cubicBezTo>
                  <a:pt x="56" y="33"/>
                  <a:pt x="61" y="32"/>
                  <a:pt x="61" y="32"/>
                </a:cubicBezTo>
                <a:cubicBezTo>
                  <a:pt x="67" y="41"/>
                  <a:pt x="70" y="51"/>
                  <a:pt x="66" y="56"/>
                </a:cubicBezTo>
                <a:cubicBezTo>
                  <a:pt x="55" y="66"/>
                  <a:pt x="40" y="43"/>
                  <a:pt x="40" y="43"/>
                </a:cubicBezTo>
                <a:cubicBezTo>
                  <a:pt x="28" y="25"/>
                  <a:pt x="28" y="25"/>
                  <a:pt x="28" y="25"/>
                </a:cubicBezTo>
                <a:cubicBezTo>
                  <a:pt x="26" y="21"/>
                  <a:pt x="34" y="14"/>
                  <a:pt x="34" y="14"/>
                </a:cubicBezTo>
                <a:cubicBezTo>
                  <a:pt x="38" y="11"/>
                  <a:pt x="41" y="9"/>
                  <a:pt x="39" y="3"/>
                </a:cubicBezTo>
                <a:cubicBezTo>
                  <a:pt x="38" y="1"/>
                  <a:pt x="36" y="0"/>
                  <a:pt x="34" y="1"/>
                </a:cubicBezTo>
                <a:cubicBezTo>
                  <a:pt x="18" y="14"/>
                  <a:pt x="18" y="14"/>
                  <a:pt x="18" y="14"/>
                </a:cubicBezTo>
                <a:cubicBezTo>
                  <a:pt x="14" y="17"/>
                  <a:pt x="14" y="23"/>
                  <a:pt x="17" y="29"/>
                </a:cubicBezTo>
                <a:cubicBezTo>
                  <a:pt x="31" y="52"/>
                  <a:pt x="31" y="52"/>
                  <a:pt x="31" y="52"/>
                </a:cubicBezTo>
                <a:cubicBezTo>
                  <a:pt x="18" y="32"/>
                  <a:pt x="18" y="32"/>
                  <a:pt x="18" y="32"/>
                </a:cubicBezTo>
                <a:cubicBezTo>
                  <a:pt x="16" y="28"/>
                  <a:pt x="12" y="27"/>
                  <a:pt x="10" y="30"/>
                </a:cubicBezTo>
                <a:cubicBezTo>
                  <a:pt x="8" y="32"/>
                  <a:pt x="8" y="35"/>
                  <a:pt x="11" y="38"/>
                </a:cubicBezTo>
                <a:cubicBezTo>
                  <a:pt x="25" y="59"/>
                  <a:pt x="25" y="59"/>
                  <a:pt x="25" y="59"/>
                </a:cubicBezTo>
                <a:cubicBezTo>
                  <a:pt x="10" y="40"/>
                  <a:pt x="10" y="40"/>
                  <a:pt x="10" y="40"/>
                </a:cubicBezTo>
                <a:cubicBezTo>
                  <a:pt x="7" y="37"/>
                  <a:pt x="4" y="37"/>
                  <a:pt x="2" y="39"/>
                </a:cubicBezTo>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91"/>
          <p:cNvSpPr>
            <a:spLocks/>
          </p:cNvSpPr>
          <p:nvPr userDrawn="1"/>
        </p:nvSpPr>
        <p:spPr bwMode="auto">
          <a:xfrm>
            <a:off x="10944849" y="6168258"/>
            <a:ext cx="709447" cy="655257"/>
          </a:xfrm>
          <a:custGeom>
            <a:avLst/>
            <a:gdLst>
              <a:gd name="T0" fmla="*/ 24 w 144"/>
              <a:gd name="T1" fmla="*/ 133 h 133"/>
              <a:gd name="T2" fmla="*/ 144 w 144"/>
              <a:gd name="T3" fmla="*/ 133 h 133"/>
              <a:gd name="T4" fmla="*/ 76 w 144"/>
              <a:gd name="T5" fmla="*/ 0 h 133"/>
              <a:gd name="T6" fmla="*/ 0 w 144"/>
              <a:gd name="T7" fmla="*/ 54 h 133"/>
              <a:gd name="T8" fmla="*/ 24 w 144"/>
              <a:gd name="T9" fmla="*/ 133 h 133"/>
            </a:gdLst>
            <a:ahLst/>
            <a:cxnLst>
              <a:cxn ang="0">
                <a:pos x="T0" y="T1"/>
              </a:cxn>
              <a:cxn ang="0">
                <a:pos x="T2" y="T3"/>
              </a:cxn>
              <a:cxn ang="0">
                <a:pos x="T4" y="T5"/>
              </a:cxn>
              <a:cxn ang="0">
                <a:pos x="T6" y="T7"/>
              </a:cxn>
              <a:cxn ang="0">
                <a:pos x="T8" y="T9"/>
              </a:cxn>
            </a:cxnLst>
            <a:rect l="0" t="0" r="r" b="b"/>
            <a:pathLst>
              <a:path w="144" h="133">
                <a:moveTo>
                  <a:pt x="24" y="133"/>
                </a:moveTo>
                <a:lnTo>
                  <a:pt x="144" y="133"/>
                </a:lnTo>
                <a:lnTo>
                  <a:pt x="76" y="0"/>
                </a:lnTo>
                <a:lnTo>
                  <a:pt x="0" y="54"/>
                </a:lnTo>
                <a:lnTo>
                  <a:pt x="24" y="133"/>
                </a:lnTo>
                <a:close/>
              </a:path>
            </a:pathLst>
          </a:custGeom>
          <a:solidFill>
            <a:srgbClr val="396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92"/>
          <p:cNvSpPr>
            <a:spLocks/>
          </p:cNvSpPr>
          <p:nvPr userDrawn="1"/>
        </p:nvSpPr>
        <p:spPr bwMode="auto">
          <a:xfrm>
            <a:off x="10895581" y="6050016"/>
            <a:ext cx="413844" cy="374432"/>
          </a:xfrm>
          <a:custGeom>
            <a:avLst/>
            <a:gdLst>
              <a:gd name="T0" fmla="*/ 0 w 84"/>
              <a:gd name="T1" fmla="*/ 50 h 76"/>
              <a:gd name="T2" fmla="*/ 13 w 84"/>
              <a:gd name="T3" fmla="*/ 76 h 76"/>
              <a:gd name="T4" fmla="*/ 84 w 84"/>
              <a:gd name="T5" fmla="*/ 26 h 76"/>
              <a:gd name="T6" fmla="*/ 71 w 84"/>
              <a:gd name="T7" fmla="*/ 0 h 76"/>
              <a:gd name="T8" fmla="*/ 0 w 84"/>
              <a:gd name="T9" fmla="*/ 50 h 76"/>
            </a:gdLst>
            <a:ahLst/>
            <a:cxnLst>
              <a:cxn ang="0">
                <a:pos x="T0" y="T1"/>
              </a:cxn>
              <a:cxn ang="0">
                <a:pos x="T2" y="T3"/>
              </a:cxn>
              <a:cxn ang="0">
                <a:pos x="T4" y="T5"/>
              </a:cxn>
              <a:cxn ang="0">
                <a:pos x="T6" y="T7"/>
              </a:cxn>
              <a:cxn ang="0">
                <a:pos x="T8" y="T9"/>
              </a:cxn>
            </a:cxnLst>
            <a:rect l="0" t="0" r="r" b="b"/>
            <a:pathLst>
              <a:path w="84" h="76">
                <a:moveTo>
                  <a:pt x="0" y="50"/>
                </a:moveTo>
                <a:lnTo>
                  <a:pt x="13" y="76"/>
                </a:lnTo>
                <a:lnTo>
                  <a:pt x="84" y="26"/>
                </a:lnTo>
                <a:lnTo>
                  <a:pt x="71" y="0"/>
                </a:lnTo>
                <a:lnTo>
                  <a:pt x="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93"/>
          <p:cNvSpPr>
            <a:spLocks/>
          </p:cNvSpPr>
          <p:nvPr userDrawn="1"/>
        </p:nvSpPr>
        <p:spPr bwMode="auto">
          <a:xfrm>
            <a:off x="10462029" y="5104087"/>
            <a:ext cx="83757" cy="73903"/>
          </a:xfrm>
          <a:custGeom>
            <a:avLst/>
            <a:gdLst>
              <a:gd name="T0" fmla="*/ 9 w 9"/>
              <a:gd name="T1" fmla="*/ 1 h 8"/>
              <a:gd name="T2" fmla="*/ 2 w 9"/>
              <a:gd name="T3" fmla="*/ 8 h 8"/>
              <a:gd name="T4" fmla="*/ 0 w 9"/>
              <a:gd name="T5" fmla="*/ 7 h 8"/>
              <a:gd name="T6" fmla="*/ 9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2" y="8"/>
                  <a:pt x="2" y="8"/>
                  <a:pt x="2" y="8"/>
                </a:cubicBezTo>
                <a:cubicBezTo>
                  <a:pt x="1" y="8"/>
                  <a:pt x="0" y="8"/>
                  <a:pt x="0" y="7"/>
                </a:cubicBezTo>
                <a:cubicBezTo>
                  <a:pt x="9" y="0"/>
                  <a:pt x="9" y="0"/>
                  <a:pt x="9" y="0"/>
                </a:cubicBezTo>
                <a:lnTo>
                  <a:pt x="9" y="1"/>
                </a:ln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 name="Freeform 94"/>
          <p:cNvSpPr>
            <a:spLocks/>
          </p:cNvSpPr>
          <p:nvPr userDrawn="1"/>
        </p:nvSpPr>
        <p:spPr bwMode="auto">
          <a:xfrm>
            <a:off x="10673878" y="5168136"/>
            <a:ext cx="103464" cy="103464"/>
          </a:xfrm>
          <a:custGeom>
            <a:avLst/>
            <a:gdLst>
              <a:gd name="T0" fmla="*/ 1 w 11"/>
              <a:gd name="T1" fmla="*/ 1 h 11"/>
              <a:gd name="T2" fmla="*/ 8 w 11"/>
              <a:gd name="T3" fmla="*/ 10 h 11"/>
              <a:gd name="T4" fmla="*/ 11 w 11"/>
              <a:gd name="T5" fmla="*/ 9 h 11"/>
              <a:gd name="T6" fmla="*/ 1 w 11"/>
              <a:gd name="T7" fmla="*/ 0 h 11"/>
              <a:gd name="T8" fmla="*/ 1 w 11"/>
              <a:gd name="T9" fmla="*/ 1 h 11"/>
            </a:gdLst>
            <a:ahLst/>
            <a:cxnLst>
              <a:cxn ang="0">
                <a:pos x="T0" y="T1"/>
              </a:cxn>
              <a:cxn ang="0">
                <a:pos x="T2" y="T3"/>
              </a:cxn>
              <a:cxn ang="0">
                <a:pos x="T4" y="T5"/>
              </a:cxn>
              <a:cxn ang="0">
                <a:pos x="T6" y="T7"/>
              </a:cxn>
              <a:cxn ang="0">
                <a:pos x="T8" y="T9"/>
              </a:cxn>
            </a:cxnLst>
            <a:rect l="0" t="0" r="r" b="b"/>
            <a:pathLst>
              <a:path w="11" h="11">
                <a:moveTo>
                  <a:pt x="1" y="1"/>
                </a:moveTo>
                <a:cubicBezTo>
                  <a:pt x="8" y="10"/>
                  <a:pt x="8" y="10"/>
                  <a:pt x="8" y="10"/>
                </a:cubicBezTo>
                <a:cubicBezTo>
                  <a:pt x="9" y="11"/>
                  <a:pt x="10" y="10"/>
                  <a:pt x="11" y="9"/>
                </a:cubicBezTo>
                <a:cubicBezTo>
                  <a:pt x="1" y="0"/>
                  <a:pt x="1" y="0"/>
                  <a:pt x="1" y="0"/>
                </a:cubicBezTo>
                <a:cubicBezTo>
                  <a:pt x="0" y="1"/>
                  <a:pt x="0" y="1"/>
                  <a:pt x="1" y="1"/>
                </a:cubicBez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Freeform 95"/>
          <p:cNvSpPr>
            <a:spLocks/>
          </p:cNvSpPr>
          <p:nvPr userDrawn="1"/>
        </p:nvSpPr>
        <p:spPr bwMode="auto">
          <a:xfrm>
            <a:off x="10895581" y="5966266"/>
            <a:ext cx="335017" cy="266044"/>
          </a:xfrm>
          <a:custGeom>
            <a:avLst/>
            <a:gdLst>
              <a:gd name="T0" fmla="*/ 68 w 68"/>
              <a:gd name="T1" fmla="*/ 15 h 54"/>
              <a:gd name="T2" fmla="*/ 10 w 68"/>
              <a:gd name="T3" fmla="*/ 54 h 54"/>
              <a:gd name="T4" fmla="*/ 0 w 68"/>
              <a:gd name="T5" fmla="*/ 43 h 54"/>
              <a:gd name="T6" fmla="*/ 62 w 68"/>
              <a:gd name="T7" fmla="*/ 0 h 54"/>
              <a:gd name="T8" fmla="*/ 68 w 68"/>
              <a:gd name="T9" fmla="*/ 15 h 54"/>
            </a:gdLst>
            <a:ahLst/>
            <a:cxnLst>
              <a:cxn ang="0">
                <a:pos x="T0" y="T1"/>
              </a:cxn>
              <a:cxn ang="0">
                <a:pos x="T2" y="T3"/>
              </a:cxn>
              <a:cxn ang="0">
                <a:pos x="T4" y="T5"/>
              </a:cxn>
              <a:cxn ang="0">
                <a:pos x="T6" y="T7"/>
              </a:cxn>
              <a:cxn ang="0">
                <a:pos x="T8" y="T9"/>
              </a:cxn>
            </a:cxnLst>
            <a:rect l="0" t="0" r="r" b="b"/>
            <a:pathLst>
              <a:path w="68" h="54">
                <a:moveTo>
                  <a:pt x="68" y="15"/>
                </a:moveTo>
                <a:lnTo>
                  <a:pt x="10" y="54"/>
                </a:lnTo>
                <a:lnTo>
                  <a:pt x="0" y="43"/>
                </a:lnTo>
                <a:lnTo>
                  <a:pt x="62" y="0"/>
                </a:lnTo>
                <a:lnTo>
                  <a:pt x="68" y="15"/>
                </a:lnTo>
                <a:close/>
              </a:path>
            </a:pathLst>
          </a:custGeom>
          <a:solidFill>
            <a:srgbClr val="4F31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Freeform 96"/>
          <p:cNvSpPr>
            <a:spLocks/>
          </p:cNvSpPr>
          <p:nvPr userDrawn="1"/>
        </p:nvSpPr>
        <p:spPr bwMode="auto">
          <a:xfrm>
            <a:off x="10915288" y="6079577"/>
            <a:ext cx="137949" cy="152730"/>
          </a:xfrm>
          <a:custGeom>
            <a:avLst/>
            <a:gdLst>
              <a:gd name="T0" fmla="*/ 13 w 15"/>
              <a:gd name="T1" fmla="*/ 5 h 17"/>
              <a:gd name="T2" fmla="*/ 11 w 15"/>
              <a:gd name="T3" fmla="*/ 15 h 17"/>
              <a:gd name="T4" fmla="*/ 2 w 15"/>
              <a:gd name="T5" fmla="*/ 11 h 17"/>
              <a:gd name="T6" fmla="*/ 4 w 15"/>
              <a:gd name="T7" fmla="*/ 2 h 17"/>
              <a:gd name="T8" fmla="*/ 13 w 15"/>
              <a:gd name="T9" fmla="*/ 5 h 17"/>
            </a:gdLst>
            <a:ahLst/>
            <a:cxnLst>
              <a:cxn ang="0">
                <a:pos x="T0" y="T1"/>
              </a:cxn>
              <a:cxn ang="0">
                <a:pos x="T2" y="T3"/>
              </a:cxn>
              <a:cxn ang="0">
                <a:pos x="T4" y="T5"/>
              </a:cxn>
              <a:cxn ang="0">
                <a:pos x="T6" y="T7"/>
              </a:cxn>
              <a:cxn ang="0">
                <a:pos x="T8" y="T9"/>
              </a:cxn>
            </a:cxnLst>
            <a:rect l="0" t="0" r="r" b="b"/>
            <a:pathLst>
              <a:path w="15" h="17">
                <a:moveTo>
                  <a:pt x="13" y="5"/>
                </a:moveTo>
                <a:cubicBezTo>
                  <a:pt x="15" y="9"/>
                  <a:pt x="14" y="13"/>
                  <a:pt x="11" y="15"/>
                </a:cubicBezTo>
                <a:cubicBezTo>
                  <a:pt x="8" y="17"/>
                  <a:pt x="4" y="15"/>
                  <a:pt x="2" y="11"/>
                </a:cubicBezTo>
                <a:cubicBezTo>
                  <a:pt x="0" y="8"/>
                  <a:pt x="1" y="4"/>
                  <a:pt x="4" y="2"/>
                </a:cubicBezTo>
                <a:cubicBezTo>
                  <a:pt x="7" y="0"/>
                  <a:pt x="11" y="2"/>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Freeform 97"/>
          <p:cNvSpPr>
            <a:spLocks/>
          </p:cNvSpPr>
          <p:nvPr userDrawn="1"/>
        </p:nvSpPr>
        <p:spPr bwMode="auto">
          <a:xfrm>
            <a:off x="10925142" y="6089431"/>
            <a:ext cx="118242" cy="133022"/>
          </a:xfrm>
          <a:custGeom>
            <a:avLst/>
            <a:gdLst>
              <a:gd name="T0" fmla="*/ 12 w 13"/>
              <a:gd name="T1" fmla="*/ 4 h 15"/>
              <a:gd name="T2" fmla="*/ 11 w 13"/>
              <a:gd name="T3" fmla="*/ 5 h 15"/>
              <a:gd name="T4" fmla="*/ 13 w 13"/>
              <a:gd name="T5" fmla="*/ 9 h 15"/>
              <a:gd name="T6" fmla="*/ 10 w 13"/>
              <a:gd name="T7" fmla="*/ 14 h 15"/>
              <a:gd name="T8" fmla="*/ 8 w 13"/>
              <a:gd name="T9" fmla="*/ 14 h 15"/>
              <a:gd name="T10" fmla="*/ 1 w 13"/>
              <a:gd name="T11" fmla="*/ 10 h 15"/>
              <a:gd name="T12" fmla="*/ 0 w 13"/>
              <a:gd name="T13" fmla="*/ 6 h 15"/>
              <a:gd name="T14" fmla="*/ 3 w 13"/>
              <a:gd name="T15" fmla="*/ 1 h 15"/>
              <a:gd name="T16" fmla="*/ 5 w 13"/>
              <a:gd name="T17" fmla="*/ 1 h 15"/>
              <a:gd name="T18" fmla="*/ 11 w 13"/>
              <a:gd name="T19" fmla="*/ 5 h 15"/>
              <a:gd name="T20" fmla="*/ 12 w 13"/>
              <a:gd name="T21" fmla="*/ 4 h 15"/>
              <a:gd name="T22" fmla="*/ 12 w 13"/>
              <a:gd name="T23" fmla="*/ 4 h 15"/>
              <a:gd name="T24" fmla="*/ 5 w 13"/>
              <a:gd name="T25" fmla="*/ 0 h 15"/>
              <a:gd name="T26" fmla="*/ 3 w 13"/>
              <a:gd name="T27" fmla="*/ 1 h 15"/>
              <a:gd name="T28" fmla="*/ 0 w 13"/>
              <a:gd name="T29" fmla="*/ 6 h 15"/>
              <a:gd name="T30" fmla="*/ 1 w 13"/>
              <a:gd name="T31" fmla="*/ 11 h 15"/>
              <a:gd name="T32" fmla="*/ 8 w 13"/>
              <a:gd name="T33" fmla="*/ 15 h 15"/>
              <a:gd name="T34" fmla="*/ 10 w 13"/>
              <a:gd name="T35" fmla="*/ 14 h 15"/>
              <a:gd name="T36" fmla="*/ 13 w 13"/>
              <a:gd name="T37" fmla="*/ 9 h 15"/>
              <a:gd name="T38" fmla="*/ 12 w 13"/>
              <a:gd name="T3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5">
                <a:moveTo>
                  <a:pt x="12" y="4"/>
                </a:moveTo>
                <a:cubicBezTo>
                  <a:pt x="11" y="5"/>
                  <a:pt x="11" y="5"/>
                  <a:pt x="11" y="5"/>
                </a:cubicBezTo>
                <a:cubicBezTo>
                  <a:pt x="12" y="6"/>
                  <a:pt x="13" y="7"/>
                  <a:pt x="13" y="9"/>
                </a:cubicBezTo>
                <a:cubicBezTo>
                  <a:pt x="13" y="11"/>
                  <a:pt x="12" y="13"/>
                  <a:pt x="10" y="14"/>
                </a:cubicBezTo>
                <a:cubicBezTo>
                  <a:pt x="9" y="14"/>
                  <a:pt x="8" y="14"/>
                  <a:pt x="8" y="14"/>
                </a:cubicBezTo>
                <a:cubicBezTo>
                  <a:pt x="5" y="14"/>
                  <a:pt x="3" y="13"/>
                  <a:pt x="1" y="10"/>
                </a:cubicBezTo>
                <a:cubicBezTo>
                  <a:pt x="1" y="9"/>
                  <a:pt x="0" y="8"/>
                  <a:pt x="0" y="6"/>
                </a:cubicBezTo>
                <a:cubicBezTo>
                  <a:pt x="0" y="4"/>
                  <a:pt x="1" y="2"/>
                  <a:pt x="3" y="1"/>
                </a:cubicBezTo>
                <a:cubicBezTo>
                  <a:pt x="4" y="1"/>
                  <a:pt x="5" y="1"/>
                  <a:pt x="5" y="1"/>
                </a:cubicBezTo>
                <a:cubicBezTo>
                  <a:pt x="8" y="1"/>
                  <a:pt x="10" y="2"/>
                  <a:pt x="11" y="5"/>
                </a:cubicBezTo>
                <a:cubicBezTo>
                  <a:pt x="12" y="4"/>
                  <a:pt x="12" y="4"/>
                  <a:pt x="12" y="4"/>
                </a:cubicBezTo>
                <a:cubicBezTo>
                  <a:pt x="12" y="4"/>
                  <a:pt x="12" y="4"/>
                  <a:pt x="12" y="4"/>
                </a:cubicBezTo>
                <a:cubicBezTo>
                  <a:pt x="11" y="2"/>
                  <a:pt x="8" y="0"/>
                  <a:pt x="5" y="0"/>
                </a:cubicBezTo>
                <a:cubicBezTo>
                  <a:pt x="4" y="0"/>
                  <a:pt x="3" y="0"/>
                  <a:pt x="3" y="1"/>
                </a:cubicBezTo>
                <a:cubicBezTo>
                  <a:pt x="1" y="2"/>
                  <a:pt x="0" y="4"/>
                  <a:pt x="0" y="6"/>
                </a:cubicBezTo>
                <a:cubicBezTo>
                  <a:pt x="0" y="8"/>
                  <a:pt x="0" y="9"/>
                  <a:pt x="1" y="11"/>
                </a:cubicBezTo>
                <a:cubicBezTo>
                  <a:pt x="2" y="13"/>
                  <a:pt x="5" y="15"/>
                  <a:pt x="8" y="15"/>
                </a:cubicBezTo>
                <a:cubicBezTo>
                  <a:pt x="8" y="15"/>
                  <a:pt x="9" y="15"/>
                  <a:pt x="10" y="14"/>
                </a:cubicBezTo>
                <a:cubicBezTo>
                  <a:pt x="12" y="13"/>
                  <a:pt x="13" y="11"/>
                  <a:pt x="13" y="9"/>
                </a:cubicBezTo>
                <a:cubicBezTo>
                  <a:pt x="13" y="7"/>
                  <a:pt x="13" y="6"/>
                  <a:pt x="12" y="4"/>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98"/>
          <p:cNvSpPr>
            <a:spLocks/>
          </p:cNvSpPr>
          <p:nvPr userDrawn="1"/>
        </p:nvSpPr>
        <p:spPr bwMode="auto">
          <a:xfrm>
            <a:off x="10979334" y="6153480"/>
            <a:ext cx="19707" cy="54195"/>
          </a:xfrm>
          <a:custGeom>
            <a:avLst/>
            <a:gdLst>
              <a:gd name="T0" fmla="*/ 4 w 4"/>
              <a:gd name="T1" fmla="*/ 11 h 11"/>
              <a:gd name="T2" fmla="*/ 0 w 4"/>
              <a:gd name="T3" fmla="*/ 0 h 11"/>
              <a:gd name="T4" fmla="*/ 2 w 4"/>
              <a:gd name="T5" fmla="*/ 0 h 11"/>
              <a:gd name="T6" fmla="*/ 4 w 4"/>
              <a:gd name="T7" fmla="*/ 11 h 11"/>
            </a:gdLst>
            <a:ahLst/>
            <a:cxnLst>
              <a:cxn ang="0">
                <a:pos x="T0" y="T1"/>
              </a:cxn>
              <a:cxn ang="0">
                <a:pos x="T2" y="T3"/>
              </a:cxn>
              <a:cxn ang="0">
                <a:pos x="T4" y="T5"/>
              </a:cxn>
              <a:cxn ang="0">
                <a:pos x="T6" y="T7"/>
              </a:cxn>
            </a:cxnLst>
            <a:rect l="0" t="0" r="r" b="b"/>
            <a:pathLst>
              <a:path w="4" h="11">
                <a:moveTo>
                  <a:pt x="4" y="11"/>
                </a:moveTo>
                <a:lnTo>
                  <a:pt x="0" y="0"/>
                </a:lnTo>
                <a:lnTo>
                  <a:pt x="2" y="0"/>
                </a:lnTo>
                <a:lnTo>
                  <a:pt x="4" y="11"/>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99"/>
          <p:cNvSpPr>
            <a:spLocks/>
          </p:cNvSpPr>
          <p:nvPr userDrawn="1"/>
        </p:nvSpPr>
        <p:spPr bwMode="auto">
          <a:xfrm>
            <a:off x="10979334" y="6143627"/>
            <a:ext cx="34488" cy="14781"/>
          </a:xfrm>
          <a:custGeom>
            <a:avLst/>
            <a:gdLst>
              <a:gd name="T0" fmla="*/ 7 w 7"/>
              <a:gd name="T1" fmla="*/ 0 h 3"/>
              <a:gd name="T2" fmla="*/ 2 w 7"/>
              <a:gd name="T3" fmla="*/ 3 h 3"/>
              <a:gd name="T4" fmla="*/ 0 w 7"/>
              <a:gd name="T5" fmla="*/ 2 h 3"/>
              <a:gd name="T6" fmla="*/ 7 w 7"/>
              <a:gd name="T7" fmla="*/ 0 h 3"/>
            </a:gdLst>
            <a:ahLst/>
            <a:cxnLst>
              <a:cxn ang="0">
                <a:pos x="T0" y="T1"/>
              </a:cxn>
              <a:cxn ang="0">
                <a:pos x="T2" y="T3"/>
              </a:cxn>
              <a:cxn ang="0">
                <a:pos x="T4" y="T5"/>
              </a:cxn>
              <a:cxn ang="0">
                <a:pos x="T6" y="T7"/>
              </a:cxn>
            </a:cxnLst>
            <a:rect l="0" t="0" r="r" b="b"/>
            <a:pathLst>
              <a:path w="7" h="3">
                <a:moveTo>
                  <a:pt x="7" y="0"/>
                </a:moveTo>
                <a:lnTo>
                  <a:pt x="2" y="3"/>
                </a:lnTo>
                <a:lnTo>
                  <a:pt x="0" y="2"/>
                </a:lnTo>
                <a:lnTo>
                  <a:pt x="7"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Freeform 100"/>
          <p:cNvSpPr>
            <a:spLocks/>
          </p:cNvSpPr>
          <p:nvPr userDrawn="1"/>
        </p:nvSpPr>
        <p:spPr bwMode="auto">
          <a:xfrm>
            <a:off x="10969481" y="6094358"/>
            <a:ext cx="19707" cy="59119"/>
          </a:xfrm>
          <a:custGeom>
            <a:avLst/>
            <a:gdLst>
              <a:gd name="T0" fmla="*/ 0 w 4"/>
              <a:gd name="T1" fmla="*/ 0 h 12"/>
              <a:gd name="T2" fmla="*/ 4 w 4"/>
              <a:gd name="T3" fmla="*/ 12 h 12"/>
              <a:gd name="T4" fmla="*/ 2 w 4"/>
              <a:gd name="T5" fmla="*/ 12 h 12"/>
              <a:gd name="T6" fmla="*/ 0 w 4"/>
              <a:gd name="T7" fmla="*/ 0 h 12"/>
            </a:gdLst>
            <a:ahLst/>
            <a:cxnLst>
              <a:cxn ang="0">
                <a:pos x="T0" y="T1"/>
              </a:cxn>
              <a:cxn ang="0">
                <a:pos x="T2" y="T3"/>
              </a:cxn>
              <a:cxn ang="0">
                <a:pos x="T4" y="T5"/>
              </a:cxn>
              <a:cxn ang="0">
                <a:pos x="T6" y="T7"/>
              </a:cxn>
            </a:cxnLst>
            <a:rect l="0" t="0" r="r" b="b"/>
            <a:pathLst>
              <a:path w="4" h="12">
                <a:moveTo>
                  <a:pt x="0" y="0"/>
                </a:moveTo>
                <a:lnTo>
                  <a:pt x="4" y="12"/>
                </a:lnTo>
                <a:lnTo>
                  <a:pt x="2" y="12"/>
                </a:lnTo>
                <a:lnTo>
                  <a:pt x="0"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Rectangle 101"/>
          <p:cNvSpPr>
            <a:spLocks noChangeArrowheads="1"/>
          </p:cNvSpPr>
          <p:nvPr userDrawn="1"/>
        </p:nvSpPr>
        <p:spPr bwMode="auto">
          <a:xfrm>
            <a:off x="10949773" y="6104212"/>
            <a:ext cx="9854"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7" name="Freeform 102"/>
          <p:cNvSpPr>
            <a:spLocks/>
          </p:cNvSpPr>
          <p:nvPr userDrawn="1"/>
        </p:nvSpPr>
        <p:spPr bwMode="auto">
          <a:xfrm>
            <a:off x="10934996" y="6123919"/>
            <a:ext cx="14781" cy="9854"/>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103"/>
          <p:cNvSpPr>
            <a:spLocks/>
          </p:cNvSpPr>
          <p:nvPr userDrawn="1"/>
        </p:nvSpPr>
        <p:spPr bwMode="auto">
          <a:xfrm>
            <a:off x="10934996" y="6153480"/>
            <a:ext cx="9854"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Rectangle 104"/>
          <p:cNvSpPr>
            <a:spLocks noChangeArrowheads="1"/>
          </p:cNvSpPr>
          <p:nvPr userDrawn="1"/>
        </p:nvSpPr>
        <p:spPr bwMode="auto">
          <a:xfrm>
            <a:off x="10944849" y="6168258"/>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105"/>
          <p:cNvSpPr>
            <a:spLocks/>
          </p:cNvSpPr>
          <p:nvPr userDrawn="1"/>
        </p:nvSpPr>
        <p:spPr bwMode="auto">
          <a:xfrm>
            <a:off x="10959627" y="6187965"/>
            <a:ext cx="9854" cy="19707"/>
          </a:xfrm>
          <a:custGeom>
            <a:avLst/>
            <a:gdLst>
              <a:gd name="T0" fmla="*/ 2 w 2"/>
              <a:gd name="T1" fmla="*/ 0 h 4"/>
              <a:gd name="T2" fmla="*/ 2 w 2"/>
              <a:gd name="T3" fmla="*/ 2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Freeform 106"/>
          <p:cNvSpPr>
            <a:spLocks/>
          </p:cNvSpPr>
          <p:nvPr userDrawn="1"/>
        </p:nvSpPr>
        <p:spPr bwMode="auto">
          <a:xfrm>
            <a:off x="10989188" y="6197819"/>
            <a:ext cx="0" cy="19707"/>
          </a:xfrm>
          <a:custGeom>
            <a:avLst/>
            <a:gdLst>
              <a:gd name="T0" fmla="*/ 0 h 4"/>
              <a:gd name="T1" fmla="*/ 2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2" name="Rectangle 107"/>
          <p:cNvSpPr>
            <a:spLocks noChangeArrowheads="1"/>
          </p:cNvSpPr>
          <p:nvPr userDrawn="1"/>
        </p:nvSpPr>
        <p:spPr bwMode="auto">
          <a:xfrm>
            <a:off x="11008895" y="6197819"/>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3" name="Freeform 108"/>
          <p:cNvSpPr>
            <a:spLocks/>
          </p:cNvSpPr>
          <p:nvPr userDrawn="1"/>
        </p:nvSpPr>
        <p:spPr bwMode="auto">
          <a:xfrm>
            <a:off x="11013822" y="6178112"/>
            <a:ext cx="19707" cy="9854"/>
          </a:xfrm>
          <a:custGeom>
            <a:avLst/>
            <a:gdLst>
              <a:gd name="T0" fmla="*/ 0 w 4"/>
              <a:gd name="T1" fmla="*/ 0 h 2"/>
              <a:gd name="T2" fmla="*/ 2 w 4"/>
              <a:gd name="T3" fmla="*/ 0 h 2"/>
              <a:gd name="T4" fmla="*/ 4 w 4"/>
              <a:gd name="T5" fmla="*/ 2 h 2"/>
              <a:gd name="T6" fmla="*/ 2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4" name="Freeform 109"/>
          <p:cNvSpPr>
            <a:spLocks/>
          </p:cNvSpPr>
          <p:nvPr userDrawn="1"/>
        </p:nvSpPr>
        <p:spPr bwMode="auto">
          <a:xfrm>
            <a:off x="11023676" y="6158404"/>
            <a:ext cx="9854"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5" name="Freeform 110"/>
          <p:cNvSpPr>
            <a:spLocks/>
          </p:cNvSpPr>
          <p:nvPr userDrawn="1"/>
        </p:nvSpPr>
        <p:spPr bwMode="auto">
          <a:xfrm>
            <a:off x="11013822" y="6133773"/>
            <a:ext cx="9854" cy="9854"/>
          </a:xfrm>
          <a:custGeom>
            <a:avLst/>
            <a:gdLst>
              <a:gd name="T0" fmla="*/ 0 w 2"/>
              <a:gd name="T1" fmla="*/ 2 h 2"/>
              <a:gd name="T2" fmla="*/ 0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2"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Freeform 111"/>
          <p:cNvSpPr>
            <a:spLocks/>
          </p:cNvSpPr>
          <p:nvPr userDrawn="1"/>
        </p:nvSpPr>
        <p:spPr bwMode="auto">
          <a:xfrm>
            <a:off x="10999042" y="6104212"/>
            <a:ext cx="9854" cy="19707"/>
          </a:xfrm>
          <a:custGeom>
            <a:avLst/>
            <a:gdLst>
              <a:gd name="T0" fmla="*/ 0 w 2"/>
              <a:gd name="T1" fmla="*/ 4 h 4"/>
              <a:gd name="T2" fmla="*/ 0 w 2"/>
              <a:gd name="T3" fmla="*/ 2 h 4"/>
              <a:gd name="T4" fmla="*/ 2 w 2"/>
              <a:gd name="T5" fmla="*/ 0 h 4"/>
              <a:gd name="T6" fmla="*/ 2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2"/>
                </a:lnTo>
                <a:lnTo>
                  <a:pt x="2" y="0"/>
                </a:lnTo>
                <a:lnTo>
                  <a:pt x="2"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7" name="Freeform 112"/>
          <p:cNvSpPr>
            <a:spLocks/>
          </p:cNvSpPr>
          <p:nvPr userDrawn="1"/>
        </p:nvSpPr>
        <p:spPr bwMode="auto">
          <a:xfrm>
            <a:off x="10979334" y="6094358"/>
            <a:ext cx="0" cy="19707"/>
          </a:xfrm>
          <a:custGeom>
            <a:avLst/>
            <a:gdLst>
              <a:gd name="T0" fmla="*/ 4 h 4"/>
              <a:gd name="T1" fmla="*/ 2 h 4"/>
              <a:gd name="T2" fmla="*/ 0 h 4"/>
              <a:gd name="T3" fmla="*/ 2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8" name="Freeform 113"/>
          <p:cNvSpPr>
            <a:spLocks/>
          </p:cNvSpPr>
          <p:nvPr userDrawn="1"/>
        </p:nvSpPr>
        <p:spPr bwMode="auto">
          <a:xfrm>
            <a:off x="10979334" y="6153480"/>
            <a:ext cx="9854" cy="492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0" y="1"/>
                  <a:pt x="0" y="1"/>
                </a:cubicBezTo>
                <a:cubicBezTo>
                  <a:pt x="0" y="0"/>
                  <a:pt x="0" y="0"/>
                  <a:pt x="0" y="0"/>
                </a:cubicBezTo>
                <a:cubicBezTo>
                  <a:pt x="0" y="0"/>
                  <a:pt x="1" y="0"/>
                  <a:pt x="1" y="0"/>
                </a:cubicBez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9" name="Freeform 114"/>
          <p:cNvSpPr>
            <a:spLocks/>
          </p:cNvSpPr>
          <p:nvPr userDrawn="1"/>
        </p:nvSpPr>
        <p:spPr bwMode="auto">
          <a:xfrm>
            <a:off x="11033530" y="6114065"/>
            <a:ext cx="9854" cy="19707"/>
          </a:xfrm>
          <a:custGeom>
            <a:avLst/>
            <a:gdLst>
              <a:gd name="T0" fmla="*/ 1 w 1"/>
              <a:gd name="T1" fmla="*/ 1 h 2"/>
              <a:gd name="T2" fmla="*/ 1 w 1"/>
              <a:gd name="T3" fmla="*/ 2 h 2"/>
              <a:gd name="T4" fmla="*/ 1 w 1"/>
              <a:gd name="T5" fmla="*/ 2 h 2"/>
              <a:gd name="T6" fmla="*/ 1 w 1"/>
              <a:gd name="T7" fmla="*/ 2 h 2"/>
              <a:gd name="T8" fmla="*/ 0 w 1"/>
              <a:gd name="T9" fmla="*/ 1 h 2"/>
              <a:gd name="T10" fmla="*/ 0 w 1"/>
              <a:gd name="T11" fmla="*/ 0 h 2"/>
              <a:gd name="T12" fmla="*/ 0 w 1"/>
              <a:gd name="T13" fmla="*/ 0 h 2"/>
              <a:gd name="T14" fmla="*/ 0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1"/>
                  <a:pt x="1" y="2"/>
                  <a:pt x="1" y="2"/>
                </a:cubicBezTo>
                <a:cubicBezTo>
                  <a:pt x="1" y="2"/>
                  <a:pt x="1" y="2"/>
                  <a:pt x="1" y="2"/>
                </a:cubicBezTo>
                <a:cubicBezTo>
                  <a:pt x="1" y="2"/>
                  <a:pt x="1" y="2"/>
                  <a:pt x="1" y="2"/>
                </a:cubicBezTo>
                <a:cubicBezTo>
                  <a:pt x="1" y="2"/>
                  <a:pt x="0" y="2"/>
                  <a:pt x="0" y="1"/>
                </a:cubicBezTo>
                <a:cubicBezTo>
                  <a:pt x="0" y="1"/>
                  <a:pt x="0" y="0"/>
                  <a:pt x="0" y="0"/>
                </a:cubicBezTo>
                <a:cubicBezTo>
                  <a:pt x="0" y="0"/>
                  <a:pt x="0" y="0"/>
                  <a:pt x="0" y="0"/>
                </a:cubicBezTo>
                <a:cubicBezTo>
                  <a:pt x="0" y="0"/>
                  <a:pt x="0" y="0"/>
                  <a:pt x="0" y="0"/>
                </a:cubicBezTo>
                <a:cubicBezTo>
                  <a:pt x="1" y="0"/>
                  <a:pt x="1" y="0"/>
                  <a:pt x="1" y="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Rectangle 213"/>
          <p:cNvSpPr>
            <a:spLocks noChangeArrowheads="1"/>
          </p:cNvSpPr>
          <p:nvPr userDrawn="1"/>
        </p:nvSpPr>
        <p:spPr bwMode="auto">
          <a:xfrm>
            <a:off x="10417688" y="2709697"/>
            <a:ext cx="413844" cy="23648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Tree>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11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8754894" cy="1232898"/>
          </a:xfrm>
        </p:spPr>
        <p:txBody>
          <a:bodyPr lIns="393192" tIns="393192" bIns="91440">
            <a:normAutofit/>
          </a:bodyPr>
          <a:lstStyle>
            <a:lvl1pPr marL="0" indent="0">
              <a:buNone/>
              <a:defRPr sz="4400">
                <a:solidFill>
                  <a:schemeClr val="accent3"/>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8754894"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2" name="Rectangle 1"/>
          <p:cNvSpPr/>
          <p:nvPr userDrawn="1"/>
        </p:nvSpPr>
        <p:spPr>
          <a:xfrm>
            <a:off x="8842443" y="0"/>
            <a:ext cx="334955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Freeform 82"/>
          <p:cNvSpPr>
            <a:spLocks noEditPoints="1"/>
          </p:cNvSpPr>
          <p:nvPr userDrawn="1"/>
        </p:nvSpPr>
        <p:spPr bwMode="auto">
          <a:xfrm>
            <a:off x="9427419" y="817834"/>
            <a:ext cx="2384533" cy="2369756"/>
          </a:xfrm>
          <a:custGeom>
            <a:avLst/>
            <a:gdLst>
              <a:gd name="T0" fmla="*/ 129 w 258"/>
              <a:gd name="T1" fmla="*/ 220 h 258"/>
              <a:gd name="T2" fmla="*/ 38 w 258"/>
              <a:gd name="T3" fmla="*/ 129 h 258"/>
              <a:gd name="T4" fmla="*/ 129 w 258"/>
              <a:gd name="T5" fmla="*/ 38 h 258"/>
              <a:gd name="T6" fmla="*/ 221 w 258"/>
              <a:gd name="T7" fmla="*/ 129 h 258"/>
              <a:gd name="T8" fmla="*/ 129 w 258"/>
              <a:gd name="T9" fmla="*/ 220 h 258"/>
              <a:gd name="T10" fmla="*/ 129 w 258"/>
              <a:gd name="T11" fmla="*/ 0 h 258"/>
              <a:gd name="T12" fmla="*/ 0 w 258"/>
              <a:gd name="T13" fmla="*/ 129 h 258"/>
              <a:gd name="T14" fmla="*/ 129 w 258"/>
              <a:gd name="T15" fmla="*/ 258 h 258"/>
              <a:gd name="T16" fmla="*/ 258 w 258"/>
              <a:gd name="T17" fmla="*/ 129 h 258"/>
              <a:gd name="T18" fmla="*/ 129 w 258"/>
              <a:gd name="T1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58">
                <a:moveTo>
                  <a:pt x="129" y="220"/>
                </a:moveTo>
                <a:cubicBezTo>
                  <a:pt x="79" y="220"/>
                  <a:pt x="38" y="180"/>
                  <a:pt x="38" y="129"/>
                </a:cubicBezTo>
                <a:cubicBezTo>
                  <a:pt x="38" y="79"/>
                  <a:pt x="79" y="38"/>
                  <a:pt x="129" y="38"/>
                </a:cubicBezTo>
                <a:cubicBezTo>
                  <a:pt x="180" y="38"/>
                  <a:pt x="221" y="79"/>
                  <a:pt x="221" y="129"/>
                </a:cubicBezTo>
                <a:cubicBezTo>
                  <a:pt x="221" y="180"/>
                  <a:pt x="180" y="220"/>
                  <a:pt x="129" y="220"/>
                </a:cubicBezTo>
                <a:moveTo>
                  <a:pt x="129" y="0"/>
                </a:moveTo>
                <a:cubicBezTo>
                  <a:pt x="58" y="0"/>
                  <a:pt x="0" y="58"/>
                  <a:pt x="0" y="129"/>
                </a:cubicBezTo>
                <a:cubicBezTo>
                  <a:pt x="0" y="200"/>
                  <a:pt x="58" y="258"/>
                  <a:pt x="129" y="258"/>
                </a:cubicBezTo>
                <a:cubicBezTo>
                  <a:pt x="201" y="258"/>
                  <a:pt x="258" y="200"/>
                  <a:pt x="258" y="129"/>
                </a:cubicBezTo>
                <a:cubicBezTo>
                  <a:pt x="258" y="58"/>
                  <a:pt x="201" y="0"/>
                  <a:pt x="129" y="0"/>
                </a:cubicBezTo>
              </a:path>
            </a:pathLst>
          </a:custGeom>
          <a:solidFill>
            <a:srgbClr val="927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Oval 83"/>
          <p:cNvSpPr>
            <a:spLocks noChangeArrowheads="1"/>
          </p:cNvSpPr>
          <p:nvPr userDrawn="1"/>
        </p:nvSpPr>
        <p:spPr bwMode="auto">
          <a:xfrm>
            <a:off x="9782144" y="1167635"/>
            <a:ext cx="1684938" cy="1670163"/>
          </a:xfrm>
          <a:prstGeom prst="ellipse">
            <a:avLst/>
          </a:prstGeom>
          <a:solidFill>
            <a:srgbClr val="DAC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 name="Freeform 84"/>
          <p:cNvSpPr>
            <a:spLocks/>
          </p:cNvSpPr>
          <p:nvPr userDrawn="1"/>
        </p:nvSpPr>
        <p:spPr bwMode="auto">
          <a:xfrm>
            <a:off x="10092524" y="1458311"/>
            <a:ext cx="1064171" cy="1349923"/>
          </a:xfrm>
          <a:custGeom>
            <a:avLst/>
            <a:gdLst>
              <a:gd name="T0" fmla="*/ 115 w 115"/>
              <a:gd name="T1" fmla="*/ 58 h 147"/>
              <a:gd name="T2" fmla="*/ 57 w 115"/>
              <a:gd name="T3" fmla="*/ 0 h 147"/>
              <a:gd name="T4" fmla="*/ 0 w 115"/>
              <a:gd name="T5" fmla="*/ 58 h 147"/>
              <a:gd name="T6" fmla="*/ 17 w 115"/>
              <a:gd name="T7" fmla="*/ 99 h 147"/>
              <a:gd name="T8" fmla="*/ 35 w 115"/>
              <a:gd name="T9" fmla="*/ 136 h 147"/>
              <a:gd name="T10" fmla="*/ 56 w 115"/>
              <a:gd name="T11" fmla="*/ 145 h 147"/>
              <a:gd name="T12" fmla="*/ 56 w 115"/>
              <a:gd name="T13" fmla="*/ 147 h 147"/>
              <a:gd name="T14" fmla="*/ 57 w 115"/>
              <a:gd name="T15" fmla="*/ 146 h 147"/>
              <a:gd name="T16" fmla="*/ 58 w 115"/>
              <a:gd name="T17" fmla="*/ 147 h 147"/>
              <a:gd name="T18" fmla="*/ 59 w 115"/>
              <a:gd name="T19" fmla="*/ 145 h 147"/>
              <a:gd name="T20" fmla="*/ 80 w 115"/>
              <a:gd name="T21" fmla="*/ 136 h 147"/>
              <a:gd name="T22" fmla="*/ 97 w 115"/>
              <a:gd name="T23" fmla="*/ 100 h 147"/>
              <a:gd name="T24" fmla="*/ 115 w 115"/>
              <a:gd name="T25" fmla="*/ 5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7">
                <a:moveTo>
                  <a:pt x="115" y="58"/>
                </a:moveTo>
                <a:cubicBezTo>
                  <a:pt x="115" y="26"/>
                  <a:pt x="89" y="0"/>
                  <a:pt x="57" y="0"/>
                </a:cubicBezTo>
                <a:cubicBezTo>
                  <a:pt x="25" y="0"/>
                  <a:pt x="0" y="26"/>
                  <a:pt x="0" y="58"/>
                </a:cubicBezTo>
                <a:cubicBezTo>
                  <a:pt x="0" y="74"/>
                  <a:pt x="6" y="89"/>
                  <a:pt x="17" y="99"/>
                </a:cubicBezTo>
                <a:cubicBezTo>
                  <a:pt x="34" y="117"/>
                  <a:pt x="35" y="136"/>
                  <a:pt x="35" y="136"/>
                </a:cubicBezTo>
                <a:cubicBezTo>
                  <a:pt x="56" y="145"/>
                  <a:pt x="56" y="145"/>
                  <a:pt x="56" y="145"/>
                </a:cubicBezTo>
                <a:cubicBezTo>
                  <a:pt x="56" y="147"/>
                  <a:pt x="56" y="147"/>
                  <a:pt x="56" y="147"/>
                </a:cubicBezTo>
                <a:cubicBezTo>
                  <a:pt x="57" y="146"/>
                  <a:pt x="57" y="146"/>
                  <a:pt x="57" y="146"/>
                </a:cubicBezTo>
                <a:cubicBezTo>
                  <a:pt x="58" y="147"/>
                  <a:pt x="58" y="147"/>
                  <a:pt x="58" y="147"/>
                </a:cubicBezTo>
                <a:cubicBezTo>
                  <a:pt x="59" y="145"/>
                  <a:pt x="59" y="145"/>
                  <a:pt x="59" y="145"/>
                </a:cubicBezTo>
                <a:cubicBezTo>
                  <a:pt x="80" y="136"/>
                  <a:pt x="80" y="136"/>
                  <a:pt x="80" y="136"/>
                </a:cubicBezTo>
                <a:cubicBezTo>
                  <a:pt x="80" y="136"/>
                  <a:pt x="80" y="117"/>
                  <a:pt x="97" y="100"/>
                </a:cubicBezTo>
                <a:cubicBezTo>
                  <a:pt x="108" y="89"/>
                  <a:pt x="115" y="75"/>
                  <a:pt x="11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Rectangle 85"/>
          <p:cNvSpPr>
            <a:spLocks noChangeArrowheads="1"/>
          </p:cNvSpPr>
          <p:nvPr userDrawn="1"/>
        </p:nvSpPr>
        <p:spPr bwMode="auto">
          <a:xfrm>
            <a:off x="10619686" y="2773746"/>
            <a:ext cx="9854" cy="3808359"/>
          </a:xfrm>
          <a:prstGeom prst="rect">
            <a:avLst/>
          </a:prstGeom>
          <a:solidFill>
            <a:srgbClr val="220C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 name="Rectangle 86"/>
          <p:cNvSpPr>
            <a:spLocks noChangeArrowheads="1"/>
          </p:cNvSpPr>
          <p:nvPr userDrawn="1"/>
        </p:nvSpPr>
        <p:spPr bwMode="auto">
          <a:xfrm>
            <a:off x="10787193" y="1773621"/>
            <a:ext cx="147803" cy="458186"/>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 name="Rectangle 87"/>
          <p:cNvSpPr>
            <a:spLocks noChangeArrowheads="1"/>
          </p:cNvSpPr>
          <p:nvPr userDrawn="1"/>
        </p:nvSpPr>
        <p:spPr bwMode="auto">
          <a:xfrm>
            <a:off x="10619686" y="2054446"/>
            <a:ext cx="137949" cy="177361"/>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Rectangle 88"/>
          <p:cNvSpPr>
            <a:spLocks noChangeArrowheads="1"/>
          </p:cNvSpPr>
          <p:nvPr userDrawn="1"/>
        </p:nvSpPr>
        <p:spPr bwMode="auto">
          <a:xfrm>
            <a:off x="10442325" y="2103711"/>
            <a:ext cx="137949" cy="128095"/>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Rectangle 89"/>
          <p:cNvSpPr>
            <a:spLocks noChangeArrowheads="1"/>
          </p:cNvSpPr>
          <p:nvPr userDrawn="1"/>
        </p:nvSpPr>
        <p:spPr bwMode="auto">
          <a:xfrm>
            <a:off x="10269888" y="2148050"/>
            <a:ext cx="147803" cy="83757"/>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Freeform 90"/>
          <p:cNvSpPr>
            <a:spLocks/>
          </p:cNvSpPr>
          <p:nvPr userDrawn="1"/>
        </p:nvSpPr>
        <p:spPr bwMode="auto">
          <a:xfrm>
            <a:off x="10220619" y="5104087"/>
            <a:ext cx="1009979" cy="1147928"/>
          </a:xfrm>
          <a:custGeom>
            <a:avLst/>
            <a:gdLst>
              <a:gd name="T0" fmla="*/ 2 w 109"/>
              <a:gd name="T1" fmla="*/ 39 h 125"/>
              <a:gd name="T2" fmla="*/ 4 w 109"/>
              <a:gd name="T3" fmla="*/ 49 h 125"/>
              <a:gd name="T4" fmla="*/ 21 w 109"/>
              <a:gd name="T5" fmla="*/ 68 h 125"/>
              <a:gd name="T6" fmla="*/ 13 w 109"/>
              <a:gd name="T7" fmla="*/ 60 h 125"/>
              <a:gd name="T8" fmla="*/ 6 w 109"/>
              <a:gd name="T9" fmla="*/ 61 h 125"/>
              <a:gd name="T10" fmla="*/ 10 w 109"/>
              <a:gd name="T11" fmla="*/ 71 h 125"/>
              <a:gd name="T12" fmla="*/ 25 w 109"/>
              <a:gd name="T13" fmla="*/ 83 h 125"/>
              <a:gd name="T14" fmla="*/ 78 w 109"/>
              <a:gd name="T15" fmla="*/ 121 h 125"/>
              <a:gd name="T16" fmla="*/ 81 w 109"/>
              <a:gd name="T17" fmla="*/ 125 h 125"/>
              <a:gd name="T18" fmla="*/ 109 w 109"/>
              <a:gd name="T19" fmla="*/ 106 h 125"/>
              <a:gd name="T20" fmla="*/ 88 w 109"/>
              <a:gd name="T21" fmla="*/ 46 h 125"/>
              <a:gd name="T22" fmla="*/ 77 w 109"/>
              <a:gd name="T23" fmla="*/ 32 h 125"/>
              <a:gd name="T24" fmla="*/ 51 w 109"/>
              <a:gd name="T25" fmla="*/ 9 h 125"/>
              <a:gd name="T26" fmla="*/ 48 w 109"/>
              <a:gd name="T27" fmla="*/ 9 h 125"/>
              <a:gd name="T28" fmla="*/ 51 w 109"/>
              <a:gd name="T29" fmla="*/ 26 h 125"/>
              <a:gd name="T30" fmla="*/ 61 w 109"/>
              <a:gd name="T31" fmla="*/ 32 h 125"/>
              <a:gd name="T32" fmla="*/ 66 w 109"/>
              <a:gd name="T33" fmla="*/ 56 h 125"/>
              <a:gd name="T34" fmla="*/ 40 w 109"/>
              <a:gd name="T35" fmla="*/ 43 h 125"/>
              <a:gd name="T36" fmla="*/ 28 w 109"/>
              <a:gd name="T37" fmla="*/ 25 h 125"/>
              <a:gd name="T38" fmla="*/ 34 w 109"/>
              <a:gd name="T39" fmla="*/ 14 h 125"/>
              <a:gd name="T40" fmla="*/ 39 w 109"/>
              <a:gd name="T41" fmla="*/ 3 h 125"/>
              <a:gd name="T42" fmla="*/ 34 w 109"/>
              <a:gd name="T43" fmla="*/ 1 h 125"/>
              <a:gd name="T44" fmla="*/ 18 w 109"/>
              <a:gd name="T45" fmla="*/ 14 h 125"/>
              <a:gd name="T46" fmla="*/ 17 w 109"/>
              <a:gd name="T47" fmla="*/ 29 h 125"/>
              <a:gd name="T48" fmla="*/ 31 w 109"/>
              <a:gd name="T49" fmla="*/ 52 h 125"/>
              <a:gd name="T50" fmla="*/ 18 w 109"/>
              <a:gd name="T51" fmla="*/ 32 h 125"/>
              <a:gd name="T52" fmla="*/ 10 w 109"/>
              <a:gd name="T53" fmla="*/ 30 h 125"/>
              <a:gd name="T54" fmla="*/ 11 w 109"/>
              <a:gd name="T55" fmla="*/ 38 h 125"/>
              <a:gd name="T56" fmla="*/ 25 w 109"/>
              <a:gd name="T57" fmla="*/ 59 h 125"/>
              <a:gd name="T58" fmla="*/ 10 w 109"/>
              <a:gd name="T59" fmla="*/ 40 h 125"/>
              <a:gd name="T60" fmla="*/ 2 w 109"/>
              <a:gd name="T61"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25">
                <a:moveTo>
                  <a:pt x="2" y="39"/>
                </a:moveTo>
                <a:cubicBezTo>
                  <a:pt x="0" y="42"/>
                  <a:pt x="1" y="46"/>
                  <a:pt x="4" y="49"/>
                </a:cubicBezTo>
                <a:cubicBezTo>
                  <a:pt x="21" y="68"/>
                  <a:pt x="21" y="68"/>
                  <a:pt x="21" y="68"/>
                </a:cubicBezTo>
                <a:cubicBezTo>
                  <a:pt x="13" y="60"/>
                  <a:pt x="13" y="60"/>
                  <a:pt x="13" y="60"/>
                </a:cubicBezTo>
                <a:cubicBezTo>
                  <a:pt x="10" y="58"/>
                  <a:pt x="8" y="58"/>
                  <a:pt x="6" y="61"/>
                </a:cubicBezTo>
                <a:cubicBezTo>
                  <a:pt x="5" y="64"/>
                  <a:pt x="7" y="69"/>
                  <a:pt x="10" y="71"/>
                </a:cubicBezTo>
                <a:cubicBezTo>
                  <a:pt x="25" y="83"/>
                  <a:pt x="25" y="83"/>
                  <a:pt x="25" y="83"/>
                </a:cubicBezTo>
                <a:cubicBezTo>
                  <a:pt x="44" y="100"/>
                  <a:pt x="66" y="105"/>
                  <a:pt x="78" y="121"/>
                </a:cubicBezTo>
                <a:cubicBezTo>
                  <a:pt x="81" y="125"/>
                  <a:pt x="81" y="125"/>
                  <a:pt x="81" y="125"/>
                </a:cubicBezTo>
                <a:cubicBezTo>
                  <a:pt x="109" y="106"/>
                  <a:pt x="109" y="106"/>
                  <a:pt x="109" y="106"/>
                </a:cubicBezTo>
                <a:cubicBezTo>
                  <a:pt x="94" y="64"/>
                  <a:pt x="89" y="50"/>
                  <a:pt x="88" y="46"/>
                </a:cubicBezTo>
                <a:cubicBezTo>
                  <a:pt x="86" y="42"/>
                  <a:pt x="80" y="35"/>
                  <a:pt x="77" y="32"/>
                </a:cubicBezTo>
                <a:cubicBezTo>
                  <a:pt x="51" y="9"/>
                  <a:pt x="51" y="9"/>
                  <a:pt x="51" y="9"/>
                </a:cubicBezTo>
                <a:cubicBezTo>
                  <a:pt x="50" y="8"/>
                  <a:pt x="49" y="8"/>
                  <a:pt x="48" y="9"/>
                </a:cubicBezTo>
                <a:cubicBezTo>
                  <a:pt x="45" y="15"/>
                  <a:pt x="47" y="20"/>
                  <a:pt x="51" y="26"/>
                </a:cubicBezTo>
                <a:cubicBezTo>
                  <a:pt x="56" y="33"/>
                  <a:pt x="61" y="32"/>
                  <a:pt x="61" y="32"/>
                </a:cubicBezTo>
                <a:cubicBezTo>
                  <a:pt x="67" y="41"/>
                  <a:pt x="70" y="51"/>
                  <a:pt x="66" y="56"/>
                </a:cubicBezTo>
                <a:cubicBezTo>
                  <a:pt x="55" y="66"/>
                  <a:pt x="40" y="43"/>
                  <a:pt x="40" y="43"/>
                </a:cubicBezTo>
                <a:cubicBezTo>
                  <a:pt x="28" y="25"/>
                  <a:pt x="28" y="25"/>
                  <a:pt x="28" y="25"/>
                </a:cubicBezTo>
                <a:cubicBezTo>
                  <a:pt x="26" y="21"/>
                  <a:pt x="34" y="14"/>
                  <a:pt x="34" y="14"/>
                </a:cubicBezTo>
                <a:cubicBezTo>
                  <a:pt x="38" y="11"/>
                  <a:pt x="41" y="9"/>
                  <a:pt x="39" y="3"/>
                </a:cubicBezTo>
                <a:cubicBezTo>
                  <a:pt x="38" y="1"/>
                  <a:pt x="36" y="0"/>
                  <a:pt x="34" y="1"/>
                </a:cubicBezTo>
                <a:cubicBezTo>
                  <a:pt x="18" y="14"/>
                  <a:pt x="18" y="14"/>
                  <a:pt x="18" y="14"/>
                </a:cubicBezTo>
                <a:cubicBezTo>
                  <a:pt x="14" y="17"/>
                  <a:pt x="14" y="23"/>
                  <a:pt x="17" y="29"/>
                </a:cubicBezTo>
                <a:cubicBezTo>
                  <a:pt x="31" y="52"/>
                  <a:pt x="31" y="52"/>
                  <a:pt x="31" y="52"/>
                </a:cubicBezTo>
                <a:cubicBezTo>
                  <a:pt x="18" y="32"/>
                  <a:pt x="18" y="32"/>
                  <a:pt x="18" y="32"/>
                </a:cubicBezTo>
                <a:cubicBezTo>
                  <a:pt x="16" y="28"/>
                  <a:pt x="12" y="27"/>
                  <a:pt x="10" y="30"/>
                </a:cubicBezTo>
                <a:cubicBezTo>
                  <a:pt x="8" y="32"/>
                  <a:pt x="8" y="35"/>
                  <a:pt x="11" y="38"/>
                </a:cubicBezTo>
                <a:cubicBezTo>
                  <a:pt x="25" y="59"/>
                  <a:pt x="25" y="59"/>
                  <a:pt x="25" y="59"/>
                </a:cubicBezTo>
                <a:cubicBezTo>
                  <a:pt x="10" y="40"/>
                  <a:pt x="10" y="40"/>
                  <a:pt x="10" y="40"/>
                </a:cubicBezTo>
                <a:cubicBezTo>
                  <a:pt x="7" y="37"/>
                  <a:pt x="4" y="37"/>
                  <a:pt x="2" y="39"/>
                </a:cubicBezTo>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91"/>
          <p:cNvSpPr>
            <a:spLocks/>
          </p:cNvSpPr>
          <p:nvPr userDrawn="1"/>
        </p:nvSpPr>
        <p:spPr bwMode="auto">
          <a:xfrm>
            <a:off x="10944849" y="6168258"/>
            <a:ext cx="709447" cy="655257"/>
          </a:xfrm>
          <a:custGeom>
            <a:avLst/>
            <a:gdLst>
              <a:gd name="T0" fmla="*/ 24 w 144"/>
              <a:gd name="T1" fmla="*/ 133 h 133"/>
              <a:gd name="T2" fmla="*/ 144 w 144"/>
              <a:gd name="T3" fmla="*/ 133 h 133"/>
              <a:gd name="T4" fmla="*/ 76 w 144"/>
              <a:gd name="T5" fmla="*/ 0 h 133"/>
              <a:gd name="T6" fmla="*/ 0 w 144"/>
              <a:gd name="T7" fmla="*/ 54 h 133"/>
              <a:gd name="T8" fmla="*/ 24 w 144"/>
              <a:gd name="T9" fmla="*/ 133 h 133"/>
            </a:gdLst>
            <a:ahLst/>
            <a:cxnLst>
              <a:cxn ang="0">
                <a:pos x="T0" y="T1"/>
              </a:cxn>
              <a:cxn ang="0">
                <a:pos x="T2" y="T3"/>
              </a:cxn>
              <a:cxn ang="0">
                <a:pos x="T4" y="T5"/>
              </a:cxn>
              <a:cxn ang="0">
                <a:pos x="T6" y="T7"/>
              </a:cxn>
              <a:cxn ang="0">
                <a:pos x="T8" y="T9"/>
              </a:cxn>
            </a:cxnLst>
            <a:rect l="0" t="0" r="r" b="b"/>
            <a:pathLst>
              <a:path w="144" h="133">
                <a:moveTo>
                  <a:pt x="24" y="133"/>
                </a:moveTo>
                <a:lnTo>
                  <a:pt x="144" y="133"/>
                </a:lnTo>
                <a:lnTo>
                  <a:pt x="76" y="0"/>
                </a:lnTo>
                <a:lnTo>
                  <a:pt x="0" y="54"/>
                </a:lnTo>
                <a:lnTo>
                  <a:pt x="24" y="133"/>
                </a:lnTo>
                <a:close/>
              </a:path>
            </a:pathLst>
          </a:custGeom>
          <a:solidFill>
            <a:srgbClr val="396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92"/>
          <p:cNvSpPr>
            <a:spLocks/>
          </p:cNvSpPr>
          <p:nvPr userDrawn="1"/>
        </p:nvSpPr>
        <p:spPr bwMode="auto">
          <a:xfrm>
            <a:off x="10895581" y="6050016"/>
            <a:ext cx="413844" cy="374432"/>
          </a:xfrm>
          <a:custGeom>
            <a:avLst/>
            <a:gdLst>
              <a:gd name="T0" fmla="*/ 0 w 84"/>
              <a:gd name="T1" fmla="*/ 50 h 76"/>
              <a:gd name="T2" fmla="*/ 13 w 84"/>
              <a:gd name="T3" fmla="*/ 76 h 76"/>
              <a:gd name="T4" fmla="*/ 84 w 84"/>
              <a:gd name="T5" fmla="*/ 26 h 76"/>
              <a:gd name="T6" fmla="*/ 71 w 84"/>
              <a:gd name="T7" fmla="*/ 0 h 76"/>
              <a:gd name="T8" fmla="*/ 0 w 84"/>
              <a:gd name="T9" fmla="*/ 50 h 76"/>
            </a:gdLst>
            <a:ahLst/>
            <a:cxnLst>
              <a:cxn ang="0">
                <a:pos x="T0" y="T1"/>
              </a:cxn>
              <a:cxn ang="0">
                <a:pos x="T2" y="T3"/>
              </a:cxn>
              <a:cxn ang="0">
                <a:pos x="T4" y="T5"/>
              </a:cxn>
              <a:cxn ang="0">
                <a:pos x="T6" y="T7"/>
              </a:cxn>
              <a:cxn ang="0">
                <a:pos x="T8" y="T9"/>
              </a:cxn>
            </a:cxnLst>
            <a:rect l="0" t="0" r="r" b="b"/>
            <a:pathLst>
              <a:path w="84" h="76">
                <a:moveTo>
                  <a:pt x="0" y="50"/>
                </a:moveTo>
                <a:lnTo>
                  <a:pt x="13" y="76"/>
                </a:lnTo>
                <a:lnTo>
                  <a:pt x="84" y="26"/>
                </a:lnTo>
                <a:lnTo>
                  <a:pt x="71" y="0"/>
                </a:lnTo>
                <a:lnTo>
                  <a:pt x="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93"/>
          <p:cNvSpPr>
            <a:spLocks/>
          </p:cNvSpPr>
          <p:nvPr userDrawn="1"/>
        </p:nvSpPr>
        <p:spPr bwMode="auto">
          <a:xfrm>
            <a:off x="10462029" y="5104087"/>
            <a:ext cx="83757" cy="73903"/>
          </a:xfrm>
          <a:custGeom>
            <a:avLst/>
            <a:gdLst>
              <a:gd name="T0" fmla="*/ 9 w 9"/>
              <a:gd name="T1" fmla="*/ 1 h 8"/>
              <a:gd name="T2" fmla="*/ 2 w 9"/>
              <a:gd name="T3" fmla="*/ 8 h 8"/>
              <a:gd name="T4" fmla="*/ 0 w 9"/>
              <a:gd name="T5" fmla="*/ 7 h 8"/>
              <a:gd name="T6" fmla="*/ 9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2" y="8"/>
                  <a:pt x="2" y="8"/>
                  <a:pt x="2" y="8"/>
                </a:cubicBezTo>
                <a:cubicBezTo>
                  <a:pt x="1" y="8"/>
                  <a:pt x="0" y="8"/>
                  <a:pt x="0" y="7"/>
                </a:cubicBezTo>
                <a:cubicBezTo>
                  <a:pt x="9" y="0"/>
                  <a:pt x="9" y="0"/>
                  <a:pt x="9" y="0"/>
                </a:cubicBezTo>
                <a:lnTo>
                  <a:pt x="9" y="1"/>
                </a:ln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 name="Freeform 94"/>
          <p:cNvSpPr>
            <a:spLocks/>
          </p:cNvSpPr>
          <p:nvPr userDrawn="1"/>
        </p:nvSpPr>
        <p:spPr bwMode="auto">
          <a:xfrm>
            <a:off x="10673878" y="5168136"/>
            <a:ext cx="103464" cy="103464"/>
          </a:xfrm>
          <a:custGeom>
            <a:avLst/>
            <a:gdLst>
              <a:gd name="T0" fmla="*/ 1 w 11"/>
              <a:gd name="T1" fmla="*/ 1 h 11"/>
              <a:gd name="T2" fmla="*/ 8 w 11"/>
              <a:gd name="T3" fmla="*/ 10 h 11"/>
              <a:gd name="T4" fmla="*/ 11 w 11"/>
              <a:gd name="T5" fmla="*/ 9 h 11"/>
              <a:gd name="T6" fmla="*/ 1 w 11"/>
              <a:gd name="T7" fmla="*/ 0 h 11"/>
              <a:gd name="T8" fmla="*/ 1 w 11"/>
              <a:gd name="T9" fmla="*/ 1 h 11"/>
            </a:gdLst>
            <a:ahLst/>
            <a:cxnLst>
              <a:cxn ang="0">
                <a:pos x="T0" y="T1"/>
              </a:cxn>
              <a:cxn ang="0">
                <a:pos x="T2" y="T3"/>
              </a:cxn>
              <a:cxn ang="0">
                <a:pos x="T4" y="T5"/>
              </a:cxn>
              <a:cxn ang="0">
                <a:pos x="T6" y="T7"/>
              </a:cxn>
              <a:cxn ang="0">
                <a:pos x="T8" y="T9"/>
              </a:cxn>
            </a:cxnLst>
            <a:rect l="0" t="0" r="r" b="b"/>
            <a:pathLst>
              <a:path w="11" h="11">
                <a:moveTo>
                  <a:pt x="1" y="1"/>
                </a:moveTo>
                <a:cubicBezTo>
                  <a:pt x="8" y="10"/>
                  <a:pt x="8" y="10"/>
                  <a:pt x="8" y="10"/>
                </a:cubicBezTo>
                <a:cubicBezTo>
                  <a:pt x="9" y="11"/>
                  <a:pt x="10" y="10"/>
                  <a:pt x="11" y="9"/>
                </a:cubicBezTo>
                <a:cubicBezTo>
                  <a:pt x="1" y="0"/>
                  <a:pt x="1" y="0"/>
                  <a:pt x="1" y="0"/>
                </a:cubicBezTo>
                <a:cubicBezTo>
                  <a:pt x="0" y="1"/>
                  <a:pt x="0" y="1"/>
                  <a:pt x="1" y="1"/>
                </a:cubicBez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Freeform 95"/>
          <p:cNvSpPr>
            <a:spLocks/>
          </p:cNvSpPr>
          <p:nvPr userDrawn="1"/>
        </p:nvSpPr>
        <p:spPr bwMode="auto">
          <a:xfrm>
            <a:off x="10895581" y="5966266"/>
            <a:ext cx="335017" cy="266044"/>
          </a:xfrm>
          <a:custGeom>
            <a:avLst/>
            <a:gdLst>
              <a:gd name="T0" fmla="*/ 68 w 68"/>
              <a:gd name="T1" fmla="*/ 15 h 54"/>
              <a:gd name="T2" fmla="*/ 10 w 68"/>
              <a:gd name="T3" fmla="*/ 54 h 54"/>
              <a:gd name="T4" fmla="*/ 0 w 68"/>
              <a:gd name="T5" fmla="*/ 43 h 54"/>
              <a:gd name="T6" fmla="*/ 62 w 68"/>
              <a:gd name="T7" fmla="*/ 0 h 54"/>
              <a:gd name="T8" fmla="*/ 68 w 68"/>
              <a:gd name="T9" fmla="*/ 15 h 54"/>
            </a:gdLst>
            <a:ahLst/>
            <a:cxnLst>
              <a:cxn ang="0">
                <a:pos x="T0" y="T1"/>
              </a:cxn>
              <a:cxn ang="0">
                <a:pos x="T2" y="T3"/>
              </a:cxn>
              <a:cxn ang="0">
                <a:pos x="T4" y="T5"/>
              </a:cxn>
              <a:cxn ang="0">
                <a:pos x="T6" y="T7"/>
              </a:cxn>
              <a:cxn ang="0">
                <a:pos x="T8" y="T9"/>
              </a:cxn>
            </a:cxnLst>
            <a:rect l="0" t="0" r="r" b="b"/>
            <a:pathLst>
              <a:path w="68" h="54">
                <a:moveTo>
                  <a:pt x="68" y="15"/>
                </a:moveTo>
                <a:lnTo>
                  <a:pt x="10" y="54"/>
                </a:lnTo>
                <a:lnTo>
                  <a:pt x="0" y="43"/>
                </a:lnTo>
                <a:lnTo>
                  <a:pt x="62" y="0"/>
                </a:lnTo>
                <a:lnTo>
                  <a:pt x="68" y="15"/>
                </a:lnTo>
                <a:close/>
              </a:path>
            </a:pathLst>
          </a:custGeom>
          <a:solidFill>
            <a:srgbClr val="4F31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Freeform 96"/>
          <p:cNvSpPr>
            <a:spLocks/>
          </p:cNvSpPr>
          <p:nvPr userDrawn="1"/>
        </p:nvSpPr>
        <p:spPr bwMode="auto">
          <a:xfrm>
            <a:off x="10915288" y="6079577"/>
            <a:ext cx="137949" cy="152730"/>
          </a:xfrm>
          <a:custGeom>
            <a:avLst/>
            <a:gdLst>
              <a:gd name="T0" fmla="*/ 13 w 15"/>
              <a:gd name="T1" fmla="*/ 5 h 17"/>
              <a:gd name="T2" fmla="*/ 11 w 15"/>
              <a:gd name="T3" fmla="*/ 15 h 17"/>
              <a:gd name="T4" fmla="*/ 2 w 15"/>
              <a:gd name="T5" fmla="*/ 11 h 17"/>
              <a:gd name="T6" fmla="*/ 4 w 15"/>
              <a:gd name="T7" fmla="*/ 2 h 17"/>
              <a:gd name="T8" fmla="*/ 13 w 15"/>
              <a:gd name="T9" fmla="*/ 5 h 17"/>
            </a:gdLst>
            <a:ahLst/>
            <a:cxnLst>
              <a:cxn ang="0">
                <a:pos x="T0" y="T1"/>
              </a:cxn>
              <a:cxn ang="0">
                <a:pos x="T2" y="T3"/>
              </a:cxn>
              <a:cxn ang="0">
                <a:pos x="T4" y="T5"/>
              </a:cxn>
              <a:cxn ang="0">
                <a:pos x="T6" y="T7"/>
              </a:cxn>
              <a:cxn ang="0">
                <a:pos x="T8" y="T9"/>
              </a:cxn>
            </a:cxnLst>
            <a:rect l="0" t="0" r="r" b="b"/>
            <a:pathLst>
              <a:path w="15" h="17">
                <a:moveTo>
                  <a:pt x="13" y="5"/>
                </a:moveTo>
                <a:cubicBezTo>
                  <a:pt x="15" y="9"/>
                  <a:pt x="14" y="13"/>
                  <a:pt x="11" y="15"/>
                </a:cubicBezTo>
                <a:cubicBezTo>
                  <a:pt x="8" y="17"/>
                  <a:pt x="4" y="15"/>
                  <a:pt x="2" y="11"/>
                </a:cubicBezTo>
                <a:cubicBezTo>
                  <a:pt x="0" y="8"/>
                  <a:pt x="1" y="4"/>
                  <a:pt x="4" y="2"/>
                </a:cubicBezTo>
                <a:cubicBezTo>
                  <a:pt x="7" y="0"/>
                  <a:pt x="11" y="2"/>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Freeform 97"/>
          <p:cNvSpPr>
            <a:spLocks/>
          </p:cNvSpPr>
          <p:nvPr userDrawn="1"/>
        </p:nvSpPr>
        <p:spPr bwMode="auto">
          <a:xfrm>
            <a:off x="10925142" y="6089431"/>
            <a:ext cx="118242" cy="133022"/>
          </a:xfrm>
          <a:custGeom>
            <a:avLst/>
            <a:gdLst>
              <a:gd name="T0" fmla="*/ 12 w 13"/>
              <a:gd name="T1" fmla="*/ 4 h 15"/>
              <a:gd name="T2" fmla="*/ 11 w 13"/>
              <a:gd name="T3" fmla="*/ 5 h 15"/>
              <a:gd name="T4" fmla="*/ 13 w 13"/>
              <a:gd name="T5" fmla="*/ 9 h 15"/>
              <a:gd name="T6" fmla="*/ 10 w 13"/>
              <a:gd name="T7" fmla="*/ 14 h 15"/>
              <a:gd name="T8" fmla="*/ 8 w 13"/>
              <a:gd name="T9" fmla="*/ 14 h 15"/>
              <a:gd name="T10" fmla="*/ 1 w 13"/>
              <a:gd name="T11" fmla="*/ 10 h 15"/>
              <a:gd name="T12" fmla="*/ 0 w 13"/>
              <a:gd name="T13" fmla="*/ 6 h 15"/>
              <a:gd name="T14" fmla="*/ 3 w 13"/>
              <a:gd name="T15" fmla="*/ 1 h 15"/>
              <a:gd name="T16" fmla="*/ 5 w 13"/>
              <a:gd name="T17" fmla="*/ 1 h 15"/>
              <a:gd name="T18" fmla="*/ 11 w 13"/>
              <a:gd name="T19" fmla="*/ 5 h 15"/>
              <a:gd name="T20" fmla="*/ 12 w 13"/>
              <a:gd name="T21" fmla="*/ 4 h 15"/>
              <a:gd name="T22" fmla="*/ 12 w 13"/>
              <a:gd name="T23" fmla="*/ 4 h 15"/>
              <a:gd name="T24" fmla="*/ 5 w 13"/>
              <a:gd name="T25" fmla="*/ 0 h 15"/>
              <a:gd name="T26" fmla="*/ 3 w 13"/>
              <a:gd name="T27" fmla="*/ 1 h 15"/>
              <a:gd name="T28" fmla="*/ 0 w 13"/>
              <a:gd name="T29" fmla="*/ 6 h 15"/>
              <a:gd name="T30" fmla="*/ 1 w 13"/>
              <a:gd name="T31" fmla="*/ 11 h 15"/>
              <a:gd name="T32" fmla="*/ 8 w 13"/>
              <a:gd name="T33" fmla="*/ 15 h 15"/>
              <a:gd name="T34" fmla="*/ 10 w 13"/>
              <a:gd name="T35" fmla="*/ 14 h 15"/>
              <a:gd name="T36" fmla="*/ 13 w 13"/>
              <a:gd name="T37" fmla="*/ 9 h 15"/>
              <a:gd name="T38" fmla="*/ 12 w 13"/>
              <a:gd name="T3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5">
                <a:moveTo>
                  <a:pt x="12" y="4"/>
                </a:moveTo>
                <a:cubicBezTo>
                  <a:pt x="11" y="5"/>
                  <a:pt x="11" y="5"/>
                  <a:pt x="11" y="5"/>
                </a:cubicBezTo>
                <a:cubicBezTo>
                  <a:pt x="12" y="6"/>
                  <a:pt x="13" y="7"/>
                  <a:pt x="13" y="9"/>
                </a:cubicBezTo>
                <a:cubicBezTo>
                  <a:pt x="13" y="11"/>
                  <a:pt x="12" y="13"/>
                  <a:pt x="10" y="14"/>
                </a:cubicBezTo>
                <a:cubicBezTo>
                  <a:pt x="9" y="14"/>
                  <a:pt x="8" y="14"/>
                  <a:pt x="8" y="14"/>
                </a:cubicBezTo>
                <a:cubicBezTo>
                  <a:pt x="5" y="14"/>
                  <a:pt x="3" y="13"/>
                  <a:pt x="1" y="10"/>
                </a:cubicBezTo>
                <a:cubicBezTo>
                  <a:pt x="1" y="9"/>
                  <a:pt x="0" y="8"/>
                  <a:pt x="0" y="6"/>
                </a:cubicBezTo>
                <a:cubicBezTo>
                  <a:pt x="0" y="4"/>
                  <a:pt x="1" y="2"/>
                  <a:pt x="3" y="1"/>
                </a:cubicBezTo>
                <a:cubicBezTo>
                  <a:pt x="4" y="1"/>
                  <a:pt x="5" y="1"/>
                  <a:pt x="5" y="1"/>
                </a:cubicBezTo>
                <a:cubicBezTo>
                  <a:pt x="8" y="1"/>
                  <a:pt x="10" y="2"/>
                  <a:pt x="11" y="5"/>
                </a:cubicBezTo>
                <a:cubicBezTo>
                  <a:pt x="12" y="4"/>
                  <a:pt x="12" y="4"/>
                  <a:pt x="12" y="4"/>
                </a:cubicBezTo>
                <a:cubicBezTo>
                  <a:pt x="12" y="4"/>
                  <a:pt x="12" y="4"/>
                  <a:pt x="12" y="4"/>
                </a:cubicBezTo>
                <a:cubicBezTo>
                  <a:pt x="11" y="2"/>
                  <a:pt x="8" y="0"/>
                  <a:pt x="5" y="0"/>
                </a:cubicBezTo>
                <a:cubicBezTo>
                  <a:pt x="4" y="0"/>
                  <a:pt x="3" y="0"/>
                  <a:pt x="3" y="1"/>
                </a:cubicBezTo>
                <a:cubicBezTo>
                  <a:pt x="1" y="2"/>
                  <a:pt x="0" y="4"/>
                  <a:pt x="0" y="6"/>
                </a:cubicBezTo>
                <a:cubicBezTo>
                  <a:pt x="0" y="8"/>
                  <a:pt x="0" y="9"/>
                  <a:pt x="1" y="11"/>
                </a:cubicBezTo>
                <a:cubicBezTo>
                  <a:pt x="2" y="13"/>
                  <a:pt x="5" y="15"/>
                  <a:pt x="8" y="15"/>
                </a:cubicBezTo>
                <a:cubicBezTo>
                  <a:pt x="8" y="15"/>
                  <a:pt x="9" y="15"/>
                  <a:pt x="10" y="14"/>
                </a:cubicBezTo>
                <a:cubicBezTo>
                  <a:pt x="12" y="13"/>
                  <a:pt x="13" y="11"/>
                  <a:pt x="13" y="9"/>
                </a:cubicBezTo>
                <a:cubicBezTo>
                  <a:pt x="13" y="7"/>
                  <a:pt x="13" y="6"/>
                  <a:pt x="12" y="4"/>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98"/>
          <p:cNvSpPr>
            <a:spLocks/>
          </p:cNvSpPr>
          <p:nvPr userDrawn="1"/>
        </p:nvSpPr>
        <p:spPr bwMode="auto">
          <a:xfrm>
            <a:off x="10979334" y="6153480"/>
            <a:ext cx="19707" cy="54195"/>
          </a:xfrm>
          <a:custGeom>
            <a:avLst/>
            <a:gdLst>
              <a:gd name="T0" fmla="*/ 4 w 4"/>
              <a:gd name="T1" fmla="*/ 11 h 11"/>
              <a:gd name="T2" fmla="*/ 0 w 4"/>
              <a:gd name="T3" fmla="*/ 0 h 11"/>
              <a:gd name="T4" fmla="*/ 2 w 4"/>
              <a:gd name="T5" fmla="*/ 0 h 11"/>
              <a:gd name="T6" fmla="*/ 4 w 4"/>
              <a:gd name="T7" fmla="*/ 11 h 11"/>
            </a:gdLst>
            <a:ahLst/>
            <a:cxnLst>
              <a:cxn ang="0">
                <a:pos x="T0" y="T1"/>
              </a:cxn>
              <a:cxn ang="0">
                <a:pos x="T2" y="T3"/>
              </a:cxn>
              <a:cxn ang="0">
                <a:pos x="T4" y="T5"/>
              </a:cxn>
              <a:cxn ang="0">
                <a:pos x="T6" y="T7"/>
              </a:cxn>
            </a:cxnLst>
            <a:rect l="0" t="0" r="r" b="b"/>
            <a:pathLst>
              <a:path w="4" h="11">
                <a:moveTo>
                  <a:pt x="4" y="11"/>
                </a:moveTo>
                <a:lnTo>
                  <a:pt x="0" y="0"/>
                </a:lnTo>
                <a:lnTo>
                  <a:pt x="2" y="0"/>
                </a:lnTo>
                <a:lnTo>
                  <a:pt x="4" y="11"/>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99"/>
          <p:cNvSpPr>
            <a:spLocks/>
          </p:cNvSpPr>
          <p:nvPr userDrawn="1"/>
        </p:nvSpPr>
        <p:spPr bwMode="auto">
          <a:xfrm>
            <a:off x="10979334" y="6143627"/>
            <a:ext cx="34488" cy="14781"/>
          </a:xfrm>
          <a:custGeom>
            <a:avLst/>
            <a:gdLst>
              <a:gd name="T0" fmla="*/ 7 w 7"/>
              <a:gd name="T1" fmla="*/ 0 h 3"/>
              <a:gd name="T2" fmla="*/ 2 w 7"/>
              <a:gd name="T3" fmla="*/ 3 h 3"/>
              <a:gd name="T4" fmla="*/ 0 w 7"/>
              <a:gd name="T5" fmla="*/ 2 h 3"/>
              <a:gd name="T6" fmla="*/ 7 w 7"/>
              <a:gd name="T7" fmla="*/ 0 h 3"/>
            </a:gdLst>
            <a:ahLst/>
            <a:cxnLst>
              <a:cxn ang="0">
                <a:pos x="T0" y="T1"/>
              </a:cxn>
              <a:cxn ang="0">
                <a:pos x="T2" y="T3"/>
              </a:cxn>
              <a:cxn ang="0">
                <a:pos x="T4" y="T5"/>
              </a:cxn>
              <a:cxn ang="0">
                <a:pos x="T6" y="T7"/>
              </a:cxn>
            </a:cxnLst>
            <a:rect l="0" t="0" r="r" b="b"/>
            <a:pathLst>
              <a:path w="7" h="3">
                <a:moveTo>
                  <a:pt x="7" y="0"/>
                </a:moveTo>
                <a:lnTo>
                  <a:pt x="2" y="3"/>
                </a:lnTo>
                <a:lnTo>
                  <a:pt x="0" y="2"/>
                </a:lnTo>
                <a:lnTo>
                  <a:pt x="7"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Freeform 100"/>
          <p:cNvSpPr>
            <a:spLocks/>
          </p:cNvSpPr>
          <p:nvPr userDrawn="1"/>
        </p:nvSpPr>
        <p:spPr bwMode="auto">
          <a:xfrm>
            <a:off x="10969481" y="6094358"/>
            <a:ext cx="19707" cy="59119"/>
          </a:xfrm>
          <a:custGeom>
            <a:avLst/>
            <a:gdLst>
              <a:gd name="T0" fmla="*/ 0 w 4"/>
              <a:gd name="T1" fmla="*/ 0 h 12"/>
              <a:gd name="T2" fmla="*/ 4 w 4"/>
              <a:gd name="T3" fmla="*/ 12 h 12"/>
              <a:gd name="T4" fmla="*/ 2 w 4"/>
              <a:gd name="T5" fmla="*/ 12 h 12"/>
              <a:gd name="T6" fmla="*/ 0 w 4"/>
              <a:gd name="T7" fmla="*/ 0 h 12"/>
            </a:gdLst>
            <a:ahLst/>
            <a:cxnLst>
              <a:cxn ang="0">
                <a:pos x="T0" y="T1"/>
              </a:cxn>
              <a:cxn ang="0">
                <a:pos x="T2" y="T3"/>
              </a:cxn>
              <a:cxn ang="0">
                <a:pos x="T4" y="T5"/>
              </a:cxn>
              <a:cxn ang="0">
                <a:pos x="T6" y="T7"/>
              </a:cxn>
            </a:cxnLst>
            <a:rect l="0" t="0" r="r" b="b"/>
            <a:pathLst>
              <a:path w="4" h="12">
                <a:moveTo>
                  <a:pt x="0" y="0"/>
                </a:moveTo>
                <a:lnTo>
                  <a:pt x="4" y="12"/>
                </a:lnTo>
                <a:lnTo>
                  <a:pt x="2" y="12"/>
                </a:lnTo>
                <a:lnTo>
                  <a:pt x="0"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Rectangle 101"/>
          <p:cNvSpPr>
            <a:spLocks noChangeArrowheads="1"/>
          </p:cNvSpPr>
          <p:nvPr userDrawn="1"/>
        </p:nvSpPr>
        <p:spPr bwMode="auto">
          <a:xfrm>
            <a:off x="10949773" y="6104212"/>
            <a:ext cx="9854"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7" name="Freeform 102"/>
          <p:cNvSpPr>
            <a:spLocks/>
          </p:cNvSpPr>
          <p:nvPr userDrawn="1"/>
        </p:nvSpPr>
        <p:spPr bwMode="auto">
          <a:xfrm>
            <a:off x="10934996" y="6123919"/>
            <a:ext cx="14781" cy="9854"/>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103"/>
          <p:cNvSpPr>
            <a:spLocks/>
          </p:cNvSpPr>
          <p:nvPr userDrawn="1"/>
        </p:nvSpPr>
        <p:spPr bwMode="auto">
          <a:xfrm>
            <a:off x="10934996" y="6153480"/>
            <a:ext cx="9854"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Rectangle 104"/>
          <p:cNvSpPr>
            <a:spLocks noChangeArrowheads="1"/>
          </p:cNvSpPr>
          <p:nvPr userDrawn="1"/>
        </p:nvSpPr>
        <p:spPr bwMode="auto">
          <a:xfrm>
            <a:off x="10944849" y="6168258"/>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105"/>
          <p:cNvSpPr>
            <a:spLocks/>
          </p:cNvSpPr>
          <p:nvPr userDrawn="1"/>
        </p:nvSpPr>
        <p:spPr bwMode="auto">
          <a:xfrm>
            <a:off x="10959627" y="6187965"/>
            <a:ext cx="9854" cy="19707"/>
          </a:xfrm>
          <a:custGeom>
            <a:avLst/>
            <a:gdLst>
              <a:gd name="T0" fmla="*/ 2 w 2"/>
              <a:gd name="T1" fmla="*/ 0 h 4"/>
              <a:gd name="T2" fmla="*/ 2 w 2"/>
              <a:gd name="T3" fmla="*/ 2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Freeform 106"/>
          <p:cNvSpPr>
            <a:spLocks/>
          </p:cNvSpPr>
          <p:nvPr userDrawn="1"/>
        </p:nvSpPr>
        <p:spPr bwMode="auto">
          <a:xfrm>
            <a:off x="10989188" y="6197819"/>
            <a:ext cx="0" cy="19707"/>
          </a:xfrm>
          <a:custGeom>
            <a:avLst/>
            <a:gdLst>
              <a:gd name="T0" fmla="*/ 0 h 4"/>
              <a:gd name="T1" fmla="*/ 2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2" name="Rectangle 107"/>
          <p:cNvSpPr>
            <a:spLocks noChangeArrowheads="1"/>
          </p:cNvSpPr>
          <p:nvPr userDrawn="1"/>
        </p:nvSpPr>
        <p:spPr bwMode="auto">
          <a:xfrm>
            <a:off x="11008895" y="6197819"/>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3" name="Freeform 108"/>
          <p:cNvSpPr>
            <a:spLocks/>
          </p:cNvSpPr>
          <p:nvPr userDrawn="1"/>
        </p:nvSpPr>
        <p:spPr bwMode="auto">
          <a:xfrm>
            <a:off x="11013822" y="6178112"/>
            <a:ext cx="19707" cy="9854"/>
          </a:xfrm>
          <a:custGeom>
            <a:avLst/>
            <a:gdLst>
              <a:gd name="T0" fmla="*/ 0 w 4"/>
              <a:gd name="T1" fmla="*/ 0 h 2"/>
              <a:gd name="T2" fmla="*/ 2 w 4"/>
              <a:gd name="T3" fmla="*/ 0 h 2"/>
              <a:gd name="T4" fmla="*/ 4 w 4"/>
              <a:gd name="T5" fmla="*/ 2 h 2"/>
              <a:gd name="T6" fmla="*/ 2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4" name="Freeform 109"/>
          <p:cNvSpPr>
            <a:spLocks/>
          </p:cNvSpPr>
          <p:nvPr userDrawn="1"/>
        </p:nvSpPr>
        <p:spPr bwMode="auto">
          <a:xfrm>
            <a:off x="11023676" y="6158404"/>
            <a:ext cx="9854"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5" name="Freeform 110"/>
          <p:cNvSpPr>
            <a:spLocks/>
          </p:cNvSpPr>
          <p:nvPr userDrawn="1"/>
        </p:nvSpPr>
        <p:spPr bwMode="auto">
          <a:xfrm>
            <a:off x="11013822" y="6133773"/>
            <a:ext cx="9854" cy="9854"/>
          </a:xfrm>
          <a:custGeom>
            <a:avLst/>
            <a:gdLst>
              <a:gd name="T0" fmla="*/ 0 w 2"/>
              <a:gd name="T1" fmla="*/ 2 h 2"/>
              <a:gd name="T2" fmla="*/ 0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2"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Freeform 111"/>
          <p:cNvSpPr>
            <a:spLocks/>
          </p:cNvSpPr>
          <p:nvPr userDrawn="1"/>
        </p:nvSpPr>
        <p:spPr bwMode="auto">
          <a:xfrm>
            <a:off x="10999042" y="6104212"/>
            <a:ext cx="9854" cy="19707"/>
          </a:xfrm>
          <a:custGeom>
            <a:avLst/>
            <a:gdLst>
              <a:gd name="T0" fmla="*/ 0 w 2"/>
              <a:gd name="T1" fmla="*/ 4 h 4"/>
              <a:gd name="T2" fmla="*/ 0 w 2"/>
              <a:gd name="T3" fmla="*/ 2 h 4"/>
              <a:gd name="T4" fmla="*/ 2 w 2"/>
              <a:gd name="T5" fmla="*/ 0 h 4"/>
              <a:gd name="T6" fmla="*/ 2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2"/>
                </a:lnTo>
                <a:lnTo>
                  <a:pt x="2" y="0"/>
                </a:lnTo>
                <a:lnTo>
                  <a:pt x="2"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7" name="Freeform 112"/>
          <p:cNvSpPr>
            <a:spLocks/>
          </p:cNvSpPr>
          <p:nvPr userDrawn="1"/>
        </p:nvSpPr>
        <p:spPr bwMode="auto">
          <a:xfrm>
            <a:off x="10979334" y="6094358"/>
            <a:ext cx="0" cy="19707"/>
          </a:xfrm>
          <a:custGeom>
            <a:avLst/>
            <a:gdLst>
              <a:gd name="T0" fmla="*/ 4 h 4"/>
              <a:gd name="T1" fmla="*/ 2 h 4"/>
              <a:gd name="T2" fmla="*/ 0 h 4"/>
              <a:gd name="T3" fmla="*/ 2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8" name="Freeform 113"/>
          <p:cNvSpPr>
            <a:spLocks/>
          </p:cNvSpPr>
          <p:nvPr userDrawn="1"/>
        </p:nvSpPr>
        <p:spPr bwMode="auto">
          <a:xfrm>
            <a:off x="10979334" y="6153480"/>
            <a:ext cx="9854" cy="492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0" y="1"/>
                  <a:pt x="0" y="1"/>
                </a:cubicBezTo>
                <a:cubicBezTo>
                  <a:pt x="0" y="0"/>
                  <a:pt x="0" y="0"/>
                  <a:pt x="0" y="0"/>
                </a:cubicBezTo>
                <a:cubicBezTo>
                  <a:pt x="0" y="0"/>
                  <a:pt x="1" y="0"/>
                  <a:pt x="1" y="0"/>
                </a:cubicBez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9" name="Freeform 114"/>
          <p:cNvSpPr>
            <a:spLocks/>
          </p:cNvSpPr>
          <p:nvPr userDrawn="1"/>
        </p:nvSpPr>
        <p:spPr bwMode="auto">
          <a:xfrm>
            <a:off x="11033530" y="6114065"/>
            <a:ext cx="9854" cy="19707"/>
          </a:xfrm>
          <a:custGeom>
            <a:avLst/>
            <a:gdLst>
              <a:gd name="T0" fmla="*/ 1 w 1"/>
              <a:gd name="T1" fmla="*/ 1 h 2"/>
              <a:gd name="T2" fmla="*/ 1 w 1"/>
              <a:gd name="T3" fmla="*/ 2 h 2"/>
              <a:gd name="T4" fmla="*/ 1 w 1"/>
              <a:gd name="T5" fmla="*/ 2 h 2"/>
              <a:gd name="T6" fmla="*/ 1 w 1"/>
              <a:gd name="T7" fmla="*/ 2 h 2"/>
              <a:gd name="T8" fmla="*/ 0 w 1"/>
              <a:gd name="T9" fmla="*/ 1 h 2"/>
              <a:gd name="T10" fmla="*/ 0 w 1"/>
              <a:gd name="T11" fmla="*/ 0 h 2"/>
              <a:gd name="T12" fmla="*/ 0 w 1"/>
              <a:gd name="T13" fmla="*/ 0 h 2"/>
              <a:gd name="T14" fmla="*/ 0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1"/>
                  <a:pt x="1" y="2"/>
                  <a:pt x="1" y="2"/>
                </a:cubicBezTo>
                <a:cubicBezTo>
                  <a:pt x="1" y="2"/>
                  <a:pt x="1" y="2"/>
                  <a:pt x="1" y="2"/>
                </a:cubicBezTo>
                <a:cubicBezTo>
                  <a:pt x="1" y="2"/>
                  <a:pt x="1" y="2"/>
                  <a:pt x="1" y="2"/>
                </a:cubicBezTo>
                <a:cubicBezTo>
                  <a:pt x="1" y="2"/>
                  <a:pt x="0" y="2"/>
                  <a:pt x="0" y="1"/>
                </a:cubicBezTo>
                <a:cubicBezTo>
                  <a:pt x="0" y="1"/>
                  <a:pt x="0" y="0"/>
                  <a:pt x="0" y="0"/>
                </a:cubicBezTo>
                <a:cubicBezTo>
                  <a:pt x="0" y="0"/>
                  <a:pt x="0" y="0"/>
                  <a:pt x="0" y="0"/>
                </a:cubicBezTo>
                <a:cubicBezTo>
                  <a:pt x="0" y="0"/>
                  <a:pt x="0" y="0"/>
                  <a:pt x="0" y="0"/>
                </a:cubicBezTo>
                <a:cubicBezTo>
                  <a:pt x="1" y="0"/>
                  <a:pt x="1" y="0"/>
                  <a:pt x="1" y="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Rectangle 213"/>
          <p:cNvSpPr>
            <a:spLocks noChangeArrowheads="1"/>
          </p:cNvSpPr>
          <p:nvPr userDrawn="1"/>
        </p:nvSpPr>
        <p:spPr bwMode="auto">
          <a:xfrm>
            <a:off x="10417688" y="2709697"/>
            <a:ext cx="413844" cy="23648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Tree>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12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8754894" cy="1232898"/>
          </a:xfrm>
        </p:spPr>
        <p:txBody>
          <a:bodyPr lIns="393192" tIns="393192" bIns="91440">
            <a:normAutofit/>
          </a:bodyPr>
          <a:lstStyle>
            <a:lvl1pPr marL="0" indent="0">
              <a:buNone/>
              <a:defRPr sz="4400">
                <a:solidFill>
                  <a:schemeClr val="accent4"/>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8754894"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2" name="Rectangle 1"/>
          <p:cNvSpPr/>
          <p:nvPr userDrawn="1"/>
        </p:nvSpPr>
        <p:spPr>
          <a:xfrm>
            <a:off x="8842443" y="0"/>
            <a:ext cx="3349557"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Freeform 82"/>
          <p:cNvSpPr>
            <a:spLocks noEditPoints="1"/>
          </p:cNvSpPr>
          <p:nvPr userDrawn="1"/>
        </p:nvSpPr>
        <p:spPr bwMode="auto">
          <a:xfrm>
            <a:off x="9427419" y="817834"/>
            <a:ext cx="2384533" cy="2369756"/>
          </a:xfrm>
          <a:custGeom>
            <a:avLst/>
            <a:gdLst>
              <a:gd name="T0" fmla="*/ 129 w 258"/>
              <a:gd name="T1" fmla="*/ 220 h 258"/>
              <a:gd name="T2" fmla="*/ 38 w 258"/>
              <a:gd name="T3" fmla="*/ 129 h 258"/>
              <a:gd name="T4" fmla="*/ 129 w 258"/>
              <a:gd name="T5" fmla="*/ 38 h 258"/>
              <a:gd name="T6" fmla="*/ 221 w 258"/>
              <a:gd name="T7" fmla="*/ 129 h 258"/>
              <a:gd name="T8" fmla="*/ 129 w 258"/>
              <a:gd name="T9" fmla="*/ 220 h 258"/>
              <a:gd name="T10" fmla="*/ 129 w 258"/>
              <a:gd name="T11" fmla="*/ 0 h 258"/>
              <a:gd name="T12" fmla="*/ 0 w 258"/>
              <a:gd name="T13" fmla="*/ 129 h 258"/>
              <a:gd name="T14" fmla="*/ 129 w 258"/>
              <a:gd name="T15" fmla="*/ 258 h 258"/>
              <a:gd name="T16" fmla="*/ 258 w 258"/>
              <a:gd name="T17" fmla="*/ 129 h 258"/>
              <a:gd name="T18" fmla="*/ 129 w 258"/>
              <a:gd name="T1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58">
                <a:moveTo>
                  <a:pt x="129" y="220"/>
                </a:moveTo>
                <a:cubicBezTo>
                  <a:pt x="79" y="220"/>
                  <a:pt x="38" y="180"/>
                  <a:pt x="38" y="129"/>
                </a:cubicBezTo>
                <a:cubicBezTo>
                  <a:pt x="38" y="79"/>
                  <a:pt x="79" y="38"/>
                  <a:pt x="129" y="38"/>
                </a:cubicBezTo>
                <a:cubicBezTo>
                  <a:pt x="180" y="38"/>
                  <a:pt x="221" y="79"/>
                  <a:pt x="221" y="129"/>
                </a:cubicBezTo>
                <a:cubicBezTo>
                  <a:pt x="221" y="180"/>
                  <a:pt x="180" y="220"/>
                  <a:pt x="129" y="220"/>
                </a:cubicBezTo>
                <a:moveTo>
                  <a:pt x="129" y="0"/>
                </a:moveTo>
                <a:cubicBezTo>
                  <a:pt x="58" y="0"/>
                  <a:pt x="0" y="58"/>
                  <a:pt x="0" y="129"/>
                </a:cubicBezTo>
                <a:cubicBezTo>
                  <a:pt x="0" y="200"/>
                  <a:pt x="58" y="258"/>
                  <a:pt x="129" y="258"/>
                </a:cubicBezTo>
                <a:cubicBezTo>
                  <a:pt x="201" y="258"/>
                  <a:pt x="258" y="200"/>
                  <a:pt x="258" y="129"/>
                </a:cubicBezTo>
                <a:cubicBezTo>
                  <a:pt x="258" y="58"/>
                  <a:pt x="201" y="0"/>
                  <a:pt x="129" y="0"/>
                </a:cubicBezTo>
              </a:path>
            </a:pathLst>
          </a:custGeom>
          <a:solidFill>
            <a:srgbClr val="927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Oval 83"/>
          <p:cNvSpPr>
            <a:spLocks noChangeArrowheads="1"/>
          </p:cNvSpPr>
          <p:nvPr userDrawn="1"/>
        </p:nvSpPr>
        <p:spPr bwMode="auto">
          <a:xfrm>
            <a:off x="9782144" y="1167635"/>
            <a:ext cx="1684938" cy="1670163"/>
          </a:xfrm>
          <a:prstGeom prst="ellipse">
            <a:avLst/>
          </a:prstGeom>
          <a:solidFill>
            <a:srgbClr val="DAC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 name="Freeform 84"/>
          <p:cNvSpPr>
            <a:spLocks/>
          </p:cNvSpPr>
          <p:nvPr userDrawn="1"/>
        </p:nvSpPr>
        <p:spPr bwMode="auto">
          <a:xfrm>
            <a:off x="10092524" y="1458311"/>
            <a:ext cx="1064171" cy="1349923"/>
          </a:xfrm>
          <a:custGeom>
            <a:avLst/>
            <a:gdLst>
              <a:gd name="T0" fmla="*/ 115 w 115"/>
              <a:gd name="T1" fmla="*/ 58 h 147"/>
              <a:gd name="T2" fmla="*/ 57 w 115"/>
              <a:gd name="T3" fmla="*/ 0 h 147"/>
              <a:gd name="T4" fmla="*/ 0 w 115"/>
              <a:gd name="T5" fmla="*/ 58 h 147"/>
              <a:gd name="T6" fmla="*/ 17 w 115"/>
              <a:gd name="T7" fmla="*/ 99 h 147"/>
              <a:gd name="T8" fmla="*/ 35 w 115"/>
              <a:gd name="T9" fmla="*/ 136 h 147"/>
              <a:gd name="T10" fmla="*/ 56 w 115"/>
              <a:gd name="T11" fmla="*/ 145 h 147"/>
              <a:gd name="T12" fmla="*/ 56 w 115"/>
              <a:gd name="T13" fmla="*/ 147 h 147"/>
              <a:gd name="T14" fmla="*/ 57 w 115"/>
              <a:gd name="T15" fmla="*/ 146 h 147"/>
              <a:gd name="T16" fmla="*/ 58 w 115"/>
              <a:gd name="T17" fmla="*/ 147 h 147"/>
              <a:gd name="T18" fmla="*/ 59 w 115"/>
              <a:gd name="T19" fmla="*/ 145 h 147"/>
              <a:gd name="T20" fmla="*/ 80 w 115"/>
              <a:gd name="T21" fmla="*/ 136 h 147"/>
              <a:gd name="T22" fmla="*/ 97 w 115"/>
              <a:gd name="T23" fmla="*/ 100 h 147"/>
              <a:gd name="T24" fmla="*/ 115 w 115"/>
              <a:gd name="T25" fmla="*/ 5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7">
                <a:moveTo>
                  <a:pt x="115" y="58"/>
                </a:moveTo>
                <a:cubicBezTo>
                  <a:pt x="115" y="26"/>
                  <a:pt x="89" y="0"/>
                  <a:pt x="57" y="0"/>
                </a:cubicBezTo>
                <a:cubicBezTo>
                  <a:pt x="25" y="0"/>
                  <a:pt x="0" y="26"/>
                  <a:pt x="0" y="58"/>
                </a:cubicBezTo>
                <a:cubicBezTo>
                  <a:pt x="0" y="74"/>
                  <a:pt x="6" y="89"/>
                  <a:pt x="17" y="99"/>
                </a:cubicBezTo>
                <a:cubicBezTo>
                  <a:pt x="34" y="117"/>
                  <a:pt x="35" y="136"/>
                  <a:pt x="35" y="136"/>
                </a:cubicBezTo>
                <a:cubicBezTo>
                  <a:pt x="56" y="145"/>
                  <a:pt x="56" y="145"/>
                  <a:pt x="56" y="145"/>
                </a:cubicBezTo>
                <a:cubicBezTo>
                  <a:pt x="56" y="147"/>
                  <a:pt x="56" y="147"/>
                  <a:pt x="56" y="147"/>
                </a:cubicBezTo>
                <a:cubicBezTo>
                  <a:pt x="57" y="146"/>
                  <a:pt x="57" y="146"/>
                  <a:pt x="57" y="146"/>
                </a:cubicBezTo>
                <a:cubicBezTo>
                  <a:pt x="58" y="147"/>
                  <a:pt x="58" y="147"/>
                  <a:pt x="58" y="147"/>
                </a:cubicBezTo>
                <a:cubicBezTo>
                  <a:pt x="59" y="145"/>
                  <a:pt x="59" y="145"/>
                  <a:pt x="59" y="145"/>
                </a:cubicBezTo>
                <a:cubicBezTo>
                  <a:pt x="80" y="136"/>
                  <a:pt x="80" y="136"/>
                  <a:pt x="80" y="136"/>
                </a:cubicBezTo>
                <a:cubicBezTo>
                  <a:pt x="80" y="136"/>
                  <a:pt x="80" y="117"/>
                  <a:pt x="97" y="100"/>
                </a:cubicBezTo>
                <a:cubicBezTo>
                  <a:pt x="108" y="89"/>
                  <a:pt x="115" y="75"/>
                  <a:pt x="11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Rectangle 85"/>
          <p:cNvSpPr>
            <a:spLocks noChangeArrowheads="1"/>
          </p:cNvSpPr>
          <p:nvPr userDrawn="1"/>
        </p:nvSpPr>
        <p:spPr bwMode="auto">
          <a:xfrm>
            <a:off x="10619686" y="2773746"/>
            <a:ext cx="9854" cy="3808359"/>
          </a:xfrm>
          <a:prstGeom prst="rect">
            <a:avLst/>
          </a:prstGeom>
          <a:solidFill>
            <a:srgbClr val="220C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 name="Rectangle 86"/>
          <p:cNvSpPr>
            <a:spLocks noChangeArrowheads="1"/>
          </p:cNvSpPr>
          <p:nvPr userDrawn="1"/>
        </p:nvSpPr>
        <p:spPr bwMode="auto">
          <a:xfrm>
            <a:off x="10787193" y="1773621"/>
            <a:ext cx="147803" cy="458186"/>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 name="Rectangle 87"/>
          <p:cNvSpPr>
            <a:spLocks noChangeArrowheads="1"/>
          </p:cNvSpPr>
          <p:nvPr userDrawn="1"/>
        </p:nvSpPr>
        <p:spPr bwMode="auto">
          <a:xfrm>
            <a:off x="10619686" y="2054446"/>
            <a:ext cx="137949" cy="177361"/>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Rectangle 88"/>
          <p:cNvSpPr>
            <a:spLocks noChangeArrowheads="1"/>
          </p:cNvSpPr>
          <p:nvPr userDrawn="1"/>
        </p:nvSpPr>
        <p:spPr bwMode="auto">
          <a:xfrm>
            <a:off x="10442325" y="2103711"/>
            <a:ext cx="137949" cy="128095"/>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Rectangle 89"/>
          <p:cNvSpPr>
            <a:spLocks noChangeArrowheads="1"/>
          </p:cNvSpPr>
          <p:nvPr userDrawn="1"/>
        </p:nvSpPr>
        <p:spPr bwMode="auto">
          <a:xfrm>
            <a:off x="10269888" y="2148050"/>
            <a:ext cx="147803" cy="83757"/>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Freeform 90"/>
          <p:cNvSpPr>
            <a:spLocks/>
          </p:cNvSpPr>
          <p:nvPr userDrawn="1"/>
        </p:nvSpPr>
        <p:spPr bwMode="auto">
          <a:xfrm>
            <a:off x="10220619" y="5104087"/>
            <a:ext cx="1009979" cy="1147928"/>
          </a:xfrm>
          <a:custGeom>
            <a:avLst/>
            <a:gdLst>
              <a:gd name="T0" fmla="*/ 2 w 109"/>
              <a:gd name="T1" fmla="*/ 39 h 125"/>
              <a:gd name="T2" fmla="*/ 4 w 109"/>
              <a:gd name="T3" fmla="*/ 49 h 125"/>
              <a:gd name="T4" fmla="*/ 21 w 109"/>
              <a:gd name="T5" fmla="*/ 68 h 125"/>
              <a:gd name="T6" fmla="*/ 13 w 109"/>
              <a:gd name="T7" fmla="*/ 60 h 125"/>
              <a:gd name="T8" fmla="*/ 6 w 109"/>
              <a:gd name="T9" fmla="*/ 61 h 125"/>
              <a:gd name="T10" fmla="*/ 10 w 109"/>
              <a:gd name="T11" fmla="*/ 71 h 125"/>
              <a:gd name="T12" fmla="*/ 25 w 109"/>
              <a:gd name="T13" fmla="*/ 83 h 125"/>
              <a:gd name="T14" fmla="*/ 78 w 109"/>
              <a:gd name="T15" fmla="*/ 121 h 125"/>
              <a:gd name="T16" fmla="*/ 81 w 109"/>
              <a:gd name="T17" fmla="*/ 125 h 125"/>
              <a:gd name="T18" fmla="*/ 109 w 109"/>
              <a:gd name="T19" fmla="*/ 106 h 125"/>
              <a:gd name="T20" fmla="*/ 88 w 109"/>
              <a:gd name="T21" fmla="*/ 46 h 125"/>
              <a:gd name="T22" fmla="*/ 77 w 109"/>
              <a:gd name="T23" fmla="*/ 32 h 125"/>
              <a:gd name="T24" fmla="*/ 51 w 109"/>
              <a:gd name="T25" fmla="*/ 9 h 125"/>
              <a:gd name="T26" fmla="*/ 48 w 109"/>
              <a:gd name="T27" fmla="*/ 9 h 125"/>
              <a:gd name="T28" fmla="*/ 51 w 109"/>
              <a:gd name="T29" fmla="*/ 26 h 125"/>
              <a:gd name="T30" fmla="*/ 61 w 109"/>
              <a:gd name="T31" fmla="*/ 32 h 125"/>
              <a:gd name="T32" fmla="*/ 66 w 109"/>
              <a:gd name="T33" fmla="*/ 56 h 125"/>
              <a:gd name="T34" fmla="*/ 40 w 109"/>
              <a:gd name="T35" fmla="*/ 43 h 125"/>
              <a:gd name="T36" fmla="*/ 28 w 109"/>
              <a:gd name="T37" fmla="*/ 25 h 125"/>
              <a:gd name="T38" fmla="*/ 34 w 109"/>
              <a:gd name="T39" fmla="*/ 14 h 125"/>
              <a:gd name="T40" fmla="*/ 39 w 109"/>
              <a:gd name="T41" fmla="*/ 3 h 125"/>
              <a:gd name="T42" fmla="*/ 34 w 109"/>
              <a:gd name="T43" fmla="*/ 1 h 125"/>
              <a:gd name="T44" fmla="*/ 18 w 109"/>
              <a:gd name="T45" fmla="*/ 14 h 125"/>
              <a:gd name="T46" fmla="*/ 17 w 109"/>
              <a:gd name="T47" fmla="*/ 29 h 125"/>
              <a:gd name="T48" fmla="*/ 31 w 109"/>
              <a:gd name="T49" fmla="*/ 52 h 125"/>
              <a:gd name="T50" fmla="*/ 18 w 109"/>
              <a:gd name="T51" fmla="*/ 32 h 125"/>
              <a:gd name="T52" fmla="*/ 10 w 109"/>
              <a:gd name="T53" fmla="*/ 30 h 125"/>
              <a:gd name="T54" fmla="*/ 11 w 109"/>
              <a:gd name="T55" fmla="*/ 38 h 125"/>
              <a:gd name="T56" fmla="*/ 25 w 109"/>
              <a:gd name="T57" fmla="*/ 59 h 125"/>
              <a:gd name="T58" fmla="*/ 10 w 109"/>
              <a:gd name="T59" fmla="*/ 40 h 125"/>
              <a:gd name="T60" fmla="*/ 2 w 109"/>
              <a:gd name="T61"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25">
                <a:moveTo>
                  <a:pt x="2" y="39"/>
                </a:moveTo>
                <a:cubicBezTo>
                  <a:pt x="0" y="42"/>
                  <a:pt x="1" y="46"/>
                  <a:pt x="4" y="49"/>
                </a:cubicBezTo>
                <a:cubicBezTo>
                  <a:pt x="21" y="68"/>
                  <a:pt x="21" y="68"/>
                  <a:pt x="21" y="68"/>
                </a:cubicBezTo>
                <a:cubicBezTo>
                  <a:pt x="13" y="60"/>
                  <a:pt x="13" y="60"/>
                  <a:pt x="13" y="60"/>
                </a:cubicBezTo>
                <a:cubicBezTo>
                  <a:pt x="10" y="58"/>
                  <a:pt x="8" y="58"/>
                  <a:pt x="6" y="61"/>
                </a:cubicBezTo>
                <a:cubicBezTo>
                  <a:pt x="5" y="64"/>
                  <a:pt x="7" y="69"/>
                  <a:pt x="10" y="71"/>
                </a:cubicBezTo>
                <a:cubicBezTo>
                  <a:pt x="25" y="83"/>
                  <a:pt x="25" y="83"/>
                  <a:pt x="25" y="83"/>
                </a:cubicBezTo>
                <a:cubicBezTo>
                  <a:pt x="44" y="100"/>
                  <a:pt x="66" y="105"/>
                  <a:pt x="78" y="121"/>
                </a:cubicBezTo>
                <a:cubicBezTo>
                  <a:pt x="81" y="125"/>
                  <a:pt x="81" y="125"/>
                  <a:pt x="81" y="125"/>
                </a:cubicBezTo>
                <a:cubicBezTo>
                  <a:pt x="109" y="106"/>
                  <a:pt x="109" y="106"/>
                  <a:pt x="109" y="106"/>
                </a:cubicBezTo>
                <a:cubicBezTo>
                  <a:pt x="94" y="64"/>
                  <a:pt x="89" y="50"/>
                  <a:pt x="88" y="46"/>
                </a:cubicBezTo>
                <a:cubicBezTo>
                  <a:pt x="86" y="42"/>
                  <a:pt x="80" y="35"/>
                  <a:pt x="77" y="32"/>
                </a:cubicBezTo>
                <a:cubicBezTo>
                  <a:pt x="51" y="9"/>
                  <a:pt x="51" y="9"/>
                  <a:pt x="51" y="9"/>
                </a:cubicBezTo>
                <a:cubicBezTo>
                  <a:pt x="50" y="8"/>
                  <a:pt x="49" y="8"/>
                  <a:pt x="48" y="9"/>
                </a:cubicBezTo>
                <a:cubicBezTo>
                  <a:pt x="45" y="15"/>
                  <a:pt x="47" y="20"/>
                  <a:pt x="51" y="26"/>
                </a:cubicBezTo>
                <a:cubicBezTo>
                  <a:pt x="56" y="33"/>
                  <a:pt x="61" y="32"/>
                  <a:pt x="61" y="32"/>
                </a:cubicBezTo>
                <a:cubicBezTo>
                  <a:pt x="67" y="41"/>
                  <a:pt x="70" y="51"/>
                  <a:pt x="66" y="56"/>
                </a:cubicBezTo>
                <a:cubicBezTo>
                  <a:pt x="55" y="66"/>
                  <a:pt x="40" y="43"/>
                  <a:pt x="40" y="43"/>
                </a:cubicBezTo>
                <a:cubicBezTo>
                  <a:pt x="28" y="25"/>
                  <a:pt x="28" y="25"/>
                  <a:pt x="28" y="25"/>
                </a:cubicBezTo>
                <a:cubicBezTo>
                  <a:pt x="26" y="21"/>
                  <a:pt x="34" y="14"/>
                  <a:pt x="34" y="14"/>
                </a:cubicBezTo>
                <a:cubicBezTo>
                  <a:pt x="38" y="11"/>
                  <a:pt x="41" y="9"/>
                  <a:pt x="39" y="3"/>
                </a:cubicBezTo>
                <a:cubicBezTo>
                  <a:pt x="38" y="1"/>
                  <a:pt x="36" y="0"/>
                  <a:pt x="34" y="1"/>
                </a:cubicBezTo>
                <a:cubicBezTo>
                  <a:pt x="18" y="14"/>
                  <a:pt x="18" y="14"/>
                  <a:pt x="18" y="14"/>
                </a:cubicBezTo>
                <a:cubicBezTo>
                  <a:pt x="14" y="17"/>
                  <a:pt x="14" y="23"/>
                  <a:pt x="17" y="29"/>
                </a:cubicBezTo>
                <a:cubicBezTo>
                  <a:pt x="31" y="52"/>
                  <a:pt x="31" y="52"/>
                  <a:pt x="31" y="52"/>
                </a:cubicBezTo>
                <a:cubicBezTo>
                  <a:pt x="18" y="32"/>
                  <a:pt x="18" y="32"/>
                  <a:pt x="18" y="32"/>
                </a:cubicBezTo>
                <a:cubicBezTo>
                  <a:pt x="16" y="28"/>
                  <a:pt x="12" y="27"/>
                  <a:pt x="10" y="30"/>
                </a:cubicBezTo>
                <a:cubicBezTo>
                  <a:pt x="8" y="32"/>
                  <a:pt x="8" y="35"/>
                  <a:pt x="11" y="38"/>
                </a:cubicBezTo>
                <a:cubicBezTo>
                  <a:pt x="25" y="59"/>
                  <a:pt x="25" y="59"/>
                  <a:pt x="25" y="59"/>
                </a:cubicBezTo>
                <a:cubicBezTo>
                  <a:pt x="10" y="40"/>
                  <a:pt x="10" y="40"/>
                  <a:pt x="10" y="40"/>
                </a:cubicBezTo>
                <a:cubicBezTo>
                  <a:pt x="7" y="37"/>
                  <a:pt x="4" y="37"/>
                  <a:pt x="2" y="39"/>
                </a:cubicBezTo>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91"/>
          <p:cNvSpPr>
            <a:spLocks/>
          </p:cNvSpPr>
          <p:nvPr userDrawn="1"/>
        </p:nvSpPr>
        <p:spPr bwMode="auto">
          <a:xfrm>
            <a:off x="10944849" y="6168258"/>
            <a:ext cx="709447" cy="655257"/>
          </a:xfrm>
          <a:custGeom>
            <a:avLst/>
            <a:gdLst>
              <a:gd name="T0" fmla="*/ 24 w 144"/>
              <a:gd name="T1" fmla="*/ 133 h 133"/>
              <a:gd name="T2" fmla="*/ 144 w 144"/>
              <a:gd name="T3" fmla="*/ 133 h 133"/>
              <a:gd name="T4" fmla="*/ 76 w 144"/>
              <a:gd name="T5" fmla="*/ 0 h 133"/>
              <a:gd name="T6" fmla="*/ 0 w 144"/>
              <a:gd name="T7" fmla="*/ 54 h 133"/>
              <a:gd name="T8" fmla="*/ 24 w 144"/>
              <a:gd name="T9" fmla="*/ 133 h 133"/>
            </a:gdLst>
            <a:ahLst/>
            <a:cxnLst>
              <a:cxn ang="0">
                <a:pos x="T0" y="T1"/>
              </a:cxn>
              <a:cxn ang="0">
                <a:pos x="T2" y="T3"/>
              </a:cxn>
              <a:cxn ang="0">
                <a:pos x="T4" y="T5"/>
              </a:cxn>
              <a:cxn ang="0">
                <a:pos x="T6" y="T7"/>
              </a:cxn>
              <a:cxn ang="0">
                <a:pos x="T8" y="T9"/>
              </a:cxn>
            </a:cxnLst>
            <a:rect l="0" t="0" r="r" b="b"/>
            <a:pathLst>
              <a:path w="144" h="133">
                <a:moveTo>
                  <a:pt x="24" y="133"/>
                </a:moveTo>
                <a:lnTo>
                  <a:pt x="144" y="133"/>
                </a:lnTo>
                <a:lnTo>
                  <a:pt x="76" y="0"/>
                </a:lnTo>
                <a:lnTo>
                  <a:pt x="0" y="54"/>
                </a:lnTo>
                <a:lnTo>
                  <a:pt x="24" y="133"/>
                </a:lnTo>
                <a:close/>
              </a:path>
            </a:pathLst>
          </a:custGeom>
          <a:solidFill>
            <a:srgbClr val="396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92"/>
          <p:cNvSpPr>
            <a:spLocks/>
          </p:cNvSpPr>
          <p:nvPr userDrawn="1"/>
        </p:nvSpPr>
        <p:spPr bwMode="auto">
          <a:xfrm>
            <a:off x="10895581" y="6050016"/>
            <a:ext cx="413844" cy="374432"/>
          </a:xfrm>
          <a:custGeom>
            <a:avLst/>
            <a:gdLst>
              <a:gd name="T0" fmla="*/ 0 w 84"/>
              <a:gd name="T1" fmla="*/ 50 h 76"/>
              <a:gd name="T2" fmla="*/ 13 w 84"/>
              <a:gd name="T3" fmla="*/ 76 h 76"/>
              <a:gd name="T4" fmla="*/ 84 w 84"/>
              <a:gd name="T5" fmla="*/ 26 h 76"/>
              <a:gd name="T6" fmla="*/ 71 w 84"/>
              <a:gd name="T7" fmla="*/ 0 h 76"/>
              <a:gd name="T8" fmla="*/ 0 w 84"/>
              <a:gd name="T9" fmla="*/ 50 h 76"/>
            </a:gdLst>
            <a:ahLst/>
            <a:cxnLst>
              <a:cxn ang="0">
                <a:pos x="T0" y="T1"/>
              </a:cxn>
              <a:cxn ang="0">
                <a:pos x="T2" y="T3"/>
              </a:cxn>
              <a:cxn ang="0">
                <a:pos x="T4" y="T5"/>
              </a:cxn>
              <a:cxn ang="0">
                <a:pos x="T6" y="T7"/>
              </a:cxn>
              <a:cxn ang="0">
                <a:pos x="T8" y="T9"/>
              </a:cxn>
            </a:cxnLst>
            <a:rect l="0" t="0" r="r" b="b"/>
            <a:pathLst>
              <a:path w="84" h="76">
                <a:moveTo>
                  <a:pt x="0" y="50"/>
                </a:moveTo>
                <a:lnTo>
                  <a:pt x="13" y="76"/>
                </a:lnTo>
                <a:lnTo>
                  <a:pt x="84" y="26"/>
                </a:lnTo>
                <a:lnTo>
                  <a:pt x="71" y="0"/>
                </a:lnTo>
                <a:lnTo>
                  <a:pt x="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93"/>
          <p:cNvSpPr>
            <a:spLocks/>
          </p:cNvSpPr>
          <p:nvPr userDrawn="1"/>
        </p:nvSpPr>
        <p:spPr bwMode="auto">
          <a:xfrm>
            <a:off x="10462029" y="5104087"/>
            <a:ext cx="83757" cy="73903"/>
          </a:xfrm>
          <a:custGeom>
            <a:avLst/>
            <a:gdLst>
              <a:gd name="T0" fmla="*/ 9 w 9"/>
              <a:gd name="T1" fmla="*/ 1 h 8"/>
              <a:gd name="T2" fmla="*/ 2 w 9"/>
              <a:gd name="T3" fmla="*/ 8 h 8"/>
              <a:gd name="T4" fmla="*/ 0 w 9"/>
              <a:gd name="T5" fmla="*/ 7 h 8"/>
              <a:gd name="T6" fmla="*/ 9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2" y="8"/>
                  <a:pt x="2" y="8"/>
                  <a:pt x="2" y="8"/>
                </a:cubicBezTo>
                <a:cubicBezTo>
                  <a:pt x="1" y="8"/>
                  <a:pt x="0" y="8"/>
                  <a:pt x="0" y="7"/>
                </a:cubicBezTo>
                <a:cubicBezTo>
                  <a:pt x="9" y="0"/>
                  <a:pt x="9" y="0"/>
                  <a:pt x="9" y="0"/>
                </a:cubicBezTo>
                <a:lnTo>
                  <a:pt x="9" y="1"/>
                </a:ln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 name="Freeform 94"/>
          <p:cNvSpPr>
            <a:spLocks/>
          </p:cNvSpPr>
          <p:nvPr userDrawn="1"/>
        </p:nvSpPr>
        <p:spPr bwMode="auto">
          <a:xfrm>
            <a:off x="10673878" y="5168136"/>
            <a:ext cx="103464" cy="103464"/>
          </a:xfrm>
          <a:custGeom>
            <a:avLst/>
            <a:gdLst>
              <a:gd name="T0" fmla="*/ 1 w 11"/>
              <a:gd name="T1" fmla="*/ 1 h 11"/>
              <a:gd name="T2" fmla="*/ 8 w 11"/>
              <a:gd name="T3" fmla="*/ 10 h 11"/>
              <a:gd name="T4" fmla="*/ 11 w 11"/>
              <a:gd name="T5" fmla="*/ 9 h 11"/>
              <a:gd name="T6" fmla="*/ 1 w 11"/>
              <a:gd name="T7" fmla="*/ 0 h 11"/>
              <a:gd name="T8" fmla="*/ 1 w 11"/>
              <a:gd name="T9" fmla="*/ 1 h 11"/>
            </a:gdLst>
            <a:ahLst/>
            <a:cxnLst>
              <a:cxn ang="0">
                <a:pos x="T0" y="T1"/>
              </a:cxn>
              <a:cxn ang="0">
                <a:pos x="T2" y="T3"/>
              </a:cxn>
              <a:cxn ang="0">
                <a:pos x="T4" y="T5"/>
              </a:cxn>
              <a:cxn ang="0">
                <a:pos x="T6" y="T7"/>
              </a:cxn>
              <a:cxn ang="0">
                <a:pos x="T8" y="T9"/>
              </a:cxn>
            </a:cxnLst>
            <a:rect l="0" t="0" r="r" b="b"/>
            <a:pathLst>
              <a:path w="11" h="11">
                <a:moveTo>
                  <a:pt x="1" y="1"/>
                </a:moveTo>
                <a:cubicBezTo>
                  <a:pt x="8" y="10"/>
                  <a:pt x="8" y="10"/>
                  <a:pt x="8" y="10"/>
                </a:cubicBezTo>
                <a:cubicBezTo>
                  <a:pt x="9" y="11"/>
                  <a:pt x="10" y="10"/>
                  <a:pt x="11" y="9"/>
                </a:cubicBezTo>
                <a:cubicBezTo>
                  <a:pt x="1" y="0"/>
                  <a:pt x="1" y="0"/>
                  <a:pt x="1" y="0"/>
                </a:cubicBezTo>
                <a:cubicBezTo>
                  <a:pt x="0" y="1"/>
                  <a:pt x="0" y="1"/>
                  <a:pt x="1" y="1"/>
                </a:cubicBez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Freeform 95"/>
          <p:cNvSpPr>
            <a:spLocks/>
          </p:cNvSpPr>
          <p:nvPr userDrawn="1"/>
        </p:nvSpPr>
        <p:spPr bwMode="auto">
          <a:xfrm>
            <a:off x="10895581" y="5966266"/>
            <a:ext cx="335017" cy="266044"/>
          </a:xfrm>
          <a:custGeom>
            <a:avLst/>
            <a:gdLst>
              <a:gd name="T0" fmla="*/ 68 w 68"/>
              <a:gd name="T1" fmla="*/ 15 h 54"/>
              <a:gd name="T2" fmla="*/ 10 w 68"/>
              <a:gd name="T3" fmla="*/ 54 h 54"/>
              <a:gd name="T4" fmla="*/ 0 w 68"/>
              <a:gd name="T5" fmla="*/ 43 h 54"/>
              <a:gd name="T6" fmla="*/ 62 w 68"/>
              <a:gd name="T7" fmla="*/ 0 h 54"/>
              <a:gd name="T8" fmla="*/ 68 w 68"/>
              <a:gd name="T9" fmla="*/ 15 h 54"/>
            </a:gdLst>
            <a:ahLst/>
            <a:cxnLst>
              <a:cxn ang="0">
                <a:pos x="T0" y="T1"/>
              </a:cxn>
              <a:cxn ang="0">
                <a:pos x="T2" y="T3"/>
              </a:cxn>
              <a:cxn ang="0">
                <a:pos x="T4" y="T5"/>
              </a:cxn>
              <a:cxn ang="0">
                <a:pos x="T6" y="T7"/>
              </a:cxn>
              <a:cxn ang="0">
                <a:pos x="T8" y="T9"/>
              </a:cxn>
            </a:cxnLst>
            <a:rect l="0" t="0" r="r" b="b"/>
            <a:pathLst>
              <a:path w="68" h="54">
                <a:moveTo>
                  <a:pt x="68" y="15"/>
                </a:moveTo>
                <a:lnTo>
                  <a:pt x="10" y="54"/>
                </a:lnTo>
                <a:lnTo>
                  <a:pt x="0" y="43"/>
                </a:lnTo>
                <a:lnTo>
                  <a:pt x="62" y="0"/>
                </a:lnTo>
                <a:lnTo>
                  <a:pt x="68" y="15"/>
                </a:lnTo>
                <a:close/>
              </a:path>
            </a:pathLst>
          </a:custGeom>
          <a:solidFill>
            <a:srgbClr val="4F31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Freeform 96"/>
          <p:cNvSpPr>
            <a:spLocks/>
          </p:cNvSpPr>
          <p:nvPr userDrawn="1"/>
        </p:nvSpPr>
        <p:spPr bwMode="auto">
          <a:xfrm>
            <a:off x="10915288" y="6079577"/>
            <a:ext cx="137949" cy="152730"/>
          </a:xfrm>
          <a:custGeom>
            <a:avLst/>
            <a:gdLst>
              <a:gd name="T0" fmla="*/ 13 w 15"/>
              <a:gd name="T1" fmla="*/ 5 h 17"/>
              <a:gd name="T2" fmla="*/ 11 w 15"/>
              <a:gd name="T3" fmla="*/ 15 h 17"/>
              <a:gd name="T4" fmla="*/ 2 w 15"/>
              <a:gd name="T5" fmla="*/ 11 h 17"/>
              <a:gd name="T6" fmla="*/ 4 w 15"/>
              <a:gd name="T7" fmla="*/ 2 h 17"/>
              <a:gd name="T8" fmla="*/ 13 w 15"/>
              <a:gd name="T9" fmla="*/ 5 h 17"/>
            </a:gdLst>
            <a:ahLst/>
            <a:cxnLst>
              <a:cxn ang="0">
                <a:pos x="T0" y="T1"/>
              </a:cxn>
              <a:cxn ang="0">
                <a:pos x="T2" y="T3"/>
              </a:cxn>
              <a:cxn ang="0">
                <a:pos x="T4" y="T5"/>
              </a:cxn>
              <a:cxn ang="0">
                <a:pos x="T6" y="T7"/>
              </a:cxn>
              <a:cxn ang="0">
                <a:pos x="T8" y="T9"/>
              </a:cxn>
            </a:cxnLst>
            <a:rect l="0" t="0" r="r" b="b"/>
            <a:pathLst>
              <a:path w="15" h="17">
                <a:moveTo>
                  <a:pt x="13" y="5"/>
                </a:moveTo>
                <a:cubicBezTo>
                  <a:pt x="15" y="9"/>
                  <a:pt x="14" y="13"/>
                  <a:pt x="11" y="15"/>
                </a:cubicBezTo>
                <a:cubicBezTo>
                  <a:pt x="8" y="17"/>
                  <a:pt x="4" y="15"/>
                  <a:pt x="2" y="11"/>
                </a:cubicBezTo>
                <a:cubicBezTo>
                  <a:pt x="0" y="8"/>
                  <a:pt x="1" y="4"/>
                  <a:pt x="4" y="2"/>
                </a:cubicBezTo>
                <a:cubicBezTo>
                  <a:pt x="7" y="0"/>
                  <a:pt x="11" y="2"/>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Freeform 97"/>
          <p:cNvSpPr>
            <a:spLocks/>
          </p:cNvSpPr>
          <p:nvPr userDrawn="1"/>
        </p:nvSpPr>
        <p:spPr bwMode="auto">
          <a:xfrm>
            <a:off x="10925142" y="6089431"/>
            <a:ext cx="118242" cy="133022"/>
          </a:xfrm>
          <a:custGeom>
            <a:avLst/>
            <a:gdLst>
              <a:gd name="T0" fmla="*/ 12 w 13"/>
              <a:gd name="T1" fmla="*/ 4 h 15"/>
              <a:gd name="T2" fmla="*/ 11 w 13"/>
              <a:gd name="T3" fmla="*/ 5 h 15"/>
              <a:gd name="T4" fmla="*/ 13 w 13"/>
              <a:gd name="T5" fmla="*/ 9 h 15"/>
              <a:gd name="T6" fmla="*/ 10 w 13"/>
              <a:gd name="T7" fmla="*/ 14 h 15"/>
              <a:gd name="T8" fmla="*/ 8 w 13"/>
              <a:gd name="T9" fmla="*/ 14 h 15"/>
              <a:gd name="T10" fmla="*/ 1 w 13"/>
              <a:gd name="T11" fmla="*/ 10 h 15"/>
              <a:gd name="T12" fmla="*/ 0 w 13"/>
              <a:gd name="T13" fmla="*/ 6 h 15"/>
              <a:gd name="T14" fmla="*/ 3 w 13"/>
              <a:gd name="T15" fmla="*/ 1 h 15"/>
              <a:gd name="T16" fmla="*/ 5 w 13"/>
              <a:gd name="T17" fmla="*/ 1 h 15"/>
              <a:gd name="T18" fmla="*/ 11 w 13"/>
              <a:gd name="T19" fmla="*/ 5 h 15"/>
              <a:gd name="T20" fmla="*/ 12 w 13"/>
              <a:gd name="T21" fmla="*/ 4 h 15"/>
              <a:gd name="T22" fmla="*/ 12 w 13"/>
              <a:gd name="T23" fmla="*/ 4 h 15"/>
              <a:gd name="T24" fmla="*/ 5 w 13"/>
              <a:gd name="T25" fmla="*/ 0 h 15"/>
              <a:gd name="T26" fmla="*/ 3 w 13"/>
              <a:gd name="T27" fmla="*/ 1 h 15"/>
              <a:gd name="T28" fmla="*/ 0 w 13"/>
              <a:gd name="T29" fmla="*/ 6 h 15"/>
              <a:gd name="T30" fmla="*/ 1 w 13"/>
              <a:gd name="T31" fmla="*/ 11 h 15"/>
              <a:gd name="T32" fmla="*/ 8 w 13"/>
              <a:gd name="T33" fmla="*/ 15 h 15"/>
              <a:gd name="T34" fmla="*/ 10 w 13"/>
              <a:gd name="T35" fmla="*/ 14 h 15"/>
              <a:gd name="T36" fmla="*/ 13 w 13"/>
              <a:gd name="T37" fmla="*/ 9 h 15"/>
              <a:gd name="T38" fmla="*/ 12 w 13"/>
              <a:gd name="T3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5">
                <a:moveTo>
                  <a:pt x="12" y="4"/>
                </a:moveTo>
                <a:cubicBezTo>
                  <a:pt x="11" y="5"/>
                  <a:pt x="11" y="5"/>
                  <a:pt x="11" y="5"/>
                </a:cubicBezTo>
                <a:cubicBezTo>
                  <a:pt x="12" y="6"/>
                  <a:pt x="13" y="7"/>
                  <a:pt x="13" y="9"/>
                </a:cubicBezTo>
                <a:cubicBezTo>
                  <a:pt x="13" y="11"/>
                  <a:pt x="12" y="13"/>
                  <a:pt x="10" y="14"/>
                </a:cubicBezTo>
                <a:cubicBezTo>
                  <a:pt x="9" y="14"/>
                  <a:pt x="8" y="14"/>
                  <a:pt x="8" y="14"/>
                </a:cubicBezTo>
                <a:cubicBezTo>
                  <a:pt x="5" y="14"/>
                  <a:pt x="3" y="13"/>
                  <a:pt x="1" y="10"/>
                </a:cubicBezTo>
                <a:cubicBezTo>
                  <a:pt x="1" y="9"/>
                  <a:pt x="0" y="8"/>
                  <a:pt x="0" y="6"/>
                </a:cubicBezTo>
                <a:cubicBezTo>
                  <a:pt x="0" y="4"/>
                  <a:pt x="1" y="2"/>
                  <a:pt x="3" y="1"/>
                </a:cubicBezTo>
                <a:cubicBezTo>
                  <a:pt x="4" y="1"/>
                  <a:pt x="5" y="1"/>
                  <a:pt x="5" y="1"/>
                </a:cubicBezTo>
                <a:cubicBezTo>
                  <a:pt x="8" y="1"/>
                  <a:pt x="10" y="2"/>
                  <a:pt x="11" y="5"/>
                </a:cubicBezTo>
                <a:cubicBezTo>
                  <a:pt x="12" y="4"/>
                  <a:pt x="12" y="4"/>
                  <a:pt x="12" y="4"/>
                </a:cubicBezTo>
                <a:cubicBezTo>
                  <a:pt x="12" y="4"/>
                  <a:pt x="12" y="4"/>
                  <a:pt x="12" y="4"/>
                </a:cubicBezTo>
                <a:cubicBezTo>
                  <a:pt x="11" y="2"/>
                  <a:pt x="8" y="0"/>
                  <a:pt x="5" y="0"/>
                </a:cubicBezTo>
                <a:cubicBezTo>
                  <a:pt x="4" y="0"/>
                  <a:pt x="3" y="0"/>
                  <a:pt x="3" y="1"/>
                </a:cubicBezTo>
                <a:cubicBezTo>
                  <a:pt x="1" y="2"/>
                  <a:pt x="0" y="4"/>
                  <a:pt x="0" y="6"/>
                </a:cubicBezTo>
                <a:cubicBezTo>
                  <a:pt x="0" y="8"/>
                  <a:pt x="0" y="9"/>
                  <a:pt x="1" y="11"/>
                </a:cubicBezTo>
                <a:cubicBezTo>
                  <a:pt x="2" y="13"/>
                  <a:pt x="5" y="15"/>
                  <a:pt x="8" y="15"/>
                </a:cubicBezTo>
                <a:cubicBezTo>
                  <a:pt x="8" y="15"/>
                  <a:pt x="9" y="15"/>
                  <a:pt x="10" y="14"/>
                </a:cubicBezTo>
                <a:cubicBezTo>
                  <a:pt x="12" y="13"/>
                  <a:pt x="13" y="11"/>
                  <a:pt x="13" y="9"/>
                </a:cubicBezTo>
                <a:cubicBezTo>
                  <a:pt x="13" y="7"/>
                  <a:pt x="13" y="6"/>
                  <a:pt x="12" y="4"/>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98"/>
          <p:cNvSpPr>
            <a:spLocks/>
          </p:cNvSpPr>
          <p:nvPr userDrawn="1"/>
        </p:nvSpPr>
        <p:spPr bwMode="auto">
          <a:xfrm>
            <a:off x="10979334" y="6153480"/>
            <a:ext cx="19707" cy="54195"/>
          </a:xfrm>
          <a:custGeom>
            <a:avLst/>
            <a:gdLst>
              <a:gd name="T0" fmla="*/ 4 w 4"/>
              <a:gd name="T1" fmla="*/ 11 h 11"/>
              <a:gd name="T2" fmla="*/ 0 w 4"/>
              <a:gd name="T3" fmla="*/ 0 h 11"/>
              <a:gd name="T4" fmla="*/ 2 w 4"/>
              <a:gd name="T5" fmla="*/ 0 h 11"/>
              <a:gd name="T6" fmla="*/ 4 w 4"/>
              <a:gd name="T7" fmla="*/ 11 h 11"/>
            </a:gdLst>
            <a:ahLst/>
            <a:cxnLst>
              <a:cxn ang="0">
                <a:pos x="T0" y="T1"/>
              </a:cxn>
              <a:cxn ang="0">
                <a:pos x="T2" y="T3"/>
              </a:cxn>
              <a:cxn ang="0">
                <a:pos x="T4" y="T5"/>
              </a:cxn>
              <a:cxn ang="0">
                <a:pos x="T6" y="T7"/>
              </a:cxn>
            </a:cxnLst>
            <a:rect l="0" t="0" r="r" b="b"/>
            <a:pathLst>
              <a:path w="4" h="11">
                <a:moveTo>
                  <a:pt x="4" y="11"/>
                </a:moveTo>
                <a:lnTo>
                  <a:pt x="0" y="0"/>
                </a:lnTo>
                <a:lnTo>
                  <a:pt x="2" y="0"/>
                </a:lnTo>
                <a:lnTo>
                  <a:pt x="4" y="11"/>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99"/>
          <p:cNvSpPr>
            <a:spLocks/>
          </p:cNvSpPr>
          <p:nvPr userDrawn="1"/>
        </p:nvSpPr>
        <p:spPr bwMode="auto">
          <a:xfrm>
            <a:off x="10979334" y="6143627"/>
            <a:ext cx="34488" cy="14781"/>
          </a:xfrm>
          <a:custGeom>
            <a:avLst/>
            <a:gdLst>
              <a:gd name="T0" fmla="*/ 7 w 7"/>
              <a:gd name="T1" fmla="*/ 0 h 3"/>
              <a:gd name="T2" fmla="*/ 2 w 7"/>
              <a:gd name="T3" fmla="*/ 3 h 3"/>
              <a:gd name="T4" fmla="*/ 0 w 7"/>
              <a:gd name="T5" fmla="*/ 2 h 3"/>
              <a:gd name="T6" fmla="*/ 7 w 7"/>
              <a:gd name="T7" fmla="*/ 0 h 3"/>
            </a:gdLst>
            <a:ahLst/>
            <a:cxnLst>
              <a:cxn ang="0">
                <a:pos x="T0" y="T1"/>
              </a:cxn>
              <a:cxn ang="0">
                <a:pos x="T2" y="T3"/>
              </a:cxn>
              <a:cxn ang="0">
                <a:pos x="T4" y="T5"/>
              </a:cxn>
              <a:cxn ang="0">
                <a:pos x="T6" y="T7"/>
              </a:cxn>
            </a:cxnLst>
            <a:rect l="0" t="0" r="r" b="b"/>
            <a:pathLst>
              <a:path w="7" h="3">
                <a:moveTo>
                  <a:pt x="7" y="0"/>
                </a:moveTo>
                <a:lnTo>
                  <a:pt x="2" y="3"/>
                </a:lnTo>
                <a:lnTo>
                  <a:pt x="0" y="2"/>
                </a:lnTo>
                <a:lnTo>
                  <a:pt x="7"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Freeform 100"/>
          <p:cNvSpPr>
            <a:spLocks/>
          </p:cNvSpPr>
          <p:nvPr userDrawn="1"/>
        </p:nvSpPr>
        <p:spPr bwMode="auto">
          <a:xfrm>
            <a:off x="10969481" y="6094358"/>
            <a:ext cx="19707" cy="59119"/>
          </a:xfrm>
          <a:custGeom>
            <a:avLst/>
            <a:gdLst>
              <a:gd name="T0" fmla="*/ 0 w 4"/>
              <a:gd name="T1" fmla="*/ 0 h 12"/>
              <a:gd name="T2" fmla="*/ 4 w 4"/>
              <a:gd name="T3" fmla="*/ 12 h 12"/>
              <a:gd name="T4" fmla="*/ 2 w 4"/>
              <a:gd name="T5" fmla="*/ 12 h 12"/>
              <a:gd name="T6" fmla="*/ 0 w 4"/>
              <a:gd name="T7" fmla="*/ 0 h 12"/>
            </a:gdLst>
            <a:ahLst/>
            <a:cxnLst>
              <a:cxn ang="0">
                <a:pos x="T0" y="T1"/>
              </a:cxn>
              <a:cxn ang="0">
                <a:pos x="T2" y="T3"/>
              </a:cxn>
              <a:cxn ang="0">
                <a:pos x="T4" y="T5"/>
              </a:cxn>
              <a:cxn ang="0">
                <a:pos x="T6" y="T7"/>
              </a:cxn>
            </a:cxnLst>
            <a:rect l="0" t="0" r="r" b="b"/>
            <a:pathLst>
              <a:path w="4" h="12">
                <a:moveTo>
                  <a:pt x="0" y="0"/>
                </a:moveTo>
                <a:lnTo>
                  <a:pt x="4" y="12"/>
                </a:lnTo>
                <a:lnTo>
                  <a:pt x="2" y="12"/>
                </a:lnTo>
                <a:lnTo>
                  <a:pt x="0"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Rectangle 101"/>
          <p:cNvSpPr>
            <a:spLocks noChangeArrowheads="1"/>
          </p:cNvSpPr>
          <p:nvPr userDrawn="1"/>
        </p:nvSpPr>
        <p:spPr bwMode="auto">
          <a:xfrm>
            <a:off x="10949773" y="6104212"/>
            <a:ext cx="9854"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7" name="Freeform 102"/>
          <p:cNvSpPr>
            <a:spLocks/>
          </p:cNvSpPr>
          <p:nvPr userDrawn="1"/>
        </p:nvSpPr>
        <p:spPr bwMode="auto">
          <a:xfrm>
            <a:off x="10934996" y="6123919"/>
            <a:ext cx="14781" cy="9854"/>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103"/>
          <p:cNvSpPr>
            <a:spLocks/>
          </p:cNvSpPr>
          <p:nvPr userDrawn="1"/>
        </p:nvSpPr>
        <p:spPr bwMode="auto">
          <a:xfrm>
            <a:off x="10934996" y="6153480"/>
            <a:ext cx="9854"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Rectangle 104"/>
          <p:cNvSpPr>
            <a:spLocks noChangeArrowheads="1"/>
          </p:cNvSpPr>
          <p:nvPr userDrawn="1"/>
        </p:nvSpPr>
        <p:spPr bwMode="auto">
          <a:xfrm>
            <a:off x="10944849" y="6168258"/>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105"/>
          <p:cNvSpPr>
            <a:spLocks/>
          </p:cNvSpPr>
          <p:nvPr userDrawn="1"/>
        </p:nvSpPr>
        <p:spPr bwMode="auto">
          <a:xfrm>
            <a:off x="10959627" y="6187965"/>
            <a:ext cx="9854" cy="19707"/>
          </a:xfrm>
          <a:custGeom>
            <a:avLst/>
            <a:gdLst>
              <a:gd name="T0" fmla="*/ 2 w 2"/>
              <a:gd name="T1" fmla="*/ 0 h 4"/>
              <a:gd name="T2" fmla="*/ 2 w 2"/>
              <a:gd name="T3" fmla="*/ 2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Freeform 106"/>
          <p:cNvSpPr>
            <a:spLocks/>
          </p:cNvSpPr>
          <p:nvPr userDrawn="1"/>
        </p:nvSpPr>
        <p:spPr bwMode="auto">
          <a:xfrm>
            <a:off x="10989188" y="6197819"/>
            <a:ext cx="0" cy="19707"/>
          </a:xfrm>
          <a:custGeom>
            <a:avLst/>
            <a:gdLst>
              <a:gd name="T0" fmla="*/ 0 h 4"/>
              <a:gd name="T1" fmla="*/ 2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2" name="Rectangle 107"/>
          <p:cNvSpPr>
            <a:spLocks noChangeArrowheads="1"/>
          </p:cNvSpPr>
          <p:nvPr userDrawn="1"/>
        </p:nvSpPr>
        <p:spPr bwMode="auto">
          <a:xfrm>
            <a:off x="11008895" y="6197819"/>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3" name="Freeform 108"/>
          <p:cNvSpPr>
            <a:spLocks/>
          </p:cNvSpPr>
          <p:nvPr userDrawn="1"/>
        </p:nvSpPr>
        <p:spPr bwMode="auto">
          <a:xfrm>
            <a:off x="11013822" y="6178112"/>
            <a:ext cx="19707" cy="9854"/>
          </a:xfrm>
          <a:custGeom>
            <a:avLst/>
            <a:gdLst>
              <a:gd name="T0" fmla="*/ 0 w 4"/>
              <a:gd name="T1" fmla="*/ 0 h 2"/>
              <a:gd name="T2" fmla="*/ 2 w 4"/>
              <a:gd name="T3" fmla="*/ 0 h 2"/>
              <a:gd name="T4" fmla="*/ 4 w 4"/>
              <a:gd name="T5" fmla="*/ 2 h 2"/>
              <a:gd name="T6" fmla="*/ 2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4" name="Freeform 109"/>
          <p:cNvSpPr>
            <a:spLocks/>
          </p:cNvSpPr>
          <p:nvPr userDrawn="1"/>
        </p:nvSpPr>
        <p:spPr bwMode="auto">
          <a:xfrm>
            <a:off x="11023676" y="6158404"/>
            <a:ext cx="9854"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5" name="Freeform 110"/>
          <p:cNvSpPr>
            <a:spLocks/>
          </p:cNvSpPr>
          <p:nvPr userDrawn="1"/>
        </p:nvSpPr>
        <p:spPr bwMode="auto">
          <a:xfrm>
            <a:off x="11013822" y="6133773"/>
            <a:ext cx="9854" cy="9854"/>
          </a:xfrm>
          <a:custGeom>
            <a:avLst/>
            <a:gdLst>
              <a:gd name="T0" fmla="*/ 0 w 2"/>
              <a:gd name="T1" fmla="*/ 2 h 2"/>
              <a:gd name="T2" fmla="*/ 0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2"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Freeform 111"/>
          <p:cNvSpPr>
            <a:spLocks/>
          </p:cNvSpPr>
          <p:nvPr userDrawn="1"/>
        </p:nvSpPr>
        <p:spPr bwMode="auto">
          <a:xfrm>
            <a:off x="10999042" y="6104212"/>
            <a:ext cx="9854" cy="19707"/>
          </a:xfrm>
          <a:custGeom>
            <a:avLst/>
            <a:gdLst>
              <a:gd name="T0" fmla="*/ 0 w 2"/>
              <a:gd name="T1" fmla="*/ 4 h 4"/>
              <a:gd name="T2" fmla="*/ 0 w 2"/>
              <a:gd name="T3" fmla="*/ 2 h 4"/>
              <a:gd name="T4" fmla="*/ 2 w 2"/>
              <a:gd name="T5" fmla="*/ 0 h 4"/>
              <a:gd name="T6" fmla="*/ 2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2"/>
                </a:lnTo>
                <a:lnTo>
                  <a:pt x="2" y="0"/>
                </a:lnTo>
                <a:lnTo>
                  <a:pt x="2"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7" name="Freeform 112"/>
          <p:cNvSpPr>
            <a:spLocks/>
          </p:cNvSpPr>
          <p:nvPr userDrawn="1"/>
        </p:nvSpPr>
        <p:spPr bwMode="auto">
          <a:xfrm>
            <a:off x="10979334" y="6094358"/>
            <a:ext cx="0" cy="19707"/>
          </a:xfrm>
          <a:custGeom>
            <a:avLst/>
            <a:gdLst>
              <a:gd name="T0" fmla="*/ 4 h 4"/>
              <a:gd name="T1" fmla="*/ 2 h 4"/>
              <a:gd name="T2" fmla="*/ 0 h 4"/>
              <a:gd name="T3" fmla="*/ 2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8" name="Freeform 113"/>
          <p:cNvSpPr>
            <a:spLocks/>
          </p:cNvSpPr>
          <p:nvPr userDrawn="1"/>
        </p:nvSpPr>
        <p:spPr bwMode="auto">
          <a:xfrm>
            <a:off x="10979334" y="6153480"/>
            <a:ext cx="9854" cy="492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0" y="1"/>
                  <a:pt x="0" y="1"/>
                </a:cubicBezTo>
                <a:cubicBezTo>
                  <a:pt x="0" y="0"/>
                  <a:pt x="0" y="0"/>
                  <a:pt x="0" y="0"/>
                </a:cubicBezTo>
                <a:cubicBezTo>
                  <a:pt x="0" y="0"/>
                  <a:pt x="1" y="0"/>
                  <a:pt x="1" y="0"/>
                </a:cubicBez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9" name="Freeform 114"/>
          <p:cNvSpPr>
            <a:spLocks/>
          </p:cNvSpPr>
          <p:nvPr userDrawn="1"/>
        </p:nvSpPr>
        <p:spPr bwMode="auto">
          <a:xfrm>
            <a:off x="11033530" y="6114065"/>
            <a:ext cx="9854" cy="19707"/>
          </a:xfrm>
          <a:custGeom>
            <a:avLst/>
            <a:gdLst>
              <a:gd name="T0" fmla="*/ 1 w 1"/>
              <a:gd name="T1" fmla="*/ 1 h 2"/>
              <a:gd name="T2" fmla="*/ 1 w 1"/>
              <a:gd name="T3" fmla="*/ 2 h 2"/>
              <a:gd name="T4" fmla="*/ 1 w 1"/>
              <a:gd name="T5" fmla="*/ 2 h 2"/>
              <a:gd name="T6" fmla="*/ 1 w 1"/>
              <a:gd name="T7" fmla="*/ 2 h 2"/>
              <a:gd name="T8" fmla="*/ 0 w 1"/>
              <a:gd name="T9" fmla="*/ 1 h 2"/>
              <a:gd name="T10" fmla="*/ 0 w 1"/>
              <a:gd name="T11" fmla="*/ 0 h 2"/>
              <a:gd name="T12" fmla="*/ 0 w 1"/>
              <a:gd name="T13" fmla="*/ 0 h 2"/>
              <a:gd name="T14" fmla="*/ 0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1"/>
                  <a:pt x="1" y="2"/>
                  <a:pt x="1" y="2"/>
                </a:cubicBezTo>
                <a:cubicBezTo>
                  <a:pt x="1" y="2"/>
                  <a:pt x="1" y="2"/>
                  <a:pt x="1" y="2"/>
                </a:cubicBezTo>
                <a:cubicBezTo>
                  <a:pt x="1" y="2"/>
                  <a:pt x="1" y="2"/>
                  <a:pt x="1" y="2"/>
                </a:cubicBezTo>
                <a:cubicBezTo>
                  <a:pt x="1" y="2"/>
                  <a:pt x="0" y="2"/>
                  <a:pt x="0" y="1"/>
                </a:cubicBezTo>
                <a:cubicBezTo>
                  <a:pt x="0" y="1"/>
                  <a:pt x="0" y="0"/>
                  <a:pt x="0" y="0"/>
                </a:cubicBezTo>
                <a:cubicBezTo>
                  <a:pt x="0" y="0"/>
                  <a:pt x="0" y="0"/>
                  <a:pt x="0" y="0"/>
                </a:cubicBezTo>
                <a:cubicBezTo>
                  <a:pt x="0" y="0"/>
                  <a:pt x="0" y="0"/>
                  <a:pt x="0" y="0"/>
                </a:cubicBezTo>
                <a:cubicBezTo>
                  <a:pt x="1" y="0"/>
                  <a:pt x="1" y="0"/>
                  <a:pt x="1" y="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Rectangle 213"/>
          <p:cNvSpPr>
            <a:spLocks noChangeArrowheads="1"/>
          </p:cNvSpPr>
          <p:nvPr userDrawn="1"/>
        </p:nvSpPr>
        <p:spPr bwMode="auto">
          <a:xfrm>
            <a:off x="10417688" y="2709697"/>
            <a:ext cx="413844" cy="23648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Tree>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13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8754894" cy="1232898"/>
          </a:xfrm>
        </p:spPr>
        <p:txBody>
          <a:bodyPr lIns="393192" tIns="393192" bIns="91440">
            <a:normAutofit/>
          </a:bodyPr>
          <a:lstStyle>
            <a:lvl1pPr marL="0" indent="0">
              <a:buNone/>
              <a:defRPr sz="4400">
                <a:solidFill>
                  <a:schemeClr val="accent1"/>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8754894"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2" name="Rectangle 1"/>
          <p:cNvSpPr/>
          <p:nvPr userDrawn="1"/>
        </p:nvSpPr>
        <p:spPr>
          <a:xfrm>
            <a:off x="8842443" y="0"/>
            <a:ext cx="334955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Freeform 82"/>
          <p:cNvSpPr>
            <a:spLocks noEditPoints="1"/>
          </p:cNvSpPr>
          <p:nvPr userDrawn="1"/>
        </p:nvSpPr>
        <p:spPr bwMode="auto">
          <a:xfrm>
            <a:off x="9427419" y="817834"/>
            <a:ext cx="2384533" cy="2369756"/>
          </a:xfrm>
          <a:custGeom>
            <a:avLst/>
            <a:gdLst>
              <a:gd name="T0" fmla="*/ 129 w 258"/>
              <a:gd name="T1" fmla="*/ 220 h 258"/>
              <a:gd name="T2" fmla="*/ 38 w 258"/>
              <a:gd name="T3" fmla="*/ 129 h 258"/>
              <a:gd name="T4" fmla="*/ 129 w 258"/>
              <a:gd name="T5" fmla="*/ 38 h 258"/>
              <a:gd name="T6" fmla="*/ 221 w 258"/>
              <a:gd name="T7" fmla="*/ 129 h 258"/>
              <a:gd name="T8" fmla="*/ 129 w 258"/>
              <a:gd name="T9" fmla="*/ 220 h 258"/>
              <a:gd name="T10" fmla="*/ 129 w 258"/>
              <a:gd name="T11" fmla="*/ 0 h 258"/>
              <a:gd name="T12" fmla="*/ 0 w 258"/>
              <a:gd name="T13" fmla="*/ 129 h 258"/>
              <a:gd name="T14" fmla="*/ 129 w 258"/>
              <a:gd name="T15" fmla="*/ 258 h 258"/>
              <a:gd name="T16" fmla="*/ 258 w 258"/>
              <a:gd name="T17" fmla="*/ 129 h 258"/>
              <a:gd name="T18" fmla="*/ 129 w 258"/>
              <a:gd name="T1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58">
                <a:moveTo>
                  <a:pt x="129" y="220"/>
                </a:moveTo>
                <a:cubicBezTo>
                  <a:pt x="79" y="220"/>
                  <a:pt x="38" y="180"/>
                  <a:pt x="38" y="129"/>
                </a:cubicBezTo>
                <a:cubicBezTo>
                  <a:pt x="38" y="79"/>
                  <a:pt x="79" y="38"/>
                  <a:pt x="129" y="38"/>
                </a:cubicBezTo>
                <a:cubicBezTo>
                  <a:pt x="180" y="38"/>
                  <a:pt x="221" y="79"/>
                  <a:pt x="221" y="129"/>
                </a:cubicBezTo>
                <a:cubicBezTo>
                  <a:pt x="221" y="180"/>
                  <a:pt x="180" y="220"/>
                  <a:pt x="129" y="220"/>
                </a:cubicBezTo>
                <a:moveTo>
                  <a:pt x="129" y="0"/>
                </a:moveTo>
                <a:cubicBezTo>
                  <a:pt x="58" y="0"/>
                  <a:pt x="0" y="58"/>
                  <a:pt x="0" y="129"/>
                </a:cubicBezTo>
                <a:cubicBezTo>
                  <a:pt x="0" y="200"/>
                  <a:pt x="58" y="258"/>
                  <a:pt x="129" y="258"/>
                </a:cubicBezTo>
                <a:cubicBezTo>
                  <a:pt x="201" y="258"/>
                  <a:pt x="258" y="200"/>
                  <a:pt x="258" y="129"/>
                </a:cubicBezTo>
                <a:cubicBezTo>
                  <a:pt x="258" y="58"/>
                  <a:pt x="201" y="0"/>
                  <a:pt x="129" y="0"/>
                </a:cubicBezTo>
              </a:path>
            </a:pathLst>
          </a:custGeom>
          <a:solidFill>
            <a:srgbClr val="927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Oval 83"/>
          <p:cNvSpPr>
            <a:spLocks noChangeArrowheads="1"/>
          </p:cNvSpPr>
          <p:nvPr userDrawn="1"/>
        </p:nvSpPr>
        <p:spPr bwMode="auto">
          <a:xfrm>
            <a:off x="9782144" y="1167635"/>
            <a:ext cx="1684938" cy="1670163"/>
          </a:xfrm>
          <a:prstGeom prst="ellipse">
            <a:avLst/>
          </a:prstGeom>
          <a:solidFill>
            <a:srgbClr val="DAC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 name="Freeform 84"/>
          <p:cNvSpPr>
            <a:spLocks/>
          </p:cNvSpPr>
          <p:nvPr userDrawn="1"/>
        </p:nvSpPr>
        <p:spPr bwMode="auto">
          <a:xfrm>
            <a:off x="10092524" y="1458311"/>
            <a:ext cx="1064171" cy="1349923"/>
          </a:xfrm>
          <a:custGeom>
            <a:avLst/>
            <a:gdLst>
              <a:gd name="T0" fmla="*/ 115 w 115"/>
              <a:gd name="T1" fmla="*/ 58 h 147"/>
              <a:gd name="T2" fmla="*/ 57 w 115"/>
              <a:gd name="T3" fmla="*/ 0 h 147"/>
              <a:gd name="T4" fmla="*/ 0 w 115"/>
              <a:gd name="T5" fmla="*/ 58 h 147"/>
              <a:gd name="T6" fmla="*/ 17 w 115"/>
              <a:gd name="T7" fmla="*/ 99 h 147"/>
              <a:gd name="T8" fmla="*/ 35 w 115"/>
              <a:gd name="T9" fmla="*/ 136 h 147"/>
              <a:gd name="T10" fmla="*/ 56 w 115"/>
              <a:gd name="T11" fmla="*/ 145 h 147"/>
              <a:gd name="T12" fmla="*/ 56 w 115"/>
              <a:gd name="T13" fmla="*/ 147 h 147"/>
              <a:gd name="T14" fmla="*/ 57 w 115"/>
              <a:gd name="T15" fmla="*/ 146 h 147"/>
              <a:gd name="T16" fmla="*/ 58 w 115"/>
              <a:gd name="T17" fmla="*/ 147 h 147"/>
              <a:gd name="T18" fmla="*/ 59 w 115"/>
              <a:gd name="T19" fmla="*/ 145 h 147"/>
              <a:gd name="T20" fmla="*/ 80 w 115"/>
              <a:gd name="T21" fmla="*/ 136 h 147"/>
              <a:gd name="T22" fmla="*/ 97 w 115"/>
              <a:gd name="T23" fmla="*/ 100 h 147"/>
              <a:gd name="T24" fmla="*/ 115 w 115"/>
              <a:gd name="T25" fmla="*/ 5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7">
                <a:moveTo>
                  <a:pt x="115" y="58"/>
                </a:moveTo>
                <a:cubicBezTo>
                  <a:pt x="115" y="26"/>
                  <a:pt x="89" y="0"/>
                  <a:pt x="57" y="0"/>
                </a:cubicBezTo>
                <a:cubicBezTo>
                  <a:pt x="25" y="0"/>
                  <a:pt x="0" y="26"/>
                  <a:pt x="0" y="58"/>
                </a:cubicBezTo>
                <a:cubicBezTo>
                  <a:pt x="0" y="74"/>
                  <a:pt x="6" y="89"/>
                  <a:pt x="17" y="99"/>
                </a:cubicBezTo>
                <a:cubicBezTo>
                  <a:pt x="34" y="117"/>
                  <a:pt x="35" y="136"/>
                  <a:pt x="35" y="136"/>
                </a:cubicBezTo>
                <a:cubicBezTo>
                  <a:pt x="56" y="145"/>
                  <a:pt x="56" y="145"/>
                  <a:pt x="56" y="145"/>
                </a:cubicBezTo>
                <a:cubicBezTo>
                  <a:pt x="56" y="147"/>
                  <a:pt x="56" y="147"/>
                  <a:pt x="56" y="147"/>
                </a:cubicBezTo>
                <a:cubicBezTo>
                  <a:pt x="57" y="146"/>
                  <a:pt x="57" y="146"/>
                  <a:pt x="57" y="146"/>
                </a:cubicBezTo>
                <a:cubicBezTo>
                  <a:pt x="58" y="147"/>
                  <a:pt x="58" y="147"/>
                  <a:pt x="58" y="147"/>
                </a:cubicBezTo>
                <a:cubicBezTo>
                  <a:pt x="59" y="145"/>
                  <a:pt x="59" y="145"/>
                  <a:pt x="59" y="145"/>
                </a:cubicBezTo>
                <a:cubicBezTo>
                  <a:pt x="80" y="136"/>
                  <a:pt x="80" y="136"/>
                  <a:pt x="80" y="136"/>
                </a:cubicBezTo>
                <a:cubicBezTo>
                  <a:pt x="80" y="136"/>
                  <a:pt x="80" y="117"/>
                  <a:pt x="97" y="100"/>
                </a:cubicBezTo>
                <a:cubicBezTo>
                  <a:pt x="108" y="89"/>
                  <a:pt x="115" y="75"/>
                  <a:pt x="11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Rectangle 85"/>
          <p:cNvSpPr>
            <a:spLocks noChangeArrowheads="1"/>
          </p:cNvSpPr>
          <p:nvPr userDrawn="1"/>
        </p:nvSpPr>
        <p:spPr bwMode="auto">
          <a:xfrm>
            <a:off x="10619686" y="2773746"/>
            <a:ext cx="9854" cy="3808359"/>
          </a:xfrm>
          <a:prstGeom prst="rect">
            <a:avLst/>
          </a:prstGeom>
          <a:solidFill>
            <a:srgbClr val="220C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 name="Rectangle 86"/>
          <p:cNvSpPr>
            <a:spLocks noChangeArrowheads="1"/>
          </p:cNvSpPr>
          <p:nvPr userDrawn="1"/>
        </p:nvSpPr>
        <p:spPr bwMode="auto">
          <a:xfrm>
            <a:off x="10787193" y="1773621"/>
            <a:ext cx="147803" cy="458186"/>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 name="Rectangle 87"/>
          <p:cNvSpPr>
            <a:spLocks noChangeArrowheads="1"/>
          </p:cNvSpPr>
          <p:nvPr userDrawn="1"/>
        </p:nvSpPr>
        <p:spPr bwMode="auto">
          <a:xfrm>
            <a:off x="10619686" y="2054446"/>
            <a:ext cx="137949" cy="177361"/>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Rectangle 88"/>
          <p:cNvSpPr>
            <a:spLocks noChangeArrowheads="1"/>
          </p:cNvSpPr>
          <p:nvPr userDrawn="1"/>
        </p:nvSpPr>
        <p:spPr bwMode="auto">
          <a:xfrm>
            <a:off x="10442325" y="2103711"/>
            <a:ext cx="137949" cy="128095"/>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Rectangle 89"/>
          <p:cNvSpPr>
            <a:spLocks noChangeArrowheads="1"/>
          </p:cNvSpPr>
          <p:nvPr userDrawn="1"/>
        </p:nvSpPr>
        <p:spPr bwMode="auto">
          <a:xfrm>
            <a:off x="10269888" y="2148050"/>
            <a:ext cx="147803" cy="83757"/>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Freeform 90"/>
          <p:cNvSpPr>
            <a:spLocks/>
          </p:cNvSpPr>
          <p:nvPr userDrawn="1"/>
        </p:nvSpPr>
        <p:spPr bwMode="auto">
          <a:xfrm>
            <a:off x="10220619" y="5104087"/>
            <a:ext cx="1009979" cy="1147928"/>
          </a:xfrm>
          <a:custGeom>
            <a:avLst/>
            <a:gdLst>
              <a:gd name="T0" fmla="*/ 2 w 109"/>
              <a:gd name="T1" fmla="*/ 39 h 125"/>
              <a:gd name="T2" fmla="*/ 4 w 109"/>
              <a:gd name="T3" fmla="*/ 49 h 125"/>
              <a:gd name="T4" fmla="*/ 21 w 109"/>
              <a:gd name="T5" fmla="*/ 68 h 125"/>
              <a:gd name="T6" fmla="*/ 13 w 109"/>
              <a:gd name="T7" fmla="*/ 60 h 125"/>
              <a:gd name="T8" fmla="*/ 6 w 109"/>
              <a:gd name="T9" fmla="*/ 61 h 125"/>
              <a:gd name="T10" fmla="*/ 10 w 109"/>
              <a:gd name="T11" fmla="*/ 71 h 125"/>
              <a:gd name="T12" fmla="*/ 25 w 109"/>
              <a:gd name="T13" fmla="*/ 83 h 125"/>
              <a:gd name="T14" fmla="*/ 78 w 109"/>
              <a:gd name="T15" fmla="*/ 121 h 125"/>
              <a:gd name="T16" fmla="*/ 81 w 109"/>
              <a:gd name="T17" fmla="*/ 125 h 125"/>
              <a:gd name="T18" fmla="*/ 109 w 109"/>
              <a:gd name="T19" fmla="*/ 106 h 125"/>
              <a:gd name="T20" fmla="*/ 88 w 109"/>
              <a:gd name="T21" fmla="*/ 46 h 125"/>
              <a:gd name="T22" fmla="*/ 77 w 109"/>
              <a:gd name="T23" fmla="*/ 32 h 125"/>
              <a:gd name="T24" fmla="*/ 51 w 109"/>
              <a:gd name="T25" fmla="*/ 9 h 125"/>
              <a:gd name="T26" fmla="*/ 48 w 109"/>
              <a:gd name="T27" fmla="*/ 9 h 125"/>
              <a:gd name="T28" fmla="*/ 51 w 109"/>
              <a:gd name="T29" fmla="*/ 26 h 125"/>
              <a:gd name="T30" fmla="*/ 61 w 109"/>
              <a:gd name="T31" fmla="*/ 32 h 125"/>
              <a:gd name="T32" fmla="*/ 66 w 109"/>
              <a:gd name="T33" fmla="*/ 56 h 125"/>
              <a:gd name="T34" fmla="*/ 40 w 109"/>
              <a:gd name="T35" fmla="*/ 43 h 125"/>
              <a:gd name="T36" fmla="*/ 28 w 109"/>
              <a:gd name="T37" fmla="*/ 25 h 125"/>
              <a:gd name="T38" fmla="*/ 34 w 109"/>
              <a:gd name="T39" fmla="*/ 14 h 125"/>
              <a:gd name="T40" fmla="*/ 39 w 109"/>
              <a:gd name="T41" fmla="*/ 3 h 125"/>
              <a:gd name="T42" fmla="*/ 34 w 109"/>
              <a:gd name="T43" fmla="*/ 1 h 125"/>
              <a:gd name="T44" fmla="*/ 18 w 109"/>
              <a:gd name="T45" fmla="*/ 14 h 125"/>
              <a:gd name="T46" fmla="*/ 17 w 109"/>
              <a:gd name="T47" fmla="*/ 29 h 125"/>
              <a:gd name="T48" fmla="*/ 31 w 109"/>
              <a:gd name="T49" fmla="*/ 52 h 125"/>
              <a:gd name="T50" fmla="*/ 18 w 109"/>
              <a:gd name="T51" fmla="*/ 32 h 125"/>
              <a:gd name="T52" fmla="*/ 10 w 109"/>
              <a:gd name="T53" fmla="*/ 30 h 125"/>
              <a:gd name="T54" fmla="*/ 11 w 109"/>
              <a:gd name="T55" fmla="*/ 38 h 125"/>
              <a:gd name="T56" fmla="*/ 25 w 109"/>
              <a:gd name="T57" fmla="*/ 59 h 125"/>
              <a:gd name="T58" fmla="*/ 10 w 109"/>
              <a:gd name="T59" fmla="*/ 40 h 125"/>
              <a:gd name="T60" fmla="*/ 2 w 109"/>
              <a:gd name="T61"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25">
                <a:moveTo>
                  <a:pt x="2" y="39"/>
                </a:moveTo>
                <a:cubicBezTo>
                  <a:pt x="0" y="42"/>
                  <a:pt x="1" y="46"/>
                  <a:pt x="4" y="49"/>
                </a:cubicBezTo>
                <a:cubicBezTo>
                  <a:pt x="21" y="68"/>
                  <a:pt x="21" y="68"/>
                  <a:pt x="21" y="68"/>
                </a:cubicBezTo>
                <a:cubicBezTo>
                  <a:pt x="13" y="60"/>
                  <a:pt x="13" y="60"/>
                  <a:pt x="13" y="60"/>
                </a:cubicBezTo>
                <a:cubicBezTo>
                  <a:pt x="10" y="58"/>
                  <a:pt x="8" y="58"/>
                  <a:pt x="6" y="61"/>
                </a:cubicBezTo>
                <a:cubicBezTo>
                  <a:pt x="5" y="64"/>
                  <a:pt x="7" y="69"/>
                  <a:pt x="10" y="71"/>
                </a:cubicBezTo>
                <a:cubicBezTo>
                  <a:pt x="25" y="83"/>
                  <a:pt x="25" y="83"/>
                  <a:pt x="25" y="83"/>
                </a:cubicBezTo>
                <a:cubicBezTo>
                  <a:pt x="44" y="100"/>
                  <a:pt x="66" y="105"/>
                  <a:pt x="78" y="121"/>
                </a:cubicBezTo>
                <a:cubicBezTo>
                  <a:pt x="81" y="125"/>
                  <a:pt x="81" y="125"/>
                  <a:pt x="81" y="125"/>
                </a:cubicBezTo>
                <a:cubicBezTo>
                  <a:pt x="109" y="106"/>
                  <a:pt x="109" y="106"/>
                  <a:pt x="109" y="106"/>
                </a:cubicBezTo>
                <a:cubicBezTo>
                  <a:pt x="94" y="64"/>
                  <a:pt x="89" y="50"/>
                  <a:pt x="88" y="46"/>
                </a:cubicBezTo>
                <a:cubicBezTo>
                  <a:pt x="86" y="42"/>
                  <a:pt x="80" y="35"/>
                  <a:pt x="77" y="32"/>
                </a:cubicBezTo>
                <a:cubicBezTo>
                  <a:pt x="51" y="9"/>
                  <a:pt x="51" y="9"/>
                  <a:pt x="51" y="9"/>
                </a:cubicBezTo>
                <a:cubicBezTo>
                  <a:pt x="50" y="8"/>
                  <a:pt x="49" y="8"/>
                  <a:pt x="48" y="9"/>
                </a:cubicBezTo>
                <a:cubicBezTo>
                  <a:pt x="45" y="15"/>
                  <a:pt x="47" y="20"/>
                  <a:pt x="51" y="26"/>
                </a:cubicBezTo>
                <a:cubicBezTo>
                  <a:pt x="56" y="33"/>
                  <a:pt x="61" y="32"/>
                  <a:pt x="61" y="32"/>
                </a:cubicBezTo>
                <a:cubicBezTo>
                  <a:pt x="67" y="41"/>
                  <a:pt x="70" y="51"/>
                  <a:pt x="66" y="56"/>
                </a:cubicBezTo>
                <a:cubicBezTo>
                  <a:pt x="55" y="66"/>
                  <a:pt x="40" y="43"/>
                  <a:pt x="40" y="43"/>
                </a:cubicBezTo>
                <a:cubicBezTo>
                  <a:pt x="28" y="25"/>
                  <a:pt x="28" y="25"/>
                  <a:pt x="28" y="25"/>
                </a:cubicBezTo>
                <a:cubicBezTo>
                  <a:pt x="26" y="21"/>
                  <a:pt x="34" y="14"/>
                  <a:pt x="34" y="14"/>
                </a:cubicBezTo>
                <a:cubicBezTo>
                  <a:pt x="38" y="11"/>
                  <a:pt x="41" y="9"/>
                  <a:pt x="39" y="3"/>
                </a:cubicBezTo>
                <a:cubicBezTo>
                  <a:pt x="38" y="1"/>
                  <a:pt x="36" y="0"/>
                  <a:pt x="34" y="1"/>
                </a:cubicBezTo>
                <a:cubicBezTo>
                  <a:pt x="18" y="14"/>
                  <a:pt x="18" y="14"/>
                  <a:pt x="18" y="14"/>
                </a:cubicBezTo>
                <a:cubicBezTo>
                  <a:pt x="14" y="17"/>
                  <a:pt x="14" y="23"/>
                  <a:pt x="17" y="29"/>
                </a:cubicBezTo>
                <a:cubicBezTo>
                  <a:pt x="31" y="52"/>
                  <a:pt x="31" y="52"/>
                  <a:pt x="31" y="52"/>
                </a:cubicBezTo>
                <a:cubicBezTo>
                  <a:pt x="18" y="32"/>
                  <a:pt x="18" y="32"/>
                  <a:pt x="18" y="32"/>
                </a:cubicBezTo>
                <a:cubicBezTo>
                  <a:pt x="16" y="28"/>
                  <a:pt x="12" y="27"/>
                  <a:pt x="10" y="30"/>
                </a:cubicBezTo>
                <a:cubicBezTo>
                  <a:pt x="8" y="32"/>
                  <a:pt x="8" y="35"/>
                  <a:pt x="11" y="38"/>
                </a:cubicBezTo>
                <a:cubicBezTo>
                  <a:pt x="25" y="59"/>
                  <a:pt x="25" y="59"/>
                  <a:pt x="25" y="59"/>
                </a:cubicBezTo>
                <a:cubicBezTo>
                  <a:pt x="10" y="40"/>
                  <a:pt x="10" y="40"/>
                  <a:pt x="10" y="40"/>
                </a:cubicBezTo>
                <a:cubicBezTo>
                  <a:pt x="7" y="37"/>
                  <a:pt x="4" y="37"/>
                  <a:pt x="2" y="39"/>
                </a:cubicBezTo>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91"/>
          <p:cNvSpPr>
            <a:spLocks/>
          </p:cNvSpPr>
          <p:nvPr userDrawn="1"/>
        </p:nvSpPr>
        <p:spPr bwMode="auto">
          <a:xfrm>
            <a:off x="10944849" y="6168258"/>
            <a:ext cx="709447" cy="655257"/>
          </a:xfrm>
          <a:custGeom>
            <a:avLst/>
            <a:gdLst>
              <a:gd name="T0" fmla="*/ 24 w 144"/>
              <a:gd name="T1" fmla="*/ 133 h 133"/>
              <a:gd name="T2" fmla="*/ 144 w 144"/>
              <a:gd name="T3" fmla="*/ 133 h 133"/>
              <a:gd name="T4" fmla="*/ 76 w 144"/>
              <a:gd name="T5" fmla="*/ 0 h 133"/>
              <a:gd name="T6" fmla="*/ 0 w 144"/>
              <a:gd name="T7" fmla="*/ 54 h 133"/>
              <a:gd name="T8" fmla="*/ 24 w 144"/>
              <a:gd name="T9" fmla="*/ 133 h 133"/>
            </a:gdLst>
            <a:ahLst/>
            <a:cxnLst>
              <a:cxn ang="0">
                <a:pos x="T0" y="T1"/>
              </a:cxn>
              <a:cxn ang="0">
                <a:pos x="T2" y="T3"/>
              </a:cxn>
              <a:cxn ang="0">
                <a:pos x="T4" y="T5"/>
              </a:cxn>
              <a:cxn ang="0">
                <a:pos x="T6" y="T7"/>
              </a:cxn>
              <a:cxn ang="0">
                <a:pos x="T8" y="T9"/>
              </a:cxn>
            </a:cxnLst>
            <a:rect l="0" t="0" r="r" b="b"/>
            <a:pathLst>
              <a:path w="144" h="133">
                <a:moveTo>
                  <a:pt x="24" y="133"/>
                </a:moveTo>
                <a:lnTo>
                  <a:pt x="144" y="133"/>
                </a:lnTo>
                <a:lnTo>
                  <a:pt x="76" y="0"/>
                </a:lnTo>
                <a:lnTo>
                  <a:pt x="0" y="54"/>
                </a:lnTo>
                <a:lnTo>
                  <a:pt x="24" y="133"/>
                </a:lnTo>
                <a:close/>
              </a:path>
            </a:pathLst>
          </a:custGeom>
          <a:solidFill>
            <a:srgbClr val="396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92"/>
          <p:cNvSpPr>
            <a:spLocks/>
          </p:cNvSpPr>
          <p:nvPr userDrawn="1"/>
        </p:nvSpPr>
        <p:spPr bwMode="auto">
          <a:xfrm>
            <a:off x="10895581" y="6050016"/>
            <a:ext cx="413844" cy="374432"/>
          </a:xfrm>
          <a:custGeom>
            <a:avLst/>
            <a:gdLst>
              <a:gd name="T0" fmla="*/ 0 w 84"/>
              <a:gd name="T1" fmla="*/ 50 h 76"/>
              <a:gd name="T2" fmla="*/ 13 w 84"/>
              <a:gd name="T3" fmla="*/ 76 h 76"/>
              <a:gd name="T4" fmla="*/ 84 w 84"/>
              <a:gd name="T5" fmla="*/ 26 h 76"/>
              <a:gd name="T6" fmla="*/ 71 w 84"/>
              <a:gd name="T7" fmla="*/ 0 h 76"/>
              <a:gd name="T8" fmla="*/ 0 w 84"/>
              <a:gd name="T9" fmla="*/ 50 h 76"/>
            </a:gdLst>
            <a:ahLst/>
            <a:cxnLst>
              <a:cxn ang="0">
                <a:pos x="T0" y="T1"/>
              </a:cxn>
              <a:cxn ang="0">
                <a:pos x="T2" y="T3"/>
              </a:cxn>
              <a:cxn ang="0">
                <a:pos x="T4" y="T5"/>
              </a:cxn>
              <a:cxn ang="0">
                <a:pos x="T6" y="T7"/>
              </a:cxn>
              <a:cxn ang="0">
                <a:pos x="T8" y="T9"/>
              </a:cxn>
            </a:cxnLst>
            <a:rect l="0" t="0" r="r" b="b"/>
            <a:pathLst>
              <a:path w="84" h="76">
                <a:moveTo>
                  <a:pt x="0" y="50"/>
                </a:moveTo>
                <a:lnTo>
                  <a:pt x="13" y="76"/>
                </a:lnTo>
                <a:lnTo>
                  <a:pt x="84" y="26"/>
                </a:lnTo>
                <a:lnTo>
                  <a:pt x="71" y="0"/>
                </a:lnTo>
                <a:lnTo>
                  <a:pt x="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93"/>
          <p:cNvSpPr>
            <a:spLocks/>
          </p:cNvSpPr>
          <p:nvPr userDrawn="1"/>
        </p:nvSpPr>
        <p:spPr bwMode="auto">
          <a:xfrm>
            <a:off x="10462029" y="5104087"/>
            <a:ext cx="83757" cy="73903"/>
          </a:xfrm>
          <a:custGeom>
            <a:avLst/>
            <a:gdLst>
              <a:gd name="T0" fmla="*/ 9 w 9"/>
              <a:gd name="T1" fmla="*/ 1 h 8"/>
              <a:gd name="T2" fmla="*/ 2 w 9"/>
              <a:gd name="T3" fmla="*/ 8 h 8"/>
              <a:gd name="T4" fmla="*/ 0 w 9"/>
              <a:gd name="T5" fmla="*/ 7 h 8"/>
              <a:gd name="T6" fmla="*/ 9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2" y="8"/>
                  <a:pt x="2" y="8"/>
                  <a:pt x="2" y="8"/>
                </a:cubicBezTo>
                <a:cubicBezTo>
                  <a:pt x="1" y="8"/>
                  <a:pt x="0" y="8"/>
                  <a:pt x="0" y="7"/>
                </a:cubicBezTo>
                <a:cubicBezTo>
                  <a:pt x="9" y="0"/>
                  <a:pt x="9" y="0"/>
                  <a:pt x="9" y="0"/>
                </a:cubicBezTo>
                <a:lnTo>
                  <a:pt x="9" y="1"/>
                </a:ln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 name="Freeform 94"/>
          <p:cNvSpPr>
            <a:spLocks/>
          </p:cNvSpPr>
          <p:nvPr userDrawn="1"/>
        </p:nvSpPr>
        <p:spPr bwMode="auto">
          <a:xfrm>
            <a:off x="10673878" y="5168136"/>
            <a:ext cx="103464" cy="103464"/>
          </a:xfrm>
          <a:custGeom>
            <a:avLst/>
            <a:gdLst>
              <a:gd name="T0" fmla="*/ 1 w 11"/>
              <a:gd name="T1" fmla="*/ 1 h 11"/>
              <a:gd name="T2" fmla="*/ 8 w 11"/>
              <a:gd name="T3" fmla="*/ 10 h 11"/>
              <a:gd name="T4" fmla="*/ 11 w 11"/>
              <a:gd name="T5" fmla="*/ 9 h 11"/>
              <a:gd name="T6" fmla="*/ 1 w 11"/>
              <a:gd name="T7" fmla="*/ 0 h 11"/>
              <a:gd name="T8" fmla="*/ 1 w 11"/>
              <a:gd name="T9" fmla="*/ 1 h 11"/>
            </a:gdLst>
            <a:ahLst/>
            <a:cxnLst>
              <a:cxn ang="0">
                <a:pos x="T0" y="T1"/>
              </a:cxn>
              <a:cxn ang="0">
                <a:pos x="T2" y="T3"/>
              </a:cxn>
              <a:cxn ang="0">
                <a:pos x="T4" y="T5"/>
              </a:cxn>
              <a:cxn ang="0">
                <a:pos x="T6" y="T7"/>
              </a:cxn>
              <a:cxn ang="0">
                <a:pos x="T8" y="T9"/>
              </a:cxn>
            </a:cxnLst>
            <a:rect l="0" t="0" r="r" b="b"/>
            <a:pathLst>
              <a:path w="11" h="11">
                <a:moveTo>
                  <a:pt x="1" y="1"/>
                </a:moveTo>
                <a:cubicBezTo>
                  <a:pt x="8" y="10"/>
                  <a:pt x="8" y="10"/>
                  <a:pt x="8" y="10"/>
                </a:cubicBezTo>
                <a:cubicBezTo>
                  <a:pt x="9" y="11"/>
                  <a:pt x="10" y="10"/>
                  <a:pt x="11" y="9"/>
                </a:cubicBezTo>
                <a:cubicBezTo>
                  <a:pt x="1" y="0"/>
                  <a:pt x="1" y="0"/>
                  <a:pt x="1" y="0"/>
                </a:cubicBezTo>
                <a:cubicBezTo>
                  <a:pt x="0" y="1"/>
                  <a:pt x="0" y="1"/>
                  <a:pt x="1" y="1"/>
                </a:cubicBez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Freeform 95"/>
          <p:cNvSpPr>
            <a:spLocks/>
          </p:cNvSpPr>
          <p:nvPr userDrawn="1"/>
        </p:nvSpPr>
        <p:spPr bwMode="auto">
          <a:xfrm>
            <a:off x="10895581" y="5966266"/>
            <a:ext cx="335017" cy="266044"/>
          </a:xfrm>
          <a:custGeom>
            <a:avLst/>
            <a:gdLst>
              <a:gd name="T0" fmla="*/ 68 w 68"/>
              <a:gd name="T1" fmla="*/ 15 h 54"/>
              <a:gd name="T2" fmla="*/ 10 w 68"/>
              <a:gd name="T3" fmla="*/ 54 h 54"/>
              <a:gd name="T4" fmla="*/ 0 w 68"/>
              <a:gd name="T5" fmla="*/ 43 h 54"/>
              <a:gd name="T6" fmla="*/ 62 w 68"/>
              <a:gd name="T7" fmla="*/ 0 h 54"/>
              <a:gd name="T8" fmla="*/ 68 w 68"/>
              <a:gd name="T9" fmla="*/ 15 h 54"/>
            </a:gdLst>
            <a:ahLst/>
            <a:cxnLst>
              <a:cxn ang="0">
                <a:pos x="T0" y="T1"/>
              </a:cxn>
              <a:cxn ang="0">
                <a:pos x="T2" y="T3"/>
              </a:cxn>
              <a:cxn ang="0">
                <a:pos x="T4" y="T5"/>
              </a:cxn>
              <a:cxn ang="0">
                <a:pos x="T6" y="T7"/>
              </a:cxn>
              <a:cxn ang="0">
                <a:pos x="T8" y="T9"/>
              </a:cxn>
            </a:cxnLst>
            <a:rect l="0" t="0" r="r" b="b"/>
            <a:pathLst>
              <a:path w="68" h="54">
                <a:moveTo>
                  <a:pt x="68" y="15"/>
                </a:moveTo>
                <a:lnTo>
                  <a:pt x="10" y="54"/>
                </a:lnTo>
                <a:lnTo>
                  <a:pt x="0" y="43"/>
                </a:lnTo>
                <a:lnTo>
                  <a:pt x="62" y="0"/>
                </a:lnTo>
                <a:lnTo>
                  <a:pt x="68" y="15"/>
                </a:lnTo>
                <a:close/>
              </a:path>
            </a:pathLst>
          </a:custGeom>
          <a:solidFill>
            <a:srgbClr val="4F31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Freeform 96"/>
          <p:cNvSpPr>
            <a:spLocks/>
          </p:cNvSpPr>
          <p:nvPr userDrawn="1"/>
        </p:nvSpPr>
        <p:spPr bwMode="auto">
          <a:xfrm>
            <a:off x="10915288" y="6079577"/>
            <a:ext cx="137949" cy="152730"/>
          </a:xfrm>
          <a:custGeom>
            <a:avLst/>
            <a:gdLst>
              <a:gd name="T0" fmla="*/ 13 w 15"/>
              <a:gd name="T1" fmla="*/ 5 h 17"/>
              <a:gd name="T2" fmla="*/ 11 w 15"/>
              <a:gd name="T3" fmla="*/ 15 h 17"/>
              <a:gd name="T4" fmla="*/ 2 w 15"/>
              <a:gd name="T5" fmla="*/ 11 h 17"/>
              <a:gd name="T6" fmla="*/ 4 w 15"/>
              <a:gd name="T7" fmla="*/ 2 h 17"/>
              <a:gd name="T8" fmla="*/ 13 w 15"/>
              <a:gd name="T9" fmla="*/ 5 h 17"/>
            </a:gdLst>
            <a:ahLst/>
            <a:cxnLst>
              <a:cxn ang="0">
                <a:pos x="T0" y="T1"/>
              </a:cxn>
              <a:cxn ang="0">
                <a:pos x="T2" y="T3"/>
              </a:cxn>
              <a:cxn ang="0">
                <a:pos x="T4" y="T5"/>
              </a:cxn>
              <a:cxn ang="0">
                <a:pos x="T6" y="T7"/>
              </a:cxn>
              <a:cxn ang="0">
                <a:pos x="T8" y="T9"/>
              </a:cxn>
            </a:cxnLst>
            <a:rect l="0" t="0" r="r" b="b"/>
            <a:pathLst>
              <a:path w="15" h="17">
                <a:moveTo>
                  <a:pt x="13" y="5"/>
                </a:moveTo>
                <a:cubicBezTo>
                  <a:pt x="15" y="9"/>
                  <a:pt x="14" y="13"/>
                  <a:pt x="11" y="15"/>
                </a:cubicBezTo>
                <a:cubicBezTo>
                  <a:pt x="8" y="17"/>
                  <a:pt x="4" y="15"/>
                  <a:pt x="2" y="11"/>
                </a:cubicBezTo>
                <a:cubicBezTo>
                  <a:pt x="0" y="8"/>
                  <a:pt x="1" y="4"/>
                  <a:pt x="4" y="2"/>
                </a:cubicBezTo>
                <a:cubicBezTo>
                  <a:pt x="7" y="0"/>
                  <a:pt x="11" y="2"/>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Freeform 97"/>
          <p:cNvSpPr>
            <a:spLocks/>
          </p:cNvSpPr>
          <p:nvPr userDrawn="1"/>
        </p:nvSpPr>
        <p:spPr bwMode="auto">
          <a:xfrm>
            <a:off x="10925142" y="6089431"/>
            <a:ext cx="118242" cy="133022"/>
          </a:xfrm>
          <a:custGeom>
            <a:avLst/>
            <a:gdLst>
              <a:gd name="T0" fmla="*/ 12 w 13"/>
              <a:gd name="T1" fmla="*/ 4 h 15"/>
              <a:gd name="T2" fmla="*/ 11 w 13"/>
              <a:gd name="T3" fmla="*/ 5 h 15"/>
              <a:gd name="T4" fmla="*/ 13 w 13"/>
              <a:gd name="T5" fmla="*/ 9 h 15"/>
              <a:gd name="T6" fmla="*/ 10 w 13"/>
              <a:gd name="T7" fmla="*/ 14 h 15"/>
              <a:gd name="T8" fmla="*/ 8 w 13"/>
              <a:gd name="T9" fmla="*/ 14 h 15"/>
              <a:gd name="T10" fmla="*/ 1 w 13"/>
              <a:gd name="T11" fmla="*/ 10 h 15"/>
              <a:gd name="T12" fmla="*/ 0 w 13"/>
              <a:gd name="T13" fmla="*/ 6 h 15"/>
              <a:gd name="T14" fmla="*/ 3 w 13"/>
              <a:gd name="T15" fmla="*/ 1 h 15"/>
              <a:gd name="T16" fmla="*/ 5 w 13"/>
              <a:gd name="T17" fmla="*/ 1 h 15"/>
              <a:gd name="T18" fmla="*/ 11 w 13"/>
              <a:gd name="T19" fmla="*/ 5 h 15"/>
              <a:gd name="T20" fmla="*/ 12 w 13"/>
              <a:gd name="T21" fmla="*/ 4 h 15"/>
              <a:gd name="T22" fmla="*/ 12 w 13"/>
              <a:gd name="T23" fmla="*/ 4 h 15"/>
              <a:gd name="T24" fmla="*/ 5 w 13"/>
              <a:gd name="T25" fmla="*/ 0 h 15"/>
              <a:gd name="T26" fmla="*/ 3 w 13"/>
              <a:gd name="T27" fmla="*/ 1 h 15"/>
              <a:gd name="T28" fmla="*/ 0 w 13"/>
              <a:gd name="T29" fmla="*/ 6 h 15"/>
              <a:gd name="T30" fmla="*/ 1 w 13"/>
              <a:gd name="T31" fmla="*/ 11 h 15"/>
              <a:gd name="T32" fmla="*/ 8 w 13"/>
              <a:gd name="T33" fmla="*/ 15 h 15"/>
              <a:gd name="T34" fmla="*/ 10 w 13"/>
              <a:gd name="T35" fmla="*/ 14 h 15"/>
              <a:gd name="T36" fmla="*/ 13 w 13"/>
              <a:gd name="T37" fmla="*/ 9 h 15"/>
              <a:gd name="T38" fmla="*/ 12 w 13"/>
              <a:gd name="T3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5">
                <a:moveTo>
                  <a:pt x="12" y="4"/>
                </a:moveTo>
                <a:cubicBezTo>
                  <a:pt x="11" y="5"/>
                  <a:pt x="11" y="5"/>
                  <a:pt x="11" y="5"/>
                </a:cubicBezTo>
                <a:cubicBezTo>
                  <a:pt x="12" y="6"/>
                  <a:pt x="13" y="7"/>
                  <a:pt x="13" y="9"/>
                </a:cubicBezTo>
                <a:cubicBezTo>
                  <a:pt x="13" y="11"/>
                  <a:pt x="12" y="13"/>
                  <a:pt x="10" y="14"/>
                </a:cubicBezTo>
                <a:cubicBezTo>
                  <a:pt x="9" y="14"/>
                  <a:pt x="8" y="14"/>
                  <a:pt x="8" y="14"/>
                </a:cubicBezTo>
                <a:cubicBezTo>
                  <a:pt x="5" y="14"/>
                  <a:pt x="3" y="13"/>
                  <a:pt x="1" y="10"/>
                </a:cubicBezTo>
                <a:cubicBezTo>
                  <a:pt x="1" y="9"/>
                  <a:pt x="0" y="8"/>
                  <a:pt x="0" y="6"/>
                </a:cubicBezTo>
                <a:cubicBezTo>
                  <a:pt x="0" y="4"/>
                  <a:pt x="1" y="2"/>
                  <a:pt x="3" y="1"/>
                </a:cubicBezTo>
                <a:cubicBezTo>
                  <a:pt x="4" y="1"/>
                  <a:pt x="5" y="1"/>
                  <a:pt x="5" y="1"/>
                </a:cubicBezTo>
                <a:cubicBezTo>
                  <a:pt x="8" y="1"/>
                  <a:pt x="10" y="2"/>
                  <a:pt x="11" y="5"/>
                </a:cubicBezTo>
                <a:cubicBezTo>
                  <a:pt x="12" y="4"/>
                  <a:pt x="12" y="4"/>
                  <a:pt x="12" y="4"/>
                </a:cubicBezTo>
                <a:cubicBezTo>
                  <a:pt x="12" y="4"/>
                  <a:pt x="12" y="4"/>
                  <a:pt x="12" y="4"/>
                </a:cubicBezTo>
                <a:cubicBezTo>
                  <a:pt x="11" y="2"/>
                  <a:pt x="8" y="0"/>
                  <a:pt x="5" y="0"/>
                </a:cubicBezTo>
                <a:cubicBezTo>
                  <a:pt x="4" y="0"/>
                  <a:pt x="3" y="0"/>
                  <a:pt x="3" y="1"/>
                </a:cubicBezTo>
                <a:cubicBezTo>
                  <a:pt x="1" y="2"/>
                  <a:pt x="0" y="4"/>
                  <a:pt x="0" y="6"/>
                </a:cubicBezTo>
                <a:cubicBezTo>
                  <a:pt x="0" y="8"/>
                  <a:pt x="0" y="9"/>
                  <a:pt x="1" y="11"/>
                </a:cubicBezTo>
                <a:cubicBezTo>
                  <a:pt x="2" y="13"/>
                  <a:pt x="5" y="15"/>
                  <a:pt x="8" y="15"/>
                </a:cubicBezTo>
                <a:cubicBezTo>
                  <a:pt x="8" y="15"/>
                  <a:pt x="9" y="15"/>
                  <a:pt x="10" y="14"/>
                </a:cubicBezTo>
                <a:cubicBezTo>
                  <a:pt x="12" y="13"/>
                  <a:pt x="13" y="11"/>
                  <a:pt x="13" y="9"/>
                </a:cubicBezTo>
                <a:cubicBezTo>
                  <a:pt x="13" y="7"/>
                  <a:pt x="13" y="6"/>
                  <a:pt x="12" y="4"/>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98"/>
          <p:cNvSpPr>
            <a:spLocks/>
          </p:cNvSpPr>
          <p:nvPr userDrawn="1"/>
        </p:nvSpPr>
        <p:spPr bwMode="auto">
          <a:xfrm>
            <a:off x="10979334" y="6153480"/>
            <a:ext cx="19707" cy="54195"/>
          </a:xfrm>
          <a:custGeom>
            <a:avLst/>
            <a:gdLst>
              <a:gd name="T0" fmla="*/ 4 w 4"/>
              <a:gd name="T1" fmla="*/ 11 h 11"/>
              <a:gd name="T2" fmla="*/ 0 w 4"/>
              <a:gd name="T3" fmla="*/ 0 h 11"/>
              <a:gd name="T4" fmla="*/ 2 w 4"/>
              <a:gd name="T5" fmla="*/ 0 h 11"/>
              <a:gd name="T6" fmla="*/ 4 w 4"/>
              <a:gd name="T7" fmla="*/ 11 h 11"/>
            </a:gdLst>
            <a:ahLst/>
            <a:cxnLst>
              <a:cxn ang="0">
                <a:pos x="T0" y="T1"/>
              </a:cxn>
              <a:cxn ang="0">
                <a:pos x="T2" y="T3"/>
              </a:cxn>
              <a:cxn ang="0">
                <a:pos x="T4" y="T5"/>
              </a:cxn>
              <a:cxn ang="0">
                <a:pos x="T6" y="T7"/>
              </a:cxn>
            </a:cxnLst>
            <a:rect l="0" t="0" r="r" b="b"/>
            <a:pathLst>
              <a:path w="4" h="11">
                <a:moveTo>
                  <a:pt x="4" y="11"/>
                </a:moveTo>
                <a:lnTo>
                  <a:pt x="0" y="0"/>
                </a:lnTo>
                <a:lnTo>
                  <a:pt x="2" y="0"/>
                </a:lnTo>
                <a:lnTo>
                  <a:pt x="4" y="11"/>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99"/>
          <p:cNvSpPr>
            <a:spLocks/>
          </p:cNvSpPr>
          <p:nvPr userDrawn="1"/>
        </p:nvSpPr>
        <p:spPr bwMode="auto">
          <a:xfrm>
            <a:off x="10979334" y="6143627"/>
            <a:ext cx="34488" cy="14781"/>
          </a:xfrm>
          <a:custGeom>
            <a:avLst/>
            <a:gdLst>
              <a:gd name="T0" fmla="*/ 7 w 7"/>
              <a:gd name="T1" fmla="*/ 0 h 3"/>
              <a:gd name="T2" fmla="*/ 2 w 7"/>
              <a:gd name="T3" fmla="*/ 3 h 3"/>
              <a:gd name="T4" fmla="*/ 0 w 7"/>
              <a:gd name="T5" fmla="*/ 2 h 3"/>
              <a:gd name="T6" fmla="*/ 7 w 7"/>
              <a:gd name="T7" fmla="*/ 0 h 3"/>
            </a:gdLst>
            <a:ahLst/>
            <a:cxnLst>
              <a:cxn ang="0">
                <a:pos x="T0" y="T1"/>
              </a:cxn>
              <a:cxn ang="0">
                <a:pos x="T2" y="T3"/>
              </a:cxn>
              <a:cxn ang="0">
                <a:pos x="T4" y="T5"/>
              </a:cxn>
              <a:cxn ang="0">
                <a:pos x="T6" y="T7"/>
              </a:cxn>
            </a:cxnLst>
            <a:rect l="0" t="0" r="r" b="b"/>
            <a:pathLst>
              <a:path w="7" h="3">
                <a:moveTo>
                  <a:pt x="7" y="0"/>
                </a:moveTo>
                <a:lnTo>
                  <a:pt x="2" y="3"/>
                </a:lnTo>
                <a:lnTo>
                  <a:pt x="0" y="2"/>
                </a:lnTo>
                <a:lnTo>
                  <a:pt x="7"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Freeform 100"/>
          <p:cNvSpPr>
            <a:spLocks/>
          </p:cNvSpPr>
          <p:nvPr userDrawn="1"/>
        </p:nvSpPr>
        <p:spPr bwMode="auto">
          <a:xfrm>
            <a:off x="10969481" y="6094358"/>
            <a:ext cx="19707" cy="59119"/>
          </a:xfrm>
          <a:custGeom>
            <a:avLst/>
            <a:gdLst>
              <a:gd name="T0" fmla="*/ 0 w 4"/>
              <a:gd name="T1" fmla="*/ 0 h 12"/>
              <a:gd name="T2" fmla="*/ 4 w 4"/>
              <a:gd name="T3" fmla="*/ 12 h 12"/>
              <a:gd name="T4" fmla="*/ 2 w 4"/>
              <a:gd name="T5" fmla="*/ 12 h 12"/>
              <a:gd name="T6" fmla="*/ 0 w 4"/>
              <a:gd name="T7" fmla="*/ 0 h 12"/>
            </a:gdLst>
            <a:ahLst/>
            <a:cxnLst>
              <a:cxn ang="0">
                <a:pos x="T0" y="T1"/>
              </a:cxn>
              <a:cxn ang="0">
                <a:pos x="T2" y="T3"/>
              </a:cxn>
              <a:cxn ang="0">
                <a:pos x="T4" y="T5"/>
              </a:cxn>
              <a:cxn ang="0">
                <a:pos x="T6" y="T7"/>
              </a:cxn>
            </a:cxnLst>
            <a:rect l="0" t="0" r="r" b="b"/>
            <a:pathLst>
              <a:path w="4" h="12">
                <a:moveTo>
                  <a:pt x="0" y="0"/>
                </a:moveTo>
                <a:lnTo>
                  <a:pt x="4" y="12"/>
                </a:lnTo>
                <a:lnTo>
                  <a:pt x="2" y="12"/>
                </a:lnTo>
                <a:lnTo>
                  <a:pt x="0"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Rectangle 101"/>
          <p:cNvSpPr>
            <a:spLocks noChangeArrowheads="1"/>
          </p:cNvSpPr>
          <p:nvPr userDrawn="1"/>
        </p:nvSpPr>
        <p:spPr bwMode="auto">
          <a:xfrm>
            <a:off x="10949773" y="6104212"/>
            <a:ext cx="9854"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7" name="Freeform 102"/>
          <p:cNvSpPr>
            <a:spLocks/>
          </p:cNvSpPr>
          <p:nvPr userDrawn="1"/>
        </p:nvSpPr>
        <p:spPr bwMode="auto">
          <a:xfrm>
            <a:off x="10934996" y="6123919"/>
            <a:ext cx="14781" cy="9854"/>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103"/>
          <p:cNvSpPr>
            <a:spLocks/>
          </p:cNvSpPr>
          <p:nvPr userDrawn="1"/>
        </p:nvSpPr>
        <p:spPr bwMode="auto">
          <a:xfrm>
            <a:off x="10934996" y="6153480"/>
            <a:ext cx="9854"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Rectangle 104"/>
          <p:cNvSpPr>
            <a:spLocks noChangeArrowheads="1"/>
          </p:cNvSpPr>
          <p:nvPr userDrawn="1"/>
        </p:nvSpPr>
        <p:spPr bwMode="auto">
          <a:xfrm>
            <a:off x="10944849" y="6168258"/>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105"/>
          <p:cNvSpPr>
            <a:spLocks/>
          </p:cNvSpPr>
          <p:nvPr userDrawn="1"/>
        </p:nvSpPr>
        <p:spPr bwMode="auto">
          <a:xfrm>
            <a:off x="10959627" y="6187965"/>
            <a:ext cx="9854" cy="19707"/>
          </a:xfrm>
          <a:custGeom>
            <a:avLst/>
            <a:gdLst>
              <a:gd name="T0" fmla="*/ 2 w 2"/>
              <a:gd name="T1" fmla="*/ 0 h 4"/>
              <a:gd name="T2" fmla="*/ 2 w 2"/>
              <a:gd name="T3" fmla="*/ 2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Freeform 106"/>
          <p:cNvSpPr>
            <a:spLocks/>
          </p:cNvSpPr>
          <p:nvPr userDrawn="1"/>
        </p:nvSpPr>
        <p:spPr bwMode="auto">
          <a:xfrm>
            <a:off x="10989188" y="6197819"/>
            <a:ext cx="0" cy="19707"/>
          </a:xfrm>
          <a:custGeom>
            <a:avLst/>
            <a:gdLst>
              <a:gd name="T0" fmla="*/ 0 h 4"/>
              <a:gd name="T1" fmla="*/ 2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2" name="Rectangle 107"/>
          <p:cNvSpPr>
            <a:spLocks noChangeArrowheads="1"/>
          </p:cNvSpPr>
          <p:nvPr userDrawn="1"/>
        </p:nvSpPr>
        <p:spPr bwMode="auto">
          <a:xfrm>
            <a:off x="11008895" y="6197819"/>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3" name="Freeform 108"/>
          <p:cNvSpPr>
            <a:spLocks/>
          </p:cNvSpPr>
          <p:nvPr userDrawn="1"/>
        </p:nvSpPr>
        <p:spPr bwMode="auto">
          <a:xfrm>
            <a:off x="11013822" y="6178112"/>
            <a:ext cx="19707" cy="9854"/>
          </a:xfrm>
          <a:custGeom>
            <a:avLst/>
            <a:gdLst>
              <a:gd name="T0" fmla="*/ 0 w 4"/>
              <a:gd name="T1" fmla="*/ 0 h 2"/>
              <a:gd name="T2" fmla="*/ 2 w 4"/>
              <a:gd name="T3" fmla="*/ 0 h 2"/>
              <a:gd name="T4" fmla="*/ 4 w 4"/>
              <a:gd name="T5" fmla="*/ 2 h 2"/>
              <a:gd name="T6" fmla="*/ 2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4" name="Freeform 109"/>
          <p:cNvSpPr>
            <a:spLocks/>
          </p:cNvSpPr>
          <p:nvPr userDrawn="1"/>
        </p:nvSpPr>
        <p:spPr bwMode="auto">
          <a:xfrm>
            <a:off x="11023676" y="6158404"/>
            <a:ext cx="9854"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5" name="Freeform 110"/>
          <p:cNvSpPr>
            <a:spLocks/>
          </p:cNvSpPr>
          <p:nvPr userDrawn="1"/>
        </p:nvSpPr>
        <p:spPr bwMode="auto">
          <a:xfrm>
            <a:off x="11013822" y="6133773"/>
            <a:ext cx="9854" cy="9854"/>
          </a:xfrm>
          <a:custGeom>
            <a:avLst/>
            <a:gdLst>
              <a:gd name="T0" fmla="*/ 0 w 2"/>
              <a:gd name="T1" fmla="*/ 2 h 2"/>
              <a:gd name="T2" fmla="*/ 0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2"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Freeform 111"/>
          <p:cNvSpPr>
            <a:spLocks/>
          </p:cNvSpPr>
          <p:nvPr userDrawn="1"/>
        </p:nvSpPr>
        <p:spPr bwMode="auto">
          <a:xfrm>
            <a:off x="10999042" y="6104212"/>
            <a:ext cx="9854" cy="19707"/>
          </a:xfrm>
          <a:custGeom>
            <a:avLst/>
            <a:gdLst>
              <a:gd name="T0" fmla="*/ 0 w 2"/>
              <a:gd name="T1" fmla="*/ 4 h 4"/>
              <a:gd name="T2" fmla="*/ 0 w 2"/>
              <a:gd name="T3" fmla="*/ 2 h 4"/>
              <a:gd name="T4" fmla="*/ 2 w 2"/>
              <a:gd name="T5" fmla="*/ 0 h 4"/>
              <a:gd name="T6" fmla="*/ 2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2"/>
                </a:lnTo>
                <a:lnTo>
                  <a:pt x="2" y="0"/>
                </a:lnTo>
                <a:lnTo>
                  <a:pt x="2"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7" name="Freeform 112"/>
          <p:cNvSpPr>
            <a:spLocks/>
          </p:cNvSpPr>
          <p:nvPr userDrawn="1"/>
        </p:nvSpPr>
        <p:spPr bwMode="auto">
          <a:xfrm>
            <a:off x="10979334" y="6094358"/>
            <a:ext cx="0" cy="19707"/>
          </a:xfrm>
          <a:custGeom>
            <a:avLst/>
            <a:gdLst>
              <a:gd name="T0" fmla="*/ 4 h 4"/>
              <a:gd name="T1" fmla="*/ 2 h 4"/>
              <a:gd name="T2" fmla="*/ 0 h 4"/>
              <a:gd name="T3" fmla="*/ 2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8" name="Freeform 113"/>
          <p:cNvSpPr>
            <a:spLocks/>
          </p:cNvSpPr>
          <p:nvPr userDrawn="1"/>
        </p:nvSpPr>
        <p:spPr bwMode="auto">
          <a:xfrm>
            <a:off x="10979334" y="6153480"/>
            <a:ext cx="9854" cy="492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0" y="1"/>
                  <a:pt x="0" y="1"/>
                </a:cubicBezTo>
                <a:cubicBezTo>
                  <a:pt x="0" y="0"/>
                  <a:pt x="0" y="0"/>
                  <a:pt x="0" y="0"/>
                </a:cubicBezTo>
                <a:cubicBezTo>
                  <a:pt x="0" y="0"/>
                  <a:pt x="1" y="0"/>
                  <a:pt x="1" y="0"/>
                </a:cubicBez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9" name="Freeform 114"/>
          <p:cNvSpPr>
            <a:spLocks/>
          </p:cNvSpPr>
          <p:nvPr userDrawn="1"/>
        </p:nvSpPr>
        <p:spPr bwMode="auto">
          <a:xfrm>
            <a:off x="11033530" y="6114065"/>
            <a:ext cx="9854" cy="19707"/>
          </a:xfrm>
          <a:custGeom>
            <a:avLst/>
            <a:gdLst>
              <a:gd name="T0" fmla="*/ 1 w 1"/>
              <a:gd name="T1" fmla="*/ 1 h 2"/>
              <a:gd name="T2" fmla="*/ 1 w 1"/>
              <a:gd name="T3" fmla="*/ 2 h 2"/>
              <a:gd name="T4" fmla="*/ 1 w 1"/>
              <a:gd name="T5" fmla="*/ 2 h 2"/>
              <a:gd name="T6" fmla="*/ 1 w 1"/>
              <a:gd name="T7" fmla="*/ 2 h 2"/>
              <a:gd name="T8" fmla="*/ 0 w 1"/>
              <a:gd name="T9" fmla="*/ 1 h 2"/>
              <a:gd name="T10" fmla="*/ 0 w 1"/>
              <a:gd name="T11" fmla="*/ 0 h 2"/>
              <a:gd name="T12" fmla="*/ 0 w 1"/>
              <a:gd name="T13" fmla="*/ 0 h 2"/>
              <a:gd name="T14" fmla="*/ 0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1"/>
                  <a:pt x="1" y="2"/>
                  <a:pt x="1" y="2"/>
                </a:cubicBezTo>
                <a:cubicBezTo>
                  <a:pt x="1" y="2"/>
                  <a:pt x="1" y="2"/>
                  <a:pt x="1" y="2"/>
                </a:cubicBezTo>
                <a:cubicBezTo>
                  <a:pt x="1" y="2"/>
                  <a:pt x="1" y="2"/>
                  <a:pt x="1" y="2"/>
                </a:cubicBezTo>
                <a:cubicBezTo>
                  <a:pt x="1" y="2"/>
                  <a:pt x="0" y="2"/>
                  <a:pt x="0" y="1"/>
                </a:cubicBezTo>
                <a:cubicBezTo>
                  <a:pt x="0" y="1"/>
                  <a:pt x="0" y="0"/>
                  <a:pt x="0" y="0"/>
                </a:cubicBezTo>
                <a:cubicBezTo>
                  <a:pt x="0" y="0"/>
                  <a:pt x="0" y="0"/>
                  <a:pt x="0" y="0"/>
                </a:cubicBezTo>
                <a:cubicBezTo>
                  <a:pt x="0" y="0"/>
                  <a:pt x="0" y="0"/>
                  <a:pt x="0" y="0"/>
                </a:cubicBezTo>
                <a:cubicBezTo>
                  <a:pt x="1" y="0"/>
                  <a:pt x="1" y="0"/>
                  <a:pt x="1" y="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Rectangle 213"/>
          <p:cNvSpPr>
            <a:spLocks noChangeArrowheads="1"/>
          </p:cNvSpPr>
          <p:nvPr userDrawn="1"/>
        </p:nvSpPr>
        <p:spPr bwMode="auto">
          <a:xfrm>
            <a:off x="10417688" y="2709697"/>
            <a:ext cx="413844" cy="23648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Tree>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14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8754894" cy="1232898"/>
          </a:xfrm>
        </p:spPr>
        <p:txBody>
          <a:bodyPr lIns="393192" tIns="393192" bIns="91440">
            <a:normAutofit/>
          </a:bodyPr>
          <a:lstStyle>
            <a:lvl1pPr marL="0" indent="0">
              <a:buNone/>
              <a:defRPr sz="4400">
                <a:solidFill>
                  <a:schemeClr val="accent5"/>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8754894"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2" name="Rectangle 1"/>
          <p:cNvSpPr/>
          <p:nvPr userDrawn="1"/>
        </p:nvSpPr>
        <p:spPr>
          <a:xfrm>
            <a:off x="8842443" y="0"/>
            <a:ext cx="3349557"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Freeform 82"/>
          <p:cNvSpPr>
            <a:spLocks noEditPoints="1"/>
          </p:cNvSpPr>
          <p:nvPr userDrawn="1"/>
        </p:nvSpPr>
        <p:spPr bwMode="auto">
          <a:xfrm>
            <a:off x="9427419" y="817834"/>
            <a:ext cx="2384533" cy="2369756"/>
          </a:xfrm>
          <a:custGeom>
            <a:avLst/>
            <a:gdLst>
              <a:gd name="T0" fmla="*/ 129 w 258"/>
              <a:gd name="T1" fmla="*/ 220 h 258"/>
              <a:gd name="T2" fmla="*/ 38 w 258"/>
              <a:gd name="T3" fmla="*/ 129 h 258"/>
              <a:gd name="T4" fmla="*/ 129 w 258"/>
              <a:gd name="T5" fmla="*/ 38 h 258"/>
              <a:gd name="T6" fmla="*/ 221 w 258"/>
              <a:gd name="T7" fmla="*/ 129 h 258"/>
              <a:gd name="T8" fmla="*/ 129 w 258"/>
              <a:gd name="T9" fmla="*/ 220 h 258"/>
              <a:gd name="T10" fmla="*/ 129 w 258"/>
              <a:gd name="T11" fmla="*/ 0 h 258"/>
              <a:gd name="T12" fmla="*/ 0 w 258"/>
              <a:gd name="T13" fmla="*/ 129 h 258"/>
              <a:gd name="T14" fmla="*/ 129 w 258"/>
              <a:gd name="T15" fmla="*/ 258 h 258"/>
              <a:gd name="T16" fmla="*/ 258 w 258"/>
              <a:gd name="T17" fmla="*/ 129 h 258"/>
              <a:gd name="T18" fmla="*/ 129 w 258"/>
              <a:gd name="T1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58">
                <a:moveTo>
                  <a:pt x="129" y="220"/>
                </a:moveTo>
                <a:cubicBezTo>
                  <a:pt x="79" y="220"/>
                  <a:pt x="38" y="180"/>
                  <a:pt x="38" y="129"/>
                </a:cubicBezTo>
                <a:cubicBezTo>
                  <a:pt x="38" y="79"/>
                  <a:pt x="79" y="38"/>
                  <a:pt x="129" y="38"/>
                </a:cubicBezTo>
                <a:cubicBezTo>
                  <a:pt x="180" y="38"/>
                  <a:pt x="221" y="79"/>
                  <a:pt x="221" y="129"/>
                </a:cubicBezTo>
                <a:cubicBezTo>
                  <a:pt x="221" y="180"/>
                  <a:pt x="180" y="220"/>
                  <a:pt x="129" y="220"/>
                </a:cubicBezTo>
                <a:moveTo>
                  <a:pt x="129" y="0"/>
                </a:moveTo>
                <a:cubicBezTo>
                  <a:pt x="58" y="0"/>
                  <a:pt x="0" y="58"/>
                  <a:pt x="0" y="129"/>
                </a:cubicBezTo>
                <a:cubicBezTo>
                  <a:pt x="0" y="200"/>
                  <a:pt x="58" y="258"/>
                  <a:pt x="129" y="258"/>
                </a:cubicBezTo>
                <a:cubicBezTo>
                  <a:pt x="201" y="258"/>
                  <a:pt x="258" y="200"/>
                  <a:pt x="258" y="129"/>
                </a:cubicBezTo>
                <a:cubicBezTo>
                  <a:pt x="258" y="58"/>
                  <a:pt x="201" y="0"/>
                  <a:pt x="129" y="0"/>
                </a:cubicBezTo>
              </a:path>
            </a:pathLst>
          </a:custGeom>
          <a:solidFill>
            <a:srgbClr val="927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Oval 83"/>
          <p:cNvSpPr>
            <a:spLocks noChangeArrowheads="1"/>
          </p:cNvSpPr>
          <p:nvPr userDrawn="1"/>
        </p:nvSpPr>
        <p:spPr bwMode="auto">
          <a:xfrm>
            <a:off x="9782144" y="1167635"/>
            <a:ext cx="1684938" cy="1670163"/>
          </a:xfrm>
          <a:prstGeom prst="ellipse">
            <a:avLst/>
          </a:prstGeom>
          <a:solidFill>
            <a:srgbClr val="DAC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 name="Freeform 84"/>
          <p:cNvSpPr>
            <a:spLocks/>
          </p:cNvSpPr>
          <p:nvPr userDrawn="1"/>
        </p:nvSpPr>
        <p:spPr bwMode="auto">
          <a:xfrm>
            <a:off x="10092524" y="1458311"/>
            <a:ext cx="1064171" cy="1349923"/>
          </a:xfrm>
          <a:custGeom>
            <a:avLst/>
            <a:gdLst>
              <a:gd name="T0" fmla="*/ 115 w 115"/>
              <a:gd name="T1" fmla="*/ 58 h 147"/>
              <a:gd name="T2" fmla="*/ 57 w 115"/>
              <a:gd name="T3" fmla="*/ 0 h 147"/>
              <a:gd name="T4" fmla="*/ 0 w 115"/>
              <a:gd name="T5" fmla="*/ 58 h 147"/>
              <a:gd name="T6" fmla="*/ 17 w 115"/>
              <a:gd name="T7" fmla="*/ 99 h 147"/>
              <a:gd name="T8" fmla="*/ 35 w 115"/>
              <a:gd name="T9" fmla="*/ 136 h 147"/>
              <a:gd name="T10" fmla="*/ 56 w 115"/>
              <a:gd name="T11" fmla="*/ 145 h 147"/>
              <a:gd name="T12" fmla="*/ 56 w 115"/>
              <a:gd name="T13" fmla="*/ 147 h 147"/>
              <a:gd name="T14" fmla="*/ 57 w 115"/>
              <a:gd name="T15" fmla="*/ 146 h 147"/>
              <a:gd name="T16" fmla="*/ 58 w 115"/>
              <a:gd name="T17" fmla="*/ 147 h 147"/>
              <a:gd name="T18" fmla="*/ 59 w 115"/>
              <a:gd name="T19" fmla="*/ 145 h 147"/>
              <a:gd name="T20" fmla="*/ 80 w 115"/>
              <a:gd name="T21" fmla="*/ 136 h 147"/>
              <a:gd name="T22" fmla="*/ 97 w 115"/>
              <a:gd name="T23" fmla="*/ 100 h 147"/>
              <a:gd name="T24" fmla="*/ 115 w 115"/>
              <a:gd name="T25" fmla="*/ 5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7">
                <a:moveTo>
                  <a:pt x="115" y="58"/>
                </a:moveTo>
                <a:cubicBezTo>
                  <a:pt x="115" y="26"/>
                  <a:pt x="89" y="0"/>
                  <a:pt x="57" y="0"/>
                </a:cubicBezTo>
                <a:cubicBezTo>
                  <a:pt x="25" y="0"/>
                  <a:pt x="0" y="26"/>
                  <a:pt x="0" y="58"/>
                </a:cubicBezTo>
                <a:cubicBezTo>
                  <a:pt x="0" y="74"/>
                  <a:pt x="6" y="89"/>
                  <a:pt x="17" y="99"/>
                </a:cubicBezTo>
                <a:cubicBezTo>
                  <a:pt x="34" y="117"/>
                  <a:pt x="35" y="136"/>
                  <a:pt x="35" y="136"/>
                </a:cubicBezTo>
                <a:cubicBezTo>
                  <a:pt x="56" y="145"/>
                  <a:pt x="56" y="145"/>
                  <a:pt x="56" y="145"/>
                </a:cubicBezTo>
                <a:cubicBezTo>
                  <a:pt x="56" y="147"/>
                  <a:pt x="56" y="147"/>
                  <a:pt x="56" y="147"/>
                </a:cubicBezTo>
                <a:cubicBezTo>
                  <a:pt x="57" y="146"/>
                  <a:pt x="57" y="146"/>
                  <a:pt x="57" y="146"/>
                </a:cubicBezTo>
                <a:cubicBezTo>
                  <a:pt x="58" y="147"/>
                  <a:pt x="58" y="147"/>
                  <a:pt x="58" y="147"/>
                </a:cubicBezTo>
                <a:cubicBezTo>
                  <a:pt x="59" y="145"/>
                  <a:pt x="59" y="145"/>
                  <a:pt x="59" y="145"/>
                </a:cubicBezTo>
                <a:cubicBezTo>
                  <a:pt x="80" y="136"/>
                  <a:pt x="80" y="136"/>
                  <a:pt x="80" y="136"/>
                </a:cubicBezTo>
                <a:cubicBezTo>
                  <a:pt x="80" y="136"/>
                  <a:pt x="80" y="117"/>
                  <a:pt x="97" y="100"/>
                </a:cubicBezTo>
                <a:cubicBezTo>
                  <a:pt x="108" y="89"/>
                  <a:pt x="115" y="75"/>
                  <a:pt x="11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Rectangle 85"/>
          <p:cNvSpPr>
            <a:spLocks noChangeArrowheads="1"/>
          </p:cNvSpPr>
          <p:nvPr userDrawn="1"/>
        </p:nvSpPr>
        <p:spPr bwMode="auto">
          <a:xfrm>
            <a:off x="10619686" y="2773746"/>
            <a:ext cx="9854" cy="3808359"/>
          </a:xfrm>
          <a:prstGeom prst="rect">
            <a:avLst/>
          </a:prstGeom>
          <a:solidFill>
            <a:srgbClr val="220C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 name="Rectangle 86"/>
          <p:cNvSpPr>
            <a:spLocks noChangeArrowheads="1"/>
          </p:cNvSpPr>
          <p:nvPr userDrawn="1"/>
        </p:nvSpPr>
        <p:spPr bwMode="auto">
          <a:xfrm>
            <a:off x="10787193" y="1773621"/>
            <a:ext cx="147803" cy="458186"/>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 name="Rectangle 87"/>
          <p:cNvSpPr>
            <a:spLocks noChangeArrowheads="1"/>
          </p:cNvSpPr>
          <p:nvPr userDrawn="1"/>
        </p:nvSpPr>
        <p:spPr bwMode="auto">
          <a:xfrm>
            <a:off x="10619686" y="2054446"/>
            <a:ext cx="137949" cy="177361"/>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Rectangle 88"/>
          <p:cNvSpPr>
            <a:spLocks noChangeArrowheads="1"/>
          </p:cNvSpPr>
          <p:nvPr userDrawn="1"/>
        </p:nvSpPr>
        <p:spPr bwMode="auto">
          <a:xfrm>
            <a:off x="10442325" y="2103711"/>
            <a:ext cx="137949" cy="128095"/>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Rectangle 89"/>
          <p:cNvSpPr>
            <a:spLocks noChangeArrowheads="1"/>
          </p:cNvSpPr>
          <p:nvPr userDrawn="1"/>
        </p:nvSpPr>
        <p:spPr bwMode="auto">
          <a:xfrm>
            <a:off x="10269888" y="2148050"/>
            <a:ext cx="147803" cy="83757"/>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Freeform 90"/>
          <p:cNvSpPr>
            <a:spLocks/>
          </p:cNvSpPr>
          <p:nvPr userDrawn="1"/>
        </p:nvSpPr>
        <p:spPr bwMode="auto">
          <a:xfrm>
            <a:off x="10220619" y="5104087"/>
            <a:ext cx="1009979" cy="1147928"/>
          </a:xfrm>
          <a:custGeom>
            <a:avLst/>
            <a:gdLst>
              <a:gd name="T0" fmla="*/ 2 w 109"/>
              <a:gd name="T1" fmla="*/ 39 h 125"/>
              <a:gd name="T2" fmla="*/ 4 w 109"/>
              <a:gd name="T3" fmla="*/ 49 h 125"/>
              <a:gd name="T4" fmla="*/ 21 w 109"/>
              <a:gd name="T5" fmla="*/ 68 h 125"/>
              <a:gd name="T6" fmla="*/ 13 w 109"/>
              <a:gd name="T7" fmla="*/ 60 h 125"/>
              <a:gd name="T8" fmla="*/ 6 w 109"/>
              <a:gd name="T9" fmla="*/ 61 h 125"/>
              <a:gd name="T10" fmla="*/ 10 w 109"/>
              <a:gd name="T11" fmla="*/ 71 h 125"/>
              <a:gd name="T12" fmla="*/ 25 w 109"/>
              <a:gd name="T13" fmla="*/ 83 h 125"/>
              <a:gd name="T14" fmla="*/ 78 w 109"/>
              <a:gd name="T15" fmla="*/ 121 h 125"/>
              <a:gd name="T16" fmla="*/ 81 w 109"/>
              <a:gd name="T17" fmla="*/ 125 h 125"/>
              <a:gd name="T18" fmla="*/ 109 w 109"/>
              <a:gd name="T19" fmla="*/ 106 h 125"/>
              <a:gd name="T20" fmla="*/ 88 w 109"/>
              <a:gd name="T21" fmla="*/ 46 h 125"/>
              <a:gd name="T22" fmla="*/ 77 w 109"/>
              <a:gd name="T23" fmla="*/ 32 h 125"/>
              <a:gd name="T24" fmla="*/ 51 w 109"/>
              <a:gd name="T25" fmla="*/ 9 h 125"/>
              <a:gd name="T26" fmla="*/ 48 w 109"/>
              <a:gd name="T27" fmla="*/ 9 h 125"/>
              <a:gd name="T28" fmla="*/ 51 w 109"/>
              <a:gd name="T29" fmla="*/ 26 h 125"/>
              <a:gd name="T30" fmla="*/ 61 w 109"/>
              <a:gd name="T31" fmla="*/ 32 h 125"/>
              <a:gd name="T32" fmla="*/ 66 w 109"/>
              <a:gd name="T33" fmla="*/ 56 h 125"/>
              <a:gd name="T34" fmla="*/ 40 w 109"/>
              <a:gd name="T35" fmla="*/ 43 h 125"/>
              <a:gd name="T36" fmla="*/ 28 w 109"/>
              <a:gd name="T37" fmla="*/ 25 h 125"/>
              <a:gd name="T38" fmla="*/ 34 w 109"/>
              <a:gd name="T39" fmla="*/ 14 h 125"/>
              <a:gd name="T40" fmla="*/ 39 w 109"/>
              <a:gd name="T41" fmla="*/ 3 h 125"/>
              <a:gd name="T42" fmla="*/ 34 w 109"/>
              <a:gd name="T43" fmla="*/ 1 h 125"/>
              <a:gd name="T44" fmla="*/ 18 w 109"/>
              <a:gd name="T45" fmla="*/ 14 h 125"/>
              <a:gd name="T46" fmla="*/ 17 w 109"/>
              <a:gd name="T47" fmla="*/ 29 h 125"/>
              <a:gd name="T48" fmla="*/ 31 w 109"/>
              <a:gd name="T49" fmla="*/ 52 h 125"/>
              <a:gd name="T50" fmla="*/ 18 w 109"/>
              <a:gd name="T51" fmla="*/ 32 h 125"/>
              <a:gd name="T52" fmla="*/ 10 w 109"/>
              <a:gd name="T53" fmla="*/ 30 h 125"/>
              <a:gd name="T54" fmla="*/ 11 w 109"/>
              <a:gd name="T55" fmla="*/ 38 h 125"/>
              <a:gd name="T56" fmla="*/ 25 w 109"/>
              <a:gd name="T57" fmla="*/ 59 h 125"/>
              <a:gd name="T58" fmla="*/ 10 w 109"/>
              <a:gd name="T59" fmla="*/ 40 h 125"/>
              <a:gd name="T60" fmla="*/ 2 w 109"/>
              <a:gd name="T61"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25">
                <a:moveTo>
                  <a:pt x="2" y="39"/>
                </a:moveTo>
                <a:cubicBezTo>
                  <a:pt x="0" y="42"/>
                  <a:pt x="1" y="46"/>
                  <a:pt x="4" y="49"/>
                </a:cubicBezTo>
                <a:cubicBezTo>
                  <a:pt x="21" y="68"/>
                  <a:pt x="21" y="68"/>
                  <a:pt x="21" y="68"/>
                </a:cubicBezTo>
                <a:cubicBezTo>
                  <a:pt x="13" y="60"/>
                  <a:pt x="13" y="60"/>
                  <a:pt x="13" y="60"/>
                </a:cubicBezTo>
                <a:cubicBezTo>
                  <a:pt x="10" y="58"/>
                  <a:pt x="8" y="58"/>
                  <a:pt x="6" y="61"/>
                </a:cubicBezTo>
                <a:cubicBezTo>
                  <a:pt x="5" y="64"/>
                  <a:pt x="7" y="69"/>
                  <a:pt x="10" y="71"/>
                </a:cubicBezTo>
                <a:cubicBezTo>
                  <a:pt x="25" y="83"/>
                  <a:pt x="25" y="83"/>
                  <a:pt x="25" y="83"/>
                </a:cubicBezTo>
                <a:cubicBezTo>
                  <a:pt x="44" y="100"/>
                  <a:pt x="66" y="105"/>
                  <a:pt x="78" y="121"/>
                </a:cubicBezTo>
                <a:cubicBezTo>
                  <a:pt x="81" y="125"/>
                  <a:pt x="81" y="125"/>
                  <a:pt x="81" y="125"/>
                </a:cubicBezTo>
                <a:cubicBezTo>
                  <a:pt x="109" y="106"/>
                  <a:pt x="109" y="106"/>
                  <a:pt x="109" y="106"/>
                </a:cubicBezTo>
                <a:cubicBezTo>
                  <a:pt x="94" y="64"/>
                  <a:pt x="89" y="50"/>
                  <a:pt x="88" y="46"/>
                </a:cubicBezTo>
                <a:cubicBezTo>
                  <a:pt x="86" y="42"/>
                  <a:pt x="80" y="35"/>
                  <a:pt x="77" y="32"/>
                </a:cubicBezTo>
                <a:cubicBezTo>
                  <a:pt x="51" y="9"/>
                  <a:pt x="51" y="9"/>
                  <a:pt x="51" y="9"/>
                </a:cubicBezTo>
                <a:cubicBezTo>
                  <a:pt x="50" y="8"/>
                  <a:pt x="49" y="8"/>
                  <a:pt x="48" y="9"/>
                </a:cubicBezTo>
                <a:cubicBezTo>
                  <a:pt x="45" y="15"/>
                  <a:pt x="47" y="20"/>
                  <a:pt x="51" y="26"/>
                </a:cubicBezTo>
                <a:cubicBezTo>
                  <a:pt x="56" y="33"/>
                  <a:pt x="61" y="32"/>
                  <a:pt x="61" y="32"/>
                </a:cubicBezTo>
                <a:cubicBezTo>
                  <a:pt x="67" y="41"/>
                  <a:pt x="70" y="51"/>
                  <a:pt x="66" y="56"/>
                </a:cubicBezTo>
                <a:cubicBezTo>
                  <a:pt x="55" y="66"/>
                  <a:pt x="40" y="43"/>
                  <a:pt x="40" y="43"/>
                </a:cubicBezTo>
                <a:cubicBezTo>
                  <a:pt x="28" y="25"/>
                  <a:pt x="28" y="25"/>
                  <a:pt x="28" y="25"/>
                </a:cubicBezTo>
                <a:cubicBezTo>
                  <a:pt x="26" y="21"/>
                  <a:pt x="34" y="14"/>
                  <a:pt x="34" y="14"/>
                </a:cubicBezTo>
                <a:cubicBezTo>
                  <a:pt x="38" y="11"/>
                  <a:pt x="41" y="9"/>
                  <a:pt x="39" y="3"/>
                </a:cubicBezTo>
                <a:cubicBezTo>
                  <a:pt x="38" y="1"/>
                  <a:pt x="36" y="0"/>
                  <a:pt x="34" y="1"/>
                </a:cubicBezTo>
                <a:cubicBezTo>
                  <a:pt x="18" y="14"/>
                  <a:pt x="18" y="14"/>
                  <a:pt x="18" y="14"/>
                </a:cubicBezTo>
                <a:cubicBezTo>
                  <a:pt x="14" y="17"/>
                  <a:pt x="14" y="23"/>
                  <a:pt x="17" y="29"/>
                </a:cubicBezTo>
                <a:cubicBezTo>
                  <a:pt x="31" y="52"/>
                  <a:pt x="31" y="52"/>
                  <a:pt x="31" y="52"/>
                </a:cubicBezTo>
                <a:cubicBezTo>
                  <a:pt x="18" y="32"/>
                  <a:pt x="18" y="32"/>
                  <a:pt x="18" y="32"/>
                </a:cubicBezTo>
                <a:cubicBezTo>
                  <a:pt x="16" y="28"/>
                  <a:pt x="12" y="27"/>
                  <a:pt x="10" y="30"/>
                </a:cubicBezTo>
                <a:cubicBezTo>
                  <a:pt x="8" y="32"/>
                  <a:pt x="8" y="35"/>
                  <a:pt x="11" y="38"/>
                </a:cubicBezTo>
                <a:cubicBezTo>
                  <a:pt x="25" y="59"/>
                  <a:pt x="25" y="59"/>
                  <a:pt x="25" y="59"/>
                </a:cubicBezTo>
                <a:cubicBezTo>
                  <a:pt x="10" y="40"/>
                  <a:pt x="10" y="40"/>
                  <a:pt x="10" y="40"/>
                </a:cubicBezTo>
                <a:cubicBezTo>
                  <a:pt x="7" y="37"/>
                  <a:pt x="4" y="37"/>
                  <a:pt x="2" y="39"/>
                </a:cubicBezTo>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91"/>
          <p:cNvSpPr>
            <a:spLocks/>
          </p:cNvSpPr>
          <p:nvPr userDrawn="1"/>
        </p:nvSpPr>
        <p:spPr bwMode="auto">
          <a:xfrm>
            <a:off x="10944849" y="6168258"/>
            <a:ext cx="709447" cy="655257"/>
          </a:xfrm>
          <a:custGeom>
            <a:avLst/>
            <a:gdLst>
              <a:gd name="T0" fmla="*/ 24 w 144"/>
              <a:gd name="T1" fmla="*/ 133 h 133"/>
              <a:gd name="T2" fmla="*/ 144 w 144"/>
              <a:gd name="T3" fmla="*/ 133 h 133"/>
              <a:gd name="T4" fmla="*/ 76 w 144"/>
              <a:gd name="T5" fmla="*/ 0 h 133"/>
              <a:gd name="T6" fmla="*/ 0 w 144"/>
              <a:gd name="T7" fmla="*/ 54 h 133"/>
              <a:gd name="T8" fmla="*/ 24 w 144"/>
              <a:gd name="T9" fmla="*/ 133 h 133"/>
            </a:gdLst>
            <a:ahLst/>
            <a:cxnLst>
              <a:cxn ang="0">
                <a:pos x="T0" y="T1"/>
              </a:cxn>
              <a:cxn ang="0">
                <a:pos x="T2" y="T3"/>
              </a:cxn>
              <a:cxn ang="0">
                <a:pos x="T4" y="T5"/>
              </a:cxn>
              <a:cxn ang="0">
                <a:pos x="T6" y="T7"/>
              </a:cxn>
              <a:cxn ang="0">
                <a:pos x="T8" y="T9"/>
              </a:cxn>
            </a:cxnLst>
            <a:rect l="0" t="0" r="r" b="b"/>
            <a:pathLst>
              <a:path w="144" h="133">
                <a:moveTo>
                  <a:pt x="24" y="133"/>
                </a:moveTo>
                <a:lnTo>
                  <a:pt x="144" y="133"/>
                </a:lnTo>
                <a:lnTo>
                  <a:pt x="76" y="0"/>
                </a:lnTo>
                <a:lnTo>
                  <a:pt x="0" y="54"/>
                </a:lnTo>
                <a:lnTo>
                  <a:pt x="24" y="133"/>
                </a:lnTo>
                <a:close/>
              </a:path>
            </a:pathLst>
          </a:custGeom>
          <a:solidFill>
            <a:srgbClr val="396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92"/>
          <p:cNvSpPr>
            <a:spLocks/>
          </p:cNvSpPr>
          <p:nvPr userDrawn="1"/>
        </p:nvSpPr>
        <p:spPr bwMode="auto">
          <a:xfrm>
            <a:off x="10895581" y="6050016"/>
            <a:ext cx="413844" cy="374432"/>
          </a:xfrm>
          <a:custGeom>
            <a:avLst/>
            <a:gdLst>
              <a:gd name="T0" fmla="*/ 0 w 84"/>
              <a:gd name="T1" fmla="*/ 50 h 76"/>
              <a:gd name="T2" fmla="*/ 13 w 84"/>
              <a:gd name="T3" fmla="*/ 76 h 76"/>
              <a:gd name="T4" fmla="*/ 84 w 84"/>
              <a:gd name="T5" fmla="*/ 26 h 76"/>
              <a:gd name="T6" fmla="*/ 71 w 84"/>
              <a:gd name="T7" fmla="*/ 0 h 76"/>
              <a:gd name="T8" fmla="*/ 0 w 84"/>
              <a:gd name="T9" fmla="*/ 50 h 76"/>
            </a:gdLst>
            <a:ahLst/>
            <a:cxnLst>
              <a:cxn ang="0">
                <a:pos x="T0" y="T1"/>
              </a:cxn>
              <a:cxn ang="0">
                <a:pos x="T2" y="T3"/>
              </a:cxn>
              <a:cxn ang="0">
                <a:pos x="T4" y="T5"/>
              </a:cxn>
              <a:cxn ang="0">
                <a:pos x="T6" y="T7"/>
              </a:cxn>
              <a:cxn ang="0">
                <a:pos x="T8" y="T9"/>
              </a:cxn>
            </a:cxnLst>
            <a:rect l="0" t="0" r="r" b="b"/>
            <a:pathLst>
              <a:path w="84" h="76">
                <a:moveTo>
                  <a:pt x="0" y="50"/>
                </a:moveTo>
                <a:lnTo>
                  <a:pt x="13" y="76"/>
                </a:lnTo>
                <a:lnTo>
                  <a:pt x="84" y="26"/>
                </a:lnTo>
                <a:lnTo>
                  <a:pt x="71" y="0"/>
                </a:lnTo>
                <a:lnTo>
                  <a:pt x="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93"/>
          <p:cNvSpPr>
            <a:spLocks/>
          </p:cNvSpPr>
          <p:nvPr userDrawn="1"/>
        </p:nvSpPr>
        <p:spPr bwMode="auto">
          <a:xfrm>
            <a:off x="10462029" y="5104087"/>
            <a:ext cx="83757" cy="73903"/>
          </a:xfrm>
          <a:custGeom>
            <a:avLst/>
            <a:gdLst>
              <a:gd name="T0" fmla="*/ 9 w 9"/>
              <a:gd name="T1" fmla="*/ 1 h 8"/>
              <a:gd name="T2" fmla="*/ 2 w 9"/>
              <a:gd name="T3" fmla="*/ 8 h 8"/>
              <a:gd name="T4" fmla="*/ 0 w 9"/>
              <a:gd name="T5" fmla="*/ 7 h 8"/>
              <a:gd name="T6" fmla="*/ 9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2" y="8"/>
                  <a:pt x="2" y="8"/>
                  <a:pt x="2" y="8"/>
                </a:cubicBezTo>
                <a:cubicBezTo>
                  <a:pt x="1" y="8"/>
                  <a:pt x="0" y="8"/>
                  <a:pt x="0" y="7"/>
                </a:cubicBezTo>
                <a:cubicBezTo>
                  <a:pt x="9" y="0"/>
                  <a:pt x="9" y="0"/>
                  <a:pt x="9" y="0"/>
                </a:cubicBezTo>
                <a:lnTo>
                  <a:pt x="9" y="1"/>
                </a:ln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 name="Freeform 94"/>
          <p:cNvSpPr>
            <a:spLocks/>
          </p:cNvSpPr>
          <p:nvPr userDrawn="1"/>
        </p:nvSpPr>
        <p:spPr bwMode="auto">
          <a:xfrm>
            <a:off x="10673878" y="5168136"/>
            <a:ext cx="103464" cy="103464"/>
          </a:xfrm>
          <a:custGeom>
            <a:avLst/>
            <a:gdLst>
              <a:gd name="T0" fmla="*/ 1 w 11"/>
              <a:gd name="T1" fmla="*/ 1 h 11"/>
              <a:gd name="T2" fmla="*/ 8 w 11"/>
              <a:gd name="T3" fmla="*/ 10 h 11"/>
              <a:gd name="T4" fmla="*/ 11 w 11"/>
              <a:gd name="T5" fmla="*/ 9 h 11"/>
              <a:gd name="T6" fmla="*/ 1 w 11"/>
              <a:gd name="T7" fmla="*/ 0 h 11"/>
              <a:gd name="T8" fmla="*/ 1 w 11"/>
              <a:gd name="T9" fmla="*/ 1 h 11"/>
            </a:gdLst>
            <a:ahLst/>
            <a:cxnLst>
              <a:cxn ang="0">
                <a:pos x="T0" y="T1"/>
              </a:cxn>
              <a:cxn ang="0">
                <a:pos x="T2" y="T3"/>
              </a:cxn>
              <a:cxn ang="0">
                <a:pos x="T4" y="T5"/>
              </a:cxn>
              <a:cxn ang="0">
                <a:pos x="T6" y="T7"/>
              </a:cxn>
              <a:cxn ang="0">
                <a:pos x="T8" y="T9"/>
              </a:cxn>
            </a:cxnLst>
            <a:rect l="0" t="0" r="r" b="b"/>
            <a:pathLst>
              <a:path w="11" h="11">
                <a:moveTo>
                  <a:pt x="1" y="1"/>
                </a:moveTo>
                <a:cubicBezTo>
                  <a:pt x="8" y="10"/>
                  <a:pt x="8" y="10"/>
                  <a:pt x="8" y="10"/>
                </a:cubicBezTo>
                <a:cubicBezTo>
                  <a:pt x="9" y="11"/>
                  <a:pt x="10" y="10"/>
                  <a:pt x="11" y="9"/>
                </a:cubicBezTo>
                <a:cubicBezTo>
                  <a:pt x="1" y="0"/>
                  <a:pt x="1" y="0"/>
                  <a:pt x="1" y="0"/>
                </a:cubicBezTo>
                <a:cubicBezTo>
                  <a:pt x="0" y="1"/>
                  <a:pt x="0" y="1"/>
                  <a:pt x="1" y="1"/>
                </a:cubicBez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Freeform 95"/>
          <p:cNvSpPr>
            <a:spLocks/>
          </p:cNvSpPr>
          <p:nvPr userDrawn="1"/>
        </p:nvSpPr>
        <p:spPr bwMode="auto">
          <a:xfrm>
            <a:off x="10895581" y="5966266"/>
            <a:ext cx="335017" cy="266044"/>
          </a:xfrm>
          <a:custGeom>
            <a:avLst/>
            <a:gdLst>
              <a:gd name="T0" fmla="*/ 68 w 68"/>
              <a:gd name="T1" fmla="*/ 15 h 54"/>
              <a:gd name="T2" fmla="*/ 10 w 68"/>
              <a:gd name="T3" fmla="*/ 54 h 54"/>
              <a:gd name="T4" fmla="*/ 0 w 68"/>
              <a:gd name="T5" fmla="*/ 43 h 54"/>
              <a:gd name="T6" fmla="*/ 62 w 68"/>
              <a:gd name="T7" fmla="*/ 0 h 54"/>
              <a:gd name="T8" fmla="*/ 68 w 68"/>
              <a:gd name="T9" fmla="*/ 15 h 54"/>
            </a:gdLst>
            <a:ahLst/>
            <a:cxnLst>
              <a:cxn ang="0">
                <a:pos x="T0" y="T1"/>
              </a:cxn>
              <a:cxn ang="0">
                <a:pos x="T2" y="T3"/>
              </a:cxn>
              <a:cxn ang="0">
                <a:pos x="T4" y="T5"/>
              </a:cxn>
              <a:cxn ang="0">
                <a:pos x="T6" y="T7"/>
              </a:cxn>
              <a:cxn ang="0">
                <a:pos x="T8" y="T9"/>
              </a:cxn>
            </a:cxnLst>
            <a:rect l="0" t="0" r="r" b="b"/>
            <a:pathLst>
              <a:path w="68" h="54">
                <a:moveTo>
                  <a:pt x="68" y="15"/>
                </a:moveTo>
                <a:lnTo>
                  <a:pt x="10" y="54"/>
                </a:lnTo>
                <a:lnTo>
                  <a:pt x="0" y="43"/>
                </a:lnTo>
                <a:lnTo>
                  <a:pt x="62" y="0"/>
                </a:lnTo>
                <a:lnTo>
                  <a:pt x="68" y="15"/>
                </a:lnTo>
                <a:close/>
              </a:path>
            </a:pathLst>
          </a:custGeom>
          <a:solidFill>
            <a:srgbClr val="4F31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Freeform 96"/>
          <p:cNvSpPr>
            <a:spLocks/>
          </p:cNvSpPr>
          <p:nvPr userDrawn="1"/>
        </p:nvSpPr>
        <p:spPr bwMode="auto">
          <a:xfrm>
            <a:off x="10915288" y="6079577"/>
            <a:ext cx="137949" cy="152730"/>
          </a:xfrm>
          <a:custGeom>
            <a:avLst/>
            <a:gdLst>
              <a:gd name="T0" fmla="*/ 13 w 15"/>
              <a:gd name="T1" fmla="*/ 5 h 17"/>
              <a:gd name="T2" fmla="*/ 11 w 15"/>
              <a:gd name="T3" fmla="*/ 15 h 17"/>
              <a:gd name="T4" fmla="*/ 2 w 15"/>
              <a:gd name="T5" fmla="*/ 11 h 17"/>
              <a:gd name="T6" fmla="*/ 4 w 15"/>
              <a:gd name="T7" fmla="*/ 2 h 17"/>
              <a:gd name="T8" fmla="*/ 13 w 15"/>
              <a:gd name="T9" fmla="*/ 5 h 17"/>
            </a:gdLst>
            <a:ahLst/>
            <a:cxnLst>
              <a:cxn ang="0">
                <a:pos x="T0" y="T1"/>
              </a:cxn>
              <a:cxn ang="0">
                <a:pos x="T2" y="T3"/>
              </a:cxn>
              <a:cxn ang="0">
                <a:pos x="T4" y="T5"/>
              </a:cxn>
              <a:cxn ang="0">
                <a:pos x="T6" y="T7"/>
              </a:cxn>
              <a:cxn ang="0">
                <a:pos x="T8" y="T9"/>
              </a:cxn>
            </a:cxnLst>
            <a:rect l="0" t="0" r="r" b="b"/>
            <a:pathLst>
              <a:path w="15" h="17">
                <a:moveTo>
                  <a:pt x="13" y="5"/>
                </a:moveTo>
                <a:cubicBezTo>
                  <a:pt x="15" y="9"/>
                  <a:pt x="14" y="13"/>
                  <a:pt x="11" y="15"/>
                </a:cubicBezTo>
                <a:cubicBezTo>
                  <a:pt x="8" y="17"/>
                  <a:pt x="4" y="15"/>
                  <a:pt x="2" y="11"/>
                </a:cubicBezTo>
                <a:cubicBezTo>
                  <a:pt x="0" y="8"/>
                  <a:pt x="1" y="4"/>
                  <a:pt x="4" y="2"/>
                </a:cubicBezTo>
                <a:cubicBezTo>
                  <a:pt x="7" y="0"/>
                  <a:pt x="11" y="2"/>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Freeform 97"/>
          <p:cNvSpPr>
            <a:spLocks/>
          </p:cNvSpPr>
          <p:nvPr userDrawn="1"/>
        </p:nvSpPr>
        <p:spPr bwMode="auto">
          <a:xfrm>
            <a:off x="10925142" y="6089431"/>
            <a:ext cx="118242" cy="133022"/>
          </a:xfrm>
          <a:custGeom>
            <a:avLst/>
            <a:gdLst>
              <a:gd name="T0" fmla="*/ 12 w 13"/>
              <a:gd name="T1" fmla="*/ 4 h 15"/>
              <a:gd name="T2" fmla="*/ 11 w 13"/>
              <a:gd name="T3" fmla="*/ 5 h 15"/>
              <a:gd name="T4" fmla="*/ 13 w 13"/>
              <a:gd name="T5" fmla="*/ 9 h 15"/>
              <a:gd name="T6" fmla="*/ 10 w 13"/>
              <a:gd name="T7" fmla="*/ 14 h 15"/>
              <a:gd name="T8" fmla="*/ 8 w 13"/>
              <a:gd name="T9" fmla="*/ 14 h 15"/>
              <a:gd name="T10" fmla="*/ 1 w 13"/>
              <a:gd name="T11" fmla="*/ 10 h 15"/>
              <a:gd name="T12" fmla="*/ 0 w 13"/>
              <a:gd name="T13" fmla="*/ 6 h 15"/>
              <a:gd name="T14" fmla="*/ 3 w 13"/>
              <a:gd name="T15" fmla="*/ 1 h 15"/>
              <a:gd name="T16" fmla="*/ 5 w 13"/>
              <a:gd name="T17" fmla="*/ 1 h 15"/>
              <a:gd name="T18" fmla="*/ 11 w 13"/>
              <a:gd name="T19" fmla="*/ 5 h 15"/>
              <a:gd name="T20" fmla="*/ 12 w 13"/>
              <a:gd name="T21" fmla="*/ 4 h 15"/>
              <a:gd name="T22" fmla="*/ 12 w 13"/>
              <a:gd name="T23" fmla="*/ 4 h 15"/>
              <a:gd name="T24" fmla="*/ 5 w 13"/>
              <a:gd name="T25" fmla="*/ 0 h 15"/>
              <a:gd name="T26" fmla="*/ 3 w 13"/>
              <a:gd name="T27" fmla="*/ 1 h 15"/>
              <a:gd name="T28" fmla="*/ 0 w 13"/>
              <a:gd name="T29" fmla="*/ 6 h 15"/>
              <a:gd name="T30" fmla="*/ 1 w 13"/>
              <a:gd name="T31" fmla="*/ 11 h 15"/>
              <a:gd name="T32" fmla="*/ 8 w 13"/>
              <a:gd name="T33" fmla="*/ 15 h 15"/>
              <a:gd name="T34" fmla="*/ 10 w 13"/>
              <a:gd name="T35" fmla="*/ 14 h 15"/>
              <a:gd name="T36" fmla="*/ 13 w 13"/>
              <a:gd name="T37" fmla="*/ 9 h 15"/>
              <a:gd name="T38" fmla="*/ 12 w 13"/>
              <a:gd name="T3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5">
                <a:moveTo>
                  <a:pt x="12" y="4"/>
                </a:moveTo>
                <a:cubicBezTo>
                  <a:pt x="11" y="5"/>
                  <a:pt x="11" y="5"/>
                  <a:pt x="11" y="5"/>
                </a:cubicBezTo>
                <a:cubicBezTo>
                  <a:pt x="12" y="6"/>
                  <a:pt x="13" y="7"/>
                  <a:pt x="13" y="9"/>
                </a:cubicBezTo>
                <a:cubicBezTo>
                  <a:pt x="13" y="11"/>
                  <a:pt x="12" y="13"/>
                  <a:pt x="10" y="14"/>
                </a:cubicBezTo>
                <a:cubicBezTo>
                  <a:pt x="9" y="14"/>
                  <a:pt x="8" y="14"/>
                  <a:pt x="8" y="14"/>
                </a:cubicBezTo>
                <a:cubicBezTo>
                  <a:pt x="5" y="14"/>
                  <a:pt x="3" y="13"/>
                  <a:pt x="1" y="10"/>
                </a:cubicBezTo>
                <a:cubicBezTo>
                  <a:pt x="1" y="9"/>
                  <a:pt x="0" y="8"/>
                  <a:pt x="0" y="6"/>
                </a:cubicBezTo>
                <a:cubicBezTo>
                  <a:pt x="0" y="4"/>
                  <a:pt x="1" y="2"/>
                  <a:pt x="3" y="1"/>
                </a:cubicBezTo>
                <a:cubicBezTo>
                  <a:pt x="4" y="1"/>
                  <a:pt x="5" y="1"/>
                  <a:pt x="5" y="1"/>
                </a:cubicBezTo>
                <a:cubicBezTo>
                  <a:pt x="8" y="1"/>
                  <a:pt x="10" y="2"/>
                  <a:pt x="11" y="5"/>
                </a:cubicBezTo>
                <a:cubicBezTo>
                  <a:pt x="12" y="4"/>
                  <a:pt x="12" y="4"/>
                  <a:pt x="12" y="4"/>
                </a:cubicBezTo>
                <a:cubicBezTo>
                  <a:pt x="12" y="4"/>
                  <a:pt x="12" y="4"/>
                  <a:pt x="12" y="4"/>
                </a:cubicBezTo>
                <a:cubicBezTo>
                  <a:pt x="11" y="2"/>
                  <a:pt x="8" y="0"/>
                  <a:pt x="5" y="0"/>
                </a:cubicBezTo>
                <a:cubicBezTo>
                  <a:pt x="4" y="0"/>
                  <a:pt x="3" y="0"/>
                  <a:pt x="3" y="1"/>
                </a:cubicBezTo>
                <a:cubicBezTo>
                  <a:pt x="1" y="2"/>
                  <a:pt x="0" y="4"/>
                  <a:pt x="0" y="6"/>
                </a:cubicBezTo>
                <a:cubicBezTo>
                  <a:pt x="0" y="8"/>
                  <a:pt x="0" y="9"/>
                  <a:pt x="1" y="11"/>
                </a:cubicBezTo>
                <a:cubicBezTo>
                  <a:pt x="2" y="13"/>
                  <a:pt x="5" y="15"/>
                  <a:pt x="8" y="15"/>
                </a:cubicBezTo>
                <a:cubicBezTo>
                  <a:pt x="8" y="15"/>
                  <a:pt x="9" y="15"/>
                  <a:pt x="10" y="14"/>
                </a:cubicBezTo>
                <a:cubicBezTo>
                  <a:pt x="12" y="13"/>
                  <a:pt x="13" y="11"/>
                  <a:pt x="13" y="9"/>
                </a:cubicBezTo>
                <a:cubicBezTo>
                  <a:pt x="13" y="7"/>
                  <a:pt x="13" y="6"/>
                  <a:pt x="12" y="4"/>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98"/>
          <p:cNvSpPr>
            <a:spLocks/>
          </p:cNvSpPr>
          <p:nvPr userDrawn="1"/>
        </p:nvSpPr>
        <p:spPr bwMode="auto">
          <a:xfrm>
            <a:off x="10979334" y="6153480"/>
            <a:ext cx="19707" cy="54195"/>
          </a:xfrm>
          <a:custGeom>
            <a:avLst/>
            <a:gdLst>
              <a:gd name="T0" fmla="*/ 4 w 4"/>
              <a:gd name="T1" fmla="*/ 11 h 11"/>
              <a:gd name="T2" fmla="*/ 0 w 4"/>
              <a:gd name="T3" fmla="*/ 0 h 11"/>
              <a:gd name="T4" fmla="*/ 2 w 4"/>
              <a:gd name="T5" fmla="*/ 0 h 11"/>
              <a:gd name="T6" fmla="*/ 4 w 4"/>
              <a:gd name="T7" fmla="*/ 11 h 11"/>
            </a:gdLst>
            <a:ahLst/>
            <a:cxnLst>
              <a:cxn ang="0">
                <a:pos x="T0" y="T1"/>
              </a:cxn>
              <a:cxn ang="0">
                <a:pos x="T2" y="T3"/>
              </a:cxn>
              <a:cxn ang="0">
                <a:pos x="T4" y="T5"/>
              </a:cxn>
              <a:cxn ang="0">
                <a:pos x="T6" y="T7"/>
              </a:cxn>
            </a:cxnLst>
            <a:rect l="0" t="0" r="r" b="b"/>
            <a:pathLst>
              <a:path w="4" h="11">
                <a:moveTo>
                  <a:pt x="4" y="11"/>
                </a:moveTo>
                <a:lnTo>
                  <a:pt x="0" y="0"/>
                </a:lnTo>
                <a:lnTo>
                  <a:pt x="2" y="0"/>
                </a:lnTo>
                <a:lnTo>
                  <a:pt x="4" y="11"/>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99"/>
          <p:cNvSpPr>
            <a:spLocks/>
          </p:cNvSpPr>
          <p:nvPr userDrawn="1"/>
        </p:nvSpPr>
        <p:spPr bwMode="auto">
          <a:xfrm>
            <a:off x="10979334" y="6143627"/>
            <a:ext cx="34488" cy="14781"/>
          </a:xfrm>
          <a:custGeom>
            <a:avLst/>
            <a:gdLst>
              <a:gd name="T0" fmla="*/ 7 w 7"/>
              <a:gd name="T1" fmla="*/ 0 h 3"/>
              <a:gd name="T2" fmla="*/ 2 w 7"/>
              <a:gd name="T3" fmla="*/ 3 h 3"/>
              <a:gd name="T4" fmla="*/ 0 w 7"/>
              <a:gd name="T5" fmla="*/ 2 h 3"/>
              <a:gd name="T6" fmla="*/ 7 w 7"/>
              <a:gd name="T7" fmla="*/ 0 h 3"/>
            </a:gdLst>
            <a:ahLst/>
            <a:cxnLst>
              <a:cxn ang="0">
                <a:pos x="T0" y="T1"/>
              </a:cxn>
              <a:cxn ang="0">
                <a:pos x="T2" y="T3"/>
              </a:cxn>
              <a:cxn ang="0">
                <a:pos x="T4" y="T5"/>
              </a:cxn>
              <a:cxn ang="0">
                <a:pos x="T6" y="T7"/>
              </a:cxn>
            </a:cxnLst>
            <a:rect l="0" t="0" r="r" b="b"/>
            <a:pathLst>
              <a:path w="7" h="3">
                <a:moveTo>
                  <a:pt x="7" y="0"/>
                </a:moveTo>
                <a:lnTo>
                  <a:pt x="2" y="3"/>
                </a:lnTo>
                <a:lnTo>
                  <a:pt x="0" y="2"/>
                </a:lnTo>
                <a:lnTo>
                  <a:pt x="7"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Freeform 100"/>
          <p:cNvSpPr>
            <a:spLocks/>
          </p:cNvSpPr>
          <p:nvPr userDrawn="1"/>
        </p:nvSpPr>
        <p:spPr bwMode="auto">
          <a:xfrm>
            <a:off x="10969481" y="6094358"/>
            <a:ext cx="19707" cy="59119"/>
          </a:xfrm>
          <a:custGeom>
            <a:avLst/>
            <a:gdLst>
              <a:gd name="T0" fmla="*/ 0 w 4"/>
              <a:gd name="T1" fmla="*/ 0 h 12"/>
              <a:gd name="T2" fmla="*/ 4 w 4"/>
              <a:gd name="T3" fmla="*/ 12 h 12"/>
              <a:gd name="T4" fmla="*/ 2 w 4"/>
              <a:gd name="T5" fmla="*/ 12 h 12"/>
              <a:gd name="T6" fmla="*/ 0 w 4"/>
              <a:gd name="T7" fmla="*/ 0 h 12"/>
            </a:gdLst>
            <a:ahLst/>
            <a:cxnLst>
              <a:cxn ang="0">
                <a:pos x="T0" y="T1"/>
              </a:cxn>
              <a:cxn ang="0">
                <a:pos x="T2" y="T3"/>
              </a:cxn>
              <a:cxn ang="0">
                <a:pos x="T4" y="T5"/>
              </a:cxn>
              <a:cxn ang="0">
                <a:pos x="T6" y="T7"/>
              </a:cxn>
            </a:cxnLst>
            <a:rect l="0" t="0" r="r" b="b"/>
            <a:pathLst>
              <a:path w="4" h="12">
                <a:moveTo>
                  <a:pt x="0" y="0"/>
                </a:moveTo>
                <a:lnTo>
                  <a:pt x="4" y="12"/>
                </a:lnTo>
                <a:lnTo>
                  <a:pt x="2" y="12"/>
                </a:lnTo>
                <a:lnTo>
                  <a:pt x="0"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Rectangle 101"/>
          <p:cNvSpPr>
            <a:spLocks noChangeArrowheads="1"/>
          </p:cNvSpPr>
          <p:nvPr userDrawn="1"/>
        </p:nvSpPr>
        <p:spPr bwMode="auto">
          <a:xfrm>
            <a:off x="10949773" y="6104212"/>
            <a:ext cx="9854"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7" name="Freeform 102"/>
          <p:cNvSpPr>
            <a:spLocks/>
          </p:cNvSpPr>
          <p:nvPr userDrawn="1"/>
        </p:nvSpPr>
        <p:spPr bwMode="auto">
          <a:xfrm>
            <a:off x="10934996" y="6123919"/>
            <a:ext cx="14781" cy="9854"/>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103"/>
          <p:cNvSpPr>
            <a:spLocks/>
          </p:cNvSpPr>
          <p:nvPr userDrawn="1"/>
        </p:nvSpPr>
        <p:spPr bwMode="auto">
          <a:xfrm>
            <a:off x="10934996" y="6153480"/>
            <a:ext cx="9854"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Rectangle 104"/>
          <p:cNvSpPr>
            <a:spLocks noChangeArrowheads="1"/>
          </p:cNvSpPr>
          <p:nvPr userDrawn="1"/>
        </p:nvSpPr>
        <p:spPr bwMode="auto">
          <a:xfrm>
            <a:off x="10944849" y="6168258"/>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105"/>
          <p:cNvSpPr>
            <a:spLocks/>
          </p:cNvSpPr>
          <p:nvPr userDrawn="1"/>
        </p:nvSpPr>
        <p:spPr bwMode="auto">
          <a:xfrm>
            <a:off x="10959627" y="6187965"/>
            <a:ext cx="9854" cy="19707"/>
          </a:xfrm>
          <a:custGeom>
            <a:avLst/>
            <a:gdLst>
              <a:gd name="T0" fmla="*/ 2 w 2"/>
              <a:gd name="T1" fmla="*/ 0 h 4"/>
              <a:gd name="T2" fmla="*/ 2 w 2"/>
              <a:gd name="T3" fmla="*/ 2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Freeform 106"/>
          <p:cNvSpPr>
            <a:spLocks/>
          </p:cNvSpPr>
          <p:nvPr userDrawn="1"/>
        </p:nvSpPr>
        <p:spPr bwMode="auto">
          <a:xfrm>
            <a:off x="10989188" y="6197819"/>
            <a:ext cx="0" cy="19707"/>
          </a:xfrm>
          <a:custGeom>
            <a:avLst/>
            <a:gdLst>
              <a:gd name="T0" fmla="*/ 0 h 4"/>
              <a:gd name="T1" fmla="*/ 2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2" name="Rectangle 107"/>
          <p:cNvSpPr>
            <a:spLocks noChangeArrowheads="1"/>
          </p:cNvSpPr>
          <p:nvPr userDrawn="1"/>
        </p:nvSpPr>
        <p:spPr bwMode="auto">
          <a:xfrm>
            <a:off x="11008895" y="6197819"/>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3" name="Freeform 108"/>
          <p:cNvSpPr>
            <a:spLocks/>
          </p:cNvSpPr>
          <p:nvPr userDrawn="1"/>
        </p:nvSpPr>
        <p:spPr bwMode="auto">
          <a:xfrm>
            <a:off x="11013822" y="6178112"/>
            <a:ext cx="19707" cy="9854"/>
          </a:xfrm>
          <a:custGeom>
            <a:avLst/>
            <a:gdLst>
              <a:gd name="T0" fmla="*/ 0 w 4"/>
              <a:gd name="T1" fmla="*/ 0 h 2"/>
              <a:gd name="T2" fmla="*/ 2 w 4"/>
              <a:gd name="T3" fmla="*/ 0 h 2"/>
              <a:gd name="T4" fmla="*/ 4 w 4"/>
              <a:gd name="T5" fmla="*/ 2 h 2"/>
              <a:gd name="T6" fmla="*/ 2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4" name="Freeform 109"/>
          <p:cNvSpPr>
            <a:spLocks/>
          </p:cNvSpPr>
          <p:nvPr userDrawn="1"/>
        </p:nvSpPr>
        <p:spPr bwMode="auto">
          <a:xfrm>
            <a:off x="11023676" y="6158404"/>
            <a:ext cx="9854"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5" name="Freeform 110"/>
          <p:cNvSpPr>
            <a:spLocks/>
          </p:cNvSpPr>
          <p:nvPr userDrawn="1"/>
        </p:nvSpPr>
        <p:spPr bwMode="auto">
          <a:xfrm>
            <a:off x="11013822" y="6133773"/>
            <a:ext cx="9854" cy="9854"/>
          </a:xfrm>
          <a:custGeom>
            <a:avLst/>
            <a:gdLst>
              <a:gd name="T0" fmla="*/ 0 w 2"/>
              <a:gd name="T1" fmla="*/ 2 h 2"/>
              <a:gd name="T2" fmla="*/ 0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2"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Freeform 111"/>
          <p:cNvSpPr>
            <a:spLocks/>
          </p:cNvSpPr>
          <p:nvPr userDrawn="1"/>
        </p:nvSpPr>
        <p:spPr bwMode="auto">
          <a:xfrm>
            <a:off x="10999042" y="6104212"/>
            <a:ext cx="9854" cy="19707"/>
          </a:xfrm>
          <a:custGeom>
            <a:avLst/>
            <a:gdLst>
              <a:gd name="T0" fmla="*/ 0 w 2"/>
              <a:gd name="T1" fmla="*/ 4 h 4"/>
              <a:gd name="T2" fmla="*/ 0 w 2"/>
              <a:gd name="T3" fmla="*/ 2 h 4"/>
              <a:gd name="T4" fmla="*/ 2 w 2"/>
              <a:gd name="T5" fmla="*/ 0 h 4"/>
              <a:gd name="T6" fmla="*/ 2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2"/>
                </a:lnTo>
                <a:lnTo>
                  <a:pt x="2" y="0"/>
                </a:lnTo>
                <a:lnTo>
                  <a:pt x="2"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7" name="Freeform 112"/>
          <p:cNvSpPr>
            <a:spLocks/>
          </p:cNvSpPr>
          <p:nvPr userDrawn="1"/>
        </p:nvSpPr>
        <p:spPr bwMode="auto">
          <a:xfrm>
            <a:off x="10979334" y="6094358"/>
            <a:ext cx="0" cy="19707"/>
          </a:xfrm>
          <a:custGeom>
            <a:avLst/>
            <a:gdLst>
              <a:gd name="T0" fmla="*/ 4 h 4"/>
              <a:gd name="T1" fmla="*/ 2 h 4"/>
              <a:gd name="T2" fmla="*/ 0 h 4"/>
              <a:gd name="T3" fmla="*/ 2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8" name="Freeform 113"/>
          <p:cNvSpPr>
            <a:spLocks/>
          </p:cNvSpPr>
          <p:nvPr userDrawn="1"/>
        </p:nvSpPr>
        <p:spPr bwMode="auto">
          <a:xfrm>
            <a:off x="10979334" y="6153480"/>
            <a:ext cx="9854" cy="492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0" y="1"/>
                  <a:pt x="0" y="1"/>
                </a:cubicBezTo>
                <a:cubicBezTo>
                  <a:pt x="0" y="0"/>
                  <a:pt x="0" y="0"/>
                  <a:pt x="0" y="0"/>
                </a:cubicBezTo>
                <a:cubicBezTo>
                  <a:pt x="0" y="0"/>
                  <a:pt x="1" y="0"/>
                  <a:pt x="1" y="0"/>
                </a:cubicBez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9" name="Freeform 114"/>
          <p:cNvSpPr>
            <a:spLocks/>
          </p:cNvSpPr>
          <p:nvPr userDrawn="1"/>
        </p:nvSpPr>
        <p:spPr bwMode="auto">
          <a:xfrm>
            <a:off x="11033530" y="6114065"/>
            <a:ext cx="9854" cy="19707"/>
          </a:xfrm>
          <a:custGeom>
            <a:avLst/>
            <a:gdLst>
              <a:gd name="T0" fmla="*/ 1 w 1"/>
              <a:gd name="T1" fmla="*/ 1 h 2"/>
              <a:gd name="T2" fmla="*/ 1 w 1"/>
              <a:gd name="T3" fmla="*/ 2 h 2"/>
              <a:gd name="T4" fmla="*/ 1 w 1"/>
              <a:gd name="T5" fmla="*/ 2 h 2"/>
              <a:gd name="T6" fmla="*/ 1 w 1"/>
              <a:gd name="T7" fmla="*/ 2 h 2"/>
              <a:gd name="T8" fmla="*/ 0 w 1"/>
              <a:gd name="T9" fmla="*/ 1 h 2"/>
              <a:gd name="T10" fmla="*/ 0 w 1"/>
              <a:gd name="T11" fmla="*/ 0 h 2"/>
              <a:gd name="T12" fmla="*/ 0 w 1"/>
              <a:gd name="T13" fmla="*/ 0 h 2"/>
              <a:gd name="T14" fmla="*/ 0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1"/>
                  <a:pt x="1" y="2"/>
                  <a:pt x="1" y="2"/>
                </a:cubicBezTo>
                <a:cubicBezTo>
                  <a:pt x="1" y="2"/>
                  <a:pt x="1" y="2"/>
                  <a:pt x="1" y="2"/>
                </a:cubicBezTo>
                <a:cubicBezTo>
                  <a:pt x="1" y="2"/>
                  <a:pt x="1" y="2"/>
                  <a:pt x="1" y="2"/>
                </a:cubicBezTo>
                <a:cubicBezTo>
                  <a:pt x="1" y="2"/>
                  <a:pt x="0" y="2"/>
                  <a:pt x="0" y="1"/>
                </a:cubicBezTo>
                <a:cubicBezTo>
                  <a:pt x="0" y="1"/>
                  <a:pt x="0" y="0"/>
                  <a:pt x="0" y="0"/>
                </a:cubicBezTo>
                <a:cubicBezTo>
                  <a:pt x="0" y="0"/>
                  <a:pt x="0" y="0"/>
                  <a:pt x="0" y="0"/>
                </a:cubicBezTo>
                <a:cubicBezTo>
                  <a:pt x="0" y="0"/>
                  <a:pt x="0" y="0"/>
                  <a:pt x="0" y="0"/>
                </a:cubicBezTo>
                <a:cubicBezTo>
                  <a:pt x="1" y="0"/>
                  <a:pt x="1" y="0"/>
                  <a:pt x="1" y="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Rectangle 213"/>
          <p:cNvSpPr>
            <a:spLocks noChangeArrowheads="1"/>
          </p:cNvSpPr>
          <p:nvPr userDrawn="1"/>
        </p:nvSpPr>
        <p:spPr bwMode="auto">
          <a:xfrm>
            <a:off x="10417688" y="2709697"/>
            <a:ext cx="413844" cy="23648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Tree>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15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8754894" cy="1232898"/>
          </a:xfrm>
        </p:spPr>
        <p:txBody>
          <a:bodyPr lIns="393192" tIns="393192" bIns="91440">
            <a:normAutofit/>
          </a:bodyPr>
          <a:lstStyle>
            <a:lvl1pPr marL="0" indent="0">
              <a:buNone/>
              <a:defRPr sz="4400">
                <a:solidFill>
                  <a:schemeClr val="accent6"/>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8754894" cy="904286"/>
          </a:xfrm>
        </p:spPr>
        <p:txBody>
          <a:bodyPr lIns="393192" bIns="91440"/>
          <a:lstStyle>
            <a:lvl1pPr marL="0" indent="0">
              <a:buNone/>
              <a:defRPr>
                <a:solidFill>
                  <a:schemeClr val="tx1"/>
                </a:solidFill>
                <a:latin typeface="+mj-lt"/>
              </a:defRPr>
            </a:lvl1pPr>
            <a:lvl2pPr marL="457200" indent="0">
              <a:buNone/>
              <a:defRPr/>
            </a:lvl2pPr>
          </a:lstStyle>
          <a:p>
            <a:pPr lvl="0"/>
            <a:r>
              <a:rPr lang="en-US"/>
              <a:t>Subtitle</a:t>
            </a:r>
          </a:p>
        </p:txBody>
      </p:sp>
      <p:sp>
        <p:nvSpPr>
          <p:cNvPr id="2" name="Rectangle 1"/>
          <p:cNvSpPr/>
          <p:nvPr userDrawn="1"/>
        </p:nvSpPr>
        <p:spPr>
          <a:xfrm>
            <a:off x="8842443" y="0"/>
            <a:ext cx="334955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Freeform 82"/>
          <p:cNvSpPr>
            <a:spLocks noEditPoints="1"/>
          </p:cNvSpPr>
          <p:nvPr userDrawn="1"/>
        </p:nvSpPr>
        <p:spPr bwMode="auto">
          <a:xfrm>
            <a:off x="9427419" y="817834"/>
            <a:ext cx="2384533" cy="2369756"/>
          </a:xfrm>
          <a:custGeom>
            <a:avLst/>
            <a:gdLst>
              <a:gd name="T0" fmla="*/ 129 w 258"/>
              <a:gd name="T1" fmla="*/ 220 h 258"/>
              <a:gd name="T2" fmla="*/ 38 w 258"/>
              <a:gd name="T3" fmla="*/ 129 h 258"/>
              <a:gd name="T4" fmla="*/ 129 w 258"/>
              <a:gd name="T5" fmla="*/ 38 h 258"/>
              <a:gd name="T6" fmla="*/ 221 w 258"/>
              <a:gd name="T7" fmla="*/ 129 h 258"/>
              <a:gd name="T8" fmla="*/ 129 w 258"/>
              <a:gd name="T9" fmla="*/ 220 h 258"/>
              <a:gd name="T10" fmla="*/ 129 w 258"/>
              <a:gd name="T11" fmla="*/ 0 h 258"/>
              <a:gd name="T12" fmla="*/ 0 w 258"/>
              <a:gd name="T13" fmla="*/ 129 h 258"/>
              <a:gd name="T14" fmla="*/ 129 w 258"/>
              <a:gd name="T15" fmla="*/ 258 h 258"/>
              <a:gd name="T16" fmla="*/ 258 w 258"/>
              <a:gd name="T17" fmla="*/ 129 h 258"/>
              <a:gd name="T18" fmla="*/ 129 w 258"/>
              <a:gd name="T1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58">
                <a:moveTo>
                  <a:pt x="129" y="220"/>
                </a:moveTo>
                <a:cubicBezTo>
                  <a:pt x="79" y="220"/>
                  <a:pt x="38" y="180"/>
                  <a:pt x="38" y="129"/>
                </a:cubicBezTo>
                <a:cubicBezTo>
                  <a:pt x="38" y="79"/>
                  <a:pt x="79" y="38"/>
                  <a:pt x="129" y="38"/>
                </a:cubicBezTo>
                <a:cubicBezTo>
                  <a:pt x="180" y="38"/>
                  <a:pt x="221" y="79"/>
                  <a:pt x="221" y="129"/>
                </a:cubicBezTo>
                <a:cubicBezTo>
                  <a:pt x="221" y="180"/>
                  <a:pt x="180" y="220"/>
                  <a:pt x="129" y="220"/>
                </a:cubicBezTo>
                <a:moveTo>
                  <a:pt x="129" y="0"/>
                </a:moveTo>
                <a:cubicBezTo>
                  <a:pt x="58" y="0"/>
                  <a:pt x="0" y="58"/>
                  <a:pt x="0" y="129"/>
                </a:cubicBezTo>
                <a:cubicBezTo>
                  <a:pt x="0" y="200"/>
                  <a:pt x="58" y="258"/>
                  <a:pt x="129" y="258"/>
                </a:cubicBezTo>
                <a:cubicBezTo>
                  <a:pt x="201" y="258"/>
                  <a:pt x="258" y="200"/>
                  <a:pt x="258" y="129"/>
                </a:cubicBezTo>
                <a:cubicBezTo>
                  <a:pt x="258" y="58"/>
                  <a:pt x="201" y="0"/>
                  <a:pt x="129" y="0"/>
                </a:cubicBezTo>
              </a:path>
            </a:pathLst>
          </a:custGeom>
          <a:solidFill>
            <a:srgbClr val="927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Oval 83"/>
          <p:cNvSpPr>
            <a:spLocks noChangeArrowheads="1"/>
          </p:cNvSpPr>
          <p:nvPr userDrawn="1"/>
        </p:nvSpPr>
        <p:spPr bwMode="auto">
          <a:xfrm>
            <a:off x="9782144" y="1167635"/>
            <a:ext cx="1684938" cy="1670163"/>
          </a:xfrm>
          <a:prstGeom prst="ellipse">
            <a:avLst/>
          </a:prstGeom>
          <a:solidFill>
            <a:srgbClr val="DAC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 name="Freeform 84"/>
          <p:cNvSpPr>
            <a:spLocks/>
          </p:cNvSpPr>
          <p:nvPr userDrawn="1"/>
        </p:nvSpPr>
        <p:spPr bwMode="auto">
          <a:xfrm>
            <a:off x="10092524" y="1458311"/>
            <a:ext cx="1064171" cy="1349923"/>
          </a:xfrm>
          <a:custGeom>
            <a:avLst/>
            <a:gdLst>
              <a:gd name="T0" fmla="*/ 115 w 115"/>
              <a:gd name="T1" fmla="*/ 58 h 147"/>
              <a:gd name="T2" fmla="*/ 57 w 115"/>
              <a:gd name="T3" fmla="*/ 0 h 147"/>
              <a:gd name="T4" fmla="*/ 0 w 115"/>
              <a:gd name="T5" fmla="*/ 58 h 147"/>
              <a:gd name="T6" fmla="*/ 17 w 115"/>
              <a:gd name="T7" fmla="*/ 99 h 147"/>
              <a:gd name="T8" fmla="*/ 35 w 115"/>
              <a:gd name="T9" fmla="*/ 136 h 147"/>
              <a:gd name="T10" fmla="*/ 56 w 115"/>
              <a:gd name="T11" fmla="*/ 145 h 147"/>
              <a:gd name="T12" fmla="*/ 56 w 115"/>
              <a:gd name="T13" fmla="*/ 147 h 147"/>
              <a:gd name="T14" fmla="*/ 57 w 115"/>
              <a:gd name="T15" fmla="*/ 146 h 147"/>
              <a:gd name="T16" fmla="*/ 58 w 115"/>
              <a:gd name="T17" fmla="*/ 147 h 147"/>
              <a:gd name="T18" fmla="*/ 59 w 115"/>
              <a:gd name="T19" fmla="*/ 145 h 147"/>
              <a:gd name="T20" fmla="*/ 80 w 115"/>
              <a:gd name="T21" fmla="*/ 136 h 147"/>
              <a:gd name="T22" fmla="*/ 97 w 115"/>
              <a:gd name="T23" fmla="*/ 100 h 147"/>
              <a:gd name="T24" fmla="*/ 115 w 115"/>
              <a:gd name="T25" fmla="*/ 5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7">
                <a:moveTo>
                  <a:pt x="115" y="58"/>
                </a:moveTo>
                <a:cubicBezTo>
                  <a:pt x="115" y="26"/>
                  <a:pt x="89" y="0"/>
                  <a:pt x="57" y="0"/>
                </a:cubicBezTo>
                <a:cubicBezTo>
                  <a:pt x="25" y="0"/>
                  <a:pt x="0" y="26"/>
                  <a:pt x="0" y="58"/>
                </a:cubicBezTo>
                <a:cubicBezTo>
                  <a:pt x="0" y="74"/>
                  <a:pt x="6" y="89"/>
                  <a:pt x="17" y="99"/>
                </a:cubicBezTo>
                <a:cubicBezTo>
                  <a:pt x="34" y="117"/>
                  <a:pt x="35" y="136"/>
                  <a:pt x="35" y="136"/>
                </a:cubicBezTo>
                <a:cubicBezTo>
                  <a:pt x="56" y="145"/>
                  <a:pt x="56" y="145"/>
                  <a:pt x="56" y="145"/>
                </a:cubicBezTo>
                <a:cubicBezTo>
                  <a:pt x="56" y="147"/>
                  <a:pt x="56" y="147"/>
                  <a:pt x="56" y="147"/>
                </a:cubicBezTo>
                <a:cubicBezTo>
                  <a:pt x="57" y="146"/>
                  <a:pt x="57" y="146"/>
                  <a:pt x="57" y="146"/>
                </a:cubicBezTo>
                <a:cubicBezTo>
                  <a:pt x="58" y="147"/>
                  <a:pt x="58" y="147"/>
                  <a:pt x="58" y="147"/>
                </a:cubicBezTo>
                <a:cubicBezTo>
                  <a:pt x="59" y="145"/>
                  <a:pt x="59" y="145"/>
                  <a:pt x="59" y="145"/>
                </a:cubicBezTo>
                <a:cubicBezTo>
                  <a:pt x="80" y="136"/>
                  <a:pt x="80" y="136"/>
                  <a:pt x="80" y="136"/>
                </a:cubicBezTo>
                <a:cubicBezTo>
                  <a:pt x="80" y="136"/>
                  <a:pt x="80" y="117"/>
                  <a:pt x="97" y="100"/>
                </a:cubicBezTo>
                <a:cubicBezTo>
                  <a:pt x="108" y="89"/>
                  <a:pt x="115" y="75"/>
                  <a:pt x="11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Rectangle 85"/>
          <p:cNvSpPr>
            <a:spLocks noChangeArrowheads="1"/>
          </p:cNvSpPr>
          <p:nvPr userDrawn="1"/>
        </p:nvSpPr>
        <p:spPr bwMode="auto">
          <a:xfrm>
            <a:off x="10619686" y="2773746"/>
            <a:ext cx="9854" cy="3808359"/>
          </a:xfrm>
          <a:prstGeom prst="rect">
            <a:avLst/>
          </a:prstGeom>
          <a:solidFill>
            <a:srgbClr val="220C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 name="Rectangle 86"/>
          <p:cNvSpPr>
            <a:spLocks noChangeArrowheads="1"/>
          </p:cNvSpPr>
          <p:nvPr userDrawn="1"/>
        </p:nvSpPr>
        <p:spPr bwMode="auto">
          <a:xfrm>
            <a:off x="10787193" y="1773621"/>
            <a:ext cx="147803" cy="458186"/>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 name="Rectangle 87"/>
          <p:cNvSpPr>
            <a:spLocks noChangeArrowheads="1"/>
          </p:cNvSpPr>
          <p:nvPr userDrawn="1"/>
        </p:nvSpPr>
        <p:spPr bwMode="auto">
          <a:xfrm>
            <a:off x="10619686" y="2054446"/>
            <a:ext cx="137949" cy="177361"/>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Rectangle 88"/>
          <p:cNvSpPr>
            <a:spLocks noChangeArrowheads="1"/>
          </p:cNvSpPr>
          <p:nvPr userDrawn="1"/>
        </p:nvSpPr>
        <p:spPr bwMode="auto">
          <a:xfrm>
            <a:off x="10442325" y="2103711"/>
            <a:ext cx="137949" cy="128095"/>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Rectangle 89"/>
          <p:cNvSpPr>
            <a:spLocks noChangeArrowheads="1"/>
          </p:cNvSpPr>
          <p:nvPr userDrawn="1"/>
        </p:nvSpPr>
        <p:spPr bwMode="auto">
          <a:xfrm>
            <a:off x="10269888" y="2148050"/>
            <a:ext cx="147803" cy="83757"/>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Freeform 90"/>
          <p:cNvSpPr>
            <a:spLocks/>
          </p:cNvSpPr>
          <p:nvPr userDrawn="1"/>
        </p:nvSpPr>
        <p:spPr bwMode="auto">
          <a:xfrm>
            <a:off x="10220619" y="5104087"/>
            <a:ext cx="1009979" cy="1147928"/>
          </a:xfrm>
          <a:custGeom>
            <a:avLst/>
            <a:gdLst>
              <a:gd name="T0" fmla="*/ 2 w 109"/>
              <a:gd name="T1" fmla="*/ 39 h 125"/>
              <a:gd name="T2" fmla="*/ 4 w 109"/>
              <a:gd name="T3" fmla="*/ 49 h 125"/>
              <a:gd name="T4" fmla="*/ 21 w 109"/>
              <a:gd name="T5" fmla="*/ 68 h 125"/>
              <a:gd name="T6" fmla="*/ 13 w 109"/>
              <a:gd name="T7" fmla="*/ 60 h 125"/>
              <a:gd name="T8" fmla="*/ 6 w 109"/>
              <a:gd name="T9" fmla="*/ 61 h 125"/>
              <a:gd name="T10" fmla="*/ 10 w 109"/>
              <a:gd name="T11" fmla="*/ 71 h 125"/>
              <a:gd name="T12" fmla="*/ 25 w 109"/>
              <a:gd name="T13" fmla="*/ 83 h 125"/>
              <a:gd name="T14" fmla="*/ 78 w 109"/>
              <a:gd name="T15" fmla="*/ 121 h 125"/>
              <a:gd name="T16" fmla="*/ 81 w 109"/>
              <a:gd name="T17" fmla="*/ 125 h 125"/>
              <a:gd name="T18" fmla="*/ 109 w 109"/>
              <a:gd name="T19" fmla="*/ 106 h 125"/>
              <a:gd name="T20" fmla="*/ 88 w 109"/>
              <a:gd name="T21" fmla="*/ 46 h 125"/>
              <a:gd name="T22" fmla="*/ 77 w 109"/>
              <a:gd name="T23" fmla="*/ 32 h 125"/>
              <a:gd name="T24" fmla="*/ 51 w 109"/>
              <a:gd name="T25" fmla="*/ 9 h 125"/>
              <a:gd name="T26" fmla="*/ 48 w 109"/>
              <a:gd name="T27" fmla="*/ 9 h 125"/>
              <a:gd name="T28" fmla="*/ 51 w 109"/>
              <a:gd name="T29" fmla="*/ 26 h 125"/>
              <a:gd name="T30" fmla="*/ 61 w 109"/>
              <a:gd name="T31" fmla="*/ 32 h 125"/>
              <a:gd name="T32" fmla="*/ 66 w 109"/>
              <a:gd name="T33" fmla="*/ 56 h 125"/>
              <a:gd name="T34" fmla="*/ 40 w 109"/>
              <a:gd name="T35" fmla="*/ 43 h 125"/>
              <a:gd name="T36" fmla="*/ 28 w 109"/>
              <a:gd name="T37" fmla="*/ 25 h 125"/>
              <a:gd name="T38" fmla="*/ 34 w 109"/>
              <a:gd name="T39" fmla="*/ 14 h 125"/>
              <a:gd name="T40" fmla="*/ 39 w 109"/>
              <a:gd name="T41" fmla="*/ 3 h 125"/>
              <a:gd name="T42" fmla="*/ 34 w 109"/>
              <a:gd name="T43" fmla="*/ 1 h 125"/>
              <a:gd name="T44" fmla="*/ 18 w 109"/>
              <a:gd name="T45" fmla="*/ 14 h 125"/>
              <a:gd name="T46" fmla="*/ 17 w 109"/>
              <a:gd name="T47" fmla="*/ 29 h 125"/>
              <a:gd name="T48" fmla="*/ 31 w 109"/>
              <a:gd name="T49" fmla="*/ 52 h 125"/>
              <a:gd name="T50" fmla="*/ 18 w 109"/>
              <a:gd name="T51" fmla="*/ 32 h 125"/>
              <a:gd name="T52" fmla="*/ 10 w 109"/>
              <a:gd name="T53" fmla="*/ 30 h 125"/>
              <a:gd name="T54" fmla="*/ 11 w 109"/>
              <a:gd name="T55" fmla="*/ 38 h 125"/>
              <a:gd name="T56" fmla="*/ 25 w 109"/>
              <a:gd name="T57" fmla="*/ 59 h 125"/>
              <a:gd name="T58" fmla="*/ 10 w 109"/>
              <a:gd name="T59" fmla="*/ 40 h 125"/>
              <a:gd name="T60" fmla="*/ 2 w 109"/>
              <a:gd name="T61"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25">
                <a:moveTo>
                  <a:pt x="2" y="39"/>
                </a:moveTo>
                <a:cubicBezTo>
                  <a:pt x="0" y="42"/>
                  <a:pt x="1" y="46"/>
                  <a:pt x="4" y="49"/>
                </a:cubicBezTo>
                <a:cubicBezTo>
                  <a:pt x="21" y="68"/>
                  <a:pt x="21" y="68"/>
                  <a:pt x="21" y="68"/>
                </a:cubicBezTo>
                <a:cubicBezTo>
                  <a:pt x="13" y="60"/>
                  <a:pt x="13" y="60"/>
                  <a:pt x="13" y="60"/>
                </a:cubicBezTo>
                <a:cubicBezTo>
                  <a:pt x="10" y="58"/>
                  <a:pt x="8" y="58"/>
                  <a:pt x="6" y="61"/>
                </a:cubicBezTo>
                <a:cubicBezTo>
                  <a:pt x="5" y="64"/>
                  <a:pt x="7" y="69"/>
                  <a:pt x="10" y="71"/>
                </a:cubicBezTo>
                <a:cubicBezTo>
                  <a:pt x="25" y="83"/>
                  <a:pt x="25" y="83"/>
                  <a:pt x="25" y="83"/>
                </a:cubicBezTo>
                <a:cubicBezTo>
                  <a:pt x="44" y="100"/>
                  <a:pt x="66" y="105"/>
                  <a:pt x="78" y="121"/>
                </a:cubicBezTo>
                <a:cubicBezTo>
                  <a:pt x="81" y="125"/>
                  <a:pt x="81" y="125"/>
                  <a:pt x="81" y="125"/>
                </a:cubicBezTo>
                <a:cubicBezTo>
                  <a:pt x="109" y="106"/>
                  <a:pt x="109" y="106"/>
                  <a:pt x="109" y="106"/>
                </a:cubicBezTo>
                <a:cubicBezTo>
                  <a:pt x="94" y="64"/>
                  <a:pt x="89" y="50"/>
                  <a:pt x="88" y="46"/>
                </a:cubicBezTo>
                <a:cubicBezTo>
                  <a:pt x="86" y="42"/>
                  <a:pt x="80" y="35"/>
                  <a:pt x="77" y="32"/>
                </a:cubicBezTo>
                <a:cubicBezTo>
                  <a:pt x="51" y="9"/>
                  <a:pt x="51" y="9"/>
                  <a:pt x="51" y="9"/>
                </a:cubicBezTo>
                <a:cubicBezTo>
                  <a:pt x="50" y="8"/>
                  <a:pt x="49" y="8"/>
                  <a:pt x="48" y="9"/>
                </a:cubicBezTo>
                <a:cubicBezTo>
                  <a:pt x="45" y="15"/>
                  <a:pt x="47" y="20"/>
                  <a:pt x="51" y="26"/>
                </a:cubicBezTo>
                <a:cubicBezTo>
                  <a:pt x="56" y="33"/>
                  <a:pt x="61" y="32"/>
                  <a:pt x="61" y="32"/>
                </a:cubicBezTo>
                <a:cubicBezTo>
                  <a:pt x="67" y="41"/>
                  <a:pt x="70" y="51"/>
                  <a:pt x="66" y="56"/>
                </a:cubicBezTo>
                <a:cubicBezTo>
                  <a:pt x="55" y="66"/>
                  <a:pt x="40" y="43"/>
                  <a:pt x="40" y="43"/>
                </a:cubicBezTo>
                <a:cubicBezTo>
                  <a:pt x="28" y="25"/>
                  <a:pt x="28" y="25"/>
                  <a:pt x="28" y="25"/>
                </a:cubicBezTo>
                <a:cubicBezTo>
                  <a:pt x="26" y="21"/>
                  <a:pt x="34" y="14"/>
                  <a:pt x="34" y="14"/>
                </a:cubicBezTo>
                <a:cubicBezTo>
                  <a:pt x="38" y="11"/>
                  <a:pt x="41" y="9"/>
                  <a:pt x="39" y="3"/>
                </a:cubicBezTo>
                <a:cubicBezTo>
                  <a:pt x="38" y="1"/>
                  <a:pt x="36" y="0"/>
                  <a:pt x="34" y="1"/>
                </a:cubicBezTo>
                <a:cubicBezTo>
                  <a:pt x="18" y="14"/>
                  <a:pt x="18" y="14"/>
                  <a:pt x="18" y="14"/>
                </a:cubicBezTo>
                <a:cubicBezTo>
                  <a:pt x="14" y="17"/>
                  <a:pt x="14" y="23"/>
                  <a:pt x="17" y="29"/>
                </a:cubicBezTo>
                <a:cubicBezTo>
                  <a:pt x="31" y="52"/>
                  <a:pt x="31" y="52"/>
                  <a:pt x="31" y="52"/>
                </a:cubicBezTo>
                <a:cubicBezTo>
                  <a:pt x="18" y="32"/>
                  <a:pt x="18" y="32"/>
                  <a:pt x="18" y="32"/>
                </a:cubicBezTo>
                <a:cubicBezTo>
                  <a:pt x="16" y="28"/>
                  <a:pt x="12" y="27"/>
                  <a:pt x="10" y="30"/>
                </a:cubicBezTo>
                <a:cubicBezTo>
                  <a:pt x="8" y="32"/>
                  <a:pt x="8" y="35"/>
                  <a:pt x="11" y="38"/>
                </a:cubicBezTo>
                <a:cubicBezTo>
                  <a:pt x="25" y="59"/>
                  <a:pt x="25" y="59"/>
                  <a:pt x="25" y="59"/>
                </a:cubicBezTo>
                <a:cubicBezTo>
                  <a:pt x="10" y="40"/>
                  <a:pt x="10" y="40"/>
                  <a:pt x="10" y="40"/>
                </a:cubicBezTo>
                <a:cubicBezTo>
                  <a:pt x="7" y="37"/>
                  <a:pt x="4" y="37"/>
                  <a:pt x="2" y="39"/>
                </a:cubicBezTo>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91"/>
          <p:cNvSpPr>
            <a:spLocks/>
          </p:cNvSpPr>
          <p:nvPr userDrawn="1"/>
        </p:nvSpPr>
        <p:spPr bwMode="auto">
          <a:xfrm>
            <a:off x="10944849" y="6168258"/>
            <a:ext cx="709447" cy="655257"/>
          </a:xfrm>
          <a:custGeom>
            <a:avLst/>
            <a:gdLst>
              <a:gd name="T0" fmla="*/ 24 w 144"/>
              <a:gd name="T1" fmla="*/ 133 h 133"/>
              <a:gd name="T2" fmla="*/ 144 w 144"/>
              <a:gd name="T3" fmla="*/ 133 h 133"/>
              <a:gd name="T4" fmla="*/ 76 w 144"/>
              <a:gd name="T5" fmla="*/ 0 h 133"/>
              <a:gd name="T6" fmla="*/ 0 w 144"/>
              <a:gd name="T7" fmla="*/ 54 h 133"/>
              <a:gd name="T8" fmla="*/ 24 w 144"/>
              <a:gd name="T9" fmla="*/ 133 h 133"/>
            </a:gdLst>
            <a:ahLst/>
            <a:cxnLst>
              <a:cxn ang="0">
                <a:pos x="T0" y="T1"/>
              </a:cxn>
              <a:cxn ang="0">
                <a:pos x="T2" y="T3"/>
              </a:cxn>
              <a:cxn ang="0">
                <a:pos x="T4" y="T5"/>
              </a:cxn>
              <a:cxn ang="0">
                <a:pos x="T6" y="T7"/>
              </a:cxn>
              <a:cxn ang="0">
                <a:pos x="T8" y="T9"/>
              </a:cxn>
            </a:cxnLst>
            <a:rect l="0" t="0" r="r" b="b"/>
            <a:pathLst>
              <a:path w="144" h="133">
                <a:moveTo>
                  <a:pt x="24" y="133"/>
                </a:moveTo>
                <a:lnTo>
                  <a:pt x="144" y="133"/>
                </a:lnTo>
                <a:lnTo>
                  <a:pt x="76" y="0"/>
                </a:lnTo>
                <a:lnTo>
                  <a:pt x="0" y="54"/>
                </a:lnTo>
                <a:lnTo>
                  <a:pt x="24" y="133"/>
                </a:lnTo>
                <a:close/>
              </a:path>
            </a:pathLst>
          </a:custGeom>
          <a:solidFill>
            <a:srgbClr val="396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92"/>
          <p:cNvSpPr>
            <a:spLocks/>
          </p:cNvSpPr>
          <p:nvPr userDrawn="1"/>
        </p:nvSpPr>
        <p:spPr bwMode="auto">
          <a:xfrm>
            <a:off x="10895581" y="6050016"/>
            <a:ext cx="413844" cy="374432"/>
          </a:xfrm>
          <a:custGeom>
            <a:avLst/>
            <a:gdLst>
              <a:gd name="T0" fmla="*/ 0 w 84"/>
              <a:gd name="T1" fmla="*/ 50 h 76"/>
              <a:gd name="T2" fmla="*/ 13 w 84"/>
              <a:gd name="T3" fmla="*/ 76 h 76"/>
              <a:gd name="T4" fmla="*/ 84 w 84"/>
              <a:gd name="T5" fmla="*/ 26 h 76"/>
              <a:gd name="T6" fmla="*/ 71 w 84"/>
              <a:gd name="T7" fmla="*/ 0 h 76"/>
              <a:gd name="T8" fmla="*/ 0 w 84"/>
              <a:gd name="T9" fmla="*/ 50 h 76"/>
            </a:gdLst>
            <a:ahLst/>
            <a:cxnLst>
              <a:cxn ang="0">
                <a:pos x="T0" y="T1"/>
              </a:cxn>
              <a:cxn ang="0">
                <a:pos x="T2" y="T3"/>
              </a:cxn>
              <a:cxn ang="0">
                <a:pos x="T4" y="T5"/>
              </a:cxn>
              <a:cxn ang="0">
                <a:pos x="T6" y="T7"/>
              </a:cxn>
              <a:cxn ang="0">
                <a:pos x="T8" y="T9"/>
              </a:cxn>
            </a:cxnLst>
            <a:rect l="0" t="0" r="r" b="b"/>
            <a:pathLst>
              <a:path w="84" h="76">
                <a:moveTo>
                  <a:pt x="0" y="50"/>
                </a:moveTo>
                <a:lnTo>
                  <a:pt x="13" y="76"/>
                </a:lnTo>
                <a:lnTo>
                  <a:pt x="84" y="26"/>
                </a:lnTo>
                <a:lnTo>
                  <a:pt x="71" y="0"/>
                </a:lnTo>
                <a:lnTo>
                  <a:pt x="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93"/>
          <p:cNvSpPr>
            <a:spLocks/>
          </p:cNvSpPr>
          <p:nvPr userDrawn="1"/>
        </p:nvSpPr>
        <p:spPr bwMode="auto">
          <a:xfrm>
            <a:off x="10462029" y="5104087"/>
            <a:ext cx="83757" cy="73903"/>
          </a:xfrm>
          <a:custGeom>
            <a:avLst/>
            <a:gdLst>
              <a:gd name="T0" fmla="*/ 9 w 9"/>
              <a:gd name="T1" fmla="*/ 1 h 8"/>
              <a:gd name="T2" fmla="*/ 2 w 9"/>
              <a:gd name="T3" fmla="*/ 8 h 8"/>
              <a:gd name="T4" fmla="*/ 0 w 9"/>
              <a:gd name="T5" fmla="*/ 7 h 8"/>
              <a:gd name="T6" fmla="*/ 9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2" y="8"/>
                  <a:pt x="2" y="8"/>
                  <a:pt x="2" y="8"/>
                </a:cubicBezTo>
                <a:cubicBezTo>
                  <a:pt x="1" y="8"/>
                  <a:pt x="0" y="8"/>
                  <a:pt x="0" y="7"/>
                </a:cubicBezTo>
                <a:cubicBezTo>
                  <a:pt x="9" y="0"/>
                  <a:pt x="9" y="0"/>
                  <a:pt x="9" y="0"/>
                </a:cubicBezTo>
                <a:lnTo>
                  <a:pt x="9" y="1"/>
                </a:ln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 name="Freeform 94"/>
          <p:cNvSpPr>
            <a:spLocks/>
          </p:cNvSpPr>
          <p:nvPr userDrawn="1"/>
        </p:nvSpPr>
        <p:spPr bwMode="auto">
          <a:xfrm>
            <a:off x="10673878" y="5168136"/>
            <a:ext cx="103464" cy="103464"/>
          </a:xfrm>
          <a:custGeom>
            <a:avLst/>
            <a:gdLst>
              <a:gd name="T0" fmla="*/ 1 w 11"/>
              <a:gd name="T1" fmla="*/ 1 h 11"/>
              <a:gd name="T2" fmla="*/ 8 w 11"/>
              <a:gd name="T3" fmla="*/ 10 h 11"/>
              <a:gd name="T4" fmla="*/ 11 w 11"/>
              <a:gd name="T5" fmla="*/ 9 h 11"/>
              <a:gd name="T6" fmla="*/ 1 w 11"/>
              <a:gd name="T7" fmla="*/ 0 h 11"/>
              <a:gd name="T8" fmla="*/ 1 w 11"/>
              <a:gd name="T9" fmla="*/ 1 h 11"/>
            </a:gdLst>
            <a:ahLst/>
            <a:cxnLst>
              <a:cxn ang="0">
                <a:pos x="T0" y="T1"/>
              </a:cxn>
              <a:cxn ang="0">
                <a:pos x="T2" y="T3"/>
              </a:cxn>
              <a:cxn ang="0">
                <a:pos x="T4" y="T5"/>
              </a:cxn>
              <a:cxn ang="0">
                <a:pos x="T6" y="T7"/>
              </a:cxn>
              <a:cxn ang="0">
                <a:pos x="T8" y="T9"/>
              </a:cxn>
            </a:cxnLst>
            <a:rect l="0" t="0" r="r" b="b"/>
            <a:pathLst>
              <a:path w="11" h="11">
                <a:moveTo>
                  <a:pt x="1" y="1"/>
                </a:moveTo>
                <a:cubicBezTo>
                  <a:pt x="8" y="10"/>
                  <a:pt x="8" y="10"/>
                  <a:pt x="8" y="10"/>
                </a:cubicBezTo>
                <a:cubicBezTo>
                  <a:pt x="9" y="11"/>
                  <a:pt x="10" y="10"/>
                  <a:pt x="11" y="9"/>
                </a:cubicBezTo>
                <a:cubicBezTo>
                  <a:pt x="1" y="0"/>
                  <a:pt x="1" y="0"/>
                  <a:pt x="1" y="0"/>
                </a:cubicBezTo>
                <a:cubicBezTo>
                  <a:pt x="0" y="1"/>
                  <a:pt x="0" y="1"/>
                  <a:pt x="1" y="1"/>
                </a:cubicBez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Freeform 95"/>
          <p:cNvSpPr>
            <a:spLocks/>
          </p:cNvSpPr>
          <p:nvPr userDrawn="1"/>
        </p:nvSpPr>
        <p:spPr bwMode="auto">
          <a:xfrm>
            <a:off x="10895581" y="5966266"/>
            <a:ext cx="335017" cy="266044"/>
          </a:xfrm>
          <a:custGeom>
            <a:avLst/>
            <a:gdLst>
              <a:gd name="T0" fmla="*/ 68 w 68"/>
              <a:gd name="T1" fmla="*/ 15 h 54"/>
              <a:gd name="T2" fmla="*/ 10 w 68"/>
              <a:gd name="T3" fmla="*/ 54 h 54"/>
              <a:gd name="T4" fmla="*/ 0 w 68"/>
              <a:gd name="T5" fmla="*/ 43 h 54"/>
              <a:gd name="T6" fmla="*/ 62 w 68"/>
              <a:gd name="T7" fmla="*/ 0 h 54"/>
              <a:gd name="T8" fmla="*/ 68 w 68"/>
              <a:gd name="T9" fmla="*/ 15 h 54"/>
            </a:gdLst>
            <a:ahLst/>
            <a:cxnLst>
              <a:cxn ang="0">
                <a:pos x="T0" y="T1"/>
              </a:cxn>
              <a:cxn ang="0">
                <a:pos x="T2" y="T3"/>
              </a:cxn>
              <a:cxn ang="0">
                <a:pos x="T4" y="T5"/>
              </a:cxn>
              <a:cxn ang="0">
                <a:pos x="T6" y="T7"/>
              </a:cxn>
              <a:cxn ang="0">
                <a:pos x="T8" y="T9"/>
              </a:cxn>
            </a:cxnLst>
            <a:rect l="0" t="0" r="r" b="b"/>
            <a:pathLst>
              <a:path w="68" h="54">
                <a:moveTo>
                  <a:pt x="68" y="15"/>
                </a:moveTo>
                <a:lnTo>
                  <a:pt x="10" y="54"/>
                </a:lnTo>
                <a:lnTo>
                  <a:pt x="0" y="43"/>
                </a:lnTo>
                <a:lnTo>
                  <a:pt x="62" y="0"/>
                </a:lnTo>
                <a:lnTo>
                  <a:pt x="68" y="15"/>
                </a:lnTo>
                <a:close/>
              </a:path>
            </a:pathLst>
          </a:custGeom>
          <a:solidFill>
            <a:srgbClr val="4F31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Freeform 96"/>
          <p:cNvSpPr>
            <a:spLocks/>
          </p:cNvSpPr>
          <p:nvPr userDrawn="1"/>
        </p:nvSpPr>
        <p:spPr bwMode="auto">
          <a:xfrm>
            <a:off x="10915288" y="6079577"/>
            <a:ext cx="137949" cy="152730"/>
          </a:xfrm>
          <a:custGeom>
            <a:avLst/>
            <a:gdLst>
              <a:gd name="T0" fmla="*/ 13 w 15"/>
              <a:gd name="T1" fmla="*/ 5 h 17"/>
              <a:gd name="T2" fmla="*/ 11 w 15"/>
              <a:gd name="T3" fmla="*/ 15 h 17"/>
              <a:gd name="T4" fmla="*/ 2 w 15"/>
              <a:gd name="T5" fmla="*/ 11 h 17"/>
              <a:gd name="T6" fmla="*/ 4 w 15"/>
              <a:gd name="T7" fmla="*/ 2 h 17"/>
              <a:gd name="T8" fmla="*/ 13 w 15"/>
              <a:gd name="T9" fmla="*/ 5 h 17"/>
            </a:gdLst>
            <a:ahLst/>
            <a:cxnLst>
              <a:cxn ang="0">
                <a:pos x="T0" y="T1"/>
              </a:cxn>
              <a:cxn ang="0">
                <a:pos x="T2" y="T3"/>
              </a:cxn>
              <a:cxn ang="0">
                <a:pos x="T4" y="T5"/>
              </a:cxn>
              <a:cxn ang="0">
                <a:pos x="T6" y="T7"/>
              </a:cxn>
              <a:cxn ang="0">
                <a:pos x="T8" y="T9"/>
              </a:cxn>
            </a:cxnLst>
            <a:rect l="0" t="0" r="r" b="b"/>
            <a:pathLst>
              <a:path w="15" h="17">
                <a:moveTo>
                  <a:pt x="13" y="5"/>
                </a:moveTo>
                <a:cubicBezTo>
                  <a:pt x="15" y="9"/>
                  <a:pt x="14" y="13"/>
                  <a:pt x="11" y="15"/>
                </a:cubicBezTo>
                <a:cubicBezTo>
                  <a:pt x="8" y="17"/>
                  <a:pt x="4" y="15"/>
                  <a:pt x="2" y="11"/>
                </a:cubicBezTo>
                <a:cubicBezTo>
                  <a:pt x="0" y="8"/>
                  <a:pt x="1" y="4"/>
                  <a:pt x="4" y="2"/>
                </a:cubicBezTo>
                <a:cubicBezTo>
                  <a:pt x="7" y="0"/>
                  <a:pt x="11" y="2"/>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Freeform 97"/>
          <p:cNvSpPr>
            <a:spLocks/>
          </p:cNvSpPr>
          <p:nvPr userDrawn="1"/>
        </p:nvSpPr>
        <p:spPr bwMode="auto">
          <a:xfrm>
            <a:off x="10925142" y="6089431"/>
            <a:ext cx="118242" cy="133022"/>
          </a:xfrm>
          <a:custGeom>
            <a:avLst/>
            <a:gdLst>
              <a:gd name="T0" fmla="*/ 12 w 13"/>
              <a:gd name="T1" fmla="*/ 4 h 15"/>
              <a:gd name="T2" fmla="*/ 11 w 13"/>
              <a:gd name="T3" fmla="*/ 5 h 15"/>
              <a:gd name="T4" fmla="*/ 13 w 13"/>
              <a:gd name="T5" fmla="*/ 9 h 15"/>
              <a:gd name="T6" fmla="*/ 10 w 13"/>
              <a:gd name="T7" fmla="*/ 14 h 15"/>
              <a:gd name="T8" fmla="*/ 8 w 13"/>
              <a:gd name="T9" fmla="*/ 14 h 15"/>
              <a:gd name="T10" fmla="*/ 1 w 13"/>
              <a:gd name="T11" fmla="*/ 10 h 15"/>
              <a:gd name="T12" fmla="*/ 0 w 13"/>
              <a:gd name="T13" fmla="*/ 6 h 15"/>
              <a:gd name="T14" fmla="*/ 3 w 13"/>
              <a:gd name="T15" fmla="*/ 1 h 15"/>
              <a:gd name="T16" fmla="*/ 5 w 13"/>
              <a:gd name="T17" fmla="*/ 1 h 15"/>
              <a:gd name="T18" fmla="*/ 11 w 13"/>
              <a:gd name="T19" fmla="*/ 5 h 15"/>
              <a:gd name="T20" fmla="*/ 12 w 13"/>
              <a:gd name="T21" fmla="*/ 4 h 15"/>
              <a:gd name="T22" fmla="*/ 12 w 13"/>
              <a:gd name="T23" fmla="*/ 4 h 15"/>
              <a:gd name="T24" fmla="*/ 5 w 13"/>
              <a:gd name="T25" fmla="*/ 0 h 15"/>
              <a:gd name="T26" fmla="*/ 3 w 13"/>
              <a:gd name="T27" fmla="*/ 1 h 15"/>
              <a:gd name="T28" fmla="*/ 0 w 13"/>
              <a:gd name="T29" fmla="*/ 6 h 15"/>
              <a:gd name="T30" fmla="*/ 1 w 13"/>
              <a:gd name="T31" fmla="*/ 11 h 15"/>
              <a:gd name="T32" fmla="*/ 8 w 13"/>
              <a:gd name="T33" fmla="*/ 15 h 15"/>
              <a:gd name="T34" fmla="*/ 10 w 13"/>
              <a:gd name="T35" fmla="*/ 14 h 15"/>
              <a:gd name="T36" fmla="*/ 13 w 13"/>
              <a:gd name="T37" fmla="*/ 9 h 15"/>
              <a:gd name="T38" fmla="*/ 12 w 13"/>
              <a:gd name="T3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5">
                <a:moveTo>
                  <a:pt x="12" y="4"/>
                </a:moveTo>
                <a:cubicBezTo>
                  <a:pt x="11" y="5"/>
                  <a:pt x="11" y="5"/>
                  <a:pt x="11" y="5"/>
                </a:cubicBezTo>
                <a:cubicBezTo>
                  <a:pt x="12" y="6"/>
                  <a:pt x="13" y="7"/>
                  <a:pt x="13" y="9"/>
                </a:cubicBezTo>
                <a:cubicBezTo>
                  <a:pt x="13" y="11"/>
                  <a:pt x="12" y="13"/>
                  <a:pt x="10" y="14"/>
                </a:cubicBezTo>
                <a:cubicBezTo>
                  <a:pt x="9" y="14"/>
                  <a:pt x="8" y="14"/>
                  <a:pt x="8" y="14"/>
                </a:cubicBezTo>
                <a:cubicBezTo>
                  <a:pt x="5" y="14"/>
                  <a:pt x="3" y="13"/>
                  <a:pt x="1" y="10"/>
                </a:cubicBezTo>
                <a:cubicBezTo>
                  <a:pt x="1" y="9"/>
                  <a:pt x="0" y="8"/>
                  <a:pt x="0" y="6"/>
                </a:cubicBezTo>
                <a:cubicBezTo>
                  <a:pt x="0" y="4"/>
                  <a:pt x="1" y="2"/>
                  <a:pt x="3" y="1"/>
                </a:cubicBezTo>
                <a:cubicBezTo>
                  <a:pt x="4" y="1"/>
                  <a:pt x="5" y="1"/>
                  <a:pt x="5" y="1"/>
                </a:cubicBezTo>
                <a:cubicBezTo>
                  <a:pt x="8" y="1"/>
                  <a:pt x="10" y="2"/>
                  <a:pt x="11" y="5"/>
                </a:cubicBezTo>
                <a:cubicBezTo>
                  <a:pt x="12" y="4"/>
                  <a:pt x="12" y="4"/>
                  <a:pt x="12" y="4"/>
                </a:cubicBezTo>
                <a:cubicBezTo>
                  <a:pt x="12" y="4"/>
                  <a:pt x="12" y="4"/>
                  <a:pt x="12" y="4"/>
                </a:cubicBezTo>
                <a:cubicBezTo>
                  <a:pt x="11" y="2"/>
                  <a:pt x="8" y="0"/>
                  <a:pt x="5" y="0"/>
                </a:cubicBezTo>
                <a:cubicBezTo>
                  <a:pt x="4" y="0"/>
                  <a:pt x="3" y="0"/>
                  <a:pt x="3" y="1"/>
                </a:cubicBezTo>
                <a:cubicBezTo>
                  <a:pt x="1" y="2"/>
                  <a:pt x="0" y="4"/>
                  <a:pt x="0" y="6"/>
                </a:cubicBezTo>
                <a:cubicBezTo>
                  <a:pt x="0" y="8"/>
                  <a:pt x="0" y="9"/>
                  <a:pt x="1" y="11"/>
                </a:cubicBezTo>
                <a:cubicBezTo>
                  <a:pt x="2" y="13"/>
                  <a:pt x="5" y="15"/>
                  <a:pt x="8" y="15"/>
                </a:cubicBezTo>
                <a:cubicBezTo>
                  <a:pt x="8" y="15"/>
                  <a:pt x="9" y="15"/>
                  <a:pt x="10" y="14"/>
                </a:cubicBezTo>
                <a:cubicBezTo>
                  <a:pt x="12" y="13"/>
                  <a:pt x="13" y="11"/>
                  <a:pt x="13" y="9"/>
                </a:cubicBezTo>
                <a:cubicBezTo>
                  <a:pt x="13" y="7"/>
                  <a:pt x="13" y="6"/>
                  <a:pt x="12" y="4"/>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98"/>
          <p:cNvSpPr>
            <a:spLocks/>
          </p:cNvSpPr>
          <p:nvPr userDrawn="1"/>
        </p:nvSpPr>
        <p:spPr bwMode="auto">
          <a:xfrm>
            <a:off x="10979334" y="6153480"/>
            <a:ext cx="19707" cy="54195"/>
          </a:xfrm>
          <a:custGeom>
            <a:avLst/>
            <a:gdLst>
              <a:gd name="T0" fmla="*/ 4 w 4"/>
              <a:gd name="T1" fmla="*/ 11 h 11"/>
              <a:gd name="T2" fmla="*/ 0 w 4"/>
              <a:gd name="T3" fmla="*/ 0 h 11"/>
              <a:gd name="T4" fmla="*/ 2 w 4"/>
              <a:gd name="T5" fmla="*/ 0 h 11"/>
              <a:gd name="T6" fmla="*/ 4 w 4"/>
              <a:gd name="T7" fmla="*/ 11 h 11"/>
            </a:gdLst>
            <a:ahLst/>
            <a:cxnLst>
              <a:cxn ang="0">
                <a:pos x="T0" y="T1"/>
              </a:cxn>
              <a:cxn ang="0">
                <a:pos x="T2" y="T3"/>
              </a:cxn>
              <a:cxn ang="0">
                <a:pos x="T4" y="T5"/>
              </a:cxn>
              <a:cxn ang="0">
                <a:pos x="T6" y="T7"/>
              </a:cxn>
            </a:cxnLst>
            <a:rect l="0" t="0" r="r" b="b"/>
            <a:pathLst>
              <a:path w="4" h="11">
                <a:moveTo>
                  <a:pt x="4" y="11"/>
                </a:moveTo>
                <a:lnTo>
                  <a:pt x="0" y="0"/>
                </a:lnTo>
                <a:lnTo>
                  <a:pt x="2" y="0"/>
                </a:lnTo>
                <a:lnTo>
                  <a:pt x="4" y="11"/>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99"/>
          <p:cNvSpPr>
            <a:spLocks/>
          </p:cNvSpPr>
          <p:nvPr userDrawn="1"/>
        </p:nvSpPr>
        <p:spPr bwMode="auto">
          <a:xfrm>
            <a:off x="10979334" y="6143627"/>
            <a:ext cx="34488" cy="14781"/>
          </a:xfrm>
          <a:custGeom>
            <a:avLst/>
            <a:gdLst>
              <a:gd name="T0" fmla="*/ 7 w 7"/>
              <a:gd name="T1" fmla="*/ 0 h 3"/>
              <a:gd name="T2" fmla="*/ 2 w 7"/>
              <a:gd name="T3" fmla="*/ 3 h 3"/>
              <a:gd name="T4" fmla="*/ 0 w 7"/>
              <a:gd name="T5" fmla="*/ 2 h 3"/>
              <a:gd name="T6" fmla="*/ 7 w 7"/>
              <a:gd name="T7" fmla="*/ 0 h 3"/>
            </a:gdLst>
            <a:ahLst/>
            <a:cxnLst>
              <a:cxn ang="0">
                <a:pos x="T0" y="T1"/>
              </a:cxn>
              <a:cxn ang="0">
                <a:pos x="T2" y="T3"/>
              </a:cxn>
              <a:cxn ang="0">
                <a:pos x="T4" y="T5"/>
              </a:cxn>
              <a:cxn ang="0">
                <a:pos x="T6" y="T7"/>
              </a:cxn>
            </a:cxnLst>
            <a:rect l="0" t="0" r="r" b="b"/>
            <a:pathLst>
              <a:path w="7" h="3">
                <a:moveTo>
                  <a:pt x="7" y="0"/>
                </a:moveTo>
                <a:lnTo>
                  <a:pt x="2" y="3"/>
                </a:lnTo>
                <a:lnTo>
                  <a:pt x="0" y="2"/>
                </a:lnTo>
                <a:lnTo>
                  <a:pt x="7"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Freeform 100"/>
          <p:cNvSpPr>
            <a:spLocks/>
          </p:cNvSpPr>
          <p:nvPr userDrawn="1"/>
        </p:nvSpPr>
        <p:spPr bwMode="auto">
          <a:xfrm>
            <a:off x="10969481" y="6094358"/>
            <a:ext cx="19707" cy="59119"/>
          </a:xfrm>
          <a:custGeom>
            <a:avLst/>
            <a:gdLst>
              <a:gd name="T0" fmla="*/ 0 w 4"/>
              <a:gd name="T1" fmla="*/ 0 h 12"/>
              <a:gd name="T2" fmla="*/ 4 w 4"/>
              <a:gd name="T3" fmla="*/ 12 h 12"/>
              <a:gd name="T4" fmla="*/ 2 w 4"/>
              <a:gd name="T5" fmla="*/ 12 h 12"/>
              <a:gd name="T6" fmla="*/ 0 w 4"/>
              <a:gd name="T7" fmla="*/ 0 h 12"/>
            </a:gdLst>
            <a:ahLst/>
            <a:cxnLst>
              <a:cxn ang="0">
                <a:pos x="T0" y="T1"/>
              </a:cxn>
              <a:cxn ang="0">
                <a:pos x="T2" y="T3"/>
              </a:cxn>
              <a:cxn ang="0">
                <a:pos x="T4" y="T5"/>
              </a:cxn>
              <a:cxn ang="0">
                <a:pos x="T6" y="T7"/>
              </a:cxn>
            </a:cxnLst>
            <a:rect l="0" t="0" r="r" b="b"/>
            <a:pathLst>
              <a:path w="4" h="12">
                <a:moveTo>
                  <a:pt x="0" y="0"/>
                </a:moveTo>
                <a:lnTo>
                  <a:pt x="4" y="12"/>
                </a:lnTo>
                <a:lnTo>
                  <a:pt x="2" y="12"/>
                </a:lnTo>
                <a:lnTo>
                  <a:pt x="0"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Rectangle 101"/>
          <p:cNvSpPr>
            <a:spLocks noChangeArrowheads="1"/>
          </p:cNvSpPr>
          <p:nvPr userDrawn="1"/>
        </p:nvSpPr>
        <p:spPr bwMode="auto">
          <a:xfrm>
            <a:off x="10949773" y="6104212"/>
            <a:ext cx="9854"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7" name="Freeform 102"/>
          <p:cNvSpPr>
            <a:spLocks/>
          </p:cNvSpPr>
          <p:nvPr userDrawn="1"/>
        </p:nvSpPr>
        <p:spPr bwMode="auto">
          <a:xfrm>
            <a:off x="10934996" y="6123919"/>
            <a:ext cx="14781" cy="9854"/>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103"/>
          <p:cNvSpPr>
            <a:spLocks/>
          </p:cNvSpPr>
          <p:nvPr userDrawn="1"/>
        </p:nvSpPr>
        <p:spPr bwMode="auto">
          <a:xfrm>
            <a:off x="10934996" y="6153480"/>
            <a:ext cx="9854"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Rectangle 104"/>
          <p:cNvSpPr>
            <a:spLocks noChangeArrowheads="1"/>
          </p:cNvSpPr>
          <p:nvPr userDrawn="1"/>
        </p:nvSpPr>
        <p:spPr bwMode="auto">
          <a:xfrm>
            <a:off x="10944849" y="6168258"/>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105"/>
          <p:cNvSpPr>
            <a:spLocks/>
          </p:cNvSpPr>
          <p:nvPr userDrawn="1"/>
        </p:nvSpPr>
        <p:spPr bwMode="auto">
          <a:xfrm>
            <a:off x="10959627" y="6187965"/>
            <a:ext cx="9854" cy="19707"/>
          </a:xfrm>
          <a:custGeom>
            <a:avLst/>
            <a:gdLst>
              <a:gd name="T0" fmla="*/ 2 w 2"/>
              <a:gd name="T1" fmla="*/ 0 h 4"/>
              <a:gd name="T2" fmla="*/ 2 w 2"/>
              <a:gd name="T3" fmla="*/ 2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Freeform 106"/>
          <p:cNvSpPr>
            <a:spLocks/>
          </p:cNvSpPr>
          <p:nvPr userDrawn="1"/>
        </p:nvSpPr>
        <p:spPr bwMode="auto">
          <a:xfrm>
            <a:off x="10989188" y="6197819"/>
            <a:ext cx="0" cy="19707"/>
          </a:xfrm>
          <a:custGeom>
            <a:avLst/>
            <a:gdLst>
              <a:gd name="T0" fmla="*/ 0 h 4"/>
              <a:gd name="T1" fmla="*/ 2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2" name="Rectangle 107"/>
          <p:cNvSpPr>
            <a:spLocks noChangeArrowheads="1"/>
          </p:cNvSpPr>
          <p:nvPr userDrawn="1"/>
        </p:nvSpPr>
        <p:spPr bwMode="auto">
          <a:xfrm>
            <a:off x="11008895" y="6197819"/>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3" name="Freeform 108"/>
          <p:cNvSpPr>
            <a:spLocks/>
          </p:cNvSpPr>
          <p:nvPr userDrawn="1"/>
        </p:nvSpPr>
        <p:spPr bwMode="auto">
          <a:xfrm>
            <a:off x="11013822" y="6178112"/>
            <a:ext cx="19707" cy="9854"/>
          </a:xfrm>
          <a:custGeom>
            <a:avLst/>
            <a:gdLst>
              <a:gd name="T0" fmla="*/ 0 w 4"/>
              <a:gd name="T1" fmla="*/ 0 h 2"/>
              <a:gd name="T2" fmla="*/ 2 w 4"/>
              <a:gd name="T3" fmla="*/ 0 h 2"/>
              <a:gd name="T4" fmla="*/ 4 w 4"/>
              <a:gd name="T5" fmla="*/ 2 h 2"/>
              <a:gd name="T6" fmla="*/ 2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4" name="Freeform 109"/>
          <p:cNvSpPr>
            <a:spLocks/>
          </p:cNvSpPr>
          <p:nvPr userDrawn="1"/>
        </p:nvSpPr>
        <p:spPr bwMode="auto">
          <a:xfrm>
            <a:off x="11023676" y="6158404"/>
            <a:ext cx="9854"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5" name="Freeform 110"/>
          <p:cNvSpPr>
            <a:spLocks/>
          </p:cNvSpPr>
          <p:nvPr userDrawn="1"/>
        </p:nvSpPr>
        <p:spPr bwMode="auto">
          <a:xfrm>
            <a:off x="11013822" y="6133773"/>
            <a:ext cx="9854" cy="9854"/>
          </a:xfrm>
          <a:custGeom>
            <a:avLst/>
            <a:gdLst>
              <a:gd name="T0" fmla="*/ 0 w 2"/>
              <a:gd name="T1" fmla="*/ 2 h 2"/>
              <a:gd name="T2" fmla="*/ 0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2"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Freeform 111"/>
          <p:cNvSpPr>
            <a:spLocks/>
          </p:cNvSpPr>
          <p:nvPr userDrawn="1"/>
        </p:nvSpPr>
        <p:spPr bwMode="auto">
          <a:xfrm>
            <a:off x="10999042" y="6104212"/>
            <a:ext cx="9854" cy="19707"/>
          </a:xfrm>
          <a:custGeom>
            <a:avLst/>
            <a:gdLst>
              <a:gd name="T0" fmla="*/ 0 w 2"/>
              <a:gd name="T1" fmla="*/ 4 h 4"/>
              <a:gd name="T2" fmla="*/ 0 w 2"/>
              <a:gd name="T3" fmla="*/ 2 h 4"/>
              <a:gd name="T4" fmla="*/ 2 w 2"/>
              <a:gd name="T5" fmla="*/ 0 h 4"/>
              <a:gd name="T6" fmla="*/ 2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2"/>
                </a:lnTo>
                <a:lnTo>
                  <a:pt x="2" y="0"/>
                </a:lnTo>
                <a:lnTo>
                  <a:pt x="2"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7" name="Freeform 112"/>
          <p:cNvSpPr>
            <a:spLocks/>
          </p:cNvSpPr>
          <p:nvPr userDrawn="1"/>
        </p:nvSpPr>
        <p:spPr bwMode="auto">
          <a:xfrm>
            <a:off x="10979334" y="6094358"/>
            <a:ext cx="0" cy="19707"/>
          </a:xfrm>
          <a:custGeom>
            <a:avLst/>
            <a:gdLst>
              <a:gd name="T0" fmla="*/ 4 h 4"/>
              <a:gd name="T1" fmla="*/ 2 h 4"/>
              <a:gd name="T2" fmla="*/ 0 h 4"/>
              <a:gd name="T3" fmla="*/ 2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8" name="Freeform 113"/>
          <p:cNvSpPr>
            <a:spLocks/>
          </p:cNvSpPr>
          <p:nvPr userDrawn="1"/>
        </p:nvSpPr>
        <p:spPr bwMode="auto">
          <a:xfrm>
            <a:off x="10979334" y="6153480"/>
            <a:ext cx="9854" cy="492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0" y="1"/>
                  <a:pt x="0" y="1"/>
                </a:cubicBezTo>
                <a:cubicBezTo>
                  <a:pt x="0" y="0"/>
                  <a:pt x="0" y="0"/>
                  <a:pt x="0" y="0"/>
                </a:cubicBezTo>
                <a:cubicBezTo>
                  <a:pt x="0" y="0"/>
                  <a:pt x="1" y="0"/>
                  <a:pt x="1" y="0"/>
                </a:cubicBez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9" name="Freeform 114"/>
          <p:cNvSpPr>
            <a:spLocks/>
          </p:cNvSpPr>
          <p:nvPr userDrawn="1"/>
        </p:nvSpPr>
        <p:spPr bwMode="auto">
          <a:xfrm>
            <a:off x="11033530" y="6114065"/>
            <a:ext cx="9854" cy="19707"/>
          </a:xfrm>
          <a:custGeom>
            <a:avLst/>
            <a:gdLst>
              <a:gd name="T0" fmla="*/ 1 w 1"/>
              <a:gd name="T1" fmla="*/ 1 h 2"/>
              <a:gd name="T2" fmla="*/ 1 w 1"/>
              <a:gd name="T3" fmla="*/ 2 h 2"/>
              <a:gd name="T4" fmla="*/ 1 w 1"/>
              <a:gd name="T5" fmla="*/ 2 h 2"/>
              <a:gd name="T6" fmla="*/ 1 w 1"/>
              <a:gd name="T7" fmla="*/ 2 h 2"/>
              <a:gd name="T8" fmla="*/ 0 w 1"/>
              <a:gd name="T9" fmla="*/ 1 h 2"/>
              <a:gd name="T10" fmla="*/ 0 w 1"/>
              <a:gd name="T11" fmla="*/ 0 h 2"/>
              <a:gd name="T12" fmla="*/ 0 w 1"/>
              <a:gd name="T13" fmla="*/ 0 h 2"/>
              <a:gd name="T14" fmla="*/ 0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1"/>
                  <a:pt x="1" y="2"/>
                  <a:pt x="1" y="2"/>
                </a:cubicBezTo>
                <a:cubicBezTo>
                  <a:pt x="1" y="2"/>
                  <a:pt x="1" y="2"/>
                  <a:pt x="1" y="2"/>
                </a:cubicBezTo>
                <a:cubicBezTo>
                  <a:pt x="1" y="2"/>
                  <a:pt x="1" y="2"/>
                  <a:pt x="1" y="2"/>
                </a:cubicBezTo>
                <a:cubicBezTo>
                  <a:pt x="1" y="2"/>
                  <a:pt x="0" y="2"/>
                  <a:pt x="0" y="1"/>
                </a:cubicBezTo>
                <a:cubicBezTo>
                  <a:pt x="0" y="1"/>
                  <a:pt x="0" y="0"/>
                  <a:pt x="0" y="0"/>
                </a:cubicBezTo>
                <a:cubicBezTo>
                  <a:pt x="0" y="0"/>
                  <a:pt x="0" y="0"/>
                  <a:pt x="0" y="0"/>
                </a:cubicBezTo>
                <a:cubicBezTo>
                  <a:pt x="0" y="0"/>
                  <a:pt x="0" y="0"/>
                  <a:pt x="0" y="0"/>
                </a:cubicBezTo>
                <a:cubicBezTo>
                  <a:pt x="1" y="0"/>
                  <a:pt x="1" y="0"/>
                  <a:pt x="1" y="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Rectangle 213"/>
          <p:cNvSpPr>
            <a:spLocks noChangeArrowheads="1"/>
          </p:cNvSpPr>
          <p:nvPr userDrawn="1"/>
        </p:nvSpPr>
        <p:spPr bwMode="auto">
          <a:xfrm>
            <a:off x="10417688" y="2709697"/>
            <a:ext cx="413844" cy="23648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69304" y="1187645"/>
            <a:ext cx="11655078" cy="22665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tx2"/>
                </a:solidFill>
                <a:latin typeface="+mj-lt"/>
              </a:defRPr>
            </a:lvl1pPr>
          </a:lstStyle>
          <a:p>
            <a:pPr lvl="0"/>
            <a:r>
              <a:rPr lang="en-US"/>
              <a:t>Title</a:t>
            </a:r>
          </a:p>
        </p:txBody>
      </p:sp>
      <p:sp>
        <p:nvSpPr>
          <p:cNvPr id="3" name="Text Placeholder 2"/>
          <p:cNvSpPr>
            <a:spLocks noGrp="1"/>
          </p:cNvSpPr>
          <p:nvPr>
            <p:ph type="body" sz="quarter" idx="11" hasCustomPrompt="1"/>
          </p:nvPr>
        </p:nvSpPr>
        <p:spPr>
          <a:xfrm>
            <a:off x="417513" y="1233488"/>
            <a:ext cx="365760" cy="365760"/>
          </a:xfrm>
          <a:solidFill>
            <a:schemeClr val="tx2"/>
          </a:solidFill>
        </p:spPr>
        <p:txBody>
          <a:bodyPr anchor="ctr">
            <a:noAutofit/>
          </a:bodyPr>
          <a:lstStyle>
            <a:lvl1pPr marL="0" indent="0" algn="ctr">
              <a:buNone/>
              <a:defRPr sz="1800">
                <a:solidFill>
                  <a:schemeClr val="bg1"/>
                </a:solidFill>
              </a:defRPr>
            </a:lvl1pPr>
          </a:lstStyle>
          <a:p>
            <a:pPr lvl="0"/>
            <a:r>
              <a:rPr lang="en-US"/>
              <a:t>Q</a:t>
            </a:r>
          </a:p>
        </p:txBody>
      </p:sp>
      <p:sp>
        <p:nvSpPr>
          <p:cNvPr id="9" name="Text Placeholder 8"/>
          <p:cNvSpPr>
            <a:spLocks noGrp="1"/>
          </p:cNvSpPr>
          <p:nvPr>
            <p:ph type="body" sz="quarter" idx="12"/>
          </p:nvPr>
        </p:nvSpPr>
        <p:spPr>
          <a:xfrm>
            <a:off x="782638" y="1233488"/>
            <a:ext cx="10793412" cy="365125"/>
          </a:xfrm>
          <a:solidFill>
            <a:schemeClr val="bg2">
              <a:lumMod val="95000"/>
            </a:schemeClr>
          </a:solidFill>
        </p:spPr>
        <p:txBody>
          <a:bodyPr>
            <a:noAutofit/>
          </a:bodyPr>
          <a:lstStyle>
            <a:lvl1pPr marL="0" indent="0">
              <a:buNone/>
              <a:defRPr sz="1400">
                <a:solidFill>
                  <a:schemeClr val="tx1"/>
                </a:solidFill>
                <a:latin typeface="+mn-lt"/>
              </a:defRPr>
            </a:lvl1pPr>
            <a:lvl2pPr marL="457200" indent="0">
              <a:buNone/>
              <a:defRPr sz="1400">
                <a:latin typeface="+mn-lt"/>
              </a:defRPr>
            </a:lvl2pPr>
            <a:lvl3pPr marL="914400" indent="0">
              <a:buNone/>
              <a:defRPr sz="1400">
                <a:latin typeface="+mn-lt"/>
              </a:defRPr>
            </a:lvl3pPr>
            <a:lvl4pPr marL="1371600" indent="0">
              <a:buNone/>
              <a:defRPr sz="1400">
                <a:latin typeface="+mn-lt"/>
              </a:defRPr>
            </a:lvl4pPr>
            <a:lvl5pPr marL="1828800" indent="0">
              <a:buNone/>
              <a:defRPr sz="1400">
                <a:latin typeface="+mn-lt"/>
              </a:defRPr>
            </a:lvl5pPr>
          </a:lstStyle>
          <a:p>
            <a:pPr lvl="0"/>
            <a:r>
              <a:rPr lang="en-US"/>
              <a:t>Click to edit Master text styles</a:t>
            </a:r>
          </a:p>
        </p:txBody>
      </p:sp>
      <p:sp>
        <p:nvSpPr>
          <p:cNvPr id="12" name="Text Placeholder 11"/>
          <p:cNvSpPr>
            <a:spLocks noGrp="1"/>
          </p:cNvSpPr>
          <p:nvPr>
            <p:ph type="body" sz="quarter" idx="13" hasCustomPrompt="1"/>
          </p:nvPr>
        </p:nvSpPr>
        <p:spPr>
          <a:xfrm>
            <a:off x="782638" y="1598613"/>
            <a:ext cx="10793412" cy="1262062"/>
          </a:xfrm>
        </p:spPr>
        <p:txBody>
          <a:bodyPr>
            <a:normAutofit/>
          </a:bodyPr>
          <a:lstStyle>
            <a:lvl1pPr marL="0" indent="0">
              <a:buNone/>
              <a:defRPr sz="1100">
                <a:solidFill>
                  <a:schemeClr val="tx1"/>
                </a:solidFill>
              </a:defRPr>
            </a:lvl1pPr>
          </a:lstStyle>
          <a:p>
            <a:pPr lvl="0"/>
            <a:r>
              <a:rPr lang="en-US" sz="1200"/>
              <a:t>Text</a:t>
            </a:r>
            <a:endParaRPr lang="en-US"/>
          </a:p>
        </p:txBody>
      </p:sp>
      <p:sp>
        <p:nvSpPr>
          <p:cNvPr id="13" name="Text Placeholder 2"/>
          <p:cNvSpPr>
            <a:spLocks noGrp="1"/>
          </p:cNvSpPr>
          <p:nvPr>
            <p:ph type="body" sz="quarter" idx="14" hasCustomPrompt="1"/>
          </p:nvPr>
        </p:nvSpPr>
        <p:spPr>
          <a:xfrm>
            <a:off x="417196" y="1598024"/>
            <a:ext cx="365760" cy="365760"/>
          </a:xfrm>
          <a:solidFill>
            <a:schemeClr val="tx1"/>
          </a:solidFill>
        </p:spPr>
        <p:txBody>
          <a:bodyPr anchor="ctr">
            <a:noAutofit/>
          </a:bodyPr>
          <a:lstStyle>
            <a:lvl1pPr marL="0" indent="0" algn="ctr">
              <a:buNone/>
              <a:defRPr sz="1800">
                <a:solidFill>
                  <a:schemeClr val="bg1"/>
                </a:solidFill>
              </a:defRPr>
            </a:lvl1pPr>
          </a:lstStyle>
          <a:p>
            <a:pPr lvl="0"/>
            <a:r>
              <a:rPr lang="en-US"/>
              <a:t>A</a:t>
            </a:r>
          </a:p>
        </p:txBody>
      </p:sp>
    </p:spTree>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1_Q&amp;A">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2"/>
                </a:solidFill>
                <a:latin typeface="+mj-lt"/>
              </a:defRPr>
            </a:lvl1pPr>
          </a:lstStyle>
          <a:p>
            <a:pPr lvl="0"/>
            <a:r>
              <a:rPr lang="en-US"/>
              <a:t>Title</a:t>
            </a:r>
          </a:p>
        </p:txBody>
      </p:sp>
      <p:sp>
        <p:nvSpPr>
          <p:cNvPr id="3" name="Text Placeholder 2"/>
          <p:cNvSpPr>
            <a:spLocks noGrp="1"/>
          </p:cNvSpPr>
          <p:nvPr>
            <p:ph type="body" sz="quarter" idx="11" hasCustomPrompt="1"/>
          </p:nvPr>
        </p:nvSpPr>
        <p:spPr>
          <a:xfrm>
            <a:off x="417513" y="1233488"/>
            <a:ext cx="365760" cy="365760"/>
          </a:xfrm>
          <a:solidFill>
            <a:schemeClr val="tx2"/>
          </a:solidFill>
        </p:spPr>
        <p:txBody>
          <a:bodyPr anchor="ctr">
            <a:noAutofit/>
          </a:bodyPr>
          <a:lstStyle>
            <a:lvl1pPr marL="0" indent="0" algn="ctr">
              <a:buNone/>
              <a:defRPr sz="1800">
                <a:solidFill>
                  <a:schemeClr val="bg1"/>
                </a:solidFill>
              </a:defRPr>
            </a:lvl1pPr>
          </a:lstStyle>
          <a:p>
            <a:pPr lvl="0"/>
            <a:r>
              <a:rPr lang="en-US"/>
              <a:t>Q</a:t>
            </a:r>
          </a:p>
        </p:txBody>
      </p:sp>
      <p:sp>
        <p:nvSpPr>
          <p:cNvPr id="9" name="Text Placeholder 8"/>
          <p:cNvSpPr>
            <a:spLocks noGrp="1"/>
          </p:cNvSpPr>
          <p:nvPr>
            <p:ph type="body" sz="quarter" idx="12"/>
          </p:nvPr>
        </p:nvSpPr>
        <p:spPr>
          <a:xfrm>
            <a:off x="782638" y="1233488"/>
            <a:ext cx="10793412" cy="365125"/>
          </a:xfrm>
          <a:solidFill>
            <a:schemeClr val="bg2">
              <a:lumMod val="95000"/>
            </a:schemeClr>
          </a:solidFill>
        </p:spPr>
        <p:txBody>
          <a:bodyPr>
            <a:noAutofit/>
          </a:bodyPr>
          <a:lstStyle>
            <a:lvl1pPr marL="0" indent="0">
              <a:buNone/>
              <a:defRPr sz="1400">
                <a:solidFill>
                  <a:schemeClr val="tx1"/>
                </a:solidFill>
                <a:latin typeface="+mn-lt"/>
              </a:defRPr>
            </a:lvl1pPr>
            <a:lvl2pPr marL="457200" indent="0">
              <a:buNone/>
              <a:defRPr sz="1400">
                <a:latin typeface="+mn-lt"/>
              </a:defRPr>
            </a:lvl2pPr>
            <a:lvl3pPr marL="914400" indent="0">
              <a:buNone/>
              <a:defRPr sz="1400">
                <a:latin typeface="+mn-lt"/>
              </a:defRPr>
            </a:lvl3pPr>
            <a:lvl4pPr marL="1371600" indent="0">
              <a:buNone/>
              <a:defRPr sz="1400">
                <a:latin typeface="+mn-lt"/>
              </a:defRPr>
            </a:lvl4pPr>
            <a:lvl5pPr marL="1828800" indent="0">
              <a:buNone/>
              <a:defRPr sz="1400">
                <a:latin typeface="+mn-lt"/>
              </a:defRPr>
            </a:lvl5pPr>
          </a:lstStyle>
          <a:p>
            <a:pPr lvl="0"/>
            <a:r>
              <a:rPr lang="en-US"/>
              <a:t>Click to edit Master text styles</a:t>
            </a:r>
          </a:p>
        </p:txBody>
      </p:sp>
      <p:sp>
        <p:nvSpPr>
          <p:cNvPr id="12" name="Text Placeholder 11"/>
          <p:cNvSpPr>
            <a:spLocks noGrp="1"/>
          </p:cNvSpPr>
          <p:nvPr>
            <p:ph type="body" sz="quarter" idx="13" hasCustomPrompt="1"/>
          </p:nvPr>
        </p:nvSpPr>
        <p:spPr>
          <a:xfrm>
            <a:off x="782638" y="1598613"/>
            <a:ext cx="10793412" cy="1262062"/>
          </a:xfrm>
        </p:spPr>
        <p:txBody>
          <a:bodyPr>
            <a:normAutofit/>
          </a:bodyPr>
          <a:lstStyle>
            <a:lvl1pPr marL="0" indent="0">
              <a:buNone/>
              <a:defRPr sz="1100">
                <a:solidFill>
                  <a:schemeClr val="tx1"/>
                </a:solidFill>
              </a:defRPr>
            </a:lvl1pPr>
          </a:lstStyle>
          <a:p>
            <a:pPr lvl="0"/>
            <a:r>
              <a:rPr lang="en-US" sz="1200"/>
              <a:t>Text</a:t>
            </a:r>
            <a:endParaRPr lang="en-US"/>
          </a:p>
        </p:txBody>
      </p:sp>
      <p:sp>
        <p:nvSpPr>
          <p:cNvPr id="13" name="Text Placeholder 2"/>
          <p:cNvSpPr>
            <a:spLocks noGrp="1"/>
          </p:cNvSpPr>
          <p:nvPr>
            <p:ph type="body" sz="quarter" idx="14" hasCustomPrompt="1"/>
          </p:nvPr>
        </p:nvSpPr>
        <p:spPr>
          <a:xfrm>
            <a:off x="417196" y="1598024"/>
            <a:ext cx="365760" cy="365760"/>
          </a:xfrm>
          <a:solidFill>
            <a:schemeClr val="tx1"/>
          </a:solidFill>
        </p:spPr>
        <p:txBody>
          <a:bodyPr anchor="ctr">
            <a:noAutofit/>
          </a:bodyPr>
          <a:lstStyle>
            <a:lvl1pPr marL="0" indent="0" algn="ctr">
              <a:buNone/>
              <a:defRPr sz="1800">
                <a:solidFill>
                  <a:schemeClr val="bg1"/>
                </a:solidFill>
              </a:defRPr>
            </a:lvl1pPr>
          </a:lstStyle>
          <a:p>
            <a:pPr lvl="0"/>
            <a:r>
              <a:rPr lang="en-US"/>
              <a:t>A</a:t>
            </a:r>
          </a:p>
        </p:txBody>
      </p:sp>
    </p:spTree>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2_Q&amp;A">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3"/>
                </a:solidFill>
                <a:latin typeface="+mj-lt"/>
              </a:defRPr>
            </a:lvl1pPr>
          </a:lstStyle>
          <a:p>
            <a:pPr lvl="0"/>
            <a:r>
              <a:rPr lang="en-US"/>
              <a:t>Title</a:t>
            </a:r>
          </a:p>
        </p:txBody>
      </p:sp>
      <p:sp>
        <p:nvSpPr>
          <p:cNvPr id="3" name="Text Placeholder 2"/>
          <p:cNvSpPr>
            <a:spLocks noGrp="1"/>
          </p:cNvSpPr>
          <p:nvPr>
            <p:ph type="body" sz="quarter" idx="11" hasCustomPrompt="1"/>
          </p:nvPr>
        </p:nvSpPr>
        <p:spPr>
          <a:xfrm>
            <a:off x="417513" y="1233488"/>
            <a:ext cx="365760" cy="365760"/>
          </a:xfrm>
          <a:solidFill>
            <a:schemeClr val="tx2"/>
          </a:solidFill>
        </p:spPr>
        <p:txBody>
          <a:bodyPr anchor="ctr">
            <a:noAutofit/>
          </a:bodyPr>
          <a:lstStyle>
            <a:lvl1pPr marL="0" indent="0" algn="ctr">
              <a:buNone/>
              <a:defRPr sz="1800">
                <a:solidFill>
                  <a:schemeClr val="bg1"/>
                </a:solidFill>
              </a:defRPr>
            </a:lvl1pPr>
          </a:lstStyle>
          <a:p>
            <a:pPr lvl="0"/>
            <a:r>
              <a:rPr lang="en-US"/>
              <a:t>Q</a:t>
            </a:r>
          </a:p>
        </p:txBody>
      </p:sp>
      <p:sp>
        <p:nvSpPr>
          <p:cNvPr id="9" name="Text Placeholder 8"/>
          <p:cNvSpPr>
            <a:spLocks noGrp="1"/>
          </p:cNvSpPr>
          <p:nvPr>
            <p:ph type="body" sz="quarter" idx="12"/>
          </p:nvPr>
        </p:nvSpPr>
        <p:spPr>
          <a:xfrm>
            <a:off x="782638" y="1233488"/>
            <a:ext cx="10793412" cy="365125"/>
          </a:xfrm>
          <a:solidFill>
            <a:schemeClr val="bg2">
              <a:lumMod val="95000"/>
            </a:schemeClr>
          </a:solidFill>
        </p:spPr>
        <p:txBody>
          <a:bodyPr>
            <a:noAutofit/>
          </a:bodyPr>
          <a:lstStyle>
            <a:lvl1pPr marL="0" indent="0">
              <a:buNone/>
              <a:defRPr sz="1400">
                <a:solidFill>
                  <a:schemeClr val="tx1"/>
                </a:solidFill>
                <a:latin typeface="+mn-lt"/>
              </a:defRPr>
            </a:lvl1pPr>
            <a:lvl2pPr marL="457200" indent="0">
              <a:buNone/>
              <a:defRPr sz="1400">
                <a:latin typeface="+mn-lt"/>
              </a:defRPr>
            </a:lvl2pPr>
            <a:lvl3pPr marL="914400" indent="0">
              <a:buNone/>
              <a:defRPr sz="1400">
                <a:latin typeface="+mn-lt"/>
              </a:defRPr>
            </a:lvl3pPr>
            <a:lvl4pPr marL="1371600" indent="0">
              <a:buNone/>
              <a:defRPr sz="1400">
                <a:latin typeface="+mn-lt"/>
              </a:defRPr>
            </a:lvl4pPr>
            <a:lvl5pPr marL="1828800" indent="0">
              <a:buNone/>
              <a:defRPr sz="1400">
                <a:latin typeface="+mn-lt"/>
              </a:defRPr>
            </a:lvl5pPr>
          </a:lstStyle>
          <a:p>
            <a:pPr lvl="0"/>
            <a:r>
              <a:rPr lang="en-US"/>
              <a:t>Click to edit Master text styles</a:t>
            </a:r>
          </a:p>
        </p:txBody>
      </p:sp>
      <p:sp>
        <p:nvSpPr>
          <p:cNvPr id="12" name="Text Placeholder 11"/>
          <p:cNvSpPr>
            <a:spLocks noGrp="1"/>
          </p:cNvSpPr>
          <p:nvPr>
            <p:ph type="body" sz="quarter" idx="13" hasCustomPrompt="1"/>
          </p:nvPr>
        </p:nvSpPr>
        <p:spPr>
          <a:xfrm>
            <a:off x="782638" y="1598613"/>
            <a:ext cx="10793412" cy="1262062"/>
          </a:xfrm>
        </p:spPr>
        <p:txBody>
          <a:bodyPr>
            <a:normAutofit/>
          </a:bodyPr>
          <a:lstStyle>
            <a:lvl1pPr marL="0" indent="0">
              <a:buNone/>
              <a:defRPr sz="1100">
                <a:solidFill>
                  <a:schemeClr val="tx1"/>
                </a:solidFill>
              </a:defRPr>
            </a:lvl1pPr>
          </a:lstStyle>
          <a:p>
            <a:pPr lvl="0"/>
            <a:r>
              <a:rPr lang="en-US" sz="1200"/>
              <a:t>Text</a:t>
            </a:r>
            <a:endParaRPr lang="en-US"/>
          </a:p>
        </p:txBody>
      </p:sp>
      <p:sp>
        <p:nvSpPr>
          <p:cNvPr id="13" name="Text Placeholder 2"/>
          <p:cNvSpPr>
            <a:spLocks noGrp="1"/>
          </p:cNvSpPr>
          <p:nvPr>
            <p:ph type="body" sz="quarter" idx="14" hasCustomPrompt="1"/>
          </p:nvPr>
        </p:nvSpPr>
        <p:spPr>
          <a:xfrm>
            <a:off x="417196" y="1598024"/>
            <a:ext cx="365760" cy="365760"/>
          </a:xfrm>
          <a:solidFill>
            <a:schemeClr val="tx1"/>
          </a:solidFill>
        </p:spPr>
        <p:txBody>
          <a:bodyPr anchor="ctr">
            <a:noAutofit/>
          </a:bodyPr>
          <a:lstStyle>
            <a:lvl1pPr marL="0" indent="0" algn="ctr">
              <a:buNone/>
              <a:defRPr sz="1800">
                <a:solidFill>
                  <a:schemeClr val="bg1"/>
                </a:solidFill>
              </a:defRPr>
            </a:lvl1pPr>
          </a:lstStyle>
          <a:p>
            <a:pPr lvl="0"/>
            <a:r>
              <a:rPr lang="en-US"/>
              <a:t>A</a:t>
            </a:r>
          </a:p>
        </p:txBody>
      </p:sp>
    </p:spTree>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3_Q&amp;A">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4"/>
                </a:solidFill>
                <a:latin typeface="+mj-lt"/>
              </a:defRPr>
            </a:lvl1pPr>
          </a:lstStyle>
          <a:p>
            <a:pPr lvl="0"/>
            <a:r>
              <a:rPr lang="en-US"/>
              <a:t>Title</a:t>
            </a:r>
          </a:p>
        </p:txBody>
      </p:sp>
      <p:sp>
        <p:nvSpPr>
          <p:cNvPr id="3" name="Text Placeholder 2"/>
          <p:cNvSpPr>
            <a:spLocks noGrp="1"/>
          </p:cNvSpPr>
          <p:nvPr>
            <p:ph type="body" sz="quarter" idx="11" hasCustomPrompt="1"/>
          </p:nvPr>
        </p:nvSpPr>
        <p:spPr>
          <a:xfrm>
            <a:off x="417513" y="1233488"/>
            <a:ext cx="365760" cy="365760"/>
          </a:xfrm>
          <a:solidFill>
            <a:schemeClr val="tx2"/>
          </a:solidFill>
        </p:spPr>
        <p:txBody>
          <a:bodyPr anchor="ctr">
            <a:noAutofit/>
          </a:bodyPr>
          <a:lstStyle>
            <a:lvl1pPr marL="0" indent="0" algn="ctr">
              <a:buNone/>
              <a:defRPr sz="1800">
                <a:solidFill>
                  <a:schemeClr val="bg1"/>
                </a:solidFill>
              </a:defRPr>
            </a:lvl1pPr>
          </a:lstStyle>
          <a:p>
            <a:pPr lvl="0"/>
            <a:r>
              <a:rPr lang="en-US"/>
              <a:t>Q</a:t>
            </a:r>
          </a:p>
        </p:txBody>
      </p:sp>
      <p:sp>
        <p:nvSpPr>
          <p:cNvPr id="9" name="Text Placeholder 8"/>
          <p:cNvSpPr>
            <a:spLocks noGrp="1"/>
          </p:cNvSpPr>
          <p:nvPr>
            <p:ph type="body" sz="quarter" idx="12"/>
          </p:nvPr>
        </p:nvSpPr>
        <p:spPr>
          <a:xfrm>
            <a:off x="782638" y="1233488"/>
            <a:ext cx="10793412" cy="365125"/>
          </a:xfrm>
          <a:solidFill>
            <a:schemeClr val="bg2">
              <a:lumMod val="95000"/>
            </a:schemeClr>
          </a:solidFill>
        </p:spPr>
        <p:txBody>
          <a:bodyPr>
            <a:noAutofit/>
          </a:bodyPr>
          <a:lstStyle>
            <a:lvl1pPr marL="0" indent="0">
              <a:buNone/>
              <a:defRPr sz="1400">
                <a:solidFill>
                  <a:schemeClr val="tx1"/>
                </a:solidFill>
                <a:latin typeface="+mn-lt"/>
              </a:defRPr>
            </a:lvl1pPr>
            <a:lvl2pPr marL="457200" indent="0">
              <a:buNone/>
              <a:defRPr sz="1400">
                <a:latin typeface="+mn-lt"/>
              </a:defRPr>
            </a:lvl2pPr>
            <a:lvl3pPr marL="914400" indent="0">
              <a:buNone/>
              <a:defRPr sz="1400">
                <a:latin typeface="+mn-lt"/>
              </a:defRPr>
            </a:lvl3pPr>
            <a:lvl4pPr marL="1371600" indent="0">
              <a:buNone/>
              <a:defRPr sz="1400">
                <a:latin typeface="+mn-lt"/>
              </a:defRPr>
            </a:lvl4pPr>
            <a:lvl5pPr marL="1828800" indent="0">
              <a:buNone/>
              <a:defRPr sz="1400">
                <a:latin typeface="+mn-lt"/>
              </a:defRPr>
            </a:lvl5pPr>
          </a:lstStyle>
          <a:p>
            <a:pPr lvl="0"/>
            <a:r>
              <a:rPr lang="en-US"/>
              <a:t>Click to edit Master text styles</a:t>
            </a:r>
          </a:p>
        </p:txBody>
      </p:sp>
      <p:sp>
        <p:nvSpPr>
          <p:cNvPr id="12" name="Text Placeholder 11"/>
          <p:cNvSpPr>
            <a:spLocks noGrp="1"/>
          </p:cNvSpPr>
          <p:nvPr>
            <p:ph type="body" sz="quarter" idx="13" hasCustomPrompt="1"/>
          </p:nvPr>
        </p:nvSpPr>
        <p:spPr>
          <a:xfrm>
            <a:off x="782638" y="1598613"/>
            <a:ext cx="10793412" cy="1262062"/>
          </a:xfrm>
        </p:spPr>
        <p:txBody>
          <a:bodyPr>
            <a:normAutofit/>
          </a:bodyPr>
          <a:lstStyle>
            <a:lvl1pPr marL="0" indent="0">
              <a:buNone/>
              <a:defRPr sz="1100">
                <a:solidFill>
                  <a:schemeClr val="tx1"/>
                </a:solidFill>
              </a:defRPr>
            </a:lvl1pPr>
          </a:lstStyle>
          <a:p>
            <a:pPr lvl="0"/>
            <a:r>
              <a:rPr lang="en-US" sz="1200"/>
              <a:t>Text</a:t>
            </a:r>
            <a:endParaRPr lang="en-US"/>
          </a:p>
        </p:txBody>
      </p:sp>
      <p:sp>
        <p:nvSpPr>
          <p:cNvPr id="13" name="Text Placeholder 2"/>
          <p:cNvSpPr>
            <a:spLocks noGrp="1"/>
          </p:cNvSpPr>
          <p:nvPr>
            <p:ph type="body" sz="quarter" idx="14" hasCustomPrompt="1"/>
          </p:nvPr>
        </p:nvSpPr>
        <p:spPr>
          <a:xfrm>
            <a:off x="417196" y="1598024"/>
            <a:ext cx="365760" cy="365760"/>
          </a:xfrm>
          <a:solidFill>
            <a:schemeClr val="tx1"/>
          </a:solidFill>
        </p:spPr>
        <p:txBody>
          <a:bodyPr anchor="ctr">
            <a:noAutofit/>
          </a:bodyPr>
          <a:lstStyle>
            <a:lvl1pPr marL="0" indent="0" algn="ctr">
              <a:buNone/>
              <a:defRPr sz="1800">
                <a:solidFill>
                  <a:schemeClr val="bg1"/>
                </a:solidFill>
              </a:defRPr>
            </a:lvl1pPr>
          </a:lstStyle>
          <a:p>
            <a:pPr lvl="0"/>
            <a:r>
              <a:rPr lang="en-US"/>
              <a:t>A</a:t>
            </a:r>
          </a:p>
        </p:txBody>
      </p:sp>
    </p:spTree>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4_Q&amp;A">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5"/>
                </a:solidFill>
                <a:latin typeface="+mj-lt"/>
              </a:defRPr>
            </a:lvl1pPr>
          </a:lstStyle>
          <a:p>
            <a:pPr lvl="0"/>
            <a:r>
              <a:rPr lang="en-US"/>
              <a:t>Title</a:t>
            </a:r>
          </a:p>
        </p:txBody>
      </p:sp>
      <p:sp>
        <p:nvSpPr>
          <p:cNvPr id="3" name="Text Placeholder 2"/>
          <p:cNvSpPr>
            <a:spLocks noGrp="1"/>
          </p:cNvSpPr>
          <p:nvPr>
            <p:ph type="body" sz="quarter" idx="11" hasCustomPrompt="1"/>
          </p:nvPr>
        </p:nvSpPr>
        <p:spPr>
          <a:xfrm>
            <a:off x="417513" y="1233488"/>
            <a:ext cx="365760" cy="365760"/>
          </a:xfrm>
          <a:solidFill>
            <a:schemeClr val="tx2"/>
          </a:solidFill>
        </p:spPr>
        <p:txBody>
          <a:bodyPr anchor="ctr">
            <a:noAutofit/>
          </a:bodyPr>
          <a:lstStyle>
            <a:lvl1pPr marL="0" indent="0" algn="ctr">
              <a:buNone/>
              <a:defRPr sz="1800">
                <a:solidFill>
                  <a:schemeClr val="bg1"/>
                </a:solidFill>
              </a:defRPr>
            </a:lvl1pPr>
          </a:lstStyle>
          <a:p>
            <a:pPr lvl="0"/>
            <a:r>
              <a:rPr lang="en-US"/>
              <a:t>Q</a:t>
            </a:r>
          </a:p>
        </p:txBody>
      </p:sp>
      <p:sp>
        <p:nvSpPr>
          <p:cNvPr id="9" name="Text Placeholder 8"/>
          <p:cNvSpPr>
            <a:spLocks noGrp="1"/>
          </p:cNvSpPr>
          <p:nvPr>
            <p:ph type="body" sz="quarter" idx="12"/>
          </p:nvPr>
        </p:nvSpPr>
        <p:spPr>
          <a:xfrm>
            <a:off x="782638" y="1233488"/>
            <a:ext cx="10793412" cy="365125"/>
          </a:xfrm>
          <a:solidFill>
            <a:schemeClr val="bg2">
              <a:lumMod val="95000"/>
            </a:schemeClr>
          </a:solidFill>
        </p:spPr>
        <p:txBody>
          <a:bodyPr>
            <a:noAutofit/>
          </a:bodyPr>
          <a:lstStyle>
            <a:lvl1pPr marL="0" indent="0">
              <a:buNone/>
              <a:defRPr sz="1400">
                <a:solidFill>
                  <a:schemeClr val="tx1"/>
                </a:solidFill>
                <a:latin typeface="+mn-lt"/>
              </a:defRPr>
            </a:lvl1pPr>
            <a:lvl2pPr marL="457200" indent="0">
              <a:buNone/>
              <a:defRPr sz="1400">
                <a:latin typeface="+mn-lt"/>
              </a:defRPr>
            </a:lvl2pPr>
            <a:lvl3pPr marL="914400" indent="0">
              <a:buNone/>
              <a:defRPr sz="1400">
                <a:latin typeface="+mn-lt"/>
              </a:defRPr>
            </a:lvl3pPr>
            <a:lvl4pPr marL="1371600" indent="0">
              <a:buNone/>
              <a:defRPr sz="1400">
                <a:latin typeface="+mn-lt"/>
              </a:defRPr>
            </a:lvl4pPr>
            <a:lvl5pPr marL="1828800" indent="0">
              <a:buNone/>
              <a:defRPr sz="1400">
                <a:latin typeface="+mn-lt"/>
              </a:defRPr>
            </a:lvl5pPr>
          </a:lstStyle>
          <a:p>
            <a:pPr lvl="0"/>
            <a:r>
              <a:rPr lang="en-US"/>
              <a:t>Click to edit Master text styles</a:t>
            </a:r>
          </a:p>
        </p:txBody>
      </p:sp>
      <p:sp>
        <p:nvSpPr>
          <p:cNvPr id="12" name="Text Placeholder 11"/>
          <p:cNvSpPr>
            <a:spLocks noGrp="1"/>
          </p:cNvSpPr>
          <p:nvPr>
            <p:ph type="body" sz="quarter" idx="13" hasCustomPrompt="1"/>
          </p:nvPr>
        </p:nvSpPr>
        <p:spPr>
          <a:xfrm>
            <a:off x="782638" y="1598613"/>
            <a:ext cx="10793412" cy="1262062"/>
          </a:xfrm>
        </p:spPr>
        <p:txBody>
          <a:bodyPr>
            <a:normAutofit/>
          </a:bodyPr>
          <a:lstStyle>
            <a:lvl1pPr marL="0" indent="0">
              <a:buNone/>
              <a:defRPr sz="1100">
                <a:solidFill>
                  <a:schemeClr val="tx1"/>
                </a:solidFill>
              </a:defRPr>
            </a:lvl1pPr>
          </a:lstStyle>
          <a:p>
            <a:pPr lvl="0"/>
            <a:r>
              <a:rPr lang="en-US" sz="1200"/>
              <a:t>Text</a:t>
            </a:r>
            <a:endParaRPr lang="en-US"/>
          </a:p>
        </p:txBody>
      </p:sp>
      <p:sp>
        <p:nvSpPr>
          <p:cNvPr id="13" name="Text Placeholder 2"/>
          <p:cNvSpPr>
            <a:spLocks noGrp="1"/>
          </p:cNvSpPr>
          <p:nvPr>
            <p:ph type="body" sz="quarter" idx="14" hasCustomPrompt="1"/>
          </p:nvPr>
        </p:nvSpPr>
        <p:spPr>
          <a:xfrm>
            <a:off x="417196" y="1598024"/>
            <a:ext cx="365760" cy="365760"/>
          </a:xfrm>
          <a:solidFill>
            <a:schemeClr val="tx1"/>
          </a:solidFill>
        </p:spPr>
        <p:txBody>
          <a:bodyPr anchor="ctr">
            <a:noAutofit/>
          </a:bodyPr>
          <a:lstStyle>
            <a:lvl1pPr marL="0" indent="0" algn="ctr">
              <a:buNone/>
              <a:defRPr sz="1800">
                <a:solidFill>
                  <a:schemeClr val="bg1"/>
                </a:solidFill>
              </a:defRPr>
            </a:lvl1pPr>
          </a:lstStyle>
          <a:p>
            <a:pPr lvl="0"/>
            <a:r>
              <a:rPr lang="en-US"/>
              <a:t>A</a:t>
            </a:r>
          </a:p>
        </p:txBody>
      </p:sp>
    </p:spTree>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5_Q&amp;A">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1"/>
                </a:solidFill>
                <a:latin typeface="+mj-lt"/>
              </a:defRPr>
            </a:lvl1pPr>
          </a:lstStyle>
          <a:p>
            <a:pPr lvl="0"/>
            <a:r>
              <a:rPr lang="en-US"/>
              <a:t>Title</a:t>
            </a:r>
          </a:p>
        </p:txBody>
      </p:sp>
      <p:sp>
        <p:nvSpPr>
          <p:cNvPr id="3" name="Text Placeholder 2"/>
          <p:cNvSpPr>
            <a:spLocks noGrp="1"/>
          </p:cNvSpPr>
          <p:nvPr>
            <p:ph type="body" sz="quarter" idx="11" hasCustomPrompt="1"/>
          </p:nvPr>
        </p:nvSpPr>
        <p:spPr>
          <a:xfrm>
            <a:off x="417513" y="1233488"/>
            <a:ext cx="365760" cy="365760"/>
          </a:xfrm>
          <a:solidFill>
            <a:schemeClr val="tx2"/>
          </a:solidFill>
        </p:spPr>
        <p:txBody>
          <a:bodyPr anchor="ctr">
            <a:noAutofit/>
          </a:bodyPr>
          <a:lstStyle>
            <a:lvl1pPr marL="0" indent="0" algn="ctr">
              <a:buNone/>
              <a:defRPr sz="1800">
                <a:solidFill>
                  <a:schemeClr val="bg1"/>
                </a:solidFill>
              </a:defRPr>
            </a:lvl1pPr>
          </a:lstStyle>
          <a:p>
            <a:pPr lvl="0"/>
            <a:r>
              <a:rPr lang="en-US"/>
              <a:t>Q</a:t>
            </a:r>
          </a:p>
        </p:txBody>
      </p:sp>
      <p:sp>
        <p:nvSpPr>
          <p:cNvPr id="9" name="Text Placeholder 8"/>
          <p:cNvSpPr>
            <a:spLocks noGrp="1"/>
          </p:cNvSpPr>
          <p:nvPr>
            <p:ph type="body" sz="quarter" idx="12"/>
          </p:nvPr>
        </p:nvSpPr>
        <p:spPr>
          <a:xfrm>
            <a:off x="782638" y="1233488"/>
            <a:ext cx="10793412" cy="365125"/>
          </a:xfrm>
          <a:solidFill>
            <a:schemeClr val="bg2">
              <a:lumMod val="95000"/>
            </a:schemeClr>
          </a:solidFill>
        </p:spPr>
        <p:txBody>
          <a:bodyPr>
            <a:noAutofit/>
          </a:bodyPr>
          <a:lstStyle>
            <a:lvl1pPr marL="0" indent="0">
              <a:buNone/>
              <a:defRPr sz="1400">
                <a:solidFill>
                  <a:schemeClr val="tx1"/>
                </a:solidFill>
                <a:latin typeface="+mn-lt"/>
              </a:defRPr>
            </a:lvl1pPr>
            <a:lvl2pPr marL="457200" indent="0">
              <a:buNone/>
              <a:defRPr sz="1400">
                <a:latin typeface="+mn-lt"/>
              </a:defRPr>
            </a:lvl2pPr>
            <a:lvl3pPr marL="914400" indent="0">
              <a:buNone/>
              <a:defRPr sz="1400">
                <a:latin typeface="+mn-lt"/>
              </a:defRPr>
            </a:lvl3pPr>
            <a:lvl4pPr marL="1371600" indent="0">
              <a:buNone/>
              <a:defRPr sz="1400">
                <a:latin typeface="+mn-lt"/>
              </a:defRPr>
            </a:lvl4pPr>
            <a:lvl5pPr marL="1828800" indent="0">
              <a:buNone/>
              <a:defRPr sz="1400">
                <a:latin typeface="+mn-lt"/>
              </a:defRPr>
            </a:lvl5pPr>
          </a:lstStyle>
          <a:p>
            <a:pPr lvl="0"/>
            <a:r>
              <a:rPr lang="en-US"/>
              <a:t>Click to edit Master text styles</a:t>
            </a:r>
          </a:p>
        </p:txBody>
      </p:sp>
      <p:sp>
        <p:nvSpPr>
          <p:cNvPr id="12" name="Text Placeholder 11"/>
          <p:cNvSpPr>
            <a:spLocks noGrp="1"/>
          </p:cNvSpPr>
          <p:nvPr>
            <p:ph type="body" sz="quarter" idx="13" hasCustomPrompt="1"/>
          </p:nvPr>
        </p:nvSpPr>
        <p:spPr>
          <a:xfrm>
            <a:off x="782638" y="1598613"/>
            <a:ext cx="10793412" cy="1262062"/>
          </a:xfrm>
        </p:spPr>
        <p:txBody>
          <a:bodyPr>
            <a:normAutofit/>
          </a:bodyPr>
          <a:lstStyle>
            <a:lvl1pPr marL="0" indent="0">
              <a:buNone/>
              <a:defRPr sz="1100">
                <a:solidFill>
                  <a:schemeClr val="tx1"/>
                </a:solidFill>
              </a:defRPr>
            </a:lvl1pPr>
          </a:lstStyle>
          <a:p>
            <a:pPr lvl="0"/>
            <a:r>
              <a:rPr lang="en-US" sz="1200"/>
              <a:t>Text</a:t>
            </a:r>
            <a:endParaRPr lang="en-US"/>
          </a:p>
        </p:txBody>
      </p:sp>
      <p:sp>
        <p:nvSpPr>
          <p:cNvPr id="13" name="Text Placeholder 2"/>
          <p:cNvSpPr>
            <a:spLocks noGrp="1"/>
          </p:cNvSpPr>
          <p:nvPr>
            <p:ph type="body" sz="quarter" idx="14" hasCustomPrompt="1"/>
          </p:nvPr>
        </p:nvSpPr>
        <p:spPr>
          <a:xfrm>
            <a:off x="417196" y="1598024"/>
            <a:ext cx="365760" cy="365760"/>
          </a:xfrm>
          <a:solidFill>
            <a:schemeClr val="tx1"/>
          </a:solidFill>
        </p:spPr>
        <p:txBody>
          <a:bodyPr anchor="ctr">
            <a:noAutofit/>
          </a:bodyPr>
          <a:lstStyle>
            <a:lvl1pPr marL="0" indent="0" algn="ctr">
              <a:buNone/>
              <a:defRPr sz="1800">
                <a:solidFill>
                  <a:schemeClr val="bg1"/>
                </a:solidFill>
              </a:defRPr>
            </a:lvl1pPr>
          </a:lstStyle>
          <a:p>
            <a:pPr lvl="0"/>
            <a:r>
              <a:rPr lang="en-US"/>
              <a:t>A</a:t>
            </a:r>
          </a:p>
        </p:txBody>
      </p:sp>
    </p:spTree>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6_Q&amp;A">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4400">
                <a:solidFill>
                  <a:schemeClr val="accent6"/>
                </a:solidFill>
                <a:latin typeface="+mj-lt"/>
              </a:defRPr>
            </a:lvl1pPr>
          </a:lstStyle>
          <a:p>
            <a:pPr lvl="0"/>
            <a:r>
              <a:rPr lang="en-US"/>
              <a:t>Title</a:t>
            </a:r>
          </a:p>
        </p:txBody>
      </p:sp>
      <p:sp>
        <p:nvSpPr>
          <p:cNvPr id="3" name="Text Placeholder 2"/>
          <p:cNvSpPr>
            <a:spLocks noGrp="1"/>
          </p:cNvSpPr>
          <p:nvPr>
            <p:ph type="body" sz="quarter" idx="11" hasCustomPrompt="1"/>
          </p:nvPr>
        </p:nvSpPr>
        <p:spPr>
          <a:xfrm>
            <a:off x="417513" y="1233488"/>
            <a:ext cx="365760" cy="365760"/>
          </a:xfrm>
          <a:solidFill>
            <a:schemeClr val="tx2"/>
          </a:solidFill>
        </p:spPr>
        <p:txBody>
          <a:bodyPr anchor="ctr">
            <a:noAutofit/>
          </a:bodyPr>
          <a:lstStyle>
            <a:lvl1pPr marL="0" indent="0" algn="ctr">
              <a:buNone/>
              <a:defRPr sz="1800">
                <a:solidFill>
                  <a:schemeClr val="bg1"/>
                </a:solidFill>
              </a:defRPr>
            </a:lvl1pPr>
          </a:lstStyle>
          <a:p>
            <a:pPr lvl="0"/>
            <a:r>
              <a:rPr lang="en-US"/>
              <a:t>Q</a:t>
            </a:r>
          </a:p>
        </p:txBody>
      </p:sp>
      <p:sp>
        <p:nvSpPr>
          <p:cNvPr id="9" name="Text Placeholder 8"/>
          <p:cNvSpPr>
            <a:spLocks noGrp="1"/>
          </p:cNvSpPr>
          <p:nvPr>
            <p:ph type="body" sz="quarter" idx="12"/>
          </p:nvPr>
        </p:nvSpPr>
        <p:spPr>
          <a:xfrm>
            <a:off x="782638" y="1233488"/>
            <a:ext cx="10793412" cy="365125"/>
          </a:xfrm>
          <a:solidFill>
            <a:schemeClr val="bg2">
              <a:lumMod val="95000"/>
            </a:schemeClr>
          </a:solidFill>
        </p:spPr>
        <p:txBody>
          <a:bodyPr>
            <a:noAutofit/>
          </a:bodyPr>
          <a:lstStyle>
            <a:lvl1pPr marL="0" indent="0">
              <a:buNone/>
              <a:defRPr sz="1400">
                <a:solidFill>
                  <a:schemeClr val="tx1"/>
                </a:solidFill>
                <a:latin typeface="+mn-lt"/>
              </a:defRPr>
            </a:lvl1pPr>
            <a:lvl2pPr marL="457200" indent="0">
              <a:buNone/>
              <a:defRPr sz="1400">
                <a:latin typeface="+mn-lt"/>
              </a:defRPr>
            </a:lvl2pPr>
            <a:lvl3pPr marL="914400" indent="0">
              <a:buNone/>
              <a:defRPr sz="1400">
                <a:latin typeface="+mn-lt"/>
              </a:defRPr>
            </a:lvl3pPr>
            <a:lvl4pPr marL="1371600" indent="0">
              <a:buNone/>
              <a:defRPr sz="1400">
                <a:latin typeface="+mn-lt"/>
              </a:defRPr>
            </a:lvl4pPr>
            <a:lvl5pPr marL="1828800" indent="0">
              <a:buNone/>
              <a:defRPr sz="1400">
                <a:latin typeface="+mn-lt"/>
              </a:defRPr>
            </a:lvl5pPr>
          </a:lstStyle>
          <a:p>
            <a:pPr lvl="0"/>
            <a:r>
              <a:rPr lang="en-US"/>
              <a:t>Click to edit Master text styles</a:t>
            </a:r>
          </a:p>
        </p:txBody>
      </p:sp>
      <p:sp>
        <p:nvSpPr>
          <p:cNvPr id="12" name="Text Placeholder 11"/>
          <p:cNvSpPr>
            <a:spLocks noGrp="1"/>
          </p:cNvSpPr>
          <p:nvPr>
            <p:ph type="body" sz="quarter" idx="13" hasCustomPrompt="1"/>
          </p:nvPr>
        </p:nvSpPr>
        <p:spPr>
          <a:xfrm>
            <a:off x="782638" y="1598613"/>
            <a:ext cx="10793412" cy="1262062"/>
          </a:xfrm>
        </p:spPr>
        <p:txBody>
          <a:bodyPr>
            <a:normAutofit/>
          </a:bodyPr>
          <a:lstStyle>
            <a:lvl1pPr marL="0" indent="0">
              <a:buNone/>
              <a:defRPr sz="1100">
                <a:solidFill>
                  <a:schemeClr val="tx1"/>
                </a:solidFill>
              </a:defRPr>
            </a:lvl1pPr>
          </a:lstStyle>
          <a:p>
            <a:pPr lvl="0"/>
            <a:r>
              <a:rPr lang="en-US" sz="1200"/>
              <a:t>Text</a:t>
            </a:r>
            <a:endParaRPr lang="en-US"/>
          </a:p>
        </p:txBody>
      </p:sp>
      <p:sp>
        <p:nvSpPr>
          <p:cNvPr id="13" name="Text Placeholder 2"/>
          <p:cNvSpPr>
            <a:spLocks noGrp="1"/>
          </p:cNvSpPr>
          <p:nvPr>
            <p:ph type="body" sz="quarter" idx="14" hasCustomPrompt="1"/>
          </p:nvPr>
        </p:nvSpPr>
        <p:spPr>
          <a:xfrm>
            <a:off x="417196" y="1598024"/>
            <a:ext cx="365760" cy="365760"/>
          </a:xfrm>
          <a:solidFill>
            <a:schemeClr val="tx1"/>
          </a:solidFill>
        </p:spPr>
        <p:txBody>
          <a:bodyPr anchor="ctr">
            <a:noAutofit/>
          </a:bodyPr>
          <a:lstStyle>
            <a:lvl1pPr marL="0" indent="0" algn="ctr">
              <a:buNone/>
              <a:defRPr sz="1800">
                <a:solidFill>
                  <a:schemeClr val="bg1"/>
                </a:solidFill>
              </a:defRPr>
            </a:lvl1pPr>
          </a:lstStyle>
          <a:p>
            <a:pPr lvl="0"/>
            <a:r>
              <a:rPr lang="en-US"/>
              <a:t>A</a:t>
            </a:r>
          </a:p>
        </p:txBody>
      </p:sp>
    </p:spTree>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1_Section">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183651"/>
            <a:ext cx="11353800" cy="3066444"/>
          </a:xfrm>
        </p:spPr>
        <p:txBody>
          <a:bodyPr lIns="393192" anchor="t" anchorCtr="0">
            <a:normAutofit/>
          </a:bodyPr>
          <a:lstStyle>
            <a:lvl1pPr>
              <a:defRPr sz="6600">
                <a:solidFill>
                  <a:schemeClr val="bg1"/>
                </a:solidFill>
              </a:defRPr>
            </a:lvl1pPr>
          </a:lstStyle>
          <a:p>
            <a:r>
              <a:rPr lang="en-US"/>
              <a:t>Click to edit Master title style</a:t>
            </a:r>
          </a:p>
        </p:txBody>
      </p:sp>
    </p:spTree>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9_Section">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183651"/>
            <a:ext cx="11353800" cy="3066444"/>
          </a:xfrm>
        </p:spPr>
        <p:txBody>
          <a:bodyPr lIns="393192" anchor="t" anchorCtr="0">
            <a:normAutofit/>
          </a:bodyPr>
          <a:lstStyle>
            <a:lvl1pPr>
              <a:defRPr sz="6600">
                <a:solidFill>
                  <a:schemeClr val="bg1"/>
                </a:solidFill>
              </a:defRPr>
            </a:lvl1pPr>
          </a:lstStyle>
          <a:p>
            <a:r>
              <a:rPr lang="en-US"/>
              <a:t>Click to edit Master title style</a:t>
            </a:r>
          </a:p>
        </p:txBody>
      </p:sp>
    </p:spTree>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2_Section">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183651"/>
            <a:ext cx="11353800" cy="3066444"/>
          </a:xfrm>
        </p:spPr>
        <p:txBody>
          <a:bodyPr lIns="393192" anchor="t" anchorCtr="0">
            <a:normAutofit/>
          </a:bodyPr>
          <a:lstStyle>
            <a:lvl1pPr>
              <a:defRPr sz="6600">
                <a:solidFill>
                  <a:schemeClr val="bg1"/>
                </a:solidFill>
              </a:defRPr>
            </a:lvl1pPr>
          </a:lstStyle>
          <a:p>
            <a:r>
              <a:rPr lang="en-US"/>
              <a:t>Click to edit Master title style</a:t>
            </a: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2"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05" indent="0">
              <a:buFont typeface="Wingdings" panose="05000000000000000000" pitchFamily="2" charset="2"/>
              <a:buNone/>
              <a:defRPr sz="2353" b="0"/>
            </a:lvl2pPr>
            <a:lvl3pPr marL="441883" indent="0">
              <a:buFont typeface="Wingdings" panose="05000000000000000000" pitchFamily="2" charset="2"/>
              <a:buNone/>
              <a:tabLst/>
              <a:defRPr sz="2157" b="0"/>
            </a:lvl3pPr>
            <a:lvl4pPr marL="639485" indent="0">
              <a:buFont typeface="Wingdings" panose="05000000000000000000" pitchFamily="2" charset="2"/>
              <a:buNone/>
              <a:defRPr sz="2157" b="0"/>
            </a:lvl4pPr>
            <a:lvl5pPr marL="837089" indent="0">
              <a:buFont typeface="Wingdings" panose="05000000000000000000" pitchFamily="2" charset="2"/>
              <a:buNone/>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7645"/>
            <a:ext cx="5378548" cy="2462213"/>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05"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883"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485"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089"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120" marR="0" lvl="0" indent="-504120" algn="l" defTabSz="914192" rtl="0" eaLnBrk="1" fontAlgn="auto" latinLnBrk="0" hangingPunct="1">
              <a:lnSpc>
                <a:spcPct val="90000"/>
              </a:lnSpc>
              <a:spcBef>
                <a:spcPts val="1200"/>
              </a:spcBef>
              <a:spcAft>
                <a:spcPts val="0"/>
              </a:spcAft>
              <a:buClr>
                <a:schemeClr val="tx1"/>
              </a:buClr>
              <a:buSzPct val="90000"/>
              <a:tabLst/>
            </a:pPr>
            <a:r>
              <a:rPr lang="en-US"/>
              <a:t>Edit Master text styles</a:t>
            </a:r>
          </a:p>
          <a:p>
            <a:pPr marL="504120" marR="0" lvl="1" indent="-504120" algn="l" defTabSz="914192" rtl="0" eaLnBrk="1" fontAlgn="auto" latinLnBrk="0" hangingPunct="1">
              <a:lnSpc>
                <a:spcPct val="90000"/>
              </a:lnSpc>
              <a:spcBef>
                <a:spcPts val="1200"/>
              </a:spcBef>
              <a:spcAft>
                <a:spcPts val="0"/>
              </a:spcAft>
              <a:buClr>
                <a:schemeClr val="tx1"/>
              </a:buClr>
              <a:buSzPct val="90000"/>
              <a:tabLst/>
            </a:pPr>
            <a:r>
              <a:rPr lang="en-US"/>
              <a:t>Second level</a:t>
            </a:r>
          </a:p>
          <a:p>
            <a:pPr marL="504120" marR="0" lvl="2" indent="-504120" algn="l" defTabSz="914192" rtl="0" eaLnBrk="1" fontAlgn="auto" latinLnBrk="0" hangingPunct="1">
              <a:lnSpc>
                <a:spcPct val="90000"/>
              </a:lnSpc>
              <a:spcBef>
                <a:spcPts val="1200"/>
              </a:spcBef>
              <a:spcAft>
                <a:spcPts val="0"/>
              </a:spcAft>
              <a:buClr>
                <a:schemeClr val="tx1"/>
              </a:buClr>
              <a:buSzPct val="90000"/>
              <a:tabLst/>
            </a:pPr>
            <a:r>
              <a:rPr lang="en-US"/>
              <a:t>Third level</a:t>
            </a:r>
          </a:p>
          <a:p>
            <a:pPr marL="504120" marR="0" lvl="3" indent="-504120" algn="l" defTabSz="914192" rtl="0" eaLnBrk="1" fontAlgn="auto" latinLnBrk="0" hangingPunct="1">
              <a:lnSpc>
                <a:spcPct val="90000"/>
              </a:lnSpc>
              <a:spcBef>
                <a:spcPts val="1200"/>
              </a:spcBef>
              <a:spcAft>
                <a:spcPts val="0"/>
              </a:spcAft>
              <a:buClr>
                <a:schemeClr val="tx1"/>
              </a:buClr>
              <a:buSzPct val="90000"/>
              <a:tabLst/>
            </a:pPr>
            <a:r>
              <a:rPr lang="en-US"/>
              <a:t>Fourth level</a:t>
            </a:r>
          </a:p>
          <a:p>
            <a:pPr marL="504120" marR="0" lvl="4" indent="-504120" algn="l" defTabSz="914192" rtl="0" eaLnBrk="1" fontAlgn="auto" latinLnBrk="0" hangingPunct="1">
              <a:lnSpc>
                <a:spcPct val="90000"/>
              </a:lnSpc>
              <a:spcBef>
                <a:spcPts val="1200"/>
              </a:spcBef>
              <a:spcAft>
                <a:spcPts val="0"/>
              </a:spcAft>
              <a:buClr>
                <a:schemeClr val="tx1"/>
              </a:buClr>
              <a:buSzPct val="90000"/>
              <a:tabLst/>
            </a:pPr>
            <a:r>
              <a:rPr lang="en-US"/>
              <a:t>Fifth level</a:t>
            </a:r>
          </a:p>
        </p:txBody>
      </p:sp>
      <p:sp>
        <p:nvSpPr>
          <p:cNvPr id="6"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3_Section">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183651"/>
            <a:ext cx="11353800" cy="3066444"/>
          </a:xfrm>
        </p:spPr>
        <p:txBody>
          <a:bodyPr lIns="393192" anchor="t" anchorCtr="0">
            <a:normAutofit/>
          </a:bodyPr>
          <a:lstStyle>
            <a:lvl1pPr>
              <a:defRPr sz="6600">
                <a:solidFill>
                  <a:schemeClr val="bg1"/>
                </a:solidFill>
              </a:defRPr>
            </a:lvl1pPr>
          </a:lstStyle>
          <a:p>
            <a:r>
              <a:rPr lang="en-US"/>
              <a:t>Click to edit Master title style</a:t>
            </a:r>
          </a:p>
        </p:txBody>
      </p:sp>
    </p:spTree>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4_Section">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183651"/>
            <a:ext cx="11353800" cy="3066444"/>
          </a:xfrm>
        </p:spPr>
        <p:txBody>
          <a:bodyPr lIns="393192" anchor="t" anchorCtr="0">
            <a:normAutofit/>
          </a:bodyPr>
          <a:lstStyle>
            <a:lvl1pPr>
              <a:defRPr sz="6600">
                <a:solidFill>
                  <a:schemeClr val="bg1"/>
                </a:solidFill>
              </a:defRPr>
            </a:lvl1pPr>
          </a:lstStyle>
          <a:p>
            <a:r>
              <a:rPr lang="en-US"/>
              <a:t>Click to edit Master title style</a:t>
            </a:r>
          </a:p>
        </p:txBody>
      </p:sp>
    </p:spTree>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13_Sec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183651"/>
            <a:ext cx="11353800" cy="3066444"/>
          </a:xfrm>
        </p:spPr>
        <p:txBody>
          <a:bodyPr lIns="393192" anchor="t" anchorCtr="0">
            <a:normAutofit/>
          </a:bodyPr>
          <a:lstStyle>
            <a:lvl1pPr>
              <a:defRPr sz="6600">
                <a:solidFill>
                  <a:schemeClr val="bg1"/>
                </a:solidFill>
              </a:defRPr>
            </a:lvl1pPr>
          </a:lstStyle>
          <a:p>
            <a:r>
              <a:rPr lang="en-US"/>
              <a:t>Click to edit Master title style</a:t>
            </a:r>
          </a:p>
        </p:txBody>
      </p:sp>
    </p:spTree>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11_Section">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183651"/>
            <a:ext cx="11353800" cy="3066444"/>
          </a:xfrm>
        </p:spPr>
        <p:txBody>
          <a:bodyPr lIns="393192" anchor="t" anchorCtr="0">
            <a:normAutofit/>
          </a:bodyPr>
          <a:lstStyle>
            <a:lvl1pPr>
              <a:defRPr sz="6600">
                <a:solidFill>
                  <a:schemeClr val="bg1"/>
                </a:solidFill>
              </a:defRPr>
            </a:lvl1pPr>
          </a:lstStyle>
          <a:p>
            <a:r>
              <a:rPr lang="en-US"/>
              <a:t>Click to edit Master title style</a:t>
            </a:r>
          </a:p>
        </p:txBody>
      </p:sp>
    </p:spTree>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5_Section">
    <p:bg>
      <p:bgPr>
        <a:solidFill>
          <a:schemeClr val="tx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4" name="TextBox 3"/>
          <p:cNvSpPr txBox="1">
            <a:spLocks noChangeArrowheads="1"/>
          </p:cNvSpPr>
          <p:nvPr userDrawn="1"/>
        </p:nvSpPr>
        <p:spPr bwMode="auto">
          <a:xfrm>
            <a:off x="266127" y="5819467"/>
            <a:ext cx="11659748" cy="888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79285" tIns="143430" rIns="179285" bIns="143430"/>
          <a:lstStyle>
            <a:lvl1pPr>
              <a:defRPr>
                <a:solidFill>
                  <a:schemeClr val="tx1"/>
                </a:solidFill>
                <a:latin typeface="Segoe UI" charset="0"/>
                <a:ea typeface="ＭＳ Ｐゴシック" charset="0"/>
                <a:cs typeface="ＭＳ Ｐゴシック" charset="0"/>
              </a:defRPr>
            </a:lvl1pPr>
            <a:lvl2pPr marL="742950" indent="-285750">
              <a:defRPr>
                <a:solidFill>
                  <a:schemeClr val="tx1"/>
                </a:solidFill>
                <a:latin typeface="Segoe UI" charset="0"/>
                <a:ea typeface="ＭＳ Ｐゴシック" charset="0"/>
              </a:defRPr>
            </a:lvl2pPr>
            <a:lvl3pPr marL="1143000" indent="-228600">
              <a:defRPr>
                <a:solidFill>
                  <a:schemeClr val="tx1"/>
                </a:solidFill>
                <a:latin typeface="Segoe UI" charset="0"/>
                <a:ea typeface="ＭＳ Ｐゴシック" charset="0"/>
              </a:defRPr>
            </a:lvl3pPr>
            <a:lvl4pPr marL="1600200" indent="-228600">
              <a:defRPr>
                <a:solidFill>
                  <a:schemeClr val="tx1"/>
                </a:solidFill>
                <a:latin typeface="Segoe UI" charset="0"/>
                <a:ea typeface="ＭＳ Ｐゴシック" charset="0"/>
              </a:defRPr>
            </a:lvl4pPr>
            <a:lvl5pPr marL="2057400" indent="-228600">
              <a:defRPr>
                <a:solidFill>
                  <a:schemeClr val="tx1"/>
                </a:solidFill>
                <a:latin typeface="Segoe UI" charset="0"/>
                <a:ea typeface="ＭＳ Ｐゴシック" charset="0"/>
              </a:defRPr>
            </a:lvl5pPr>
            <a:lvl6pPr marL="2514600" indent="-228600" defTabSz="931863" fontAlgn="base">
              <a:spcBef>
                <a:spcPct val="0"/>
              </a:spcBef>
              <a:spcAft>
                <a:spcPct val="0"/>
              </a:spcAft>
              <a:defRPr>
                <a:solidFill>
                  <a:schemeClr val="tx1"/>
                </a:solidFill>
                <a:latin typeface="Segoe UI" charset="0"/>
                <a:ea typeface="ＭＳ Ｐゴシック" charset="0"/>
              </a:defRPr>
            </a:lvl6pPr>
            <a:lvl7pPr marL="2971800" indent="-228600" defTabSz="931863" fontAlgn="base">
              <a:spcBef>
                <a:spcPct val="0"/>
              </a:spcBef>
              <a:spcAft>
                <a:spcPct val="0"/>
              </a:spcAft>
              <a:defRPr>
                <a:solidFill>
                  <a:schemeClr val="tx1"/>
                </a:solidFill>
                <a:latin typeface="Segoe UI" charset="0"/>
                <a:ea typeface="ＭＳ Ｐゴシック" charset="0"/>
              </a:defRPr>
            </a:lvl7pPr>
            <a:lvl8pPr marL="3429000" indent="-228600" defTabSz="931863" fontAlgn="base">
              <a:spcBef>
                <a:spcPct val="0"/>
              </a:spcBef>
              <a:spcAft>
                <a:spcPct val="0"/>
              </a:spcAft>
              <a:defRPr>
                <a:solidFill>
                  <a:schemeClr val="tx1"/>
                </a:solidFill>
                <a:latin typeface="Segoe UI" charset="0"/>
                <a:ea typeface="ＭＳ Ｐゴシック" charset="0"/>
              </a:defRPr>
            </a:lvl8pPr>
            <a:lvl9pPr marL="3886200" indent="-228600" defTabSz="931863" fontAlgn="base">
              <a:spcBef>
                <a:spcPct val="0"/>
              </a:spcBef>
              <a:spcAft>
                <a:spcPct val="0"/>
              </a:spcAft>
              <a:defRPr>
                <a:solidFill>
                  <a:schemeClr val="tx1"/>
                </a:solidFill>
                <a:latin typeface="Segoe UI" charset="0"/>
                <a:ea typeface="ＭＳ Ｐゴシック" charset="0"/>
              </a:defRPr>
            </a:lvl9pPr>
          </a:lstStyle>
          <a:p>
            <a:pPr defTabSz="913505" fontAlgn="base">
              <a:lnSpc>
                <a:spcPts val="1176"/>
              </a:lnSpc>
              <a:spcBef>
                <a:spcPct val="0"/>
              </a:spcBef>
              <a:spcAft>
                <a:spcPct val="0"/>
              </a:spcAft>
            </a:pPr>
            <a:r>
              <a:rPr lang="en-US" sz="980">
                <a:solidFill>
                  <a:srgbClr val="FFFFFF"/>
                </a:solidFill>
              </a:rPr>
              <a:t>© 2017 Microsoft Corporation. All rights reserved. Microsoft, Windows, and other product names are or may be registered trademarks and/or trademarks in the U.S. and/or other countries.</a:t>
            </a:r>
          </a:p>
          <a:p>
            <a:pPr defTabSz="913505" fontAlgn="base">
              <a:lnSpc>
                <a:spcPts val="1176"/>
              </a:lnSpc>
              <a:spcBef>
                <a:spcPct val="0"/>
              </a:spcBef>
              <a:spcAft>
                <a:spcPct val="0"/>
              </a:spcAft>
            </a:pPr>
            <a:r>
              <a:rPr lang="en-US" sz="980">
                <a:solidFill>
                  <a:srgbClr val="FFFFFF"/>
                </a:solidFill>
              </a:rPr>
              <a:t>The information herein is for informational purposes only and represents the current view of Microsoft Corporation as of the date of this presentation. Because Microsoft must respond to changing market</a:t>
            </a:r>
          </a:p>
          <a:p>
            <a:pPr defTabSz="913505" fontAlgn="base">
              <a:lnSpc>
                <a:spcPts val="1176"/>
              </a:lnSpc>
              <a:spcBef>
                <a:spcPct val="0"/>
              </a:spcBef>
              <a:spcAft>
                <a:spcPct val="0"/>
              </a:spcAft>
            </a:pPr>
            <a:r>
              <a:rPr lang="en-US" sz="980">
                <a:solidFill>
                  <a:srgbClr val="FFFFFF"/>
                </a:solidFill>
              </a:rPr>
              <a:t>conditions, it should not be interpreted to be a commitment on the part of Microsoft, and Microsoft cannot guarantee the accuracy of any information provided after the date of this presentation.</a:t>
            </a:r>
          </a:p>
          <a:p>
            <a:pPr defTabSz="913505" fontAlgn="base">
              <a:lnSpc>
                <a:spcPts val="1176"/>
              </a:lnSpc>
              <a:spcBef>
                <a:spcPct val="0"/>
              </a:spcBef>
              <a:spcAft>
                <a:spcPct val="0"/>
              </a:spcAft>
            </a:pPr>
            <a:r>
              <a:rPr lang="en-US" sz="980">
                <a:solidFill>
                  <a:srgbClr val="FFFFFF"/>
                </a:solidFill>
              </a:rPr>
              <a:t>MICROSOFT MAKES NO WARRANTIES, EXPRESS, IMPLIED OR STATUTORY, AS TO THE INFORMATION IN THIS PRESENTATION.</a:t>
            </a:r>
          </a:p>
        </p:txBody>
      </p:sp>
    </p:spTree>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10_Section">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4" name="TextBox 3"/>
          <p:cNvSpPr txBox="1">
            <a:spLocks noChangeArrowheads="1"/>
          </p:cNvSpPr>
          <p:nvPr userDrawn="1"/>
        </p:nvSpPr>
        <p:spPr bwMode="auto">
          <a:xfrm>
            <a:off x="266127" y="5819467"/>
            <a:ext cx="11659748" cy="888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79285" tIns="143430" rIns="179285" bIns="143430"/>
          <a:lstStyle>
            <a:lvl1pPr>
              <a:defRPr>
                <a:solidFill>
                  <a:schemeClr val="tx1"/>
                </a:solidFill>
                <a:latin typeface="Segoe UI" charset="0"/>
                <a:ea typeface="ＭＳ Ｐゴシック" charset="0"/>
                <a:cs typeface="ＭＳ Ｐゴシック" charset="0"/>
              </a:defRPr>
            </a:lvl1pPr>
            <a:lvl2pPr marL="742950" indent="-285750">
              <a:defRPr>
                <a:solidFill>
                  <a:schemeClr val="tx1"/>
                </a:solidFill>
                <a:latin typeface="Segoe UI" charset="0"/>
                <a:ea typeface="ＭＳ Ｐゴシック" charset="0"/>
              </a:defRPr>
            </a:lvl2pPr>
            <a:lvl3pPr marL="1143000" indent="-228600">
              <a:defRPr>
                <a:solidFill>
                  <a:schemeClr val="tx1"/>
                </a:solidFill>
                <a:latin typeface="Segoe UI" charset="0"/>
                <a:ea typeface="ＭＳ Ｐゴシック" charset="0"/>
              </a:defRPr>
            </a:lvl3pPr>
            <a:lvl4pPr marL="1600200" indent="-228600">
              <a:defRPr>
                <a:solidFill>
                  <a:schemeClr val="tx1"/>
                </a:solidFill>
                <a:latin typeface="Segoe UI" charset="0"/>
                <a:ea typeface="ＭＳ Ｐゴシック" charset="0"/>
              </a:defRPr>
            </a:lvl4pPr>
            <a:lvl5pPr marL="2057400" indent="-228600">
              <a:defRPr>
                <a:solidFill>
                  <a:schemeClr val="tx1"/>
                </a:solidFill>
                <a:latin typeface="Segoe UI" charset="0"/>
                <a:ea typeface="ＭＳ Ｐゴシック" charset="0"/>
              </a:defRPr>
            </a:lvl5pPr>
            <a:lvl6pPr marL="2514600" indent="-228600" defTabSz="931863" fontAlgn="base">
              <a:spcBef>
                <a:spcPct val="0"/>
              </a:spcBef>
              <a:spcAft>
                <a:spcPct val="0"/>
              </a:spcAft>
              <a:defRPr>
                <a:solidFill>
                  <a:schemeClr val="tx1"/>
                </a:solidFill>
                <a:latin typeface="Segoe UI" charset="0"/>
                <a:ea typeface="ＭＳ Ｐゴシック" charset="0"/>
              </a:defRPr>
            </a:lvl6pPr>
            <a:lvl7pPr marL="2971800" indent="-228600" defTabSz="931863" fontAlgn="base">
              <a:spcBef>
                <a:spcPct val="0"/>
              </a:spcBef>
              <a:spcAft>
                <a:spcPct val="0"/>
              </a:spcAft>
              <a:defRPr>
                <a:solidFill>
                  <a:schemeClr val="tx1"/>
                </a:solidFill>
                <a:latin typeface="Segoe UI" charset="0"/>
                <a:ea typeface="ＭＳ Ｐゴシック" charset="0"/>
              </a:defRPr>
            </a:lvl7pPr>
            <a:lvl8pPr marL="3429000" indent="-228600" defTabSz="931863" fontAlgn="base">
              <a:spcBef>
                <a:spcPct val="0"/>
              </a:spcBef>
              <a:spcAft>
                <a:spcPct val="0"/>
              </a:spcAft>
              <a:defRPr>
                <a:solidFill>
                  <a:schemeClr val="tx1"/>
                </a:solidFill>
                <a:latin typeface="Segoe UI" charset="0"/>
                <a:ea typeface="ＭＳ Ｐゴシック" charset="0"/>
              </a:defRPr>
            </a:lvl8pPr>
            <a:lvl9pPr marL="3886200" indent="-228600" defTabSz="931863" fontAlgn="base">
              <a:spcBef>
                <a:spcPct val="0"/>
              </a:spcBef>
              <a:spcAft>
                <a:spcPct val="0"/>
              </a:spcAft>
              <a:defRPr>
                <a:solidFill>
                  <a:schemeClr val="tx1"/>
                </a:solidFill>
                <a:latin typeface="Segoe UI" charset="0"/>
                <a:ea typeface="ＭＳ Ｐゴシック" charset="0"/>
              </a:defRPr>
            </a:lvl9pPr>
          </a:lstStyle>
          <a:p>
            <a:pPr defTabSz="913505" fontAlgn="base">
              <a:lnSpc>
                <a:spcPts val="1176"/>
              </a:lnSpc>
              <a:spcBef>
                <a:spcPct val="0"/>
              </a:spcBef>
              <a:spcAft>
                <a:spcPct val="0"/>
              </a:spcAft>
            </a:pPr>
            <a:r>
              <a:rPr lang="en-US" sz="980">
                <a:solidFill>
                  <a:srgbClr val="FFFFFF"/>
                </a:solidFill>
              </a:rPr>
              <a:t>© 2017 Microsoft Corporation. All rights reserved. Microsoft, Windows, and other product names are or may be registered trademarks and/or trademarks in the U.S. and/or other countries.</a:t>
            </a:r>
          </a:p>
          <a:p>
            <a:pPr defTabSz="913505" fontAlgn="base">
              <a:lnSpc>
                <a:spcPts val="1176"/>
              </a:lnSpc>
              <a:spcBef>
                <a:spcPct val="0"/>
              </a:spcBef>
              <a:spcAft>
                <a:spcPct val="0"/>
              </a:spcAft>
            </a:pPr>
            <a:r>
              <a:rPr lang="en-US" sz="980">
                <a:solidFill>
                  <a:srgbClr val="FFFFFF"/>
                </a:solidFill>
              </a:rPr>
              <a:t>The information herein is for informational purposes only and represents the current view of Microsoft Corporation as of the date of this presentation. Because Microsoft must respond to changing market</a:t>
            </a:r>
          </a:p>
          <a:p>
            <a:pPr defTabSz="913505" fontAlgn="base">
              <a:lnSpc>
                <a:spcPts val="1176"/>
              </a:lnSpc>
              <a:spcBef>
                <a:spcPct val="0"/>
              </a:spcBef>
              <a:spcAft>
                <a:spcPct val="0"/>
              </a:spcAft>
            </a:pPr>
            <a:r>
              <a:rPr lang="en-US" sz="980">
                <a:solidFill>
                  <a:srgbClr val="FFFFFF"/>
                </a:solidFill>
              </a:rPr>
              <a:t>conditions, it should not be interpreted to be a commitment on the part of Microsoft, and Microsoft cannot guarantee the accuracy of any information provided after the date of this presentation.</a:t>
            </a:r>
          </a:p>
          <a:p>
            <a:pPr defTabSz="913505" fontAlgn="base">
              <a:lnSpc>
                <a:spcPts val="1176"/>
              </a:lnSpc>
              <a:spcBef>
                <a:spcPct val="0"/>
              </a:spcBef>
              <a:spcAft>
                <a:spcPct val="0"/>
              </a:spcAft>
            </a:pPr>
            <a:r>
              <a:rPr lang="en-US" sz="980">
                <a:solidFill>
                  <a:srgbClr val="FFFFFF"/>
                </a:solidFill>
              </a:rPr>
              <a:t>MICROSOFT MAKES NO WARRANTIES, EXPRESS, IMPLIED OR STATUTORY, AS TO THE INFORMATION IN THIS PRESENTATION.</a:t>
            </a:r>
          </a:p>
        </p:txBody>
      </p:sp>
    </p:spTree>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6_Section">
    <p:bg>
      <p:bgPr>
        <a:solidFill>
          <a:schemeClr val="accent3"/>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4" name="TextBox 3"/>
          <p:cNvSpPr txBox="1">
            <a:spLocks noChangeArrowheads="1"/>
          </p:cNvSpPr>
          <p:nvPr userDrawn="1"/>
        </p:nvSpPr>
        <p:spPr bwMode="auto">
          <a:xfrm>
            <a:off x="266127" y="5819467"/>
            <a:ext cx="11659748" cy="888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79285" tIns="143430" rIns="179285" bIns="143430"/>
          <a:lstStyle>
            <a:lvl1pPr>
              <a:defRPr>
                <a:solidFill>
                  <a:schemeClr val="tx1"/>
                </a:solidFill>
                <a:latin typeface="Segoe UI" charset="0"/>
                <a:ea typeface="ＭＳ Ｐゴシック" charset="0"/>
                <a:cs typeface="ＭＳ Ｐゴシック" charset="0"/>
              </a:defRPr>
            </a:lvl1pPr>
            <a:lvl2pPr marL="742950" indent="-285750">
              <a:defRPr>
                <a:solidFill>
                  <a:schemeClr val="tx1"/>
                </a:solidFill>
                <a:latin typeface="Segoe UI" charset="0"/>
                <a:ea typeface="ＭＳ Ｐゴシック" charset="0"/>
              </a:defRPr>
            </a:lvl2pPr>
            <a:lvl3pPr marL="1143000" indent="-228600">
              <a:defRPr>
                <a:solidFill>
                  <a:schemeClr val="tx1"/>
                </a:solidFill>
                <a:latin typeface="Segoe UI" charset="0"/>
                <a:ea typeface="ＭＳ Ｐゴシック" charset="0"/>
              </a:defRPr>
            </a:lvl3pPr>
            <a:lvl4pPr marL="1600200" indent="-228600">
              <a:defRPr>
                <a:solidFill>
                  <a:schemeClr val="tx1"/>
                </a:solidFill>
                <a:latin typeface="Segoe UI" charset="0"/>
                <a:ea typeface="ＭＳ Ｐゴシック" charset="0"/>
              </a:defRPr>
            </a:lvl4pPr>
            <a:lvl5pPr marL="2057400" indent="-228600">
              <a:defRPr>
                <a:solidFill>
                  <a:schemeClr val="tx1"/>
                </a:solidFill>
                <a:latin typeface="Segoe UI" charset="0"/>
                <a:ea typeface="ＭＳ Ｐゴシック" charset="0"/>
              </a:defRPr>
            </a:lvl5pPr>
            <a:lvl6pPr marL="2514600" indent="-228600" defTabSz="931863" fontAlgn="base">
              <a:spcBef>
                <a:spcPct val="0"/>
              </a:spcBef>
              <a:spcAft>
                <a:spcPct val="0"/>
              </a:spcAft>
              <a:defRPr>
                <a:solidFill>
                  <a:schemeClr val="tx1"/>
                </a:solidFill>
                <a:latin typeface="Segoe UI" charset="0"/>
                <a:ea typeface="ＭＳ Ｐゴシック" charset="0"/>
              </a:defRPr>
            </a:lvl6pPr>
            <a:lvl7pPr marL="2971800" indent="-228600" defTabSz="931863" fontAlgn="base">
              <a:spcBef>
                <a:spcPct val="0"/>
              </a:spcBef>
              <a:spcAft>
                <a:spcPct val="0"/>
              </a:spcAft>
              <a:defRPr>
                <a:solidFill>
                  <a:schemeClr val="tx1"/>
                </a:solidFill>
                <a:latin typeface="Segoe UI" charset="0"/>
                <a:ea typeface="ＭＳ Ｐゴシック" charset="0"/>
              </a:defRPr>
            </a:lvl7pPr>
            <a:lvl8pPr marL="3429000" indent="-228600" defTabSz="931863" fontAlgn="base">
              <a:spcBef>
                <a:spcPct val="0"/>
              </a:spcBef>
              <a:spcAft>
                <a:spcPct val="0"/>
              </a:spcAft>
              <a:defRPr>
                <a:solidFill>
                  <a:schemeClr val="tx1"/>
                </a:solidFill>
                <a:latin typeface="Segoe UI" charset="0"/>
                <a:ea typeface="ＭＳ Ｐゴシック" charset="0"/>
              </a:defRPr>
            </a:lvl8pPr>
            <a:lvl9pPr marL="3886200" indent="-228600" defTabSz="931863" fontAlgn="base">
              <a:spcBef>
                <a:spcPct val="0"/>
              </a:spcBef>
              <a:spcAft>
                <a:spcPct val="0"/>
              </a:spcAft>
              <a:defRPr>
                <a:solidFill>
                  <a:schemeClr val="tx1"/>
                </a:solidFill>
                <a:latin typeface="Segoe UI" charset="0"/>
                <a:ea typeface="ＭＳ Ｐゴシック" charset="0"/>
              </a:defRPr>
            </a:lvl9pPr>
          </a:lstStyle>
          <a:p>
            <a:pPr defTabSz="913505" fontAlgn="base">
              <a:lnSpc>
                <a:spcPts val="1176"/>
              </a:lnSpc>
              <a:spcBef>
                <a:spcPct val="0"/>
              </a:spcBef>
              <a:spcAft>
                <a:spcPct val="0"/>
              </a:spcAft>
            </a:pPr>
            <a:r>
              <a:rPr lang="en-US" sz="980">
                <a:solidFill>
                  <a:srgbClr val="FFFFFF"/>
                </a:solidFill>
              </a:rPr>
              <a:t>© 2017 Microsoft Corporation. All rights reserved. Microsoft, Windows, and other product names are or may be registered trademarks and/or trademarks in the U.S. and/or other countries.</a:t>
            </a:r>
          </a:p>
          <a:p>
            <a:pPr defTabSz="913505" fontAlgn="base">
              <a:lnSpc>
                <a:spcPts val="1176"/>
              </a:lnSpc>
              <a:spcBef>
                <a:spcPct val="0"/>
              </a:spcBef>
              <a:spcAft>
                <a:spcPct val="0"/>
              </a:spcAft>
            </a:pPr>
            <a:r>
              <a:rPr lang="en-US" sz="980">
                <a:solidFill>
                  <a:srgbClr val="FFFFFF"/>
                </a:solidFill>
              </a:rPr>
              <a:t>The information herein is for informational purposes only and represents the current view of Microsoft Corporation as of the date of this presentation. Because Microsoft must respond to changing market</a:t>
            </a:r>
          </a:p>
          <a:p>
            <a:pPr defTabSz="913505" fontAlgn="base">
              <a:lnSpc>
                <a:spcPts val="1176"/>
              </a:lnSpc>
              <a:spcBef>
                <a:spcPct val="0"/>
              </a:spcBef>
              <a:spcAft>
                <a:spcPct val="0"/>
              </a:spcAft>
            </a:pPr>
            <a:r>
              <a:rPr lang="en-US" sz="980">
                <a:solidFill>
                  <a:srgbClr val="FFFFFF"/>
                </a:solidFill>
              </a:rPr>
              <a:t>conditions, it should not be interpreted to be a commitment on the part of Microsoft, and Microsoft cannot guarantee the accuracy of any information provided after the date of this presentation.</a:t>
            </a:r>
          </a:p>
          <a:p>
            <a:pPr defTabSz="913505" fontAlgn="base">
              <a:lnSpc>
                <a:spcPts val="1176"/>
              </a:lnSpc>
              <a:spcBef>
                <a:spcPct val="0"/>
              </a:spcBef>
              <a:spcAft>
                <a:spcPct val="0"/>
              </a:spcAft>
            </a:pPr>
            <a:r>
              <a:rPr lang="en-US" sz="980">
                <a:solidFill>
                  <a:srgbClr val="FFFFFF"/>
                </a:solidFill>
              </a:rPr>
              <a:t>MICROSOFT MAKES NO WARRANTIES, EXPRESS, IMPLIED OR STATUTORY, AS TO THE INFORMATION IN THIS PRESENTATION.</a:t>
            </a:r>
          </a:p>
        </p:txBody>
      </p:sp>
    </p:spTree>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7_Section">
    <p:bg>
      <p:bgPr>
        <a:solidFill>
          <a:schemeClr val="accent4"/>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4" name="TextBox 3"/>
          <p:cNvSpPr txBox="1">
            <a:spLocks noChangeArrowheads="1"/>
          </p:cNvSpPr>
          <p:nvPr userDrawn="1"/>
        </p:nvSpPr>
        <p:spPr bwMode="auto">
          <a:xfrm>
            <a:off x="266127" y="5819467"/>
            <a:ext cx="11659748" cy="888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79285" tIns="143430" rIns="179285" bIns="143430"/>
          <a:lstStyle>
            <a:lvl1pPr>
              <a:defRPr>
                <a:solidFill>
                  <a:schemeClr val="tx1"/>
                </a:solidFill>
                <a:latin typeface="Segoe UI" charset="0"/>
                <a:ea typeface="ＭＳ Ｐゴシック" charset="0"/>
                <a:cs typeface="ＭＳ Ｐゴシック" charset="0"/>
              </a:defRPr>
            </a:lvl1pPr>
            <a:lvl2pPr marL="742950" indent="-285750">
              <a:defRPr>
                <a:solidFill>
                  <a:schemeClr val="tx1"/>
                </a:solidFill>
                <a:latin typeface="Segoe UI" charset="0"/>
                <a:ea typeface="ＭＳ Ｐゴシック" charset="0"/>
              </a:defRPr>
            </a:lvl2pPr>
            <a:lvl3pPr marL="1143000" indent="-228600">
              <a:defRPr>
                <a:solidFill>
                  <a:schemeClr val="tx1"/>
                </a:solidFill>
                <a:latin typeface="Segoe UI" charset="0"/>
                <a:ea typeface="ＭＳ Ｐゴシック" charset="0"/>
              </a:defRPr>
            </a:lvl3pPr>
            <a:lvl4pPr marL="1600200" indent="-228600">
              <a:defRPr>
                <a:solidFill>
                  <a:schemeClr val="tx1"/>
                </a:solidFill>
                <a:latin typeface="Segoe UI" charset="0"/>
                <a:ea typeface="ＭＳ Ｐゴシック" charset="0"/>
              </a:defRPr>
            </a:lvl4pPr>
            <a:lvl5pPr marL="2057400" indent="-228600">
              <a:defRPr>
                <a:solidFill>
                  <a:schemeClr val="tx1"/>
                </a:solidFill>
                <a:latin typeface="Segoe UI" charset="0"/>
                <a:ea typeface="ＭＳ Ｐゴシック" charset="0"/>
              </a:defRPr>
            </a:lvl5pPr>
            <a:lvl6pPr marL="2514600" indent="-228600" defTabSz="931863" fontAlgn="base">
              <a:spcBef>
                <a:spcPct val="0"/>
              </a:spcBef>
              <a:spcAft>
                <a:spcPct val="0"/>
              </a:spcAft>
              <a:defRPr>
                <a:solidFill>
                  <a:schemeClr val="tx1"/>
                </a:solidFill>
                <a:latin typeface="Segoe UI" charset="0"/>
                <a:ea typeface="ＭＳ Ｐゴシック" charset="0"/>
              </a:defRPr>
            </a:lvl6pPr>
            <a:lvl7pPr marL="2971800" indent="-228600" defTabSz="931863" fontAlgn="base">
              <a:spcBef>
                <a:spcPct val="0"/>
              </a:spcBef>
              <a:spcAft>
                <a:spcPct val="0"/>
              </a:spcAft>
              <a:defRPr>
                <a:solidFill>
                  <a:schemeClr val="tx1"/>
                </a:solidFill>
                <a:latin typeface="Segoe UI" charset="0"/>
                <a:ea typeface="ＭＳ Ｐゴシック" charset="0"/>
              </a:defRPr>
            </a:lvl7pPr>
            <a:lvl8pPr marL="3429000" indent="-228600" defTabSz="931863" fontAlgn="base">
              <a:spcBef>
                <a:spcPct val="0"/>
              </a:spcBef>
              <a:spcAft>
                <a:spcPct val="0"/>
              </a:spcAft>
              <a:defRPr>
                <a:solidFill>
                  <a:schemeClr val="tx1"/>
                </a:solidFill>
                <a:latin typeface="Segoe UI" charset="0"/>
                <a:ea typeface="ＭＳ Ｐゴシック" charset="0"/>
              </a:defRPr>
            </a:lvl8pPr>
            <a:lvl9pPr marL="3886200" indent="-228600" defTabSz="931863" fontAlgn="base">
              <a:spcBef>
                <a:spcPct val="0"/>
              </a:spcBef>
              <a:spcAft>
                <a:spcPct val="0"/>
              </a:spcAft>
              <a:defRPr>
                <a:solidFill>
                  <a:schemeClr val="tx1"/>
                </a:solidFill>
                <a:latin typeface="Segoe UI" charset="0"/>
                <a:ea typeface="ＭＳ Ｐゴシック" charset="0"/>
              </a:defRPr>
            </a:lvl9pPr>
          </a:lstStyle>
          <a:p>
            <a:pPr defTabSz="913505" fontAlgn="base">
              <a:lnSpc>
                <a:spcPts val="1176"/>
              </a:lnSpc>
              <a:spcBef>
                <a:spcPct val="0"/>
              </a:spcBef>
              <a:spcAft>
                <a:spcPct val="0"/>
              </a:spcAft>
            </a:pPr>
            <a:r>
              <a:rPr lang="en-US" sz="980">
                <a:solidFill>
                  <a:srgbClr val="FFFFFF"/>
                </a:solidFill>
              </a:rPr>
              <a:t>© 2017 Microsoft Corporation. All rights reserved. Microsoft, Windows, and other product names are or may be registered trademarks and/or trademarks in the U.S. and/or other countries.</a:t>
            </a:r>
          </a:p>
          <a:p>
            <a:pPr defTabSz="913505" fontAlgn="base">
              <a:lnSpc>
                <a:spcPts val="1176"/>
              </a:lnSpc>
              <a:spcBef>
                <a:spcPct val="0"/>
              </a:spcBef>
              <a:spcAft>
                <a:spcPct val="0"/>
              </a:spcAft>
            </a:pPr>
            <a:r>
              <a:rPr lang="en-US" sz="980">
                <a:solidFill>
                  <a:srgbClr val="FFFFFF"/>
                </a:solidFill>
              </a:rPr>
              <a:t>The information herein is for informational purposes only and represents the current view of Microsoft Corporation as of the date of this presentation. Because Microsoft must respond to changing market</a:t>
            </a:r>
          </a:p>
          <a:p>
            <a:pPr defTabSz="913505" fontAlgn="base">
              <a:lnSpc>
                <a:spcPts val="1176"/>
              </a:lnSpc>
              <a:spcBef>
                <a:spcPct val="0"/>
              </a:spcBef>
              <a:spcAft>
                <a:spcPct val="0"/>
              </a:spcAft>
            </a:pPr>
            <a:r>
              <a:rPr lang="en-US" sz="980">
                <a:solidFill>
                  <a:srgbClr val="FFFFFF"/>
                </a:solidFill>
              </a:rPr>
              <a:t>conditions, it should not be interpreted to be a commitment on the part of Microsoft, and Microsoft cannot guarantee the accuracy of any information provided after the date of this presentation.</a:t>
            </a:r>
          </a:p>
          <a:p>
            <a:pPr defTabSz="913505" fontAlgn="base">
              <a:lnSpc>
                <a:spcPts val="1176"/>
              </a:lnSpc>
              <a:spcBef>
                <a:spcPct val="0"/>
              </a:spcBef>
              <a:spcAft>
                <a:spcPct val="0"/>
              </a:spcAft>
            </a:pPr>
            <a:r>
              <a:rPr lang="en-US" sz="980">
                <a:solidFill>
                  <a:srgbClr val="FFFFFF"/>
                </a:solidFill>
              </a:rPr>
              <a:t>MICROSOFT MAKES NO WARRANTIES, EXPRESS, IMPLIED OR STATUTORY, AS TO THE INFORMATION IN THIS PRESENTATION.</a:t>
            </a:r>
          </a:p>
        </p:txBody>
      </p:sp>
    </p:spTree>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8_Section">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4" name="TextBox 3"/>
          <p:cNvSpPr txBox="1">
            <a:spLocks noChangeArrowheads="1"/>
          </p:cNvSpPr>
          <p:nvPr userDrawn="1"/>
        </p:nvSpPr>
        <p:spPr bwMode="auto">
          <a:xfrm>
            <a:off x="266127" y="5819467"/>
            <a:ext cx="11659748" cy="888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79285" tIns="143430" rIns="179285" bIns="143430"/>
          <a:lstStyle>
            <a:lvl1pPr>
              <a:defRPr>
                <a:solidFill>
                  <a:schemeClr val="tx1"/>
                </a:solidFill>
                <a:latin typeface="Segoe UI" charset="0"/>
                <a:ea typeface="ＭＳ Ｐゴシック" charset="0"/>
                <a:cs typeface="ＭＳ Ｐゴシック" charset="0"/>
              </a:defRPr>
            </a:lvl1pPr>
            <a:lvl2pPr marL="742950" indent="-285750">
              <a:defRPr>
                <a:solidFill>
                  <a:schemeClr val="tx1"/>
                </a:solidFill>
                <a:latin typeface="Segoe UI" charset="0"/>
                <a:ea typeface="ＭＳ Ｐゴシック" charset="0"/>
              </a:defRPr>
            </a:lvl2pPr>
            <a:lvl3pPr marL="1143000" indent="-228600">
              <a:defRPr>
                <a:solidFill>
                  <a:schemeClr val="tx1"/>
                </a:solidFill>
                <a:latin typeface="Segoe UI" charset="0"/>
                <a:ea typeface="ＭＳ Ｐゴシック" charset="0"/>
              </a:defRPr>
            </a:lvl3pPr>
            <a:lvl4pPr marL="1600200" indent="-228600">
              <a:defRPr>
                <a:solidFill>
                  <a:schemeClr val="tx1"/>
                </a:solidFill>
                <a:latin typeface="Segoe UI" charset="0"/>
                <a:ea typeface="ＭＳ Ｐゴシック" charset="0"/>
              </a:defRPr>
            </a:lvl4pPr>
            <a:lvl5pPr marL="2057400" indent="-228600">
              <a:defRPr>
                <a:solidFill>
                  <a:schemeClr val="tx1"/>
                </a:solidFill>
                <a:latin typeface="Segoe UI" charset="0"/>
                <a:ea typeface="ＭＳ Ｐゴシック" charset="0"/>
              </a:defRPr>
            </a:lvl5pPr>
            <a:lvl6pPr marL="2514600" indent="-228600" defTabSz="931863" fontAlgn="base">
              <a:spcBef>
                <a:spcPct val="0"/>
              </a:spcBef>
              <a:spcAft>
                <a:spcPct val="0"/>
              </a:spcAft>
              <a:defRPr>
                <a:solidFill>
                  <a:schemeClr val="tx1"/>
                </a:solidFill>
                <a:latin typeface="Segoe UI" charset="0"/>
                <a:ea typeface="ＭＳ Ｐゴシック" charset="0"/>
              </a:defRPr>
            </a:lvl6pPr>
            <a:lvl7pPr marL="2971800" indent="-228600" defTabSz="931863" fontAlgn="base">
              <a:spcBef>
                <a:spcPct val="0"/>
              </a:spcBef>
              <a:spcAft>
                <a:spcPct val="0"/>
              </a:spcAft>
              <a:defRPr>
                <a:solidFill>
                  <a:schemeClr val="tx1"/>
                </a:solidFill>
                <a:latin typeface="Segoe UI" charset="0"/>
                <a:ea typeface="ＭＳ Ｐゴシック" charset="0"/>
              </a:defRPr>
            </a:lvl7pPr>
            <a:lvl8pPr marL="3429000" indent="-228600" defTabSz="931863" fontAlgn="base">
              <a:spcBef>
                <a:spcPct val="0"/>
              </a:spcBef>
              <a:spcAft>
                <a:spcPct val="0"/>
              </a:spcAft>
              <a:defRPr>
                <a:solidFill>
                  <a:schemeClr val="tx1"/>
                </a:solidFill>
                <a:latin typeface="Segoe UI" charset="0"/>
                <a:ea typeface="ＭＳ Ｐゴシック" charset="0"/>
              </a:defRPr>
            </a:lvl8pPr>
            <a:lvl9pPr marL="3886200" indent="-228600" defTabSz="931863" fontAlgn="base">
              <a:spcBef>
                <a:spcPct val="0"/>
              </a:spcBef>
              <a:spcAft>
                <a:spcPct val="0"/>
              </a:spcAft>
              <a:defRPr>
                <a:solidFill>
                  <a:schemeClr val="tx1"/>
                </a:solidFill>
                <a:latin typeface="Segoe UI" charset="0"/>
                <a:ea typeface="ＭＳ Ｐゴシック" charset="0"/>
              </a:defRPr>
            </a:lvl9pPr>
          </a:lstStyle>
          <a:p>
            <a:pPr defTabSz="913505" fontAlgn="base">
              <a:lnSpc>
                <a:spcPts val="1176"/>
              </a:lnSpc>
              <a:spcBef>
                <a:spcPct val="0"/>
              </a:spcBef>
              <a:spcAft>
                <a:spcPct val="0"/>
              </a:spcAft>
            </a:pPr>
            <a:r>
              <a:rPr lang="en-US" sz="980">
                <a:solidFill>
                  <a:srgbClr val="FFFFFF"/>
                </a:solidFill>
              </a:rPr>
              <a:t>© 2017 Microsoft Corporation. All rights reserved. Microsoft, Windows, and other product names are or may be registered trademarks and/or trademarks in the U.S. and/or other countries.</a:t>
            </a:r>
          </a:p>
          <a:p>
            <a:pPr defTabSz="913505" fontAlgn="base">
              <a:lnSpc>
                <a:spcPts val="1176"/>
              </a:lnSpc>
              <a:spcBef>
                <a:spcPct val="0"/>
              </a:spcBef>
              <a:spcAft>
                <a:spcPct val="0"/>
              </a:spcAft>
            </a:pPr>
            <a:r>
              <a:rPr lang="en-US" sz="980">
                <a:solidFill>
                  <a:srgbClr val="FFFFFF"/>
                </a:solidFill>
              </a:rPr>
              <a:t>The information herein is for informational purposes only and represents the current view of Microsoft Corporation as of the date of this presentation. Because Microsoft must respond to changing market</a:t>
            </a:r>
          </a:p>
          <a:p>
            <a:pPr defTabSz="913505" fontAlgn="base">
              <a:lnSpc>
                <a:spcPts val="1176"/>
              </a:lnSpc>
              <a:spcBef>
                <a:spcPct val="0"/>
              </a:spcBef>
              <a:spcAft>
                <a:spcPct val="0"/>
              </a:spcAft>
            </a:pPr>
            <a:r>
              <a:rPr lang="en-US" sz="980">
                <a:solidFill>
                  <a:srgbClr val="FFFFFF"/>
                </a:solidFill>
              </a:rPr>
              <a:t>conditions, it should not be interpreted to be a commitment on the part of Microsoft, and Microsoft cannot guarantee the accuracy of any information provided after the date of this presentation.</a:t>
            </a:r>
          </a:p>
          <a:p>
            <a:pPr defTabSz="913505" fontAlgn="base">
              <a:lnSpc>
                <a:spcPts val="1176"/>
              </a:lnSpc>
              <a:spcBef>
                <a:spcPct val="0"/>
              </a:spcBef>
              <a:spcAft>
                <a:spcPct val="0"/>
              </a:spcAft>
            </a:pPr>
            <a:r>
              <a:rPr lang="en-US" sz="980">
                <a:solidFill>
                  <a:srgbClr val="FFFFFF"/>
                </a:solidFill>
              </a:rPr>
              <a:t>MICROSOFT MAKES NO WARRANTIES, EXPRESS, IMPLIED OR STATUTORY, AS TO THE INFORMATION IN THIS PRESENTATION.</a:t>
            </a:r>
          </a:p>
        </p:txBody>
      </p:sp>
    </p:spTree>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14_Section">
    <p:bg>
      <p:bgPr>
        <a:solidFill>
          <a:schemeClr val="accent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4" name="TextBox 3"/>
          <p:cNvSpPr txBox="1">
            <a:spLocks noChangeArrowheads="1"/>
          </p:cNvSpPr>
          <p:nvPr userDrawn="1"/>
        </p:nvSpPr>
        <p:spPr bwMode="auto">
          <a:xfrm>
            <a:off x="266127" y="5819467"/>
            <a:ext cx="11659748" cy="888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79285" tIns="143430" rIns="179285" bIns="143430"/>
          <a:lstStyle>
            <a:lvl1pPr>
              <a:defRPr>
                <a:solidFill>
                  <a:schemeClr val="tx1"/>
                </a:solidFill>
                <a:latin typeface="Segoe UI" charset="0"/>
                <a:ea typeface="ＭＳ Ｐゴシック" charset="0"/>
                <a:cs typeface="ＭＳ Ｐゴシック" charset="0"/>
              </a:defRPr>
            </a:lvl1pPr>
            <a:lvl2pPr marL="742950" indent="-285750">
              <a:defRPr>
                <a:solidFill>
                  <a:schemeClr val="tx1"/>
                </a:solidFill>
                <a:latin typeface="Segoe UI" charset="0"/>
                <a:ea typeface="ＭＳ Ｐゴシック" charset="0"/>
              </a:defRPr>
            </a:lvl2pPr>
            <a:lvl3pPr marL="1143000" indent="-228600">
              <a:defRPr>
                <a:solidFill>
                  <a:schemeClr val="tx1"/>
                </a:solidFill>
                <a:latin typeface="Segoe UI" charset="0"/>
                <a:ea typeface="ＭＳ Ｐゴシック" charset="0"/>
              </a:defRPr>
            </a:lvl3pPr>
            <a:lvl4pPr marL="1600200" indent="-228600">
              <a:defRPr>
                <a:solidFill>
                  <a:schemeClr val="tx1"/>
                </a:solidFill>
                <a:latin typeface="Segoe UI" charset="0"/>
                <a:ea typeface="ＭＳ Ｐゴシック" charset="0"/>
              </a:defRPr>
            </a:lvl4pPr>
            <a:lvl5pPr marL="2057400" indent="-228600">
              <a:defRPr>
                <a:solidFill>
                  <a:schemeClr val="tx1"/>
                </a:solidFill>
                <a:latin typeface="Segoe UI" charset="0"/>
                <a:ea typeface="ＭＳ Ｐゴシック" charset="0"/>
              </a:defRPr>
            </a:lvl5pPr>
            <a:lvl6pPr marL="2514600" indent="-228600" defTabSz="931863" fontAlgn="base">
              <a:spcBef>
                <a:spcPct val="0"/>
              </a:spcBef>
              <a:spcAft>
                <a:spcPct val="0"/>
              </a:spcAft>
              <a:defRPr>
                <a:solidFill>
                  <a:schemeClr val="tx1"/>
                </a:solidFill>
                <a:latin typeface="Segoe UI" charset="0"/>
                <a:ea typeface="ＭＳ Ｐゴシック" charset="0"/>
              </a:defRPr>
            </a:lvl6pPr>
            <a:lvl7pPr marL="2971800" indent="-228600" defTabSz="931863" fontAlgn="base">
              <a:spcBef>
                <a:spcPct val="0"/>
              </a:spcBef>
              <a:spcAft>
                <a:spcPct val="0"/>
              </a:spcAft>
              <a:defRPr>
                <a:solidFill>
                  <a:schemeClr val="tx1"/>
                </a:solidFill>
                <a:latin typeface="Segoe UI" charset="0"/>
                <a:ea typeface="ＭＳ Ｐゴシック" charset="0"/>
              </a:defRPr>
            </a:lvl7pPr>
            <a:lvl8pPr marL="3429000" indent="-228600" defTabSz="931863" fontAlgn="base">
              <a:spcBef>
                <a:spcPct val="0"/>
              </a:spcBef>
              <a:spcAft>
                <a:spcPct val="0"/>
              </a:spcAft>
              <a:defRPr>
                <a:solidFill>
                  <a:schemeClr val="tx1"/>
                </a:solidFill>
                <a:latin typeface="Segoe UI" charset="0"/>
                <a:ea typeface="ＭＳ Ｐゴシック" charset="0"/>
              </a:defRPr>
            </a:lvl8pPr>
            <a:lvl9pPr marL="3886200" indent="-228600" defTabSz="931863" fontAlgn="base">
              <a:spcBef>
                <a:spcPct val="0"/>
              </a:spcBef>
              <a:spcAft>
                <a:spcPct val="0"/>
              </a:spcAft>
              <a:defRPr>
                <a:solidFill>
                  <a:schemeClr val="tx1"/>
                </a:solidFill>
                <a:latin typeface="Segoe UI" charset="0"/>
                <a:ea typeface="ＭＳ Ｐゴシック" charset="0"/>
              </a:defRPr>
            </a:lvl9pPr>
          </a:lstStyle>
          <a:p>
            <a:pPr defTabSz="913505" fontAlgn="base">
              <a:lnSpc>
                <a:spcPts val="1176"/>
              </a:lnSpc>
              <a:spcBef>
                <a:spcPct val="0"/>
              </a:spcBef>
              <a:spcAft>
                <a:spcPct val="0"/>
              </a:spcAft>
            </a:pPr>
            <a:r>
              <a:rPr lang="en-US" sz="980">
                <a:solidFill>
                  <a:srgbClr val="FFFFFF"/>
                </a:solidFill>
              </a:rPr>
              <a:t>© 2017 Microsoft Corporation. All rights reserved. Microsoft, Windows, and other product names are or may be registered trademarks and/or trademarks in the U.S. and/or other countries.</a:t>
            </a:r>
          </a:p>
          <a:p>
            <a:pPr defTabSz="913505" fontAlgn="base">
              <a:lnSpc>
                <a:spcPts val="1176"/>
              </a:lnSpc>
              <a:spcBef>
                <a:spcPct val="0"/>
              </a:spcBef>
              <a:spcAft>
                <a:spcPct val="0"/>
              </a:spcAft>
            </a:pPr>
            <a:r>
              <a:rPr lang="en-US" sz="980">
                <a:solidFill>
                  <a:srgbClr val="FFFFFF"/>
                </a:solidFill>
              </a:rPr>
              <a:t>The information herein is for informational purposes only and represents the current view of Microsoft Corporation as of the date of this presentation. Because Microsoft must respond to changing market</a:t>
            </a:r>
          </a:p>
          <a:p>
            <a:pPr defTabSz="913505" fontAlgn="base">
              <a:lnSpc>
                <a:spcPts val="1176"/>
              </a:lnSpc>
              <a:spcBef>
                <a:spcPct val="0"/>
              </a:spcBef>
              <a:spcAft>
                <a:spcPct val="0"/>
              </a:spcAft>
            </a:pPr>
            <a:r>
              <a:rPr lang="en-US" sz="980">
                <a:solidFill>
                  <a:srgbClr val="FFFFFF"/>
                </a:solidFill>
              </a:rPr>
              <a:t>conditions, it should not be interpreted to be a commitment on the part of Microsoft, and Microsoft cannot guarantee the accuracy of any information provided after the date of this presentation.</a:t>
            </a:r>
          </a:p>
          <a:p>
            <a:pPr defTabSz="913505" fontAlgn="base">
              <a:lnSpc>
                <a:spcPts val="1176"/>
              </a:lnSpc>
              <a:spcBef>
                <a:spcPct val="0"/>
              </a:spcBef>
              <a:spcAft>
                <a:spcPct val="0"/>
              </a:spcAft>
            </a:pPr>
            <a:r>
              <a:rPr lang="en-US" sz="980">
                <a:solidFill>
                  <a:srgbClr val="FFFFFF"/>
                </a:solidFill>
              </a:rPr>
              <a:t>MICROSOFT MAKES NO WARRANTIES, EXPRESS, IMPLIED OR STATUTORY, AS TO THE INFORMATION IN THIS PRESENTATION.</a:t>
            </a: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2" y="1187644"/>
            <a:ext cx="5378548" cy="2115402"/>
          </a:xfrm>
        </p:spPr>
        <p:txBody>
          <a:bodyPr wrap="square">
            <a:spAutoFit/>
          </a:bodyPr>
          <a:lstStyle>
            <a:lvl1pPr marL="227165" indent="-227165">
              <a:spcBef>
                <a:spcPts val="1200"/>
              </a:spcBef>
              <a:buClr>
                <a:schemeClr val="tx1"/>
              </a:buClr>
              <a:buFont typeface="Wingdings" panose="05000000000000000000" pitchFamily="2" charset="2"/>
              <a:buChar char=""/>
              <a:defRPr sz="2941" b="0">
                <a:latin typeface="+mn-lt"/>
              </a:defRPr>
            </a:lvl1pPr>
            <a:lvl2pPr marL="418545" indent="-168040">
              <a:buFont typeface="Wingdings" panose="05000000000000000000" pitchFamily="2" charset="2"/>
              <a:buChar char=""/>
              <a:defRPr sz="2353" b="0"/>
            </a:lvl2pPr>
            <a:lvl3pPr marL="627039" indent="-185155">
              <a:buFont typeface="Wingdings" panose="05000000000000000000" pitchFamily="2" charset="2"/>
              <a:buChar char=""/>
              <a:tabLst/>
              <a:defRPr sz="2157" b="0"/>
            </a:lvl3pPr>
            <a:lvl4pPr marL="812194" indent="-172709">
              <a:buFont typeface="Wingdings" panose="05000000000000000000" pitchFamily="2" charset="2"/>
              <a:buChar char=""/>
              <a:defRPr sz="2157" b="0"/>
            </a:lvl4pPr>
            <a:lvl5pPr marL="1003573" indent="-166485">
              <a:buFont typeface="Wingdings" panose="05000000000000000000" pitchFamily="2" charset="2"/>
              <a:buChar char=""/>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7645"/>
            <a:ext cx="5378548" cy="2462213"/>
          </a:xfrm>
        </p:spPr>
        <p:txBody>
          <a:bodyPr wrap="square">
            <a:spAutoFit/>
          </a:bodyPr>
          <a:lstStyle>
            <a:lvl1pPr marL="281623" indent="-281623">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585" indent="-336080">
              <a:defRPr lang="en-US" sz="2353" b="0" kern="1200" spc="0" baseline="0" dirty="0">
                <a:gradFill>
                  <a:gsLst>
                    <a:gs pos="1250">
                      <a:schemeClr val="tx1"/>
                    </a:gs>
                    <a:gs pos="100000">
                      <a:schemeClr val="tx1"/>
                    </a:gs>
                  </a:gsLst>
                  <a:lin ang="5400000" scaled="0"/>
                </a:gradFill>
                <a:latin typeface="+mn-lt"/>
                <a:ea typeface="+mn-ea"/>
                <a:cs typeface="+mn-cs"/>
              </a:defRPr>
            </a:lvl2pPr>
            <a:lvl3pPr marL="777963" indent="-336080">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565" indent="-336080">
              <a:defRPr lang="en-US" sz="2157" b="0" kern="1200" spc="0" baseline="0" dirty="0">
                <a:gradFill>
                  <a:gsLst>
                    <a:gs pos="1250">
                      <a:schemeClr val="tx1"/>
                    </a:gs>
                    <a:gs pos="100000">
                      <a:schemeClr val="tx1"/>
                    </a:gs>
                  </a:gsLst>
                  <a:lin ang="5400000" scaled="0"/>
                </a:gradFill>
                <a:latin typeface="+mn-lt"/>
                <a:ea typeface="+mn-ea"/>
                <a:cs typeface="+mn-cs"/>
              </a:defRPr>
            </a:lvl4pPr>
            <a:lvl5pPr marL="1173170" indent="-336080">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165" marR="0" lvl="0" indent="-227165" algn="l" defTabSz="914192"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Edit Master text styles</a:t>
            </a:r>
          </a:p>
          <a:p>
            <a:pPr marL="227165" marR="0" lvl="1" indent="-227165" algn="l" defTabSz="914192"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165" marR="0" lvl="2" indent="-227165" algn="l" defTabSz="914192"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165" marR="0" lvl="3" indent="-227165" algn="l" defTabSz="914192"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165" marR="0" lvl="4" indent="-227165" algn="l" defTabSz="914192"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p>
        </p:txBody>
      </p:sp>
      <p:sp>
        <p:nvSpPr>
          <p:cNvPr id="6"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12_Section">
    <p:bg>
      <p:bgPr>
        <a:solidFill>
          <a:schemeClr val="accent6"/>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
        <p:nvSpPr>
          <p:cNvPr id="4" name="TextBox 3"/>
          <p:cNvSpPr txBox="1">
            <a:spLocks noChangeArrowheads="1"/>
          </p:cNvSpPr>
          <p:nvPr userDrawn="1"/>
        </p:nvSpPr>
        <p:spPr bwMode="auto">
          <a:xfrm>
            <a:off x="266127" y="5819467"/>
            <a:ext cx="11659748" cy="888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79285" tIns="143430" rIns="179285" bIns="143430"/>
          <a:lstStyle>
            <a:lvl1pPr>
              <a:defRPr>
                <a:solidFill>
                  <a:schemeClr val="tx1"/>
                </a:solidFill>
                <a:latin typeface="Segoe UI" charset="0"/>
                <a:ea typeface="ＭＳ Ｐゴシック" charset="0"/>
                <a:cs typeface="ＭＳ Ｐゴシック" charset="0"/>
              </a:defRPr>
            </a:lvl1pPr>
            <a:lvl2pPr marL="742950" indent="-285750">
              <a:defRPr>
                <a:solidFill>
                  <a:schemeClr val="tx1"/>
                </a:solidFill>
                <a:latin typeface="Segoe UI" charset="0"/>
                <a:ea typeface="ＭＳ Ｐゴシック" charset="0"/>
              </a:defRPr>
            </a:lvl2pPr>
            <a:lvl3pPr marL="1143000" indent="-228600">
              <a:defRPr>
                <a:solidFill>
                  <a:schemeClr val="tx1"/>
                </a:solidFill>
                <a:latin typeface="Segoe UI" charset="0"/>
                <a:ea typeface="ＭＳ Ｐゴシック" charset="0"/>
              </a:defRPr>
            </a:lvl3pPr>
            <a:lvl4pPr marL="1600200" indent="-228600">
              <a:defRPr>
                <a:solidFill>
                  <a:schemeClr val="tx1"/>
                </a:solidFill>
                <a:latin typeface="Segoe UI" charset="0"/>
                <a:ea typeface="ＭＳ Ｐゴシック" charset="0"/>
              </a:defRPr>
            </a:lvl4pPr>
            <a:lvl5pPr marL="2057400" indent="-228600">
              <a:defRPr>
                <a:solidFill>
                  <a:schemeClr val="tx1"/>
                </a:solidFill>
                <a:latin typeface="Segoe UI" charset="0"/>
                <a:ea typeface="ＭＳ Ｐゴシック" charset="0"/>
              </a:defRPr>
            </a:lvl5pPr>
            <a:lvl6pPr marL="2514600" indent="-228600" defTabSz="931863" fontAlgn="base">
              <a:spcBef>
                <a:spcPct val="0"/>
              </a:spcBef>
              <a:spcAft>
                <a:spcPct val="0"/>
              </a:spcAft>
              <a:defRPr>
                <a:solidFill>
                  <a:schemeClr val="tx1"/>
                </a:solidFill>
                <a:latin typeface="Segoe UI" charset="0"/>
                <a:ea typeface="ＭＳ Ｐゴシック" charset="0"/>
              </a:defRPr>
            </a:lvl6pPr>
            <a:lvl7pPr marL="2971800" indent="-228600" defTabSz="931863" fontAlgn="base">
              <a:spcBef>
                <a:spcPct val="0"/>
              </a:spcBef>
              <a:spcAft>
                <a:spcPct val="0"/>
              </a:spcAft>
              <a:defRPr>
                <a:solidFill>
                  <a:schemeClr val="tx1"/>
                </a:solidFill>
                <a:latin typeface="Segoe UI" charset="0"/>
                <a:ea typeface="ＭＳ Ｐゴシック" charset="0"/>
              </a:defRPr>
            </a:lvl7pPr>
            <a:lvl8pPr marL="3429000" indent="-228600" defTabSz="931863" fontAlgn="base">
              <a:spcBef>
                <a:spcPct val="0"/>
              </a:spcBef>
              <a:spcAft>
                <a:spcPct val="0"/>
              </a:spcAft>
              <a:defRPr>
                <a:solidFill>
                  <a:schemeClr val="tx1"/>
                </a:solidFill>
                <a:latin typeface="Segoe UI" charset="0"/>
                <a:ea typeface="ＭＳ Ｐゴシック" charset="0"/>
              </a:defRPr>
            </a:lvl8pPr>
            <a:lvl9pPr marL="3886200" indent="-228600" defTabSz="931863" fontAlgn="base">
              <a:spcBef>
                <a:spcPct val="0"/>
              </a:spcBef>
              <a:spcAft>
                <a:spcPct val="0"/>
              </a:spcAft>
              <a:defRPr>
                <a:solidFill>
                  <a:schemeClr val="tx1"/>
                </a:solidFill>
                <a:latin typeface="Segoe UI" charset="0"/>
                <a:ea typeface="ＭＳ Ｐゴシック" charset="0"/>
              </a:defRPr>
            </a:lvl9pPr>
          </a:lstStyle>
          <a:p>
            <a:pPr defTabSz="913505" fontAlgn="base">
              <a:lnSpc>
                <a:spcPts val="1176"/>
              </a:lnSpc>
              <a:spcBef>
                <a:spcPct val="0"/>
              </a:spcBef>
              <a:spcAft>
                <a:spcPct val="0"/>
              </a:spcAft>
            </a:pPr>
            <a:r>
              <a:rPr lang="en-US" sz="980">
                <a:solidFill>
                  <a:srgbClr val="FFFFFF"/>
                </a:solidFill>
              </a:rPr>
              <a:t>© 2017 Microsoft Corporation. All rights reserved. Microsoft, Windows, and other product names are or may be registered trademarks and/or trademarks in the U.S. and/or other countries.</a:t>
            </a:r>
          </a:p>
          <a:p>
            <a:pPr defTabSz="913505" fontAlgn="base">
              <a:lnSpc>
                <a:spcPts val="1176"/>
              </a:lnSpc>
              <a:spcBef>
                <a:spcPct val="0"/>
              </a:spcBef>
              <a:spcAft>
                <a:spcPct val="0"/>
              </a:spcAft>
            </a:pPr>
            <a:r>
              <a:rPr lang="en-US" sz="980">
                <a:solidFill>
                  <a:srgbClr val="FFFFFF"/>
                </a:solidFill>
              </a:rPr>
              <a:t>The information herein is for informational purposes only and represents the current view of Microsoft Corporation as of the date of this presentation. Because Microsoft must respond to changing market</a:t>
            </a:r>
          </a:p>
          <a:p>
            <a:pPr defTabSz="913505" fontAlgn="base">
              <a:lnSpc>
                <a:spcPts val="1176"/>
              </a:lnSpc>
              <a:spcBef>
                <a:spcPct val="0"/>
              </a:spcBef>
              <a:spcAft>
                <a:spcPct val="0"/>
              </a:spcAft>
            </a:pPr>
            <a:r>
              <a:rPr lang="en-US" sz="980">
                <a:solidFill>
                  <a:srgbClr val="FFFFFF"/>
                </a:solidFill>
              </a:rPr>
              <a:t>conditions, it should not be interpreted to be a commitment on the part of Microsoft, and Microsoft cannot guarantee the accuracy of any information provided after the date of this presentation.</a:t>
            </a:r>
          </a:p>
          <a:p>
            <a:pPr defTabSz="913505" fontAlgn="base">
              <a:lnSpc>
                <a:spcPts val="1176"/>
              </a:lnSpc>
              <a:spcBef>
                <a:spcPct val="0"/>
              </a:spcBef>
              <a:spcAft>
                <a:spcPct val="0"/>
              </a:spcAft>
            </a:pPr>
            <a:r>
              <a:rPr lang="en-US" sz="980">
                <a:solidFill>
                  <a:srgbClr val="FFFFFF"/>
                </a:solidFill>
              </a:rPr>
              <a:t>MICROSOFT MAKES NO WARRANTIES, EXPRESS, IMPLIED OR STATUTORY, AS TO THE INFORMATION IN THIS PRESENTATION.</a:t>
            </a:r>
          </a:p>
        </p:txBody>
      </p:sp>
    </p:spTree>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1" hasCustomPrompt="1"/>
          </p:nvPr>
        </p:nvSpPr>
        <p:spPr>
          <a:xfrm>
            <a:off x="2" y="6238876"/>
            <a:ext cx="12192001" cy="619125"/>
          </a:xfrm>
          <a:prstGeom prst="rect">
            <a:avLst/>
          </a:prstGeom>
          <a:solidFill>
            <a:srgbClr val="FFFF99"/>
          </a:solidFill>
        </p:spPr>
        <p:txBody>
          <a:bodyPr wrap="square" lIns="128019" tIns="64010" rIns="128019" bIns="64010" anchor="b" anchorCtr="0">
            <a:noAutofit/>
          </a:bodyPr>
          <a:lstStyle>
            <a:lvl1pPr algn="r">
              <a:buFont typeface="Arial" pitchFamily="34" charset="0"/>
              <a:buNone/>
              <a:defRPr sz="2941" spc="-4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5" name="Text Placeholder 5"/>
          <p:cNvSpPr>
            <a:spLocks noGrp="1"/>
          </p:cNvSpPr>
          <p:nvPr>
            <p:ph type="body" sz="quarter" idx="12" hasCustomPrompt="1"/>
          </p:nvPr>
        </p:nvSpPr>
        <p:spPr>
          <a:xfrm>
            <a:off x="0" y="1"/>
            <a:ext cx="12192000" cy="1232898"/>
          </a:xfrm>
        </p:spPr>
        <p:txBody>
          <a:bodyPr lIns="393192" tIns="393192" bIns="91440">
            <a:normAutofit/>
          </a:bodyPr>
          <a:lstStyle>
            <a:lvl1pPr marL="0" indent="0">
              <a:buNone/>
              <a:defRPr sz="4400">
                <a:solidFill>
                  <a:schemeClr val="tx1"/>
                </a:solidFill>
                <a:latin typeface="+mj-lt"/>
              </a:defRPr>
            </a:lvl1pPr>
          </a:lstStyle>
          <a:p>
            <a:pPr lvl="0"/>
            <a:r>
              <a:rPr lang="en-US"/>
              <a:t>Click to edit Master title style</a:t>
            </a:r>
          </a:p>
        </p:txBody>
      </p:sp>
      <p:sp>
        <p:nvSpPr>
          <p:cNvPr id="7" name="Text Placeholder 6"/>
          <p:cNvSpPr>
            <a:spLocks noGrp="1"/>
          </p:cNvSpPr>
          <p:nvPr>
            <p:ph type="body" sz="quarter" idx="13"/>
          </p:nvPr>
        </p:nvSpPr>
        <p:spPr>
          <a:xfrm>
            <a:off x="389106" y="1233488"/>
            <a:ext cx="11802894" cy="5005388"/>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646494"/>
            <a:ext cx="12191377" cy="121150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030"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53192" y="6087890"/>
            <a:ext cx="1427788" cy="304828"/>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8" name="Title 1"/>
          <p:cNvSpPr>
            <a:spLocks noGrp="1"/>
          </p:cNvSpPr>
          <p:nvPr>
            <p:ph type="title" hasCustomPrompt="1"/>
          </p:nvPr>
        </p:nvSpPr>
        <p:spPr bwMode="white">
          <a:xfrm>
            <a:off x="269302" y="1646860"/>
            <a:ext cx="8964185"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a:t>Presentation title</a:t>
            </a:r>
          </a:p>
        </p:txBody>
      </p:sp>
      <p:sp>
        <p:nvSpPr>
          <p:cNvPr id="9" name="Text Placeholder 4"/>
          <p:cNvSpPr>
            <a:spLocks noGrp="1"/>
          </p:cNvSpPr>
          <p:nvPr>
            <p:ph type="body" sz="quarter" idx="12" hasCustomPrompt="1"/>
          </p:nvPr>
        </p:nvSpPr>
        <p:spPr bwMode="white">
          <a:xfrm>
            <a:off x="269301" y="3441247"/>
            <a:ext cx="7171337"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a:t>Speaker Name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a:t>Customer evidence slide</a:t>
            </a:r>
          </a:p>
        </p:txBody>
      </p:sp>
      <p:sp>
        <p:nvSpPr>
          <p:cNvPr id="4" name="Picture Placeholder 3"/>
          <p:cNvSpPr>
            <a:spLocks noGrp="1"/>
          </p:cNvSpPr>
          <p:nvPr>
            <p:ph type="pic" sz="quarter" idx="10"/>
          </p:nvPr>
        </p:nvSpPr>
        <p:spPr bwMode="gray">
          <a:xfrm>
            <a:off x="269239" y="1406078"/>
            <a:ext cx="5378549" cy="1791549"/>
          </a:xfrm>
          <a:blipFill>
            <a:blip r:embed="rId2"/>
            <a:stretch>
              <a:fillRect/>
            </a:stretch>
          </a:blipFill>
        </p:spPr>
        <p:txBody>
          <a:bodyPr lIns="182880" tIns="146304" rIns="182880" bIns="146304">
            <a:noAutofit/>
          </a:bodyPr>
          <a:lstStyle>
            <a:lvl1pPr marL="0" indent="0">
              <a:buNone/>
              <a:defRPr lang="en-US" sz="2353" kern="1200" spc="0" baseline="0" dirty="0">
                <a:noFill/>
                <a:latin typeface="+mn-lt"/>
                <a:ea typeface="+mn-ea"/>
                <a:cs typeface="+mn-cs"/>
              </a:defRPr>
            </a:lvl1pPr>
            <a:lvl2pPr>
              <a:defRPr lang="en-US" sz="2353"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14367"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p>
        </p:txBody>
      </p:sp>
      <p:sp>
        <p:nvSpPr>
          <p:cNvPr id="5" name="Rectangle 4"/>
          <p:cNvSpPr/>
          <p:nvPr userDrawn="1"/>
        </p:nvSpPr>
        <p:spPr bwMode="auto">
          <a:xfrm>
            <a:off x="6095999" y="4773828"/>
            <a:ext cx="5829081" cy="179310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79285" tIns="143428" rIns="179285" bIns="143428" numCol="1" rtlCol="0" anchor="ctr" anchorCtr="0" compatLnSpc="1">
            <a:prstTxWarp prst="textNoShape">
              <a:avLst/>
            </a:prstTxWarp>
          </a:bodyPr>
          <a:lstStyle/>
          <a:p>
            <a:pPr algn="ctr" defTabSz="914102" fontAlgn="base">
              <a:spcBef>
                <a:spcPct val="0"/>
              </a:spcBef>
              <a:spcAft>
                <a:spcPct val="0"/>
              </a:spcAft>
            </a:pPr>
            <a:endParaRPr lang="en-US" sz="1961">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096000" y="1406078"/>
            <a:ext cx="5826762" cy="3366196"/>
          </a:xfrm>
          <a:blipFill>
            <a:blip r:embed="rId3"/>
            <a:stretch>
              <a:fillRect/>
            </a:stretch>
          </a:blipFill>
        </p:spPr>
        <p:txBody>
          <a:bodyPr lIns="182880" tIns="146304" rIns="182880" bIns="146304">
            <a:noAutofit/>
          </a:bodyPr>
          <a:lstStyle>
            <a:lvl1pPr marL="0" indent="0">
              <a:buNone/>
              <a:defRPr lang="en-US" sz="2353" kern="1200" spc="0" baseline="0" dirty="0">
                <a:gradFill>
                  <a:gsLst>
                    <a:gs pos="1250">
                      <a:schemeClr val="tx1"/>
                    </a:gs>
                    <a:gs pos="100000">
                      <a:schemeClr val="tx1"/>
                    </a:gs>
                  </a:gsLst>
                  <a:lin ang="5400000" scaled="0"/>
                </a:gradFill>
                <a:latin typeface="+mn-lt"/>
                <a:ea typeface="+mn-ea"/>
                <a:cs typeface="+mn-cs"/>
              </a:defRPr>
            </a:lvl1pPr>
            <a:lvl2pPr algn="ctr">
              <a:defRPr lang="en-US" sz="2353"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14367" rtl="0" eaLnBrk="1" fontAlgn="auto" latinLnBrk="0" hangingPunct="1">
              <a:lnSpc>
                <a:spcPct val="90000"/>
              </a:lnSpc>
              <a:spcBef>
                <a:spcPct val="20000"/>
              </a:spcBef>
              <a:spcAft>
                <a:spcPts val="0"/>
              </a:spcAft>
              <a:buClrTx/>
              <a:buSzPct val="90000"/>
              <a:buFont typeface="Arial" pitchFamily="34" charset="0"/>
              <a:buNone/>
              <a:tabLst/>
            </a:pPr>
            <a:r>
              <a:rPr lang="en-US"/>
              <a:t>Your image here</a:t>
            </a:r>
          </a:p>
        </p:txBody>
      </p:sp>
      <p:cxnSp>
        <p:nvCxnSpPr>
          <p:cNvPr id="7" name="Straight Connector 6"/>
          <p:cNvCxnSpPr/>
          <p:nvPr userDrawn="1"/>
        </p:nvCxnSpPr>
        <p:spPr>
          <a:xfrm>
            <a:off x="5871894" y="1801029"/>
            <a:ext cx="0" cy="4662019"/>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69239" y="3197079"/>
            <a:ext cx="5378549" cy="3369853"/>
          </a:xfrm>
        </p:spPr>
        <p:txBody>
          <a:bodyPr lIns="182880" tIns="146304" rIns="182880" bIns="146304">
            <a:noAutofit/>
          </a:bodyPr>
          <a:lstStyle>
            <a:lvl1pPr marL="0" indent="0">
              <a:buNone/>
              <a:defRPr sz="2353">
                <a:latin typeface="+mn-lt"/>
              </a:defRPr>
            </a:lvl1pPr>
          </a:lstStyle>
          <a:p>
            <a:pPr lvl="0"/>
            <a:r>
              <a:rPr lang="en-US"/>
              <a:t>Edit Master text styles</a:t>
            </a:r>
          </a:p>
        </p:txBody>
      </p:sp>
      <p:sp>
        <p:nvSpPr>
          <p:cNvPr id="15" name="Text Placeholder 14"/>
          <p:cNvSpPr>
            <a:spLocks noGrp="1"/>
          </p:cNvSpPr>
          <p:nvPr>
            <p:ph type="body" sz="quarter" idx="13"/>
          </p:nvPr>
        </p:nvSpPr>
        <p:spPr>
          <a:xfrm>
            <a:off x="6096001" y="4773828"/>
            <a:ext cx="5826761" cy="1791549"/>
          </a:xfrm>
        </p:spPr>
        <p:txBody>
          <a:bodyPr lIns="182880" tIns="146304" rIns="182880" bIns="146304" anchor="ctr">
            <a:noAutofit/>
          </a:bodyPr>
          <a:lstStyle>
            <a:lvl1pPr marL="0" indent="0" algn="ctr">
              <a:buNone/>
              <a:defRPr sz="3137">
                <a:gradFill>
                  <a:gsLst>
                    <a:gs pos="27434">
                      <a:srgbClr val="FFFFFF"/>
                    </a:gs>
                    <a:gs pos="54000">
                      <a:srgbClr val="FFFFFF"/>
                    </a:gs>
                  </a:gsLst>
                  <a:lin ang="5400000" scaled="0"/>
                </a:gradFill>
                <a:latin typeface="+mj-lt"/>
              </a:defRPr>
            </a:lvl1pPr>
          </a:lstStyle>
          <a:p>
            <a:pPr lvl="0"/>
            <a:r>
              <a:rPr lang="en-US"/>
              <a:t>Edit Master text styles</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066548" cy="1158793"/>
          </a:xfrm>
          <a:noFill/>
        </p:spPr>
        <p:txBody>
          <a:bodyPr wrap="square" tIns="91440" bIns="91440" anchor="t" anchorCtr="0">
            <a:spAutoFit/>
          </a:bodyPr>
          <a:lstStyle>
            <a:lvl1pPr>
              <a:defRPr sz="7058" spc="-98" baseline="0">
                <a:gradFill>
                  <a:gsLst>
                    <a:gs pos="8850">
                      <a:schemeClr val="tx1"/>
                    </a:gs>
                    <a:gs pos="23894">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0" y="3877277"/>
            <a:ext cx="8067822" cy="724246"/>
          </a:xfrm>
          <a:noFill/>
        </p:spPr>
        <p:txBody>
          <a:bodyPr wrap="square" lIns="182880" tIns="146304" rIns="182880" bIns="146304">
            <a:spAutoFit/>
          </a:bodyPr>
          <a:lstStyle>
            <a:lvl1pPr marL="0" indent="0">
              <a:spcBef>
                <a:spcPts val="0"/>
              </a:spcBef>
              <a:buNone/>
              <a:defRPr sz="3137" spc="0" baseline="0">
                <a:gradFill>
                  <a:gsLst>
                    <a:gs pos="8850">
                      <a:schemeClr val="tx1"/>
                    </a:gs>
                    <a:gs pos="23894">
                      <a:schemeClr val="tx1"/>
                    </a:gs>
                  </a:gsLst>
                  <a:lin ang="5400000" scaled="0"/>
                </a:gradFill>
                <a:latin typeface="+mj-lt"/>
              </a:defRPr>
            </a:lvl1pPr>
          </a:lstStyle>
          <a:p>
            <a:pPr lvl="0"/>
            <a:r>
              <a:rPr lang="en-US"/>
              <a:t>Speaker Name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067822" cy="1158793"/>
          </a:xfrm>
          <a:noFill/>
        </p:spPr>
        <p:txBody>
          <a:bodyPr wrap="square" tIns="91440" bIns="91440" anchor="t" anchorCtr="0">
            <a:spAutoFit/>
          </a:bodyPr>
          <a:lstStyle>
            <a:lvl1pPr>
              <a:defRPr sz="7058" spc="-98" baseline="0">
                <a:gradFill>
                  <a:gsLst>
                    <a:gs pos="10619">
                      <a:schemeClr val="tx1"/>
                    </a:gs>
                    <a:gs pos="26549">
                      <a:schemeClr val="tx1"/>
                    </a:gs>
                  </a:gsLst>
                  <a:lin ang="5400000" scaled="0"/>
                </a:gradFill>
              </a:defRPr>
            </a:lvl1pPr>
          </a:lstStyle>
          <a:p>
            <a:r>
              <a:rPr lang="en-US"/>
              <a:t>Video title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217195"/>
            <a:ext cx="5378548" cy="1973570"/>
          </a:xfrm>
        </p:spPr>
        <p:txBody>
          <a:bodyPr>
            <a:spAutoFit/>
          </a:bodyPr>
          <a:lstStyle>
            <a:lvl1pPr>
              <a:defRPr sz="6470" baseline="0">
                <a:gradFill>
                  <a:gsLst>
                    <a:gs pos="1250">
                      <a:schemeClr val="tx1"/>
                    </a:gs>
                    <a:gs pos="100000">
                      <a:schemeClr val="tx1"/>
                    </a:gs>
                  </a:gsLst>
                  <a:lin ang="5400000" scaled="0"/>
                </a:gradFill>
              </a:defRPr>
            </a:lvl1pPr>
          </a:lstStyle>
          <a:p>
            <a:r>
              <a:rPr lang="en-US"/>
              <a:t>50/50 photo layout</a:t>
            </a:r>
          </a:p>
        </p:txBody>
      </p:sp>
      <p:sp>
        <p:nvSpPr>
          <p:cNvPr id="5" name="Picture Placeholder 4"/>
          <p:cNvSpPr>
            <a:spLocks noGrp="1"/>
          </p:cNvSpPr>
          <p:nvPr>
            <p:ph type="pic" sz="quarter" idx="10"/>
          </p:nvPr>
        </p:nvSpPr>
        <p:spPr bwMode="ltGray">
          <a:xfrm>
            <a:off x="6097556" y="0"/>
            <a:ext cx="6094444" cy="6856100"/>
          </a:xfr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quare photo">
    <p:bg>
      <p:bgRef idx="1001">
        <a:schemeClr val="bg1"/>
      </p:bgRef>
    </p:bg>
    <p:spTree>
      <p:nvGrpSpPr>
        <p:cNvPr id="1" name=""/>
        <p:cNvGrpSpPr/>
        <p:nvPr/>
      </p:nvGrpSpPr>
      <p:grpSpPr>
        <a:xfrm>
          <a:off x="0" y="0"/>
          <a:ext cx="0" cy="0"/>
          <a:chOff x="0" y="0"/>
          <a:chExt cx="0" cy="0"/>
        </a:xfrm>
      </p:grpSpPr>
      <p:sp>
        <p:nvSpPr>
          <p:cNvPr id="8" name="Rectangle 7"/>
          <p:cNvSpPr/>
          <p:nvPr/>
        </p:nvSpPr>
        <p:spPr bwMode="gray">
          <a:xfrm>
            <a:off x="5334973" y="0"/>
            <a:ext cx="6857027"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73"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sym typeface="Arial"/>
            </a:endParaRPr>
          </a:p>
        </p:txBody>
      </p:sp>
      <p:sp>
        <p:nvSpPr>
          <p:cNvPr id="106" name="Freeform: Shape 105"/>
          <p:cNvSpPr>
            <a:spLocks/>
          </p:cNvSpPr>
          <p:nvPr/>
        </p:nvSpPr>
        <p:spPr bwMode="gray">
          <a:xfrm>
            <a:off x="5334973" y="4168344"/>
            <a:ext cx="6857027" cy="2689656"/>
          </a:xfrm>
          <a:custGeom>
            <a:avLst/>
            <a:gdLst>
              <a:gd name="connsiteX0" fmla="*/ 237491 w 7007806"/>
              <a:gd name="connsiteY0" fmla="*/ 0 h 2048448"/>
              <a:gd name="connsiteX1" fmla="*/ 966532 w 7007806"/>
              <a:gd name="connsiteY1" fmla="*/ 0 h 2048448"/>
              <a:gd name="connsiteX2" fmla="*/ 966532 w 7007806"/>
              <a:gd name="connsiteY2" fmla="*/ 578198 h 2048448"/>
              <a:gd name="connsiteX3" fmla="*/ 1425492 w 7007806"/>
              <a:gd name="connsiteY3" fmla="*/ 606386 h 2048448"/>
              <a:gd name="connsiteX4" fmla="*/ 1677037 w 7007806"/>
              <a:gd name="connsiteY4" fmla="*/ 606386 h 2048448"/>
              <a:gd name="connsiteX5" fmla="*/ 1677037 w 7007806"/>
              <a:gd name="connsiteY5" fmla="*/ 483901 h 2048448"/>
              <a:gd name="connsiteX6" fmla="*/ 1686642 w 7007806"/>
              <a:gd name="connsiteY6" fmla="*/ 483901 h 2048448"/>
              <a:gd name="connsiteX7" fmla="*/ 1686642 w 7007806"/>
              <a:gd name="connsiteY7" fmla="*/ 225552 h 2048448"/>
              <a:gd name="connsiteX8" fmla="*/ 2059578 w 7007806"/>
              <a:gd name="connsiteY8" fmla="*/ 225552 h 2048448"/>
              <a:gd name="connsiteX9" fmla="*/ 2059578 w 7007806"/>
              <a:gd name="connsiteY9" fmla="*/ 339268 h 2048448"/>
              <a:gd name="connsiteX10" fmla="*/ 2098045 w 7007806"/>
              <a:gd name="connsiteY10" fmla="*/ 339268 h 2048448"/>
              <a:gd name="connsiteX11" fmla="*/ 2098045 w 7007806"/>
              <a:gd name="connsiteY11" fmla="*/ 483901 h 2048448"/>
              <a:gd name="connsiteX12" fmla="*/ 2204842 w 7007806"/>
              <a:gd name="connsiteY12" fmla="*/ 483901 h 2048448"/>
              <a:gd name="connsiteX13" fmla="*/ 2204842 w 7007806"/>
              <a:gd name="connsiteY13" fmla="*/ 643969 h 2048448"/>
              <a:gd name="connsiteX14" fmla="*/ 2602307 w 7007806"/>
              <a:gd name="connsiteY14" fmla="*/ 643969 h 2048448"/>
              <a:gd name="connsiteX15" fmla="*/ 2602307 w 7007806"/>
              <a:gd name="connsiteY15" fmla="*/ 744644 h 2048448"/>
              <a:gd name="connsiteX16" fmla="*/ 3055683 w 7007806"/>
              <a:gd name="connsiteY16" fmla="*/ 744644 h 2048448"/>
              <a:gd name="connsiteX17" fmla="*/ 3055683 w 7007806"/>
              <a:gd name="connsiteY17" fmla="*/ 777377 h 2048448"/>
              <a:gd name="connsiteX18" fmla="*/ 3075299 w 7007806"/>
              <a:gd name="connsiteY18" fmla="*/ 777377 h 2048448"/>
              <a:gd name="connsiteX19" fmla="*/ 3075299 w 7007806"/>
              <a:gd name="connsiteY19" fmla="*/ 965361 h 2048448"/>
              <a:gd name="connsiteX20" fmla="*/ 3423979 w 7007806"/>
              <a:gd name="connsiteY20" fmla="*/ 965361 h 2048448"/>
              <a:gd name="connsiteX21" fmla="*/ 3423979 w 7007806"/>
              <a:gd name="connsiteY21" fmla="*/ 525721 h 2048448"/>
              <a:gd name="connsiteX22" fmla="*/ 3527067 w 7007806"/>
              <a:gd name="connsiteY22" fmla="*/ 525721 h 2048448"/>
              <a:gd name="connsiteX23" fmla="*/ 3527067 w 7007806"/>
              <a:gd name="connsiteY23" fmla="*/ 386248 h 2048448"/>
              <a:gd name="connsiteX24" fmla="*/ 3830268 w 7007806"/>
              <a:gd name="connsiteY24" fmla="*/ 386248 h 2048448"/>
              <a:gd name="connsiteX25" fmla="*/ 3830268 w 7007806"/>
              <a:gd name="connsiteY25" fmla="*/ 525721 h 2048448"/>
              <a:gd name="connsiteX26" fmla="*/ 3927292 w 7007806"/>
              <a:gd name="connsiteY26" fmla="*/ 525721 h 2048448"/>
              <a:gd name="connsiteX27" fmla="*/ 3927292 w 7007806"/>
              <a:gd name="connsiteY27" fmla="*/ 58792 h 2048448"/>
              <a:gd name="connsiteX28" fmla="*/ 4630716 w 7007806"/>
              <a:gd name="connsiteY28" fmla="*/ 58792 h 2048448"/>
              <a:gd name="connsiteX29" fmla="*/ 4630716 w 7007806"/>
              <a:gd name="connsiteY29" fmla="*/ 616681 h 2048448"/>
              <a:gd name="connsiteX30" fmla="*/ 5073388 w 7007806"/>
              <a:gd name="connsiteY30" fmla="*/ 255872 h 2048448"/>
              <a:gd name="connsiteX31" fmla="*/ 5073388 w 7007806"/>
              <a:gd name="connsiteY31" fmla="*/ 643969 h 2048448"/>
              <a:gd name="connsiteX32" fmla="*/ 5315948 w 7007806"/>
              <a:gd name="connsiteY32" fmla="*/ 643969 h 2048448"/>
              <a:gd name="connsiteX33" fmla="*/ 5315948 w 7007806"/>
              <a:gd name="connsiteY33" fmla="*/ 525721 h 2048448"/>
              <a:gd name="connsiteX34" fmla="*/ 5419036 w 7007806"/>
              <a:gd name="connsiteY34" fmla="*/ 525721 h 2048448"/>
              <a:gd name="connsiteX35" fmla="*/ 5419036 w 7007806"/>
              <a:gd name="connsiteY35" fmla="*/ 386248 h 2048448"/>
              <a:gd name="connsiteX36" fmla="*/ 5722237 w 7007806"/>
              <a:gd name="connsiteY36" fmla="*/ 386248 h 2048448"/>
              <a:gd name="connsiteX37" fmla="*/ 5722237 w 7007806"/>
              <a:gd name="connsiteY37" fmla="*/ 525721 h 2048448"/>
              <a:gd name="connsiteX38" fmla="*/ 5825325 w 7007806"/>
              <a:gd name="connsiteY38" fmla="*/ 525721 h 2048448"/>
              <a:gd name="connsiteX39" fmla="*/ 5825325 w 7007806"/>
              <a:gd name="connsiteY39" fmla="*/ 965361 h 2048448"/>
              <a:gd name="connsiteX40" fmla="*/ 6170974 w 7007806"/>
              <a:gd name="connsiteY40" fmla="*/ 965361 h 2048448"/>
              <a:gd name="connsiteX41" fmla="*/ 6170974 w 7007806"/>
              <a:gd name="connsiteY41" fmla="*/ 777377 h 2048448"/>
              <a:gd name="connsiteX42" fmla="*/ 6646998 w 7007806"/>
              <a:gd name="connsiteY42" fmla="*/ 777377 h 2048448"/>
              <a:gd name="connsiteX43" fmla="*/ 6646998 w 7007806"/>
              <a:gd name="connsiteY43" fmla="*/ 1374681 h 2048448"/>
              <a:gd name="connsiteX44" fmla="*/ 7007806 w 7007806"/>
              <a:gd name="connsiteY44" fmla="*/ 1374681 h 2048448"/>
              <a:gd name="connsiteX45" fmla="*/ 7007806 w 7007806"/>
              <a:gd name="connsiteY45" fmla="*/ 1677881 h 2048448"/>
              <a:gd name="connsiteX46" fmla="*/ 6995117 w 7007806"/>
              <a:gd name="connsiteY46" fmla="*/ 1677881 h 2048448"/>
              <a:gd name="connsiteX47" fmla="*/ 6995117 w 7007806"/>
              <a:gd name="connsiteY47" fmla="*/ 2048448 h 2048448"/>
              <a:gd name="connsiteX48" fmla="*/ 0 w 7007806"/>
              <a:gd name="connsiteY48" fmla="*/ 2048448 h 2048448"/>
              <a:gd name="connsiteX49" fmla="*/ 0 w 7007806"/>
              <a:gd name="connsiteY49" fmla="*/ 339268 h 2048448"/>
              <a:gd name="connsiteX50" fmla="*/ 136873 w 7007806"/>
              <a:gd name="connsiteY50" fmla="*/ 339268 h 2048448"/>
              <a:gd name="connsiteX51" fmla="*/ 136873 w 7007806"/>
              <a:gd name="connsiteY51" fmla="*/ 483901 h 2048448"/>
              <a:gd name="connsiteX52" fmla="*/ 237491 w 7007806"/>
              <a:gd name="connsiteY52" fmla="*/ 483901 h 204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007806" h="2048448">
                <a:moveTo>
                  <a:pt x="237491" y="0"/>
                </a:moveTo>
                <a:lnTo>
                  <a:pt x="966532" y="0"/>
                </a:lnTo>
                <a:lnTo>
                  <a:pt x="966532" y="578198"/>
                </a:lnTo>
                <a:lnTo>
                  <a:pt x="1425492" y="606386"/>
                </a:lnTo>
                <a:lnTo>
                  <a:pt x="1677037" y="606386"/>
                </a:lnTo>
                <a:lnTo>
                  <a:pt x="1677037" y="483901"/>
                </a:lnTo>
                <a:lnTo>
                  <a:pt x="1686642" y="483901"/>
                </a:lnTo>
                <a:lnTo>
                  <a:pt x="1686642" y="225552"/>
                </a:lnTo>
                <a:lnTo>
                  <a:pt x="2059578" y="225552"/>
                </a:lnTo>
                <a:lnTo>
                  <a:pt x="2059578" y="339268"/>
                </a:lnTo>
                <a:lnTo>
                  <a:pt x="2098045" y="339268"/>
                </a:lnTo>
                <a:lnTo>
                  <a:pt x="2098045" y="483901"/>
                </a:lnTo>
                <a:lnTo>
                  <a:pt x="2204842" y="483901"/>
                </a:lnTo>
                <a:lnTo>
                  <a:pt x="2204842" y="643969"/>
                </a:lnTo>
                <a:lnTo>
                  <a:pt x="2602307" y="643969"/>
                </a:lnTo>
                <a:lnTo>
                  <a:pt x="2602307" y="744644"/>
                </a:lnTo>
                <a:lnTo>
                  <a:pt x="3055683" y="744644"/>
                </a:lnTo>
                <a:lnTo>
                  <a:pt x="3055683" y="777377"/>
                </a:lnTo>
                <a:lnTo>
                  <a:pt x="3075299" y="777377"/>
                </a:lnTo>
                <a:lnTo>
                  <a:pt x="3075299" y="965361"/>
                </a:lnTo>
                <a:lnTo>
                  <a:pt x="3423979" y="965361"/>
                </a:lnTo>
                <a:lnTo>
                  <a:pt x="3423979" y="525721"/>
                </a:lnTo>
                <a:lnTo>
                  <a:pt x="3527067" y="525721"/>
                </a:lnTo>
                <a:lnTo>
                  <a:pt x="3527067" y="386248"/>
                </a:lnTo>
                <a:lnTo>
                  <a:pt x="3830268" y="386248"/>
                </a:lnTo>
                <a:lnTo>
                  <a:pt x="3830268" y="525721"/>
                </a:lnTo>
                <a:lnTo>
                  <a:pt x="3927292" y="525721"/>
                </a:lnTo>
                <a:lnTo>
                  <a:pt x="3927292" y="58792"/>
                </a:lnTo>
                <a:lnTo>
                  <a:pt x="4630716" y="58792"/>
                </a:lnTo>
                <a:lnTo>
                  <a:pt x="4630716" y="616681"/>
                </a:lnTo>
                <a:lnTo>
                  <a:pt x="5073388" y="255872"/>
                </a:lnTo>
                <a:lnTo>
                  <a:pt x="5073388" y="643969"/>
                </a:lnTo>
                <a:lnTo>
                  <a:pt x="5315948" y="643969"/>
                </a:lnTo>
                <a:lnTo>
                  <a:pt x="5315948" y="525721"/>
                </a:lnTo>
                <a:lnTo>
                  <a:pt x="5419036" y="525721"/>
                </a:lnTo>
                <a:lnTo>
                  <a:pt x="5419036" y="386248"/>
                </a:lnTo>
                <a:lnTo>
                  <a:pt x="5722237" y="386248"/>
                </a:lnTo>
                <a:lnTo>
                  <a:pt x="5722237" y="525721"/>
                </a:lnTo>
                <a:lnTo>
                  <a:pt x="5825325" y="525721"/>
                </a:lnTo>
                <a:lnTo>
                  <a:pt x="5825325" y="965361"/>
                </a:lnTo>
                <a:lnTo>
                  <a:pt x="6170974" y="965361"/>
                </a:lnTo>
                <a:lnTo>
                  <a:pt x="6170974" y="777377"/>
                </a:lnTo>
                <a:lnTo>
                  <a:pt x="6646998" y="777377"/>
                </a:lnTo>
                <a:lnTo>
                  <a:pt x="6646998" y="1374681"/>
                </a:lnTo>
                <a:lnTo>
                  <a:pt x="7007806" y="1374681"/>
                </a:lnTo>
                <a:lnTo>
                  <a:pt x="7007806" y="1677881"/>
                </a:lnTo>
                <a:lnTo>
                  <a:pt x="6995117" y="1677881"/>
                </a:lnTo>
                <a:lnTo>
                  <a:pt x="6995117" y="2048448"/>
                </a:lnTo>
                <a:lnTo>
                  <a:pt x="0" y="2048448"/>
                </a:lnTo>
                <a:lnTo>
                  <a:pt x="0" y="339268"/>
                </a:lnTo>
                <a:lnTo>
                  <a:pt x="136873" y="339268"/>
                </a:lnTo>
                <a:lnTo>
                  <a:pt x="136873" y="483901"/>
                </a:lnTo>
                <a:lnTo>
                  <a:pt x="237491" y="483901"/>
                </a:lnTo>
                <a:close/>
              </a:path>
            </a:pathLst>
          </a:custGeom>
          <a:solidFill>
            <a:srgbClr val="409AE1">
              <a:alpha val="40000"/>
            </a:srgbClr>
          </a:solidFill>
          <a:ln>
            <a:noFill/>
          </a:ln>
        </p:spPr>
        <p:txBody>
          <a:bodyPr vert="horz" wrap="square" lIns="89643" tIns="44821" rIns="89643" bIns="44821" numCol="1" anchor="t" anchorCtr="0" compatLnSpc="1">
            <a:prstTxWarp prst="textNoShape">
              <a:avLst/>
            </a:prstTxWarp>
            <a:noAutofit/>
          </a:bodyPr>
          <a:lstStyle/>
          <a:p>
            <a:endParaRPr lang="en-US" sz="1372" kern="0">
              <a:solidFill>
                <a:srgbClr val="000000"/>
              </a:solidFill>
              <a:latin typeface="Arial"/>
              <a:ea typeface="Arial"/>
              <a:cs typeface="Arial"/>
              <a:sym typeface="Arial"/>
            </a:endParaRPr>
          </a:p>
        </p:txBody>
      </p:sp>
      <p:sp>
        <p:nvSpPr>
          <p:cNvPr id="9" name="Title 1"/>
          <p:cNvSpPr>
            <a:spLocks noGrp="1"/>
          </p:cNvSpPr>
          <p:nvPr>
            <p:ph type="title" hasCustomPrompt="1"/>
          </p:nvPr>
        </p:nvSpPr>
        <p:spPr bwMode="auto">
          <a:xfrm>
            <a:off x="269302" y="2077815"/>
            <a:ext cx="4840695" cy="1799463"/>
          </a:xfrm>
          <a:noFill/>
        </p:spPr>
        <p:txBody>
          <a:bodyPr lIns="146304" tIns="91440" rIns="146304" bIns="91440" anchor="t" anchorCtr="0"/>
          <a:lstStyle>
            <a:lvl1pPr>
              <a:defRPr sz="4705" spc="-99" baseline="0">
                <a:gradFill>
                  <a:gsLst>
                    <a:gs pos="74359">
                      <a:schemeClr val="tx1"/>
                    </a:gs>
                    <a:gs pos="57576">
                      <a:schemeClr val="tx1"/>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67683" y="3877277"/>
            <a:ext cx="4840695" cy="717249"/>
          </a:xfrm>
        </p:spPr>
        <p:txBody>
          <a:bodyPr lIns="164592" tIns="109728" rIns="164592" bIns="109728">
            <a:noAutofit/>
          </a:bodyPr>
          <a:lstStyle>
            <a:lvl1pPr marL="0" indent="0">
              <a:spcBef>
                <a:spcPts val="0"/>
              </a:spcBef>
              <a:buNone/>
              <a:defRPr lang="en-US" sz="3137" kern="1200" spc="0" baseline="0" dirty="0">
                <a:gradFill>
                  <a:gsLst>
                    <a:gs pos="91000">
                      <a:schemeClr val="tx1"/>
                    </a:gs>
                    <a:gs pos="0">
                      <a:schemeClr val="tx1"/>
                    </a:gs>
                  </a:gsLst>
                  <a:lin ang="5400000" scaled="0"/>
                </a:gradFill>
                <a:latin typeface="+mn-lt"/>
                <a:ea typeface="+mn-ea"/>
                <a:cs typeface="+mn-cs"/>
              </a:defRPr>
            </a:lvl1pPr>
          </a:lstStyle>
          <a:p>
            <a:pPr marL="0" marR="0" lvl="0" indent="0" algn="l" defTabSz="914437" rtl="0" eaLnBrk="1" fontAlgn="auto" latinLnBrk="0" hangingPunct="1">
              <a:lnSpc>
                <a:spcPct val="90000"/>
              </a:lnSpc>
              <a:spcBef>
                <a:spcPts val="0"/>
              </a:spcBef>
              <a:spcAft>
                <a:spcPts val="0"/>
              </a:spcAft>
              <a:buClrTx/>
              <a:buSzPct val="90000"/>
              <a:buFont typeface="Arial" pitchFamily="34" charset="0"/>
              <a:buNone/>
              <a:tabLst/>
            </a:pPr>
            <a:r>
              <a:rPr lang="en-US" dirty="0"/>
              <a:t>Speaker name</a:t>
            </a:r>
          </a:p>
        </p:txBody>
      </p:sp>
      <p:pic>
        <p:nvPicPr>
          <p:cNvPr id="142" name="MS logo gray - EMF"/>
          <p:cNvPicPr>
            <a:picLocks noChangeAspect="1"/>
          </p:cNvPicPr>
          <p:nvPr/>
        </p:nvPicPr>
        <p:blipFill>
          <a:blip r:embed="rId2"/>
          <a:stretch>
            <a:fillRect/>
          </a:stretch>
        </p:blipFill>
        <p:spPr bwMode="black">
          <a:xfrm>
            <a:off x="454014" y="470067"/>
            <a:ext cx="1423303" cy="304828"/>
          </a:xfrm>
          <a:prstGeom prst="rect">
            <a:avLst/>
          </a:prstGeom>
        </p:spPr>
      </p:pic>
      <p:grpSp>
        <p:nvGrpSpPr>
          <p:cNvPr id="143" name="Group 142"/>
          <p:cNvGrpSpPr>
            <a:grpSpLocks noChangeAspect="1"/>
          </p:cNvGrpSpPr>
          <p:nvPr/>
        </p:nvGrpSpPr>
        <p:grpSpPr bwMode="gray">
          <a:xfrm>
            <a:off x="7315751" y="3137934"/>
            <a:ext cx="4487477" cy="3470844"/>
            <a:chOff x="8496600" y="3495586"/>
            <a:chExt cx="3009906" cy="2327684"/>
          </a:xfrm>
        </p:grpSpPr>
        <p:sp>
          <p:nvSpPr>
            <p:cNvPr id="144" name="Freeform 9"/>
            <p:cNvSpPr>
              <a:spLocks/>
            </p:cNvSpPr>
            <p:nvPr/>
          </p:nvSpPr>
          <p:spPr bwMode="gray">
            <a:xfrm>
              <a:off x="8496600" y="5501008"/>
              <a:ext cx="646113" cy="82550"/>
            </a:xfrm>
            <a:custGeom>
              <a:avLst/>
              <a:gdLst>
                <a:gd name="T0" fmla="*/ 437 w 467"/>
                <a:gd name="T1" fmla="*/ 60 h 60"/>
                <a:gd name="T2" fmla="*/ 30 w 467"/>
                <a:gd name="T3" fmla="*/ 60 h 60"/>
                <a:gd name="T4" fmla="*/ 0 w 467"/>
                <a:gd name="T5" fmla="*/ 30 h 60"/>
                <a:gd name="T6" fmla="*/ 30 w 467"/>
                <a:gd name="T7" fmla="*/ 0 h 60"/>
                <a:gd name="T8" fmla="*/ 437 w 467"/>
                <a:gd name="T9" fmla="*/ 0 h 60"/>
                <a:gd name="T10" fmla="*/ 467 w 467"/>
                <a:gd name="T11" fmla="*/ 30 h 60"/>
                <a:gd name="T12" fmla="*/ 437 w 467"/>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467" h="60">
                  <a:moveTo>
                    <a:pt x="437" y="60"/>
                  </a:moveTo>
                  <a:cubicBezTo>
                    <a:pt x="30" y="60"/>
                    <a:pt x="30" y="60"/>
                    <a:pt x="30" y="60"/>
                  </a:cubicBezTo>
                  <a:cubicBezTo>
                    <a:pt x="13" y="60"/>
                    <a:pt x="0" y="46"/>
                    <a:pt x="0" y="30"/>
                  </a:cubicBezTo>
                  <a:cubicBezTo>
                    <a:pt x="0" y="13"/>
                    <a:pt x="13" y="0"/>
                    <a:pt x="30" y="0"/>
                  </a:cubicBezTo>
                  <a:cubicBezTo>
                    <a:pt x="437" y="0"/>
                    <a:pt x="437" y="0"/>
                    <a:pt x="437" y="0"/>
                  </a:cubicBezTo>
                  <a:cubicBezTo>
                    <a:pt x="453" y="0"/>
                    <a:pt x="467" y="13"/>
                    <a:pt x="467" y="30"/>
                  </a:cubicBezTo>
                  <a:cubicBezTo>
                    <a:pt x="467" y="46"/>
                    <a:pt x="453" y="60"/>
                    <a:pt x="437"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5" name="Freeform 10"/>
            <p:cNvSpPr>
              <a:spLocks/>
            </p:cNvSpPr>
            <p:nvPr/>
          </p:nvSpPr>
          <p:spPr bwMode="gray">
            <a:xfrm>
              <a:off x="10804831" y="3495586"/>
              <a:ext cx="701675" cy="371475"/>
            </a:xfrm>
            <a:custGeom>
              <a:avLst/>
              <a:gdLst>
                <a:gd name="T0" fmla="*/ 440 w 507"/>
                <a:gd name="T1" fmla="*/ 127 h 271"/>
                <a:gd name="T2" fmla="*/ 306 w 507"/>
                <a:gd name="T3" fmla="*/ 0 h 271"/>
                <a:gd name="T4" fmla="*/ 174 w 507"/>
                <a:gd name="T5" fmla="*/ 106 h 271"/>
                <a:gd name="T6" fmla="*/ 99 w 507"/>
                <a:gd name="T7" fmla="*/ 72 h 271"/>
                <a:gd name="T8" fmla="*/ 0 w 507"/>
                <a:gd name="T9" fmla="*/ 171 h 271"/>
                <a:gd name="T10" fmla="*/ 99 w 507"/>
                <a:gd name="T11" fmla="*/ 271 h 271"/>
                <a:gd name="T12" fmla="*/ 435 w 507"/>
                <a:gd name="T13" fmla="*/ 271 h 271"/>
                <a:gd name="T14" fmla="*/ 507 w 507"/>
                <a:gd name="T15" fmla="*/ 199 h 271"/>
                <a:gd name="T16" fmla="*/ 440 w 507"/>
                <a:gd name="T17" fmla="*/ 1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271">
                  <a:moveTo>
                    <a:pt x="440" y="127"/>
                  </a:moveTo>
                  <a:cubicBezTo>
                    <a:pt x="436" y="56"/>
                    <a:pt x="378" y="0"/>
                    <a:pt x="306" y="0"/>
                  </a:cubicBezTo>
                  <a:cubicBezTo>
                    <a:pt x="241" y="0"/>
                    <a:pt x="187" y="46"/>
                    <a:pt x="174" y="106"/>
                  </a:cubicBezTo>
                  <a:cubicBezTo>
                    <a:pt x="156" y="85"/>
                    <a:pt x="129" y="72"/>
                    <a:pt x="99" y="72"/>
                  </a:cubicBezTo>
                  <a:cubicBezTo>
                    <a:pt x="44" y="72"/>
                    <a:pt x="0" y="116"/>
                    <a:pt x="0" y="171"/>
                  </a:cubicBezTo>
                  <a:cubicBezTo>
                    <a:pt x="0" y="226"/>
                    <a:pt x="44" y="271"/>
                    <a:pt x="99" y="271"/>
                  </a:cubicBezTo>
                  <a:cubicBezTo>
                    <a:pt x="99" y="271"/>
                    <a:pt x="434" y="271"/>
                    <a:pt x="435" y="271"/>
                  </a:cubicBezTo>
                  <a:cubicBezTo>
                    <a:pt x="475" y="271"/>
                    <a:pt x="507" y="238"/>
                    <a:pt x="507" y="199"/>
                  </a:cubicBezTo>
                  <a:cubicBezTo>
                    <a:pt x="507" y="161"/>
                    <a:pt x="478" y="130"/>
                    <a:pt x="440"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6" name="Freeform 11"/>
            <p:cNvSpPr>
              <a:spLocks/>
            </p:cNvSpPr>
            <p:nvPr/>
          </p:nvSpPr>
          <p:spPr bwMode="gray">
            <a:xfrm>
              <a:off x="10001550" y="5497833"/>
              <a:ext cx="1504950" cy="82550"/>
            </a:xfrm>
            <a:custGeom>
              <a:avLst/>
              <a:gdLst>
                <a:gd name="T0" fmla="*/ 1059 w 1089"/>
                <a:gd name="T1" fmla="*/ 60 h 60"/>
                <a:gd name="T2" fmla="*/ 30 w 1089"/>
                <a:gd name="T3" fmla="*/ 60 h 60"/>
                <a:gd name="T4" fmla="*/ 0 w 1089"/>
                <a:gd name="T5" fmla="*/ 30 h 60"/>
                <a:gd name="T6" fmla="*/ 30 w 1089"/>
                <a:gd name="T7" fmla="*/ 0 h 60"/>
                <a:gd name="T8" fmla="*/ 1059 w 1089"/>
                <a:gd name="T9" fmla="*/ 0 h 60"/>
                <a:gd name="T10" fmla="*/ 1089 w 1089"/>
                <a:gd name="T11" fmla="*/ 30 h 60"/>
                <a:gd name="T12" fmla="*/ 1059 w 1089"/>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1089" h="60">
                  <a:moveTo>
                    <a:pt x="1059" y="60"/>
                  </a:moveTo>
                  <a:cubicBezTo>
                    <a:pt x="30" y="60"/>
                    <a:pt x="30" y="60"/>
                    <a:pt x="30" y="60"/>
                  </a:cubicBezTo>
                  <a:cubicBezTo>
                    <a:pt x="14" y="60"/>
                    <a:pt x="0" y="46"/>
                    <a:pt x="0" y="30"/>
                  </a:cubicBezTo>
                  <a:cubicBezTo>
                    <a:pt x="0" y="13"/>
                    <a:pt x="14" y="0"/>
                    <a:pt x="30" y="0"/>
                  </a:cubicBezTo>
                  <a:cubicBezTo>
                    <a:pt x="1059" y="0"/>
                    <a:pt x="1059" y="0"/>
                    <a:pt x="1059" y="0"/>
                  </a:cubicBezTo>
                  <a:cubicBezTo>
                    <a:pt x="1076" y="0"/>
                    <a:pt x="1089" y="13"/>
                    <a:pt x="1089" y="30"/>
                  </a:cubicBezTo>
                  <a:cubicBezTo>
                    <a:pt x="1089" y="46"/>
                    <a:pt x="1076" y="60"/>
                    <a:pt x="1059"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7" name="Freeform 12"/>
            <p:cNvSpPr>
              <a:spLocks/>
            </p:cNvSpPr>
            <p:nvPr/>
          </p:nvSpPr>
          <p:spPr bwMode="gray">
            <a:xfrm>
              <a:off x="9110962" y="5713733"/>
              <a:ext cx="1012825" cy="109537"/>
            </a:xfrm>
            <a:custGeom>
              <a:avLst/>
              <a:gdLst>
                <a:gd name="T0" fmla="*/ 692 w 732"/>
                <a:gd name="T1" fmla="*/ 80 h 80"/>
                <a:gd name="T2" fmla="*/ 40 w 732"/>
                <a:gd name="T3" fmla="*/ 80 h 80"/>
                <a:gd name="T4" fmla="*/ 0 w 732"/>
                <a:gd name="T5" fmla="*/ 40 h 80"/>
                <a:gd name="T6" fmla="*/ 40 w 732"/>
                <a:gd name="T7" fmla="*/ 0 h 80"/>
                <a:gd name="T8" fmla="*/ 692 w 732"/>
                <a:gd name="T9" fmla="*/ 0 h 80"/>
                <a:gd name="T10" fmla="*/ 732 w 732"/>
                <a:gd name="T11" fmla="*/ 40 h 80"/>
                <a:gd name="T12" fmla="*/ 692 w 732"/>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2" h="80">
                  <a:moveTo>
                    <a:pt x="692" y="80"/>
                  </a:moveTo>
                  <a:cubicBezTo>
                    <a:pt x="40" y="80"/>
                    <a:pt x="40" y="80"/>
                    <a:pt x="40" y="80"/>
                  </a:cubicBezTo>
                  <a:cubicBezTo>
                    <a:pt x="18" y="80"/>
                    <a:pt x="0" y="62"/>
                    <a:pt x="0" y="40"/>
                  </a:cubicBezTo>
                  <a:cubicBezTo>
                    <a:pt x="0" y="18"/>
                    <a:pt x="18" y="0"/>
                    <a:pt x="40" y="0"/>
                  </a:cubicBezTo>
                  <a:cubicBezTo>
                    <a:pt x="692" y="0"/>
                    <a:pt x="692" y="0"/>
                    <a:pt x="692" y="0"/>
                  </a:cubicBezTo>
                  <a:cubicBezTo>
                    <a:pt x="714" y="0"/>
                    <a:pt x="732" y="18"/>
                    <a:pt x="732" y="40"/>
                  </a:cubicBezTo>
                  <a:cubicBezTo>
                    <a:pt x="732" y="62"/>
                    <a:pt x="714" y="80"/>
                    <a:pt x="692" y="8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8" name="Freeform 13"/>
            <p:cNvSpPr>
              <a:spLocks/>
            </p:cNvSpPr>
            <p:nvPr/>
          </p:nvSpPr>
          <p:spPr bwMode="gray">
            <a:xfrm>
              <a:off x="8910937" y="4935858"/>
              <a:ext cx="33338" cy="77787"/>
            </a:xfrm>
            <a:custGeom>
              <a:avLst/>
              <a:gdLst>
                <a:gd name="T0" fmla="*/ 0 w 21"/>
                <a:gd name="T1" fmla="*/ 0 h 49"/>
                <a:gd name="T2" fmla="*/ 1 w 21"/>
                <a:gd name="T3" fmla="*/ 10 h 49"/>
                <a:gd name="T4" fmla="*/ 0 w 21"/>
                <a:gd name="T5" fmla="*/ 49 h 49"/>
                <a:gd name="T6" fmla="*/ 12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1" y="10"/>
                  </a:lnTo>
                  <a:lnTo>
                    <a:pt x="0" y="49"/>
                  </a:lnTo>
                  <a:lnTo>
                    <a:pt x="12"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9" name="Freeform 14"/>
            <p:cNvSpPr>
              <a:spLocks/>
            </p:cNvSpPr>
            <p:nvPr/>
          </p:nvSpPr>
          <p:spPr bwMode="gray">
            <a:xfrm>
              <a:off x="8929987" y="4935858"/>
              <a:ext cx="14288" cy="77787"/>
            </a:xfrm>
            <a:custGeom>
              <a:avLst/>
              <a:gdLst>
                <a:gd name="T0" fmla="*/ 5 w 9"/>
                <a:gd name="T1" fmla="*/ 0 h 49"/>
                <a:gd name="T2" fmla="*/ 5 w 9"/>
                <a:gd name="T3" fmla="*/ 11 h 49"/>
                <a:gd name="T4" fmla="*/ 0 w 9"/>
                <a:gd name="T5" fmla="*/ 49 h 49"/>
                <a:gd name="T6" fmla="*/ 9 w 9"/>
                <a:gd name="T7" fmla="*/ 11 h 49"/>
                <a:gd name="T8" fmla="*/ 9 w 9"/>
                <a:gd name="T9" fmla="*/ 0 h 49"/>
                <a:gd name="T10" fmla="*/ 5 w 9"/>
                <a:gd name="T11" fmla="*/ 0 h 49"/>
              </a:gdLst>
              <a:ahLst/>
              <a:cxnLst>
                <a:cxn ang="0">
                  <a:pos x="T0" y="T1"/>
                </a:cxn>
                <a:cxn ang="0">
                  <a:pos x="T2" y="T3"/>
                </a:cxn>
                <a:cxn ang="0">
                  <a:pos x="T4" y="T5"/>
                </a:cxn>
                <a:cxn ang="0">
                  <a:pos x="T6" y="T7"/>
                </a:cxn>
                <a:cxn ang="0">
                  <a:pos x="T8" y="T9"/>
                </a:cxn>
                <a:cxn ang="0">
                  <a:pos x="T10" y="T11"/>
                </a:cxn>
              </a:cxnLst>
              <a:rect l="0" t="0" r="r" b="b"/>
              <a:pathLst>
                <a:path w="9" h="49">
                  <a:moveTo>
                    <a:pt x="5" y="0"/>
                  </a:moveTo>
                  <a:lnTo>
                    <a:pt x="5" y="11"/>
                  </a:lnTo>
                  <a:lnTo>
                    <a:pt x="0" y="49"/>
                  </a:lnTo>
                  <a:lnTo>
                    <a:pt x="9" y="11"/>
                  </a:lnTo>
                  <a:lnTo>
                    <a:pt x="9" y="0"/>
                  </a:lnTo>
                  <a:lnTo>
                    <a:pt x="5"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0" name="Freeform 15"/>
            <p:cNvSpPr>
              <a:spLocks/>
            </p:cNvSpPr>
            <p:nvPr/>
          </p:nvSpPr>
          <p:spPr bwMode="gray">
            <a:xfrm>
              <a:off x="8910937" y="4935858"/>
              <a:ext cx="6350" cy="77787"/>
            </a:xfrm>
            <a:custGeom>
              <a:avLst/>
              <a:gdLst>
                <a:gd name="T0" fmla="*/ 0 w 4"/>
                <a:gd name="T1" fmla="*/ 0 h 49"/>
                <a:gd name="T2" fmla="*/ 1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1"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1" name="Freeform 16"/>
            <p:cNvSpPr>
              <a:spLocks/>
            </p:cNvSpPr>
            <p:nvPr/>
          </p:nvSpPr>
          <p:spPr bwMode="gray">
            <a:xfrm>
              <a:off x="8912525" y="4997770"/>
              <a:ext cx="33338" cy="47625"/>
            </a:xfrm>
            <a:custGeom>
              <a:avLst/>
              <a:gdLst>
                <a:gd name="T0" fmla="*/ 0 w 24"/>
                <a:gd name="T1" fmla="*/ 0 h 34"/>
                <a:gd name="T2" fmla="*/ 0 w 24"/>
                <a:gd name="T3" fmla="*/ 34 h 34"/>
                <a:gd name="T4" fmla="*/ 22 w 24"/>
                <a:gd name="T5" fmla="*/ 34 h 34"/>
                <a:gd name="T6" fmla="*/ 24 w 24"/>
                <a:gd name="T7" fmla="*/ 32 h 34"/>
                <a:gd name="T8" fmla="*/ 24 w 24"/>
                <a:gd name="T9" fmla="*/ 27 h 34"/>
                <a:gd name="T10" fmla="*/ 22 w 24"/>
                <a:gd name="T11" fmla="*/ 24 h 34"/>
                <a:gd name="T12" fmla="*/ 15 w 24"/>
                <a:gd name="T13" fmla="*/ 16 h 34"/>
                <a:gd name="T14" fmla="*/ 15 w 24"/>
                <a:gd name="T15" fmla="*/ 0 h 34"/>
                <a:gd name="T16" fmla="*/ 0 w 2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4">
                  <a:moveTo>
                    <a:pt x="0" y="0"/>
                  </a:moveTo>
                  <a:cubicBezTo>
                    <a:pt x="0" y="34"/>
                    <a:pt x="0" y="34"/>
                    <a:pt x="0" y="34"/>
                  </a:cubicBezTo>
                  <a:cubicBezTo>
                    <a:pt x="22" y="34"/>
                    <a:pt x="22" y="34"/>
                    <a:pt x="22" y="34"/>
                  </a:cubicBezTo>
                  <a:cubicBezTo>
                    <a:pt x="22" y="34"/>
                    <a:pt x="24" y="34"/>
                    <a:pt x="24" y="32"/>
                  </a:cubicBezTo>
                  <a:cubicBezTo>
                    <a:pt x="24" y="30"/>
                    <a:pt x="24" y="27"/>
                    <a:pt x="24" y="27"/>
                  </a:cubicBezTo>
                  <a:cubicBezTo>
                    <a:pt x="24" y="27"/>
                    <a:pt x="24" y="26"/>
                    <a:pt x="22" y="24"/>
                  </a:cubicBezTo>
                  <a:cubicBezTo>
                    <a:pt x="20" y="23"/>
                    <a:pt x="16" y="18"/>
                    <a:pt x="15" y="16"/>
                  </a:cubicBezTo>
                  <a:cubicBezTo>
                    <a:pt x="15" y="0"/>
                    <a:pt x="15" y="0"/>
                    <a:pt x="15"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2" name="Freeform 17"/>
            <p:cNvSpPr>
              <a:spLocks/>
            </p:cNvSpPr>
            <p:nvPr/>
          </p:nvSpPr>
          <p:spPr bwMode="gray">
            <a:xfrm>
              <a:off x="8912525" y="5042220"/>
              <a:ext cx="33338" cy="4762"/>
            </a:xfrm>
            <a:custGeom>
              <a:avLst/>
              <a:gdLst>
                <a:gd name="T0" fmla="*/ 24 w 24"/>
                <a:gd name="T1" fmla="*/ 0 h 4"/>
                <a:gd name="T2" fmla="*/ 24 w 24"/>
                <a:gd name="T3" fmla="*/ 2 h 4"/>
                <a:gd name="T4" fmla="*/ 22 w 24"/>
                <a:gd name="T5" fmla="*/ 4 h 4"/>
                <a:gd name="T6" fmla="*/ 0 w 24"/>
                <a:gd name="T7" fmla="*/ 4 h 4"/>
                <a:gd name="T8" fmla="*/ 0 w 24"/>
                <a:gd name="T9" fmla="*/ 2 h 4"/>
                <a:gd name="T10" fmla="*/ 22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2" y="4"/>
                    <a:pt x="22" y="4"/>
                  </a:cubicBezTo>
                  <a:cubicBezTo>
                    <a:pt x="0" y="4"/>
                    <a:pt x="0" y="4"/>
                    <a:pt x="0" y="4"/>
                  </a:cubicBezTo>
                  <a:cubicBezTo>
                    <a:pt x="0" y="2"/>
                    <a:pt x="0" y="2"/>
                    <a:pt x="0" y="2"/>
                  </a:cubicBezTo>
                  <a:cubicBezTo>
                    <a:pt x="22" y="2"/>
                    <a:pt x="22" y="2"/>
                    <a:pt x="22" y="2"/>
                  </a:cubicBezTo>
                  <a:cubicBezTo>
                    <a:pt x="22"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3" name="Freeform 18"/>
            <p:cNvSpPr>
              <a:spLocks/>
            </p:cNvSpPr>
            <p:nvPr/>
          </p:nvSpPr>
          <p:spPr bwMode="gray">
            <a:xfrm>
              <a:off x="8933162" y="5019995"/>
              <a:ext cx="12700" cy="25400"/>
            </a:xfrm>
            <a:custGeom>
              <a:avLst/>
              <a:gdLst>
                <a:gd name="T0" fmla="*/ 7 w 9"/>
                <a:gd name="T1" fmla="*/ 18 h 18"/>
                <a:gd name="T2" fmla="*/ 9 w 9"/>
                <a:gd name="T3" fmla="*/ 16 h 18"/>
                <a:gd name="T4" fmla="*/ 9 w 9"/>
                <a:gd name="T5" fmla="*/ 11 h 18"/>
                <a:gd name="T6" fmla="*/ 7 w 9"/>
                <a:gd name="T7" fmla="*/ 8 h 18"/>
                <a:gd name="T8" fmla="*/ 0 w 9"/>
                <a:gd name="T9" fmla="*/ 0 h 18"/>
                <a:gd name="T10" fmla="*/ 0 w 9"/>
                <a:gd name="T11" fmla="*/ 18 h 18"/>
                <a:gd name="T12" fmla="*/ 7 w 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7" y="18"/>
                  </a:moveTo>
                  <a:cubicBezTo>
                    <a:pt x="7" y="18"/>
                    <a:pt x="9" y="18"/>
                    <a:pt x="9" y="16"/>
                  </a:cubicBezTo>
                  <a:cubicBezTo>
                    <a:pt x="9" y="14"/>
                    <a:pt x="9" y="11"/>
                    <a:pt x="9" y="11"/>
                  </a:cubicBezTo>
                  <a:cubicBezTo>
                    <a:pt x="9" y="11"/>
                    <a:pt x="9" y="10"/>
                    <a:pt x="7" y="8"/>
                  </a:cubicBezTo>
                  <a:cubicBezTo>
                    <a:pt x="5" y="7"/>
                    <a:pt x="1" y="2"/>
                    <a:pt x="0" y="0"/>
                  </a:cubicBezTo>
                  <a:cubicBezTo>
                    <a:pt x="0" y="18"/>
                    <a:pt x="0" y="18"/>
                    <a:pt x="0" y="18"/>
                  </a:cubicBezTo>
                  <a:lnTo>
                    <a:pt x="7" y="18"/>
                  </a:lnTo>
                  <a:close/>
                </a:path>
              </a:pathLst>
            </a:custGeom>
            <a:solidFill>
              <a:srgbClr val="31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4" name="Freeform 19"/>
            <p:cNvSpPr>
              <a:spLocks/>
            </p:cNvSpPr>
            <p:nvPr/>
          </p:nvSpPr>
          <p:spPr bwMode="gray">
            <a:xfrm>
              <a:off x="8874425" y="4935858"/>
              <a:ext cx="33338" cy="77787"/>
            </a:xfrm>
            <a:custGeom>
              <a:avLst/>
              <a:gdLst>
                <a:gd name="T0" fmla="*/ 0 w 21"/>
                <a:gd name="T1" fmla="*/ 0 h 49"/>
                <a:gd name="T2" fmla="*/ 0 w 21"/>
                <a:gd name="T3" fmla="*/ 10 h 49"/>
                <a:gd name="T4" fmla="*/ 0 w 21"/>
                <a:gd name="T5" fmla="*/ 49 h 49"/>
                <a:gd name="T6" fmla="*/ 13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0" y="10"/>
                  </a:lnTo>
                  <a:lnTo>
                    <a:pt x="0" y="49"/>
                  </a:lnTo>
                  <a:lnTo>
                    <a:pt x="13"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5" name="Freeform 20"/>
            <p:cNvSpPr>
              <a:spLocks/>
            </p:cNvSpPr>
            <p:nvPr/>
          </p:nvSpPr>
          <p:spPr bwMode="gray">
            <a:xfrm>
              <a:off x="8895062" y="4935858"/>
              <a:ext cx="12700" cy="77787"/>
            </a:xfrm>
            <a:custGeom>
              <a:avLst/>
              <a:gdLst>
                <a:gd name="T0" fmla="*/ 4 w 8"/>
                <a:gd name="T1" fmla="*/ 0 h 49"/>
                <a:gd name="T2" fmla="*/ 4 w 8"/>
                <a:gd name="T3" fmla="*/ 11 h 49"/>
                <a:gd name="T4" fmla="*/ 0 w 8"/>
                <a:gd name="T5" fmla="*/ 49 h 49"/>
                <a:gd name="T6" fmla="*/ 8 w 8"/>
                <a:gd name="T7" fmla="*/ 11 h 49"/>
                <a:gd name="T8" fmla="*/ 8 w 8"/>
                <a:gd name="T9" fmla="*/ 0 h 49"/>
                <a:gd name="T10" fmla="*/ 4 w 8"/>
                <a:gd name="T11" fmla="*/ 0 h 49"/>
              </a:gdLst>
              <a:ahLst/>
              <a:cxnLst>
                <a:cxn ang="0">
                  <a:pos x="T0" y="T1"/>
                </a:cxn>
                <a:cxn ang="0">
                  <a:pos x="T2" y="T3"/>
                </a:cxn>
                <a:cxn ang="0">
                  <a:pos x="T4" y="T5"/>
                </a:cxn>
                <a:cxn ang="0">
                  <a:pos x="T6" y="T7"/>
                </a:cxn>
                <a:cxn ang="0">
                  <a:pos x="T8" y="T9"/>
                </a:cxn>
                <a:cxn ang="0">
                  <a:pos x="T10" y="T11"/>
                </a:cxn>
              </a:cxnLst>
              <a:rect l="0" t="0" r="r" b="b"/>
              <a:pathLst>
                <a:path w="8" h="49">
                  <a:moveTo>
                    <a:pt x="4" y="0"/>
                  </a:moveTo>
                  <a:lnTo>
                    <a:pt x="4" y="11"/>
                  </a:lnTo>
                  <a:lnTo>
                    <a:pt x="0" y="49"/>
                  </a:lnTo>
                  <a:lnTo>
                    <a:pt x="8" y="11"/>
                  </a:lnTo>
                  <a:lnTo>
                    <a:pt x="8" y="0"/>
                  </a:lnTo>
                  <a:lnTo>
                    <a:pt x="4"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6" name="Freeform 21"/>
            <p:cNvSpPr>
              <a:spLocks/>
            </p:cNvSpPr>
            <p:nvPr/>
          </p:nvSpPr>
          <p:spPr bwMode="gray">
            <a:xfrm>
              <a:off x="8874425" y="4935858"/>
              <a:ext cx="6350" cy="77787"/>
            </a:xfrm>
            <a:custGeom>
              <a:avLst/>
              <a:gdLst>
                <a:gd name="T0" fmla="*/ 0 w 4"/>
                <a:gd name="T1" fmla="*/ 0 h 49"/>
                <a:gd name="T2" fmla="*/ 0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0"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7" name="Freeform 22"/>
            <p:cNvSpPr>
              <a:spLocks/>
            </p:cNvSpPr>
            <p:nvPr/>
          </p:nvSpPr>
          <p:spPr bwMode="gray">
            <a:xfrm>
              <a:off x="8874425" y="4997770"/>
              <a:ext cx="34925" cy="47625"/>
            </a:xfrm>
            <a:custGeom>
              <a:avLst/>
              <a:gdLst>
                <a:gd name="T0" fmla="*/ 0 w 25"/>
                <a:gd name="T1" fmla="*/ 0 h 34"/>
                <a:gd name="T2" fmla="*/ 0 w 25"/>
                <a:gd name="T3" fmla="*/ 34 h 34"/>
                <a:gd name="T4" fmla="*/ 23 w 25"/>
                <a:gd name="T5" fmla="*/ 34 h 34"/>
                <a:gd name="T6" fmla="*/ 24 w 25"/>
                <a:gd name="T7" fmla="*/ 32 h 34"/>
                <a:gd name="T8" fmla="*/ 24 w 25"/>
                <a:gd name="T9" fmla="*/ 27 h 34"/>
                <a:gd name="T10" fmla="*/ 22 w 25"/>
                <a:gd name="T11" fmla="*/ 24 h 34"/>
                <a:gd name="T12" fmla="*/ 16 w 25"/>
                <a:gd name="T13" fmla="*/ 16 h 34"/>
                <a:gd name="T14" fmla="*/ 16 w 25"/>
                <a:gd name="T15" fmla="*/ 0 h 34"/>
                <a:gd name="T16" fmla="*/ 0 w 2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4">
                  <a:moveTo>
                    <a:pt x="0" y="0"/>
                  </a:moveTo>
                  <a:cubicBezTo>
                    <a:pt x="0" y="34"/>
                    <a:pt x="0" y="34"/>
                    <a:pt x="0" y="34"/>
                  </a:cubicBezTo>
                  <a:cubicBezTo>
                    <a:pt x="23" y="34"/>
                    <a:pt x="23" y="34"/>
                    <a:pt x="23" y="34"/>
                  </a:cubicBezTo>
                  <a:cubicBezTo>
                    <a:pt x="23" y="34"/>
                    <a:pt x="24" y="34"/>
                    <a:pt x="24" y="32"/>
                  </a:cubicBezTo>
                  <a:cubicBezTo>
                    <a:pt x="24" y="30"/>
                    <a:pt x="24" y="27"/>
                    <a:pt x="24" y="27"/>
                  </a:cubicBezTo>
                  <a:cubicBezTo>
                    <a:pt x="24" y="27"/>
                    <a:pt x="25" y="26"/>
                    <a:pt x="22" y="24"/>
                  </a:cubicBezTo>
                  <a:cubicBezTo>
                    <a:pt x="20" y="23"/>
                    <a:pt x="16" y="18"/>
                    <a:pt x="16" y="16"/>
                  </a:cubicBezTo>
                  <a:cubicBezTo>
                    <a:pt x="16" y="0"/>
                    <a:pt x="16" y="0"/>
                    <a:pt x="16"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8" name="Freeform 23"/>
            <p:cNvSpPr>
              <a:spLocks/>
            </p:cNvSpPr>
            <p:nvPr/>
          </p:nvSpPr>
          <p:spPr bwMode="gray">
            <a:xfrm>
              <a:off x="8874425" y="5042220"/>
              <a:ext cx="33338" cy="4762"/>
            </a:xfrm>
            <a:custGeom>
              <a:avLst/>
              <a:gdLst>
                <a:gd name="T0" fmla="*/ 24 w 24"/>
                <a:gd name="T1" fmla="*/ 0 h 4"/>
                <a:gd name="T2" fmla="*/ 24 w 24"/>
                <a:gd name="T3" fmla="*/ 2 h 4"/>
                <a:gd name="T4" fmla="*/ 23 w 24"/>
                <a:gd name="T5" fmla="*/ 4 h 4"/>
                <a:gd name="T6" fmla="*/ 0 w 24"/>
                <a:gd name="T7" fmla="*/ 4 h 4"/>
                <a:gd name="T8" fmla="*/ 0 w 24"/>
                <a:gd name="T9" fmla="*/ 2 h 4"/>
                <a:gd name="T10" fmla="*/ 23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3" y="4"/>
                    <a:pt x="23" y="4"/>
                  </a:cubicBezTo>
                  <a:cubicBezTo>
                    <a:pt x="0" y="4"/>
                    <a:pt x="0" y="4"/>
                    <a:pt x="0" y="4"/>
                  </a:cubicBezTo>
                  <a:cubicBezTo>
                    <a:pt x="0" y="2"/>
                    <a:pt x="0" y="2"/>
                    <a:pt x="0" y="2"/>
                  </a:cubicBezTo>
                  <a:cubicBezTo>
                    <a:pt x="23" y="2"/>
                    <a:pt x="23" y="2"/>
                    <a:pt x="23" y="2"/>
                  </a:cubicBezTo>
                  <a:cubicBezTo>
                    <a:pt x="23"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9" name="Freeform 24"/>
            <p:cNvSpPr>
              <a:spLocks/>
            </p:cNvSpPr>
            <p:nvPr/>
          </p:nvSpPr>
          <p:spPr bwMode="gray">
            <a:xfrm>
              <a:off x="8896650" y="5019995"/>
              <a:ext cx="11113" cy="25400"/>
            </a:xfrm>
            <a:custGeom>
              <a:avLst/>
              <a:gdLst>
                <a:gd name="T0" fmla="*/ 0 w 8"/>
                <a:gd name="T1" fmla="*/ 0 h 18"/>
                <a:gd name="T2" fmla="*/ 0 w 8"/>
                <a:gd name="T3" fmla="*/ 18 h 18"/>
                <a:gd name="T4" fmla="*/ 7 w 8"/>
                <a:gd name="T5" fmla="*/ 18 h 18"/>
                <a:gd name="T6" fmla="*/ 8 w 8"/>
                <a:gd name="T7" fmla="*/ 16 h 18"/>
                <a:gd name="T8" fmla="*/ 8 w 8"/>
                <a:gd name="T9" fmla="*/ 11 h 18"/>
                <a:gd name="T10" fmla="*/ 8 w 8"/>
                <a:gd name="T11" fmla="*/ 11 h 18"/>
                <a:gd name="T12" fmla="*/ 8 w 8"/>
                <a:gd name="T13" fmla="*/ 11 h 18"/>
                <a:gd name="T14" fmla="*/ 8 w 8"/>
                <a:gd name="T15" fmla="*/ 11 h 18"/>
                <a:gd name="T16" fmla="*/ 6 w 8"/>
                <a:gd name="T17" fmla="*/ 8 h 18"/>
                <a:gd name="T18" fmla="*/ 0 w 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8">
                  <a:moveTo>
                    <a:pt x="0" y="0"/>
                  </a:moveTo>
                  <a:cubicBezTo>
                    <a:pt x="0" y="18"/>
                    <a:pt x="0" y="18"/>
                    <a:pt x="0" y="18"/>
                  </a:cubicBezTo>
                  <a:cubicBezTo>
                    <a:pt x="7" y="18"/>
                    <a:pt x="7" y="18"/>
                    <a:pt x="7" y="18"/>
                  </a:cubicBezTo>
                  <a:cubicBezTo>
                    <a:pt x="7" y="18"/>
                    <a:pt x="8" y="18"/>
                    <a:pt x="8" y="16"/>
                  </a:cubicBezTo>
                  <a:cubicBezTo>
                    <a:pt x="8" y="14"/>
                    <a:pt x="8" y="11"/>
                    <a:pt x="8" y="11"/>
                  </a:cubicBezTo>
                  <a:cubicBezTo>
                    <a:pt x="8" y="11"/>
                    <a:pt x="8" y="11"/>
                    <a:pt x="8" y="11"/>
                  </a:cubicBezTo>
                  <a:cubicBezTo>
                    <a:pt x="8" y="11"/>
                    <a:pt x="8" y="11"/>
                    <a:pt x="8" y="11"/>
                  </a:cubicBezTo>
                  <a:cubicBezTo>
                    <a:pt x="8" y="11"/>
                    <a:pt x="8" y="11"/>
                    <a:pt x="8" y="11"/>
                  </a:cubicBezTo>
                  <a:cubicBezTo>
                    <a:pt x="8" y="10"/>
                    <a:pt x="8" y="9"/>
                    <a:pt x="6" y="8"/>
                  </a:cubicBezTo>
                  <a:cubicBezTo>
                    <a:pt x="4" y="7"/>
                    <a:pt x="0" y="2"/>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0" name="Freeform 25"/>
            <p:cNvSpPr>
              <a:spLocks/>
            </p:cNvSpPr>
            <p:nvPr/>
          </p:nvSpPr>
          <p:spPr bwMode="gray">
            <a:xfrm>
              <a:off x="8929987" y="4756470"/>
              <a:ext cx="9525" cy="1587"/>
            </a:xfrm>
            <a:custGeom>
              <a:avLst/>
              <a:gdLst>
                <a:gd name="T0" fmla="*/ 0 w 6"/>
                <a:gd name="T1" fmla="*/ 0 h 1"/>
                <a:gd name="T2" fmla="*/ 6 w 6"/>
                <a:gd name="T3" fmla="*/ 1 h 1"/>
                <a:gd name="T4" fmla="*/ 6 w 6"/>
                <a:gd name="T5" fmla="*/ 1 h 1"/>
                <a:gd name="T6" fmla="*/ 0 w 6"/>
                <a:gd name="T7" fmla="*/ 0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6" y="1"/>
                  </a:lnTo>
                  <a:lnTo>
                    <a:pt x="6" y="1"/>
                  </a:lnTo>
                  <a:lnTo>
                    <a:pt x="0" y="0"/>
                  </a:lnTo>
                  <a:lnTo>
                    <a:pt x="0" y="0"/>
                  </a:lnTo>
                  <a:close/>
                </a:path>
              </a:pathLst>
            </a:custGeom>
            <a:solidFill>
              <a:srgbClr val="FBD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1" name="Freeform 26"/>
            <p:cNvSpPr>
              <a:spLocks/>
            </p:cNvSpPr>
            <p:nvPr/>
          </p:nvSpPr>
          <p:spPr bwMode="gray">
            <a:xfrm>
              <a:off x="8917287" y="4731070"/>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2" name="Freeform 27"/>
            <p:cNvSpPr>
              <a:spLocks/>
            </p:cNvSpPr>
            <p:nvPr/>
          </p:nvSpPr>
          <p:spPr bwMode="gray">
            <a:xfrm>
              <a:off x="8899825" y="4724720"/>
              <a:ext cx="50800" cy="57150"/>
            </a:xfrm>
            <a:custGeom>
              <a:avLst/>
              <a:gdLst>
                <a:gd name="T0" fmla="*/ 33 w 36"/>
                <a:gd name="T1" fmla="*/ 16 h 42"/>
                <a:gd name="T2" fmla="*/ 28 w 36"/>
                <a:gd name="T3" fmla="*/ 7 h 42"/>
                <a:gd name="T4" fmla="*/ 27 w 36"/>
                <a:gd name="T5" fmla="*/ 5 h 42"/>
                <a:gd name="T6" fmla="*/ 27 w 36"/>
                <a:gd name="T7" fmla="*/ 5 h 42"/>
                <a:gd name="T8" fmla="*/ 17 w 36"/>
                <a:gd name="T9" fmla="*/ 4 h 42"/>
                <a:gd name="T10" fmla="*/ 13 w 36"/>
                <a:gd name="T11" fmla="*/ 0 h 42"/>
                <a:gd name="T12" fmla="*/ 13 w 36"/>
                <a:gd name="T13" fmla="*/ 0 h 42"/>
                <a:gd name="T14" fmla="*/ 13 w 36"/>
                <a:gd name="T15" fmla="*/ 5 h 42"/>
                <a:gd name="T16" fmla="*/ 13 w 36"/>
                <a:gd name="T17" fmla="*/ 6 h 42"/>
                <a:gd name="T18" fmla="*/ 13 w 36"/>
                <a:gd name="T19" fmla="*/ 11 h 42"/>
                <a:gd name="T20" fmla="*/ 14 w 36"/>
                <a:gd name="T21" fmla="*/ 14 h 42"/>
                <a:gd name="T22" fmla="*/ 11 w 36"/>
                <a:gd name="T23" fmla="*/ 14 h 42"/>
                <a:gd name="T24" fmla="*/ 6 w 36"/>
                <a:gd name="T25" fmla="*/ 11 h 42"/>
                <a:gd name="T26" fmla="*/ 3 w 36"/>
                <a:gd name="T27" fmla="*/ 12 h 42"/>
                <a:gd name="T28" fmla="*/ 4 w 36"/>
                <a:gd name="T29" fmla="*/ 17 h 42"/>
                <a:gd name="T30" fmla="*/ 5 w 36"/>
                <a:gd name="T31" fmla="*/ 20 h 42"/>
                <a:gd name="T32" fmla="*/ 6 w 36"/>
                <a:gd name="T33" fmla="*/ 22 h 42"/>
                <a:gd name="T34" fmla="*/ 6 w 36"/>
                <a:gd name="T35" fmla="*/ 22 h 42"/>
                <a:gd name="T36" fmla="*/ 6 w 36"/>
                <a:gd name="T37" fmla="*/ 22 h 42"/>
                <a:gd name="T38" fmla="*/ 2 w 36"/>
                <a:gd name="T39" fmla="*/ 31 h 42"/>
                <a:gd name="T40" fmla="*/ 0 w 36"/>
                <a:gd name="T41" fmla="*/ 30 h 42"/>
                <a:gd name="T42" fmla="*/ 2 w 36"/>
                <a:gd name="T43" fmla="*/ 41 h 42"/>
                <a:gd name="T44" fmla="*/ 19 w 36"/>
                <a:gd name="T45" fmla="*/ 42 h 42"/>
                <a:gd name="T46" fmla="*/ 18 w 36"/>
                <a:gd name="T47" fmla="*/ 36 h 42"/>
                <a:gd name="T48" fmla="*/ 23 w 36"/>
                <a:gd name="T49" fmla="*/ 37 h 42"/>
                <a:gd name="T50" fmla="*/ 28 w 36"/>
                <a:gd name="T51" fmla="*/ 34 h 42"/>
                <a:gd name="T52" fmla="*/ 29 w 36"/>
                <a:gd name="T53" fmla="*/ 29 h 42"/>
                <a:gd name="T54" fmla="*/ 29 w 36"/>
                <a:gd name="T55" fmla="*/ 24 h 42"/>
                <a:gd name="T56" fmla="*/ 30 w 36"/>
                <a:gd name="T57" fmla="*/ 20 h 42"/>
                <a:gd name="T58" fmla="*/ 33 w 36"/>
                <a:gd name="T59"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2">
                  <a:moveTo>
                    <a:pt x="33" y="16"/>
                  </a:moveTo>
                  <a:cubicBezTo>
                    <a:pt x="33" y="16"/>
                    <a:pt x="28" y="8"/>
                    <a:pt x="28" y="7"/>
                  </a:cubicBezTo>
                  <a:cubicBezTo>
                    <a:pt x="27" y="6"/>
                    <a:pt x="27" y="5"/>
                    <a:pt x="27" y="5"/>
                  </a:cubicBezTo>
                  <a:cubicBezTo>
                    <a:pt x="27" y="5"/>
                    <a:pt x="27" y="5"/>
                    <a:pt x="27" y="5"/>
                  </a:cubicBezTo>
                  <a:cubicBezTo>
                    <a:pt x="23" y="6"/>
                    <a:pt x="20" y="5"/>
                    <a:pt x="17" y="4"/>
                  </a:cubicBezTo>
                  <a:cubicBezTo>
                    <a:pt x="15" y="2"/>
                    <a:pt x="13" y="0"/>
                    <a:pt x="13" y="0"/>
                  </a:cubicBezTo>
                  <a:cubicBezTo>
                    <a:pt x="13" y="0"/>
                    <a:pt x="13" y="0"/>
                    <a:pt x="13" y="0"/>
                  </a:cubicBezTo>
                  <a:cubicBezTo>
                    <a:pt x="13" y="5"/>
                    <a:pt x="13" y="5"/>
                    <a:pt x="13" y="5"/>
                  </a:cubicBezTo>
                  <a:cubicBezTo>
                    <a:pt x="13" y="6"/>
                    <a:pt x="13" y="6"/>
                    <a:pt x="13" y="6"/>
                  </a:cubicBezTo>
                  <a:cubicBezTo>
                    <a:pt x="13" y="6"/>
                    <a:pt x="13" y="9"/>
                    <a:pt x="13" y="11"/>
                  </a:cubicBezTo>
                  <a:cubicBezTo>
                    <a:pt x="14" y="12"/>
                    <a:pt x="14" y="14"/>
                    <a:pt x="14" y="14"/>
                  </a:cubicBezTo>
                  <a:cubicBezTo>
                    <a:pt x="14" y="16"/>
                    <a:pt x="11" y="14"/>
                    <a:pt x="11" y="14"/>
                  </a:cubicBezTo>
                  <a:cubicBezTo>
                    <a:pt x="11" y="14"/>
                    <a:pt x="9" y="12"/>
                    <a:pt x="6" y="11"/>
                  </a:cubicBezTo>
                  <a:cubicBezTo>
                    <a:pt x="5" y="11"/>
                    <a:pt x="4" y="11"/>
                    <a:pt x="3" y="12"/>
                  </a:cubicBezTo>
                  <a:cubicBezTo>
                    <a:pt x="3" y="13"/>
                    <a:pt x="3" y="15"/>
                    <a:pt x="4" y="17"/>
                  </a:cubicBezTo>
                  <a:cubicBezTo>
                    <a:pt x="4" y="18"/>
                    <a:pt x="4" y="20"/>
                    <a:pt x="5" y="20"/>
                  </a:cubicBezTo>
                  <a:cubicBezTo>
                    <a:pt x="5" y="21"/>
                    <a:pt x="6" y="22"/>
                    <a:pt x="6" y="22"/>
                  </a:cubicBezTo>
                  <a:cubicBezTo>
                    <a:pt x="6" y="22"/>
                    <a:pt x="6" y="22"/>
                    <a:pt x="6" y="22"/>
                  </a:cubicBezTo>
                  <a:cubicBezTo>
                    <a:pt x="6" y="22"/>
                    <a:pt x="6" y="22"/>
                    <a:pt x="6" y="22"/>
                  </a:cubicBezTo>
                  <a:cubicBezTo>
                    <a:pt x="6" y="22"/>
                    <a:pt x="6" y="28"/>
                    <a:pt x="2" y="31"/>
                  </a:cubicBezTo>
                  <a:cubicBezTo>
                    <a:pt x="0" y="30"/>
                    <a:pt x="0" y="30"/>
                    <a:pt x="0" y="30"/>
                  </a:cubicBezTo>
                  <a:cubicBezTo>
                    <a:pt x="2" y="41"/>
                    <a:pt x="2" y="41"/>
                    <a:pt x="2" y="41"/>
                  </a:cubicBezTo>
                  <a:cubicBezTo>
                    <a:pt x="19" y="42"/>
                    <a:pt x="19" y="42"/>
                    <a:pt x="19" y="42"/>
                  </a:cubicBezTo>
                  <a:cubicBezTo>
                    <a:pt x="18" y="36"/>
                    <a:pt x="18" y="36"/>
                    <a:pt x="18" y="36"/>
                  </a:cubicBezTo>
                  <a:cubicBezTo>
                    <a:pt x="20" y="37"/>
                    <a:pt x="21" y="37"/>
                    <a:pt x="23" y="37"/>
                  </a:cubicBezTo>
                  <a:cubicBezTo>
                    <a:pt x="28" y="37"/>
                    <a:pt x="28" y="34"/>
                    <a:pt x="28" y="34"/>
                  </a:cubicBezTo>
                  <a:cubicBezTo>
                    <a:pt x="29" y="29"/>
                    <a:pt x="29" y="29"/>
                    <a:pt x="29" y="29"/>
                  </a:cubicBezTo>
                  <a:cubicBezTo>
                    <a:pt x="29" y="24"/>
                    <a:pt x="29" y="24"/>
                    <a:pt x="29" y="24"/>
                  </a:cubicBezTo>
                  <a:cubicBezTo>
                    <a:pt x="30" y="20"/>
                    <a:pt x="30" y="20"/>
                    <a:pt x="30" y="20"/>
                  </a:cubicBezTo>
                  <a:cubicBezTo>
                    <a:pt x="36" y="19"/>
                    <a:pt x="34" y="17"/>
                    <a:pt x="33" y="16"/>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3" name="Freeform 28"/>
            <p:cNvSpPr>
              <a:spLocks/>
            </p:cNvSpPr>
            <p:nvPr/>
          </p:nvSpPr>
          <p:spPr bwMode="gray">
            <a:xfrm>
              <a:off x="8907762" y="4772345"/>
              <a:ext cx="17463" cy="4762"/>
            </a:xfrm>
            <a:custGeom>
              <a:avLst/>
              <a:gdLst>
                <a:gd name="T0" fmla="*/ 0 w 12"/>
                <a:gd name="T1" fmla="*/ 0 h 3"/>
                <a:gd name="T2" fmla="*/ 12 w 12"/>
                <a:gd name="T3" fmla="*/ 3 h 3"/>
                <a:gd name="T4" fmla="*/ 12 w 12"/>
                <a:gd name="T5" fmla="*/ 1 h 3"/>
                <a:gd name="T6" fmla="*/ 0 w 12"/>
                <a:gd name="T7" fmla="*/ 0 h 3"/>
              </a:gdLst>
              <a:ahLst/>
              <a:cxnLst>
                <a:cxn ang="0">
                  <a:pos x="T0" y="T1"/>
                </a:cxn>
                <a:cxn ang="0">
                  <a:pos x="T2" y="T3"/>
                </a:cxn>
                <a:cxn ang="0">
                  <a:pos x="T4" y="T5"/>
                </a:cxn>
                <a:cxn ang="0">
                  <a:pos x="T6" y="T7"/>
                </a:cxn>
              </a:cxnLst>
              <a:rect l="0" t="0" r="r" b="b"/>
              <a:pathLst>
                <a:path w="12" h="3">
                  <a:moveTo>
                    <a:pt x="0" y="0"/>
                  </a:moveTo>
                  <a:cubicBezTo>
                    <a:pt x="1" y="1"/>
                    <a:pt x="4" y="3"/>
                    <a:pt x="12" y="3"/>
                  </a:cubicBezTo>
                  <a:cubicBezTo>
                    <a:pt x="12" y="2"/>
                    <a:pt x="12" y="2"/>
                    <a:pt x="12" y="1"/>
                  </a:cubicBezTo>
                  <a:cubicBezTo>
                    <a:pt x="8" y="1"/>
                    <a:pt x="4" y="1"/>
                    <a:pt x="0" y="0"/>
                  </a:cubicBez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4" name="Freeform 29"/>
            <p:cNvSpPr>
              <a:spLocks/>
            </p:cNvSpPr>
            <p:nvPr/>
          </p:nvSpPr>
          <p:spPr bwMode="gray">
            <a:xfrm>
              <a:off x="8934750" y="4758058"/>
              <a:ext cx="4763" cy="4762"/>
            </a:xfrm>
            <a:custGeom>
              <a:avLst/>
              <a:gdLst>
                <a:gd name="T0" fmla="*/ 4 w 4"/>
                <a:gd name="T1" fmla="*/ 3 h 4"/>
                <a:gd name="T2" fmla="*/ 2 w 4"/>
                <a:gd name="T3" fmla="*/ 0 h 4"/>
                <a:gd name="T4" fmla="*/ 0 w 4"/>
                <a:gd name="T5" fmla="*/ 0 h 4"/>
                <a:gd name="T6" fmla="*/ 4 w 4"/>
                <a:gd name="T7" fmla="*/ 4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3" y="2"/>
                    <a:pt x="2" y="1"/>
                    <a:pt x="2" y="0"/>
                  </a:cubicBezTo>
                  <a:cubicBezTo>
                    <a:pt x="0" y="0"/>
                    <a:pt x="0" y="0"/>
                    <a:pt x="0" y="0"/>
                  </a:cubicBezTo>
                  <a:cubicBezTo>
                    <a:pt x="0" y="0"/>
                    <a:pt x="2" y="2"/>
                    <a:pt x="4" y="4"/>
                  </a:cubicBezTo>
                  <a:lnTo>
                    <a:pt x="4" y="3"/>
                  </a:ln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5" name="Freeform 30"/>
            <p:cNvSpPr>
              <a:spLocks/>
            </p:cNvSpPr>
            <p:nvPr/>
          </p:nvSpPr>
          <p:spPr bwMode="gray">
            <a:xfrm>
              <a:off x="8937925" y="4758058"/>
              <a:ext cx="1588" cy="3175"/>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0"/>
                    <a:pt x="0" y="0"/>
                    <a:pt x="0" y="0"/>
                  </a:cubicBezTo>
                  <a:cubicBezTo>
                    <a:pt x="0" y="1"/>
                    <a:pt x="1" y="2"/>
                    <a:pt x="2" y="3"/>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6" name="Freeform 31"/>
            <p:cNvSpPr>
              <a:spLocks/>
            </p:cNvSpPr>
            <p:nvPr/>
          </p:nvSpPr>
          <p:spPr bwMode="gray">
            <a:xfrm>
              <a:off x="8934750" y="4739008"/>
              <a:ext cx="4763" cy="3175"/>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2" y="3"/>
                    <a:pt x="1" y="3"/>
                  </a:cubicBezTo>
                  <a:cubicBezTo>
                    <a:pt x="1" y="3"/>
                    <a:pt x="0" y="3"/>
                    <a:pt x="0" y="2"/>
                  </a:cubicBezTo>
                  <a:cubicBezTo>
                    <a:pt x="0" y="1"/>
                    <a:pt x="0" y="1"/>
                    <a:pt x="1" y="0"/>
                  </a:cubicBezTo>
                  <a:cubicBezTo>
                    <a:pt x="2" y="0"/>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7" name="Freeform 32"/>
            <p:cNvSpPr>
              <a:spLocks/>
            </p:cNvSpPr>
            <p:nvPr/>
          </p:nvSpPr>
          <p:spPr bwMode="gray">
            <a:xfrm>
              <a:off x="8893475" y="4772345"/>
              <a:ext cx="34925" cy="22225"/>
            </a:xfrm>
            <a:custGeom>
              <a:avLst/>
              <a:gdLst>
                <a:gd name="T0" fmla="*/ 0 w 22"/>
                <a:gd name="T1" fmla="*/ 8 h 14"/>
                <a:gd name="T2" fmla="*/ 2 w 22"/>
                <a:gd name="T3" fmla="*/ 0 h 14"/>
                <a:gd name="T4" fmla="*/ 22 w 22"/>
                <a:gd name="T5" fmla="*/ 4 h 14"/>
                <a:gd name="T6" fmla="*/ 22 w 22"/>
                <a:gd name="T7" fmla="*/ 14 h 14"/>
                <a:gd name="T8" fmla="*/ 0 w 22"/>
                <a:gd name="T9" fmla="*/ 8 h 14"/>
              </a:gdLst>
              <a:ahLst/>
              <a:cxnLst>
                <a:cxn ang="0">
                  <a:pos x="T0" y="T1"/>
                </a:cxn>
                <a:cxn ang="0">
                  <a:pos x="T2" y="T3"/>
                </a:cxn>
                <a:cxn ang="0">
                  <a:pos x="T4" y="T5"/>
                </a:cxn>
                <a:cxn ang="0">
                  <a:pos x="T6" y="T7"/>
                </a:cxn>
                <a:cxn ang="0">
                  <a:pos x="T8" y="T9"/>
                </a:cxn>
              </a:cxnLst>
              <a:rect l="0" t="0" r="r" b="b"/>
              <a:pathLst>
                <a:path w="22" h="14">
                  <a:moveTo>
                    <a:pt x="0" y="8"/>
                  </a:moveTo>
                  <a:lnTo>
                    <a:pt x="2" y="0"/>
                  </a:lnTo>
                  <a:lnTo>
                    <a:pt x="22" y="4"/>
                  </a:lnTo>
                  <a:lnTo>
                    <a:pt x="22" y="14"/>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8" name="Freeform 33"/>
            <p:cNvSpPr>
              <a:spLocks/>
            </p:cNvSpPr>
            <p:nvPr/>
          </p:nvSpPr>
          <p:spPr bwMode="gray">
            <a:xfrm>
              <a:off x="8855375" y="4777108"/>
              <a:ext cx="103188" cy="166687"/>
            </a:xfrm>
            <a:custGeom>
              <a:avLst/>
              <a:gdLst>
                <a:gd name="T0" fmla="*/ 31 w 74"/>
                <a:gd name="T1" fmla="*/ 4 h 121"/>
                <a:gd name="T2" fmla="*/ 14 w 74"/>
                <a:gd name="T3" fmla="*/ 24 h 121"/>
                <a:gd name="T4" fmla="*/ 0 w 74"/>
                <a:gd name="T5" fmla="*/ 119 h 121"/>
                <a:gd name="T6" fmla="*/ 68 w 74"/>
                <a:gd name="T7" fmla="*/ 115 h 121"/>
                <a:gd name="T8" fmla="*/ 62 w 74"/>
                <a:gd name="T9" fmla="*/ 16 h 121"/>
                <a:gd name="T10" fmla="*/ 31 w 74"/>
                <a:gd name="T11" fmla="*/ 4 h 121"/>
              </a:gdLst>
              <a:ahLst/>
              <a:cxnLst>
                <a:cxn ang="0">
                  <a:pos x="T0" y="T1"/>
                </a:cxn>
                <a:cxn ang="0">
                  <a:pos x="T2" y="T3"/>
                </a:cxn>
                <a:cxn ang="0">
                  <a:pos x="T4" y="T5"/>
                </a:cxn>
                <a:cxn ang="0">
                  <a:pos x="T6" y="T7"/>
                </a:cxn>
                <a:cxn ang="0">
                  <a:pos x="T8" y="T9"/>
                </a:cxn>
                <a:cxn ang="0">
                  <a:pos x="T10" y="T11"/>
                </a:cxn>
              </a:cxnLst>
              <a:rect l="0" t="0" r="r" b="b"/>
              <a:pathLst>
                <a:path w="74" h="121">
                  <a:moveTo>
                    <a:pt x="31" y="4"/>
                  </a:moveTo>
                  <a:cubicBezTo>
                    <a:pt x="17" y="5"/>
                    <a:pt x="14" y="22"/>
                    <a:pt x="14" y="24"/>
                  </a:cubicBezTo>
                  <a:cubicBezTo>
                    <a:pt x="13" y="49"/>
                    <a:pt x="11" y="118"/>
                    <a:pt x="0" y="119"/>
                  </a:cubicBezTo>
                  <a:cubicBezTo>
                    <a:pt x="60" y="119"/>
                    <a:pt x="62" y="121"/>
                    <a:pt x="68" y="115"/>
                  </a:cubicBezTo>
                  <a:cubicBezTo>
                    <a:pt x="74" y="109"/>
                    <a:pt x="62" y="16"/>
                    <a:pt x="62" y="16"/>
                  </a:cubicBezTo>
                  <a:cubicBezTo>
                    <a:pt x="61" y="0"/>
                    <a:pt x="48" y="3"/>
                    <a:pt x="3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9" name="Freeform 34"/>
            <p:cNvSpPr>
              <a:spLocks/>
            </p:cNvSpPr>
            <p:nvPr/>
          </p:nvSpPr>
          <p:spPr bwMode="gray">
            <a:xfrm>
              <a:off x="8855375" y="4780283"/>
              <a:ext cx="69850" cy="160337"/>
            </a:xfrm>
            <a:custGeom>
              <a:avLst/>
              <a:gdLst>
                <a:gd name="T0" fmla="*/ 31 w 50"/>
                <a:gd name="T1" fmla="*/ 1 h 116"/>
                <a:gd name="T2" fmla="*/ 14 w 50"/>
                <a:gd name="T3" fmla="*/ 21 h 116"/>
                <a:gd name="T4" fmla="*/ 0 w 50"/>
                <a:gd name="T5" fmla="*/ 116 h 116"/>
                <a:gd name="T6" fmla="*/ 9 w 50"/>
                <a:gd name="T7" fmla="*/ 116 h 116"/>
                <a:gd name="T8" fmla="*/ 8 w 50"/>
                <a:gd name="T9" fmla="*/ 116 h 116"/>
                <a:gd name="T10" fmla="*/ 22 w 50"/>
                <a:gd name="T11" fmla="*/ 31 h 116"/>
                <a:gd name="T12" fmla="*/ 40 w 50"/>
                <a:gd name="T13" fmla="*/ 2 h 116"/>
                <a:gd name="T14" fmla="*/ 49 w 50"/>
                <a:gd name="T15" fmla="*/ 0 h 116"/>
                <a:gd name="T16" fmla="*/ 31 w 50"/>
                <a:gd name="T17"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6">
                  <a:moveTo>
                    <a:pt x="31" y="1"/>
                  </a:moveTo>
                  <a:cubicBezTo>
                    <a:pt x="17" y="2"/>
                    <a:pt x="14" y="19"/>
                    <a:pt x="14" y="21"/>
                  </a:cubicBezTo>
                  <a:cubicBezTo>
                    <a:pt x="13" y="46"/>
                    <a:pt x="11" y="115"/>
                    <a:pt x="0" y="116"/>
                  </a:cubicBezTo>
                  <a:cubicBezTo>
                    <a:pt x="3" y="116"/>
                    <a:pt x="6" y="116"/>
                    <a:pt x="9" y="116"/>
                  </a:cubicBezTo>
                  <a:cubicBezTo>
                    <a:pt x="8" y="116"/>
                    <a:pt x="8" y="116"/>
                    <a:pt x="8" y="116"/>
                  </a:cubicBezTo>
                  <a:cubicBezTo>
                    <a:pt x="20" y="115"/>
                    <a:pt x="21" y="55"/>
                    <a:pt x="22" y="31"/>
                  </a:cubicBezTo>
                  <a:cubicBezTo>
                    <a:pt x="22" y="29"/>
                    <a:pt x="26" y="3"/>
                    <a:pt x="40" y="2"/>
                  </a:cubicBezTo>
                  <a:cubicBezTo>
                    <a:pt x="43" y="2"/>
                    <a:pt x="50" y="1"/>
                    <a:pt x="49" y="0"/>
                  </a:cubicBezTo>
                  <a:cubicBezTo>
                    <a:pt x="44" y="0"/>
                    <a:pt x="38" y="0"/>
                    <a:pt x="31" y="1"/>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0" name="Freeform 35"/>
            <p:cNvSpPr>
              <a:spLocks/>
            </p:cNvSpPr>
            <p:nvPr/>
          </p:nvSpPr>
          <p:spPr bwMode="gray">
            <a:xfrm>
              <a:off x="8890300" y="4850133"/>
              <a:ext cx="87313" cy="55562"/>
            </a:xfrm>
            <a:custGeom>
              <a:avLst/>
              <a:gdLst>
                <a:gd name="T0" fmla="*/ 63 w 63"/>
                <a:gd name="T1" fmla="*/ 36 h 41"/>
                <a:gd name="T2" fmla="*/ 57 w 63"/>
                <a:gd name="T3" fmla="*/ 41 h 41"/>
                <a:gd name="T4" fmla="*/ 6 w 63"/>
                <a:gd name="T5" fmla="*/ 41 h 41"/>
                <a:gd name="T6" fmla="*/ 0 w 63"/>
                <a:gd name="T7" fmla="*/ 36 h 41"/>
                <a:gd name="T8" fmla="*/ 0 w 63"/>
                <a:gd name="T9" fmla="*/ 6 h 41"/>
                <a:gd name="T10" fmla="*/ 6 w 63"/>
                <a:gd name="T11" fmla="*/ 0 h 41"/>
                <a:gd name="T12" fmla="*/ 57 w 63"/>
                <a:gd name="T13" fmla="*/ 0 h 41"/>
                <a:gd name="T14" fmla="*/ 63 w 63"/>
                <a:gd name="T15" fmla="*/ 6 h 41"/>
                <a:gd name="T16" fmla="*/ 63 w 63"/>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1">
                  <a:moveTo>
                    <a:pt x="63" y="36"/>
                  </a:moveTo>
                  <a:cubicBezTo>
                    <a:pt x="63" y="39"/>
                    <a:pt x="60" y="41"/>
                    <a:pt x="57" y="41"/>
                  </a:cubicBezTo>
                  <a:cubicBezTo>
                    <a:pt x="6" y="41"/>
                    <a:pt x="6" y="41"/>
                    <a:pt x="6" y="41"/>
                  </a:cubicBezTo>
                  <a:cubicBezTo>
                    <a:pt x="3" y="41"/>
                    <a:pt x="0" y="39"/>
                    <a:pt x="0" y="36"/>
                  </a:cubicBezTo>
                  <a:cubicBezTo>
                    <a:pt x="0" y="6"/>
                    <a:pt x="0" y="6"/>
                    <a:pt x="0" y="6"/>
                  </a:cubicBezTo>
                  <a:cubicBezTo>
                    <a:pt x="0" y="3"/>
                    <a:pt x="3" y="0"/>
                    <a:pt x="6" y="0"/>
                  </a:cubicBezTo>
                  <a:cubicBezTo>
                    <a:pt x="57" y="0"/>
                    <a:pt x="57" y="0"/>
                    <a:pt x="57" y="0"/>
                  </a:cubicBezTo>
                  <a:cubicBezTo>
                    <a:pt x="60" y="0"/>
                    <a:pt x="63" y="3"/>
                    <a:pt x="63" y="6"/>
                  </a:cubicBezTo>
                  <a:lnTo>
                    <a:pt x="63" y="36"/>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1" name="Freeform 36"/>
            <p:cNvSpPr>
              <a:spLocks/>
            </p:cNvSpPr>
            <p:nvPr/>
          </p:nvSpPr>
          <p:spPr bwMode="gray">
            <a:xfrm>
              <a:off x="8960150" y="4897758"/>
              <a:ext cx="19050" cy="20637"/>
            </a:xfrm>
            <a:custGeom>
              <a:avLst/>
              <a:gdLst>
                <a:gd name="T0" fmla="*/ 0 w 14"/>
                <a:gd name="T1" fmla="*/ 10 h 15"/>
                <a:gd name="T2" fmla="*/ 0 w 14"/>
                <a:gd name="T3" fmla="*/ 10 h 15"/>
                <a:gd name="T4" fmla="*/ 1 w 14"/>
                <a:gd name="T5" fmla="*/ 12 h 15"/>
                <a:gd name="T6" fmla="*/ 6 w 14"/>
                <a:gd name="T7" fmla="*/ 15 h 15"/>
                <a:gd name="T8" fmla="*/ 8 w 14"/>
                <a:gd name="T9" fmla="*/ 14 h 15"/>
                <a:gd name="T10" fmla="*/ 9 w 14"/>
                <a:gd name="T11" fmla="*/ 13 h 15"/>
                <a:gd name="T12" fmla="*/ 11 w 14"/>
                <a:gd name="T13" fmla="*/ 12 h 15"/>
                <a:gd name="T14" fmla="*/ 11 w 14"/>
                <a:gd name="T15" fmla="*/ 10 h 15"/>
                <a:gd name="T16" fmla="*/ 13 w 14"/>
                <a:gd name="T17" fmla="*/ 9 h 15"/>
                <a:gd name="T18" fmla="*/ 12 w 14"/>
                <a:gd name="T19" fmla="*/ 6 h 15"/>
                <a:gd name="T20" fmla="*/ 11 w 14"/>
                <a:gd name="T21" fmla="*/ 6 h 15"/>
                <a:gd name="T22" fmla="*/ 13 w 14"/>
                <a:gd name="T23" fmla="*/ 5 h 15"/>
                <a:gd name="T24" fmla="*/ 13 w 14"/>
                <a:gd name="T25" fmla="*/ 3 h 15"/>
                <a:gd name="T26" fmla="*/ 8 w 14"/>
                <a:gd name="T27" fmla="*/ 0 h 15"/>
                <a:gd name="T28" fmla="*/ 6 w 14"/>
                <a:gd name="T29" fmla="*/ 0 h 15"/>
                <a:gd name="T30" fmla="*/ 0 w 14"/>
                <a:gd name="T31"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5">
                  <a:moveTo>
                    <a:pt x="0" y="10"/>
                  </a:moveTo>
                  <a:cubicBezTo>
                    <a:pt x="0" y="10"/>
                    <a:pt x="0" y="10"/>
                    <a:pt x="0" y="10"/>
                  </a:cubicBezTo>
                  <a:cubicBezTo>
                    <a:pt x="0" y="11"/>
                    <a:pt x="0" y="11"/>
                    <a:pt x="1" y="12"/>
                  </a:cubicBezTo>
                  <a:cubicBezTo>
                    <a:pt x="6" y="15"/>
                    <a:pt x="6" y="15"/>
                    <a:pt x="6" y="15"/>
                  </a:cubicBezTo>
                  <a:cubicBezTo>
                    <a:pt x="7" y="15"/>
                    <a:pt x="8" y="15"/>
                    <a:pt x="8" y="14"/>
                  </a:cubicBezTo>
                  <a:cubicBezTo>
                    <a:pt x="9" y="14"/>
                    <a:pt x="9" y="13"/>
                    <a:pt x="9" y="13"/>
                  </a:cubicBezTo>
                  <a:cubicBezTo>
                    <a:pt x="9" y="13"/>
                    <a:pt x="10" y="13"/>
                    <a:pt x="11" y="12"/>
                  </a:cubicBezTo>
                  <a:cubicBezTo>
                    <a:pt x="11" y="11"/>
                    <a:pt x="11" y="10"/>
                    <a:pt x="11" y="10"/>
                  </a:cubicBezTo>
                  <a:cubicBezTo>
                    <a:pt x="11" y="10"/>
                    <a:pt x="12" y="10"/>
                    <a:pt x="13" y="9"/>
                  </a:cubicBezTo>
                  <a:cubicBezTo>
                    <a:pt x="13" y="8"/>
                    <a:pt x="13" y="7"/>
                    <a:pt x="12" y="6"/>
                  </a:cubicBezTo>
                  <a:cubicBezTo>
                    <a:pt x="11" y="6"/>
                    <a:pt x="11" y="6"/>
                    <a:pt x="11" y="6"/>
                  </a:cubicBezTo>
                  <a:cubicBezTo>
                    <a:pt x="12" y="6"/>
                    <a:pt x="13" y="6"/>
                    <a:pt x="13" y="5"/>
                  </a:cubicBezTo>
                  <a:cubicBezTo>
                    <a:pt x="14" y="4"/>
                    <a:pt x="14" y="3"/>
                    <a:pt x="13" y="3"/>
                  </a:cubicBezTo>
                  <a:cubicBezTo>
                    <a:pt x="8" y="0"/>
                    <a:pt x="8" y="0"/>
                    <a:pt x="8" y="0"/>
                  </a:cubicBezTo>
                  <a:cubicBezTo>
                    <a:pt x="7" y="0"/>
                    <a:pt x="6" y="0"/>
                    <a:pt x="6" y="0"/>
                  </a:cubicBezTo>
                  <a:cubicBezTo>
                    <a:pt x="2" y="2"/>
                    <a:pt x="0" y="10"/>
                    <a:pt x="0" y="10"/>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2" name="Freeform 37"/>
            <p:cNvSpPr>
              <a:spLocks/>
            </p:cNvSpPr>
            <p:nvPr/>
          </p:nvSpPr>
          <p:spPr bwMode="gray">
            <a:xfrm>
              <a:off x="8960150" y="4892995"/>
              <a:ext cx="15875" cy="6350"/>
            </a:xfrm>
            <a:custGeom>
              <a:avLst/>
              <a:gdLst>
                <a:gd name="T0" fmla="*/ 0 w 11"/>
                <a:gd name="T1" fmla="*/ 2 h 4"/>
                <a:gd name="T2" fmla="*/ 2 w 11"/>
                <a:gd name="T3" fmla="*/ 0 h 4"/>
                <a:gd name="T4" fmla="*/ 10 w 11"/>
                <a:gd name="T5" fmla="*/ 0 h 4"/>
                <a:gd name="T6" fmla="*/ 11 w 11"/>
                <a:gd name="T7" fmla="*/ 2 h 4"/>
                <a:gd name="T8" fmla="*/ 11 w 11"/>
                <a:gd name="T9" fmla="*/ 2 h 4"/>
                <a:gd name="T10" fmla="*/ 10 w 11"/>
                <a:gd name="T11" fmla="*/ 4 h 4"/>
                <a:gd name="T12" fmla="*/ 2 w 11"/>
                <a:gd name="T13" fmla="*/ 4 h 4"/>
                <a:gd name="T14" fmla="*/ 0 w 1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0" y="2"/>
                  </a:moveTo>
                  <a:cubicBezTo>
                    <a:pt x="0" y="1"/>
                    <a:pt x="1" y="0"/>
                    <a:pt x="2" y="0"/>
                  </a:cubicBezTo>
                  <a:cubicBezTo>
                    <a:pt x="10" y="0"/>
                    <a:pt x="10" y="0"/>
                    <a:pt x="10" y="0"/>
                  </a:cubicBezTo>
                  <a:cubicBezTo>
                    <a:pt x="11" y="0"/>
                    <a:pt x="11" y="1"/>
                    <a:pt x="11" y="2"/>
                  </a:cubicBezTo>
                  <a:cubicBezTo>
                    <a:pt x="11" y="2"/>
                    <a:pt x="11" y="2"/>
                    <a:pt x="11" y="2"/>
                  </a:cubicBezTo>
                  <a:cubicBezTo>
                    <a:pt x="11" y="3"/>
                    <a:pt x="10" y="4"/>
                    <a:pt x="10" y="4"/>
                  </a:cubicBezTo>
                  <a:cubicBezTo>
                    <a:pt x="2" y="4"/>
                    <a:pt x="2" y="4"/>
                    <a:pt x="2" y="4"/>
                  </a:cubicBezTo>
                  <a:cubicBezTo>
                    <a:pt x="1" y="4"/>
                    <a:pt x="0" y="3"/>
                    <a:pt x="0" y="2"/>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3" name="Freeform 38"/>
            <p:cNvSpPr>
              <a:spLocks/>
            </p:cNvSpPr>
            <p:nvPr/>
          </p:nvSpPr>
          <p:spPr bwMode="gray">
            <a:xfrm>
              <a:off x="8893475" y="4797745"/>
              <a:ext cx="77788" cy="115887"/>
            </a:xfrm>
            <a:custGeom>
              <a:avLst/>
              <a:gdLst>
                <a:gd name="T0" fmla="*/ 48 w 57"/>
                <a:gd name="T1" fmla="*/ 84 h 84"/>
                <a:gd name="T2" fmla="*/ 42 w 57"/>
                <a:gd name="T3" fmla="*/ 82 h 84"/>
                <a:gd name="T4" fmla="*/ 18 w 57"/>
                <a:gd name="T5" fmla="*/ 59 h 84"/>
                <a:gd name="T6" fmla="*/ 1 w 57"/>
                <a:gd name="T7" fmla="*/ 11 h 84"/>
                <a:gd name="T8" fmla="*/ 6 w 57"/>
                <a:gd name="T9" fmla="*/ 1 h 84"/>
                <a:gd name="T10" fmla="*/ 16 w 57"/>
                <a:gd name="T11" fmla="*/ 6 h 84"/>
                <a:gd name="T12" fmla="*/ 32 w 57"/>
                <a:gd name="T13" fmla="*/ 50 h 84"/>
                <a:gd name="T14" fmla="*/ 53 w 57"/>
                <a:gd name="T15" fmla="*/ 70 h 84"/>
                <a:gd name="T16" fmla="*/ 54 w 57"/>
                <a:gd name="T17" fmla="*/ 81 h 84"/>
                <a:gd name="T18" fmla="*/ 48 w 57"/>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84">
                  <a:moveTo>
                    <a:pt x="48" y="84"/>
                  </a:moveTo>
                  <a:cubicBezTo>
                    <a:pt x="46" y="84"/>
                    <a:pt x="44" y="83"/>
                    <a:pt x="42" y="82"/>
                  </a:cubicBezTo>
                  <a:cubicBezTo>
                    <a:pt x="18" y="59"/>
                    <a:pt x="18" y="59"/>
                    <a:pt x="18" y="59"/>
                  </a:cubicBezTo>
                  <a:cubicBezTo>
                    <a:pt x="1" y="11"/>
                    <a:pt x="1" y="11"/>
                    <a:pt x="1" y="11"/>
                  </a:cubicBezTo>
                  <a:cubicBezTo>
                    <a:pt x="0" y="7"/>
                    <a:pt x="2" y="2"/>
                    <a:pt x="6" y="1"/>
                  </a:cubicBezTo>
                  <a:cubicBezTo>
                    <a:pt x="10" y="0"/>
                    <a:pt x="15" y="2"/>
                    <a:pt x="16" y="6"/>
                  </a:cubicBezTo>
                  <a:cubicBezTo>
                    <a:pt x="32" y="50"/>
                    <a:pt x="32" y="50"/>
                    <a:pt x="32" y="50"/>
                  </a:cubicBezTo>
                  <a:cubicBezTo>
                    <a:pt x="53" y="70"/>
                    <a:pt x="53" y="70"/>
                    <a:pt x="53" y="70"/>
                  </a:cubicBezTo>
                  <a:cubicBezTo>
                    <a:pt x="57" y="73"/>
                    <a:pt x="57" y="78"/>
                    <a:pt x="54" y="81"/>
                  </a:cubicBezTo>
                  <a:cubicBezTo>
                    <a:pt x="52" y="83"/>
                    <a:pt x="50" y="84"/>
                    <a:pt x="48"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4" name="Freeform 39"/>
            <p:cNvSpPr>
              <a:spLocks/>
            </p:cNvSpPr>
            <p:nvPr/>
          </p:nvSpPr>
          <p:spPr bwMode="gray">
            <a:xfrm>
              <a:off x="8893475" y="4799333"/>
              <a:ext cx="69850" cy="114300"/>
            </a:xfrm>
            <a:custGeom>
              <a:avLst/>
              <a:gdLst>
                <a:gd name="T0" fmla="*/ 48 w 51"/>
                <a:gd name="T1" fmla="*/ 76 h 82"/>
                <a:gd name="T2" fmla="*/ 23 w 51"/>
                <a:gd name="T3" fmla="*/ 53 h 82"/>
                <a:gd name="T4" fmla="*/ 5 w 51"/>
                <a:gd name="T5" fmla="*/ 2 h 82"/>
                <a:gd name="T6" fmla="*/ 4 w 51"/>
                <a:gd name="T7" fmla="*/ 0 h 82"/>
                <a:gd name="T8" fmla="*/ 1 w 51"/>
                <a:gd name="T9" fmla="*/ 9 h 82"/>
                <a:gd name="T10" fmla="*/ 18 w 51"/>
                <a:gd name="T11" fmla="*/ 57 h 82"/>
                <a:gd name="T12" fmla="*/ 42 w 51"/>
                <a:gd name="T13" fmla="*/ 80 h 82"/>
                <a:gd name="T14" fmla="*/ 48 w 51"/>
                <a:gd name="T15" fmla="*/ 82 h 82"/>
                <a:gd name="T16" fmla="*/ 51 w 51"/>
                <a:gd name="T17" fmla="*/ 81 h 82"/>
                <a:gd name="T18" fmla="*/ 48 w 51"/>
                <a:gd name="T19"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2">
                  <a:moveTo>
                    <a:pt x="48" y="76"/>
                  </a:moveTo>
                  <a:cubicBezTo>
                    <a:pt x="23" y="53"/>
                    <a:pt x="23" y="53"/>
                    <a:pt x="23" y="53"/>
                  </a:cubicBezTo>
                  <a:cubicBezTo>
                    <a:pt x="5" y="2"/>
                    <a:pt x="5" y="2"/>
                    <a:pt x="5" y="2"/>
                  </a:cubicBezTo>
                  <a:cubicBezTo>
                    <a:pt x="5" y="1"/>
                    <a:pt x="5" y="1"/>
                    <a:pt x="4" y="0"/>
                  </a:cubicBezTo>
                  <a:cubicBezTo>
                    <a:pt x="1" y="2"/>
                    <a:pt x="0" y="6"/>
                    <a:pt x="1" y="9"/>
                  </a:cubicBezTo>
                  <a:cubicBezTo>
                    <a:pt x="18" y="57"/>
                    <a:pt x="18" y="57"/>
                    <a:pt x="18" y="57"/>
                  </a:cubicBezTo>
                  <a:cubicBezTo>
                    <a:pt x="42" y="80"/>
                    <a:pt x="42" y="80"/>
                    <a:pt x="42" y="80"/>
                  </a:cubicBezTo>
                  <a:cubicBezTo>
                    <a:pt x="44" y="81"/>
                    <a:pt x="46" y="82"/>
                    <a:pt x="48" y="82"/>
                  </a:cubicBezTo>
                  <a:cubicBezTo>
                    <a:pt x="49" y="82"/>
                    <a:pt x="50" y="82"/>
                    <a:pt x="51" y="81"/>
                  </a:cubicBezTo>
                  <a:cubicBezTo>
                    <a:pt x="51" y="79"/>
                    <a:pt x="50" y="78"/>
                    <a:pt x="48" y="76"/>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5" name="Freeform 40"/>
            <p:cNvSpPr>
              <a:spLocks/>
            </p:cNvSpPr>
            <p:nvPr/>
          </p:nvSpPr>
          <p:spPr bwMode="gray">
            <a:xfrm>
              <a:off x="8869662" y="4696145"/>
              <a:ext cx="73025" cy="73025"/>
            </a:xfrm>
            <a:custGeom>
              <a:avLst/>
              <a:gdLst>
                <a:gd name="T0" fmla="*/ 49 w 53"/>
                <a:gd name="T1" fmla="*/ 11 h 53"/>
                <a:gd name="T2" fmla="*/ 42 w 53"/>
                <a:gd name="T3" fmla="*/ 6 h 53"/>
                <a:gd name="T4" fmla="*/ 40 w 53"/>
                <a:gd name="T5" fmla="*/ 6 h 53"/>
                <a:gd name="T6" fmla="*/ 33 w 53"/>
                <a:gd name="T7" fmla="*/ 1 h 53"/>
                <a:gd name="T8" fmla="*/ 29 w 53"/>
                <a:gd name="T9" fmla="*/ 3 h 53"/>
                <a:gd name="T10" fmla="*/ 23 w 53"/>
                <a:gd name="T11" fmla="*/ 0 h 53"/>
                <a:gd name="T12" fmla="*/ 15 w 53"/>
                <a:gd name="T13" fmla="*/ 4 h 53"/>
                <a:gd name="T14" fmla="*/ 14 w 53"/>
                <a:gd name="T15" fmla="*/ 4 h 53"/>
                <a:gd name="T16" fmla="*/ 6 w 53"/>
                <a:gd name="T17" fmla="*/ 12 h 53"/>
                <a:gd name="T18" fmla="*/ 6 w 53"/>
                <a:gd name="T19" fmla="*/ 13 h 53"/>
                <a:gd name="T20" fmla="*/ 0 w 53"/>
                <a:gd name="T21" fmla="*/ 21 h 53"/>
                <a:gd name="T22" fmla="*/ 1 w 53"/>
                <a:gd name="T23" fmla="*/ 25 h 53"/>
                <a:gd name="T24" fmla="*/ 0 w 53"/>
                <a:gd name="T25" fmla="*/ 30 h 53"/>
                <a:gd name="T26" fmla="*/ 4 w 53"/>
                <a:gd name="T27" fmla="*/ 37 h 53"/>
                <a:gd name="T28" fmla="*/ 4 w 53"/>
                <a:gd name="T29" fmla="*/ 38 h 53"/>
                <a:gd name="T30" fmla="*/ 3 w 53"/>
                <a:gd name="T31" fmla="*/ 39 h 53"/>
                <a:gd name="T32" fmla="*/ 11 w 53"/>
                <a:gd name="T33" fmla="*/ 48 h 53"/>
                <a:gd name="T34" fmla="*/ 11 w 53"/>
                <a:gd name="T35" fmla="*/ 48 h 53"/>
                <a:gd name="T36" fmla="*/ 16 w 53"/>
                <a:gd name="T37" fmla="*/ 52 h 53"/>
                <a:gd name="T38" fmla="*/ 19 w 53"/>
                <a:gd name="T39" fmla="*/ 52 h 53"/>
                <a:gd name="T40" fmla="*/ 22 w 53"/>
                <a:gd name="T41" fmla="*/ 53 h 53"/>
                <a:gd name="T42" fmla="*/ 22 w 53"/>
                <a:gd name="T43" fmla="*/ 53 h 53"/>
                <a:gd name="T44" fmla="*/ 22 w 53"/>
                <a:gd name="T45" fmla="*/ 53 h 53"/>
                <a:gd name="T46" fmla="*/ 26 w 53"/>
                <a:gd name="T47" fmla="*/ 50 h 53"/>
                <a:gd name="T48" fmla="*/ 31 w 53"/>
                <a:gd name="T49" fmla="*/ 49 h 53"/>
                <a:gd name="T50" fmla="*/ 31 w 53"/>
                <a:gd name="T51" fmla="*/ 40 h 53"/>
                <a:gd name="T52" fmla="*/ 38 w 53"/>
                <a:gd name="T53" fmla="*/ 39 h 53"/>
                <a:gd name="T54" fmla="*/ 38 w 53"/>
                <a:gd name="T55" fmla="*/ 31 h 53"/>
                <a:gd name="T56" fmla="*/ 43 w 53"/>
                <a:gd name="T57" fmla="*/ 30 h 53"/>
                <a:gd name="T58" fmla="*/ 45 w 53"/>
                <a:gd name="T59" fmla="*/ 26 h 53"/>
                <a:gd name="T60" fmla="*/ 49 w 53"/>
                <a:gd name="T61" fmla="*/ 26 h 53"/>
                <a:gd name="T62" fmla="*/ 49 w 53"/>
                <a:gd name="T63" fmla="*/ 26 h 53"/>
                <a:gd name="T64" fmla="*/ 53 w 53"/>
                <a:gd name="T65" fmla="*/ 17 h 53"/>
                <a:gd name="T66" fmla="*/ 49 w 53"/>
                <a:gd name="T67"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53">
                  <a:moveTo>
                    <a:pt x="49" y="11"/>
                  </a:moveTo>
                  <a:cubicBezTo>
                    <a:pt x="48" y="8"/>
                    <a:pt x="45" y="6"/>
                    <a:pt x="42" y="6"/>
                  </a:cubicBezTo>
                  <a:cubicBezTo>
                    <a:pt x="41" y="6"/>
                    <a:pt x="41" y="6"/>
                    <a:pt x="40" y="6"/>
                  </a:cubicBezTo>
                  <a:cubicBezTo>
                    <a:pt x="39" y="3"/>
                    <a:pt x="36" y="1"/>
                    <a:pt x="33" y="1"/>
                  </a:cubicBezTo>
                  <a:cubicBezTo>
                    <a:pt x="32" y="1"/>
                    <a:pt x="30" y="2"/>
                    <a:pt x="29" y="3"/>
                  </a:cubicBezTo>
                  <a:cubicBezTo>
                    <a:pt x="27" y="1"/>
                    <a:pt x="25" y="0"/>
                    <a:pt x="23" y="0"/>
                  </a:cubicBezTo>
                  <a:cubicBezTo>
                    <a:pt x="19" y="0"/>
                    <a:pt x="16" y="2"/>
                    <a:pt x="15" y="4"/>
                  </a:cubicBezTo>
                  <a:cubicBezTo>
                    <a:pt x="14" y="4"/>
                    <a:pt x="14" y="4"/>
                    <a:pt x="14" y="4"/>
                  </a:cubicBezTo>
                  <a:cubicBezTo>
                    <a:pt x="10" y="4"/>
                    <a:pt x="6" y="8"/>
                    <a:pt x="6" y="12"/>
                  </a:cubicBezTo>
                  <a:cubicBezTo>
                    <a:pt x="6" y="13"/>
                    <a:pt x="6" y="13"/>
                    <a:pt x="6" y="13"/>
                  </a:cubicBezTo>
                  <a:cubicBezTo>
                    <a:pt x="3" y="14"/>
                    <a:pt x="0" y="17"/>
                    <a:pt x="0" y="21"/>
                  </a:cubicBezTo>
                  <a:cubicBezTo>
                    <a:pt x="0" y="22"/>
                    <a:pt x="1" y="24"/>
                    <a:pt x="1" y="25"/>
                  </a:cubicBezTo>
                  <a:cubicBezTo>
                    <a:pt x="0" y="26"/>
                    <a:pt x="0" y="28"/>
                    <a:pt x="0" y="30"/>
                  </a:cubicBezTo>
                  <a:cubicBezTo>
                    <a:pt x="0" y="33"/>
                    <a:pt x="1" y="36"/>
                    <a:pt x="4" y="37"/>
                  </a:cubicBezTo>
                  <a:cubicBezTo>
                    <a:pt x="4" y="38"/>
                    <a:pt x="4" y="38"/>
                    <a:pt x="4" y="38"/>
                  </a:cubicBezTo>
                  <a:cubicBezTo>
                    <a:pt x="3" y="38"/>
                    <a:pt x="3" y="39"/>
                    <a:pt x="3" y="39"/>
                  </a:cubicBezTo>
                  <a:cubicBezTo>
                    <a:pt x="3" y="44"/>
                    <a:pt x="7" y="47"/>
                    <a:pt x="11" y="48"/>
                  </a:cubicBezTo>
                  <a:cubicBezTo>
                    <a:pt x="11" y="48"/>
                    <a:pt x="11" y="48"/>
                    <a:pt x="11" y="48"/>
                  </a:cubicBezTo>
                  <a:cubicBezTo>
                    <a:pt x="11" y="50"/>
                    <a:pt x="14" y="52"/>
                    <a:pt x="16" y="52"/>
                  </a:cubicBezTo>
                  <a:cubicBezTo>
                    <a:pt x="17" y="52"/>
                    <a:pt x="18" y="52"/>
                    <a:pt x="19" y="52"/>
                  </a:cubicBezTo>
                  <a:cubicBezTo>
                    <a:pt x="20" y="52"/>
                    <a:pt x="21" y="53"/>
                    <a:pt x="22" y="53"/>
                  </a:cubicBezTo>
                  <a:cubicBezTo>
                    <a:pt x="22" y="53"/>
                    <a:pt x="22" y="53"/>
                    <a:pt x="22" y="53"/>
                  </a:cubicBezTo>
                  <a:cubicBezTo>
                    <a:pt x="22" y="53"/>
                    <a:pt x="22" y="53"/>
                    <a:pt x="22" y="53"/>
                  </a:cubicBezTo>
                  <a:cubicBezTo>
                    <a:pt x="24" y="52"/>
                    <a:pt x="25" y="51"/>
                    <a:pt x="26" y="50"/>
                  </a:cubicBezTo>
                  <a:cubicBezTo>
                    <a:pt x="27" y="50"/>
                    <a:pt x="29" y="50"/>
                    <a:pt x="31" y="49"/>
                  </a:cubicBezTo>
                  <a:cubicBezTo>
                    <a:pt x="39" y="46"/>
                    <a:pt x="32" y="45"/>
                    <a:pt x="31" y="40"/>
                  </a:cubicBezTo>
                  <a:cubicBezTo>
                    <a:pt x="31" y="35"/>
                    <a:pt x="36" y="40"/>
                    <a:pt x="38" y="39"/>
                  </a:cubicBezTo>
                  <a:cubicBezTo>
                    <a:pt x="40" y="39"/>
                    <a:pt x="38" y="35"/>
                    <a:pt x="38" y="31"/>
                  </a:cubicBezTo>
                  <a:cubicBezTo>
                    <a:pt x="37" y="27"/>
                    <a:pt x="39" y="30"/>
                    <a:pt x="43" y="30"/>
                  </a:cubicBezTo>
                  <a:cubicBezTo>
                    <a:pt x="46" y="29"/>
                    <a:pt x="46" y="28"/>
                    <a:pt x="45" y="26"/>
                  </a:cubicBezTo>
                  <a:cubicBezTo>
                    <a:pt x="47" y="26"/>
                    <a:pt x="48" y="26"/>
                    <a:pt x="49" y="26"/>
                  </a:cubicBezTo>
                  <a:cubicBezTo>
                    <a:pt x="49" y="26"/>
                    <a:pt x="49" y="26"/>
                    <a:pt x="49" y="26"/>
                  </a:cubicBezTo>
                  <a:cubicBezTo>
                    <a:pt x="52" y="24"/>
                    <a:pt x="53" y="20"/>
                    <a:pt x="53" y="17"/>
                  </a:cubicBezTo>
                  <a:cubicBezTo>
                    <a:pt x="52" y="14"/>
                    <a:pt x="51" y="13"/>
                    <a:pt x="49"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6" name="Freeform 41"/>
            <p:cNvSpPr>
              <a:spLocks/>
            </p:cNvSpPr>
            <p:nvPr/>
          </p:nvSpPr>
          <p:spPr bwMode="gray">
            <a:xfrm>
              <a:off x="8861725" y="4683445"/>
              <a:ext cx="82550" cy="65087"/>
            </a:xfrm>
            <a:custGeom>
              <a:avLst/>
              <a:gdLst>
                <a:gd name="T0" fmla="*/ 60 w 60"/>
                <a:gd name="T1" fmla="*/ 26 h 47"/>
                <a:gd name="T2" fmla="*/ 59 w 60"/>
                <a:gd name="T3" fmla="*/ 21 h 47"/>
                <a:gd name="T4" fmla="*/ 22 w 60"/>
                <a:gd name="T5" fmla="*/ 6 h 47"/>
                <a:gd name="T6" fmla="*/ 6 w 60"/>
                <a:gd name="T7" fmla="*/ 43 h 47"/>
                <a:gd name="T8" fmla="*/ 8 w 60"/>
                <a:gd name="T9" fmla="*/ 47 h 47"/>
                <a:gd name="T10" fmla="*/ 60 w 60"/>
                <a:gd name="T11" fmla="*/ 26 h 47"/>
              </a:gdLst>
              <a:ahLst/>
              <a:cxnLst>
                <a:cxn ang="0">
                  <a:pos x="T0" y="T1"/>
                </a:cxn>
                <a:cxn ang="0">
                  <a:pos x="T2" y="T3"/>
                </a:cxn>
                <a:cxn ang="0">
                  <a:pos x="T4" y="T5"/>
                </a:cxn>
                <a:cxn ang="0">
                  <a:pos x="T6" y="T7"/>
                </a:cxn>
                <a:cxn ang="0">
                  <a:pos x="T8" y="T9"/>
                </a:cxn>
                <a:cxn ang="0">
                  <a:pos x="T10" y="T11"/>
                </a:cxn>
              </a:cxnLst>
              <a:rect l="0" t="0" r="r" b="b"/>
              <a:pathLst>
                <a:path w="60" h="47">
                  <a:moveTo>
                    <a:pt x="60" y="26"/>
                  </a:moveTo>
                  <a:cubicBezTo>
                    <a:pt x="60" y="24"/>
                    <a:pt x="59" y="23"/>
                    <a:pt x="59" y="21"/>
                  </a:cubicBezTo>
                  <a:cubicBezTo>
                    <a:pt x="53" y="7"/>
                    <a:pt x="36" y="0"/>
                    <a:pt x="22" y="6"/>
                  </a:cubicBezTo>
                  <a:cubicBezTo>
                    <a:pt x="7" y="12"/>
                    <a:pt x="0" y="29"/>
                    <a:pt x="6" y="43"/>
                  </a:cubicBezTo>
                  <a:cubicBezTo>
                    <a:pt x="7" y="44"/>
                    <a:pt x="7" y="46"/>
                    <a:pt x="8" y="47"/>
                  </a:cubicBezTo>
                  <a:lnTo>
                    <a:pt x="60" y="26"/>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7" name="Freeform 42"/>
            <p:cNvSpPr>
              <a:spLocks/>
            </p:cNvSpPr>
            <p:nvPr/>
          </p:nvSpPr>
          <p:spPr bwMode="gray">
            <a:xfrm>
              <a:off x="8885537" y="4683445"/>
              <a:ext cx="58738" cy="38100"/>
            </a:xfrm>
            <a:custGeom>
              <a:avLst/>
              <a:gdLst>
                <a:gd name="T0" fmla="*/ 34 w 42"/>
                <a:gd name="T1" fmla="*/ 24 h 28"/>
                <a:gd name="T2" fmla="*/ 35 w 42"/>
                <a:gd name="T3" fmla="*/ 28 h 28"/>
                <a:gd name="T4" fmla="*/ 42 w 42"/>
                <a:gd name="T5" fmla="*/ 26 h 28"/>
                <a:gd name="T6" fmla="*/ 41 w 42"/>
                <a:gd name="T7" fmla="*/ 21 h 28"/>
                <a:gd name="T8" fmla="*/ 4 w 42"/>
                <a:gd name="T9" fmla="*/ 6 h 28"/>
                <a:gd name="T10" fmla="*/ 0 w 42"/>
                <a:gd name="T11" fmla="*/ 8 h 28"/>
                <a:gd name="T12" fmla="*/ 34 w 42"/>
                <a:gd name="T13" fmla="*/ 24 h 28"/>
              </a:gdLst>
              <a:ahLst/>
              <a:cxnLst>
                <a:cxn ang="0">
                  <a:pos x="T0" y="T1"/>
                </a:cxn>
                <a:cxn ang="0">
                  <a:pos x="T2" y="T3"/>
                </a:cxn>
                <a:cxn ang="0">
                  <a:pos x="T4" y="T5"/>
                </a:cxn>
                <a:cxn ang="0">
                  <a:pos x="T6" y="T7"/>
                </a:cxn>
                <a:cxn ang="0">
                  <a:pos x="T8" y="T9"/>
                </a:cxn>
                <a:cxn ang="0">
                  <a:pos x="T10" y="T11"/>
                </a:cxn>
                <a:cxn ang="0">
                  <a:pos x="T12" y="T13"/>
                </a:cxn>
              </a:cxnLst>
              <a:rect l="0" t="0" r="r" b="b"/>
              <a:pathLst>
                <a:path w="42" h="28">
                  <a:moveTo>
                    <a:pt x="34" y="24"/>
                  </a:moveTo>
                  <a:cubicBezTo>
                    <a:pt x="34" y="26"/>
                    <a:pt x="34" y="27"/>
                    <a:pt x="35" y="28"/>
                  </a:cubicBezTo>
                  <a:cubicBezTo>
                    <a:pt x="42" y="26"/>
                    <a:pt x="42" y="26"/>
                    <a:pt x="42" y="26"/>
                  </a:cubicBezTo>
                  <a:cubicBezTo>
                    <a:pt x="42" y="24"/>
                    <a:pt x="41" y="23"/>
                    <a:pt x="41" y="21"/>
                  </a:cubicBezTo>
                  <a:cubicBezTo>
                    <a:pt x="35" y="7"/>
                    <a:pt x="18" y="0"/>
                    <a:pt x="4" y="6"/>
                  </a:cubicBezTo>
                  <a:cubicBezTo>
                    <a:pt x="2" y="7"/>
                    <a:pt x="1" y="7"/>
                    <a:pt x="0" y="8"/>
                  </a:cubicBezTo>
                  <a:cubicBezTo>
                    <a:pt x="14" y="4"/>
                    <a:pt x="28" y="11"/>
                    <a:pt x="34" y="24"/>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8" name="Freeform 43"/>
            <p:cNvSpPr>
              <a:spLocks/>
            </p:cNvSpPr>
            <p:nvPr/>
          </p:nvSpPr>
          <p:spPr bwMode="gray">
            <a:xfrm>
              <a:off x="8864900" y="4692970"/>
              <a:ext cx="26988" cy="55562"/>
            </a:xfrm>
            <a:custGeom>
              <a:avLst/>
              <a:gdLst>
                <a:gd name="T0" fmla="*/ 20 w 20"/>
                <a:gd name="T1" fmla="*/ 0 h 40"/>
                <a:gd name="T2" fmla="*/ 16 w 20"/>
                <a:gd name="T3" fmla="*/ 1 h 40"/>
                <a:gd name="T4" fmla="*/ 3 w 20"/>
                <a:gd name="T5" fmla="*/ 30 h 40"/>
                <a:gd name="T6" fmla="*/ 3 w 20"/>
                <a:gd name="T7" fmla="*/ 30 h 40"/>
                <a:gd name="T8" fmla="*/ 3 w 20"/>
                <a:gd name="T9" fmla="*/ 31 h 40"/>
                <a:gd name="T10" fmla="*/ 4 w 20"/>
                <a:gd name="T11" fmla="*/ 36 h 40"/>
                <a:gd name="T12" fmla="*/ 6 w 20"/>
                <a:gd name="T13" fmla="*/ 40 h 40"/>
                <a:gd name="T14" fmla="*/ 10 w 20"/>
                <a:gd name="T15" fmla="*/ 38 h 40"/>
                <a:gd name="T16" fmla="*/ 13 w 20"/>
                <a:gd name="T17" fmla="*/ 37 h 40"/>
                <a:gd name="T18" fmla="*/ 11 w 20"/>
                <a:gd name="T19" fmla="*/ 33 h 40"/>
                <a:gd name="T20" fmla="*/ 20 w 2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40">
                  <a:moveTo>
                    <a:pt x="20" y="0"/>
                  </a:moveTo>
                  <a:cubicBezTo>
                    <a:pt x="18" y="0"/>
                    <a:pt x="17" y="1"/>
                    <a:pt x="16" y="1"/>
                  </a:cubicBezTo>
                  <a:cubicBezTo>
                    <a:pt x="6" y="7"/>
                    <a:pt x="0" y="19"/>
                    <a:pt x="3" y="30"/>
                  </a:cubicBezTo>
                  <a:cubicBezTo>
                    <a:pt x="3" y="30"/>
                    <a:pt x="3" y="30"/>
                    <a:pt x="3" y="30"/>
                  </a:cubicBezTo>
                  <a:cubicBezTo>
                    <a:pt x="3" y="31"/>
                    <a:pt x="3" y="31"/>
                    <a:pt x="3" y="31"/>
                  </a:cubicBezTo>
                  <a:cubicBezTo>
                    <a:pt x="3" y="33"/>
                    <a:pt x="4" y="34"/>
                    <a:pt x="4" y="36"/>
                  </a:cubicBezTo>
                  <a:cubicBezTo>
                    <a:pt x="5" y="37"/>
                    <a:pt x="6" y="39"/>
                    <a:pt x="6" y="40"/>
                  </a:cubicBezTo>
                  <a:cubicBezTo>
                    <a:pt x="10" y="38"/>
                    <a:pt x="10" y="38"/>
                    <a:pt x="10" y="38"/>
                  </a:cubicBezTo>
                  <a:cubicBezTo>
                    <a:pt x="13" y="37"/>
                    <a:pt x="13" y="37"/>
                    <a:pt x="13" y="37"/>
                  </a:cubicBezTo>
                  <a:cubicBezTo>
                    <a:pt x="13" y="36"/>
                    <a:pt x="12" y="34"/>
                    <a:pt x="11" y="33"/>
                  </a:cubicBezTo>
                  <a:cubicBezTo>
                    <a:pt x="6" y="21"/>
                    <a:pt x="10" y="8"/>
                    <a:pt x="20" y="0"/>
                  </a:cubicBez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9" name="Freeform 44"/>
            <p:cNvSpPr>
              <a:spLocks/>
            </p:cNvSpPr>
            <p:nvPr/>
          </p:nvSpPr>
          <p:spPr bwMode="gray">
            <a:xfrm>
              <a:off x="8864900" y="4708845"/>
              <a:ext cx="84138" cy="39687"/>
            </a:xfrm>
            <a:custGeom>
              <a:avLst/>
              <a:gdLst>
                <a:gd name="T0" fmla="*/ 58 w 61"/>
                <a:gd name="T1" fmla="*/ 0 h 29"/>
                <a:gd name="T2" fmla="*/ 1 w 61"/>
                <a:gd name="T3" fmla="*/ 23 h 29"/>
                <a:gd name="T4" fmla="*/ 1 w 61"/>
                <a:gd name="T5" fmla="*/ 27 h 29"/>
                <a:gd name="T6" fmla="*/ 3 w 61"/>
                <a:gd name="T7" fmla="*/ 29 h 29"/>
                <a:gd name="T8" fmla="*/ 61 w 61"/>
                <a:gd name="T9" fmla="*/ 5 h 29"/>
                <a:gd name="T10" fmla="*/ 61 w 61"/>
                <a:gd name="T11" fmla="*/ 2 h 29"/>
                <a:gd name="T12" fmla="*/ 58 w 6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1" h="29">
                  <a:moveTo>
                    <a:pt x="58" y="0"/>
                  </a:moveTo>
                  <a:cubicBezTo>
                    <a:pt x="1" y="23"/>
                    <a:pt x="1" y="23"/>
                    <a:pt x="1" y="23"/>
                  </a:cubicBezTo>
                  <a:cubicBezTo>
                    <a:pt x="1" y="23"/>
                    <a:pt x="0" y="25"/>
                    <a:pt x="1" y="27"/>
                  </a:cubicBezTo>
                  <a:cubicBezTo>
                    <a:pt x="2" y="28"/>
                    <a:pt x="3" y="29"/>
                    <a:pt x="3" y="29"/>
                  </a:cubicBezTo>
                  <a:cubicBezTo>
                    <a:pt x="61" y="5"/>
                    <a:pt x="61" y="5"/>
                    <a:pt x="61" y="5"/>
                  </a:cubicBezTo>
                  <a:cubicBezTo>
                    <a:pt x="61" y="5"/>
                    <a:pt x="61" y="4"/>
                    <a:pt x="61" y="2"/>
                  </a:cubicBezTo>
                  <a:cubicBezTo>
                    <a:pt x="60" y="0"/>
                    <a:pt x="58" y="0"/>
                    <a:pt x="58" y="0"/>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0" name="Freeform 45"/>
            <p:cNvSpPr>
              <a:spLocks noEditPoints="1"/>
            </p:cNvSpPr>
            <p:nvPr/>
          </p:nvSpPr>
          <p:spPr bwMode="gray">
            <a:xfrm>
              <a:off x="8693450" y="5112070"/>
              <a:ext cx="246063" cy="301625"/>
            </a:xfrm>
            <a:custGeom>
              <a:avLst/>
              <a:gdLst>
                <a:gd name="T0" fmla="*/ 100 w 178"/>
                <a:gd name="T1" fmla="*/ 161 h 219"/>
                <a:gd name="T2" fmla="*/ 175 w 178"/>
                <a:gd name="T3" fmla="*/ 114 h 219"/>
                <a:gd name="T4" fmla="*/ 176 w 178"/>
                <a:gd name="T5" fmla="*/ 113 h 219"/>
                <a:gd name="T6" fmla="*/ 176 w 178"/>
                <a:gd name="T7" fmla="*/ 113 h 219"/>
                <a:gd name="T8" fmla="*/ 177 w 178"/>
                <a:gd name="T9" fmla="*/ 112 h 219"/>
                <a:gd name="T10" fmla="*/ 177 w 178"/>
                <a:gd name="T11" fmla="*/ 110 h 219"/>
                <a:gd name="T12" fmla="*/ 177 w 178"/>
                <a:gd name="T13" fmla="*/ 109 h 219"/>
                <a:gd name="T14" fmla="*/ 177 w 178"/>
                <a:gd name="T15" fmla="*/ 108 h 219"/>
                <a:gd name="T16" fmla="*/ 176 w 178"/>
                <a:gd name="T17" fmla="*/ 107 h 219"/>
                <a:gd name="T18" fmla="*/ 176 w 178"/>
                <a:gd name="T19" fmla="*/ 107 h 219"/>
                <a:gd name="T20" fmla="*/ 175 w 178"/>
                <a:gd name="T21" fmla="*/ 106 h 219"/>
                <a:gd name="T22" fmla="*/ 174 w 178"/>
                <a:gd name="T23" fmla="*/ 105 h 219"/>
                <a:gd name="T24" fmla="*/ 100 w 178"/>
                <a:gd name="T25" fmla="*/ 58 h 219"/>
                <a:gd name="T26" fmla="*/ 176 w 178"/>
                <a:gd name="T27" fmla="*/ 3 h 219"/>
                <a:gd name="T28" fmla="*/ 89 w 178"/>
                <a:gd name="T29" fmla="*/ 51 h 219"/>
                <a:gd name="T30" fmla="*/ 2 w 178"/>
                <a:gd name="T31" fmla="*/ 3 h 219"/>
                <a:gd name="T32" fmla="*/ 78 w 178"/>
                <a:gd name="T33" fmla="*/ 58 h 219"/>
                <a:gd name="T34" fmla="*/ 3 w 178"/>
                <a:gd name="T35" fmla="*/ 105 h 219"/>
                <a:gd name="T36" fmla="*/ 2 w 178"/>
                <a:gd name="T37" fmla="*/ 106 h 219"/>
                <a:gd name="T38" fmla="*/ 2 w 178"/>
                <a:gd name="T39" fmla="*/ 107 h 219"/>
                <a:gd name="T40" fmla="*/ 2 w 178"/>
                <a:gd name="T41" fmla="*/ 107 h 219"/>
                <a:gd name="T42" fmla="*/ 1 w 178"/>
                <a:gd name="T43" fmla="*/ 108 h 219"/>
                <a:gd name="T44" fmla="*/ 1 w 178"/>
                <a:gd name="T45" fmla="*/ 109 h 219"/>
                <a:gd name="T46" fmla="*/ 1 w 178"/>
                <a:gd name="T47" fmla="*/ 110 h 219"/>
                <a:gd name="T48" fmla="*/ 1 w 178"/>
                <a:gd name="T49" fmla="*/ 112 h 219"/>
                <a:gd name="T50" fmla="*/ 1 w 178"/>
                <a:gd name="T51" fmla="*/ 113 h 219"/>
                <a:gd name="T52" fmla="*/ 2 w 178"/>
                <a:gd name="T53" fmla="*/ 113 h 219"/>
                <a:gd name="T54" fmla="*/ 3 w 178"/>
                <a:gd name="T55" fmla="*/ 114 h 219"/>
                <a:gd name="T56" fmla="*/ 78 w 178"/>
                <a:gd name="T57" fmla="*/ 161 h 219"/>
                <a:gd name="T58" fmla="*/ 2 w 178"/>
                <a:gd name="T59" fmla="*/ 216 h 219"/>
                <a:gd name="T60" fmla="*/ 10 w 178"/>
                <a:gd name="T61" fmla="*/ 218 h 219"/>
                <a:gd name="T62" fmla="*/ 168 w 178"/>
                <a:gd name="T63" fmla="*/ 218 h 219"/>
                <a:gd name="T64" fmla="*/ 176 w 178"/>
                <a:gd name="T65" fmla="*/ 216 h 219"/>
                <a:gd name="T66" fmla="*/ 18 w 178"/>
                <a:gd name="T67" fmla="*/ 110 h 219"/>
                <a:gd name="T68" fmla="*/ 160 w 178"/>
                <a:gd name="T69" fmla="*/ 110 h 219"/>
                <a:gd name="T70" fmla="*/ 18 w 178"/>
                <a:gd name="T71"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8" h="219">
                  <a:moveTo>
                    <a:pt x="174" y="208"/>
                  </a:moveTo>
                  <a:cubicBezTo>
                    <a:pt x="100" y="161"/>
                    <a:pt x="100" y="161"/>
                    <a:pt x="100" y="161"/>
                  </a:cubicBezTo>
                  <a:cubicBezTo>
                    <a:pt x="174" y="115"/>
                    <a:pt x="174" y="115"/>
                    <a:pt x="174" y="115"/>
                  </a:cubicBezTo>
                  <a:cubicBezTo>
                    <a:pt x="175" y="114"/>
                    <a:pt x="175" y="114"/>
                    <a:pt x="175" y="114"/>
                  </a:cubicBezTo>
                  <a:cubicBezTo>
                    <a:pt x="175" y="114"/>
                    <a:pt x="175" y="114"/>
                    <a:pt x="175" y="114"/>
                  </a:cubicBezTo>
                  <a:cubicBezTo>
                    <a:pt x="175" y="114"/>
                    <a:pt x="176" y="114"/>
                    <a:pt x="176" y="113"/>
                  </a:cubicBezTo>
                  <a:cubicBezTo>
                    <a:pt x="176" y="113"/>
                    <a:pt x="176" y="113"/>
                    <a:pt x="176" y="113"/>
                  </a:cubicBezTo>
                  <a:cubicBezTo>
                    <a:pt x="176" y="113"/>
                    <a:pt x="176" y="113"/>
                    <a:pt x="176" y="113"/>
                  </a:cubicBezTo>
                  <a:cubicBezTo>
                    <a:pt x="177" y="112"/>
                    <a:pt x="177" y="112"/>
                    <a:pt x="177" y="112"/>
                  </a:cubicBezTo>
                  <a:cubicBezTo>
                    <a:pt x="177" y="112"/>
                    <a:pt x="177" y="112"/>
                    <a:pt x="177" y="112"/>
                  </a:cubicBezTo>
                  <a:cubicBezTo>
                    <a:pt x="177" y="111"/>
                    <a:pt x="177" y="111"/>
                    <a:pt x="177" y="111"/>
                  </a:cubicBezTo>
                  <a:cubicBezTo>
                    <a:pt x="177" y="110"/>
                    <a:pt x="177" y="110"/>
                    <a:pt x="177" y="110"/>
                  </a:cubicBezTo>
                  <a:cubicBezTo>
                    <a:pt x="177" y="110"/>
                    <a:pt x="177" y="110"/>
                    <a:pt x="177" y="110"/>
                  </a:cubicBezTo>
                  <a:cubicBezTo>
                    <a:pt x="177" y="109"/>
                    <a:pt x="177" y="109"/>
                    <a:pt x="177" y="109"/>
                  </a:cubicBezTo>
                  <a:cubicBezTo>
                    <a:pt x="177" y="109"/>
                    <a:pt x="177" y="109"/>
                    <a:pt x="177" y="109"/>
                  </a:cubicBezTo>
                  <a:cubicBezTo>
                    <a:pt x="177" y="108"/>
                    <a:pt x="177" y="108"/>
                    <a:pt x="177" y="108"/>
                  </a:cubicBezTo>
                  <a:cubicBezTo>
                    <a:pt x="177" y="108"/>
                    <a:pt x="177" y="108"/>
                    <a:pt x="177" y="108"/>
                  </a:cubicBezTo>
                  <a:cubicBezTo>
                    <a:pt x="176" y="107"/>
                    <a:pt x="176" y="107"/>
                    <a:pt x="176" y="107"/>
                  </a:cubicBezTo>
                  <a:cubicBezTo>
                    <a:pt x="176" y="107"/>
                    <a:pt x="176" y="107"/>
                    <a:pt x="176" y="107"/>
                  </a:cubicBezTo>
                  <a:cubicBezTo>
                    <a:pt x="176" y="107"/>
                    <a:pt x="176" y="107"/>
                    <a:pt x="176" y="107"/>
                  </a:cubicBezTo>
                  <a:cubicBezTo>
                    <a:pt x="176" y="106"/>
                    <a:pt x="176" y="106"/>
                    <a:pt x="176" y="106"/>
                  </a:cubicBezTo>
                  <a:cubicBezTo>
                    <a:pt x="175" y="106"/>
                    <a:pt x="175" y="106"/>
                    <a:pt x="175" y="106"/>
                  </a:cubicBezTo>
                  <a:cubicBezTo>
                    <a:pt x="175" y="105"/>
                    <a:pt x="175" y="105"/>
                    <a:pt x="175" y="105"/>
                  </a:cubicBezTo>
                  <a:cubicBezTo>
                    <a:pt x="174" y="105"/>
                    <a:pt x="174" y="105"/>
                    <a:pt x="174" y="105"/>
                  </a:cubicBezTo>
                  <a:cubicBezTo>
                    <a:pt x="174" y="105"/>
                    <a:pt x="174" y="105"/>
                    <a:pt x="174" y="105"/>
                  </a:cubicBezTo>
                  <a:cubicBezTo>
                    <a:pt x="100" y="58"/>
                    <a:pt x="100" y="58"/>
                    <a:pt x="100" y="58"/>
                  </a:cubicBezTo>
                  <a:cubicBezTo>
                    <a:pt x="174" y="12"/>
                    <a:pt x="174" y="12"/>
                    <a:pt x="174" y="12"/>
                  </a:cubicBezTo>
                  <a:cubicBezTo>
                    <a:pt x="177" y="10"/>
                    <a:pt x="178" y="6"/>
                    <a:pt x="176" y="3"/>
                  </a:cubicBezTo>
                  <a:cubicBezTo>
                    <a:pt x="174" y="1"/>
                    <a:pt x="171" y="0"/>
                    <a:pt x="168" y="2"/>
                  </a:cubicBezTo>
                  <a:cubicBezTo>
                    <a:pt x="89" y="51"/>
                    <a:pt x="89" y="51"/>
                    <a:pt x="89" y="51"/>
                  </a:cubicBezTo>
                  <a:cubicBezTo>
                    <a:pt x="10" y="2"/>
                    <a:pt x="10" y="2"/>
                    <a:pt x="10" y="2"/>
                  </a:cubicBezTo>
                  <a:cubicBezTo>
                    <a:pt x="7" y="0"/>
                    <a:pt x="3" y="1"/>
                    <a:pt x="2" y="3"/>
                  </a:cubicBezTo>
                  <a:cubicBezTo>
                    <a:pt x="0" y="6"/>
                    <a:pt x="1" y="10"/>
                    <a:pt x="4" y="12"/>
                  </a:cubicBezTo>
                  <a:cubicBezTo>
                    <a:pt x="78" y="58"/>
                    <a:pt x="78" y="58"/>
                    <a:pt x="78" y="58"/>
                  </a:cubicBezTo>
                  <a:cubicBezTo>
                    <a:pt x="4" y="105"/>
                    <a:pt x="4" y="105"/>
                    <a:pt x="4" y="105"/>
                  </a:cubicBezTo>
                  <a:cubicBezTo>
                    <a:pt x="3" y="105"/>
                    <a:pt x="3" y="105"/>
                    <a:pt x="3" y="105"/>
                  </a:cubicBezTo>
                  <a:cubicBezTo>
                    <a:pt x="3" y="105"/>
                    <a:pt x="3" y="105"/>
                    <a:pt x="3" y="105"/>
                  </a:cubicBezTo>
                  <a:cubicBezTo>
                    <a:pt x="2" y="106"/>
                    <a:pt x="2" y="106"/>
                    <a:pt x="2" y="106"/>
                  </a:cubicBezTo>
                  <a:cubicBezTo>
                    <a:pt x="2" y="106"/>
                    <a:pt x="2" y="106"/>
                    <a:pt x="2" y="106"/>
                  </a:cubicBezTo>
                  <a:cubicBezTo>
                    <a:pt x="2" y="107"/>
                    <a:pt x="2" y="107"/>
                    <a:pt x="2" y="107"/>
                  </a:cubicBezTo>
                  <a:cubicBezTo>
                    <a:pt x="2" y="107"/>
                    <a:pt x="2" y="107"/>
                    <a:pt x="2" y="107"/>
                  </a:cubicBezTo>
                  <a:cubicBezTo>
                    <a:pt x="2" y="107"/>
                    <a:pt x="2" y="107"/>
                    <a:pt x="2" y="107"/>
                  </a:cubicBezTo>
                  <a:cubicBezTo>
                    <a:pt x="1" y="108"/>
                    <a:pt x="1" y="108"/>
                    <a:pt x="1" y="108"/>
                  </a:cubicBezTo>
                  <a:cubicBezTo>
                    <a:pt x="1" y="108"/>
                    <a:pt x="1" y="108"/>
                    <a:pt x="1" y="108"/>
                  </a:cubicBezTo>
                  <a:cubicBezTo>
                    <a:pt x="1" y="109"/>
                    <a:pt x="1" y="109"/>
                    <a:pt x="1" y="109"/>
                  </a:cubicBezTo>
                  <a:cubicBezTo>
                    <a:pt x="1" y="109"/>
                    <a:pt x="1" y="109"/>
                    <a:pt x="1" y="109"/>
                  </a:cubicBezTo>
                  <a:cubicBezTo>
                    <a:pt x="1" y="110"/>
                    <a:pt x="1" y="110"/>
                    <a:pt x="1" y="110"/>
                  </a:cubicBezTo>
                  <a:cubicBezTo>
                    <a:pt x="1" y="110"/>
                    <a:pt x="1" y="110"/>
                    <a:pt x="1" y="110"/>
                  </a:cubicBezTo>
                  <a:cubicBezTo>
                    <a:pt x="1" y="111"/>
                    <a:pt x="1" y="111"/>
                    <a:pt x="1" y="111"/>
                  </a:cubicBezTo>
                  <a:cubicBezTo>
                    <a:pt x="1" y="112"/>
                    <a:pt x="1" y="112"/>
                    <a:pt x="1" y="112"/>
                  </a:cubicBezTo>
                  <a:cubicBezTo>
                    <a:pt x="1" y="112"/>
                    <a:pt x="1" y="112"/>
                    <a:pt x="1" y="112"/>
                  </a:cubicBezTo>
                  <a:cubicBezTo>
                    <a:pt x="1" y="113"/>
                    <a:pt x="1" y="113"/>
                    <a:pt x="1" y="113"/>
                  </a:cubicBezTo>
                  <a:cubicBezTo>
                    <a:pt x="2" y="113"/>
                    <a:pt x="2" y="113"/>
                    <a:pt x="2" y="113"/>
                  </a:cubicBezTo>
                  <a:cubicBezTo>
                    <a:pt x="2" y="113"/>
                    <a:pt x="2" y="113"/>
                    <a:pt x="2" y="113"/>
                  </a:cubicBezTo>
                  <a:cubicBezTo>
                    <a:pt x="2" y="114"/>
                    <a:pt x="2" y="114"/>
                    <a:pt x="3" y="114"/>
                  </a:cubicBezTo>
                  <a:cubicBezTo>
                    <a:pt x="3" y="114"/>
                    <a:pt x="3" y="114"/>
                    <a:pt x="3" y="114"/>
                  </a:cubicBezTo>
                  <a:cubicBezTo>
                    <a:pt x="4" y="115"/>
                    <a:pt x="4" y="115"/>
                    <a:pt x="4" y="115"/>
                  </a:cubicBezTo>
                  <a:cubicBezTo>
                    <a:pt x="78" y="161"/>
                    <a:pt x="78" y="161"/>
                    <a:pt x="78" y="161"/>
                  </a:cubicBezTo>
                  <a:cubicBezTo>
                    <a:pt x="4" y="208"/>
                    <a:pt x="4" y="208"/>
                    <a:pt x="4" y="208"/>
                  </a:cubicBezTo>
                  <a:cubicBezTo>
                    <a:pt x="1" y="210"/>
                    <a:pt x="0" y="213"/>
                    <a:pt x="2" y="216"/>
                  </a:cubicBezTo>
                  <a:cubicBezTo>
                    <a:pt x="3" y="218"/>
                    <a:pt x="5" y="219"/>
                    <a:pt x="7" y="219"/>
                  </a:cubicBezTo>
                  <a:cubicBezTo>
                    <a:pt x="8" y="219"/>
                    <a:pt x="9" y="219"/>
                    <a:pt x="10" y="218"/>
                  </a:cubicBezTo>
                  <a:cubicBezTo>
                    <a:pt x="89" y="169"/>
                    <a:pt x="89" y="169"/>
                    <a:pt x="89" y="169"/>
                  </a:cubicBezTo>
                  <a:cubicBezTo>
                    <a:pt x="168" y="218"/>
                    <a:pt x="168" y="218"/>
                    <a:pt x="168" y="218"/>
                  </a:cubicBezTo>
                  <a:cubicBezTo>
                    <a:pt x="169" y="219"/>
                    <a:pt x="170" y="219"/>
                    <a:pt x="171" y="219"/>
                  </a:cubicBezTo>
                  <a:cubicBezTo>
                    <a:pt x="173" y="219"/>
                    <a:pt x="175" y="218"/>
                    <a:pt x="176" y="216"/>
                  </a:cubicBezTo>
                  <a:cubicBezTo>
                    <a:pt x="178" y="213"/>
                    <a:pt x="177" y="210"/>
                    <a:pt x="174" y="208"/>
                  </a:cubicBezTo>
                  <a:close/>
                  <a:moveTo>
                    <a:pt x="18" y="110"/>
                  </a:moveTo>
                  <a:cubicBezTo>
                    <a:pt x="89" y="65"/>
                    <a:pt x="89" y="65"/>
                    <a:pt x="89" y="65"/>
                  </a:cubicBezTo>
                  <a:cubicBezTo>
                    <a:pt x="160" y="110"/>
                    <a:pt x="160" y="110"/>
                    <a:pt x="160" y="110"/>
                  </a:cubicBezTo>
                  <a:cubicBezTo>
                    <a:pt x="89" y="154"/>
                    <a:pt x="89" y="154"/>
                    <a:pt x="89" y="154"/>
                  </a:cubicBezTo>
                  <a:lnTo>
                    <a:pt x="18" y="11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1" name="Freeform 46"/>
            <p:cNvSpPr>
              <a:spLocks/>
            </p:cNvSpPr>
            <p:nvPr/>
          </p:nvSpPr>
          <p:spPr bwMode="gray">
            <a:xfrm>
              <a:off x="8642650" y="5386708"/>
              <a:ext cx="346075" cy="112712"/>
            </a:xfrm>
            <a:custGeom>
              <a:avLst/>
              <a:gdLst>
                <a:gd name="T0" fmla="*/ 250 w 250"/>
                <a:gd name="T1" fmla="*/ 72 h 81"/>
                <a:gd name="T2" fmla="*/ 241 w 250"/>
                <a:gd name="T3" fmla="*/ 81 h 81"/>
                <a:gd name="T4" fmla="*/ 9 w 250"/>
                <a:gd name="T5" fmla="*/ 81 h 81"/>
                <a:gd name="T6" fmla="*/ 0 w 250"/>
                <a:gd name="T7" fmla="*/ 72 h 81"/>
                <a:gd name="T8" fmla="*/ 0 w 250"/>
                <a:gd name="T9" fmla="*/ 9 h 81"/>
                <a:gd name="T10" fmla="*/ 9 w 250"/>
                <a:gd name="T11" fmla="*/ 0 h 81"/>
                <a:gd name="T12" fmla="*/ 241 w 250"/>
                <a:gd name="T13" fmla="*/ 0 h 81"/>
                <a:gd name="T14" fmla="*/ 250 w 250"/>
                <a:gd name="T15" fmla="*/ 9 h 81"/>
                <a:gd name="T16" fmla="*/ 250 w 250"/>
                <a:gd name="T17"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81">
                  <a:moveTo>
                    <a:pt x="250" y="72"/>
                  </a:moveTo>
                  <a:cubicBezTo>
                    <a:pt x="250" y="77"/>
                    <a:pt x="246" y="81"/>
                    <a:pt x="241" y="81"/>
                  </a:cubicBezTo>
                  <a:cubicBezTo>
                    <a:pt x="9" y="81"/>
                    <a:pt x="9" y="81"/>
                    <a:pt x="9" y="81"/>
                  </a:cubicBezTo>
                  <a:cubicBezTo>
                    <a:pt x="4" y="81"/>
                    <a:pt x="0" y="77"/>
                    <a:pt x="0" y="72"/>
                  </a:cubicBezTo>
                  <a:cubicBezTo>
                    <a:pt x="0" y="9"/>
                    <a:pt x="0" y="9"/>
                    <a:pt x="0" y="9"/>
                  </a:cubicBezTo>
                  <a:cubicBezTo>
                    <a:pt x="0" y="4"/>
                    <a:pt x="4" y="0"/>
                    <a:pt x="9" y="0"/>
                  </a:cubicBezTo>
                  <a:cubicBezTo>
                    <a:pt x="241" y="0"/>
                    <a:pt x="241" y="0"/>
                    <a:pt x="241" y="0"/>
                  </a:cubicBezTo>
                  <a:cubicBezTo>
                    <a:pt x="246" y="0"/>
                    <a:pt x="250" y="4"/>
                    <a:pt x="250" y="9"/>
                  </a:cubicBezTo>
                  <a:lnTo>
                    <a:pt x="250" y="7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2" name="Freeform 47"/>
            <p:cNvSpPr>
              <a:spLocks/>
            </p:cNvSpPr>
            <p:nvPr/>
          </p:nvSpPr>
          <p:spPr bwMode="gray">
            <a:xfrm>
              <a:off x="8642650" y="5405758"/>
              <a:ext cx="327025" cy="93662"/>
            </a:xfrm>
            <a:custGeom>
              <a:avLst/>
              <a:gdLst>
                <a:gd name="T0" fmla="*/ 22 w 236"/>
                <a:gd name="T1" fmla="*/ 55 h 68"/>
                <a:gd name="T2" fmla="*/ 14 w 236"/>
                <a:gd name="T3" fmla="*/ 46 h 68"/>
                <a:gd name="T4" fmla="*/ 14 w 236"/>
                <a:gd name="T5" fmla="*/ 0 h 68"/>
                <a:gd name="T6" fmla="*/ 0 w 236"/>
                <a:gd name="T7" fmla="*/ 0 h 68"/>
                <a:gd name="T8" fmla="*/ 0 w 236"/>
                <a:gd name="T9" fmla="*/ 59 h 68"/>
                <a:gd name="T10" fmla="*/ 9 w 236"/>
                <a:gd name="T11" fmla="*/ 68 h 68"/>
                <a:gd name="T12" fmla="*/ 236 w 236"/>
                <a:gd name="T13" fmla="*/ 68 h 68"/>
                <a:gd name="T14" fmla="*/ 236 w 236"/>
                <a:gd name="T15" fmla="*/ 55 h 68"/>
                <a:gd name="T16" fmla="*/ 22 w 236"/>
                <a:gd name="T17" fmla="*/ 5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68">
                  <a:moveTo>
                    <a:pt x="22" y="55"/>
                  </a:moveTo>
                  <a:cubicBezTo>
                    <a:pt x="17" y="55"/>
                    <a:pt x="14" y="51"/>
                    <a:pt x="14" y="46"/>
                  </a:cubicBezTo>
                  <a:cubicBezTo>
                    <a:pt x="14" y="0"/>
                    <a:pt x="14" y="0"/>
                    <a:pt x="14" y="0"/>
                  </a:cubicBezTo>
                  <a:cubicBezTo>
                    <a:pt x="0" y="0"/>
                    <a:pt x="0" y="0"/>
                    <a:pt x="0" y="0"/>
                  </a:cubicBezTo>
                  <a:cubicBezTo>
                    <a:pt x="0" y="59"/>
                    <a:pt x="0" y="59"/>
                    <a:pt x="0" y="59"/>
                  </a:cubicBezTo>
                  <a:cubicBezTo>
                    <a:pt x="0" y="64"/>
                    <a:pt x="4" y="68"/>
                    <a:pt x="9" y="68"/>
                  </a:cubicBezTo>
                  <a:cubicBezTo>
                    <a:pt x="236" y="68"/>
                    <a:pt x="236" y="68"/>
                    <a:pt x="236" y="68"/>
                  </a:cubicBezTo>
                  <a:cubicBezTo>
                    <a:pt x="236" y="55"/>
                    <a:pt x="236" y="55"/>
                    <a:pt x="236" y="55"/>
                  </a:cubicBezTo>
                  <a:lnTo>
                    <a:pt x="22" y="5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3" name="Freeform 48"/>
            <p:cNvSpPr>
              <a:spLocks/>
            </p:cNvSpPr>
            <p:nvPr/>
          </p:nvSpPr>
          <p:spPr bwMode="gray">
            <a:xfrm>
              <a:off x="8642650" y="5386708"/>
              <a:ext cx="346075" cy="112712"/>
            </a:xfrm>
            <a:custGeom>
              <a:avLst/>
              <a:gdLst>
                <a:gd name="T0" fmla="*/ 241 w 250"/>
                <a:gd name="T1" fmla="*/ 81 h 81"/>
                <a:gd name="T2" fmla="*/ 236 w 250"/>
                <a:gd name="T3" fmla="*/ 81 h 81"/>
                <a:gd name="T4" fmla="*/ 236 w 250"/>
                <a:gd name="T5" fmla="*/ 22 h 81"/>
                <a:gd name="T6" fmla="*/ 228 w 250"/>
                <a:gd name="T7" fmla="*/ 13 h 81"/>
                <a:gd name="T8" fmla="*/ 0 w 250"/>
                <a:gd name="T9" fmla="*/ 13 h 81"/>
                <a:gd name="T10" fmla="*/ 0 w 250"/>
                <a:gd name="T11" fmla="*/ 9 h 81"/>
                <a:gd name="T12" fmla="*/ 9 w 250"/>
                <a:gd name="T13" fmla="*/ 0 h 81"/>
                <a:gd name="T14" fmla="*/ 241 w 250"/>
                <a:gd name="T15" fmla="*/ 0 h 81"/>
                <a:gd name="T16" fmla="*/ 250 w 250"/>
                <a:gd name="T17" fmla="*/ 9 h 81"/>
                <a:gd name="T18" fmla="*/ 250 w 250"/>
                <a:gd name="T19" fmla="*/ 72 h 81"/>
                <a:gd name="T20" fmla="*/ 241 w 250"/>
                <a:gd name="T2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81">
                  <a:moveTo>
                    <a:pt x="241" y="81"/>
                  </a:moveTo>
                  <a:cubicBezTo>
                    <a:pt x="236" y="81"/>
                    <a:pt x="236" y="81"/>
                    <a:pt x="236" y="81"/>
                  </a:cubicBezTo>
                  <a:cubicBezTo>
                    <a:pt x="236" y="22"/>
                    <a:pt x="236" y="22"/>
                    <a:pt x="236" y="22"/>
                  </a:cubicBezTo>
                  <a:cubicBezTo>
                    <a:pt x="236" y="17"/>
                    <a:pt x="232" y="13"/>
                    <a:pt x="228" y="13"/>
                  </a:cubicBezTo>
                  <a:cubicBezTo>
                    <a:pt x="0" y="13"/>
                    <a:pt x="0" y="13"/>
                    <a:pt x="0" y="13"/>
                  </a:cubicBezTo>
                  <a:cubicBezTo>
                    <a:pt x="0" y="9"/>
                    <a:pt x="0" y="9"/>
                    <a:pt x="0" y="9"/>
                  </a:cubicBezTo>
                  <a:cubicBezTo>
                    <a:pt x="0" y="4"/>
                    <a:pt x="4" y="0"/>
                    <a:pt x="9" y="0"/>
                  </a:cubicBezTo>
                  <a:cubicBezTo>
                    <a:pt x="241" y="0"/>
                    <a:pt x="241" y="0"/>
                    <a:pt x="241" y="0"/>
                  </a:cubicBezTo>
                  <a:cubicBezTo>
                    <a:pt x="246" y="0"/>
                    <a:pt x="250" y="4"/>
                    <a:pt x="250" y="9"/>
                  </a:cubicBezTo>
                  <a:cubicBezTo>
                    <a:pt x="250" y="72"/>
                    <a:pt x="250" y="72"/>
                    <a:pt x="250" y="72"/>
                  </a:cubicBezTo>
                  <a:cubicBezTo>
                    <a:pt x="250" y="77"/>
                    <a:pt x="246" y="81"/>
                    <a:pt x="241" y="8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4" name="Oval 49"/>
            <p:cNvSpPr>
              <a:spLocks noChangeArrowheads="1"/>
            </p:cNvSpPr>
            <p:nvPr/>
          </p:nvSpPr>
          <p:spPr bwMode="gray">
            <a:xfrm>
              <a:off x="8674400"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5" name="Oval 50"/>
            <p:cNvSpPr>
              <a:spLocks noChangeArrowheads="1"/>
            </p:cNvSpPr>
            <p:nvPr/>
          </p:nvSpPr>
          <p:spPr bwMode="gray">
            <a:xfrm>
              <a:off x="8693450" y="5474020"/>
              <a:ext cx="49213"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6" name="Freeform 51"/>
            <p:cNvSpPr>
              <a:spLocks/>
            </p:cNvSpPr>
            <p:nvPr/>
          </p:nvSpPr>
          <p:spPr bwMode="gray">
            <a:xfrm>
              <a:off x="8693450"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7" name="Oval 52"/>
            <p:cNvSpPr>
              <a:spLocks noChangeArrowheads="1"/>
            </p:cNvSpPr>
            <p:nvPr/>
          </p:nvSpPr>
          <p:spPr bwMode="gray">
            <a:xfrm>
              <a:off x="8869662"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8" name="Oval 53"/>
            <p:cNvSpPr>
              <a:spLocks noChangeArrowheads="1"/>
            </p:cNvSpPr>
            <p:nvPr/>
          </p:nvSpPr>
          <p:spPr bwMode="gray">
            <a:xfrm>
              <a:off x="8887125" y="5474020"/>
              <a:ext cx="50800"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9" name="Freeform 54"/>
            <p:cNvSpPr>
              <a:spLocks/>
            </p:cNvSpPr>
            <p:nvPr/>
          </p:nvSpPr>
          <p:spPr bwMode="gray">
            <a:xfrm>
              <a:off x="8887125"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0" name="Freeform 55"/>
            <p:cNvSpPr>
              <a:spLocks noEditPoints="1"/>
            </p:cNvSpPr>
            <p:nvPr/>
          </p:nvSpPr>
          <p:spPr bwMode="gray">
            <a:xfrm>
              <a:off x="8631537" y="4907283"/>
              <a:ext cx="368300" cy="223837"/>
            </a:xfrm>
            <a:custGeom>
              <a:avLst/>
              <a:gdLst>
                <a:gd name="T0" fmla="*/ 258 w 266"/>
                <a:gd name="T1" fmla="*/ 0 h 163"/>
                <a:gd name="T2" fmla="*/ 8 w 266"/>
                <a:gd name="T3" fmla="*/ 0 h 163"/>
                <a:gd name="T4" fmla="*/ 0 w 266"/>
                <a:gd name="T5" fmla="*/ 8 h 163"/>
                <a:gd name="T6" fmla="*/ 8 w 266"/>
                <a:gd name="T7" fmla="*/ 16 h 163"/>
                <a:gd name="T8" fmla="*/ 23 w 266"/>
                <a:gd name="T9" fmla="*/ 16 h 163"/>
                <a:gd name="T10" fmla="*/ 23 w 266"/>
                <a:gd name="T11" fmla="*/ 102 h 163"/>
                <a:gd name="T12" fmla="*/ 17 w 266"/>
                <a:gd name="T13" fmla="*/ 102 h 163"/>
                <a:gd name="T14" fmla="*/ 8 w 266"/>
                <a:gd name="T15" fmla="*/ 111 h 163"/>
                <a:gd name="T16" fmla="*/ 8 w 266"/>
                <a:gd name="T17" fmla="*/ 155 h 163"/>
                <a:gd name="T18" fmla="*/ 17 w 266"/>
                <a:gd name="T19" fmla="*/ 163 h 163"/>
                <a:gd name="T20" fmla="*/ 249 w 266"/>
                <a:gd name="T21" fmla="*/ 163 h 163"/>
                <a:gd name="T22" fmla="*/ 258 w 266"/>
                <a:gd name="T23" fmla="*/ 155 h 163"/>
                <a:gd name="T24" fmla="*/ 258 w 266"/>
                <a:gd name="T25" fmla="*/ 111 h 163"/>
                <a:gd name="T26" fmla="*/ 249 w 266"/>
                <a:gd name="T27" fmla="*/ 102 h 163"/>
                <a:gd name="T28" fmla="*/ 243 w 266"/>
                <a:gd name="T29" fmla="*/ 102 h 163"/>
                <a:gd name="T30" fmla="*/ 243 w 266"/>
                <a:gd name="T31" fmla="*/ 16 h 163"/>
                <a:gd name="T32" fmla="*/ 258 w 266"/>
                <a:gd name="T33" fmla="*/ 16 h 163"/>
                <a:gd name="T34" fmla="*/ 266 w 266"/>
                <a:gd name="T35" fmla="*/ 8 h 163"/>
                <a:gd name="T36" fmla="*/ 258 w 266"/>
                <a:gd name="T37" fmla="*/ 0 h 163"/>
                <a:gd name="T38" fmla="*/ 189 w 266"/>
                <a:gd name="T39" fmla="*/ 16 h 163"/>
                <a:gd name="T40" fmla="*/ 189 w 266"/>
                <a:gd name="T41" fmla="*/ 102 h 163"/>
                <a:gd name="T42" fmla="*/ 160 w 266"/>
                <a:gd name="T43" fmla="*/ 102 h 163"/>
                <a:gd name="T44" fmla="*/ 160 w 266"/>
                <a:gd name="T45" fmla="*/ 16 h 163"/>
                <a:gd name="T46" fmla="*/ 189 w 266"/>
                <a:gd name="T47" fmla="*/ 16 h 163"/>
                <a:gd name="T48" fmla="*/ 148 w 266"/>
                <a:gd name="T49" fmla="*/ 16 h 163"/>
                <a:gd name="T50" fmla="*/ 148 w 266"/>
                <a:gd name="T51" fmla="*/ 102 h 163"/>
                <a:gd name="T52" fmla="*/ 118 w 266"/>
                <a:gd name="T53" fmla="*/ 102 h 163"/>
                <a:gd name="T54" fmla="*/ 118 w 266"/>
                <a:gd name="T55" fmla="*/ 16 h 163"/>
                <a:gd name="T56" fmla="*/ 148 w 266"/>
                <a:gd name="T57" fmla="*/ 16 h 163"/>
                <a:gd name="T58" fmla="*/ 106 w 266"/>
                <a:gd name="T59" fmla="*/ 16 h 163"/>
                <a:gd name="T60" fmla="*/ 106 w 266"/>
                <a:gd name="T61" fmla="*/ 102 h 163"/>
                <a:gd name="T62" fmla="*/ 77 w 266"/>
                <a:gd name="T63" fmla="*/ 102 h 163"/>
                <a:gd name="T64" fmla="*/ 77 w 266"/>
                <a:gd name="T65" fmla="*/ 16 h 163"/>
                <a:gd name="T66" fmla="*/ 106 w 266"/>
                <a:gd name="T67" fmla="*/ 16 h 163"/>
                <a:gd name="T68" fmla="*/ 35 w 266"/>
                <a:gd name="T69" fmla="*/ 16 h 163"/>
                <a:gd name="T70" fmla="*/ 65 w 266"/>
                <a:gd name="T71" fmla="*/ 16 h 163"/>
                <a:gd name="T72" fmla="*/ 65 w 266"/>
                <a:gd name="T73" fmla="*/ 102 h 163"/>
                <a:gd name="T74" fmla="*/ 35 w 266"/>
                <a:gd name="T75" fmla="*/ 102 h 163"/>
                <a:gd name="T76" fmla="*/ 35 w 266"/>
                <a:gd name="T77" fmla="*/ 16 h 163"/>
                <a:gd name="T78" fmla="*/ 201 w 266"/>
                <a:gd name="T79" fmla="*/ 102 h 163"/>
                <a:gd name="T80" fmla="*/ 201 w 266"/>
                <a:gd name="T81" fmla="*/ 16 h 163"/>
                <a:gd name="T82" fmla="*/ 231 w 266"/>
                <a:gd name="T83" fmla="*/ 16 h 163"/>
                <a:gd name="T84" fmla="*/ 231 w 266"/>
                <a:gd name="T85" fmla="*/ 102 h 163"/>
                <a:gd name="T86" fmla="*/ 201 w 266"/>
                <a:gd name="T87" fmla="*/ 10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163">
                  <a:moveTo>
                    <a:pt x="258" y="0"/>
                  </a:moveTo>
                  <a:cubicBezTo>
                    <a:pt x="8" y="0"/>
                    <a:pt x="8" y="0"/>
                    <a:pt x="8" y="0"/>
                  </a:cubicBezTo>
                  <a:cubicBezTo>
                    <a:pt x="4" y="0"/>
                    <a:pt x="0" y="4"/>
                    <a:pt x="0" y="8"/>
                  </a:cubicBezTo>
                  <a:cubicBezTo>
                    <a:pt x="0" y="13"/>
                    <a:pt x="4" y="16"/>
                    <a:pt x="8" y="16"/>
                  </a:cubicBezTo>
                  <a:cubicBezTo>
                    <a:pt x="23" y="16"/>
                    <a:pt x="23" y="16"/>
                    <a:pt x="23" y="16"/>
                  </a:cubicBezTo>
                  <a:cubicBezTo>
                    <a:pt x="23" y="102"/>
                    <a:pt x="23" y="102"/>
                    <a:pt x="23" y="102"/>
                  </a:cubicBezTo>
                  <a:cubicBezTo>
                    <a:pt x="17" y="102"/>
                    <a:pt x="17" y="102"/>
                    <a:pt x="17" y="102"/>
                  </a:cubicBezTo>
                  <a:cubicBezTo>
                    <a:pt x="12" y="102"/>
                    <a:pt x="8" y="106"/>
                    <a:pt x="8" y="111"/>
                  </a:cubicBezTo>
                  <a:cubicBezTo>
                    <a:pt x="8" y="155"/>
                    <a:pt x="8" y="155"/>
                    <a:pt x="8" y="155"/>
                  </a:cubicBezTo>
                  <a:cubicBezTo>
                    <a:pt x="8" y="160"/>
                    <a:pt x="12" y="163"/>
                    <a:pt x="17" y="163"/>
                  </a:cubicBezTo>
                  <a:cubicBezTo>
                    <a:pt x="249" y="163"/>
                    <a:pt x="249" y="163"/>
                    <a:pt x="249" y="163"/>
                  </a:cubicBezTo>
                  <a:cubicBezTo>
                    <a:pt x="254" y="163"/>
                    <a:pt x="258" y="160"/>
                    <a:pt x="258" y="155"/>
                  </a:cubicBezTo>
                  <a:cubicBezTo>
                    <a:pt x="258" y="111"/>
                    <a:pt x="258" y="111"/>
                    <a:pt x="258" y="111"/>
                  </a:cubicBezTo>
                  <a:cubicBezTo>
                    <a:pt x="258" y="106"/>
                    <a:pt x="254" y="102"/>
                    <a:pt x="249" y="102"/>
                  </a:cubicBezTo>
                  <a:cubicBezTo>
                    <a:pt x="243" y="102"/>
                    <a:pt x="243" y="102"/>
                    <a:pt x="243" y="102"/>
                  </a:cubicBezTo>
                  <a:cubicBezTo>
                    <a:pt x="243" y="16"/>
                    <a:pt x="243" y="16"/>
                    <a:pt x="243" y="16"/>
                  </a:cubicBezTo>
                  <a:cubicBezTo>
                    <a:pt x="258" y="16"/>
                    <a:pt x="258" y="16"/>
                    <a:pt x="258" y="16"/>
                  </a:cubicBezTo>
                  <a:cubicBezTo>
                    <a:pt x="262" y="16"/>
                    <a:pt x="266" y="13"/>
                    <a:pt x="266" y="8"/>
                  </a:cubicBezTo>
                  <a:cubicBezTo>
                    <a:pt x="266" y="4"/>
                    <a:pt x="262" y="0"/>
                    <a:pt x="258" y="0"/>
                  </a:cubicBezTo>
                  <a:close/>
                  <a:moveTo>
                    <a:pt x="189" y="16"/>
                  </a:moveTo>
                  <a:cubicBezTo>
                    <a:pt x="189" y="102"/>
                    <a:pt x="189" y="102"/>
                    <a:pt x="189" y="102"/>
                  </a:cubicBezTo>
                  <a:cubicBezTo>
                    <a:pt x="160" y="102"/>
                    <a:pt x="160" y="102"/>
                    <a:pt x="160" y="102"/>
                  </a:cubicBezTo>
                  <a:cubicBezTo>
                    <a:pt x="160" y="16"/>
                    <a:pt x="160" y="16"/>
                    <a:pt x="160" y="16"/>
                  </a:cubicBezTo>
                  <a:lnTo>
                    <a:pt x="189" y="16"/>
                  </a:lnTo>
                  <a:close/>
                  <a:moveTo>
                    <a:pt x="148" y="16"/>
                  </a:moveTo>
                  <a:cubicBezTo>
                    <a:pt x="148" y="102"/>
                    <a:pt x="148" y="102"/>
                    <a:pt x="148" y="102"/>
                  </a:cubicBezTo>
                  <a:cubicBezTo>
                    <a:pt x="118" y="102"/>
                    <a:pt x="118" y="102"/>
                    <a:pt x="118" y="102"/>
                  </a:cubicBezTo>
                  <a:cubicBezTo>
                    <a:pt x="118" y="16"/>
                    <a:pt x="118" y="16"/>
                    <a:pt x="118" y="16"/>
                  </a:cubicBezTo>
                  <a:lnTo>
                    <a:pt x="148" y="16"/>
                  </a:lnTo>
                  <a:close/>
                  <a:moveTo>
                    <a:pt x="106" y="16"/>
                  </a:moveTo>
                  <a:cubicBezTo>
                    <a:pt x="106" y="102"/>
                    <a:pt x="106" y="102"/>
                    <a:pt x="106" y="102"/>
                  </a:cubicBezTo>
                  <a:cubicBezTo>
                    <a:pt x="77" y="102"/>
                    <a:pt x="77" y="102"/>
                    <a:pt x="77" y="102"/>
                  </a:cubicBezTo>
                  <a:cubicBezTo>
                    <a:pt x="77" y="16"/>
                    <a:pt x="77" y="16"/>
                    <a:pt x="77" y="16"/>
                  </a:cubicBezTo>
                  <a:lnTo>
                    <a:pt x="106" y="16"/>
                  </a:lnTo>
                  <a:close/>
                  <a:moveTo>
                    <a:pt x="35" y="16"/>
                  </a:moveTo>
                  <a:cubicBezTo>
                    <a:pt x="65" y="16"/>
                    <a:pt x="65" y="16"/>
                    <a:pt x="65" y="16"/>
                  </a:cubicBezTo>
                  <a:cubicBezTo>
                    <a:pt x="65" y="102"/>
                    <a:pt x="65" y="102"/>
                    <a:pt x="65" y="102"/>
                  </a:cubicBezTo>
                  <a:cubicBezTo>
                    <a:pt x="35" y="102"/>
                    <a:pt x="35" y="102"/>
                    <a:pt x="35" y="102"/>
                  </a:cubicBezTo>
                  <a:lnTo>
                    <a:pt x="35" y="16"/>
                  </a:lnTo>
                  <a:close/>
                  <a:moveTo>
                    <a:pt x="201" y="102"/>
                  </a:moveTo>
                  <a:cubicBezTo>
                    <a:pt x="201" y="16"/>
                    <a:pt x="201" y="16"/>
                    <a:pt x="201" y="16"/>
                  </a:cubicBezTo>
                  <a:cubicBezTo>
                    <a:pt x="231" y="16"/>
                    <a:pt x="231" y="16"/>
                    <a:pt x="231" y="16"/>
                  </a:cubicBezTo>
                  <a:cubicBezTo>
                    <a:pt x="231" y="102"/>
                    <a:pt x="231" y="102"/>
                    <a:pt x="231" y="102"/>
                  </a:cubicBezTo>
                  <a:lnTo>
                    <a:pt x="201" y="10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1" name="Freeform 56"/>
            <p:cNvSpPr>
              <a:spLocks/>
            </p:cNvSpPr>
            <p:nvPr/>
          </p:nvSpPr>
          <p:spPr bwMode="gray">
            <a:xfrm>
              <a:off x="8642650" y="5067620"/>
              <a:ext cx="327025" cy="63500"/>
            </a:xfrm>
            <a:custGeom>
              <a:avLst/>
              <a:gdLst>
                <a:gd name="T0" fmla="*/ 22 w 236"/>
                <a:gd name="T1" fmla="*/ 34 h 47"/>
                <a:gd name="T2" fmla="*/ 14 w 236"/>
                <a:gd name="T3" fmla="*/ 25 h 47"/>
                <a:gd name="T4" fmla="*/ 14 w 236"/>
                <a:gd name="T5" fmla="*/ 0 h 47"/>
                <a:gd name="T6" fmla="*/ 0 w 236"/>
                <a:gd name="T7" fmla="*/ 0 h 47"/>
                <a:gd name="T8" fmla="*/ 0 w 236"/>
                <a:gd name="T9" fmla="*/ 39 h 47"/>
                <a:gd name="T10" fmla="*/ 9 w 236"/>
                <a:gd name="T11" fmla="*/ 47 h 47"/>
                <a:gd name="T12" fmla="*/ 236 w 236"/>
                <a:gd name="T13" fmla="*/ 47 h 47"/>
                <a:gd name="T14" fmla="*/ 236 w 236"/>
                <a:gd name="T15" fmla="*/ 34 h 47"/>
                <a:gd name="T16" fmla="*/ 22 w 236"/>
                <a:gd name="T1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47">
                  <a:moveTo>
                    <a:pt x="22" y="34"/>
                  </a:moveTo>
                  <a:cubicBezTo>
                    <a:pt x="17" y="34"/>
                    <a:pt x="14" y="30"/>
                    <a:pt x="14" y="25"/>
                  </a:cubicBezTo>
                  <a:cubicBezTo>
                    <a:pt x="14" y="0"/>
                    <a:pt x="14" y="0"/>
                    <a:pt x="14" y="0"/>
                  </a:cubicBezTo>
                  <a:cubicBezTo>
                    <a:pt x="0" y="0"/>
                    <a:pt x="0" y="0"/>
                    <a:pt x="0" y="0"/>
                  </a:cubicBezTo>
                  <a:cubicBezTo>
                    <a:pt x="0" y="39"/>
                    <a:pt x="0" y="39"/>
                    <a:pt x="0" y="39"/>
                  </a:cubicBezTo>
                  <a:cubicBezTo>
                    <a:pt x="0" y="44"/>
                    <a:pt x="4" y="47"/>
                    <a:pt x="9" y="47"/>
                  </a:cubicBezTo>
                  <a:cubicBezTo>
                    <a:pt x="236" y="47"/>
                    <a:pt x="236" y="47"/>
                    <a:pt x="236" y="47"/>
                  </a:cubicBezTo>
                  <a:cubicBezTo>
                    <a:pt x="236" y="34"/>
                    <a:pt x="236" y="34"/>
                    <a:pt x="236" y="34"/>
                  </a:cubicBezTo>
                  <a:lnTo>
                    <a:pt x="22" y="34"/>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2" name="Freeform 57"/>
            <p:cNvSpPr>
              <a:spLocks/>
            </p:cNvSpPr>
            <p:nvPr/>
          </p:nvSpPr>
          <p:spPr bwMode="gray">
            <a:xfrm>
              <a:off x="8642650" y="5046983"/>
              <a:ext cx="346075" cy="84137"/>
            </a:xfrm>
            <a:custGeom>
              <a:avLst/>
              <a:gdLst>
                <a:gd name="T0" fmla="*/ 241 w 250"/>
                <a:gd name="T1" fmla="*/ 61 h 61"/>
                <a:gd name="T2" fmla="*/ 236 w 250"/>
                <a:gd name="T3" fmla="*/ 61 h 61"/>
                <a:gd name="T4" fmla="*/ 236 w 250"/>
                <a:gd name="T5" fmla="*/ 22 h 61"/>
                <a:gd name="T6" fmla="*/ 228 w 250"/>
                <a:gd name="T7" fmla="*/ 14 h 61"/>
                <a:gd name="T8" fmla="*/ 0 w 250"/>
                <a:gd name="T9" fmla="*/ 14 h 61"/>
                <a:gd name="T10" fmla="*/ 0 w 250"/>
                <a:gd name="T11" fmla="*/ 9 h 61"/>
                <a:gd name="T12" fmla="*/ 9 w 250"/>
                <a:gd name="T13" fmla="*/ 0 h 61"/>
                <a:gd name="T14" fmla="*/ 241 w 250"/>
                <a:gd name="T15" fmla="*/ 0 h 61"/>
                <a:gd name="T16" fmla="*/ 250 w 250"/>
                <a:gd name="T17" fmla="*/ 9 h 61"/>
                <a:gd name="T18" fmla="*/ 250 w 250"/>
                <a:gd name="T19" fmla="*/ 53 h 61"/>
                <a:gd name="T20" fmla="*/ 241 w 250"/>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61">
                  <a:moveTo>
                    <a:pt x="241" y="61"/>
                  </a:moveTo>
                  <a:cubicBezTo>
                    <a:pt x="236" y="61"/>
                    <a:pt x="236" y="61"/>
                    <a:pt x="236" y="61"/>
                  </a:cubicBezTo>
                  <a:cubicBezTo>
                    <a:pt x="236" y="22"/>
                    <a:pt x="236" y="22"/>
                    <a:pt x="236" y="22"/>
                  </a:cubicBezTo>
                  <a:cubicBezTo>
                    <a:pt x="236" y="18"/>
                    <a:pt x="232" y="14"/>
                    <a:pt x="228" y="14"/>
                  </a:cubicBezTo>
                  <a:cubicBezTo>
                    <a:pt x="0" y="14"/>
                    <a:pt x="0" y="14"/>
                    <a:pt x="0" y="14"/>
                  </a:cubicBezTo>
                  <a:cubicBezTo>
                    <a:pt x="0" y="9"/>
                    <a:pt x="0" y="9"/>
                    <a:pt x="0" y="9"/>
                  </a:cubicBezTo>
                  <a:cubicBezTo>
                    <a:pt x="0" y="4"/>
                    <a:pt x="4" y="0"/>
                    <a:pt x="9" y="0"/>
                  </a:cubicBezTo>
                  <a:cubicBezTo>
                    <a:pt x="241" y="0"/>
                    <a:pt x="241" y="0"/>
                    <a:pt x="241" y="0"/>
                  </a:cubicBezTo>
                  <a:cubicBezTo>
                    <a:pt x="246" y="0"/>
                    <a:pt x="250" y="4"/>
                    <a:pt x="250" y="9"/>
                  </a:cubicBezTo>
                  <a:cubicBezTo>
                    <a:pt x="250" y="53"/>
                    <a:pt x="250" y="53"/>
                    <a:pt x="250" y="53"/>
                  </a:cubicBezTo>
                  <a:cubicBezTo>
                    <a:pt x="250" y="58"/>
                    <a:pt x="246" y="61"/>
                    <a:pt x="241" y="6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3" name="Freeform 58"/>
            <p:cNvSpPr>
              <a:spLocks/>
            </p:cNvSpPr>
            <p:nvPr/>
          </p:nvSpPr>
          <p:spPr bwMode="gray">
            <a:xfrm>
              <a:off x="10792125" y="4919983"/>
              <a:ext cx="61913" cy="311150"/>
            </a:xfrm>
            <a:custGeom>
              <a:avLst/>
              <a:gdLst>
                <a:gd name="T0" fmla="*/ 39 w 45"/>
                <a:gd name="T1" fmla="*/ 180 h 226"/>
                <a:gd name="T2" fmla="*/ 33 w 45"/>
                <a:gd name="T3" fmla="*/ 180 h 226"/>
                <a:gd name="T4" fmla="*/ 33 w 45"/>
                <a:gd name="T5" fmla="*/ 0 h 226"/>
                <a:gd name="T6" fmla="*/ 12 w 45"/>
                <a:gd name="T7" fmla="*/ 0 h 226"/>
                <a:gd name="T8" fmla="*/ 12 w 45"/>
                <a:gd name="T9" fmla="*/ 180 h 226"/>
                <a:gd name="T10" fmla="*/ 5 w 45"/>
                <a:gd name="T11" fmla="*/ 180 h 226"/>
                <a:gd name="T12" fmla="*/ 0 w 45"/>
                <a:gd name="T13" fmla="*/ 186 h 226"/>
                <a:gd name="T14" fmla="*/ 0 w 45"/>
                <a:gd name="T15" fmla="*/ 226 h 226"/>
                <a:gd name="T16" fmla="*/ 45 w 45"/>
                <a:gd name="T17" fmla="*/ 226 h 226"/>
                <a:gd name="T18" fmla="*/ 45 w 45"/>
                <a:gd name="T19" fmla="*/ 186 h 226"/>
                <a:gd name="T20" fmla="*/ 39 w 45"/>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226">
                  <a:moveTo>
                    <a:pt x="39" y="180"/>
                  </a:moveTo>
                  <a:cubicBezTo>
                    <a:pt x="33" y="180"/>
                    <a:pt x="33" y="180"/>
                    <a:pt x="33" y="180"/>
                  </a:cubicBezTo>
                  <a:cubicBezTo>
                    <a:pt x="33" y="0"/>
                    <a:pt x="33" y="0"/>
                    <a:pt x="33" y="0"/>
                  </a:cubicBez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45" y="226"/>
                    <a:pt x="45" y="226"/>
                    <a:pt x="45" y="226"/>
                  </a:cubicBezTo>
                  <a:cubicBezTo>
                    <a:pt x="45" y="186"/>
                    <a:pt x="45" y="186"/>
                    <a:pt x="45" y="186"/>
                  </a:cubicBezTo>
                  <a:cubicBezTo>
                    <a:pt x="45" y="182"/>
                    <a:pt x="42" y="180"/>
                    <a:pt x="39" y="180"/>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4" name="Freeform 59"/>
            <p:cNvSpPr>
              <a:spLocks/>
            </p:cNvSpPr>
            <p:nvPr/>
          </p:nvSpPr>
          <p:spPr bwMode="gray">
            <a:xfrm>
              <a:off x="10827050" y="4919983"/>
              <a:ext cx="26988" cy="311150"/>
            </a:xfrm>
            <a:custGeom>
              <a:avLst/>
              <a:gdLst>
                <a:gd name="T0" fmla="*/ 14 w 20"/>
                <a:gd name="T1" fmla="*/ 180 h 226"/>
                <a:gd name="T2" fmla="*/ 8 w 20"/>
                <a:gd name="T3" fmla="*/ 180 h 226"/>
                <a:gd name="T4" fmla="*/ 8 w 20"/>
                <a:gd name="T5" fmla="*/ 0 h 226"/>
                <a:gd name="T6" fmla="*/ 0 w 20"/>
                <a:gd name="T7" fmla="*/ 0 h 226"/>
                <a:gd name="T8" fmla="*/ 0 w 20"/>
                <a:gd name="T9" fmla="*/ 180 h 226"/>
                <a:gd name="T10" fmla="*/ 6 w 20"/>
                <a:gd name="T11" fmla="*/ 180 h 226"/>
                <a:gd name="T12" fmla="*/ 12 w 20"/>
                <a:gd name="T13" fmla="*/ 186 h 226"/>
                <a:gd name="T14" fmla="*/ 12 w 20"/>
                <a:gd name="T15" fmla="*/ 226 h 226"/>
                <a:gd name="T16" fmla="*/ 20 w 20"/>
                <a:gd name="T17" fmla="*/ 226 h 226"/>
                <a:gd name="T18" fmla="*/ 20 w 20"/>
                <a:gd name="T19" fmla="*/ 186 h 226"/>
                <a:gd name="T20" fmla="*/ 14 w 20"/>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26">
                  <a:moveTo>
                    <a:pt x="14" y="180"/>
                  </a:moveTo>
                  <a:cubicBezTo>
                    <a:pt x="8" y="180"/>
                    <a:pt x="8" y="180"/>
                    <a:pt x="8" y="180"/>
                  </a:cubicBezTo>
                  <a:cubicBezTo>
                    <a:pt x="8" y="0"/>
                    <a:pt x="8" y="0"/>
                    <a:pt x="8" y="0"/>
                  </a:cubicBezTo>
                  <a:cubicBezTo>
                    <a:pt x="0" y="0"/>
                    <a:pt x="0" y="0"/>
                    <a:pt x="0" y="0"/>
                  </a:cubicBezTo>
                  <a:cubicBezTo>
                    <a:pt x="0" y="180"/>
                    <a:pt x="0" y="180"/>
                    <a:pt x="0" y="180"/>
                  </a:cubicBezTo>
                  <a:cubicBezTo>
                    <a:pt x="6" y="180"/>
                    <a:pt x="6" y="180"/>
                    <a:pt x="6" y="180"/>
                  </a:cubicBezTo>
                  <a:cubicBezTo>
                    <a:pt x="9" y="180"/>
                    <a:pt x="12" y="182"/>
                    <a:pt x="12" y="186"/>
                  </a:cubicBezTo>
                  <a:cubicBezTo>
                    <a:pt x="12" y="226"/>
                    <a:pt x="12" y="226"/>
                    <a:pt x="12" y="226"/>
                  </a:cubicBezTo>
                  <a:cubicBezTo>
                    <a:pt x="20" y="226"/>
                    <a:pt x="20" y="226"/>
                    <a:pt x="20" y="226"/>
                  </a:cubicBezTo>
                  <a:cubicBezTo>
                    <a:pt x="20" y="186"/>
                    <a:pt x="20" y="186"/>
                    <a:pt x="20" y="186"/>
                  </a:cubicBezTo>
                  <a:cubicBezTo>
                    <a:pt x="20" y="182"/>
                    <a:pt x="17" y="180"/>
                    <a:pt x="14" y="18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5" name="Freeform 60"/>
            <p:cNvSpPr>
              <a:spLocks/>
            </p:cNvSpPr>
            <p:nvPr/>
          </p:nvSpPr>
          <p:spPr bwMode="gray">
            <a:xfrm>
              <a:off x="10792125" y="4919983"/>
              <a:ext cx="25400" cy="311150"/>
            </a:xfrm>
            <a:custGeom>
              <a:avLst/>
              <a:gdLst>
                <a:gd name="T0" fmla="*/ 19 w 19"/>
                <a:gd name="T1" fmla="*/ 0 h 226"/>
                <a:gd name="T2" fmla="*/ 12 w 19"/>
                <a:gd name="T3" fmla="*/ 0 h 226"/>
                <a:gd name="T4" fmla="*/ 12 w 19"/>
                <a:gd name="T5" fmla="*/ 180 h 226"/>
                <a:gd name="T6" fmla="*/ 5 w 19"/>
                <a:gd name="T7" fmla="*/ 180 h 226"/>
                <a:gd name="T8" fmla="*/ 0 w 19"/>
                <a:gd name="T9" fmla="*/ 186 h 226"/>
                <a:gd name="T10" fmla="*/ 0 w 19"/>
                <a:gd name="T11" fmla="*/ 226 h 226"/>
                <a:gd name="T12" fmla="*/ 7 w 19"/>
                <a:gd name="T13" fmla="*/ 226 h 226"/>
                <a:gd name="T14" fmla="*/ 7 w 19"/>
                <a:gd name="T15" fmla="*/ 186 h 226"/>
                <a:gd name="T16" fmla="*/ 13 w 19"/>
                <a:gd name="T17" fmla="*/ 180 h 226"/>
                <a:gd name="T18" fmla="*/ 19 w 19"/>
                <a:gd name="T19" fmla="*/ 180 h 226"/>
                <a:gd name="T20" fmla="*/ 19 w 19"/>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26">
                  <a:moveTo>
                    <a:pt x="19" y="0"/>
                  </a:move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7" y="226"/>
                    <a:pt x="7" y="226"/>
                    <a:pt x="7" y="226"/>
                  </a:cubicBezTo>
                  <a:cubicBezTo>
                    <a:pt x="7" y="186"/>
                    <a:pt x="7" y="186"/>
                    <a:pt x="7" y="186"/>
                  </a:cubicBezTo>
                  <a:cubicBezTo>
                    <a:pt x="7" y="182"/>
                    <a:pt x="10" y="180"/>
                    <a:pt x="13" y="180"/>
                  </a:cubicBezTo>
                  <a:cubicBezTo>
                    <a:pt x="19" y="180"/>
                    <a:pt x="19" y="180"/>
                    <a:pt x="19" y="180"/>
                  </a:cubicBezTo>
                  <a:cubicBezTo>
                    <a:pt x="19" y="0"/>
                    <a:pt x="19" y="0"/>
                    <a:pt x="19" y="0"/>
                  </a:cubicBezTo>
                </a:path>
              </a:pathLst>
            </a:custGeom>
            <a:solidFill>
              <a:srgbClr val="FFC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6" name="Freeform 61"/>
            <p:cNvSpPr>
              <a:spLocks/>
            </p:cNvSpPr>
            <p:nvPr/>
          </p:nvSpPr>
          <p:spPr bwMode="gray">
            <a:xfrm>
              <a:off x="10068225" y="4172270"/>
              <a:ext cx="242888" cy="239712"/>
            </a:xfrm>
            <a:custGeom>
              <a:avLst/>
              <a:gdLst>
                <a:gd name="T0" fmla="*/ 153 w 153"/>
                <a:gd name="T1" fmla="*/ 98 h 151"/>
                <a:gd name="T2" fmla="*/ 100 w 153"/>
                <a:gd name="T3" fmla="*/ 151 h 151"/>
                <a:gd name="T4" fmla="*/ 0 w 153"/>
                <a:gd name="T5" fmla="*/ 52 h 151"/>
                <a:gd name="T6" fmla="*/ 53 w 153"/>
                <a:gd name="T7" fmla="*/ 0 h 151"/>
                <a:gd name="T8" fmla="*/ 153 w 153"/>
                <a:gd name="T9" fmla="*/ 98 h 151"/>
              </a:gdLst>
              <a:ahLst/>
              <a:cxnLst>
                <a:cxn ang="0">
                  <a:pos x="T0" y="T1"/>
                </a:cxn>
                <a:cxn ang="0">
                  <a:pos x="T2" y="T3"/>
                </a:cxn>
                <a:cxn ang="0">
                  <a:pos x="T4" y="T5"/>
                </a:cxn>
                <a:cxn ang="0">
                  <a:pos x="T6" y="T7"/>
                </a:cxn>
                <a:cxn ang="0">
                  <a:pos x="T8" y="T9"/>
                </a:cxn>
              </a:cxnLst>
              <a:rect l="0" t="0" r="r" b="b"/>
              <a:pathLst>
                <a:path w="153" h="151">
                  <a:moveTo>
                    <a:pt x="153" y="98"/>
                  </a:moveTo>
                  <a:lnTo>
                    <a:pt x="100" y="151"/>
                  </a:lnTo>
                  <a:lnTo>
                    <a:pt x="0" y="52"/>
                  </a:lnTo>
                  <a:lnTo>
                    <a:pt x="53" y="0"/>
                  </a:lnTo>
                  <a:lnTo>
                    <a:pt x="153" y="9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7" name="Freeform 62"/>
            <p:cNvSpPr>
              <a:spLocks/>
            </p:cNvSpPr>
            <p:nvPr/>
          </p:nvSpPr>
          <p:spPr bwMode="gray">
            <a:xfrm>
              <a:off x="9560225" y="3665858"/>
              <a:ext cx="579438" cy="576262"/>
            </a:xfrm>
            <a:custGeom>
              <a:avLst/>
              <a:gdLst>
                <a:gd name="T0" fmla="*/ 415 w 419"/>
                <a:gd name="T1" fmla="*/ 379 h 419"/>
                <a:gd name="T2" fmla="*/ 415 w 419"/>
                <a:gd name="T3" fmla="*/ 392 h 419"/>
                <a:gd name="T4" fmla="*/ 392 w 419"/>
                <a:gd name="T5" fmla="*/ 415 h 419"/>
                <a:gd name="T6" fmla="*/ 380 w 419"/>
                <a:gd name="T7" fmla="*/ 415 h 419"/>
                <a:gd name="T8" fmla="*/ 3 w 419"/>
                <a:gd name="T9" fmla="*/ 39 h 419"/>
                <a:gd name="T10" fmla="*/ 3 w 419"/>
                <a:gd name="T11" fmla="*/ 27 h 419"/>
                <a:gd name="T12" fmla="*/ 27 w 419"/>
                <a:gd name="T13" fmla="*/ 3 h 419"/>
                <a:gd name="T14" fmla="*/ 39 w 419"/>
                <a:gd name="T15" fmla="*/ 3 h 419"/>
                <a:gd name="T16" fmla="*/ 415 w 419"/>
                <a:gd name="T17" fmla="*/ 3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419">
                  <a:moveTo>
                    <a:pt x="415" y="379"/>
                  </a:moveTo>
                  <a:cubicBezTo>
                    <a:pt x="419" y="383"/>
                    <a:pt x="419" y="388"/>
                    <a:pt x="415" y="392"/>
                  </a:cubicBezTo>
                  <a:cubicBezTo>
                    <a:pt x="392" y="415"/>
                    <a:pt x="392" y="415"/>
                    <a:pt x="392" y="415"/>
                  </a:cubicBezTo>
                  <a:cubicBezTo>
                    <a:pt x="388" y="419"/>
                    <a:pt x="383" y="419"/>
                    <a:pt x="380" y="415"/>
                  </a:cubicBezTo>
                  <a:cubicBezTo>
                    <a:pt x="3" y="39"/>
                    <a:pt x="3" y="39"/>
                    <a:pt x="3" y="39"/>
                  </a:cubicBezTo>
                  <a:cubicBezTo>
                    <a:pt x="0" y="35"/>
                    <a:pt x="0" y="30"/>
                    <a:pt x="3" y="27"/>
                  </a:cubicBezTo>
                  <a:cubicBezTo>
                    <a:pt x="27" y="3"/>
                    <a:pt x="27" y="3"/>
                    <a:pt x="27" y="3"/>
                  </a:cubicBezTo>
                  <a:cubicBezTo>
                    <a:pt x="30" y="0"/>
                    <a:pt x="36" y="0"/>
                    <a:pt x="39" y="3"/>
                  </a:cubicBezTo>
                  <a:lnTo>
                    <a:pt x="415" y="37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8" name="Freeform 63"/>
            <p:cNvSpPr>
              <a:spLocks/>
            </p:cNvSpPr>
            <p:nvPr/>
          </p:nvSpPr>
          <p:spPr bwMode="gray">
            <a:xfrm>
              <a:off x="10185700" y="4288158"/>
              <a:ext cx="1066800" cy="1058862"/>
            </a:xfrm>
            <a:custGeom>
              <a:avLst/>
              <a:gdLst>
                <a:gd name="T0" fmla="*/ 672 w 672"/>
                <a:gd name="T1" fmla="*/ 594 h 667"/>
                <a:gd name="T2" fmla="*/ 597 w 672"/>
                <a:gd name="T3" fmla="*/ 667 h 667"/>
                <a:gd name="T4" fmla="*/ 0 w 672"/>
                <a:gd name="T5" fmla="*/ 74 h 667"/>
                <a:gd name="T6" fmla="*/ 74 w 672"/>
                <a:gd name="T7" fmla="*/ 0 h 667"/>
                <a:gd name="T8" fmla="*/ 672 w 672"/>
                <a:gd name="T9" fmla="*/ 594 h 667"/>
              </a:gdLst>
              <a:ahLst/>
              <a:cxnLst>
                <a:cxn ang="0">
                  <a:pos x="T0" y="T1"/>
                </a:cxn>
                <a:cxn ang="0">
                  <a:pos x="T2" y="T3"/>
                </a:cxn>
                <a:cxn ang="0">
                  <a:pos x="T4" y="T5"/>
                </a:cxn>
                <a:cxn ang="0">
                  <a:pos x="T6" y="T7"/>
                </a:cxn>
                <a:cxn ang="0">
                  <a:pos x="T8" y="T9"/>
                </a:cxn>
              </a:cxnLst>
              <a:rect l="0" t="0" r="r" b="b"/>
              <a:pathLst>
                <a:path w="672" h="667">
                  <a:moveTo>
                    <a:pt x="672" y="594"/>
                  </a:moveTo>
                  <a:lnTo>
                    <a:pt x="597" y="667"/>
                  </a:lnTo>
                  <a:lnTo>
                    <a:pt x="0" y="74"/>
                  </a:lnTo>
                  <a:lnTo>
                    <a:pt x="74" y="0"/>
                  </a:lnTo>
                  <a:lnTo>
                    <a:pt x="672" y="594"/>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9" name="Freeform 64"/>
            <p:cNvSpPr>
              <a:spLocks/>
            </p:cNvSpPr>
            <p:nvPr/>
          </p:nvSpPr>
          <p:spPr bwMode="gray">
            <a:xfrm>
              <a:off x="10055525" y="4159570"/>
              <a:ext cx="109538" cy="106362"/>
            </a:xfrm>
            <a:custGeom>
              <a:avLst/>
              <a:gdLst>
                <a:gd name="T0" fmla="*/ 9 w 79"/>
                <a:gd name="T1" fmla="*/ 77 h 77"/>
                <a:gd name="T2" fmla="*/ 4 w 79"/>
                <a:gd name="T3" fmla="*/ 75 h 77"/>
                <a:gd name="T4" fmla="*/ 4 w 79"/>
                <a:gd name="T5" fmla="*/ 64 h 77"/>
                <a:gd name="T6" fmla="*/ 64 w 79"/>
                <a:gd name="T7" fmla="*/ 3 h 77"/>
                <a:gd name="T8" fmla="*/ 75 w 79"/>
                <a:gd name="T9" fmla="*/ 3 h 77"/>
                <a:gd name="T10" fmla="*/ 75 w 79"/>
                <a:gd name="T11" fmla="*/ 15 h 77"/>
                <a:gd name="T12" fmla="*/ 15 w 79"/>
                <a:gd name="T13" fmla="*/ 75 h 77"/>
                <a:gd name="T14" fmla="*/ 9 w 79"/>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77">
                  <a:moveTo>
                    <a:pt x="9" y="77"/>
                  </a:moveTo>
                  <a:cubicBezTo>
                    <a:pt x="7" y="77"/>
                    <a:pt x="5" y="77"/>
                    <a:pt x="4" y="75"/>
                  </a:cubicBezTo>
                  <a:cubicBezTo>
                    <a:pt x="0" y="72"/>
                    <a:pt x="0" y="67"/>
                    <a:pt x="4" y="64"/>
                  </a:cubicBezTo>
                  <a:cubicBezTo>
                    <a:pt x="64" y="3"/>
                    <a:pt x="64" y="3"/>
                    <a:pt x="64" y="3"/>
                  </a:cubicBezTo>
                  <a:cubicBezTo>
                    <a:pt x="67" y="0"/>
                    <a:pt x="72" y="0"/>
                    <a:pt x="75" y="3"/>
                  </a:cubicBezTo>
                  <a:cubicBezTo>
                    <a:pt x="79" y="6"/>
                    <a:pt x="79" y="12"/>
                    <a:pt x="75" y="15"/>
                  </a:cubicBezTo>
                  <a:cubicBezTo>
                    <a:pt x="15" y="75"/>
                    <a:pt x="15" y="75"/>
                    <a:pt x="15" y="75"/>
                  </a:cubicBezTo>
                  <a:cubicBezTo>
                    <a:pt x="13" y="77"/>
                    <a:pt x="11" y="77"/>
                    <a:pt x="9" y="7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0" name="Freeform 65"/>
            <p:cNvSpPr>
              <a:spLocks/>
            </p:cNvSpPr>
            <p:nvPr/>
          </p:nvSpPr>
          <p:spPr bwMode="gray">
            <a:xfrm>
              <a:off x="9787237" y="3891283"/>
              <a:ext cx="79375" cy="77787"/>
            </a:xfrm>
            <a:custGeom>
              <a:avLst/>
              <a:gdLst>
                <a:gd name="T0" fmla="*/ 9 w 58"/>
                <a:gd name="T1" fmla="*/ 57 h 57"/>
                <a:gd name="T2" fmla="*/ 3 w 58"/>
                <a:gd name="T3" fmla="*/ 55 h 57"/>
                <a:gd name="T4" fmla="*/ 3 w 58"/>
                <a:gd name="T5" fmla="*/ 44 h 57"/>
                <a:gd name="T6" fmla="*/ 44 w 58"/>
                <a:gd name="T7" fmla="*/ 3 h 57"/>
                <a:gd name="T8" fmla="*/ 55 w 58"/>
                <a:gd name="T9" fmla="*/ 3 h 57"/>
                <a:gd name="T10" fmla="*/ 55 w 58"/>
                <a:gd name="T11" fmla="*/ 14 h 57"/>
                <a:gd name="T12" fmla="*/ 15 w 58"/>
                <a:gd name="T13" fmla="*/ 55 h 57"/>
                <a:gd name="T14" fmla="*/ 9 w 5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57">
                  <a:moveTo>
                    <a:pt x="9" y="57"/>
                  </a:moveTo>
                  <a:cubicBezTo>
                    <a:pt x="7" y="57"/>
                    <a:pt x="5" y="56"/>
                    <a:pt x="3" y="55"/>
                  </a:cubicBezTo>
                  <a:cubicBezTo>
                    <a:pt x="0" y="52"/>
                    <a:pt x="0" y="47"/>
                    <a:pt x="3" y="44"/>
                  </a:cubicBezTo>
                  <a:cubicBezTo>
                    <a:pt x="44" y="3"/>
                    <a:pt x="44" y="3"/>
                    <a:pt x="44" y="3"/>
                  </a:cubicBezTo>
                  <a:cubicBezTo>
                    <a:pt x="47" y="0"/>
                    <a:pt x="52" y="0"/>
                    <a:pt x="55" y="3"/>
                  </a:cubicBezTo>
                  <a:cubicBezTo>
                    <a:pt x="58" y="6"/>
                    <a:pt x="58" y="11"/>
                    <a:pt x="55" y="14"/>
                  </a:cubicBezTo>
                  <a:cubicBezTo>
                    <a:pt x="15" y="55"/>
                    <a:pt x="15" y="55"/>
                    <a:pt x="15" y="55"/>
                  </a:cubicBezTo>
                  <a:cubicBezTo>
                    <a:pt x="13" y="56"/>
                    <a:pt x="11" y="57"/>
                    <a:pt x="9" y="5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1" name="Freeform 66"/>
            <p:cNvSpPr>
              <a:spLocks/>
            </p:cNvSpPr>
            <p:nvPr/>
          </p:nvSpPr>
          <p:spPr bwMode="gray">
            <a:xfrm>
              <a:off x="10168237" y="4270695"/>
              <a:ext cx="153988" cy="150812"/>
            </a:xfrm>
            <a:custGeom>
              <a:avLst/>
              <a:gdLst>
                <a:gd name="T0" fmla="*/ 9 w 111"/>
                <a:gd name="T1" fmla="*/ 110 h 110"/>
                <a:gd name="T2" fmla="*/ 3 w 111"/>
                <a:gd name="T3" fmla="*/ 108 h 110"/>
                <a:gd name="T4" fmla="*/ 3 w 111"/>
                <a:gd name="T5" fmla="*/ 96 h 110"/>
                <a:gd name="T6" fmla="*/ 96 w 111"/>
                <a:gd name="T7" fmla="*/ 3 h 110"/>
                <a:gd name="T8" fmla="*/ 108 w 111"/>
                <a:gd name="T9" fmla="*/ 3 h 110"/>
                <a:gd name="T10" fmla="*/ 108 w 111"/>
                <a:gd name="T11" fmla="*/ 15 h 110"/>
                <a:gd name="T12" fmla="*/ 15 w 111"/>
                <a:gd name="T13" fmla="*/ 108 h 110"/>
                <a:gd name="T14" fmla="*/ 9 w 111"/>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0">
                  <a:moveTo>
                    <a:pt x="9" y="110"/>
                  </a:moveTo>
                  <a:cubicBezTo>
                    <a:pt x="7" y="110"/>
                    <a:pt x="5" y="109"/>
                    <a:pt x="3" y="108"/>
                  </a:cubicBezTo>
                  <a:cubicBezTo>
                    <a:pt x="0" y="104"/>
                    <a:pt x="0" y="99"/>
                    <a:pt x="3" y="96"/>
                  </a:cubicBezTo>
                  <a:cubicBezTo>
                    <a:pt x="96" y="3"/>
                    <a:pt x="96" y="3"/>
                    <a:pt x="96" y="3"/>
                  </a:cubicBezTo>
                  <a:cubicBezTo>
                    <a:pt x="100" y="0"/>
                    <a:pt x="105" y="0"/>
                    <a:pt x="108" y="3"/>
                  </a:cubicBezTo>
                  <a:cubicBezTo>
                    <a:pt x="111" y="6"/>
                    <a:pt x="111" y="11"/>
                    <a:pt x="108" y="15"/>
                  </a:cubicBezTo>
                  <a:cubicBezTo>
                    <a:pt x="15" y="108"/>
                    <a:pt x="15" y="108"/>
                    <a:pt x="15" y="108"/>
                  </a:cubicBezTo>
                  <a:cubicBezTo>
                    <a:pt x="13" y="109"/>
                    <a:pt x="11" y="110"/>
                    <a:pt x="9" y="11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2" name="Freeform 67"/>
            <p:cNvSpPr>
              <a:spLocks/>
            </p:cNvSpPr>
            <p:nvPr/>
          </p:nvSpPr>
          <p:spPr bwMode="gray">
            <a:xfrm>
              <a:off x="10269837" y="4296095"/>
              <a:ext cx="982663" cy="944562"/>
            </a:xfrm>
            <a:custGeom>
              <a:avLst/>
              <a:gdLst>
                <a:gd name="T0" fmla="*/ 619 w 619"/>
                <a:gd name="T1" fmla="*/ 589 h 595"/>
                <a:gd name="T2" fmla="*/ 613 w 619"/>
                <a:gd name="T3" fmla="*/ 595 h 595"/>
                <a:gd name="T4" fmla="*/ 0 w 619"/>
                <a:gd name="T5" fmla="*/ 26 h 595"/>
                <a:gd name="T6" fmla="*/ 27 w 619"/>
                <a:gd name="T7" fmla="*/ 0 h 595"/>
                <a:gd name="T8" fmla="*/ 619 w 619"/>
                <a:gd name="T9" fmla="*/ 589 h 595"/>
              </a:gdLst>
              <a:ahLst/>
              <a:cxnLst>
                <a:cxn ang="0">
                  <a:pos x="T0" y="T1"/>
                </a:cxn>
                <a:cxn ang="0">
                  <a:pos x="T2" y="T3"/>
                </a:cxn>
                <a:cxn ang="0">
                  <a:pos x="T4" y="T5"/>
                </a:cxn>
                <a:cxn ang="0">
                  <a:pos x="T6" y="T7"/>
                </a:cxn>
                <a:cxn ang="0">
                  <a:pos x="T8" y="T9"/>
                </a:cxn>
              </a:cxnLst>
              <a:rect l="0" t="0" r="r" b="b"/>
              <a:pathLst>
                <a:path w="619" h="595">
                  <a:moveTo>
                    <a:pt x="619" y="589"/>
                  </a:moveTo>
                  <a:lnTo>
                    <a:pt x="613" y="595"/>
                  </a:lnTo>
                  <a:lnTo>
                    <a:pt x="0" y="26"/>
                  </a:lnTo>
                  <a:lnTo>
                    <a:pt x="27" y="0"/>
                  </a:lnTo>
                  <a:lnTo>
                    <a:pt x="619" y="589"/>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3" name="Freeform 68"/>
            <p:cNvSpPr>
              <a:spLocks/>
            </p:cNvSpPr>
            <p:nvPr/>
          </p:nvSpPr>
          <p:spPr bwMode="gray">
            <a:xfrm>
              <a:off x="10193637" y="4370708"/>
              <a:ext cx="949325" cy="976312"/>
            </a:xfrm>
            <a:custGeom>
              <a:avLst/>
              <a:gdLst>
                <a:gd name="T0" fmla="*/ 592 w 598"/>
                <a:gd name="T1" fmla="*/ 615 h 615"/>
                <a:gd name="T2" fmla="*/ 598 w 598"/>
                <a:gd name="T3" fmla="*/ 610 h 615"/>
                <a:gd name="T4" fmla="*/ 27 w 598"/>
                <a:gd name="T5" fmla="*/ 0 h 615"/>
                <a:gd name="T6" fmla="*/ 0 w 598"/>
                <a:gd name="T7" fmla="*/ 27 h 615"/>
                <a:gd name="T8" fmla="*/ 592 w 598"/>
                <a:gd name="T9" fmla="*/ 615 h 615"/>
              </a:gdLst>
              <a:ahLst/>
              <a:cxnLst>
                <a:cxn ang="0">
                  <a:pos x="T0" y="T1"/>
                </a:cxn>
                <a:cxn ang="0">
                  <a:pos x="T2" y="T3"/>
                </a:cxn>
                <a:cxn ang="0">
                  <a:pos x="T4" y="T5"/>
                </a:cxn>
                <a:cxn ang="0">
                  <a:pos x="T6" y="T7"/>
                </a:cxn>
                <a:cxn ang="0">
                  <a:pos x="T8" y="T9"/>
                </a:cxn>
              </a:cxnLst>
              <a:rect l="0" t="0" r="r" b="b"/>
              <a:pathLst>
                <a:path w="598" h="615">
                  <a:moveTo>
                    <a:pt x="592" y="615"/>
                  </a:moveTo>
                  <a:lnTo>
                    <a:pt x="598" y="610"/>
                  </a:lnTo>
                  <a:lnTo>
                    <a:pt x="27" y="0"/>
                  </a:lnTo>
                  <a:lnTo>
                    <a:pt x="0" y="27"/>
                  </a:lnTo>
                  <a:lnTo>
                    <a:pt x="592" y="61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4" name="Freeform 69"/>
            <p:cNvSpPr>
              <a:spLocks/>
            </p:cNvSpPr>
            <p:nvPr/>
          </p:nvSpPr>
          <p:spPr bwMode="gray">
            <a:xfrm>
              <a:off x="10615912" y="5231133"/>
              <a:ext cx="665163" cy="93662"/>
            </a:xfrm>
            <a:custGeom>
              <a:avLst/>
              <a:gdLst>
                <a:gd name="T0" fmla="*/ 481 w 481"/>
                <a:gd name="T1" fmla="*/ 14 h 69"/>
                <a:gd name="T2" fmla="*/ 467 w 481"/>
                <a:gd name="T3" fmla="*/ 0 h 69"/>
                <a:gd name="T4" fmla="*/ 15 w 481"/>
                <a:gd name="T5" fmla="*/ 0 h 69"/>
                <a:gd name="T6" fmla="*/ 0 w 481"/>
                <a:gd name="T7" fmla="*/ 14 h 69"/>
                <a:gd name="T8" fmla="*/ 0 w 481"/>
                <a:gd name="T9" fmla="*/ 55 h 69"/>
                <a:gd name="T10" fmla="*/ 15 w 481"/>
                <a:gd name="T11" fmla="*/ 69 h 69"/>
                <a:gd name="T12" fmla="*/ 467 w 481"/>
                <a:gd name="T13" fmla="*/ 69 h 69"/>
                <a:gd name="T14" fmla="*/ 481 w 481"/>
                <a:gd name="T15" fmla="*/ 55 h 69"/>
                <a:gd name="T16" fmla="*/ 481 w 481"/>
                <a:gd name="T17" fmla="*/ 1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69">
                  <a:moveTo>
                    <a:pt x="481" y="14"/>
                  </a:moveTo>
                  <a:cubicBezTo>
                    <a:pt x="481" y="6"/>
                    <a:pt x="475" y="0"/>
                    <a:pt x="467" y="0"/>
                  </a:cubicBezTo>
                  <a:cubicBezTo>
                    <a:pt x="15" y="0"/>
                    <a:pt x="15" y="0"/>
                    <a:pt x="15" y="0"/>
                  </a:cubicBezTo>
                  <a:cubicBezTo>
                    <a:pt x="7" y="0"/>
                    <a:pt x="0" y="6"/>
                    <a:pt x="0" y="14"/>
                  </a:cubicBezTo>
                  <a:cubicBezTo>
                    <a:pt x="0" y="55"/>
                    <a:pt x="0" y="55"/>
                    <a:pt x="0" y="55"/>
                  </a:cubicBezTo>
                  <a:cubicBezTo>
                    <a:pt x="0" y="63"/>
                    <a:pt x="7" y="69"/>
                    <a:pt x="15" y="69"/>
                  </a:cubicBezTo>
                  <a:cubicBezTo>
                    <a:pt x="467" y="69"/>
                    <a:pt x="467" y="69"/>
                    <a:pt x="467" y="69"/>
                  </a:cubicBezTo>
                  <a:cubicBezTo>
                    <a:pt x="475" y="69"/>
                    <a:pt x="481" y="63"/>
                    <a:pt x="481" y="55"/>
                  </a:cubicBezTo>
                  <a:lnTo>
                    <a:pt x="481" y="1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5" name="Oval 70"/>
            <p:cNvSpPr>
              <a:spLocks noChangeArrowheads="1"/>
            </p:cNvSpPr>
            <p:nvPr/>
          </p:nvSpPr>
          <p:spPr bwMode="gray">
            <a:xfrm>
              <a:off x="103127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6" name="Oval 71"/>
            <p:cNvSpPr>
              <a:spLocks noChangeArrowheads="1"/>
            </p:cNvSpPr>
            <p:nvPr/>
          </p:nvSpPr>
          <p:spPr bwMode="gray">
            <a:xfrm>
              <a:off x="10695287"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7" name="Oval 72"/>
            <p:cNvSpPr>
              <a:spLocks noChangeArrowheads="1"/>
            </p:cNvSpPr>
            <p:nvPr/>
          </p:nvSpPr>
          <p:spPr bwMode="gray">
            <a:xfrm>
              <a:off x="109858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8" name="Freeform 73"/>
            <p:cNvSpPr>
              <a:spLocks/>
            </p:cNvSpPr>
            <p:nvPr/>
          </p:nvSpPr>
          <p:spPr bwMode="gray">
            <a:xfrm>
              <a:off x="10176175" y="5042220"/>
              <a:ext cx="341313" cy="404812"/>
            </a:xfrm>
            <a:custGeom>
              <a:avLst/>
              <a:gdLst>
                <a:gd name="T0" fmla="*/ 247 w 247"/>
                <a:gd name="T1" fmla="*/ 0 h 295"/>
                <a:gd name="T2" fmla="*/ 66 w 247"/>
                <a:gd name="T3" fmla="*/ 0 h 295"/>
                <a:gd name="T4" fmla="*/ 16 w 247"/>
                <a:gd name="T5" fmla="*/ 295 h 295"/>
                <a:gd name="T6" fmla="*/ 197 w 247"/>
                <a:gd name="T7" fmla="*/ 295 h 295"/>
                <a:gd name="T8" fmla="*/ 247 w 247"/>
                <a:gd name="T9" fmla="*/ 0 h 295"/>
              </a:gdLst>
              <a:ahLst/>
              <a:cxnLst>
                <a:cxn ang="0">
                  <a:pos x="T0" y="T1"/>
                </a:cxn>
                <a:cxn ang="0">
                  <a:pos x="T2" y="T3"/>
                </a:cxn>
                <a:cxn ang="0">
                  <a:pos x="T4" y="T5"/>
                </a:cxn>
                <a:cxn ang="0">
                  <a:pos x="T6" y="T7"/>
                </a:cxn>
                <a:cxn ang="0">
                  <a:pos x="T8" y="T9"/>
                </a:cxn>
              </a:cxnLst>
              <a:rect l="0" t="0" r="r" b="b"/>
              <a:pathLst>
                <a:path w="247" h="295">
                  <a:moveTo>
                    <a:pt x="247" y="0"/>
                  </a:moveTo>
                  <a:cubicBezTo>
                    <a:pt x="193" y="0"/>
                    <a:pt x="97" y="0"/>
                    <a:pt x="66" y="0"/>
                  </a:cubicBezTo>
                  <a:cubicBezTo>
                    <a:pt x="0" y="76"/>
                    <a:pt x="16" y="295"/>
                    <a:pt x="16" y="295"/>
                  </a:cubicBezTo>
                  <a:cubicBezTo>
                    <a:pt x="197" y="295"/>
                    <a:pt x="197" y="295"/>
                    <a:pt x="197" y="295"/>
                  </a:cubicBezTo>
                  <a:cubicBezTo>
                    <a:pt x="197" y="295"/>
                    <a:pt x="181" y="76"/>
                    <a:pt x="247" y="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9" name="Freeform 74"/>
            <p:cNvSpPr>
              <a:spLocks/>
            </p:cNvSpPr>
            <p:nvPr/>
          </p:nvSpPr>
          <p:spPr bwMode="gray">
            <a:xfrm>
              <a:off x="10727037" y="5324795"/>
              <a:ext cx="3175" cy="1587"/>
            </a:xfrm>
            <a:custGeom>
              <a:avLst/>
              <a:gdLst>
                <a:gd name="T0" fmla="*/ 0 w 2"/>
                <a:gd name="T1" fmla="*/ 1 h 1"/>
                <a:gd name="T2" fmla="*/ 2 w 2"/>
                <a:gd name="T3" fmla="*/ 0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0"/>
                    <a:pt x="2" y="0"/>
                    <a:pt x="2" y="0"/>
                  </a:cubicBezTo>
                  <a:cubicBezTo>
                    <a:pt x="0" y="0"/>
                    <a:pt x="0" y="0"/>
                    <a:pt x="0" y="0"/>
                  </a:cubicBezTo>
                  <a:lnTo>
                    <a:pt x="0" y="1"/>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0" name="Freeform 75"/>
            <p:cNvSpPr>
              <a:spLocks/>
            </p:cNvSpPr>
            <p:nvPr/>
          </p:nvSpPr>
          <p:spPr bwMode="gray">
            <a:xfrm>
              <a:off x="10512725" y="5324795"/>
              <a:ext cx="3175" cy="1587"/>
            </a:xfrm>
            <a:custGeom>
              <a:avLst/>
              <a:gdLst>
                <a:gd name="T0" fmla="*/ 0 w 3"/>
                <a:gd name="T1" fmla="*/ 1 h 1"/>
                <a:gd name="T2" fmla="*/ 3 w 3"/>
                <a:gd name="T3" fmla="*/ 0 h 1"/>
                <a:gd name="T4" fmla="*/ 0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1" y="0"/>
                    <a:pt x="2" y="0"/>
                    <a:pt x="3" y="0"/>
                  </a:cubicBezTo>
                  <a:cubicBezTo>
                    <a:pt x="0" y="0"/>
                    <a:pt x="0" y="0"/>
                    <a:pt x="0" y="0"/>
                  </a:cubicBezTo>
                  <a:lnTo>
                    <a:pt x="0" y="1"/>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1" name="Freeform 76"/>
            <p:cNvSpPr>
              <a:spLocks/>
            </p:cNvSpPr>
            <p:nvPr/>
          </p:nvSpPr>
          <p:spPr bwMode="gray">
            <a:xfrm>
              <a:off x="10176175" y="5042220"/>
              <a:ext cx="127000" cy="404812"/>
            </a:xfrm>
            <a:custGeom>
              <a:avLst/>
              <a:gdLst>
                <a:gd name="T0" fmla="*/ 92 w 92"/>
                <a:gd name="T1" fmla="*/ 0 h 295"/>
                <a:gd name="T2" fmla="*/ 66 w 92"/>
                <a:gd name="T3" fmla="*/ 0 h 295"/>
                <a:gd name="T4" fmla="*/ 16 w 92"/>
                <a:gd name="T5" fmla="*/ 295 h 295"/>
                <a:gd name="T6" fmla="*/ 42 w 92"/>
                <a:gd name="T7" fmla="*/ 295 h 295"/>
                <a:gd name="T8" fmla="*/ 92 w 92"/>
                <a:gd name="T9" fmla="*/ 0 h 295"/>
              </a:gdLst>
              <a:ahLst/>
              <a:cxnLst>
                <a:cxn ang="0">
                  <a:pos x="T0" y="T1"/>
                </a:cxn>
                <a:cxn ang="0">
                  <a:pos x="T2" y="T3"/>
                </a:cxn>
                <a:cxn ang="0">
                  <a:pos x="T4" y="T5"/>
                </a:cxn>
                <a:cxn ang="0">
                  <a:pos x="T6" y="T7"/>
                </a:cxn>
                <a:cxn ang="0">
                  <a:pos x="T8" y="T9"/>
                </a:cxn>
              </a:cxnLst>
              <a:rect l="0" t="0" r="r" b="b"/>
              <a:pathLst>
                <a:path w="92" h="295">
                  <a:moveTo>
                    <a:pt x="92" y="0"/>
                  </a:moveTo>
                  <a:cubicBezTo>
                    <a:pt x="82" y="0"/>
                    <a:pt x="73" y="0"/>
                    <a:pt x="66" y="0"/>
                  </a:cubicBezTo>
                  <a:cubicBezTo>
                    <a:pt x="0" y="76"/>
                    <a:pt x="16" y="295"/>
                    <a:pt x="16" y="295"/>
                  </a:cubicBezTo>
                  <a:cubicBezTo>
                    <a:pt x="42" y="295"/>
                    <a:pt x="42" y="295"/>
                    <a:pt x="42" y="295"/>
                  </a:cubicBezTo>
                  <a:cubicBezTo>
                    <a:pt x="42" y="295"/>
                    <a:pt x="26" y="76"/>
                    <a:pt x="92" y="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2" name="Rectangle 77"/>
            <p:cNvSpPr>
              <a:spLocks noChangeArrowheads="1"/>
            </p:cNvSpPr>
            <p:nvPr/>
          </p:nvSpPr>
          <p:spPr bwMode="gray">
            <a:xfrm>
              <a:off x="9574512" y="3729358"/>
              <a:ext cx="22225" cy="69373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3" name="Freeform 78"/>
            <p:cNvSpPr>
              <a:spLocks/>
            </p:cNvSpPr>
            <p:nvPr/>
          </p:nvSpPr>
          <p:spPr bwMode="gray">
            <a:xfrm>
              <a:off x="10393662" y="5042220"/>
              <a:ext cx="906463" cy="404812"/>
            </a:xfrm>
            <a:custGeom>
              <a:avLst/>
              <a:gdLst>
                <a:gd name="T0" fmla="*/ 642 w 656"/>
                <a:gd name="T1" fmla="*/ 206 h 295"/>
                <a:gd name="T2" fmla="*/ 219 w 656"/>
                <a:gd name="T3" fmla="*/ 206 h 295"/>
                <a:gd name="T4" fmla="*/ 217 w 656"/>
                <a:gd name="T5" fmla="*/ 207 h 295"/>
                <a:gd name="T6" fmla="*/ 217 w 656"/>
                <a:gd name="T7" fmla="*/ 0 h 295"/>
                <a:gd name="T8" fmla="*/ 66 w 656"/>
                <a:gd name="T9" fmla="*/ 0 h 295"/>
                <a:gd name="T10" fmla="*/ 16 w 656"/>
                <a:gd name="T11" fmla="*/ 295 h 295"/>
                <a:gd name="T12" fmla="*/ 642 w 656"/>
                <a:gd name="T13" fmla="*/ 295 h 295"/>
                <a:gd name="T14" fmla="*/ 656 w 656"/>
                <a:gd name="T15" fmla="*/ 281 h 295"/>
                <a:gd name="T16" fmla="*/ 656 w 656"/>
                <a:gd name="T17" fmla="*/ 221 h 295"/>
                <a:gd name="T18" fmla="*/ 642 w 656"/>
                <a:gd name="T19" fmla="*/ 20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6" h="295">
                  <a:moveTo>
                    <a:pt x="642" y="206"/>
                  </a:moveTo>
                  <a:cubicBezTo>
                    <a:pt x="219" y="206"/>
                    <a:pt x="219" y="206"/>
                    <a:pt x="219" y="206"/>
                  </a:cubicBezTo>
                  <a:cubicBezTo>
                    <a:pt x="219" y="206"/>
                    <a:pt x="218" y="206"/>
                    <a:pt x="217" y="207"/>
                  </a:cubicBezTo>
                  <a:cubicBezTo>
                    <a:pt x="217" y="0"/>
                    <a:pt x="217" y="0"/>
                    <a:pt x="217" y="0"/>
                  </a:cubicBezTo>
                  <a:cubicBezTo>
                    <a:pt x="217" y="0"/>
                    <a:pt x="119" y="0"/>
                    <a:pt x="66" y="0"/>
                  </a:cubicBezTo>
                  <a:cubicBezTo>
                    <a:pt x="0" y="76"/>
                    <a:pt x="16" y="295"/>
                    <a:pt x="16" y="295"/>
                  </a:cubicBezTo>
                  <a:cubicBezTo>
                    <a:pt x="642" y="295"/>
                    <a:pt x="642" y="295"/>
                    <a:pt x="642" y="295"/>
                  </a:cubicBezTo>
                  <a:cubicBezTo>
                    <a:pt x="650" y="295"/>
                    <a:pt x="656" y="289"/>
                    <a:pt x="656" y="281"/>
                  </a:cubicBezTo>
                  <a:cubicBezTo>
                    <a:pt x="656" y="221"/>
                    <a:pt x="656" y="221"/>
                    <a:pt x="656" y="221"/>
                  </a:cubicBezTo>
                  <a:cubicBezTo>
                    <a:pt x="656" y="213"/>
                    <a:pt x="650" y="206"/>
                    <a:pt x="642" y="206"/>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4" name="Freeform 79"/>
            <p:cNvSpPr>
              <a:spLocks/>
            </p:cNvSpPr>
            <p:nvPr/>
          </p:nvSpPr>
          <p:spPr bwMode="gray">
            <a:xfrm>
              <a:off x="10393662" y="5042220"/>
              <a:ext cx="300038" cy="404812"/>
            </a:xfrm>
            <a:custGeom>
              <a:avLst/>
              <a:gdLst>
                <a:gd name="T0" fmla="*/ 81 w 217"/>
                <a:gd name="T1" fmla="*/ 15 h 295"/>
                <a:gd name="T2" fmla="*/ 217 w 217"/>
                <a:gd name="T3" fmla="*/ 15 h 295"/>
                <a:gd name="T4" fmla="*/ 217 w 217"/>
                <a:gd name="T5" fmla="*/ 0 h 295"/>
                <a:gd name="T6" fmla="*/ 66 w 217"/>
                <a:gd name="T7" fmla="*/ 0 h 295"/>
                <a:gd name="T8" fmla="*/ 16 w 217"/>
                <a:gd name="T9" fmla="*/ 295 h 295"/>
                <a:gd name="T10" fmla="*/ 30 w 217"/>
                <a:gd name="T11" fmla="*/ 295 h 295"/>
                <a:gd name="T12" fmla="*/ 81 w 217"/>
                <a:gd name="T13" fmla="*/ 15 h 295"/>
              </a:gdLst>
              <a:ahLst/>
              <a:cxnLst>
                <a:cxn ang="0">
                  <a:pos x="T0" y="T1"/>
                </a:cxn>
                <a:cxn ang="0">
                  <a:pos x="T2" y="T3"/>
                </a:cxn>
                <a:cxn ang="0">
                  <a:pos x="T4" y="T5"/>
                </a:cxn>
                <a:cxn ang="0">
                  <a:pos x="T6" y="T7"/>
                </a:cxn>
                <a:cxn ang="0">
                  <a:pos x="T8" y="T9"/>
                </a:cxn>
                <a:cxn ang="0">
                  <a:pos x="T10" y="T11"/>
                </a:cxn>
                <a:cxn ang="0">
                  <a:pos x="T12" y="T13"/>
                </a:cxn>
              </a:cxnLst>
              <a:rect l="0" t="0" r="r" b="b"/>
              <a:pathLst>
                <a:path w="217" h="295">
                  <a:moveTo>
                    <a:pt x="81" y="15"/>
                  </a:moveTo>
                  <a:cubicBezTo>
                    <a:pt x="122" y="15"/>
                    <a:pt x="188" y="15"/>
                    <a:pt x="217" y="15"/>
                  </a:cubicBezTo>
                  <a:cubicBezTo>
                    <a:pt x="217" y="0"/>
                    <a:pt x="217" y="0"/>
                    <a:pt x="217" y="0"/>
                  </a:cubicBezTo>
                  <a:cubicBezTo>
                    <a:pt x="217" y="0"/>
                    <a:pt x="119" y="0"/>
                    <a:pt x="66" y="0"/>
                  </a:cubicBezTo>
                  <a:cubicBezTo>
                    <a:pt x="0" y="76"/>
                    <a:pt x="16" y="295"/>
                    <a:pt x="16" y="295"/>
                  </a:cubicBezTo>
                  <a:cubicBezTo>
                    <a:pt x="30" y="295"/>
                    <a:pt x="30" y="295"/>
                    <a:pt x="30" y="295"/>
                  </a:cubicBezTo>
                  <a:cubicBezTo>
                    <a:pt x="28" y="244"/>
                    <a:pt x="25" y="79"/>
                    <a:pt x="81" y="15"/>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5" name="Freeform 80"/>
            <p:cNvSpPr>
              <a:spLocks/>
            </p:cNvSpPr>
            <p:nvPr/>
          </p:nvSpPr>
          <p:spPr bwMode="gray">
            <a:xfrm>
              <a:off x="10414300" y="54279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6" name="Freeform 81"/>
            <p:cNvSpPr>
              <a:spLocks/>
            </p:cNvSpPr>
            <p:nvPr/>
          </p:nvSpPr>
          <p:spPr bwMode="gray">
            <a:xfrm>
              <a:off x="10414300" y="5432745"/>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7" name="Freeform 82"/>
            <p:cNvSpPr>
              <a:spLocks/>
            </p:cNvSpPr>
            <p:nvPr/>
          </p:nvSpPr>
          <p:spPr bwMode="gray">
            <a:xfrm>
              <a:off x="10414300" y="54406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8" name="Freeform 83"/>
            <p:cNvSpPr>
              <a:spLocks/>
            </p:cNvSpPr>
            <p:nvPr/>
          </p:nvSpPr>
          <p:spPr bwMode="gray">
            <a:xfrm>
              <a:off x="10433350" y="5324795"/>
              <a:ext cx="866775" cy="122237"/>
            </a:xfrm>
            <a:custGeom>
              <a:avLst/>
              <a:gdLst>
                <a:gd name="T0" fmla="*/ 613 w 627"/>
                <a:gd name="T1" fmla="*/ 0 h 89"/>
                <a:gd name="T2" fmla="*/ 613 w 627"/>
                <a:gd name="T3" fmla="*/ 56 h 89"/>
                <a:gd name="T4" fmla="*/ 599 w 627"/>
                <a:gd name="T5" fmla="*/ 71 h 89"/>
                <a:gd name="T6" fmla="*/ 0 w 627"/>
                <a:gd name="T7" fmla="*/ 71 h 89"/>
                <a:gd name="T8" fmla="*/ 1 w 627"/>
                <a:gd name="T9" fmla="*/ 89 h 89"/>
                <a:gd name="T10" fmla="*/ 613 w 627"/>
                <a:gd name="T11" fmla="*/ 89 h 89"/>
                <a:gd name="T12" fmla="*/ 627 w 627"/>
                <a:gd name="T13" fmla="*/ 75 h 89"/>
                <a:gd name="T14" fmla="*/ 627 w 627"/>
                <a:gd name="T15" fmla="*/ 15 h 89"/>
                <a:gd name="T16" fmla="*/ 613 w 627"/>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89">
                  <a:moveTo>
                    <a:pt x="613" y="0"/>
                  </a:moveTo>
                  <a:cubicBezTo>
                    <a:pt x="613" y="56"/>
                    <a:pt x="613" y="56"/>
                    <a:pt x="613" y="56"/>
                  </a:cubicBezTo>
                  <a:cubicBezTo>
                    <a:pt x="613" y="64"/>
                    <a:pt x="607" y="71"/>
                    <a:pt x="599" y="71"/>
                  </a:cubicBezTo>
                  <a:cubicBezTo>
                    <a:pt x="0" y="71"/>
                    <a:pt x="0" y="71"/>
                    <a:pt x="0" y="71"/>
                  </a:cubicBezTo>
                  <a:cubicBezTo>
                    <a:pt x="0" y="78"/>
                    <a:pt x="1" y="84"/>
                    <a:pt x="1" y="89"/>
                  </a:cubicBezTo>
                  <a:cubicBezTo>
                    <a:pt x="613" y="89"/>
                    <a:pt x="613" y="89"/>
                    <a:pt x="613" y="89"/>
                  </a:cubicBezTo>
                  <a:cubicBezTo>
                    <a:pt x="621" y="89"/>
                    <a:pt x="627" y="83"/>
                    <a:pt x="627" y="75"/>
                  </a:cubicBezTo>
                  <a:cubicBezTo>
                    <a:pt x="627" y="15"/>
                    <a:pt x="627" y="15"/>
                    <a:pt x="627" y="15"/>
                  </a:cubicBezTo>
                  <a:cubicBezTo>
                    <a:pt x="627" y="7"/>
                    <a:pt x="621" y="1"/>
                    <a:pt x="613" y="0"/>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9" name="Freeform 84"/>
            <p:cNvSpPr>
              <a:spLocks/>
            </p:cNvSpPr>
            <p:nvPr/>
          </p:nvSpPr>
          <p:spPr bwMode="gray">
            <a:xfrm>
              <a:off x="10452400" y="5086670"/>
              <a:ext cx="203200" cy="238125"/>
            </a:xfrm>
            <a:custGeom>
              <a:avLst/>
              <a:gdLst>
                <a:gd name="T0" fmla="*/ 146 w 146"/>
                <a:gd name="T1" fmla="*/ 174 h 174"/>
                <a:gd name="T2" fmla="*/ 146 w 146"/>
                <a:gd name="T3" fmla="*/ 0 h 174"/>
                <a:gd name="T4" fmla="*/ 40 w 146"/>
                <a:gd name="T5" fmla="*/ 0 h 174"/>
                <a:gd name="T6" fmla="*/ 0 w 146"/>
                <a:gd name="T7" fmla="*/ 174 h 174"/>
                <a:gd name="T8" fmla="*/ 146 w 146"/>
                <a:gd name="T9" fmla="*/ 174 h 174"/>
              </a:gdLst>
              <a:ahLst/>
              <a:cxnLst>
                <a:cxn ang="0">
                  <a:pos x="T0" y="T1"/>
                </a:cxn>
                <a:cxn ang="0">
                  <a:pos x="T2" y="T3"/>
                </a:cxn>
                <a:cxn ang="0">
                  <a:pos x="T4" y="T5"/>
                </a:cxn>
                <a:cxn ang="0">
                  <a:pos x="T6" y="T7"/>
                </a:cxn>
                <a:cxn ang="0">
                  <a:pos x="T8" y="T9"/>
                </a:cxn>
              </a:cxnLst>
              <a:rect l="0" t="0" r="r" b="b"/>
              <a:pathLst>
                <a:path w="146" h="174">
                  <a:moveTo>
                    <a:pt x="146" y="174"/>
                  </a:moveTo>
                  <a:cubicBezTo>
                    <a:pt x="146" y="0"/>
                    <a:pt x="146" y="0"/>
                    <a:pt x="146" y="0"/>
                  </a:cubicBezTo>
                  <a:cubicBezTo>
                    <a:pt x="146" y="0"/>
                    <a:pt x="82" y="0"/>
                    <a:pt x="40" y="0"/>
                  </a:cubicBezTo>
                  <a:cubicBezTo>
                    <a:pt x="8" y="38"/>
                    <a:pt x="0" y="119"/>
                    <a:pt x="0" y="174"/>
                  </a:cubicBezTo>
                  <a:lnTo>
                    <a:pt x="146" y="17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0" name="Freeform 85"/>
            <p:cNvSpPr>
              <a:spLocks/>
            </p:cNvSpPr>
            <p:nvPr/>
          </p:nvSpPr>
          <p:spPr bwMode="gray">
            <a:xfrm>
              <a:off x="10452400" y="5086670"/>
              <a:ext cx="203200" cy="238125"/>
            </a:xfrm>
            <a:custGeom>
              <a:avLst/>
              <a:gdLst>
                <a:gd name="T0" fmla="*/ 146 w 146"/>
                <a:gd name="T1" fmla="*/ 174 h 174"/>
                <a:gd name="T2" fmla="*/ 40 w 146"/>
                <a:gd name="T3" fmla="*/ 0 h 174"/>
                <a:gd name="T4" fmla="*/ 0 w 146"/>
                <a:gd name="T5" fmla="*/ 174 h 174"/>
                <a:gd name="T6" fmla="*/ 146 w 146"/>
                <a:gd name="T7" fmla="*/ 174 h 174"/>
              </a:gdLst>
              <a:ahLst/>
              <a:cxnLst>
                <a:cxn ang="0">
                  <a:pos x="T0" y="T1"/>
                </a:cxn>
                <a:cxn ang="0">
                  <a:pos x="T2" y="T3"/>
                </a:cxn>
                <a:cxn ang="0">
                  <a:pos x="T4" y="T5"/>
                </a:cxn>
                <a:cxn ang="0">
                  <a:pos x="T6" y="T7"/>
                </a:cxn>
              </a:cxnLst>
              <a:rect l="0" t="0" r="r" b="b"/>
              <a:pathLst>
                <a:path w="146" h="174">
                  <a:moveTo>
                    <a:pt x="146" y="174"/>
                  </a:moveTo>
                  <a:cubicBezTo>
                    <a:pt x="146" y="174"/>
                    <a:pt x="84" y="73"/>
                    <a:pt x="40" y="0"/>
                  </a:cubicBezTo>
                  <a:cubicBezTo>
                    <a:pt x="8" y="38"/>
                    <a:pt x="0" y="119"/>
                    <a:pt x="0" y="174"/>
                  </a:cubicBezTo>
                  <a:lnTo>
                    <a:pt x="146" y="174"/>
                  </a:ln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1" name="Oval 86"/>
            <p:cNvSpPr>
              <a:spLocks noChangeArrowheads="1"/>
            </p:cNvSpPr>
            <p:nvPr/>
          </p:nvSpPr>
          <p:spPr bwMode="gray">
            <a:xfrm>
              <a:off x="10458750" y="5353370"/>
              <a:ext cx="188913"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2" name="Oval 87"/>
            <p:cNvSpPr>
              <a:spLocks noChangeArrowheads="1"/>
            </p:cNvSpPr>
            <p:nvPr/>
          </p:nvSpPr>
          <p:spPr bwMode="gray">
            <a:xfrm>
              <a:off x="10503200" y="5396233"/>
              <a:ext cx="100013"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3" name="Oval 88"/>
            <p:cNvSpPr>
              <a:spLocks noChangeArrowheads="1"/>
            </p:cNvSpPr>
            <p:nvPr/>
          </p:nvSpPr>
          <p:spPr bwMode="gray">
            <a:xfrm>
              <a:off x="11041362" y="5353370"/>
              <a:ext cx="192088"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4" name="Oval 89"/>
            <p:cNvSpPr>
              <a:spLocks noChangeArrowheads="1"/>
            </p:cNvSpPr>
            <p:nvPr/>
          </p:nvSpPr>
          <p:spPr bwMode="gray">
            <a:xfrm>
              <a:off x="1083975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5" name="Freeform 90"/>
            <p:cNvSpPr>
              <a:spLocks/>
            </p:cNvSpPr>
            <p:nvPr/>
          </p:nvSpPr>
          <p:spPr bwMode="gray">
            <a:xfrm>
              <a:off x="10503200" y="5412108"/>
              <a:ext cx="85725" cy="87312"/>
            </a:xfrm>
            <a:custGeom>
              <a:avLst/>
              <a:gdLst>
                <a:gd name="T0" fmla="*/ 37 w 62"/>
                <a:gd name="T1" fmla="*/ 63 h 63"/>
                <a:gd name="T2" fmla="*/ 62 w 62"/>
                <a:gd name="T3" fmla="*/ 52 h 63"/>
                <a:gd name="T4" fmla="*/ 10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0" y="0"/>
                    <a:pt x="10" y="0"/>
                    <a:pt x="10"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6" name="Freeform 91"/>
            <p:cNvSpPr>
              <a:spLocks/>
            </p:cNvSpPr>
            <p:nvPr/>
          </p:nvSpPr>
          <p:spPr bwMode="gray">
            <a:xfrm>
              <a:off x="10241262" y="5359720"/>
              <a:ext cx="120650" cy="15875"/>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9"/>
                    <a:pt x="0" y="6"/>
                  </a:cubicBezTo>
                  <a:cubicBezTo>
                    <a:pt x="0" y="3"/>
                    <a:pt x="2" y="0"/>
                    <a:pt x="6" y="0"/>
                  </a:cubicBezTo>
                  <a:cubicBezTo>
                    <a:pt x="81" y="0"/>
                    <a:pt x="81" y="0"/>
                    <a:pt x="81" y="0"/>
                  </a:cubicBezTo>
                  <a:cubicBezTo>
                    <a:pt x="84" y="0"/>
                    <a:pt x="87" y="3"/>
                    <a:pt x="87" y="6"/>
                  </a:cubicBezTo>
                  <a:cubicBezTo>
                    <a:pt x="87" y="9"/>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7" name="Freeform 92"/>
            <p:cNvSpPr>
              <a:spLocks/>
            </p:cNvSpPr>
            <p:nvPr/>
          </p:nvSpPr>
          <p:spPr bwMode="gray">
            <a:xfrm>
              <a:off x="10241262" y="5396233"/>
              <a:ext cx="120650" cy="17462"/>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10"/>
                    <a:pt x="0" y="6"/>
                  </a:cubicBezTo>
                  <a:cubicBezTo>
                    <a:pt x="0" y="3"/>
                    <a:pt x="2" y="0"/>
                    <a:pt x="6" y="0"/>
                  </a:cubicBezTo>
                  <a:cubicBezTo>
                    <a:pt x="81" y="0"/>
                    <a:pt x="81" y="0"/>
                    <a:pt x="81" y="0"/>
                  </a:cubicBezTo>
                  <a:cubicBezTo>
                    <a:pt x="84" y="0"/>
                    <a:pt x="87" y="3"/>
                    <a:pt x="87" y="6"/>
                  </a:cubicBezTo>
                  <a:cubicBezTo>
                    <a:pt x="87" y="10"/>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8" name="Freeform 93"/>
            <p:cNvSpPr>
              <a:spLocks/>
            </p:cNvSpPr>
            <p:nvPr/>
          </p:nvSpPr>
          <p:spPr bwMode="gray">
            <a:xfrm>
              <a:off x="10209512" y="5086670"/>
              <a:ext cx="227013" cy="239712"/>
            </a:xfrm>
            <a:custGeom>
              <a:avLst/>
              <a:gdLst>
                <a:gd name="T0" fmla="*/ 31 w 164"/>
                <a:gd name="T1" fmla="*/ 0 h 175"/>
                <a:gd name="T2" fmla="*/ 0 w 164"/>
                <a:gd name="T3" fmla="*/ 175 h 175"/>
                <a:gd name="T4" fmla="*/ 133 w 164"/>
                <a:gd name="T5" fmla="*/ 175 h 175"/>
                <a:gd name="T6" fmla="*/ 164 w 164"/>
                <a:gd name="T7" fmla="*/ 0 h 175"/>
                <a:gd name="T8" fmla="*/ 31 w 164"/>
                <a:gd name="T9" fmla="*/ 0 h 175"/>
              </a:gdLst>
              <a:ahLst/>
              <a:cxnLst>
                <a:cxn ang="0">
                  <a:pos x="T0" y="T1"/>
                </a:cxn>
                <a:cxn ang="0">
                  <a:pos x="T2" y="T3"/>
                </a:cxn>
                <a:cxn ang="0">
                  <a:pos x="T4" y="T5"/>
                </a:cxn>
                <a:cxn ang="0">
                  <a:pos x="T6" y="T7"/>
                </a:cxn>
                <a:cxn ang="0">
                  <a:pos x="T8" y="T9"/>
                </a:cxn>
              </a:cxnLst>
              <a:rect l="0" t="0" r="r" b="b"/>
              <a:pathLst>
                <a:path w="164" h="175">
                  <a:moveTo>
                    <a:pt x="31" y="0"/>
                  </a:moveTo>
                  <a:cubicBezTo>
                    <a:pt x="9" y="49"/>
                    <a:pt x="1" y="119"/>
                    <a:pt x="0" y="175"/>
                  </a:cubicBezTo>
                  <a:cubicBezTo>
                    <a:pt x="133" y="175"/>
                    <a:pt x="133" y="175"/>
                    <a:pt x="133" y="175"/>
                  </a:cubicBezTo>
                  <a:cubicBezTo>
                    <a:pt x="134" y="119"/>
                    <a:pt x="142" y="49"/>
                    <a:pt x="164" y="0"/>
                  </a:cubicBezTo>
                  <a:lnTo>
                    <a:pt x="31"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9" name="Freeform 94"/>
            <p:cNvSpPr>
              <a:spLocks/>
            </p:cNvSpPr>
            <p:nvPr/>
          </p:nvSpPr>
          <p:spPr bwMode="gray">
            <a:xfrm>
              <a:off x="10209512" y="5086670"/>
              <a:ext cx="185738" cy="239712"/>
            </a:xfrm>
            <a:custGeom>
              <a:avLst/>
              <a:gdLst>
                <a:gd name="T0" fmla="*/ 31 w 134"/>
                <a:gd name="T1" fmla="*/ 0 h 175"/>
                <a:gd name="T2" fmla="*/ 0 w 134"/>
                <a:gd name="T3" fmla="*/ 175 h 175"/>
                <a:gd name="T4" fmla="*/ 133 w 134"/>
                <a:gd name="T5" fmla="*/ 175 h 175"/>
                <a:gd name="T6" fmla="*/ 31 w 134"/>
                <a:gd name="T7" fmla="*/ 0 h 175"/>
              </a:gdLst>
              <a:ahLst/>
              <a:cxnLst>
                <a:cxn ang="0">
                  <a:pos x="T0" y="T1"/>
                </a:cxn>
                <a:cxn ang="0">
                  <a:pos x="T2" y="T3"/>
                </a:cxn>
                <a:cxn ang="0">
                  <a:pos x="T4" y="T5"/>
                </a:cxn>
                <a:cxn ang="0">
                  <a:pos x="T6" y="T7"/>
                </a:cxn>
              </a:cxnLst>
              <a:rect l="0" t="0" r="r" b="b"/>
              <a:pathLst>
                <a:path w="134" h="175">
                  <a:moveTo>
                    <a:pt x="31" y="0"/>
                  </a:moveTo>
                  <a:cubicBezTo>
                    <a:pt x="9" y="49"/>
                    <a:pt x="1" y="119"/>
                    <a:pt x="0" y="175"/>
                  </a:cubicBezTo>
                  <a:cubicBezTo>
                    <a:pt x="133" y="175"/>
                    <a:pt x="133" y="175"/>
                    <a:pt x="133" y="175"/>
                  </a:cubicBezTo>
                  <a:cubicBezTo>
                    <a:pt x="134" y="119"/>
                    <a:pt x="31" y="0"/>
                    <a:pt x="31" y="0"/>
                  </a:cubicBez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0" name="Freeform 95"/>
            <p:cNvSpPr>
              <a:spLocks noEditPoints="1"/>
            </p:cNvSpPr>
            <p:nvPr/>
          </p:nvSpPr>
          <p:spPr bwMode="gray">
            <a:xfrm>
              <a:off x="9257012" y="4496120"/>
              <a:ext cx="280988" cy="279400"/>
            </a:xfrm>
            <a:custGeom>
              <a:avLst/>
              <a:gdLst>
                <a:gd name="T0" fmla="*/ 203 w 203"/>
                <a:gd name="T1" fmla="*/ 93 h 203"/>
                <a:gd name="T2" fmla="*/ 187 w 203"/>
                <a:gd name="T3" fmla="*/ 77 h 203"/>
                <a:gd name="T4" fmla="*/ 192 w 203"/>
                <a:gd name="T5" fmla="*/ 54 h 203"/>
                <a:gd name="T6" fmla="*/ 170 w 203"/>
                <a:gd name="T7" fmla="*/ 46 h 203"/>
                <a:gd name="T8" fmla="*/ 167 w 203"/>
                <a:gd name="T9" fmla="*/ 23 h 203"/>
                <a:gd name="T10" fmla="*/ 144 w 203"/>
                <a:gd name="T11" fmla="*/ 25 h 203"/>
                <a:gd name="T12" fmla="*/ 132 w 203"/>
                <a:gd name="T13" fmla="*/ 4 h 203"/>
                <a:gd name="T14" fmla="*/ 111 w 203"/>
                <a:gd name="T15" fmla="*/ 15 h 203"/>
                <a:gd name="T16" fmla="*/ 92 w 203"/>
                <a:gd name="T17" fmla="*/ 0 h 203"/>
                <a:gd name="T18" fmla="*/ 77 w 203"/>
                <a:gd name="T19" fmla="*/ 18 h 203"/>
                <a:gd name="T20" fmla="*/ 54 w 203"/>
                <a:gd name="T21" fmla="*/ 11 h 203"/>
                <a:gd name="T22" fmla="*/ 47 w 203"/>
                <a:gd name="T23" fmla="*/ 33 h 203"/>
                <a:gd name="T24" fmla="*/ 23 w 203"/>
                <a:gd name="T25" fmla="*/ 36 h 203"/>
                <a:gd name="T26" fmla="*/ 24 w 203"/>
                <a:gd name="T27" fmla="*/ 59 h 203"/>
                <a:gd name="T28" fmla="*/ 4 w 203"/>
                <a:gd name="T29" fmla="*/ 71 h 203"/>
                <a:gd name="T30" fmla="*/ 14 w 203"/>
                <a:gd name="T31" fmla="*/ 93 h 203"/>
                <a:gd name="T32" fmla="*/ 0 w 203"/>
                <a:gd name="T33" fmla="*/ 112 h 203"/>
                <a:gd name="T34" fmla="*/ 16 w 203"/>
                <a:gd name="T35" fmla="*/ 127 h 203"/>
                <a:gd name="T36" fmla="*/ 11 w 203"/>
                <a:gd name="T37" fmla="*/ 149 h 203"/>
                <a:gd name="T38" fmla="*/ 32 w 203"/>
                <a:gd name="T39" fmla="*/ 158 h 203"/>
                <a:gd name="T40" fmla="*/ 36 w 203"/>
                <a:gd name="T41" fmla="*/ 180 h 203"/>
                <a:gd name="T42" fmla="*/ 59 w 203"/>
                <a:gd name="T43" fmla="*/ 180 h 203"/>
                <a:gd name="T44" fmla="*/ 71 w 203"/>
                <a:gd name="T45" fmla="*/ 199 h 203"/>
                <a:gd name="T46" fmla="*/ 92 w 203"/>
                <a:gd name="T47" fmla="*/ 191 h 203"/>
                <a:gd name="T48" fmla="*/ 111 w 203"/>
                <a:gd name="T49" fmla="*/ 203 h 203"/>
                <a:gd name="T50" fmla="*/ 127 w 203"/>
                <a:gd name="T51" fmla="*/ 188 h 203"/>
                <a:gd name="T52" fmla="*/ 149 w 203"/>
                <a:gd name="T53" fmla="*/ 192 h 203"/>
                <a:gd name="T54" fmla="*/ 158 w 203"/>
                <a:gd name="T55" fmla="*/ 171 h 203"/>
                <a:gd name="T56" fmla="*/ 180 w 203"/>
                <a:gd name="T57" fmla="*/ 167 h 203"/>
                <a:gd name="T58" fmla="*/ 180 w 203"/>
                <a:gd name="T59" fmla="*/ 144 h 203"/>
                <a:gd name="T60" fmla="*/ 199 w 203"/>
                <a:gd name="T61" fmla="*/ 132 h 203"/>
                <a:gd name="T62" fmla="*/ 190 w 203"/>
                <a:gd name="T63" fmla="*/ 112 h 203"/>
                <a:gd name="T64" fmla="*/ 57 w 203"/>
                <a:gd name="T65" fmla="*/ 58 h 203"/>
                <a:gd name="T66" fmla="*/ 93 w 203"/>
                <a:gd name="T67" fmla="*/ 73 h 203"/>
                <a:gd name="T68" fmla="*/ 39 w 203"/>
                <a:gd name="T69" fmla="*/ 95 h 203"/>
                <a:gd name="T70" fmla="*/ 93 w 203"/>
                <a:gd name="T71" fmla="*/ 166 h 203"/>
                <a:gd name="T72" fmla="*/ 39 w 203"/>
                <a:gd name="T73" fmla="*/ 111 h 203"/>
                <a:gd name="T74" fmla="*/ 93 w 203"/>
                <a:gd name="T75" fmla="*/ 133 h 203"/>
                <a:gd name="T76" fmla="*/ 89 w 203"/>
                <a:gd name="T77" fmla="*/ 102 h 203"/>
                <a:gd name="T78" fmla="*/ 114 w 203"/>
                <a:gd name="T79" fmla="*/ 102 h 203"/>
                <a:gd name="T80" fmla="*/ 89 w 203"/>
                <a:gd name="T81" fmla="*/ 102 h 203"/>
                <a:gd name="T82" fmla="*/ 110 w 203"/>
                <a:gd name="T83" fmla="*/ 166 h 203"/>
                <a:gd name="T84" fmla="*/ 124 w 203"/>
                <a:gd name="T85" fmla="*/ 125 h 203"/>
                <a:gd name="T86" fmla="*/ 165 w 203"/>
                <a:gd name="T87" fmla="*/ 111 h 203"/>
                <a:gd name="T88" fmla="*/ 132 w 203"/>
                <a:gd name="T89" fmla="*/ 95 h 203"/>
                <a:gd name="T90" fmla="*/ 110 w 203"/>
                <a:gd name="T91" fmla="*/ 40 h 203"/>
                <a:gd name="T92" fmla="*/ 165 w 203"/>
                <a:gd name="T93" fmla="*/ 9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3" h="203">
                  <a:moveTo>
                    <a:pt x="203" y="112"/>
                  </a:moveTo>
                  <a:cubicBezTo>
                    <a:pt x="203" y="93"/>
                    <a:pt x="203" y="93"/>
                    <a:pt x="203" y="93"/>
                  </a:cubicBezTo>
                  <a:cubicBezTo>
                    <a:pt x="190" y="93"/>
                    <a:pt x="190" y="93"/>
                    <a:pt x="190" y="93"/>
                  </a:cubicBezTo>
                  <a:cubicBezTo>
                    <a:pt x="189" y="88"/>
                    <a:pt x="188" y="82"/>
                    <a:pt x="187" y="77"/>
                  </a:cubicBezTo>
                  <a:cubicBezTo>
                    <a:pt x="199" y="72"/>
                    <a:pt x="199" y="72"/>
                    <a:pt x="199" y="72"/>
                  </a:cubicBezTo>
                  <a:cubicBezTo>
                    <a:pt x="192" y="54"/>
                    <a:pt x="192" y="54"/>
                    <a:pt x="192" y="54"/>
                  </a:cubicBezTo>
                  <a:cubicBezTo>
                    <a:pt x="179" y="60"/>
                    <a:pt x="179" y="60"/>
                    <a:pt x="179" y="60"/>
                  </a:cubicBezTo>
                  <a:cubicBezTo>
                    <a:pt x="177" y="55"/>
                    <a:pt x="174" y="51"/>
                    <a:pt x="170" y="46"/>
                  </a:cubicBezTo>
                  <a:cubicBezTo>
                    <a:pt x="180" y="36"/>
                    <a:pt x="180" y="36"/>
                    <a:pt x="180" y="36"/>
                  </a:cubicBezTo>
                  <a:cubicBezTo>
                    <a:pt x="167" y="23"/>
                    <a:pt x="167" y="23"/>
                    <a:pt x="167" y="23"/>
                  </a:cubicBezTo>
                  <a:cubicBezTo>
                    <a:pt x="157" y="33"/>
                    <a:pt x="157" y="33"/>
                    <a:pt x="157" y="33"/>
                  </a:cubicBezTo>
                  <a:cubicBezTo>
                    <a:pt x="153" y="30"/>
                    <a:pt x="148" y="27"/>
                    <a:pt x="144" y="25"/>
                  </a:cubicBezTo>
                  <a:cubicBezTo>
                    <a:pt x="149" y="11"/>
                    <a:pt x="149" y="11"/>
                    <a:pt x="149" y="11"/>
                  </a:cubicBezTo>
                  <a:cubicBezTo>
                    <a:pt x="132" y="4"/>
                    <a:pt x="132" y="4"/>
                    <a:pt x="132" y="4"/>
                  </a:cubicBezTo>
                  <a:cubicBezTo>
                    <a:pt x="127" y="18"/>
                    <a:pt x="127" y="18"/>
                    <a:pt x="127" y="18"/>
                  </a:cubicBezTo>
                  <a:cubicBezTo>
                    <a:pt x="122" y="16"/>
                    <a:pt x="116" y="15"/>
                    <a:pt x="111" y="15"/>
                  </a:cubicBezTo>
                  <a:cubicBezTo>
                    <a:pt x="111" y="0"/>
                    <a:pt x="111" y="0"/>
                    <a:pt x="111" y="0"/>
                  </a:cubicBezTo>
                  <a:cubicBezTo>
                    <a:pt x="92" y="0"/>
                    <a:pt x="92" y="0"/>
                    <a:pt x="92" y="0"/>
                  </a:cubicBezTo>
                  <a:cubicBezTo>
                    <a:pt x="92" y="15"/>
                    <a:pt x="92" y="15"/>
                    <a:pt x="92" y="15"/>
                  </a:cubicBezTo>
                  <a:cubicBezTo>
                    <a:pt x="87" y="15"/>
                    <a:pt x="82" y="16"/>
                    <a:pt x="77" y="18"/>
                  </a:cubicBezTo>
                  <a:cubicBezTo>
                    <a:pt x="72" y="4"/>
                    <a:pt x="72" y="4"/>
                    <a:pt x="72" y="4"/>
                  </a:cubicBezTo>
                  <a:cubicBezTo>
                    <a:pt x="54" y="11"/>
                    <a:pt x="54" y="11"/>
                    <a:pt x="54" y="11"/>
                  </a:cubicBezTo>
                  <a:cubicBezTo>
                    <a:pt x="60" y="25"/>
                    <a:pt x="60" y="25"/>
                    <a:pt x="60" y="25"/>
                  </a:cubicBezTo>
                  <a:cubicBezTo>
                    <a:pt x="55" y="27"/>
                    <a:pt x="51" y="30"/>
                    <a:pt x="47" y="33"/>
                  </a:cubicBezTo>
                  <a:cubicBezTo>
                    <a:pt x="36" y="23"/>
                    <a:pt x="36" y="23"/>
                    <a:pt x="36" y="23"/>
                  </a:cubicBezTo>
                  <a:cubicBezTo>
                    <a:pt x="23" y="36"/>
                    <a:pt x="23" y="36"/>
                    <a:pt x="23" y="36"/>
                  </a:cubicBezTo>
                  <a:cubicBezTo>
                    <a:pt x="33" y="46"/>
                    <a:pt x="33" y="46"/>
                    <a:pt x="33" y="46"/>
                  </a:cubicBezTo>
                  <a:cubicBezTo>
                    <a:pt x="30" y="51"/>
                    <a:pt x="27" y="55"/>
                    <a:pt x="24" y="59"/>
                  </a:cubicBezTo>
                  <a:cubicBezTo>
                    <a:pt x="11" y="54"/>
                    <a:pt x="11" y="54"/>
                    <a:pt x="11" y="54"/>
                  </a:cubicBezTo>
                  <a:cubicBezTo>
                    <a:pt x="4" y="71"/>
                    <a:pt x="4" y="71"/>
                    <a:pt x="4" y="71"/>
                  </a:cubicBezTo>
                  <a:cubicBezTo>
                    <a:pt x="17" y="77"/>
                    <a:pt x="17" y="77"/>
                    <a:pt x="17" y="77"/>
                  </a:cubicBezTo>
                  <a:cubicBezTo>
                    <a:pt x="15" y="82"/>
                    <a:pt x="14" y="88"/>
                    <a:pt x="14" y="93"/>
                  </a:cubicBezTo>
                  <a:cubicBezTo>
                    <a:pt x="0" y="93"/>
                    <a:pt x="0" y="93"/>
                    <a:pt x="0" y="93"/>
                  </a:cubicBezTo>
                  <a:cubicBezTo>
                    <a:pt x="0" y="112"/>
                    <a:pt x="0" y="112"/>
                    <a:pt x="0" y="112"/>
                  </a:cubicBezTo>
                  <a:cubicBezTo>
                    <a:pt x="14" y="112"/>
                    <a:pt x="14" y="112"/>
                    <a:pt x="14" y="112"/>
                  </a:cubicBezTo>
                  <a:cubicBezTo>
                    <a:pt x="14" y="117"/>
                    <a:pt x="15" y="122"/>
                    <a:pt x="16" y="127"/>
                  </a:cubicBezTo>
                  <a:cubicBezTo>
                    <a:pt x="4" y="132"/>
                    <a:pt x="4" y="132"/>
                    <a:pt x="4" y="132"/>
                  </a:cubicBezTo>
                  <a:cubicBezTo>
                    <a:pt x="11" y="149"/>
                    <a:pt x="11" y="149"/>
                    <a:pt x="11" y="149"/>
                  </a:cubicBezTo>
                  <a:cubicBezTo>
                    <a:pt x="23" y="144"/>
                    <a:pt x="23" y="144"/>
                    <a:pt x="23" y="144"/>
                  </a:cubicBezTo>
                  <a:cubicBezTo>
                    <a:pt x="26" y="149"/>
                    <a:pt x="29" y="154"/>
                    <a:pt x="32" y="158"/>
                  </a:cubicBezTo>
                  <a:cubicBezTo>
                    <a:pt x="23" y="167"/>
                    <a:pt x="23" y="167"/>
                    <a:pt x="23" y="167"/>
                  </a:cubicBezTo>
                  <a:cubicBezTo>
                    <a:pt x="36" y="180"/>
                    <a:pt x="36" y="180"/>
                    <a:pt x="36" y="180"/>
                  </a:cubicBezTo>
                  <a:cubicBezTo>
                    <a:pt x="45" y="171"/>
                    <a:pt x="45" y="171"/>
                    <a:pt x="45" y="171"/>
                  </a:cubicBezTo>
                  <a:cubicBezTo>
                    <a:pt x="50" y="175"/>
                    <a:pt x="54" y="178"/>
                    <a:pt x="59" y="180"/>
                  </a:cubicBezTo>
                  <a:cubicBezTo>
                    <a:pt x="54" y="192"/>
                    <a:pt x="54" y="192"/>
                    <a:pt x="54" y="192"/>
                  </a:cubicBezTo>
                  <a:cubicBezTo>
                    <a:pt x="71" y="199"/>
                    <a:pt x="71" y="199"/>
                    <a:pt x="71" y="199"/>
                  </a:cubicBezTo>
                  <a:cubicBezTo>
                    <a:pt x="76" y="188"/>
                    <a:pt x="76" y="188"/>
                    <a:pt x="76" y="188"/>
                  </a:cubicBezTo>
                  <a:cubicBezTo>
                    <a:pt x="81" y="189"/>
                    <a:pt x="87" y="190"/>
                    <a:pt x="92" y="191"/>
                  </a:cubicBezTo>
                  <a:cubicBezTo>
                    <a:pt x="92" y="203"/>
                    <a:pt x="92" y="203"/>
                    <a:pt x="92" y="203"/>
                  </a:cubicBezTo>
                  <a:cubicBezTo>
                    <a:pt x="111" y="203"/>
                    <a:pt x="111" y="203"/>
                    <a:pt x="111" y="203"/>
                  </a:cubicBezTo>
                  <a:cubicBezTo>
                    <a:pt x="111" y="191"/>
                    <a:pt x="111" y="191"/>
                    <a:pt x="111" y="191"/>
                  </a:cubicBezTo>
                  <a:cubicBezTo>
                    <a:pt x="117" y="190"/>
                    <a:pt x="122" y="189"/>
                    <a:pt x="127" y="188"/>
                  </a:cubicBezTo>
                  <a:cubicBezTo>
                    <a:pt x="132" y="199"/>
                    <a:pt x="132" y="199"/>
                    <a:pt x="132" y="199"/>
                  </a:cubicBezTo>
                  <a:cubicBezTo>
                    <a:pt x="149" y="192"/>
                    <a:pt x="149" y="192"/>
                    <a:pt x="149" y="192"/>
                  </a:cubicBezTo>
                  <a:cubicBezTo>
                    <a:pt x="144" y="181"/>
                    <a:pt x="144" y="181"/>
                    <a:pt x="144" y="181"/>
                  </a:cubicBezTo>
                  <a:cubicBezTo>
                    <a:pt x="149" y="178"/>
                    <a:pt x="154" y="175"/>
                    <a:pt x="158" y="171"/>
                  </a:cubicBezTo>
                  <a:cubicBezTo>
                    <a:pt x="167" y="180"/>
                    <a:pt x="167" y="180"/>
                    <a:pt x="167" y="180"/>
                  </a:cubicBezTo>
                  <a:cubicBezTo>
                    <a:pt x="180" y="167"/>
                    <a:pt x="180" y="167"/>
                    <a:pt x="180" y="167"/>
                  </a:cubicBezTo>
                  <a:cubicBezTo>
                    <a:pt x="171" y="158"/>
                    <a:pt x="171" y="158"/>
                    <a:pt x="171" y="158"/>
                  </a:cubicBezTo>
                  <a:cubicBezTo>
                    <a:pt x="175" y="154"/>
                    <a:pt x="178" y="149"/>
                    <a:pt x="180" y="144"/>
                  </a:cubicBezTo>
                  <a:cubicBezTo>
                    <a:pt x="192" y="149"/>
                    <a:pt x="192" y="149"/>
                    <a:pt x="192" y="149"/>
                  </a:cubicBezTo>
                  <a:cubicBezTo>
                    <a:pt x="199" y="132"/>
                    <a:pt x="199" y="132"/>
                    <a:pt x="199" y="132"/>
                  </a:cubicBezTo>
                  <a:cubicBezTo>
                    <a:pt x="187" y="127"/>
                    <a:pt x="187" y="127"/>
                    <a:pt x="187" y="127"/>
                  </a:cubicBezTo>
                  <a:cubicBezTo>
                    <a:pt x="188" y="122"/>
                    <a:pt x="189" y="117"/>
                    <a:pt x="190" y="112"/>
                  </a:cubicBezTo>
                  <a:lnTo>
                    <a:pt x="203" y="112"/>
                  </a:lnTo>
                  <a:close/>
                  <a:moveTo>
                    <a:pt x="57" y="58"/>
                  </a:moveTo>
                  <a:cubicBezTo>
                    <a:pt x="67" y="48"/>
                    <a:pt x="80" y="41"/>
                    <a:pt x="93" y="40"/>
                  </a:cubicBezTo>
                  <a:cubicBezTo>
                    <a:pt x="93" y="73"/>
                    <a:pt x="93" y="73"/>
                    <a:pt x="93" y="73"/>
                  </a:cubicBezTo>
                  <a:cubicBezTo>
                    <a:pt x="83" y="76"/>
                    <a:pt x="75" y="84"/>
                    <a:pt x="72" y="95"/>
                  </a:cubicBezTo>
                  <a:cubicBezTo>
                    <a:pt x="39" y="95"/>
                    <a:pt x="39" y="95"/>
                    <a:pt x="39" y="95"/>
                  </a:cubicBezTo>
                  <a:cubicBezTo>
                    <a:pt x="40" y="81"/>
                    <a:pt x="47" y="68"/>
                    <a:pt x="57" y="58"/>
                  </a:cubicBezTo>
                  <a:close/>
                  <a:moveTo>
                    <a:pt x="93" y="166"/>
                  </a:moveTo>
                  <a:cubicBezTo>
                    <a:pt x="80" y="164"/>
                    <a:pt x="67" y="158"/>
                    <a:pt x="57" y="148"/>
                  </a:cubicBezTo>
                  <a:cubicBezTo>
                    <a:pt x="47" y="138"/>
                    <a:pt x="40" y="125"/>
                    <a:pt x="39" y="111"/>
                  </a:cubicBezTo>
                  <a:cubicBezTo>
                    <a:pt x="72" y="111"/>
                    <a:pt x="72" y="111"/>
                    <a:pt x="72" y="111"/>
                  </a:cubicBezTo>
                  <a:cubicBezTo>
                    <a:pt x="75" y="122"/>
                    <a:pt x="83" y="130"/>
                    <a:pt x="93" y="133"/>
                  </a:cubicBezTo>
                  <a:lnTo>
                    <a:pt x="93" y="166"/>
                  </a:lnTo>
                  <a:close/>
                  <a:moveTo>
                    <a:pt x="89" y="102"/>
                  </a:moveTo>
                  <a:cubicBezTo>
                    <a:pt x="89" y="95"/>
                    <a:pt x="95" y="89"/>
                    <a:pt x="102" y="89"/>
                  </a:cubicBezTo>
                  <a:cubicBezTo>
                    <a:pt x="109" y="89"/>
                    <a:pt x="114" y="95"/>
                    <a:pt x="114" y="102"/>
                  </a:cubicBezTo>
                  <a:cubicBezTo>
                    <a:pt x="114" y="109"/>
                    <a:pt x="109" y="114"/>
                    <a:pt x="102" y="114"/>
                  </a:cubicBezTo>
                  <a:cubicBezTo>
                    <a:pt x="95" y="114"/>
                    <a:pt x="89" y="109"/>
                    <a:pt x="89" y="102"/>
                  </a:cubicBezTo>
                  <a:close/>
                  <a:moveTo>
                    <a:pt x="147" y="148"/>
                  </a:moveTo>
                  <a:cubicBezTo>
                    <a:pt x="137" y="158"/>
                    <a:pt x="124" y="164"/>
                    <a:pt x="110" y="166"/>
                  </a:cubicBezTo>
                  <a:cubicBezTo>
                    <a:pt x="110" y="133"/>
                    <a:pt x="110" y="133"/>
                    <a:pt x="110" y="133"/>
                  </a:cubicBezTo>
                  <a:cubicBezTo>
                    <a:pt x="115" y="131"/>
                    <a:pt x="120" y="129"/>
                    <a:pt x="124" y="125"/>
                  </a:cubicBezTo>
                  <a:cubicBezTo>
                    <a:pt x="128" y="121"/>
                    <a:pt x="130" y="116"/>
                    <a:pt x="132" y="111"/>
                  </a:cubicBezTo>
                  <a:cubicBezTo>
                    <a:pt x="165" y="111"/>
                    <a:pt x="165" y="111"/>
                    <a:pt x="165" y="111"/>
                  </a:cubicBezTo>
                  <a:cubicBezTo>
                    <a:pt x="163" y="125"/>
                    <a:pt x="157" y="138"/>
                    <a:pt x="147" y="148"/>
                  </a:cubicBezTo>
                  <a:close/>
                  <a:moveTo>
                    <a:pt x="132" y="95"/>
                  </a:moveTo>
                  <a:cubicBezTo>
                    <a:pt x="129" y="84"/>
                    <a:pt x="121" y="76"/>
                    <a:pt x="110" y="73"/>
                  </a:cubicBezTo>
                  <a:cubicBezTo>
                    <a:pt x="110" y="40"/>
                    <a:pt x="110" y="40"/>
                    <a:pt x="110" y="40"/>
                  </a:cubicBezTo>
                  <a:cubicBezTo>
                    <a:pt x="124" y="41"/>
                    <a:pt x="137" y="48"/>
                    <a:pt x="147" y="58"/>
                  </a:cubicBezTo>
                  <a:cubicBezTo>
                    <a:pt x="157" y="68"/>
                    <a:pt x="163" y="81"/>
                    <a:pt x="165" y="95"/>
                  </a:cubicBezTo>
                  <a:lnTo>
                    <a:pt x="132" y="95"/>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1" name="Freeform 96"/>
            <p:cNvSpPr>
              <a:spLocks noEditPoints="1"/>
            </p:cNvSpPr>
            <p:nvPr/>
          </p:nvSpPr>
          <p:spPr bwMode="gray">
            <a:xfrm>
              <a:off x="9109375" y="4723133"/>
              <a:ext cx="254000" cy="254000"/>
            </a:xfrm>
            <a:custGeom>
              <a:avLst/>
              <a:gdLst>
                <a:gd name="T0" fmla="*/ 184 w 184"/>
                <a:gd name="T1" fmla="*/ 112 h 185"/>
                <a:gd name="T2" fmla="*/ 161 w 184"/>
                <a:gd name="T3" fmla="*/ 89 h 185"/>
                <a:gd name="T4" fmla="*/ 181 w 184"/>
                <a:gd name="T5" fmla="*/ 63 h 185"/>
                <a:gd name="T6" fmla="*/ 150 w 184"/>
                <a:gd name="T7" fmla="*/ 55 h 185"/>
                <a:gd name="T8" fmla="*/ 155 w 184"/>
                <a:gd name="T9" fmla="*/ 22 h 185"/>
                <a:gd name="T10" fmla="*/ 123 w 184"/>
                <a:gd name="T11" fmla="*/ 31 h 185"/>
                <a:gd name="T12" fmla="*/ 111 w 184"/>
                <a:gd name="T13" fmla="*/ 0 h 185"/>
                <a:gd name="T14" fmla="*/ 88 w 184"/>
                <a:gd name="T15" fmla="*/ 23 h 185"/>
                <a:gd name="T16" fmla="*/ 63 w 184"/>
                <a:gd name="T17" fmla="*/ 3 h 185"/>
                <a:gd name="T18" fmla="*/ 54 w 184"/>
                <a:gd name="T19" fmla="*/ 34 h 185"/>
                <a:gd name="T20" fmla="*/ 22 w 184"/>
                <a:gd name="T21" fmla="*/ 29 h 185"/>
                <a:gd name="T22" fmla="*/ 30 w 184"/>
                <a:gd name="T23" fmla="*/ 61 h 185"/>
                <a:gd name="T24" fmla="*/ 0 w 184"/>
                <a:gd name="T25" fmla="*/ 73 h 185"/>
                <a:gd name="T26" fmla="*/ 23 w 184"/>
                <a:gd name="T27" fmla="*/ 96 h 185"/>
                <a:gd name="T28" fmla="*/ 2 w 184"/>
                <a:gd name="T29" fmla="*/ 121 h 185"/>
                <a:gd name="T30" fmla="*/ 34 w 184"/>
                <a:gd name="T31" fmla="*/ 130 h 185"/>
                <a:gd name="T32" fmla="*/ 29 w 184"/>
                <a:gd name="T33" fmla="*/ 162 h 185"/>
                <a:gd name="T34" fmla="*/ 60 w 184"/>
                <a:gd name="T35" fmla="*/ 154 h 185"/>
                <a:gd name="T36" fmla="*/ 72 w 184"/>
                <a:gd name="T37" fmla="*/ 185 h 185"/>
                <a:gd name="T38" fmla="*/ 95 w 184"/>
                <a:gd name="T39" fmla="*/ 161 h 185"/>
                <a:gd name="T40" fmla="*/ 121 w 184"/>
                <a:gd name="T41" fmla="*/ 182 h 185"/>
                <a:gd name="T42" fmla="*/ 129 w 184"/>
                <a:gd name="T43" fmla="*/ 150 h 185"/>
                <a:gd name="T44" fmla="*/ 162 w 184"/>
                <a:gd name="T45" fmla="*/ 156 h 185"/>
                <a:gd name="T46" fmla="*/ 153 w 184"/>
                <a:gd name="T47" fmla="*/ 124 h 185"/>
                <a:gd name="T48" fmla="*/ 184 w 184"/>
                <a:gd name="T49" fmla="*/ 112 h 185"/>
                <a:gd name="T50" fmla="*/ 92 w 184"/>
                <a:gd name="T51" fmla="*/ 115 h 185"/>
                <a:gd name="T52" fmla="*/ 69 w 184"/>
                <a:gd name="T53" fmla="*/ 92 h 185"/>
                <a:gd name="T54" fmla="*/ 92 w 184"/>
                <a:gd name="T55" fmla="*/ 70 h 185"/>
                <a:gd name="T56" fmla="*/ 114 w 184"/>
                <a:gd name="T57" fmla="*/ 92 h 185"/>
                <a:gd name="T58" fmla="*/ 92 w 184"/>
                <a:gd name="T59" fmla="*/ 1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4" h="185">
                  <a:moveTo>
                    <a:pt x="184" y="112"/>
                  </a:moveTo>
                  <a:cubicBezTo>
                    <a:pt x="161" y="89"/>
                    <a:pt x="161" y="89"/>
                    <a:pt x="161" y="89"/>
                  </a:cubicBezTo>
                  <a:cubicBezTo>
                    <a:pt x="181" y="63"/>
                    <a:pt x="181" y="63"/>
                    <a:pt x="181" y="63"/>
                  </a:cubicBezTo>
                  <a:cubicBezTo>
                    <a:pt x="150" y="55"/>
                    <a:pt x="150" y="55"/>
                    <a:pt x="150" y="55"/>
                  </a:cubicBezTo>
                  <a:cubicBezTo>
                    <a:pt x="155" y="22"/>
                    <a:pt x="155" y="22"/>
                    <a:pt x="155" y="22"/>
                  </a:cubicBezTo>
                  <a:cubicBezTo>
                    <a:pt x="123" y="31"/>
                    <a:pt x="123" y="31"/>
                    <a:pt x="123" y="31"/>
                  </a:cubicBezTo>
                  <a:cubicBezTo>
                    <a:pt x="111" y="0"/>
                    <a:pt x="111" y="0"/>
                    <a:pt x="111" y="0"/>
                  </a:cubicBezTo>
                  <a:cubicBezTo>
                    <a:pt x="88" y="23"/>
                    <a:pt x="88" y="23"/>
                    <a:pt x="88" y="23"/>
                  </a:cubicBezTo>
                  <a:cubicBezTo>
                    <a:pt x="63" y="3"/>
                    <a:pt x="63" y="3"/>
                    <a:pt x="63" y="3"/>
                  </a:cubicBezTo>
                  <a:cubicBezTo>
                    <a:pt x="54" y="34"/>
                    <a:pt x="54" y="34"/>
                    <a:pt x="54" y="34"/>
                  </a:cubicBezTo>
                  <a:cubicBezTo>
                    <a:pt x="22" y="29"/>
                    <a:pt x="22" y="29"/>
                    <a:pt x="22" y="29"/>
                  </a:cubicBezTo>
                  <a:cubicBezTo>
                    <a:pt x="30" y="61"/>
                    <a:pt x="30" y="61"/>
                    <a:pt x="30" y="61"/>
                  </a:cubicBezTo>
                  <a:cubicBezTo>
                    <a:pt x="0" y="73"/>
                    <a:pt x="0" y="73"/>
                    <a:pt x="0" y="73"/>
                  </a:cubicBezTo>
                  <a:cubicBezTo>
                    <a:pt x="23" y="96"/>
                    <a:pt x="23" y="96"/>
                    <a:pt x="23" y="96"/>
                  </a:cubicBezTo>
                  <a:cubicBezTo>
                    <a:pt x="2" y="121"/>
                    <a:pt x="2" y="121"/>
                    <a:pt x="2" y="121"/>
                  </a:cubicBezTo>
                  <a:cubicBezTo>
                    <a:pt x="34" y="130"/>
                    <a:pt x="34" y="130"/>
                    <a:pt x="34" y="130"/>
                  </a:cubicBezTo>
                  <a:cubicBezTo>
                    <a:pt x="29" y="162"/>
                    <a:pt x="29" y="162"/>
                    <a:pt x="29" y="162"/>
                  </a:cubicBezTo>
                  <a:cubicBezTo>
                    <a:pt x="60" y="154"/>
                    <a:pt x="60" y="154"/>
                    <a:pt x="60" y="154"/>
                  </a:cubicBezTo>
                  <a:cubicBezTo>
                    <a:pt x="72" y="185"/>
                    <a:pt x="72" y="185"/>
                    <a:pt x="72" y="185"/>
                  </a:cubicBezTo>
                  <a:cubicBezTo>
                    <a:pt x="95" y="161"/>
                    <a:pt x="95" y="161"/>
                    <a:pt x="95" y="161"/>
                  </a:cubicBezTo>
                  <a:cubicBezTo>
                    <a:pt x="121" y="182"/>
                    <a:pt x="121" y="182"/>
                    <a:pt x="121" y="182"/>
                  </a:cubicBezTo>
                  <a:cubicBezTo>
                    <a:pt x="129" y="150"/>
                    <a:pt x="129" y="150"/>
                    <a:pt x="129" y="150"/>
                  </a:cubicBezTo>
                  <a:cubicBezTo>
                    <a:pt x="162" y="156"/>
                    <a:pt x="162" y="156"/>
                    <a:pt x="162" y="156"/>
                  </a:cubicBezTo>
                  <a:cubicBezTo>
                    <a:pt x="153" y="124"/>
                    <a:pt x="153" y="124"/>
                    <a:pt x="153" y="124"/>
                  </a:cubicBezTo>
                  <a:lnTo>
                    <a:pt x="184" y="112"/>
                  </a:lnTo>
                  <a:close/>
                  <a:moveTo>
                    <a:pt x="92" y="115"/>
                  </a:moveTo>
                  <a:cubicBezTo>
                    <a:pt x="79" y="115"/>
                    <a:pt x="69" y="105"/>
                    <a:pt x="69" y="92"/>
                  </a:cubicBezTo>
                  <a:cubicBezTo>
                    <a:pt x="69" y="80"/>
                    <a:pt x="79" y="70"/>
                    <a:pt x="92" y="70"/>
                  </a:cubicBezTo>
                  <a:cubicBezTo>
                    <a:pt x="104" y="70"/>
                    <a:pt x="114" y="80"/>
                    <a:pt x="114" y="92"/>
                  </a:cubicBezTo>
                  <a:cubicBezTo>
                    <a:pt x="114" y="105"/>
                    <a:pt x="104" y="115"/>
                    <a:pt x="92"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2" name="Freeform 97"/>
            <p:cNvSpPr>
              <a:spLocks noEditPoints="1"/>
            </p:cNvSpPr>
            <p:nvPr/>
          </p:nvSpPr>
          <p:spPr bwMode="gray">
            <a:xfrm>
              <a:off x="9464975" y="4650108"/>
              <a:ext cx="358775" cy="355600"/>
            </a:xfrm>
            <a:custGeom>
              <a:avLst/>
              <a:gdLst>
                <a:gd name="T0" fmla="*/ 247 w 259"/>
                <a:gd name="T1" fmla="*/ 139 h 259"/>
                <a:gd name="T2" fmla="*/ 228 w 259"/>
                <a:gd name="T3" fmla="*/ 133 h 259"/>
                <a:gd name="T4" fmla="*/ 224 w 259"/>
                <a:gd name="T5" fmla="*/ 103 h 259"/>
                <a:gd name="T6" fmla="*/ 241 w 259"/>
                <a:gd name="T7" fmla="*/ 94 h 259"/>
                <a:gd name="T8" fmla="*/ 247 w 259"/>
                <a:gd name="T9" fmla="*/ 73 h 259"/>
                <a:gd name="T10" fmla="*/ 239 w 259"/>
                <a:gd name="T11" fmla="*/ 59 h 259"/>
                <a:gd name="T12" fmla="*/ 219 w 259"/>
                <a:gd name="T13" fmla="*/ 53 h 259"/>
                <a:gd name="T14" fmla="*/ 202 w 259"/>
                <a:gd name="T15" fmla="*/ 63 h 259"/>
                <a:gd name="T16" fmla="*/ 178 w 259"/>
                <a:gd name="T17" fmla="*/ 44 h 259"/>
                <a:gd name="T18" fmla="*/ 183 w 259"/>
                <a:gd name="T19" fmla="*/ 25 h 259"/>
                <a:gd name="T20" fmla="*/ 173 w 259"/>
                <a:gd name="T21" fmla="*/ 7 h 259"/>
                <a:gd name="T22" fmla="*/ 157 w 259"/>
                <a:gd name="T23" fmla="*/ 2 h 259"/>
                <a:gd name="T24" fmla="*/ 138 w 259"/>
                <a:gd name="T25" fmla="*/ 12 h 259"/>
                <a:gd name="T26" fmla="*/ 133 w 259"/>
                <a:gd name="T27" fmla="*/ 31 h 259"/>
                <a:gd name="T28" fmla="*/ 103 w 259"/>
                <a:gd name="T29" fmla="*/ 35 h 259"/>
                <a:gd name="T30" fmla="*/ 93 w 259"/>
                <a:gd name="T31" fmla="*/ 18 h 259"/>
                <a:gd name="T32" fmla="*/ 73 w 259"/>
                <a:gd name="T33" fmla="*/ 12 h 259"/>
                <a:gd name="T34" fmla="*/ 59 w 259"/>
                <a:gd name="T35" fmla="*/ 20 h 259"/>
                <a:gd name="T36" fmla="*/ 53 w 259"/>
                <a:gd name="T37" fmla="*/ 40 h 259"/>
                <a:gd name="T38" fmla="*/ 63 w 259"/>
                <a:gd name="T39" fmla="*/ 58 h 259"/>
                <a:gd name="T40" fmla="*/ 44 w 259"/>
                <a:gd name="T41" fmla="*/ 81 h 259"/>
                <a:gd name="T42" fmla="*/ 25 w 259"/>
                <a:gd name="T43" fmla="*/ 76 h 259"/>
                <a:gd name="T44" fmla="*/ 7 w 259"/>
                <a:gd name="T45" fmla="*/ 86 h 259"/>
                <a:gd name="T46" fmla="*/ 2 w 259"/>
                <a:gd name="T47" fmla="*/ 103 h 259"/>
                <a:gd name="T48" fmla="*/ 12 w 259"/>
                <a:gd name="T49" fmla="*/ 121 h 259"/>
                <a:gd name="T50" fmla="*/ 31 w 259"/>
                <a:gd name="T51" fmla="*/ 126 h 259"/>
                <a:gd name="T52" fmla="*/ 35 w 259"/>
                <a:gd name="T53" fmla="*/ 156 h 259"/>
                <a:gd name="T54" fmla="*/ 18 w 259"/>
                <a:gd name="T55" fmla="*/ 166 h 259"/>
                <a:gd name="T56" fmla="*/ 12 w 259"/>
                <a:gd name="T57" fmla="*/ 186 h 259"/>
                <a:gd name="T58" fmla="*/ 20 w 259"/>
                <a:gd name="T59" fmla="*/ 201 h 259"/>
                <a:gd name="T60" fmla="*/ 40 w 259"/>
                <a:gd name="T61" fmla="*/ 206 h 259"/>
                <a:gd name="T62" fmla="*/ 58 w 259"/>
                <a:gd name="T63" fmla="*/ 197 h 259"/>
                <a:gd name="T64" fmla="*/ 81 w 259"/>
                <a:gd name="T65" fmla="*/ 215 h 259"/>
                <a:gd name="T66" fmla="*/ 76 w 259"/>
                <a:gd name="T67" fmla="*/ 234 h 259"/>
                <a:gd name="T68" fmla="*/ 86 w 259"/>
                <a:gd name="T69" fmla="*/ 253 h 259"/>
                <a:gd name="T70" fmla="*/ 102 w 259"/>
                <a:gd name="T71" fmla="*/ 257 h 259"/>
                <a:gd name="T72" fmla="*/ 121 w 259"/>
                <a:gd name="T73" fmla="*/ 247 h 259"/>
                <a:gd name="T74" fmla="*/ 126 w 259"/>
                <a:gd name="T75" fmla="*/ 228 h 259"/>
                <a:gd name="T76" fmla="*/ 156 w 259"/>
                <a:gd name="T77" fmla="*/ 224 h 259"/>
                <a:gd name="T78" fmla="*/ 166 w 259"/>
                <a:gd name="T79" fmla="*/ 242 h 259"/>
                <a:gd name="T80" fmla="*/ 186 w 259"/>
                <a:gd name="T81" fmla="*/ 247 h 259"/>
                <a:gd name="T82" fmla="*/ 200 w 259"/>
                <a:gd name="T83" fmla="*/ 239 h 259"/>
                <a:gd name="T84" fmla="*/ 206 w 259"/>
                <a:gd name="T85" fmla="*/ 219 h 259"/>
                <a:gd name="T86" fmla="*/ 197 w 259"/>
                <a:gd name="T87" fmla="*/ 202 h 259"/>
                <a:gd name="T88" fmla="*/ 215 w 259"/>
                <a:gd name="T89" fmla="*/ 178 h 259"/>
                <a:gd name="T90" fmla="*/ 234 w 259"/>
                <a:gd name="T91" fmla="*/ 183 h 259"/>
                <a:gd name="T92" fmla="*/ 252 w 259"/>
                <a:gd name="T93" fmla="*/ 173 h 259"/>
                <a:gd name="T94" fmla="*/ 257 w 259"/>
                <a:gd name="T95" fmla="*/ 157 h 259"/>
                <a:gd name="T96" fmla="*/ 247 w 259"/>
                <a:gd name="T97" fmla="*/ 139 h 259"/>
                <a:gd name="T98" fmla="*/ 116 w 259"/>
                <a:gd name="T99" fmla="*/ 178 h 259"/>
                <a:gd name="T100" fmla="*/ 82 w 259"/>
                <a:gd name="T101" fmla="*/ 116 h 259"/>
                <a:gd name="T102" fmla="*/ 143 w 259"/>
                <a:gd name="T103" fmla="*/ 82 h 259"/>
                <a:gd name="T104" fmla="*/ 177 w 259"/>
                <a:gd name="T105" fmla="*/ 143 h 259"/>
                <a:gd name="T106" fmla="*/ 116 w 259"/>
                <a:gd name="T10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259">
                  <a:moveTo>
                    <a:pt x="247" y="139"/>
                  </a:moveTo>
                  <a:cubicBezTo>
                    <a:pt x="228" y="133"/>
                    <a:pt x="228" y="133"/>
                    <a:pt x="228" y="133"/>
                  </a:cubicBezTo>
                  <a:cubicBezTo>
                    <a:pt x="228" y="123"/>
                    <a:pt x="227" y="113"/>
                    <a:pt x="224" y="103"/>
                  </a:cubicBezTo>
                  <a:cubicBezTo>
                    <a:pt x="241" y="94"/>
                    <a:pt x="241" y="94"/>
                    <a:pt x="241" y="94"/>
                  </a:cubicBezTo>
                  <a:cubicBezTo>
                    <a:pt x="249" y="90"/>
                    <a:pt x="251" y="81"/>
                    <a:pt x="247" y="73"/>
                  </a:cubicBezTo>
                  <a:cubicBezTo>
                    <a:pt x="239" y="59"/>
                    <a:pt x="239" y="59"/>
                    <a:pt x="239" y="59"/>
                  </a:cubicBezTo>
                  <a:cubicBezTo>
                    <a:pt x="235" y="52"/>
                    <a:pt x="226" y="49"/>
                    <a:pt x="219" y="53"/>
                  </a:cubicBezTo>
                  <a:cubicBezTo>
                    <a:pt x="202" y="63"/>
                    <a:pt x="202" y="63"/>
                    <a:pt x="202" y="63"/>
                  </a:cubicBezTo>
                  <a:cubicBezTo>
                    <a:pt x="195" y="55"/>
                    <a:pt x="187" y="49"/>
                    <a:pt x="178" y="44"/>
                  </a:cubicBezTo>
                  <a:cubicBezTo>
                    <a:pt x="183" y="25"/>
                    <a:pt x="183" y="25"/>
                    <a:pt x="183" y="25"/>
                  </a:cubicBezTo>
                  <a:cubicBezTo>
                    <a:pt x="185" y="17"/>
                    <a:pt x="181" y="9"/>
                    <a:pt x="173" y="7"/>
                  </a:cubicBezTo>
                  <a:cubicBezTo>
                    <a:pt x="157" y="2"/>
                    <a:pt x="157" y="2"/>
                    <a:pt x="157" y="2"/>
                  </a:cubicBezTo>
                  <a:cubicBezTo>
                    <a:pt x="149" y="0"/>
                    <a:pt x="141" y="5"/>
                    <a:pt x="138" y="12"/>
                  </a:cubicBezTo>
                  <a:cubicBezTo>
                    <a:pt x="133" y="31"/>
                    <a:pt x="133" y="31"/>
                    <a:pt x="133" y="31"/>
                  </a:cubicBezTo>
                  <a:cubicBezTo>
                    <a:pt x="123" y="31"/>
                    <a:pt x="113" y="32"/>
                    <a:pt x="103" y="35"/>
                  </a:cubicBezTo>
                  <a:cubicBezTo>
                    <a:pt x="93" y="18"/>
                    <a:pt x="93" y="18"/>
                    <a:pt x="93" y="18"/>
                  </a:cubicBezTo>
                  <a:cubicBezTo>
                    <a:pt x="90" y="11"/>
                    <a:pt x="80" y="8"/>
                    <a:pt x="73" y="12"/>
                  </a:cubicBezTo>
                  <a:cubicBezTo>
                    <a:pt x="59" y="20"/>
                    <a:pt x="59" y="20"/>
                    <a:pt x="59" y="20"/>
                  </a:cubicBezTo>
                  <a:cubicBezTo>
                    <a:pt x="51" y="24"/>
                    <a:pt x="49" y="33"/>
                    <a:pt x="53" y="40"/>
                  </a:cubicBezTo>
                  <a:cubicBezTo>
                    <a:pt x="63" y="58"/>
                    <a:pt x="63" y="58"/>
                    <a:pt x="63" y="58"/>
                  </a:cubicBezTo>
                  <a:cubicBezTo>
                    <a:pt x="55" y="64"/>
                    <a:pt x="49" y="72"/>
                    <a:pt x="44" y="81"/>
                  </a:cubicBezTo>
                  <a:cubicBezTo>
                    <a:pt x="25" y="76"/>
                    <a:pt x="25" y="76"/>
                    <a:pt x="25" y="76"/>
                  </a:cubicBezTo>
                  <a:cubicBezTo>
                    <a:pt x="17" y="74"/>
                    <a:pt x="9" y="78"/>
                    <a:pt x="7" y="86"/>
                  </a:cubicBezTo>
                  <a:cubicBezTo>
                    <a:pt x="2" y="103"/>
                    <a:pt x="2" y="103"/>
                    <a:pt x="2" y="103"/>
                  </a:cubicBezTo>
                  <a:cubicBezTo>
                    <a:pt x="0" y="110"/>
                    <a:pt x="4" y="119"/>
                    <a:pt x="12" y="121"/>
                  </a:cubicBezTo>
                  <a:cubicBezTo>
                    <a:pt x="31" y="126"/>
                    <a:pt x="31" y="126"/>
                    <a:pt x="31" y="126"/>
                  </a:cubicBezTo>
                  <a:cubicBezTo>
                    <a:pt x="31" y="136"/>
                    <a:pt x="32" y="146"/>
                    <a:pt x="35" y="156"/>
                  </a:cubicBezTo>
                  <a:cubicBezTo>
                    <a:pt x="18" y="166"/>
                    <a:pt x="18" y="166"/>
                    <a:pt x="18" y="166"/>
                  </a:cubicBezTo>
                  <a:cubicBezTo>
                    <a:pt x="11" y="170"/>
                    <a:pt x="8" y="179"/>
                    <a:pt x="12" y="186"/>
                  </a:cubicBezTo>
                  <a:cubicBezTo>
                    <a:pt x="20" y="201"/>
                    <a:pt x="20" y="201"/>
                    <a:pt x="20" y="201"/>
                  </a:cubicBezTo>
                  <a:cubicBezTo>
                    <a:pt x="24" y="208"/>
                    <a:pt x="33" y="210"/>
                    <a:pt x="40" y="206"/>
                  </a:cubicBezTo>
                  <a:cubicBezTo>
                    <a:pt x="58" y="197"/>
                    <a:pt x="58" y="197"/>
                    <a:pt x="58" y="197"/>
                  </a:cubicBezTo>
                  <a:cubicBezTo>
                    <a:pt x="64" y="204"/>
                    <a:pt x="72" y="210"/>
                    <a:pt x="81" y="215"/>
                  </a:cubicBezTo>
                  <a:cubicBezTo>
                    <a:pt x="76" y="234"/>
                    <a:pt x="76" y="234"/>
                    <a:pt x="76" y="234"/>
                  </a:cubicBezTo>
                  <a:cubicBezTo>
                    <a:pt x="74" y="242"/>
                    <a:pt x="78" y="250"/>
                    <a:pt x="86" y="253"/>
                  </a:cubicBezTo>
                  <a:cubicBezTo>
                    <a:pt x="102" y="257"/>
                    <a:pt x="102" y="257"/>
                    <a:pt x="102" y="257"/>
                  </a:cubicBezTo>
                  <a:cubicBezTo>
                    <a:pt x="110" y="259"/>
                    <a:pt x="118" y="255"/>
                    <a:pt x="121" y="247"/>
                  </a:cubicBezTo>
                  <a:cubicBezTo>
                    <a:pt x="126" y="228"/>
                    <a:pt x="126" y="228"/>
                    <a:pt x="126" y="228"/>
                  </a:cubicBezTo>
                  <a:cubicBezTo>
                    <a:pt x="136" y="228"/>
                    <a:pt x="146" y="227"/>
                    <a:pt x="156" y="224"/>
                  </a:cubicBezTo>
                  <a:cubicBezTo>
                    <a:pt x="166" y="242"/>
                    <a:pt x="166" y="242"/>
                    <a:pt x="166" y="242"/>
                  </a:cubicBezTo>
                  <a:cubicBezTo>
                    <a:pt x="170" y="249"/>
                    <a:pt x="179" y="251"/>
                    <a:pt x="186" y="247"/>
                  </a:cubicBezTo>
                  <a:cubicBezTo>
                    <a:pt x="200" y="239"/>
                    <a:pt x="200" y="239"/>
                    <a:pt x="200" y="239"/>
                  </a:cubicBezTo>
                  <a:cubicBezTo>
                    <a:pt x="208" y="235"/>
                    <a:pt x="210" y="226"/>
                    <a:pt x="206" y="219"/>
                  </a:cubicBezTo>
                  <a:cubicBezTo>
                    <a:pt x="197" y="202"/>
                    <a:pt x="197" y="202"/>
                    <a:pt x="197" y="202"/>
                  </a:cubicBezTo>
                  <a:cubicBezTo>
                    <a:pt x="204" y="195"/>
                    <a:pt x="210" y="187"/>
                    <a:pt x="215" y="178"/>
                  </a:cubicBezTo>
                  <a:cubicBezTo>
                    <a:pt x="234" y="183"/>
                    <a:pt x="234" y="183"/>
                    <a:pt x="234" y="183"/>
                  </a:cubicBezTo>
                  <a:cubicBezTo>
                    <a:pt x="242" y="185"/>
                    <a:pt x="250" y="181"/>
                    <a:pt x="252" y="173"/>
                  </a:cubicBezTo>
                  <a:cubicBezTo>
                    <a:pt x="257" y="157"/>
                    <a:pt x="257" y="157"/>
                    <a:pt x="257" y="157"/>
                  </a:cubicBezTo>
                  <a:cubicBezTo>
                    <a:pt x="259" y="149"/>
                    <a:pt x="255" y="141"/>
                    <a:pt x="247" y="139"/>
                  </a:cubicBezTo>
                  <a:close/>
                  <a:moveTo>
                    <a:pt x="116" y="178"/>
                  </a:moveTo>
                  <a:cubicBezTo>
                    <a:pt x="90" y="170"/>
                    <a:pt x="74" y="143"/>
                    <a:pt x="82" y="116"/>
                  </a:cubicBezTo>
                  <a:cubicBezTo>
                    <a:pt x="89" y="90"/>
                    <a:pt x="117" y="74"/>
                    <a:pt x="143" y="82"/>
                  </a:cubicBezTo>
                  <a:cubicBezTo>
                    <a:pt x="169" y="89"/>
                    <a:pt x="185" y="117"/>
                    <a:pt x="177" y="143"/>
                  </a:cubicBezTo>
                  <a:cubicBezTo>
                    <a:pt x="170" y="170"/>
                    <a:pt x="142" y="185"/>
                    <a:pt x="116" y="17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3" name="Freeform 98"/>
            <p:cNvSpPr>
              <a:spLocks noEditPoints="1"/>
            </p:cNvSpPr>
            <p:nvPr/>
          </p:nvSpPr>
          <p:spPr bwMode="gray">
            <a:xfrm>
              <a:off x="9818987" y="4658045"/>
              <a:ext cx="227013" cy="228600"/>
            </a:xfrm>
            <a:custGeom>
              <a:avLst/>
              <a:gdLst>
                <a:gd name="T0" fmla="*/ 165 w 165"/>
                <a:gd name="T1" fmla="*/ 75 h 166"/>
                <a:gd name="T2" fmla="*/ 165 w 165"/>
                <a:gd name="T3" fmla="*/ 75 h 166"/>
                <a:gd name="T4" fmla="*/ 151 w 165"/>
                <a:gd name="T5" fmla="*/ 63 h 166"/>
                <a:gd name="T6" fmla="*/ 156 w 165"/>
                <a:gd name="T7" fmla="*/ 44 h 166"/>
                <a:gd name="T8" fmla="*/ 138 w 165"/>
                <a:gd name="T9" fmla="*/ 38 h 166"/>
                <a:gd name="T10" fmla="*/ 136 w 165"/>
                <a:gd name="T11" fmla="*/ 19 h 166"/>
                <a:gd name="T12" fmla="*/ 117 w 165"/>
                <a:gd name="T13" fmla="*/ 20 h 166"/>
                <a:gd name="T14" fmla="*/ 107 w 165"/>
                <a:gd name="T15" fmla="*/ 3 h 166"/>
                <a:gd name="T16" fmla="*/ 90 w 165"/>
                <a:gd name="T17" fmla="*/ 12 h 166"/>
                <a:gd name="T18" fmla="*/ 90 w 165"/>
                <a:gd name="T19" fmla="*/ 0 h 166"/>
                <a:gd name="T20" fmla="*/ 75 w 165"/>
                <a:gd name="T21" fmla="*/ 0 h 166"/>
                <a:gd name="T22" fmla="*/ 62 w 165"/>
                <a:gd name="T23" fmla="*/ 14 h 166"/>
                <a:gd name="T24" fmla="*/ 44 w 165"/>
                <a:gd name="T25" fmla="*/ 9 h 166"/>
                <a:gd name="T26" fmla="*/ 36 w 165"/>
                <a:gd name="T27" fmla="*/ 27 h 166"/>
                <a:gd name="T28" fmla="*/ 18 w 165"/>
                <a:gd name="T29" fmla="*/ 30 h 166"/>
                <a:gd name="T30" fmla="*/ 19 w 165"/>
                <a:gd name="T31" fmla="*/ 48 h 166"/>
                <a:gd name="T32" fmla="*/ 3 w 165"/>
                <a:gd name="T33" fmla="*/ 58 h 166"/>
                <a:gd name="T34" fmla="*/ 10 w 165"/>
                <a:gd name="T35" fmla="*/ 75 h 166"/>
                <a:gd name="T36" fmla="*/ 0 w 165"/>
                <a:gd name="T37" fmla="*/ 75 h 166"/>
                <a:gd name="T38" fmla="*/ 0 w 165"/>
                <a:gd name="T39" fmla="*/ 80 h 166"/>
                <a:gd name="T40" fmla="*/ 0 w 165"/>
                <a:gd name="T41" fmla="*/ 90 h 166"/>
                <a:gd name="T42" fmla="*/ 10 w 165"/>
                <a:gd name="T43" fmla="*/ 90 h 166"/>
                <a:gd name="T44" fmla="*/ 3 w 165"/>
                <a:gd name="T45" fmla="*/ 107 h 166"/>
                <a:gd name="T46" fmla="*/ 18 w 165"/>
                <a:gd name="T47" fmla="*/ 118 h 166"/>
                <a:gd name="T48" fmla="*/ 18 w 165"/>
                <a:gd name="T49" fmla="*/ 136 h 166"/>
                <a:gd name="T50" fmla="*/ 36 w 165"/>
                <a:gd name="T51" fmla="*/ 140 h 166"/>
                <a:gd name="T52" fmla="*/ 44 w 165"/>
                <a:gd name="T53" fmla="*/ 156 h 166"/>
                <a:gd name="T54" fmla="*/ 62 w 165"/>
                <a:gd name="T55" fmla="*/ 153 h 166"/>
                <a:gd name="T56" fmla="*/ 75 w 165"/>
                <a:gd name="T57" fmla="*/ 166 h 166"/>
                <a:gd name="T58" fmla="*/ 90 w 165"/>
                <a:gd name="T59" fmla="*/ 166 h 166"/>
                <a:gd name="T60" fmla="*/ 90 w 165"/>
                <a:gd name="T61" fmla="*/ 155 h 166"/>
                <a:gd name="T62" fmla="*/ 107 w 165"/>
                <a:gd name="T63" fmla="*/ 162 h 166"/>
                <a:gd name="T64" fmla="*/ 117 w 165"/>
                <a:gd name="T65" fmla="*/ 146 h 166"/>
                <a:gd name="T66" fmla="*/ 135 w 165"/>
                <a:gd name="T67" fmla="*/ 147 h 166"/>
                <a:gd name="T68" fmla="*/ 138 w 165"/>
                <a:gd name="T69" fmla="*/ 129 h 166"/>
                <a:gd name="T70" fmla="*/ 156 w 165"/>
                <a:gd name="T71" fmla="*/ 122 h 166"/>
                <a:gd name="T72" fmla="*/ 151 w 165"/>
                <a:gd name="T73" fmla="*/ 103 h 166"/>
                <a:gd name="T74" fmla="*/ 165 w 165"/>
                <a:gd name="T75" fmla="*/ 90 h 166"/>
                <a:gd name="T76" fmla="*/ 133 w 165"/>
                <a:gd name="T77" fmla="*/ 75 h 166"/>
                <a:gd name="T78" fmla="*/ 104 w 165"/>
                <a:gd name="T79" fmla="*/ 71 h 166"/>
                <a:gd name="T80" fmla="*/ 113 w 165"/>
                <a:gd name="T81" fmla="*/ 42 h 166"/>
                <a:gd name="T82" fmla="*/ 90 w 165"/>
                <a:gd name="T83" fmla="*/ 59 h 166"/>
                <a:gd name="T84" fmla="*/ 113 w 165"/>
                <a:gd name="T85" fmla="*/ 42 h 166"/>
                <a:gd name="T86" fmla="*/ 75 w 165"/>
                <a:gd name="T87" fmla="*/ 90 h 166"/>
                <a:gd name="T88" fmla="*/ 90 w 165"/>
                <a:gd name="T89" fmla="*/ 76 h 166"/>
                <a:gd name="T90" fmla="*/ 75 w 165"/>
                <a:gd name="T91" fmla="*/ 32 h 166"/>
                <a:gd name="T92" fmla="*/ 69 w 165"/>
                <a:gd name="T93" fmla="*/ 61 h 166"/>
                <a:gd name="T94" fmla="*/ 75 w 165"/>
                <a:gd name="T95" fmla="*/ 32 h 166"/>
                <a:gd name="T96" fmla="*/ 60 w 165"/>
                <a:gd name="T97" fmla="*/ 71 h 166"/>
                <a:gd name="T98" fmla="*/ 31 w 165"/>
                <a:gd name="T99" fmla="*/ 75 h 166"/>
                <a:gd name="T100" fmla="*/ 41 w 165"/>
                <a:gd name="T101" fmla="*/ 115 h 166"/>
                <a:gd name="T102" fmla="*/ 57 w 165"/>
                <a:gd name="T103" fmla="*/ 90 h 166"/>
                <a:gd name="T104" fmla="*/ 41 w 165"/>
                <a:gd name="T105" fmla="*/ 115 h 166"/>
                <a:gd name="T106" fmla="*/ 69 w 165"/>
                <a:gd name="T107" fmla="*/ 106 h 166"/>
                <a:gd name="T108" fmla="*/ 75 w 165"/>
                <a:gd name="T109" fmla="*/ 135 h 166"/>
                <a:gd name="T110" fmla="*/ 90 w 165"/>
                <a:gd name="T111" fmla="*/ 135 h 166"/>
                <a:gd name="T112" fmla="*/ 94 w 165"/>
                <a:gd name="T113" fmla="*/ 106 h 166"/>
                <a:gd name="T114" fmla="*/ 90 w 165"/>
                <a:gd name="T115" fmla="*/ 135 h 166"/>
                <a:gd name="T116" fmla="*/ 104 w 165"/>
                <a:gd name="T117" fmla="*/ 96 h 166"/>
                <a:gd name="T118" fmla="*/ 133 w 165"/>
                <a:gd name="T119" fmla="*/ 9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166">
                  <a:moveTo>
                    <a:pt x="165" y="90"/>
                  </a:moveTo>
                  <a:cubicBezTo>
                    <a:pt x="165" y="75"/>
                    <a:pt x="165" y="75"/>
                    <a:pt x="165" y="75"/>
                  </a:cubicBezTo>
                  <a:cubicBezTo>
                    <a:pt x="165" y="75"/>
                    <a:pt x="165" y="75"/>
                    <a:pt x="165" y="75"/>
                  </a:cubicBezTo>
                  <a:cubicBezTo>
                    <a:pt x="165" y="75"/>
                    <a:pt x="165" y="75"/>
                    <a:pt x="165" y="75"/>
                  </a:cubicBezTo>
                  <a:cubicBezTo>
                    <a:pt x="154" y="75"/>
                    <a:pt x="154" y="75"/>
                    <a:pt x="154" y="75"/>
                  </a:cubicBezTo>
                  <a:cubicBezTo>
                    <a:pt x="153" y="71"/>
                    <a:pt x="152" y="67"/>
                    <a:pt x="151" y="63"/>
                  </a:cubicBezTo>
                  <a:cubicBezTo>
                    <a:pt x="162" y="58"/>
                    <a:pt x="162" y="58"/>
                    <a:pt x="162" y="58"/>
                  </a:cubicBezTo>
                  <a:cubicBezTo>
                    <a:pt x="156" y="44"/>
                    <a:pt x="156" y="44"/>
                    <a:pt x="156" y="44"/>
                  </a:cubicBezTo>
                  <a:cubicBezTo>
                    <a:pt x="145" y="49"/>
                    <a:pt x="145" y="49"/>
                    <a:pt x="145" y="49"/>
                  </a:cubicBezTo>
                  <a:cubicBezTo>
                    <a:pt x="143" y="45"/>
                    <a:pt x="141" y="41"/>
                    <a:pt x="138" y="38"/>
                  </a:cubicBezTo>
                  <a:cubicBezTo>
                    <a:pt x="146" y="30"/>
                    <a:pt x="146" y="30"/>
                    <a:pt x="146" y="30"/>
                  </a:cubicBezTo>
                  <a:cubicBezTo>
                    <a:pt x="136" y="19"/>
                    <a:pt x="136" y="19"/>
                    <a:pt x="136" y="19"/>
                  </a:cubicBezTo>
                  <a:cubicBezTo>
                    <a:pt x="127" y="27"/>
                    <a:pt x="127" y="27"/>
                    <a:pt x="127" y="27"/>
                  </a:cubicBezTo>
                  <a:cubicBezTo>
                    <a:pt x="124" y="25"/>
                    <a:pt x="120" y="22"/>
                    <a:pt x="117" y="20"/>
                  </a:cubicBezTo>
                  <a:cubicBezTo>
                    <a:pt x="121" y="9"/>
                    <a:pt x="121" y="9"/>
                    <a:pt x="121" y="9"/>
                  </a:cubicBezTo>
                  <a:cubicBezTo>
                    <a:pt x="107" y="3"/>
                    <a:pt x="107" y="3"/>
                    <a:pt x="107" y="3"/>
                  </a:cubicBezTo>
                  <a:cubicBezTo>
                    <a:pt x="103" y="14"/>
                    <a:pt x="103" y="14"/>
                    <a:pt x="103" y="14"/>
                  </a:cubicBezTo>
                  <a:cubicBezTo>
                    <a:pt x="99" y="13"/>
                    <a:pt x="94" y="12"/>
                    <a:pt x="90" y="12"/>
                  </a:cubicBezTo>
                  <a:cubicBezTo>
                    <a:pt x="90" y="0"/>
                    <a:pt x="90" y="0"/>
                    <a:pt x="90" y="0"/>
                  </a:cubicBezTo>
                  <a:cubicBezTo>
                    <a:pt x="90" y="0"/>
                    <a:pt x="90" y="0"/>
                    <a:pt x="90" y="0"/>
                  </a:cubicBezTo>
                  <a:cubicBezTo>
                    <a:pt x="75" y="0"/>
                    <a:pt x="75" y="0"/>
                    <a:pt x="75" y="0"/>
                  </a:cubicBezTo>
                  <a:cubicBezTo>
                    <a:pt x="75" y="0"/>
                    <a:pt x="75" y="0"/>
                    <a:pt x="75" y="0"/>
                  </a:cubicBezTo>
                  <a:cubicBezTo>
                    <a:pt x="75" y="12"/>
                    <a:pt x="75" y="12"/>
                    <a:pt x="75" y="12"/>
                  </a:cubicBezTo>
                  <a:cubicBezTo>
                    <a:pt x="71" y="12"/>
                    <a:pt x="66" y="13"/>
                    <a:pt x="62" y="14"/>
                  </a:cubicBezTo>
                  <a:cubicBezTo>
                    <a:pt x="58" y="3"/>
                    <a:pt x="58" y="3"/>
                    <a:pt x="58" y="3"/>
                  </a:cubicBezTo>
                  <a:cubicBezTo>
                    <a:pt x="44" y="9"/>
                    <a:pt x="44" y="9"/>
                    <a:pt x="44" y="9"/>
                  </a:cubicBezTo>
                  <a:cubicBezTo>
                    <a:pt x="48" y="20"/>
                    <a:pt x="48" y="20"/>
                    <a:pt x="48" y="20"/>
                  </a:cubicBezTo>
                  <a:cubicBezTo>
                    <a:pt x="44" y="22"/>
                    <a:pt x="40" y="24"/>
                    <a:pt x="36" y="27"/>
                  </a:cubicBezTo>
                  <a:cubicBezTo>
                    <a:pt x="29" y="19"/>
                    <a:pt x="29" y="19"/>
                    <a:pt x="29" y="19"/>
                  </a:cubicBezTo>
                  <a:cubicBezTo>
                    <a:pt x="18" y="30"/>
                    <a:pt x="18" y="30"/>
                    <a:pt x="18" y="30"/>
                  </a:cubicBezTo>
                  <a:cubicBezTo>
                    <a:pt x="26" y="38"/>
                    <a:pt x="26" y="38"/>
                    <a:pt x="26" y="38"/>
                  </a:cubicBezTo>
                  <a:cubicBezTo>
                    <a:pt x="23" y="41"/>
                    <a:pt x="21" y="45"/>
                    <a:pt x="19" y="48"/>
                  </a:cubicBezTo>
                  <a:cubicBezTo>
                    <a:pt x="9" y="44"/>
                    <a:pt x="9" y="44"/>
                    <a:pt x="9" y="44"/>
                  </a:cubicBezTo>
                  <a:cubicBezTo>
                    <a:pt x="3" y="58"/>
                    <a:pt x="3" y="58"/>
                    <a:pt x="3" y="58"/>
                  </a:cubicBezTo>
                  <a:cubicBezTo>
                    <a:pt x="13" y="62"/>
                    <a:pt x="13" y="62"/>
                    <a:pt x="13" y="62"/>
                  </a:cubicBezTo>
                  <a:cubicBezTo>
                    <a:pt x="11" y="66"/>
                    <a:pt x="11" y="71"/>
                    <a:pt x="10" y="75"/>
                  </a:cubicBezTo>
                  <a:cubicBezTo>
                    <a:pt x="0" y="75"/>
                    <a:pt x="0" y="75"/>
                    <a:pt x="0" y="75"/>
                  </a:cubicBezTo>
                  <a:cubicBezTo>
                    <a:pt x="0" y="75"/>
                    <a:pt x="0" y="75"/>
                    <a:pt x="0" y="75"/>
                  </a:cubicBezTo>
                  <a:cubicBezTo>
                    <a:pt x="0" y="75"/>
                    <a:pt x="0" y="75"/>
                    <a:pt x="0" y="75"/>
                  </a:cubicBezTo>
                  <a:cubicBezTo>
                    <a:pt x="0" y="80"/>
                    <a:pt x="0" y="80"/>
                    <a:pt x="0" y="80"/>
                  </a:cubicBezTo>
                  <a:cubicBezTo>
                    <a:pt x="0" y="90"/>
                    <a:pt x="0" y="90"/>
                    <a:pt x="0" y="90"/>
                  </a:cubicBezTo>
                  <a:cubicBezTo>
                    <a:pt x="0" y="90"/>
                    <a:pt x="0" y="90"/>
                    <a:pt x="0" y="90"/>
                  </a:cubicBezTo>
                  <a:cubicBezTo>
                    <a:pt x="0" y="90"/>
                    <a:pt x="0" y="90"/>
                    <a:pt x="0" y="90"/>
                  </a:cubicBezTo>
                  <a:cubicBezTo>
                    <a:pt x="10" y="90"/>
                    <a:pt x="10" y="90"/>
                    <a:pt x="10" y="90"/>
                  </a:cubicBezTo>
                  <a:cubicBezTo>
                    <a:pt x="10" y="95"/>
                    <a:pt x="11" y="99"/>
                    <a:pt x="12" y="103"/>
                  </a:cubicBezTo>
                  <a:cubicBezTo>
                    <a:pt x="3" y="107"/>
                    <a:pt x="3" y="107"/>
                    <a:pt x="3" y="107"/>
                  </a:cubicBezTo>
                  <a:cubicBezTo>
                    <a:pt x="9" y="121"/>
                    <a:pt x="9" y="121"/>
                    <a:pt x="9" y="121"/>
                  </a:cubicBezTo>
                  <a:cubicBezTo>
                    <a:pt x="18" y="118"/>
                    <a:pt x="18" y="118"/>
                    <a:pt x="18" y="118"/>
                  </a:cubicBezTo>
                  <a:cubicBezTo>
                    <a:pt x="20" y="122"/>
                    <a:pt x="23" y="125"/>
                    <a:pt x="26" y="129"/>
                  </a:cubicBezTo>
                  <a:cubicBezTo>
                    <a:pt x="18" y="136"/>
                    <a:pt x="18" y="136"/>
                    <a:pt x="18" y="136"/>
                  </a:cubicBezTo>
                  <a:cubicBezTo>
                    <a:pt x="29" y="147"/>
                    <a:pt x="29" y="147"/>
                    <a:pt x="29" y="147"/>
                  </a:cubicBezTo>
                  <a:cubicBezTo>
                    <a:pt x="36" y="140"/>
                    <a:pt x="36" y="140"/>
                    <a:pt x="36" y="140"/>
                  </a:cubicBezTo>
                  <a:cubicBezTo>
                    <a:pt x="40" y="142"/>
                    <a:pt x="44" y="145"/>
                    <a:pt x="48" y="147"/>
                  </a:cubicBezTo>
                  <a:cubicBezTo>
                    <a:pt x="44" y="156"/>
                    <a:pt x="44" y="156"/>
                    <a:pt x="44" y="156"/>
                  </a:cubicBezTo>
                  <a:cubicBezTo>
                    <a:pt x="58" y="162"/>
                    <a:pt x="58" y="162"/>
                    <a:pt x="58" y="162"/>
                  </a:cubicBezTo>
                  <a:cubicBezTo>
                    <a:pt x="62" y="153"/>
                    <a:pt x="62" y="153"/>
                    <a:pt x="62" y="153"/>
                  </a:cubicBezTo>
                  <a:cubicBezTo>
                    <a:pt x="66" y="154"/>
                    <a:pt x="70" y="155"/>
                    <a:pt x="75" y="155"/>
                  </a:cubicBezTo>
                  <a:cubicBezTo>
                    <a:pt x="75" y="166"/>
                    <a:pt x="75" y="166"/>
                    <a:pt x="75" y="166"/>
                  </a:cubicBezTo>
                  <a:cubicBezTo>
                    <a:pt x="90" y="166"/>
                    <a:pt x="90" y="166"/>
                    <a:pt x="90" y="166"/>
                  </a:cubicBezTo>
                  <a:cubicBezTo>
                    <a:pt x="90" y="166"/>
                    <a:pt x="90" y="166"/>
                    <a:pt x="90" y="166"/>
                  </a:cubicBezTo>
                  <a:cubicBezTo>
                    <a:pt x="90" y="166"/>
                    <a:pt x="90" y="166"/>
                    <a:pt x="90" y="166"/>
                  </a:cubicBezTo>
                  <a:cubicBezTo>
                    <a:pt x="90" y="155"/>
                    <a:pt x="90" y="155"/>
                    <a:pt x="90" y="155"/>
                  </a:cubicBezTo>
                  <a:cubicBezTo>
                    <a:pt x="94" y="155"/>
                    <a:pt x="99" y="154"/>
                    <a:pt x="103" y="152"/>
                  </a:cubicBezTo>
                  <a:cubicBezTo>
                    <a:pt x="107" y="162"/>
                    <a:pt x="107" y="162"/>
                    <a:pt x="107" y="162"/>
                  </a:cubicBezTo>
                  <a:cubicBezTo>
                    <a:pt x="121" y="156"/>
                    <a:pt x="121" y="156"/>
                    <a:pt x="121" y="156"/>
                  </a:cubicBezTo>
                  <a:cubicBezTo>
                    <a:pt x="117" y="146"/>
                    <a:pt x="117" y="146"/>
                    <a:pt x="117" y="146"/>
                  </a:cubicBezTo>
                  <a:cubicBezTo>
                    <a:pt x="121" y="144"/>
                    <a:pt x="124" y="142"/>
                    <a:pt x="127" y="140"/>
                  </a:cubicBezTo>
                  <a:cubicBezTo>
                    <a:pt x="135" y="147"/>
                    <a:pt x="135" y="147"/>
                    <a:pt x="135" y="147"/>
                  </a:cubicBezTo>
                  <a:cubicBezTo>
                    <a:pt x="146" y="137"/>
                    <a:pt x="146" y="137"/>
                    <a:pt x="146" y="137"/>
                  </a:cubicBezTo>
                  <a:cubicBezTo>
                    <a:pt x="138" y="129"/>
                    <a:pt x="138" y="129"/>
                    <a:pt x="138" y="129"/>
                  </a:cubicBezTo>
                  <a:cubicBezTo>
                    <a:pt x="141" y="125"/>
                    <a:pt x="143" y="121"/>
                    <a:pt x="146" y="117"/>
                  </a:cubicBezTo>
                  <a:cubicBezTo>
                    <a:pt x="156" y="122"/>
                    <a:pt x="156" y="122"/>
                    <a:pt x="156" y="122"/>
                  </a:cubicBezTo>
                  <a:cubicBezTo>
                    <a:pt x="162" y="108"/>
                    <a:pt x="162" y="108"/>
                    <a:pt x="162" y="108"/>
                  </a:cubicBezTo>
                  <a:cubicBezTo>
                    <a:pt x="151" y="103"/>
                    <a:pt x="151" y="103"/>
                    <a:pt x="151" y="103"/>
                  </a:cubicBezTo>
                  <a:cubicBezTo>
                    <a:pt x="152" y="99"/>
                    <a:pt x="153" y="95"/>
                    <a:pt x="154" y="90"/>
                  </a:cubicBezTo>
                  <a:lnTo>
                    <a:pt x="165" y="90"/>
                  </a:lnTo>
                  <a:close/>
                  <a:moveTo>
                    <a:pt x="123" y="52"/>
                  </a:moveTo>
                  <a:cubicBezTo>
                    <a:pt x="128" y="59"/>
                    <a:pt x="132" y="67"/>
                    <a:pt x="133" y="75"/>
                  </a:cubicBezTo>
                  <a:cubicBezTo>
                    <a:pt x="106" y="75"/>
                    <a:pt x="106" y="75"/>
                    <a:pt x="106" y="75"/>
                  </a:cubicBezTo>
                  <a:cubicBezTo>
                    <a:pt x="105" y="74"/>
                    <a:pt x="105" y="72"/>
                    <a:pt x="104" y="71"/>
                  </a:cubicBezTo>
                  <a:lnTo>
                    <a:pt x="123" y="52"/>
                  </a:lnTo>
                  <a:close/>
                  <a:moveTo>
                    <a:pt x="113" y="42"/>
                  </a:moveTo>
                  <a:cubicBezTo>
                    <a:pt x="94" y="61"/>
                    <a:pt x="94" y="61"/>
                    <a:pt x="94" y="61"/>
                  </a:cubicBezTo>
                  <a:cubicBezTo>
                    <a:pt x="93" y="61"/>
                    <a:pt x="92" y="60"/>
                    <a:pt x="90" y="59"/>
                  </a:cubicBezTo>
                  <a:cubicBezTo>
                    <a:pt x="90" y="32"/>
                    <a:pt x="90" y="32"/>
                    <a:pt x="90" y="32"/>
                  </a:cubicBezTo>
                  <a:cubicBezTo>
                    <a:pt x="99" y="34"/>
                    <a:pt x="107" y="37"/>
                    <a:pt x="113" y="42"/>
                  </a:cubicBezTo>
                  <a:close/>
                  <a:moveTo>
                    <a:pt x="90" y="90"/>
                  </a:moveTo>
                  <a:cubicBezTo>
                    <a:pt x="86" y="94"/>
                    <a:pt x="79" y="94"/>
                    <a:pt x="75" y="90"/>
                  </a:cubicBezTo>
                  <a:cubicBezTo>
                    <a:pt x="71" y="86"/>
                    <a:pt x="71" y="80"/>
                    <a:pt x="75" y="76"/>
                  </a:cubicBezTo>
                  <a:cubicBezTo>
                    <a:pt x="79" y="72"/>
                    <a:pt x="86" y="72"/>
                    <a:pt x="90" y="76"/>
                  </a:cubicBezTo>
                  <a:cubicBezTo>
                    <a:pt x="94" y="80"/>
                    <a:pt x="94" y="86"/>
                    <a:pt x="90" y="90"/>
                  </a:cubicBezTo>
                  <a:close/>
                  <a:moveTo>
                    <a:pt x="75" y="32"/>
                  </a:moveTo>
                  <a:cubicBezTo>
                    <a:pt x="75" y="59"/>
                    <a:pt x="75" y="59"/>
                    <a:pt x="75" y="59"/>
                  </a:cubicBezTo>
                  <a:cubicBezTo>
                    <a:pt x="73" y="60"/>
                    <a:pt x="71" y="60"/>
                    <a:pt x="69" y="61"/>
                  </a:cubicBezTo>
                  <a:cubicBezTo>
                    <a:pt x="50" y="42"/>
                    <a:pt x="50" y="42"/>
                    <a:pt x="50" y="42"/>
                  </a:cubicBezTo>
                  <a:cubicBezTo>
                    <a:pt x="57" y="37"/>
                    <a:pt x="66" y="33"/>
                    <a:pt x="75" y="32"/>
                  </a:cubicBezTo>
                  <a:close/>
                  <a:moveTo>
                    <a:pt x="41" y="52"/>
                  </a:moveTo>
                  <a:cubicBezTo>
                    <a:pt x="60" y="71"/>
                    <a:pt x="60" y="71"/>
                    <a:pt x="60" y="71"/>
                  </a:cubicBezTo>
                  <a:cubicBezTo>
                    <a:pt x="59" y="72"/>
                    <a:pt x="58" y="74"/>
                    <a:pt x="58" y="75"/>
                  </a:cubicBezTo>
                  <a:cubicBezTo>
                    <a:pt x="31" y="75"/>
                    <a:pt x="31" y="75"/>
                    <a:pt x="31" y="75"/>
                  </a:cubicBezTo>
                  <a:cubicBezTo>
                    <a:pt x="32" y="67"/>
                    <a:pt x="35" y="59"/>
                    <a:pt x="41" y="52"/>
                  </a:cubicBezTo>
                  <a:close/>
                  <a:moveTo>
                    <a:pt x="41" y="115"/>
                  </a:moveTo>
                  <a:cubicBezTo>
                    <a:pt x="35" y="108"/>
                    <a:pt x="32" y="99"/>
                    <a:pt x="30" y="90"/>
                  </a:cubicBezTo>
                  <a:cubicBezTo>
                    <a:pt x="57" y="90"/>
                    <a:pt x="57" y="90"/>
                    <a:pt x="57" y="90"/>
                  </a:cubicBezTo>
                  <a:cubicBezTo>
                    <a:pt x="58" y="92"/>
                    <a:pt x="59" y="94"/>
                    <a:pt x="60" y="96"/>
                  </a:cubicBezTo>
                  <a:lnTo>
                    <a:pt x="41" y="115"/>
                  </a:lnTo>
                  <a:close/>
                  <a:moveTo>
                    <a:pt x="50" y="125"/>
                  </a:moveTo>
                  <a:cubicBezTo>
                    <a:pt x="69" y="106"/>
                    <a:pt x="69" y="106"/>
                    <a:pt x="69" y="106"/>
                  </a:cubicBezTo>
                  <a:cubicBezTo>
                    <a:pt x="71" y="107"/>
                    <a:pt x="73" y="107"/>
                    <a:pt x="75" y="108"/>
                  </a:cubicBezTo>
                  <a:cubicBezTo>
                    <a:pt x="75" y="135"/>
                    <a:pt x="75" y="135"/>
                    <a:pt x="75" y="135"/>
                  </a:cubicBezTo>
                  <a:cubicBezTo>
                    <a:pt x="66" y="134"/>
                    <a:pt x="57" y="130"/>
                    <a:pt x="50" y="125"/>
                  </a:cubicBezTo>
                  <a:close/>
                  <a:moveTo>
                    <a:pt x="90" y="135"/>
                  </a:moveTo>
                  <a:cubicBezTo>
                    <a:pt x="90" y="107"/>
                    <a:pt x="90" y="107"/>
                    <a:pt x="90" y="107"/>
                  </a:cubicBezTo>
                  <a:cubicBezTo>
                    <a:pt x="92" y="107"/>
                    <a:pt x="93" y="106"/>
                    <a:pt x="94" y="106"/>
                  </a:cubicBezTo>
                  <a:cubicBezTo>
                    <a:pt x="113" y="125"/>
                    <a:pt x="113" y="125"/>
                    <a:pt x="113" y="125"/>
                  </a:cubicBezTo>
                  <a:cubicBezTo>
                    <a:pt x="107" y="130"/>
                    <a:pt x="99" y="133"/>
                    <a:pt x="90" y="135"/>
                  </a:cubicBezTo>
                  <a:close/>
                  <a:moveTo>
                    <a:pt x="123" y="115"/>
                  </a:moveTo>
                  <a:cubicBezTo>
                    <a:pt x="104" y="96"/>
                    <a:pt x="104" y="96"/>
                    <a:pt x="104" y="96"/>
                  </a:cubicBezTo>
                  <a:cubicBezTo>
                    <a:pt x="105" y="94"/>
                    <a:pt x="106" y="92"/>
                    <a:pt x="106" y="90"/>
                  </a:cubicBezTo>
                  <a:cubicBezTo>
                    <a:pt x="133" y="90"/>
                    <a:pt x="133" y="90"/>
                    <a:pt x="133" y="90"/>
                  </a:cubicBezTo>
                  <a:cubicBezTo>
                    <a:pt x="132" y="99"/>
                    <a:pt x="129" y="108"/>
                    <a:pt x="123"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4" name="Freeform 99"/>
            <p:cNvSpPr>
              <a:spLocks/>
            </p:cNvSpPr>
            <p:nvPr/>
          </p:nvSpPr>
          <p:spPr bwMode="gray">
            <a:xfrm>
              <a:off x="9061750" y="4907283"/>
              <a:ext cx="1035050" cy="211137"/>
            </a:xfrm>
            <a:custGeom>
              <a:avLst/>
              <a:gdLst>
                <a:gd name="T0" fmla="*/ 3 w 748"/>
                <a:gd name="T1" fmla="*/ 0 h 153"/>
                <a:gd name="T2" fmla="*/ 0 w 748"/>
                <a:gd name="T3" fmla="*/ 26 h 153"/>
                <a:gd name="T4" fmla="*/ 127 w 748"/>
                <a:gd name="T5" fmla="*/ 153 h 153"/>
                <a:gd name="T6" fmla="*/ 621 w 748"/>
                <a:gd name="T7" fmla="*/ 153 h 153"/>
                <a:gd name="T8" fmla="*/ 748 w 748"/>
                <a:gd name="T9" fmla="*/ 26 h 153"/>
                <a:gd name="T10" fmla="*/ 745 w 748"/>
                <a:gd name="T11" fmla="*/ 0 h 153"/>
                <a:gd name="T12" fmla="*/ 3 w 748"/>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748" h="153">
                  <a:moveTo>
                    <a:pt x="3" y="0"/>
                  </a:moveTo>
                  <a:cubicBezTo>
                    <a:pt x="1" y="9"/>
                    <a:pt x="0" y="17"/>
                    <a:pt x="0" y="26"/>
                  </a:cubicBezTo>
                  <a:cubicBezTo>
                    <a:pt x="0" y="96"/>
                    <a:pt x="57" y="153"/>
                    <a:pt x="127" y="153"/>
                  </a:cubicBezTo>
                  <a:cubicBezTo>
                    <a:pt x="621" y="153"/>
                    <a:pt x="621" y="153"/>
                    <a:pt x="621" y="153"/>
                  </a:cubicBezTo>
                  <a:cubicBezTo>
                    <a:pt x="691" y="153"/>
                    <a:pt x="748" y="96"/>
                    <a:pt x="748" y="26"/>
                  </a:cubicBezTo>
                  <a:cubicBezTo>
                    <a:pt x="748" y="17"/>
                    <a:pt x="747" y="9"/>
                    <a:pt x="745" y="0"/>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5" name="Freeform 100"/>
            <p:cNvSpPr>
              <a:spLocks/>
            </p:cNvSpPr>
            <p:nvPr/>
          </p:nvSpPr>
          <p:spPr bwMode="gray">
            <a:xfrm>
              <a:off x="9101437" y="4907283"/>
              <a:ext cx="995363" cy="211137"/>
            </a:xfrm>
            <a:custGeom>
              <a:avLst/>
              <a:gdLst>
                <a:gd name="T0" fmla="*/ 716 w 719"/>
                <a:gd name="T1" fmla="*/ 0 h 153"/>
                <a:gd name="T2" fmla="*/ 700 w 719"/>
                <a:gd name="T3" fmla="*/ 0 h 153"/>
                <a:gd name="T4" fmla="*/ 701 w 719"/>
                <a:gd name="T5" fmla="*/ 8 h 153"/>
                <a:gd name="T6" fmla="*/ 573 w 719"/>
                <a:gd name="T7" fmla="*/ 135 h 153"/>
                <a:gd name="T8" fmla="*/ 80 w 719"/>
                <a:gd name="T9" fmla="*/ 135 h 153"/>
                <a:gd name="T10" fmla="*/ 0 w 719"/>
                <a:gd name="T11" fmla="*/ 106 h 153"/>
                <a:gd name="T12" fmla="*/ 98 w 719"/>
                <a:gd name="T13" fmla="*/ 153 h 153"/>
                <a:gd name="T14" fmla="*/ 592 w 719"/>
                <a:gd name="T15" fmla="*/ 153 h 153"/>
                <a:gd name="T16" fmla="*/ 719 w 719"/>
                <a:gd name="T17" fmla="*/ 26 h 153"/>
                <a:gd name="T18" fmla="*/ 716 w 719"/>
                <a:gd name="T1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9" h="153">
                  <a:moveTo>
                    <a:pt x="716" y="0"/>
                  </a:moveTo>
                  <a:cubicBezTo>
                    <a:pt x="700" y="0"/>
                    <a:pt x="700" y="0"/>
                    <a:pt x="700" y="0"/>
                  </a:cubicBezTo>
                  <a:cubicBezTo>
                    <a:pt x="701" y="3"/>
                    <a:pt x="701" y="5"/>
                    <a:pt x="701" y="8"/>
                  </a:cubicBezTo>
                  <a:cubicBezTo>
                    <a:pt x="701" y="78"/>
                    <a:pt x="644" y="135"/>
                    <a:pt x="573" y="135"/>
                  </a:cubicBezTo>
                  <a:cubicBezTo>
                    <a:pt x="80" y="135"/>
                    <a:pt x="80" y="135"/>
                    <a:pt x="80" y="135"/>
                  </a:cubicBezTo>
                  <a:cubicBezTo>
                    <a:pt x="50" y="135"/>
                    <a:pt x="22" y="124"/>
                    <a:pt x="0" y="106"/>
                  </a:cubicBezTo>
                  <a:cubicBezTo>
                    <a:pt x="23" y="135"/>
                    <a:pt x="59" y="153"/>
                    <a:pt x="98" y="153"/>
                  </a:cubicBezTo>
                  <a:cubicBezTo>
                    <a:pt x="592" y="153"/>
                    <a:pt x="592" y="153"/>
                    <a:pt x="592" y="153"/>
                  </a:cubicBezTo>
                  <a:cubicBezTo>
                    <a:pt x="662" y="153"/>
                    <a:pt x="719" y="96"/>
                    <a:pt x="719" y="26"/>
                  </a:cubicBezTo>
                  <a:cubicBezTo>
                    <a:pt x="719" y="17"/>
                    <a:pt x="718" y="9"/>
                    <a:pt x="716" y="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6" name="Freeform 101"/>
            <p:cNvSpPr>
              <a:spLocks/>
            </p:cNvSpPr>
            <p:nvPr/>
          </p:nvSpPr>
          <p:spPr bwMode="gray">
            <a:xfrm>
              <a:off x="9064925" y="4192908"/>
              <a:ext cx="1028700" cy="377825"/>
            </a:xfrm>
            <a:custGeom>
              <a:avLst/>
              <a:gdLst>
                <a:gd name="T0" fmla="*/ 744 w 744"/>
                <a:gd name="T1" fmla="*/ 274 h 274"/>
                <a:gd name="T2" fmla="*/ 621 w 744"/>
                <a:gd name="T3" fmla="*/ 173 h 274"/>
                <a:gd name="T4" fmla="*/ 581 w 744"/>
                <a:gd name="T5" fmla="*/ 179 h 274"/>
                <a:gd name="T6" fmla="*/ 457 w 744"/>
                <a:gd name="T7" fmla="*/ 68 h 274"/>
                <a:gd name="T8" fmla="*/ 372 w 744"/>
                <a:gd name="T9" fmla="*/ 101 h 274"/>
                <a:gd name="T10" fmla="*/ 249 w 744"/>
                <a:gd name="T11" fmla="*/ 0 h 274"/>
                <a:gd name="T12" fmla="*/ 123 w 744"/>
                <a:gd name="T13" fmla="*/ 125 h 274"/>
                <a:gd name="T14" fmla="*/ 133 w 744"/>
                <a:gd name="T15" fmla="*/ 173 h 274"/>
                <a:gd name="T16" fmla="*/ 123 w 744"/>
                <a:gd name="T17" fmla="*/ 173 h 274"/>
                <a:gd name="T18" fmla="*/ 0 w 744"/>
                <a:gd name="T19" fmla="*/ 274 h 274"/>
                <a:gd name="T20" fmla="*/ 744 w 744"/>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274">
                  <a:moveTo>
                    <a:pt x="744" y="274"/>
                  </a:moveTo>
                  <a:cubicBezTo>
                    <a:pt x="733" y="217"/>
                    <a:pt x="682" y="173"/>
                    <a:pt x="621" y="173"/>
                  </a:cubicBezTo>
                  <a:cubicBezTo>
                    <a:pt x="607" y="173"/>
                    <a:pt x="594" y="175"/>
                    <a:pt x="581" y="179"/>
                  </a:cubicBezTo>
                  <a:cubicBezTo>
                    <a:pt x="574" y="117"/>
                    <a:pt x="521" y="68"/>
                    <a:pt x="457" y="68"/>
                  </a:cubicBezTo>
                  <a:cubicBezTo>
                    <a:pt x="424" y="68"/>
                    <a:pt x="394" y="81"/>
                    <a:pt x="372" y="101"/>
                  </a:cubicBezTo>
                  <a:cubicBezTo>
                    <a:pt x="361" y="44"/>
                    <a:pt x="310" y="0"/>
                    <a:pt x="249" y="0"/>
                  </a:cubicBezTo>
                  <a:cubicBezTo>
                    <a:pt x="179" y="0"/>
                    <a:pt x="123" y="56"/>
                    <a:pt x="123" y="125"/>
                  </a:cubicBezTo>
                  <a:cubicBezTo>
                    <a:pt x="123" y="142"/>
                    <a:pt x="127" y="159"/>
                    <a:pt x="133" y="173"/>
                  </a:cubicBezTo>
                  <a:cubicBezTo>
                    <a:pt x="130" y="173"/>
                    <a:pt x="127" y="173"/>
                    <a:pt x="123" y="173"/>
                  </a:cubicBezTo>
                  <a:cubicBezTo>
                    <a:pt x="62" y="173"/>
                    <a:pt x="12" y="217"/>
                    <a:pt x="0" y="274"/>
                  </a:cubicBezTo>
                  <a:lnTo>
                    <a:pt x="74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7" name="Freeform 102"/>
            <p:cNvSpPr>
              <a:spLocks/>
            </p:cNvSpPr>
            <p:nvPr/>
          </p:nvSpPr>
          <p:spPr bwMode="gray">
            <a:xfrm>
              <a:off x="9268125" y="4192908"/>
              <a:ext cx="825500" cy="377825"/>
            </a:xfrm>
            <a:custGeom>
              <a:avLst/>
              <a:gdLst>
                <a:gd name="T0" fmla="*/ 80 w 597"/>
                <a:gd name="T1" fmla="*/ 23 h 274"/>
                <a:gd name="T2" fmla="*/ 203 w 597"/>
                <a:gd name="T3" fmla="*/ 125 h 274"/>
                <a:gd name="T4" fmla="*/ 288 w 597"/>
                <a:gd name="T5" fmla="*/ 91 h 274"/>
                <a:gd name="T6" fmla="*/ 413 w 597"/>
                <a:gd name="T7" fmla="*/ 203 h 274"/>
                <a:gd name="T8" fmla="*/ 452 w 597"/>
                <a:gd name="T9" fmla="*/ 196 h 274"/>
                <a:gd name="T10" fmla="*/ 568 w 597"/>
                <a:gd name="T11" fmla="*/ 274 h 274"/>
                <a:gd name="T12" fmla="*/ 597 w 597"/>
                <a:gd name="T13" fmla="*/ 274 h 274"/>
                <a:gd name="T14" fmla="*/ 474 w 597"/>
                <a:gd name="T15" fmla="*/ 173 h 274"/>
                <a:gd name="T16" fmla="*/ 434 w 597"/>
                <a:gd name="T17" fmla="*/ 179 h 274"/>
                <a:gd name="T18" fmla="*/ 310 w 597"/>
                <a:gd name="T19" fmla="*/ 68 h 274"/>
                <a:gd name="T20" fmla="*/ 225 w 597"/>
                <a:gd name="T21" fmla="*/ 101 h 274"/>
                <a:gd name="T22" fmla="*/ 102 w 597"/>
                <a:gd name="T23" fmla="*/ 0 h 274"/>
                <a:gd name="T24" fmla="*/ 0 w 597"/>
                <a:gd name="T25" fmla="*/ 52 h 274"/>
                <a:gd name="T26" fmla="*/ 80 w 597"/>
                <a:gd name="T27" fmla="*/ 2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7" h="274">
                  <a:moveTo>
                    <a:pt x="80" y="23"/>
                  </a:moveTo>
                  <a:cubicBezTo>
                    <a:pt x="141" y="23"/>
                    <a:pt x="192" y="67"/>
                    <a:pt x="203" y="125"/>
                  </a:cubicBezTo>
                  <a:cubicBezTo>
                    <a:pt x="225" y="104"/>
                    <a:pt x="255" y="91"/>
                    <a:pt x="288" y="91"/>
                  </a:cubicBezTo>
                  <a:cubicBezTo>
                    <a:pt x="353" y="91"/>
                    <a:pt x="406" y="140"/>
                    <a:pt x="413" y="203"/>
                  </a:cubicBezTo>
                  <a:cubicBezTo>
                    <a:pt x="425" y="199"/>
                    <a:pt x="438" y="196"/>
                    <a:pt x="452" y="196"/>
                  </a:cubicBezTo>
                  <a:cubicBezTo>
                    <a:pt x="505" y="196"/>
                    <a:pt x="549" y="229"/>
                    <a:pt x="568" y="274"/>
                  </a:cubicBezTo>
                  <a:cubicBezTo>
                    <a:pt x="597" y="274"/>
                    <a:pt x="597" y="274"/>
                    <a:pt x="597" y="274"/>
                  </a:cubicBezTo>
                  <a:cubicBezTo>
                    <a:pt x="586" y="217"/>
                    <a:pt x="535" y="173"/>
                    <a:pt x="474" y="173"/>
                  </a:cubicBezTo>
                  <a:cubicBezTo>
                    <a:pt x="460" y="173"/>
                    <a:pt x="447" y="175"/>
                    <a:pt x="434" y="179"/>
                  </a:cubicBezTo>
                  <a:cubicBezTo>
                    <a:pt x="427" y="117"/>
                    <a:pt x="374" y="68"/>
                    <a:pt x="310" y="68"/>
                  </a:cubicBezTo>
                  <a:cubicBezTo>
                    <a:pt x="277" y="68"/>
                    <a:pt x="247" y="81"/>
                    <a:pt x="225" y="101"/>
                  </a:cubicBezTo>
                  <a:cubicBezTo>
                    <a:pt x="214" y="44"/>
                    <a:pt x="163" y="0"/>
                    <a:pt x="102" y="0"/>
                  </a:cubicBezTo>
                  <a:cubicBezTo>
                    <a:pt x="60" y="0"/>
                    <a:pt x="23" y="20"/>
                    <a:pt x="0" y="52"/>
                  </a:cubicBezTo>
                  <a:cubicBezTo>
                    <a:pt x="22" y="34"/>
                    <a:pt x="49" y="23"/>
                    <a:pt x="80" y="23"/>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8" name="Oval 103"/>
            <p:cNvSpPr>
              <a:spLocks noChangeArrowheads="1"/>
            </p:cNvSpPr>
            <p:nvPr/>
          </p:nvSpPr>
          <p:spPr bwMode="gray">
            <a:xfrm>
              <a:off x="11085812" y="5396233"/>
              <a:ext cx="103188"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9" name="Oval 104"/>
            <p:cNvSpPr>
              <a:spLocks noChangeArrowheads="1"/>
            </p:cNvSpPr>
            <p:nvPr/>
          </p:nvSpPr>
          <p:spPr bwMode="gray">
            <a:xfrm>
              <a:off x="10884200" y="5396233"/>
              <a:ext cx="101600"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40" name="Freeform 105"/>
            <p:cNvSpPr>
              <a:spLocks/>
            </p:cNvSpPr>
            <p:nvPr/>
          </p:nvSpPr>
          <p:spPr bwMode="gray">
            <a:xfrm>
              <a:off x="10884200" y="5412108"/>
              <a:ext cx="85725" cy="87312"/>
            </a:xfrm>
            <a:custGeom>
              <a:avLst/>
              <a:gdLst>
                <a:gd name="T0" fmla="*/ 37 w 62"/>
                <a:gd name="T1" fmla="*/ 63 h 63"/>
                <a:gd name="T2" fmla="*/ 62 w 62"/>
                <a:gd name="T3" fmla="*/ 52 h 63"/>
                <a:gd name="T4" fmla="*/ 11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1" y="0"/>
                    <a:pt x="11" y="0"/>
                    <a:pt x="11"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41" name="Freeform 106"/>
            <p:cNvSpPr>
              <a:spLocks/>
            </p:cNvSpPr>
            <p:nvPr/>
          </p:nvSpPr>
          <p:spPr bwMode="gray">
            <a:xfrm>
              <a:off x="11085812" y="5412108"/>
              <a:ext cx="87313" cy="87312"/>
            </a:xfrm>
            <a:custGeom>
              <a:avLst/>
              <a:gdLst>
                <a:gd name="T0" fmla="*/ 37 w 63"/>
                <a:gd name="T1" fmla="*/ 63 h 63"/>
                <a:gd name="T2" fmla="*/ 63 w 63"/>
                <a:gd name="T3" fmla="*/ 52 h 63"/>
                <a:gd name="T4" fmla="*/ 11 w 63"/>
                <a:gd name="T5" fmla="*/ 0 h 63"/>
                <a:gd name="T6" fmla="*/ 0 w 63"/>
                <a:gd name="T7" fmla="*/ 26 h 63"/>
                <a:gd name="T8" fmla="*/ 37 w 63"/>
                <a:gd name="T9" fmla="*/ 63 h 63"/>
              </a:gdLst>
              <a:ahLst/>
              <a:cxnLst>
                <a:cxn ang="0">
                  <a:pos x="T0" y="T1"/>
                </a:cxn>
                <a:cxn ang="0">
                  <a:pos x="T2" y="T3"/>
                </a:cxn>
                <a:cxn ang="0">
                  <a:pos x="T4" y="T5"/>
                </a:cxn>
                <a:cxn ang="0">
                  <a:pos x="T6" y="T7"/>
                </a:cxn>
                <a:cxn ang="0">
                  <a:pos x="T8" y="T9"/>
                </a:cxn>
              </a:cxnLst>
              <a:rect l="0" t="0" r="r" b="b"/>
              <a:pathLst>
                <a:path w="63" h="63">
                  <a:moveTo>
                    <a:pt x="37" y="63"/>
                  </a:moveTo>
                  <a:cubicBezTo>
                    <a:pt x="47" y="63"/>
                    <a:pt x="56" y="59"/>
                    <a:pt x="63" y="52"/>
                  </a:cubicBezTo>
                  <a:cubicBezTo>
                    <a:pt x="11" y="0"/>
                    <a:pt x="11" y="0"/>
                    <a:pt x="11" y="0"/>
                  </a:cubicBezTo>
                  <a:cubicBezTo>
                    <a:pt x="4" y="7"/>
                    <a:pt x="0" y="16"/>
                    <a:pt x="0" y="26"/>
                  </a:cubicBezTo>
                  <a:cubicBezTo>
                    <a:pt x="0" y="46"/>
                    <a:pt x="17"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grpSp>
    </p:spTree>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mod="1">
    <p:ext uri="{DCECCB84-F9BA-43D5-87BE-67443E8EF086}">
      <p15:sldGuideLst xmlns:p15="http://schemas.microsoft.com/office/powerpoint/2012/main">
        <p15:guide id="1" pos="3427">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p:fade/>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39" y="6171616"/>
            <a:ext cx="11653522"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a:gradFill>
                  <a:gsLst>
                    <a:gs pos="0">
                      <a:srgbClr val="FFFFFF"/>
                    </a:gs>
                    <a:gs pos="100000">
                      <a:srgbClr val="FFFFFF"/>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48213" y="470067"/>
            <a:ext cx="1421436" cy="300619"/>
          </a:xfrm>
          <a:prstGeom prst="rect">
            <a:avLst/>
          </a:prstGeom>
        </p:spPr>
      </p:pic>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p:cSld name="Title Slide Blue">
    <p:bg>
      <p:bgPr>
        <a:blipFill>
          <a:blip r:embed="rId2">
            <a:alphaModFix/>
          </a:blip>
          <a:stretch>
            <a:fillRect/>
          </a:stretch>
        </a:blipFill>
        <a:effectLst/>
      </p:bgPr>
    </p:bg>
    <p:spTree>
      <p:nvGrpSpPr>
        <p:cNvPr id="1" name="Shape 7"/>
        <p:cNvGrpSpPr/>
        <p:nvPr/>
      </p:nvGrpSpPr>
      <p:grpSpPr>
        <a:xfrm>
          <a:off x="0" y="0"/>
          <a:ext cx="0" cy="0"/>
          <a:chOff x="0" y="0"/>
          <a:chExt cx="0" cy="0"/>
        </a:xfrm>
      </p:grpSpPr>
    </p:spTree>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p:cSld name="Content Slide">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179133" y="139334"/>
            <a:ext cx="6143200" cy="467600"/>
          </a:xfrm>
          <a:prstGeom prst="rect">
            <a:avLst/>
          </a:prstGeom>
          <a:noFill/>
          <a:ln>
            <a:noFill/>
          </a:ln>
        </p:spPr>
        <p:txBody>
          <a:bodyPr lIns="91425" tIns="91425" rIns="91425" bIns="91425" anchor="ctr" anchorCtr="0"/>
          <a:lstStyle>
            <a:lvl1pPr lvl="0" rtl="0">
              <a:spcBef>
                <a:spcPts val="0"/>
              </a:spcBef>
              <a:buNone/>
              <a:defRPr sz="3200" b="1">
                <a:solidFill>
                  <a:srgbClr val="434343"/>
                </a:solidFill>
              </a:defRPr>
            </a:lvl1pPr>
            <a:lvl2pPr lvl="1" rtl="0">
              <a:spcBef>
                <a:spcPts val="0"/>
              </a:spcBef>
              <a:buNone/>
              <a:defRPr>
                <a:solidFill>
                  <a:srgbClr val="434343"/>
                </a:solidFill>
              </a:defRPr>
            </a:lvl2pPr>
            <a:lvl3pPr lvl="2" rtl="0">
              <a:spcBef>
                <a:spcPts val="0"/>
              </a:spcBef>
              <a:buNone/>
              <a:defRPr>
                <a:solidFill>
                  <a:srgbClr val="434343"/>
                </a:solidFill>
              </a:defRPr>
            </a:lvl3pPr>
            <a:lvl4pPr lvl="3" rtl="0">
              <a:spcBef>
                <a:spcPts val="0"/>
              </a:spcBef>
              <a:buNone/>
              <a:defRPr>
                <a:solidFill>
                  <a:srgbClr val="434343"/>
                </a:solidFill>
              </a:defRPr>
            </a:lvl4pPr>
            <a:lvl5pPr lvl="4" rtl="0">
              <a:spcBef>
                <a:spcPts val="0"/>
              </a:spcBef>
              <a:buNone/>
              <a:defRPr>
                <a:solidFill>
                  <a:srgbClr val="434343"/>
                </a:solidFill>
              </a:defRPr>
            </a:lvl5pPr>
            <a:lvl6pPr lvl="5" rtl="0">
              <a:spcBef>
                <a:spcPts val="0"/>
              </a:spcBef>
              <a:buNone/>
              <a:defRPr>
                <a:solidFill>
                  <a:srgbClr val="434343"/>
                </a:solidFill>
              </a:defRPr>
            </a:lvl6pPr>
            <a:lvl7pPr lvl="6" rtl="0">
              <a:spcBef>
                <a:spcPts val="0"/>
              </a:spcBef>
              <a:buNone/>
              <a:defRPr>
                <a:solidFill>
                  <a:srgbClr val="434343"/>
                </a:solidFill>
              </a:defRPr>
            </a:lvl7pPr>
            <a:lvl8pPr lvl="7" rtl="0">
              <a:spcBef>
                <a:spcPts val="0"/>
              </a:spcBef>
              <a:buNone/>
              <a:defRPr>
                <a:solidFill>
                  <a:srgbClr val="434343"/>
                </a:solidFill>
              </a:defRPr>
            </a:lvl8pPr>
            <a:lvl9pPr lvl="8">
              <a:spcBef>
                <a:spcPts val="0"/>
              </a:spcBef>
              <a:buNone/>
              <a:defRPr>
                <a:solidFill>
                  <a:srgbClr val="434343"/>
                </a:solidFill>
              </a:defRPr>
            </a:lvl9pPr>
          </a:lstStyle>
          <a:p>
            <a:endParaRPr/>
          </a:p>
        </p:txBody>
      </p:sp>
    </p:spTree>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646494"/>
            <a:ext cx="12191377" cy="121150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030"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53192" y="6087890"/>
            <a:ext cx="1427788" cy="304828"/>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8" name="Title 1"/>
          <p:cNvSpPr>
            <a:spLocks noGrp="1"/>
          </p:cNvSpPr>
          <p:nvPr>
            <p:ph type="title" hasCustomPrompt="1"/>
          </p:nvPr>
        </p:nvSpPr>
        <p:spPr bwMode="white">
          <a:xfrm>
            <a:off x="269302" y="1646860"/>
            <a:ext cx="8964185"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a:t>Presentation title</a:t>
            </a:r>
          </a:p>
        </p:txBody>
      </p:sp>
      <p:sp>
        <p:nvSpPr>
          <p:cNvPr id="9" name="Text Placeholder 4"/>
          <p:cNvSpPr>
            <a:spLocks noGrp="1"/>
          </p:cNvSpPr>
          <p:nvPr>
            <p:ph type="body" sz="quarter" idx="12" hasCustomPrompt="1"/>
          </p:nvPr>
        </p:nvSpPr>
        <p:spPr bwMode="white">
          <a:xfrm>
            <a:off x="269301" y="3441247"/>
            <a:ext cx="7171337"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a:t>Speaker Name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6" spc="-98"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1" y="3877277"/>
            <a:ext cx="9860674" cy="724246"/>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j-lt"/>
              </a:defRPr>
            </a:lvl1pPr>
          </a:lstStyle>
          <a:p>
            <a:pPr lvl="0"/>
            <a:r>
              <a:rPr lang="en-US"/>
              <a:t>Speaker Name</a:t>
            </a:r>
          </a:p>
        </p:txBody>
      </p:sp>
      <p:sp>
        <p:nvSpPr>
          <p:cNvPr id="4"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a:t>Customer evidence slide</a:t>
            </a:r>
          </a:p>
        </p:txBody>
      </p:sp>
      <p:sp>
        <p:nvSpPr>
          <p:cNvPr id="4" name="Picture Placeholder 3"/>
          <p:cNvSpPr>
            <a:spLocks noGrp="1"/>
          </p:cNvSpPr>
          <p:nvPr>
            <p:ph type="pic" sz="quarter" idx="10"/>
          </p:nvPr>
        </p:nvSpPr>
        <p:spPr bwMode="gray">
          <a:xfrm>
            <a:off x="269239" y="1406078"/>
            <a:ext cx="5378549" cy="1791549"/>
          </a:xfrm>
          <a:blipFill>
            <a:blip r:embed="rId2"/>
            <a:stretch>
              <a:fillRect/>
            </a:stretch>
          </a:blipFill>
        </p:spPr>
        <p:txBody>
          <a:bodyPr lIns="182880" tIns="146304" rIns="182880" bIns="146304">
            <a:noAutofit/>
          </a:bodyPr>
          <a:lstStyle>
            <a:lvl1pPr marL="0" indent="0">
              <a:buNone/>
              <a:defRPr lang="en-US" sz="2353" kern="1200" spc="0" baseline="0" dirty="0">
                <a:noFill/>
                <a:latin typeface="+mn-lt"/>
                <a:ea typeface="+mn-ea"/>
                <a:cs typeface="+mn-cs"/>
              </a:defRPr>
            </a:lvl1pPr>
            <a:lvl2pPr>
              <a:defRPr lang="en-US" sz="2353"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14367"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p>
        </p:txBody>
      </p:sp>
      <p:sp>
        <p:nvSpPr>
          <p:cNvPr id="5" name="Rectangle 4"/>
          <p:cNvSpPr/>
          <p:nvPr userDrawn="1"/>
        </p:nvSpPr>
        <p:spPr bwMode="auto">
          <a:xfrm>
            <a:off x="6095999" y="4773828"/>
            <a:ext cx="5829081" cy="179310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79285" tIns="143428" rIns="179285" bIns="143428" numCol="1" rtlCol="0" anchor="ctr" anchorCtr="0" compatLnSpc="1">
            <a:prstTxWarp prst="textNoShape">
              <a:avLst/>
            </a:prstTxWarp>
          </a:bodyPr>
          <a:lstStyle/>
          <a:p>
            <a:pPr algn="ctr" defTabSz="914102" fontAlgn="base">
              <a:spcBef>
                <a:spcPct val="0"/>
              </a:spcBef>
              <a:spcAft>
                <a:spcPct val="0"/>
              </a:spcAft>
            </a:pPr>
            <a:endParaRPr lang="en-US" sz="1961">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096000" y="1406078"/>
            <a:ext cx="5826762" cy="3366196"/>
          </a:xfrm>
          <a:blipFill>
            <a:blip r:embed="rId3"/>
            <a:stretch>
              <a:fillRect/>
            </a:stretch>
          </a:blipFill>
        </p:spPr>
        <p:txBody>
          <a:bodyPr lIns="182880" tIns="146304" rIns="182880" bIns="146304">
            <a:noAutofit/>
          </a:bodyPr>
          <a:lstStyle>
            <a:lvl1pPr marL="0" indent="0">
              <a:buNone/>
              <a:defRPr lang="en-US" sz="2353" kern="1200" spc="0" baseline="0" dirty="0">
                <a:gradFill>
                  <a:gsLst>
                    <a:gs pos="1250">
                      <a:schemeClr val="tx1"/>
                    </a:gs>
                    <a:gs pos="100000">
                      <a:schemeClr val="tx1"/>
                    </a:gs>
                  </a:gsLst>
                  <a:lin ang="5400000" scaled="0"/>
                </a:gradFill>
                <a:latin typeface="+mn-lt"/>
                <a:ea typeface="+mn-ea"/>
                <a:cs typeface="+mn-cs"/>
              </a:defRPr>
            </a:lvl1pPr>
            <a:lvl2pPr algn="ctr">
              <a:defRPr lang="en-US" sz="2353"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14367" rtl="0" eaLnBrk="1" fontAlgn="auto" latinLnBrk="0" hangingPunct="1">
              <a:lnSpc>
                <a:spcPct val="90000"/>
              </a:lnSpc>
              <a:spcBef>
                <a:spcPct val="20000"/>
              </a:spcBef>
              <a:spcAft>
                <a:spcPts val="0"/>
              </a:spcAft>
              <a:buClrTx/>
              <a:buSzPct val="90000"/>
              <a:buFont typeface="Arial" pitchFamily="34" charset="0"/>
              <a:buNone/>
              <a:tabLst/>
            </a:pPr>
            <a:r>
              <a:rPr lang="en-US"/>
              <a:t>Your image here</a:t>
            </a:r>
          </a:p>
        </p:txBody>
      </p:sp>
      <p:cxnSp>
        <p:nvCxnSpPr>
          <p:cNvPr id="7" name="Straight Connector 6"/>
          <p:cNvCxnSpPr/>
          <p:nvPr userDrawn="1"/>
        </p:nvCxnSpPr>
        <p:spPr>
          <a:xfrm>
            <a:off x="5871894" y="1801029"/>
            <a:ext cx="0" cy="4662019"/>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69239" y="3197079"/>
            <a:ext cx="5378549" cy="3369853"/>
          </a:xfrm>
        </p:spPr>
        <p:txBody>
          <a:bodyPr lIns="182880" tIns="146304" rIns="182880" bIns="146304">
            <a:noAutofit/>
          </a:bodyPr>
          <a:lstStyle>
            <a:lvl1pPr marL="0" indent="0">
              <a:buNone/>
              <a:defRPr sz="2353">
                <a:latin typeface="+mn-lt"/>
              </a:defRPr>
            </a:lvl1pPr>
          </a:lstStyle>
          <a:p>
            <a:pPr lvl="0"/>
            <a:r>
              <a:rPr lang="en-US"/>
              <a:t>Edit Master text styles</a:t>
            </a:r>
          </a:p>
        </p:txBody>
      </p:sp>
      <p:sp>
        <p:nvSpPr>
          <p:cNvPr id="15" name="Text Placeholder 14"/>
          <p:cNvSpPr>
            <a:spLocks noGrp="1"/>
          </p:cNvSpPr>
          <p:nvPr>
            <p:ph type="body" sz="quarter" idx="13"/>
          </p:nvPr>
        </p:nvSpPr>
        <p:spPr>
          <a:xfrm>
            <a:off x="6096001" y="4773828"/>
            <a:ext cx="5826761" cy="1791549"/>
          </a:xfrm>
        </p:spPr>
        <p:txBody>
          <a:bodyPr lIns="182880" tIns="146304" rIns="182880" bIns="146304" anchor="ctr">
            <a:noAutofit/>
          </a:bodyPr>
          <a:lstStyle>
            <a:lvl1pPr marL="0" indent="0" algn="ctr">
              <a:buNone/>
              <a:defRPr sz="3137">
                <a:gradFill>
                  <a:gsLst>
                    <a:gs pos="27434">
                      <a:srgbClr val="FFFFFF"/>
                    </a:gs>
                    <a:gs pos="54000">
                      <a:srgbClr val="FFFFFF"/>
                    </a:gs>
                  </a:gsLst>
                  <a:lin ang="5400000" scaled="0"/>
                </a:gradFill>
                <a:latin typeface="+mj-lt"/>
              </a:defRPr>
            </a:lvl1pPr>
          </a:lstStyle>
          <a:p>
            <a:pPr lvl="0"/>
            <a:r>
              <a:rPr lang="en-US"/>
              <a:t>Edit Master text styles</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066548" cy="1158793"/>
          </a:xfrm>
          <a:noFill/>
        </p:spPr>
        <p:txBody>
          <a:bodyPr wrap="square" tIns="91440" bIns="91440" anchor="t" anchorCtr="0">
            <a:spAutoFit/>
          </a:bodyPr>
          <a:lstStyle>
            <a:lvl1pPr>
              <a:defRPr sz="7058" spc="-98" baseline="0">
                <a:gradFill>
                  <a:gsLst>
                    <a:gs pos="8850">
                      <a:schemeClr val="tx1"/>
                    </a:gs>
                    <a:gs pos="23894">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0" y="3877277"/>
            <a:ext cx="8067822" cy="724246"/>
          </a:xfrm>
          <a:noFill/>
        </p:spPr>
        <p:txBody>
          <a:bodyPr wrap="square" lIns="182880" tIns="146304" rIns="182880" bIns="146304">
            <a:spAutoFit/>
          </a:bodyPr>
          <a:lstStyle>
            <a:lvl1pPr marL="0" indent="0">
              <a:spcBef>
                <a:spcPts val="0"/>
              </a:spcBef>
              <a:buNone/>
              <a:defRPr sz="3137" spc="0" baseline="0">
                <a:gradFill>
                  <a:gsLst>
                    <a:gs pos="8850">
                      <a:schemeClr val="tx1"/>
                    </a:gs>
                    <a:gs pos="23894">
                      <a:schemeClr val="tx1"/>
                    </a:gs>
                  </a:gsLst>
                  <a:lin ang="5400000" scaled="0"/>
                </a:gradFill>
                <a:latin typeface="+mj-lt"/>
              </a:defRPr>
            </a:lvl1pPr>
          </a:lstStyle>
          <a:p>
            <a:pPr lvl="0"/>
            <a:r>
              <a:rPr lang="en-US"/>
              <a:t>Speaker Name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067822" cy="1158793"/>
          </a:xfrm>
          <a:noFill/>
        </p:spPr>
        <p:txBody>
          <a:bodyPr wrap="square" tIns="91440" bIns="91440" anchor="t" anchorCtr="0">
            <a:spAutoFit/>
          </a:bodyPr>
          <a:lstStyle>
            <a:lvl1pPr>
              <a:defRPr sz="7058" spc="-98" baseline="0">
                <a:gradFill>
                  <a:gsLst>
                    <a:gs pos="10619">
                      <a:schemeClr val="tx1"/>
                    </a:gs>
                    <a:gs pos="26549">
                      <a:schemeClr val="tx1"/>
                    </a:gs>
                  </a:gsLst>
                  <a:lin ang="5400000" scaled="0"/>
                </a:gradFill>
              </a:defRPr>
            </a:lvl1pPr>
          </a:lstStyle>
          <a:p>
            <a:r>
              <a:rPr lang="en-US"/>
              <a:t>Video title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6"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
        <p:nvSpPr>
          <p:cNvPr id="3"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217195"/>
            <a:ext cx="5378548" cy="1973570"/>
          </a:xfrm>
        </p:spPr>
        <p:txBody>
          <a:bodyPr>
            <a:spAutoFit/>
          </a:bodyPr>
          <a:lstStyle>
            <a:lvl1pPr>
              <a:defRPr sz="6470" baseline="0">
                <a:gradFill>
                  <a:gsLst>
                    <a:gs pos="1250">
                      <a:schemeClr val="tx1"/>
                    </a:gs>
                    <a:gs pos="100000">
                      <a:schemeClr val="tx1"/>
                    </a:gs>
                  </a:gsLst>
                  <a:lin ang="5400000" scaled="0"/>
                </a:gradFill>
              </a:defRPr>
            </a:lvl1pPr>
          </a:lstStyle>
          <a:p>
            <a:r>
              <a:rPr lang="en-US"/>
              <a:t>50/50 photo layout</a:t>
            </a:r>
          </a:p>
        </p:txBody>
      </p:sp>
      <p:sp>
        <p:nvSpPr>
          <p:cNvPr id="5" name="Picture Placeholder 4"/>
          <p:cNvSpPr>
            <a:spLocks noGrp="1"/>
          </p:cNvSpPr>
          <p:nvPr>
            <p:ph type="pic" sz="quarter" idx="10"/>
          </p:nvPr>
        </p:nvSpPr>
        <p:spPr bwMode="ltGray">
          <a:xfrm>
            <a:off x="6097556" y="0"/>
            <a:ext cx="6094444" cy="6856100"/>
          </a:xfr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p:fade/>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39" y="6171616"/>
            <a:ext cx="11653522"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a:gradFill>
                  <a:gsLst>
                    <a:gs pos="0">
                      <a:srgbClr val="FFFFFF"/>
                    </a:gs>
                    <a:gs pos="100000">
                      <a:srgbClr val="FFFFFF"/>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48213" y="470067"/>
            <a:ext cx="1421436" cy="300619"/>
          </a:xfrm>
          <a:prstGeom prst="rect">
            <a:avLst/>
          </a:prstGeom>
        </p:spPr>
      </p:pic>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p:cSld name="Title Slide Blue">
    <p:bg>
      <p:bgPr>
        <a:blipFill>
          <a:blip r:embed="rId2">
            <a:alphaModFix/>
          </a:blip>
          <a:stretch>
            <a:fillRect/>
          </a:stretch>
        </a:blipFill>
        <a:effectLst/>
      </p:bgPr>
    </p:bg>
    <p:spTree>
      <p:nvGrpSpPr>
        <p:cNvPr id="1" name="Shape 7"/>
        <p:cNvGrpSpPr/>
        <p:nvPr/>
      </p:nvGrpSpPr>
      <p:grpSpPr>
        <a:xfrm>
          <a:off x="0" y="0"/>
          <a:ext cx="0" cy="0"/>
          <a:chOff x="0" y="0"/>
          <a:chExt cx="0" cy="0"/>
        </a:xfrm>
      </p:grpSpPr>
    </p:spTree>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p:cSld name="Content Slide">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179133" y="139334"/>
            <a:ext cx="6143200" cy="467600"/>
          </a:xfrm>
          <a:prstGeom prst="rect">
            <a:avLst/>
          </a:prstGeom>
          <a:noFill/>
          <a:ln>
            <a:noFill/>
          </a:ln>
        </p:spPr>
        <p:txBody>
          <a:bodyPr lIns="91425" tIns="91425" rIns="91425" bIns="91425" anchor="ctr" anchorCtr="0"/>
          <a:lstStyle>
            <a:lvl1pPr lvl="0" rtl="0">
              <a:spcBef>
                <a:spcPts val="0"/>
              </a:spcBef>
              <a:buNone/>
              <a:defRPr sz="3200" b="1">
                <a:solidFill>
                  <a:srgbClr val="434343"/>
                </a:solidFill>
              </a:defRPr>
            </a:lvl1pPr>
            <a:lvl2pPr lvl="1" rtl="0">
              <a:spcBef>
                <a:spcPts val="0"/>
              </a:spcBef>
              <a:buNone/>
              <a:defRPr>
                <a:solidFill>
                  <a:srgbClr val="434343"/>
                </a:solidFill>
              </a:defRPr>
            </a:lvl2pPr>
            <a:lvl3pPr lvl="2" rtl="0">
              <a:spcBef>
                <a:spcPts val="0"/>
              </a:spcBef>
              <a:buNone/>
              <a:defRPr>
                <a:solidFill>
                  <a:srgbClr val="434343"/>
                </a:solidFill>
              </a:defRPr>
            </a:lvl3pPr>
            <a:lvl4pPr lvl="3" rtl="0">
              <a:spcBef>
                <a:spcPts val="0"/>
              </a:spcBef>
              <a:buNone/>
              <a:defRPr>
                <a:solidFill>
                  <a:srgbClr val="434343"/>
                </a:solidFill>
              </a:defRPr>
            </a:lvl4pPr>
            <a:lvl5pPr lvl="4" rtl="0">
              <a:spcBef>
                <a:spcPts val="0"/>
              </a:spcBef>
              <a:buNone/>
              <a:defRPr>
                <a:solidFill>
                  <a:srgbClr val="434343"/>
                </a:solidFill>
              </a:defRPr>
            </a:lvl5pPr>
            <a:lvl6pPr lvl="5" rtl="0">
              <a:spcBef>
                <a:spcPts val="0"/>
              </a:spcBef>
              <a:buNone/>
              <a:defRPr>
                <a:solidFill>
                  <a:srgbClr val="434343"/>
                </a:solidFill>
              </a:defRPr>
            </a:lvl6pPr>
            <a:lvl7pPr lvl="6" rtl="0">
              <a:spcBef>
                <a:spcPts val="0"/>
              </a:spcBef>
              <a:buNone/>
              <a:defRPr>
                <a:solidFill>
                  <a:srgbClr val="434343"/>
                </a:solidFill>
              </a:defRPr>
            </a:lvl7pPr>
            <a:lvl8pPr lvl="7" rtl="0">
              <a:spcBef>
                <a:spcPts val="0"/>
              </a:spcBef>
              <a:buNone/>
              <a:defRPr>
                <a:solidFill>
                  <a:srgbClr val="434343"/>
                </a:solidFill>
              </a:defRPr>
            </a:lvl8pPr>
            <a:lvl9pPr lvl="8">
              <a:spcBef>
                <a:spcPts val="0"/>
              </a:spcBef>
              <a:buNone/>
              <a:defRPr>
                <a:solidFill>
                  <a:srgbClr val="434343"/>
                </a:solidFill>
              </a:defRPr>
            </a:lvl9pPr>
          </a:lstStyle>
          <a:p>
            <a:endParaRPr/>
          </a:p>
        </p:txBody>
      </p:sp>
    </p:spTree>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646494"/>
            <a:ext cx="12191377" cy="121150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030"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53192" y="6087890"/>
            <a:ext cx="1427788" cy="304828"/>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8" name="Title 1"/>
          <p:cNvSpPr>
            <a:spLocks noGrp="1"/>
          </p:cNvSpPr>
          <p:nvPr>
            <p:ph type="title" hasCustomPrompt="1"/>
          </p:nvPr>
        </p:nvSpPr>
        <p:spPr bwMode="white">
          <a:xfrm>
            <a:off x="269302" y="1646860"/>
            <a:ext cx="8964185"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a:t>Presentation title</a:t>
            </a:r>
          </a:p>
        </p:txBody>
      </p:sp>
      <p:sp>
        <p:nvSpPr>
          <p:cNvPr id="9" name="Text Placeholder 4"/>
          <p:cNvSpPr>
            <a:spLocks noGrp="1"/>
          </p:cNvSpPr>
          <p:nvPr>
            <p:ph type="body" sz="quarter" idx="12" hasCustomPrompt="1"/>
          </p:nvPr>
        </p:nvSpPr>
        <p:spPr bwMode="white">
          <a:xfrm>
            <a:off x="269301" y="3441247"/>
            <a:ext cx="7171337"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a:t>Speaker Name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73"/>
            <a:ext cx="11653523" cy="1158793"/>
          </a:xfrm>
          <a:noFill/>
        </p:spPr>
        <p:txBody>
          <a:bodyPr tIns="91440" bIns="91440" anchor="t" anchorCtr="0">
            <a:spAutoFit/>
          </a:bodyPr>
          <a:lstStyle>
            <a:lvl1pPr>
              <a:defRPr sz="7056" spc="-98" baseline="0">
                <a:gradFill>
                  <a:gsLst>
                    <a:gs pos="100000">
                      <a:schemeClr val="tx1"/>
                    </a:gs>
                    <a:gs pos="0">
                      <a:schemeClr val="tx1"/>
                    </a:gs>
                  </a:gsLst>
                  <a:lin ang="5400000" scaled="0"/>
                </a:gradFill>
              </a:defRPr>
            </a:lvl1pPr>
          </a:lstStyle>
          <a:p>
            <a:r>
              <a:rPr lang="en-US"/>
              <a:t>Section title</a:t>
            </a:r>
          </a:p>
        </p:txBody>
      </p:sp>
      <p:sp>
        <p:nvSpPr>
          <p:cNvPr id="3"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a:t>Customer evidence slide</a:t>
            </a:r>
          </a:p>
        </p:txBody>
      </p:sp>
      <p:sp>
        <p:nvSpPr>
          <p:cNvPr id="4" name="Picture Placeholder 3"/>
          <p:cNvSpPr>
            <a:spLocks noGrp="1"/>
          </p:cNvSpPr>
          <p:nvPr>
            <p:ph type="pic" sz="quarter" idx="10"/>
          </p:nvPr>
        </p:nvSpPr>
        <p:spPr bwMode="gray">
          <a:xfrm>
            <a:off x="269239" y="1406078"/>
            <a:ext cx="5378549" cy="1791549"/>
          </a:xfrm>
          <a:blipFill>
            <a:blip r:embed="rId2"/>
            <a:stretch>
              <a:fillRect/>
            </a:stretch>
          </a:blipFill>
        </p:spPr>
        <p:txBody>
          <a:bodyPr lIns="182880" tIns="146304" rIns="182880" bIns="146304">
            <a:noAutofit/>
          </a:bodyPr>
          <a:lstStyle>
            <a:lvl1pPr marL="0" indent="0">
              <a:buNone/>
              <a:defRPr lang="en-US" sz="2353" kern="1200" spc="0" baseline="0" dirty="0">
                <a:noFill/>
                <a:latin typeface="+mn-lt"/>
                <a:ea typeface="+mn-ea"/>
                <a:cs typeface="+mn-cs"/>
              </a:defRPr>
            </a:lvl1pPr>
            <a:lvl2pPr>
              <a:defRPr lang="en-US" sz="2353"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14367"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p>
        </p:txBody>
      </p:sp>
      <p:sp>
        <p:nvSpPr>
          <p:cNvPr id="5" name="Rectangle 4"/>
          <p:cNvSpPr/>
          <p:nvPr userDrawn="1"/>
        </p:nvSpPr>
        <p:spPr bwMode="auto">
          <a:xfrm>
            <a:off x="6095999" y="4773828"/>
            <a:ext cx="5829081" cy="179310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79285" tIns="143428" rIns="179285" bIns="143428" numCol="1" rtlCol="0" anchor="ctr" anchorCtr="0" compatLnSpc="1">
            <a:prstTxWarp prst="textNoShape">
              <a:avLst/>
            </a:prstTxWarp>
          </a:bodyPr>
          <a:lstStyle/>
          <a:p>
            <a:pPr algn="ctr" defTabSz="914102" fontAlgn="base">
              <a:spcBef>
                <a:spcPct val="0"/>
              </a:spcBef>
              <a:spcAft>
                <a:spcPct val="0"/>
              </a:spcAft>
            </a:pPr>
            <a:endParaRPr lang="en-US" sz="1961">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096000" y="1406078"/>
            <a:ext cx="5826762" cy="3366196"/>
          </a:xfrm>
          <a:blipFill>
            <a:blip r:embed="rId3"/>
            <a:stretch>
              <a:fillRect/>
            </a:stretch>
          </a:blipFill>
        </p:spPr>
        <p:txBody>
          <a:bodyPr lIns="182880" tIns="146304" rIns="182880" bIns="146304">
            <a:noAutofit/>
          </a:bodyPr>
          <a:lstStyle>
            <a:lvl1pPr marL="0" indent="0">
              <a:buNone/>
              <a:defRPr lang="en-US" sz="2353" kern="1200" spc="0" baseline="0" dirty="0">
                <a:gradFill>
                  <a:gsLst>
                    <a:gs pos="1250">
                      <a:schemeClr val="tx1"/>
                    </a:gs>
                    <a:gs pos="100000">
                      <a:schemeClr val="tx1"/>
                    </a:gs>
                  </a:gsLst>
                  <a:lin ang="5400000" scaled="0"/>
                </a:gradFill>
                <a:latin typeface="+mn-lt"/>
                <a:ea typeface="+mn-ea"/>
                <a:cs typeface="+mn-cs"/>
              </a:defRPr>
            </a:lvl1pPr>
            <a:lvl2pPr algn="ctr">
              <a:defRPr lang="en-US" sz="2353"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14367" rtl="0" eaLnBrk="1" fontAlgn="auto" latinLnBrk="0" hangingPunct="1">
              <a:lnSpc>
                <a:spcPct val="90000"/>
              </a:lnSpc>
              <a:spcBef>
                <a:spcPct val="20000"/>
              </a:spcBef>
              <a:spcAft>
                <a:spcPts val="0"/>
              </a:spcAft>
              <a:buClrTx/>
              <a:buSzPct val="90000"/>
              <a:buFont typeface="Arial" pitchFamily="34" charset="0"/>
              <a:buNone/>
              <a:tabLst/>
            </a:pPr>
            <a:r>
              <a:rPr lang="en-US"/>
              <a:t>Your image here</a:t>
            </a:r>
          </a:p>
        </p:txBody>
      </p:sp>
      <p:cxnSp>
        <p:nvCxnSpPr>
          <p:cNvPr id="7" name="Straight Connector 6"/>
          <p:cNvCxnSpPr/>
          <p:nvPr userDrawn="1"/>
        </p:nvCxnSpPr>
        <p:spPr>
          <a:xfrm>
            <a:off x="5871894" y="1801029"/>
            <a:ext cx="0" cy="4662019"/>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69239" y="3197079"/>
            <a:ext cx="5378549" cy="3369853"/>
          </a:xfrm>
        </p:spPr>
        <p:txBody>
          <a:bodyPr lIns="182880" tIns="146304" rIns="182880" bIns="146304">
            <a:noAutofit/>
          </a:bodyPr>
          <a:lstStyle>
            <a:lvl1pPr marL="0" indent="0">
              <a:buNone/>
              <a:defRPr sz="2353">
                <a:latin typeface="+mn-lt"/>
              </a:defRPr>
            </a:lvl1pPr>
          </a:lstStyle>
          <a:p>
            <a:pPr lvl="0"/>
            <a:r>
              <a:rPr lang="en-US"/>
              <a:t>Edit Master text styles</a:t>
            </a:r>
          </a:p>
        </p:txBody>
      </p:sp>
      <p:sp>
        <p:nvSpPr>
          <p:cNvPr id="15" name="Text Placeholder 14"/>
          <p:cNvSpPr>
            <a:spLocks noGrp="1"/>
          </p:cNvSpPr>
          <p:nvPr>
            <p:ph type="body" sz="quarter" idx="13"/>
          </p:nvPr>
        </p:nvSpPr>
        <p:spPr>
          <a:xfrm>
            <a:off x="6096001" y="4773828"/>
            <a:ext cx="5826761" cy="1791549"/>
          </a:xfrm>
        </p:spPr>
        <p:txBody>
          <a:bodyPr lIns="182880" tIns="146304" rIns="182880" bIns="146304" anchor="ctr">
            <a:noAutofit/>
          </a:bodyPr>
          <a:lstStyle>
            <a:lvl1pPr marL="0" indent="0" algn="ctr">
              <a:buNone/>
              <a:defRPr sz="3137">
                <a:gradFill>
                  <a:gsLst>
                    <a:gs pos="27434">
                      <a:srgbClr val="FFFFFF"/>
                    </a:gs>
                    <a:gs pos="54000">
                      <a:srgbClr val="FFFFFF"/>
                    </a:gs>
                  </a:gsLst>
                  <a:lin ang="5400000" scaled="0"/>
                </a:gradFill>
                <a:latin typeface="+mj-lt"/>
              </a:defRPr>
            </a:lvl1pPr>
          </a:lstStyle>
          <a:p>
            <a:pPr lvl="0"/>
            <a:r>
              <a:rPr lang="en-US"/>
              <a:t>Edit Master text styles</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066548" cy="1158793"/>
          </a:xfrm>
          <a:noFill/>
        </p:spPr>
        <p:txBody>
          <a:bodyPr wrap="square" tIns="91440" bIns="91440" anchor="t" anchorCtr="0">
            <a:spAutoFit/>
          </a:bodyPr>
          <a:lstStyle>
            <a:lvl1pPr>
              <a:defRPr sz="7058" spc="-98" baseline="0">
                <a:gradFill>
                  <a:gsLst>
                    <a:gs pos="8850">
                      <a:schemeClr val="tx1"/>
                    </a:gs>
                    <a:gs pos="23894">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0" y="3877277"/>
            <a:ext cx="8067822" cy="724246"/>
          </a:xfrm>
          <a:noFill/>
        </p:spPr>
        <p:txBody>
          <a:bodyPr wrap="square" lIns="182880" tIns="146304" rIns="182880" bIns="146304">
            <a:spAutoFit/>
          </a:bodyPr>
          <a:lstStyle>
            <a:lvl1pPr marL="0" indent="0">
              <a:spcBef>
                <a:spcPts val="0"/>
              </a:spcBef>
              <a:buNone/>
              <a:defRPr sz="3137" spc="0" baseline="0">
                <a:gradFill>
                  <a:gsLst>
                    <a:gs pos="8850">
                      <a:schemeClr val="tx1"/>
                    </a:gs>
                    <a:gs pos="23894">
                      <a:schemeClr val="tx1"/>
                    </a:gs>
                  </a:gsLst>
                  <a:lin ang="5400000" scaled="0"/>
                </a:gradFill>
                <a:latin typeface="+mj-lt"/>
              </a:defRPr>
            </a:lvl1pPr>
          </a:lstStyle>
          <a:p>
            <a:pPr lvl="0"/>
            <a:r>
              <a:rPr lang="en-US"/>
              <a:t>Speaker Name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73"/>
            <a:ext cx="11653523" cy="1158793"/>
          </a:xfrm>
          <a:noFill/>
        </p:spPr>
        <p:txBody>
          <a:bodyPr tIns="91440" bIns="91440" anchor="t" anchorCtr="0">
            <a:spAutoFit/>
          </a:bodyPr>
          <a:lstStyle>
            <a:lvl1pPr>
              <a:defRPr sz="7056" spc="-98" baseline="0">
                <a:gradFill>
                  <a:gsLst>
                    <a:gs pos="100000">
                      <a:schemeClr val="tx1"/>
                    </a:gs>
                    <a:gs pos="0">
                      <a:schemeClr val="tx1"/>
                    </a:gs>
                  </a:gsLst>
                  <a:lin ang="5400000" scaled="0"/>
                </a:gradFill>
              </a:defRPr>
            </a:lvl1pPr>
          </a:lstStyle>
          <a:p>
            <a:r>
              <a:rPr lang="en-US"/>
              <a:t>Section title</a:t>
            </a:r>
          </a:p>
        </p:txBody>
      </p:sp>
      <p:sp>
        <p:nvSpPr>
          <p:cNvPr id="3"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067822" cy="1158793"/>
          </a:xfrm>
          <a:noFill/>
        </p:spPr>
        <p:txBody>
          <a:bodyPr wrap="square" tIns="91440" bIns="91440" anchor="t" anchorCtr="0">
            <a:spAutoFit/>
          </a:bodyPr>
          <a:lstStyle>
            <a:lvl1pPr>
              <a:defRPr sz="7058" spc="-98" baseline="0">
                <a:gradFill>
                  <a:gsLst>
                    <a:gs pos="10619">
                      <a:schemeClr val="tx1"/>
                    </a:gs>
                    <a:gs pos="26549">
                      <a:schemeClr val="tx1"/>
                    </a:gs>
                  </a:gsLst>
                  <a:lin ang="5400000" scaled="0"/>
                </a:gradFill>
              </a:defRPr>
            </a:lvl1pPr>
          </a:lstStyle>
          <a:p>
            <a:r>
              <a:rPr lang="en-US"/>
              <a:t>Video title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217195"/>
            <a:ext cx="5378548" cy="1973570"/>
          </a:xfrm>
        </p:spPr>
        <p:txBody>
          <a:bodyPr>
            <a:spAutoFit/>
          </a:bodyPr>
          <a:lstStyle>
            <a:lvl1pPr>
              <a:defRPr sz="6470" baseline="0">
                <a:gradFill>
                  <a:gsLst>
                    <a:gs pos="1250">
                      <a:schemeClr val="tx1"/>
                    </a:gs>
                    <a:gs pos="100000">
                      <a:schemeClr val="tx1"/>
                    </a:gs>
                  </a:gsLst>
                  <a:lin ang="5400000" scaled="0"/>
                </a:gradFill>
              </a:defRPr>
            </a:lvl1pPr>
          </a:lstStyle>
          <a:p>
            <a:r>
              <a:rPr lang="en-US"/>
              <a:t>50/50 photo layout</a:t>
            </a:r>
          </a:p>
        </p:txBody>
      </p:sp>
      <p:sp>
        <p:nvSpPr>
          <p:cNvPr id="5" name="Picture Placeholder 4"/>
          <p:cNvSpPr>
            <a:spLocks noGrp="1"/>
          </p:cNvSpPr>
          <p:nvPr>
            <p:ph type="pic" sz="quarter" idx="10"/>
          </p:nvPr>
        </p:nvSpPr>
        <p:spPr bwMode="ltGray">
          <a:xfrm>
            <a:off x="6097556" y="0"/>
            <a:ext cx="6094444" cy="6856100"/>
          </a:xfr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p:fade/>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39" y="6171616"/>
            <a:ext cx="11653522"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a:gradFill>
                  <a:gsLst>
                    <a:gs pos="0">
                      <a:srgbClr val="FFFFFF"/>
                    </a:gs>
                    <a:gs pos="100000">
                      <a:srgbClr val="FFFFFF"/>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48213" y="470067"/>
            <a:ext cx="1421436" cy="300619"/>
          </a:xfrm>
          <a:prstGeom prst="rect">
            <a:avLst/>
          </a:prstGeom>
        </p:spPr>
      </p:pic>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p:cSld name="Title Slide Blue">
    <p:bg>
      <p:bgPr>
        <a:blipFill>
          <a:blip r:embed="rId2">
            <a:alphaModFix/>
          </a:blip>
          <a:stretch>
            <a:fillRect/>
          </a:stretch>
        </a:blipFill>
        <a:effectLst/>
      </p:bgPr>
    </p:bg>
    <p:spTree>
      <p:nvGrpSpPr>
        <p:cNvPr id="1" name="Shape 7"/>
        <p:cNvGrpSpPr/>
        <p:nvPr/>
      </p:nvGrpSpPr>
      <p:grpSpPr>
        <a:xfrm>
          <a:off x="0" y="0"/>
          <a:ext cx="0" cy="0"/>
          <a:chOff x="0" y="0"/>
          <a:chExt cx="0" cy="0"/>
        </a:xfrm>
      </p:grpSpPr>
    </p:spTree>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4" baseline="0">
                <a:gradFill>
                  <a:gsLst>
                    <a:gs pos="1250">
                      <a:schemeClr val="tx1"/>
                    </a:gs>
                    <a:gs pos="100000">
                      <a:schemeClr val="tx1"/>
                    </a:gs>
                  </a:gsLst>
                  <a:lin ang="5400000" scaled="0"/>
                </a:gradFill>
              </a:defRPr>
            </a:lvl1pPr>
          </a:lstStyle>
          <a:p>
            <a:r>
              <a:rPr lang="en-US"/>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7"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350.xml><?xml version="1.0" encoding="utf-8"?>
<p:sldLayout xmlns:a="http://schemas.openxmlformats.org/drawingml/2006/main" xmlns:r="http://schemas.openxmlformats.org/officeDocument/2006/relationships" xmlns:p="http://schemas.openxmlformats.org/presentationml/2006/main">
  <p:cSld name="Content Slide">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179133" y="139334"/>
            <a:ext cx="6143200" cy="467600"/>
          </a:xfrm>
          <a:prstGeom prst="rect">
            <a:avLst/>
          </a:prstGeom>
          <a:noFill/>
          <a:ln>
            <a:noFill/>
          </a:ln>
        </p:spPr>
        <p:txBody>
          <a:bodyPr lIns="91425" tIns="91425" rIns="91425" bIns="91425" anchor="ctr" anchorCtr="0"/>
          <a:lstStyle>
            <a:lvl1pPr lvl="0" rtl="0">
              <a:spcBef>
                <a:spcPts val="0"/>
              </a:spcBef>
              <a:buNone/>
              <a:defRPr sz="3200" b="1">
                <a:solidFill>
                  <a:srgbClr val="434343"/>
                </a:solidFill>
              </a:defRPr>
            </a:lvl1pPr>
            <a:lvl2pPr lvl="1" rtl="0">
              <a:spcBef>
                <a:spcPts val="0"/>
              </a:spcBef>
              <a:buNone/>
              <a:defRPr>
                <a:solidFill>
                  <a:srgbClr val="434343"/>
                </a:solidFill>
              </a:defRPr>
            </a:lvl2pPr>
            <a:lvl3pPr lvl="2" rtl="0">
              <a:spcBef>
                <a:spcPts val="0"/>
              </a:spcBef>
              <a:buNone/>
              <a:defRPr>
                <a:solidFill>
                  <a:srgbClr val="434343"/>
                </a:solidFill>
              </a:defRPr>
            </a:lvl3pPr>
            <a:lvl4pPr lvl="3" rtl="0">
              <a:spcBef>
                <a:spcPts val="0"/>
              </a:spcBef>
              <a:buNone/>
              <a:defRPr>
                <a:solidFill>
                  <a:srgbClr val="434343"/>
                </a:solidFill>
              </a:defRPr>
            </a:lvl4pPr>
            <a:lvl5pPr lvl="4" rtl="0">
              <a:spcBef>
                <a:spcPts val="0"/>
              </a:spcBef>
              <a:buNone/>
              <a:defRPr>
                <a:solidFill>
                  <a:srgbClr val="434343"/>
                </a:solidFill>
              </a:defRPr>
            </a:lvl5pPr>
            <a:lvl6pPr lvl="5" rtl="0">
              <a:spcBef>
                <a:spcPts val="0"/>
              </a:spcBef>
              <a:buNone/>
              <a:defRPr>
                <a:solidFill>
                  <a:srgbClr val="434343"/>
                </a:solidFill>
              </a:defRPr>
            </a:lvl6pPr>
            <a:lvl7pPr lvl="6" rtl="0">
              <a:spcBef>
                <a:spcPts val="0"/>
              </a:spcBef>
              <a:buNone/>
              <a:defRPr>
                <a:solidFill>
                  <a:srgbClr val="434343"/>
                </a:solidFill>
              </a:defRPr>
            </a:lvl7pPr>
            <a:lvl8pPr lvl="7" rtl="0">
              <a:spcBef>
                <a:spcPts val="0"/>
              </a:spcBef>
              <a:buNone/>
              <a:defRPr>
                <a:solidFill>
                  <a:srgbClr val="434343"/>
                </a:solidFill>
              </a:defRPr>
            </a:lvl8pPr>
            <a:lvl9pPr lvl="8">
              <a:spcBef>
                <a:spcPts val="0"/>
              </a:spcBef>
              <a:buNone/>
              <a:defRPr>
                <a:solidFill>
                  <a:srgbClr val="434343"/>
                </a:solidFill>
              </a:defRPr>
            </a:lvl9pPr>
          </a:lstStyle>
          <a:p>
            <a:endParaRPr/>
          </a:p>
        </p:txBody>
      </p:sp>
    </p:spTree>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646494"/>
            <a:ext cx="12191377" cy="121150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030"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53192" y="6087890"/>
            <a:ext cx="1427788" cy="304828"/>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8" name="Title 1"/>
          <p:cNvSpPr>
            <a:spLocks noGrp="1"/>
          </p:cNvSpPr>
          <p:nvPr>
            <p:ph type="title" hasCustomPrompt="1"/>
          </p:nvPr>
        </p:nvSpPr>
        <p:spPr bwMode="white">
          <a:xfrm>
            <a:off x="269302" y="1646860"/>
            <a:ext cx="8964185"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a:t>Presentation title</a:t>
            </a:r>
          </a:p>
        </p:txBody>
      </p:sp>
      <p:sp>
        <p:nvSpPr>
          <p:cNvPr id="9" name="Text Placeholder 4"/>
          <p:cNvSpPr>
            <a:spLocks noGrp="1"/>
          </p:cNvSpPr>
          <p:nvPr>
            <p:ph type="body" sz="quarter" idx="12" hasCustomPrompt="1"/>
          </p:nvPr>
        </p:nvSpPr>
        <p:spPr bwMode="white">
          <a:xfrm>
            <a:off x="269301" y="3441247"/>
            <a:ext cx="7171337"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a:t>Speaker Name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a:t>Customer evidence slide</a:t>
            </a:r>
          </a:p>
        </p:txBody>
      </p:sp>
      <p:sp>
        <p:nvSpPr>
          <p:cNvPr id="4" name="Picture Placeholder 3"/>
          <p:cNvSpPr>
            <a:spLocks noGrp="1"/>
          </p:cNvSpPr>
          <p:nvPr>
            <p:ph type="pic" sz="quarter" idx="10"/>
          </p:nvPr>
        </p:nvSpPr>
        <p:spPr bwMode="gray">
          <a:xfrm>
            <a:off x="269239" y="1406078"/>
            <a:ext cx="5378549" cy="1791549"/>
          </a:xfrm>
          <a:blipFill>
            <a:blip r:embed="rId2"/>
            <a:stretch>
              <a:fillRect/>
            </a:stretch>
          </a:blipFill>
        </p:spPr>
        <p:txBody>
          <a:bodyPr lIns="182880" tIns="146304" rIns="182880" bIns="146304">
            <a:noAutofit/>
          </a:bodyPr>
          <a:lstStyle>
            <a:lvl1pPr marL="0" indent="0">
              <a:buNone/>
              <a:defRPr lang="en-US" sz="2353" kern="1200" spc="0" baseline="0" dirty="0">
                <a:noFill/>
                <a:latin typeface="+mn-lt"/>
                <a:ea typeface="+mn-ea"/>
                <a:cs typeface="+mn-cs"/>
              </a:defRPr>
            </a:lvl1pPr>
            <a:lvl2pPr>
              <a:defRPr lang="en-US" sz="2353"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14367"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p>
        </p:txBody>
      </p:sp>
      <p:sp>
        <p:nvSpPr>
          <p:cNvPr id="5" name="Rectangle 4"/>
          <p:cNvSpPr/>
          <p:nvPr userDrawn="1"/>
        </p:nvSpPr>
        <p:spPr bwMode="auto">
          <a:xfrm>
            <a:off x="6095999" y="4773828"/>
            <a:ext cx="5829081" cy="179310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79285" tIns="143428" rIns="179285" bIns="143428" numCol="1" rtlCol="0" anchor="ctr" anchorCtr="0" compatLnSpc="1">
            <a:prstTxWarp prst="textNoShape">
              <a:avLst/>
            </a:prstTxWarp>
          </a:bodyPr>
          <a:lstStyle/>
          <a:p>
            <a:pPr algn="ctr" defTabSz="914102" fontAlgn="base">
              <a:spcBef>
                <a:spcPct val="0"/>
              </a:spcBef>
              <a:spcAft>
                <a:spcPct val="0"/>
              </a:spcAft>
            </a:pPr>
            <a:endParaRPr lang="en-US" sz="1961">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096000" y="1406078"/>
            <a:ext cx="5826762" cy="3366196"/>
          </a:xfrm>
          <a:blipFill>
            <a:blip r:embed="rId3"/>
            <a:stretch>
              <a:fillRect/>
            </a:stretch>
          </a:blipFill>
        </p:spPr>
        <p:txBody>
          <a:bodyPr lIns="182880" tIns="146304" rIns="182880" bIns="146304">
            <a:noAutofit/>
          </a:bodyPr>
          <a:lstStyle>
            <a:lvl1pPr marL="0" indent="0">
              <a:buNone/>
              <a:defRPr lang="en-US" sz="2353" kern="1200" spc="0" baseline="0" dirty="0">
                <a:gradFill>
                  <a:gsLst>
                    <a:gs pos="1250">
                      <a:schemeClr val="tx1"/>
                    </a:gs>
                    <a:gs pos="100000">
                      <a:schemeClr val="tx1"/>
                    </a:gs>
                  </a:gsLst>
                  <a:lin ang="5400000" scaled="0"/>
                </a:gradFill>
                <a:latin typeface="+mn-lt"/>
                <a:ea typeface="+mn-ea"/>
                <a:cs typeface="+mn-cs"/>
              </a:defRPr>
            </a:lvl1pPr>
            <a:lvl2pPr algn="ctr">
              <a:defRPr lang="en-US" sz="2353"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14367" rtl="0" eaLnBrk="1" fontAlgn="auto" latinLnBrk="0" hangingPunct="1">
              <a:lnSpc>
                <a:spcPct val="90000"/>
              </a:lnSpc>
              <a:spcBef>
                <a:spcPct val="20000"/>
              </a:spcBef>
              <a:spcAft>
                <a:spcPts val="0"/>
              </a:spcAft>
              <a:buClrTx/>
              <a:buSzPct val="90000"/>
              <a:buFont typeface="Arial" pitchFamily="34" charset="0"/>
              <a:buNone/>
              <a:tabLst/>
            </a:pPr>
            <a:r>
              <a:rPr lang="en-US"/>
              <a:t>Your image here</a:t>
            </a:r>
          </a:p>
        </p:txBody>
      </p:sp>
      <p:cxnSp>
        <p:nvCxnSpPr>
          <p:cNvPr id="7" name="Straight Connector 6"/>
          <p:cNvCxnSpPr/>
          <p:nvPr userDrawn="1"/>
        </p:nvCxnSpPr>
        <p:spPr>
          <a:xfrm>
            <a:off x="5871894" y="1801029"/>
            <a:ext cx="0" cy="4662019"/>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69239" y="3197079"/>
            <a:ext cx="5378549" cy="3369853"/>
          </a:xfrm>
        </p:spPr>
        <p:txBody>
          <a:bodyPr lIns="182880" tIns="146304" rIns="182880" bIns="146304">
            <a:noAutofit/>
          </a:bodyPr>
          <a:lstStyle>
            <a:lvl1pPr marL="0" indent="0">
              <a:buNone/>
              <a:defRPr sz="2353">
                <a:latin typeface="+mn-lt"/>
              </a:defRPr>
            </a:lvl1pPr>
          </a:lstStyle>
          <a:p>
            <a:pPr lvl="0"/>
            <a:r>
              <a:rPr lang="en-US"/>
              <a:t>Edit Master text styles</a:t>
            </a:r>
          </a:p>
        </p:txBody>
      </p:sp>
      <p:sp>
        <p:nvSpPr>
          <p:cNvPr id="15" name="Text Placeholder 14"/>
          <p:cNvSpPr>
            <a:spLocks noGrp="1"/>
          </p:cNvSpPr>
          <p:nvPr>
            <p:ph type="body" sz="quarter" idx="13"/>
          </p:nvPr>
        </p:nvSpPr>
        <p:spPr>
          <a:xfrm>
            <a:off x="6096001" y="4773828"/>
            <a:ext cx="5826761" cy="1791549"/>
          </a:xfrm>
        </p:spPr>
        <p:txBody>
          <a:bodyPr lIns="182880" tIns="146304" rIns="182880" bIns="146304" anchor="ctr">
            <a:noAutofit/>
          </a:bodyPr>
          <a:lstStyle>
            <a:lvl1pPr marL="0" indent="0" algn="ctr">
              <a:buNone/>
              <a:defRPr sz="3137">
                <a:gradFill>
                  <a:gsLst>
                    <a:gs pos="27434">
                      <a:srgbClr val="FFFFFF"/>
                    </a:gs>
                    <a:gs pos="54000">
                      <a:srgbClr val="FFFFFF"/>
                    </a:gs>
                  </a:gsLst>
                  <a:lin ang="5400000" scaled="0"/>
                </a:gradFill>
                <a:latin typeface="+mj-lt"/>
              </a:defRPr>
            </a:lvl1pPr>
          </a:lstStyle>
          <a:p>
            <a:pPr lvl="0"/>
            <a:r>
              <a:rPr lang="en-US"/>
              <a:t>Edit Master text styles</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066548" cy="1158793"/>
          </a:xfrm>
          <a:noFill/>
        </p:spPr>
        <p:txBody>
          <a:bodyPr wrap="square" tIns="91440" bIns="91440" anchor="t" anchorCtr="0">
            <a:spAutoFit/>
          </a:bodyPr>
          <a:lstStyle>
            <a:lvl1pPr>
              <a:defRPr sz="7058" spc="-98" baseline="0">
                <a:gradFill>
                  <a:gsLst>
                    <a:gs pos="8850">
                      <a:schemeClr val="tx1"/>
                    </a:gs>
                    <a:gs pos="23894">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0" y="3877277"/>
            <a:ext cx="8067822" cy="724246"/>
          </a:xfrm>
          <a:noFill/>
        </p:spPr>
        <p:txBody>
          <a:bodyPr wrap="square" lIns="182880" tIns="146304" rIns="182880" bIns="146304">
            <a:spAutoFit/>
          </a:bodyPr>
          <a:lstStyle>
            <a:lvl1pPr marL="0" indent="0">
              <a:spcBef>
                <a:spcPts val="0"/>
              </a:spcBef>
              <a:buNone/>
              <a:defRPr sz="3137" spc="0" baseline="0">
                <a:gradFill>
                  <a:gsLst>
                    <a:gs pos="8850">
                      <a:schemeClr val="tx1"/>
                    </a:gs>
                    <a:gs pos="23894">
                      <a:schemeClr val="tx1"/>
                    </a:gs>
                  </a:gsLst>
                  <a:lin ang="5400000" scaled="0"/>
                </a:gradFill>
                <a:latin typeface="+mj-lt"/>
              </a:defRPr>
            </a:lvl1pPr>
          </a:lstStyle>
          <a:p>
            <a:pPr lvl="0"/>
            <a:r>
              <a:rPr lang="en-US"/>
              <a:t>Speaker Name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067822" cy="1158793"/>
          </a:xfrm>
          <a:noFill/>
        </p:spPr>
        <p:txBody>
          <a:bodyPr wrap="square" tIns="91440" bIns="91440" anchor="t" anchorCtr="0">
            <a:spAutoFit/>
          </a:bodyPr>
          <a:lstStyle>
            <a:lvl1pPr>
              <a:defRPr sz="7058" spc="-98" baseline="0">
                <a:gradFill>
                  <a:gsLst>
                    <a:gs pos="10619">
                      <a:schemeClr val="tx1"/>
                    </a:gs>
                    <a:gs pos="26549">
                      <a:schemeClr val="tx1"/>
                    </a:gs>
                  </a:gsLst>
                  <a:lin ang="5400000" scaled="0"/>
                </a:gradFill>
              </a:defRPr>
            </a:lvl1pPr>
          </a:lstStyle>
          <a:p>
            <a:r>
              <a:rPr lang="en-US"/>
              <a:t>Video title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217195"/>
            <a:ext cx="5378548" cy="1973570"/>
          </a:xfrm>
        </p:spPr>
        <p:txBody>
          <a:bodyPr>
            <a:spAutoFit/>
          </a:bodyPr>
          <a:lstStyle>
            <a:lvl1pPr>
              <a:defRPr sz="6470" baseline="0">
                <a:gradFill>
                  <a:gsLst>
                    <a:gs pos="1250">
                      <a:schemeClr val="tx1"/>
                    </a:gs>
                    <a:gs pos="100000">
                      <a:schemeClr val="tx1"/>
                    </a:gs>
                  </a:gsLst>
                  <a:lin ang="5400000" scaled="0"/>
                </a:gradFill>
              </a:defRPr>
            </a:lvl1pPr>
          </a:lstStyle>
          <a:p>
            <a:r>
              <a:rPr lang="en-US"/>
              <a:t>50/50 photo layout</a:t>
            </a:r>
          </a:p>
        </p:txBody>
      </p:sp>
      <p:sp>
        <p:nvSpPr>
          <p:cNvPr id="5" name="Picture Placeholder 4"/>
          <p:cNvSpPr>
            <a:spLocks noGrp="1"/>
          </p:cNvSpPr>
          <p:nvPr>
            <p:ph type="pic" sz="quarter" idx="10"/>
          </p:nvPr>
        </p:nvSpPr>
        <p:spPr bwMode="ltGray">
          <a:xfrm>
            <a:off x="6097556" y="0"/>
            <a:ext cx="6094444" cy="6856100"/>
          </a:xfr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39" y="6171616"/>
            <a:ext cx="11653522"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a:gradFill>
                  <a:gsLst>
                    <a:gs pos="0">
                      <a:srgbClr val="FFFFFF"/>
                    </a:gs>
                    <a:gs pos="100000">
                      <a:srgbClr val="FFFFFF"/>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48213" y="470067"/>
            <a:ext cx="1421436" cy="300619"/>
          </a:xfrm>
          <a:prstGeom prst="rect">
            <a:avLst/>
          </a:prstGeom>
        </p:spPr>
      </p:pic>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p:cSld name="Title Slide Blue">
    <p:bg>
      <p:bgPr>
        <a:blipFill>
          <a:blip r:embed="rId2">
            <a:alphaModFix/>
          </a:blip>
          <a:stretch>
            <a:fillRect/>
          </a:stretch>
        </a:blipFill>
        <a:effectLst/>
      </p:bgPr>
    </p:bg>
    <p:spTree>
      <p:nvGrpSpPr>
        <p:cNvPr id="1" name="Shape 7"/>
        <p:cNvGrpSpPr/>
        <p:nvPr/>
      </p:nvGrpSpPr>
      <p:grpSpPr>
        <a:xfrm>
          <a:off x="0" y="0"/>
          <a:ext cx="0" cy="0"/>
          <a:chOff x="0" y="0"/>
          <a:chExt cx="0" cy="0"/>
        </a:xfrm>
      </p:grpSpPr>
    </p:spTree>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p:cSld name="Content Slide">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179133" y="139334"/>
            <a:ext cx="6143200" cy="467600"/>
          </a:xfrm>
          <a:prstGeom prst="rect">
            <a:avLst/>
          </a:prstGeom>
          <a:noFill/>
          <a:ln>
            <a:noFill/>
          </a:ln>
        </p:spPr>
        <p:txBody>
          <a:bodyPr lIns="91425" tIns="91425" rIns="91425" bIns="91425" anchor="ctr" anchorCtr="0"/>
          <a:lstStyle>
            <a:lvl1pPr lvl="0" rtl="0">
              <a:spcBef>
                <a:spcPts val="0"/>
              </a:spcBef>
              <a:buNone/>
              <a:defRPr sz="3200" b="1">
                <a:solidFill>
                  <a:srgbClr val="434343"/>
                </a:solidFill>
              </a:defRPr>
            </a:lvl1pPr>
            <a:lvl2pPr lvl="1" rtl="0">
              <a:spcBef>
                <a:spcPts val="0"/>
              </a:spcBef>
              <a:buNone/>
              <a:defRPr>
                <a:solidFill>
                  <a:srgbClr val="434343"/>
                </a:solidFill>
              </a:defRPr>
            </a:lvl2pPr>
            <a:lvl3pPr lvl="2" rtl="0">
              <a:spcBef>
                <a:spcPts val="0"/>
              </a:spcBef>
              <a:buNone/>
              <a:defRPr>
                <a:solidFill>
                  <a:srgbClr val="434343"/>
                </a:solidFill>
              </a:defRPr>
            </a:lvl3pPr>
            <a:lvl4pPr lvl="3" rtl="0">
              <a:spcBef>
                <a:spcPts val="0"/>
              </a:spcBef>
              <a:buNone/>
              <a:defRPr>
                <a:solidFill>
                  <a:srgbClr val="434343"/>
                </a:solidFill>
              </a:defRPr>
            </a:lvl4pPr>
            <a:lvl5pPr lvl="4" rtl="0">
              <a:spcBef>
                <a:spcPts val="0"/>
              </a:spcBef>
              <a:buNone/>
              <a:defRPr>
                <a:solidFill>
                  <a:srgbClr val="434343"/>
                </a:solidFill>
              </a:defRPr>
            </a:lvl5pPr>
            <a:lvl6pPr lvl="5" rtl="0">
              <a:spcBef>
                <a:spcPts val="0"/>
              </a:spcBef>
              <a:buNone/>
              <a:defRPr>
                <a:solidFill>
                  <a:srgbClr val="434343"/>
                </a:solidFill>
              </a:defRPr>
            </a:lvl6pPr>
            <a:lvl7pPr lvl="6" rtl="0">
              <a:spcBef>
                <a:spcPts val="0"/>
              </a:spcBef>
              <a:buNone/>
              <a:defRPr>
                <a:solidFill>
                  <a:srgbClr val="434343"/>
                </a:solidFill>
              </a:defRPr>
            </a:lvl7pPr>
            <a:lvl8pPr lvl="7" rtl="0">
              <a:spcBef>
                <a:spcPts val="0"/>
              </a:spcBef>
              <a:buNone/>
              <a:defRPr>
                <a:solidFill>
                  <a:srgbClr val="434343"/>
                </a:solidFill>
              </a:defRPr>
            </a:lvl8pPr>
            <a:lvl9pPr lvl="8">
              <a:spcBef>
                <a:spcPts val="0"/>
              </a:spcBef>
              <a:buNone/>
              <a:defRPr>
                <a:solidFill>
                  <a:srgbClr val="434343"/>
                </a:solidFill>
              </a:defRPr>
            </a:lvl9pPr>
          </a:lstStyle>
          <a:p>
            <a:endParaRPr/>
          </a:p>
        </p:txBody>
      </p:sp>
    </p:spTree>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1187621"/>
            <a:ext cx="8964185" cy="1793090"/>
          </a:xfrm>
          <a:noFill/>
        </p:spPr>
        <p:txBody>
          <a:bodyPr lIns="146304" tIns="91440" rIns="146304" bIns="91440" anchor="t" anchorCtr="0"/>
          <a:lstStyle>
            <a:lvl1pPr>
              <a:defRPr sz="5294" spc="-98"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1" y="2982008"/>
            <a:ext cx="7171337" cy="1792326"/>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Speaker name</a:t>
            </a:r>
          </a:p>
        </p:txBody>
      </p:sp>
      <p:sp>
        <p:nvSpPr>
          <p:cNvPr id="7" name="Rectangle 6"/>
          <p:cNvSpPr/>
          <p:nvPr userDrawn="1"/>
        </p:nvSpPr>
        <p:spPr bwMode="gray">
          <a:xfrm>
            <a:off x="0" y="5646494"/>
            <a:ext cx="12191377" cy="121150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030"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2"/>
          <a:stretch>
            <a:fillRect/>
          </a:stretch>
        </p:blipFill>
        <p:spPr>
          <a:xfrm>
            <a:off x="453192" y="6087890"/>
            <a:ext cx="1427788" cy="304828"/>
          </a:xfrm>
          <a:prstGeom prst="rect">
            <a:avLst/>
          </a:prstGeom>
        </p:spPr>
      </p:pic>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0" y="1189177"/>
            <a:ext cx="11655078" cy="2263268"/>
          </a:xfrm>
        </p:spPr>
        <p:txBody>
          <a:bodyPr>
            <a:spAutoFit/>
          </a:bodyPr>
          <a:lstStyle>
            <a:lvl1pPr marL="0" indent="0">
              <a:buNone/>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269303" y="1187644"/>
            <a:ext cx="11655078" cy="22665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53" indent="0">
              <a:buFont typeface="Wingdings" panose="05000000000000000000" pitchFamily="2" charset="2"/>
              <a:buNone/>
              <a:defRPr sz="2353" b="0"/>
            </a:lvl2pPr>
            <a:lvl3pPr marL="441968" indent="0">
              <a:buFont typeface="Wingdings" panose="05000000000000000000" pitchFamily="2" charset="2"/>
              <a:buNone/>
              <a:tabLst/>
              <a:defRPr sz="2157" b="0"/>
            </a:lvl3pPr>
            <a:lvl4pPr marL="639608" indent="0">
              <a:buFont typeface="Wingdings" panose="05000000000000000000" pitchFamily="2" charset="2"/>
              <a:buNone/>
              <a:defRPr sz="2157" b="0"/>
            </a:lvl4pPr>
            <a:lvl5pPr marL="837250" indent="0">
              <a:buFont typeface="Wingdings" panose="05000000000000000000" pitchFamily="2" charset="2"/>
              <a:buNone/>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53"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968"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08"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250"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17" marR="0" lvl="0" indent="-504217" algn="l" defTabSz="914367" rtl="0" eaLnBrk="1" fontAlgn="auto" latinLnBrk="0" hangingPunct="1">
              <a:lnSpc>
                <a:spcPct val="90000"/>
              </a:lnSpc>
              <a:spcBef>
                <a:spcPts val="1200"/>
              </a:spcBef>
              <a:spcAft>
                <a:spcPts val="0"/>
              </a:spcAft>
              <a:buClr>
                <a:schemeClr val="tx1"/>
              </a:buClr>
              <a:buSzPct val="90000"/>
              <a:tabLst/>
            </a:pPr>
            <a:r>
              <a:rPr lang="en-US"/>
              <a:t>Edit Master text styles</a:t>
            </a:r>
          </a:p>
          <a:p>
            <a:pPr marL="504217" marR="0" lvl="1" indent="-504217" algn="l" defTabSz="914367" rtl="0" eaLnBrk="1" fontAlgn="auto" latinLnBrk="0" hangingPunct="1">
              <a:lnSpc>
                <a:spcPct val="90000"/>
              </a:lnSpc>
              <a:spcBef>
                <a:spcPts val="1200"/>
              </a:spcBef>
              <a:spcAft>
                <a:spcPts val="0"/>
              </a:spcAft>
              <a:buClr>
                <a:schemeClr val="tx1"/>
              </a:buClr>
              <a:buSzPct val="90000"/>
              <a:tabLst/>
            </a:pPr>
            <a:r>
              <a:rPr lang="en-US"/>
              <a:t>Second level</a:t>
            </a:r>
          </a:p>
          <a:p>
            <a:pPr marL="504217" marR="0" lvl="2" indent="-504217" algn="l" defTabSz="914367" rtl="0" eaLnBrk="1" fontAlgn="auto" latinLnBrk="0" hangingPunct="1">
              <a:lnSpc>
                <a:spcPct val="90000"/>
              </a:lnSpc>
              <a:spcBef>
                <a:spcPts val="1200"/>
              </a:spcBef>
              <a:spcAft>
                <a:spcPts val="0"/>
              </a:spcAft>
              <a:buClr>
                <a:schemeClr val="tx1"/>
              </a:buClr>
              <a:buSzPct val="90000"/>
              <a:tabLst/>
            </a:pPr>
            <a:r>
              <a:rPr lang="en-US"/>
              <a:t>Third level</a:t>
            </a:r>
          </a:p>
          <a:p>
            <a:pPr marL="504217" marR="0" lvl="3" indent="-504217" algn="l" defTabSz="914367" rtl="0" eaLnBrk="1" fontAlgn="auto" latinLnBrk="0" hangingPunct="1">
              <a:lnSpc>
                <a:spcPct val="90000"/>
              </a:lnSpc>
              <a:spcBef>
                <a:spcPts val="1200"/>
              </a:spcBef>
              <a:spcAft>
                <a:spcPts val="0"/>
              </a:spcAft>
              <a:buClr>
                <a:schemeClr val="tx1"/>
              </a:buClr>
              <a:buSzPct val="90000"/>
              <a:tabLst/>
            </a:pPr>
            <a:r>
              <a:rPr lang="en-US"/>
              <a:t>Fourth level</a:t>
            </a:r>
          </a:p>
          <a:p>
            <a:pPr marL="504217" marR="0" lvl="4" indent="-504217" algn="l" defTabSz="914367" rtl="0" eaLnBrk="1" fontAlgn="auto" latinLnBrk="0" hangingPunct="1">
              <a:lnSpc>
                <a:spcPct val="90000"/>
              </a:lnSpc>
              <a:spcBef>
                <a:spcPts val="1200"/>
              </a:spcBef>
              <a:spcAft>
                <a:spcPts val="0"/>
              </a:spcAft>
              <a:buClr>
                <a:schemeClr val="tx1"/>
              </a:buClr>
              <a:buSzPct val="90000"/>
              <a:tabLst/>
            </a:pPr>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227209" indent="-227209">
              <a:spcBef>
                <a:spcPts val="1200"/>
              </a:spcBef>
              <a:buClr>
                <a:schemeClr val="tx1"/>
              </a:buClr>
              <a:buFont typeface="Wingdings" panose="05000000000000000000" pitchFamily="2" charset="2"/>
              <a:buChar char=""/>
              <a:defRPr sz="2941" b="0">
                <a:latin typeface="+mn-lt"/>
              </a:defRPr>
            </a:lvl1pPr>
            <a:lvl2pPr marL="418625" indent="-168072">
              <a:buFont typeface="Wingdings" panose="05000000000000000000" pitchFamily="2" charset="2"/>
              <a:buChar char=""/>
              <a:defRPr sz="2353" b="0"/>
            </a:lvl2pPr>
            <a:lvl3pPr marL="627160" indent="-185191">
              <a:buFont typeface="Wingdings" panose="05000000000000000000" pitchFamily="2" charset="2"/>
              <a:buChar char=""/>
              <a:tabLst/>
              <a:defRPr sz="2157" b="0"/>
            </a:lvl3pPr>
            <a:lvl4pPr marL="812350" indent="-172742">
              <a:buFont typeface="Wingdings" panose="05000000000000000000" pitchFamily="2" charset="2"/>
              <a:buChar char=""/>
              <a:defRPr sz="2157" b="0"/>
            </a:lvl4pPr>
            <a:lvl5pPr marL="1003766" indent="-166517">
              <a:buFont typeface="Wingdings" panose="05000000000000000000" pitchFamily="2" charset="2"/>
              <a:buChar char=""/>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281677" indent="-281677">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698" indent="-336145">
              <a:defRPr lang="en-US" sz="2353" b="0" kern="1200" spc="0" baseline="0" dirty="0">
                <a:gradFill>
                  <a:gsLst>
                    <a:gs pos="1250">
                      <a:schemeClr val="tx1"/>
                    </a:gs>
                    <a:gs pos="100000">
                      <a:schemeClr val="tx1"/>
                    </a:gs>
                  </a:gsLst>
                  <a:lin ang="5400000" scaled="0"/>
                </a:gradFill>
                <a:latin typeface="+mn-lt"/>
                <a:ea typeface="+mn-ea"/>
                <a:cs typeface="+mn-cs"/>
              </a:defRPr>
            </a:lvl2pPr>
            <a:lvl3pPr marL="778113" indent="-336145">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753" indent="-336145">
              <a:defRPr lang="en-US" sz="2157" b="0" kern="1200" spc="0" baseline="0" dirty="0">
                <a:gradFill>
                  <a:gsLst>
                    <a:gs pos="1250">
                      <a:schemeClr val="tx1"/>
                    </a:gs>
                    <a:gs pos="100000">
                      <a:schemeClr val="tx1"/>
                    </a:gs>
                  </a:gsLst>
                  <a:lin ang="5400000" scaled="0"/>
                </a:gradFill>
                <a:latin typeface="+mn-lt"/>
                <a:ea typeface="+mn-ea"/>
                <a:cs typeface="+mn-cs"/>
              </a:defRPr>
            </a:lvl4pPr>
            <a:lvl5pPr marL="1173395" indent="-336145">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09" marR="0" lvl="0"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Edit Master text styles</a:t>
            </a:r>
          </a:p>
          <a:p>
            <a:pPr marL="227209" marR="0" lvl="1"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209" marR="0" lvl="2"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209" marR="0" lvl="3"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209" marR="0" lvl="4"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fidentiality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Confidentiality slide</a:t>
            </a:r>
          </a:p>
        </p:txBody>
      </p:sp>
      <p:grpSp>
        <p:nvGrpSpPr>
          <p:cNvPr id="17" name="Group 16"/>
          <p:cNvGrpSpPr/>
          <p:nvPr userDrawn="1"/>
        </p:nvGrpSpPr>
        <p:grpSpPr>
          <a:xfrm>
            <a:off x="1020773" y="2291366"/>
            <a:ext cx="10249783" cy="1009695"/>
            <a:chOff x="1041241" y="2198265"/>
            <a:chExt cx="10455312" cy="1029795"/>
          </a:xfrm>
        </p:grpSpPr>
        <p:sp>
          <p:nvSpPr>
            <p:cNvPr id="3" name="laptop"/>
            <p:cNvSpPr>
              <a:spLocks noChangeAspect="1" noEditPoints="1"/>
            </p:cNvSpPr>
            <p:nvPr userDrawn="1"/>
          </p:nvSpPr>
          <p:spPr bwMode="auto">
            <a:xfrm>
              <a:off x="9891754" y="2198265"/>
              <a:ext cx="1417556" cy="843914"/>
            </a:xfrm>
            <a:custGeom>
              <a:avLst/>
              <a:gdLst>
                <a:gd name="T0" fmla="*/ 212 w 257"/>
                <a:gd name="T1" fmla="*/ 107 h 153"/>
                <a:gd name="T2" fmla="*/ 43 w 257"/>
                <a:gd name="T3" fmla="*/ 107 h 153"/>
                <a:gd name="T4" fmla="*/ 43 w 257"/>
                <a:gd name="T5" fmla="*/ 0 h 153"/>
                <a:gd name="T6" fmla="*/ 212 w 257"/>
                <a:gd name="T7" fmla="*/ 0 h 153"/>
                <a:gd name="T8" fmla="*/ 212 w 257"/>
                <a:gd name="T9" fmla="*/ 107 h 153"/>
                <a:gd name="T10" fmla="*/ 43 w 257"/>
                <a:gd name="T11" fmla="*/ 107 h 153"/>
                <a:gd name="T12" fmla="*/ 0 w 257"/>
                <a:gd name="T13" fmla="*/ 153 h 153"/>
                <a:gd name="T14" fmla="*/ 257 w 257"/>
                <a:gd name="T15" fmla="*/ 153 h 153"/>
                <a:gd name="T16" fmla="*/ 212 w 257"/>
                <a:gd name="T17" fmla="*/ 10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7" h="153">
                  <a:moveTo>
                    <a:pt x="212" y="107"/>
                  </a:moveTo>
                  <a:lnTo>
                    <a:pt x="43" y="107"/>
                  </a:lnTo>
                  <a:lnTo>
                    <a:pt x="43" y="0"/>
                  </a:lnTo>
                  <a:lnTo>
                    <a:pt x="212" y="0"/>
                  </a:lnTo>
                  <a:lnTo>
                    <a:pt x="212" y="107"/>
                  </a:lnTo>
                  <a:moveTo>
                    <a:pt x="43" y="107"/>
                  </a:moveTo>
                  <a:lnTo>
                    <a:pt x="0" y="153"/>
                  </a:lnTo>
                  <a:lnTo>
                    <a:pt x="257" y="153"/>
                  </a:lnTo>
                  <a:lnTo>
                    <a:pt x="212" y="107"/>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4" name="phone"/>
            <p:cNvSpPr>
              <a:spLocks noChangeAspect="1" noEditPoints="1"/>
            </p:cNvSpPr>
            <p:nvPr userDrawn="1"/>
          </p:nvSpPr>
          <p:spPr bwMode="auto">
            <a:xfrm>
              <a:off x="4177456" y="2253648"/>
              <a:ext cx="473065" cy="757539"/>
            </a:xfrm>
            <a:custGeom>
              <a:avLst/>
              <a:gdLst>
                <a:gd name="T0" fmla="*/ 148 w 148"/>
                <a:gd name="T1" fmla="*/ 112 h 237"/>
                <a:gd name="T2" fmla="*/ 148 w 148"/>
                <a:gd name="T3" fmla="*/ 237 h 237"/>
                <a:gd name="T4" fmla="*/ 0 w 148"/>
                <a:gd name="T5" fmla="*/ 237 h 237"/>
                <a:gd name="T6" fmla="*/ 0 w 148"/>
                <a:gd name="T7" fmla="*/ 0 h 237"/>
                <a:gd name="T8" fmla="*/ 148 w 148"/>
                <a:gd name="T9" fmla="*/ 0 h 237"/>
                <a:gd name="T10" fmla="*/ 148 w 148"/>
                <a:gd name="T11" fmla="*/ 112 h 237"/>
                <a:gd name="T12" fmla="*/ 0 w 148"/>
                <a:gd name="T13" fmla="*/ 29 h 237"/>
                <a:gd name="T14" fmla="*/ 148 w 148"/>
                <a:gd name="T15" fmla="*/ 29 h 237"/>
                <a:gd name="T16" fmla="*/ 0 w 148"/>
                <a:gd name="T17" fmla="*/ 172 h 237"/>
                <a:gd name="T18" fmla="*/ 148 w 148"/>
                <a:gd name="T19" fmla="*/ 172 h 237"/>
                <a:gd name="T20" fmla="*/ 66 w 148"/>
                <a:gd name="T21" fmla="*/ 204 h 237"/>
                <a:gd name="T22" fmla="*/ 82 w 148"/>
                <a:gd name="T23" fmla="*/ 20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237">
                  <a:moveTo>
                    <a:pt x="148" y="112"/>
                  </a:moveTo>
                  <a:lnTo>
                    <a:pt x="148" y="237"/>
                  </a:lnTo>
                  <a:lnTo>
                    <a:pt x="0" y="237"/>
                  </a:lnTo>
                  <a:lnTo>
                    <a:pt x="0" y="0"/>
                  </a:lnTo>
                  <a:lnTo>
                    <a:pt x="148" y="0"/>
                  </a:lnTo>
                  <a:lnTo>
                    <a:pt x="148" y="112"/>
                  </a:lnTo>
                  <a:moveTo>
                    <a:pt x="0" y="29"/>
                  </a:moveTo>
                  <a:lnTo>
                    <a:pt x="148" y="29"/>
                  </a:lnTo>
                  <a:moveTo>
                    <a:pt x="0" y="172"/>
                  </a:moveTo>
                  <a:lnTo>
                    <a:pt x="148" y="172"/>
                  </a:lnTo>
                  <a:moveTo>
                    <a:pt x="66" y="204"/>
                  </a:moveTo>
                  <a:lnTo>
                    <a:pt x="82" y="204"/>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5" name="tablet_2"/>
            <p:cNvSpPr>
              <a:spLocks noChangeAspect="1" noEditPoints="1"/>
            </p:cNvSpPr>
            <p:nvPr userDrawn="1"/>
          </p:nvSpPr>
          <p:spPr bwMode="auto">
            <a:xfrm>
              <a:off x="6815622" y="2222769"/>
              <a:ext cx="1118473" cy="819293"/>
            </a:xfrm>
            <a:custGeom>
              <a:avLst/>
              <a:gdLst>
                <a:gd name="T0" fmla="*/ 243 w 243"/>
                <a:gd name="T1" fmla="*/ 83 h 178"/>
                <a:gd name="T2" fmla="*/ 243 w 243"/>
                <a:gd name="T3" fmla="*/ 178 h 178"/>
                <a:gd name="T4" fmla="*/ 0 w 243"/>
                <a:gd name="T5" fmla="*/ 178 h 178"/>
                <a:gd name="T6" fmla="*/ 0 w 243"/>
                <a:gd name="T7" fmla="*/ 0 h 178"/>
                <a:gd name="T8" fmla="*/ 243 w 243"/>
                <a:gd name="T9" fmla="*/ 0 h 178"/>
                <a:gd name="T10" fmla="*/ 243 w 243"/>
                <a:gd name="T11" fmla="*/ 83 h 178"/>
                <a:gd name="T12" fmla="*/ 113 w 243"/>
                <a:gd name="T13" fmla="*/ 147 h 178"/>
                <a:gd name="T14" fmla="*/ 129 w 243"/>
                <a:gd name="T15" fmla="*/ 147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78">
                  <a:moveTo>
                    <a:pt x="243" y="83"/>
                  </a:moveTo>
                  <a:lnTo>
                    <a:pt x="243" y="178"/>
                  </a:lnTo>
                  <a:lnTo>
                    <a:pt x="0" y="178"/>
                  </a:lnTo>
                  <a:lnTo>
                    <a:pt x="0" y="0"/>
                  </a:lnTo>
                  <a:lnTo>
                    <a:pt x="243" y="0"/>
                  </a:lnTo>
                  <a:lnTo>
                    <a:pt x="243" y="83"/>
                  </a:lnTo>
                  <a:moveTo>
                    <a:pt x="113" y="147"/>
                  </a:moveTo>
                  <a:lnTo>
                    <a:pt x="129" y="147"/>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6" name="camera"/>
            <p:cNvSpPr>
              <a:spLocks noChangeAspect="1" noEditPoints="1"/>
            </p:cNvSpPr>
            <p:nvPr userDrawn="1"/>
          </p:nvSpPr>
          <p:spPr bwMode="auto">
            <a:xfrm>
              <a:off x="1041241" y="2295852"/>
              <a:ext cx="842296" cy="673131"/>
            </a:xfrm>
            <a:custGeom>
              <a:avLst/>
              <a:gdLst>
                <a:gd name="T0" fmla="*/ 0 w 330"/>
                <a:gd name="T1" fmla="*/ 24 h 264"/>
                <a:gd name="T2" fmla="*/ 87 w 330"/>
                <a:gd name="T3" fmla="*/ 24 h 264"/>
                <a:gd name="T4" fmla="*/ 111 w 330"/>
                <a:gd name="T5" fmla="*/ 0 h 264"/>
                <a:gd name="T6" fmla="*/ 217 w 330"/>
                <a:gd name="T7" fmla="*/ 0 h 264"/>
                <a:gd name="T8" fmla="*/ 242 w 330"/>
                <a:gd name="T9" fmla="*/ 24 h 264"/>
                <a:gd name="T10" fmla="*/ 330 w 330"/>
                <a:gd name="T11" fmla="*/ 24 h 264"/>
                <a:gd name="T12" fmla="*/ 330 w 330"/>
                <a:gd name="T13" fmla="*/ 264 h 264"/>
                <a:gd name="T14" fmla="*/ 0 w 330"/>
                <a:gd name="T15" fmla="*/ 264 h 264"/>
                <a:gd name="T16" fmla="*/ 0 w 330"/>
                <a:gd name="T17" fmla="*/ 24 h 264"/>
                <a:gd name="T18" fmla="*/ 165 w 330"/>
                <a:gd name="T19" fmla="*/ 221 h 264"/>
                <a:gd name="T20" fmla="*/ 242 w 330"/>
                <a:gd name="T21" fmla="*/ 144 h 264"/>
                <a:gd name="T22" fmla="*/ 165 w 330"/>
                <a:gd name="T23" fmla="*/ 67 h 264"/>
                <a:gd name="T24" fmla="*/ 88 w 330"/>
                <a:gd name="T25" fmla="*/ 144 h 264"/>
                <a:gd name="T26" fmla="*/ 165 w 330"/>
                <a:gd name="T27" fmla="*/ 221 h 264"/>
                <a:gd name="T28" fmla="*/ 42 w 330"/>
                <a:gd name="T29" fmla="*/ 73 h 264"/>
                <a:gd name="T30" fmla="*/ 48 w 330"/>
                <a:gd name="T31" fmla="*/ 67 h 264"/>
                <a:gd name="T32" fmla="*/ 42 w 330"/>
                <a:gd name="T33" fmla="*/ 61 h 264"/>
                <a:gd name="T34" fmla="*/ 36 w 330"/>
                <a:gd name="T35" fmla="*/ 67 h 264"/>
                <a:gd name="T36" fmla="*/ 42 w 330"/>
                <a:gd name="T37" fmla="*/ 73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264">
                  <a:moveTo>
                    <a:pt x="0" y="24"/>
                  </a:moveTo>
                  <a:cubicBezTo>
                    <a:pt x="87" y="24"/>
                    <a:pt x="87" y="24"/>
                    <a:pt x="87" y="24"/>
                  </a:cubicBezTo>
                  <a:cubicBezTo>
                    <a:pt x="111" y="0"/>
                    <a:pt x="111" y="0"/>
                    <a:pt x="111" y="0"/>
                  </a:cubicBezTo>
                  <a:cubicBezTo>
                    <a:pt x="217" y="0"/>
                    <a:pt x="217" y="0"/>
                    <a:pt x="217" y="0"/>
                  </a:cubicBezTo>
                  <a:cubicBezTo>
                    <a:pt x="242" y="24"/>
                    <a:pt x="242" y="24"/>
                    <a:pt x="242" y="24"/>
                  </a:cubicBezTo>
                  <a:cubicBezTo>
                    <a:pt x="330" y="24"/>
                    <a:pt x="330" y="24"/>
                    <a:pt x="330" y="24"/>
                  </a:cubicBezTo>
                  <a:cubicBezTo>
                    <a:pt x="330" y="264"/>
                    <a:pt x="330" y="264"/>
                    <a:pt x="330" y="264"/>
                  </a:cubicBezTo>
                  <a:cubicBezTo>
                    <a:pt x="0" y="264"/>
                    <a:pt x="0" y="264"/>
                    <a:pt x="0" y="264"/>
                  </a:cubicBezTo>
                  <a:lnTo>
                    <a:pt x="0" y="24"/>
                  </a:lnTo>
                  <a:close/>
                  <a:moveTo>
                    <a:pt x="165" y="221"/>
                  </a:moveTo>
                  <a:cubicBezTo>
                    <a:pt x="208" y="221"/>
                    <a:pt x="242" y="187"/>
                    <a:pt x="242" y="144"/>
                  </a:cubicBezTo>
                  <a:cubicBezTo>
                    <a:pt x="242" y="101"/>
                    <a:pt x="208" y="67"/>
                    <a:pt x="165" y="67"/>
                  </a:cubicBezTo>
                  <a:cubicBezTo>
                    <a:pt x="123" y="67"/>
                    <a:pt x="88" y="101"/>
                    <a:pt x="88" y="144"/>
                  </a:cubicBezTo>
                  <a:cubicBezTo>
                    <a:pt x="88" y="187"/>
                    <a:pt x="123" y="221"/>
                    <a:pt x="165" y="221"/>
                  </a:cubicBezTo>
                  <a:close/>
                  <a:moveTo>
                    <a:pt x="42" y="73"/>
                  </a:moveTo>
                  <a:cubicBezTo>
                    <a:pt x="45" y="73"/>
                    <a:pt x="48" y="70"/>
                    <a:pt x="48" y="67"/>
                  </a:cubicBezTo>
                  <a:cubicBezTo>
                    <a:pt x="48" y="64"/>
                    <a:pt x="45" y="61"/>
                    <a:pt x="42" y="61"/>
                  </a:cubicBezTo>
                  <a:cubicBezTo>
                    <a:pt x="38" y="61"/>
                    <a:pt x="36" y="64"/>
                    <a:pt x="36" y="67"/>
                  </a:cubicBezTo>
                  <a:cubicBezTo>
                    <a:pt x="36" y="70"/>
                    <a:pt x="38" y="73"/>
                    <a:pt x="42" y="73"/>
                  </a:cubicBezTo>
                  <a:close/>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882">
                <a:gradFill>
                  <a:gsLst>
                    <a:gs pos="0">
                      <a:srgbClr val="505050"/>
                    </a:gs>
                    <a:gs pos="100000">
                      <a:srgbClr val="505050"/>
                    </a:gs>
                  </a:gsLst>
                </a:gradFill>
              </a:endParaRPr>
            </a:p>
          </p:txBody>
        </p:sp>
        <p:sp>
          <p:nvSpPr>
            <p:cNvPr id="9" name="Multiplication Sign 8"/>
            <p:cNvSpPr/>
            <p:nvPr userDrawn="1"/>
          </p:nvSpPr>
          <p:spPr bwMode="auto">
            <a:xfrm>
              <a:off x="1654939"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0" name="Multiplication Sign 9"/>
            <p:cNvSpPr/>
            <p:nvPr userDrawn="1"/>
          </p:nvSpPr>
          <p:spPr bwMode="auto">
            <a:xfrm>
              <a:off x="4406053"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1" name="Multiplication Sign 10"/>
            <p:cNvSpPr/>
            <p:nvPr userDrawn="1"/>
          </p:nvSpPr>
          <p:spPr bwMode="auto">
            <a:xfrm>
              <a:off x="7703328"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3" name="Multiplication Sign 12"/>
            <p:cNvSpPr/>
            <p:nvPr userDrawn="1"/>
          </p:nvSpPr>
          <p:spPr bwMode="auto">
            <a:xfrm>
              <a:off x="11039358"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
        <p:nvSpPr>
          <p:cNvPr id="15" name="TextBox 14"/>
          <p:cNvSpPr txBox="1"/>
          <p:nvPr userDrawn="1"/>
        </p:nvSpPr>
        <p:spPr>
          <a:xfrm>
            <a:off x="961006" y="4396564"/>
            <a:ext cx="10269989" cy="2177055"/>
          </a:xfrm>
          <a:prstGeom prst="rect">
            <a:avLst/>
          </a:prstGeom>
          <a:noFill/>
        </p:spPr>
        <p:txBody>
          <a:bodyPr wrap="none" lIns="179259" tIns="143407" rIns="179259" bIns="143407" rtlCol="0" anchor="ctr">
            <a:spAutoFit/>
          </a:bodyPr>
          <a:lstStyle/>
          <a:p>
            <a:pPr algn="ctr" defTabSz="914367">
              <a:lnSpc>
                <a:spcPct val="90000"/>
              </a:lnSpc>
              <a:spcBef>
                <a:spcPts val="1175"/>
              </a:spcBef>
              <a:spcAft>
                <a:spcPts val="588"/>
              </a:spcAft>
            </a:pPr>
            <a:r>
              <a:rPr lang="en-US" sz="2157">
                <a:gradFill>
                  <a:gsLst>
                    <a:gs pos="2917">
                      <a:srgbClr val="FFFFFF"/>
                    </a:gs>
                    <a:gs pos="30000">
                      <a:srgbClr val="FFFFFF"/>
                    </a:gs>
                  </a:gsLst>
                  <a:lin ang="5400000" scaled="0"/>
                </a:gradFill>
              </a:rPr>
              <a:t>Microsoft Ready content is </a:t>
            </a: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Microsoft Confidential – Internal only</a:t>
            </a:r>
          </a:p>
          <a:p>
            <a:pPr algn="ctr" defTabSz="914367">
              <a:lnSpc>
                <a:spcPct val="90000"/>
              </a:lnSpc>
              <a:spcBef>
                <a:spcPts val="1175"/>
              </a:spcBef>
              <a:spcAft>
                <a:spcPts val="588"/>
              </a:spcAft>
            </a:pP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DO NOT </a:t>
            </a:r>
            <a:r>
              <a:rPr lang="en-US" sz="2157">
                <a:gradFill>
                  <a:gsLst>
                    <a:gs pos="2917">
                      <a:srgbClr val="FFFFFF"/>
                    </a:gs>
                    <a:gs pos="30000">
                      <a:srgbClr val="FFFFFF"/>
                    </a:gs>
                  </a:gsLst>
                  <a:lin ang="5400000" scaled="0"/>
                </a:gradFill>
              </a:rPr>
              <a:t>post Microsoft Ready content to any blogs or external websites</a:t>
            </a:r>
          </a:p>
          <a:p>
            <a:pPr algn="ctr" defTabSz="914367">
              <a:lnSpc>
                <a:spcPct val="90000"/>
              </a:lnSpc>
              <a:spcBef>
                <a:spcPts val="1175"/>
              </a:spcBef>
              <a:spcAft>
                <a:spcPts val="588"/>
              </a:spcAft>
            </a:pP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DO NOT </a:t>
            </a:r>
            <a:r>
              <a:rPr lang="en-US" sz="2157">
                <a:gradFill>
                  <a:gsLst>
                    <a:gs pos="2917">
                      <a:srgbClr val="FFFFFF"/>
                    </a:gs>
                    <a:gs pos="30000">
                      <a:srgbClr val="FFFFFF"/>
                    </a:gs>
                  </a:gsLst>
                  <a:lin ang="5400000" scaled="0"/>
                </a:gradFill>
              </a:rPr>
              <a:t>take photos or video of sessions or slides throughout the Microsoft Ready event</a:t>
            </a:r>
          </a:p>
          <a:p>
            <a:pPr algn="ctr" defTabSz="914367">
              <a:lnSpc>
                <a:spcPct val="90000"/>
              </a:lnSpc>
              <a:spcBef>
                <a:spcPts val="1175"/>
              </a:spcBef>
              <a:spcAft>
                <a:spcPts val="588"/>
              </a:spcAft>
            </a:pPr>
            <a:r>
              <a:rPr lang="en-US" sz="2157">
                <a:gradFill>
                  <a:gsLst>
                    <a:gs pos="2917">
                      <a:srgbClr val="FFFFFF"/>
                    </a:gs>
                    <a:gs pos="30000">
                      <a:srgbClr val="FFFFFF"/>
                    </a:gs>
                  </a:gsLst>
                  <a:lin ang="5400000" scaled="0"/>
                </a:gradFill>
              </a:rPr>
              <a:t>Content will be available to internal audiences on-demand post-event</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Evaluation Slide">
    <p:spTree>
      <p:nvGrpSpPr>
        <p:cNvPr id="1" name=""/>
        <p:cNvGrpSpPr/>
        <p:nvPr/>
      </p:nvGrpSpPr>
      <p:grpSpPr>
        <a:xfrm>
          <a:off x="0" y="0"/>
          <a:ext cx="0" cy="0"/>
          <a:chOff x="0" y="0"/>
          <a:chExt cx="0" cy="0"/>
        </a:xfrm>
      </p:grpSpPr>
      <p:sp>
        <p:nvSpPr>
          <p:cNvPr id="2" name="Title 1"/>
          <p:cNvSpPr>
            <a:spLocks noGrp="1"/>
          </p:cNvSpPr>
          <p:nvPr>
            <p:ph type="title"/>
          </p:nvPr>
        </p:nvSpPr>
        <p:spPr>
          <a:xfrm>
            <a:off x="5020302" y="289511"/>
            <a:ext cx="6904778" cy="899665"/>
          </a:xfrm>
        </p:spPr>
        <p:txBody>
          <a:bodyPr/>
          <a:lstStyle>
            <a:lvl1pPr>
              <a:defRPr sz="3921"/>
            </a:lvl1pPr>
          </a:lstStyle>
          <a:p>
            <a:r>
              <a:rPr lang="en-US"/>
              <a:t>Click to edit Master title style</a:t>
            </a:r>
            <a:endParaRPr lang="en-US" dirty="0"/>
          </a:p>
        </p:txBody>
      </p:sp>
      <p:sp>
        <p:nvSpPr>
          <p:cNvPr id="4" name="Text Placeholder 3"/>
          <p:cNvSpPr>
            <a:spLocks noGrp="1"/>
          </p:cNvSpPr>
          <p:nvPr>
            <p:ph type="body" sz="quarter" idx="10"/>
          </p:nvPr>
        </p:nvSpPr>
        <p:spPr>
          <a:xfrm>
            <a:off x="5020303" y="4773828"/>
            <a:ext cx="6904016" cy="1793104"/>
          </a:xfrm>
        </p:spPr>
        <p:txBody>
          <a:bodyPr wrap="square">
            <a:noAutofit/>
          </a:bodyPr>
          <a:lstStyle>
            <a:lvl1pPr marL="0" indent="0">
              <a:spcBef>
                <a:spcPts val="1765"/>
              </a:spcBef>
              <a:buNone/>
              <a:defRPr sz="1961">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p:txBody>
      </p:sp>
      <p:pic>
        <p:nvPicPr>
          <p:cNvPr id="5" name="Picture 4" descr="Image of Ignite app on a Windows Device." title="Ignite event image">
            <a:extLst>
              <a:ext uri="{FF2B5EF4-FFF2-40B4-BE49-F238E27FC236}">
                <a16:creationId xmlns:a16="http://schemas.microsoft.com/office/drawing/2014/main" id="{E803C22C-E970-4ADA-A60C-5127C1C2C1DE}"/>
              </a:ext>
            </a:extLst>
          </p:cNvPr>
          <p:cNvPicPr>
            <a:picLocks noChangeAspect="1"/>
          </p:cNvPicPr>
          <p:nvPr userDrawn="1"/>
        </p:nvPicPr>
        <p:blipFill rotWithShape="1">
          <a:blip r:embed="rId2"/>
          <a:srcRect l="17119" r="5881"/>
          <a:stretch/>
        </p:blipFill>
        <p:spPr>
          <a:xfrm>
            <a:off x="0" y="-1"/>
            <a:ext cx="4828867" cy="6858623"/>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2225866"/>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2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09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1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29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bg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dirty="0">
                <a:gradFill>
                  <a:gsLst>
                    <a:gs pos="0">
                      <a:srgbClr val="FFFFFF"/>
                    </a:gs>
                    <a:gs pos="100000">
                      <a:srgbClr val="FFFFFF"/>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27" fontAlgn="base">
              <a:spcBef>
                <a:spcPct val="0"/>
              </a:spcBef>
              <a:spcAft>
                <a:spcPct val="0"/>
              </a:spcAft>
            </a:pPr>
            <a:endParaRPr lang="en-US" sz="1765">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3"/>
            <a:ext cx="11653522" cy="2225866"/>
          </a:xfrm>
        </p:spPr>
        <p:txBody>
          <a:bodyPr/>
          <a:lstStyle>
            <a:lvl1pPr marL="0" indent="0">
              <a:buNone/>
              <a:defRPr sz="3234">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661"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2979"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36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094"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1187621"/>
            <a:ext cx="8964185" cy="1793090"/>
          </a:xfrm>
          <a:noFill/>
        </p:spPr>
        <p:txBody>
          <a:bodyPr lIns="146304" tIns="91440" rIns="146304" bIns="91440" anchor="t" anchorCtr="0"/>
          <a:lstStyle>
            <a:lvl1pPr>
              <a:defRPr sz="5294" spc="-98"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1" y="2982008"/>
            <a:ext cx="7171337" cy="1792326"/>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Speaker name</a:t>
            </a:r>
          </a:p>
        </p:txBody>
      </p:sp>
      <p:sp>
        <p:nvSpPr>
          <p:cNvPr id="7" name="Rectangle 6"/>
          <p:cNvSpPr/>
          <p:nvPr userDrawn="1"/>
        </p:nvSpPr>
        <p:spPr bwMode="gray">
          <a:xfrm>
            <a:off x="0" y="5646494"/>
            <a:ext cx="12191377" cy="121150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030"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2"/>
          <a:stretch>
            <a:fillRect/>
          </a:stretch>
        </p:blipFill>
        <p:spPr>
          <a:xfrm>
            <a:off x="453192" y="6087890"/>
            <a:ext cx="1427788" cy="304828"/>
          </a:xfrm>
          <a:prstGeom prst="rect">
            <a:avLst/>
          </a:prstGeom>
        </p:spPr>
      </p:pic>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0" y="1189177"/>
            <a:ext cx="11655078" cy="2263268"/>
          </a:xfrm>
        </p:spPr>
        <p:txBody>
          <a:bodyPr>
            <a:spAutoFit/>
          </a:bodyPr>
          <a:lstStyle>
            <a:lvl1pPr marL="0" indent="0">
              <a:buNone/>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269303" y="1187644"/>
            <a:ext cx="11655078" cy="22665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53" indent="0">
              <a:buFont typeface="Wingdings" panose="05000000000000000000" pitchFamily="2" charset="2"/>
              <a:buNone/>
              <a:defRPr sz="2353" b="0"/>
            </a:lvl2pPr>
            <a:lvl3pPr marL="441968" indent="0">
              <a:buFont typeface="Wingdings" panose="05000000000000000000" pitchFamily="2" charset="2"/>
              <a:buNone/>
              <a:tabLst/>
              <a:defRPr sz="2157" b="0"/>
            </a:lvl3pPr>
            <a:lvl4pPr marL="639608" indent="0">
              <a:buFont typeface="Wingdings" panose="05000000000000000000" pitchFamily="2" charset="2"/>
              <a:buNone/>
              <a:defRPr sz="2157" b="0"/>
            </a:lvl4pPr>
            <a:lvl5pPr marL="837250" indent="0">
              <a:buFont typeface="Wingdings" panose="05000000000000000000" pitchFamily="2" charset="2"/>
              <a:buNone/>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53"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968"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08"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250"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17" marR="0" lvl="0" indent="-504217" algn="l" defTabSz="914367" rtl="0" eaLnBrk="1" fontAlgn="auto" latinLnBrk="0" hangingPunct="1">
              <a:lnSpc>
                <a:spcPct val="90000"/>
              </a:lnSpc>
              <a:spcBef>
                <a:spcPts val="1200"/>
              </a:spcBef>
              <a:spcAft>
                <a:spcPts val="0"/>
              </a:spcAft>
              <a:buClr>
                <a:schemeClr val="tx1"/>
              </a:buClr>
              <a:buSzPct val="90000"/>
              <a:tabLst/>
            </a:pPr>
            <a:r>
              <a:rPr lang="en-US"/>
              <a:t>Edit Master text styles</a:t>
            </a:r>
          </a:p>
          <a:p>
            <a:pPr marL="504217" marR="0" lvl="1" indent="-504217" algn="l" defTabSz="914367" rtl="0" eaLnBrk="1" fontAlgn="auto" latinLnBrk="0" hangingPunct="1">
              <a:lnSpc>
                <a:spcPct val="90000"/>
              </a:lnSpc>
              <a:spcBef>
                <a:spcPts val="1200"/>
              </a:spcBef>
              <a:spcAft>
                <a:spcPts val="0"/>
              </a:spcAft>
              <a:buClr>
                <a:schemeClr val="tx1"/>
              </a:buClr>
              <a:buSzPct val="90000"/>
              <a:tabLst/>
            </a:pPr>
            <a:r>
              <a:rPr lang="en-US"/>
              <a:t>Second level</a:t>
            </a:r>
          </a:p>
          <a:p>
            <a:pPr marL="504217" marR="0" lvl="2" indent="-504217" algn="l" defTabSz="914367" rtl="0" eaLnBrk="1" fontAlgn="auto" latinLnBrk="0" hangingPunct="1">
              <a:lnSpc>
                <a:spcPct val="90000"/>
              </a:lnSpc>
              <a:spcBef>
                <a:spcPts val="1200"/>
              </a:spcBef>
              <a:spcAft>
                <a:spcPts val="0"/>
              </a:spcAft>
              <a:buClr>
                <a:schemeClr val="tx1"/>
              </a:buClr>
              <a:buSzPct val="90000"/>
              <a:tabLst/>
            </a:pPr>
            <a:r>
              <a:rPr lang="en-US"/>
              <a:t>Third level</a:t>
            </a:r>
          </a:p>
          <a:p>
            <a:pPr marL="504217" marR="0" lvl="3" indent="-504217" algn="l" defTabSz="914367" rtl="0" eaLnBrk="1" fontAlgn="auto" latinLnBrk="0" hangingPunct="1">
              <a:lnSpc>
                <a:spcPct val="90000"/>
              </a:lnSpc>
              <a:spcBef>
                <a:spcPts val="1200"/>
              </a:spcBef>
              <a:spcAft>
                <a:spcPts val="0"/>
              </a:spcAft>
              <a:buClr>
                <a:schemeClr val="tx1"/>
              </a:buClr>
              <a:buSzPct val="90000"/>
              <a:tabLst/>
            </a:pPr>
            <a:r>
              <a:rPr lang="en-US"/>
              <a:t>Fourth level</a:t>
            </a:r>
          </a:p>
          <a:p>
            <a:pPr marL="504217" marR="0" lvl="4" indent="-504217" algn="l" defTabSz="914367" rtl="0" eaLnBrk="1" fontAlgn="auto" latinLnBrk="0" hangingPunct="1">
              <a:lnSpc>
                <a:spcPct val="90000"/>
              </a:lnSpc>
              <a:spcBef>
                <a:spcPts val="1200"/>
              </a:spcBef>
              <a:spcAft>
                <a:spcPts val="0"/>
              </a:spcAft>
              <a:buClr>
                <a:schemeClr val="tx1"/>
              </a:buClr>
              <a:buSzPct val="90000"/>
              <a:tabLst/>
            </a:pPr>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227209" indent="-227209">
              <a:spcBef>
                <a:spcPts val="1200"/>
              </a:spcBef>
              <a:buClr>
                <a:schemeClr val="tx1"/>
              </a:buClr>
              <a:buFont typeface="Wingdings" panose="05000000000000000000" pitchFamily="2" charset="2"/>
              <a:buChar char=""/>
              <a:defRPr sz="2941" b="0">
                <a:latin typeface="+mn-lt"/>
              </a:defRPr>
            </a:lvl1pPr>
            <a:lvl2pPr marL="418625" indent="-168072">
              <a:buFont typeface="Wingdings" panose="05000000000000000000" pitchFamily="2" charset="2"/>
              <a:buChar char=""/>
              <a:defRPr sz="2353" b="0"/>
            </a:lvl2pPr>
            <a:lvl3pPr marL="627160" indent="-185191">
              <a:buFont typeface="Wingdings" panose="05000000000000000000" pitchFamily="2" charset="2"/>
              <a:buChar char=""/>
              <a:tabLst/>
              <a:defRPr sz="2157" b="0"/>
            </a:lvl3pPr>
            <a:lvl4pPr marL="812350" indent="-172742">
              <a:buFont typeface="Wingdings" panose="05000000000000000000" pitchFamily="2" charset="2"/>
              <a:buChar char=""/>
              <a:defRPr sz="2157" b="0"/>
            </a:lvl4pPr>
            <a:lvl5pPr marL="1003766" indent="-166517">
              <a:buFont typeface="Wingdings" panose="05000000000000000000" pitchFamily="2" charset="2"/>
              <a:buChar char=""/>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281677" indent="-281677">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698" indent="-336145">
              <a:defRPr lang="en-US" sz="2353" b="0" kern="1200" spc="0" baseline="0" dirty="0">
                <a:gradFill>
                  <a:gsLst>
                    <a:gs pos="1250">
                      <a:schemeClr val="tx1"/>
                    </a:gs>
                    <a:gs pos="100000">
                      <a:schemeClr val="tx1"/>
                    </a:gs>
                  </a:gsLst>
                  <a:lin ang="5400000" scaled="0"/>
                </a:gradFill>
                <a:latin typeface="+mn-lt"/>
                <a:ea typeface="+mn-ea"/>
                <a:cs typeface="+mn-cs"/>
              </a:defRPr>
            </a:lvl2pPr>
            <a:lvl3pPr marL="778113" indent="-336145">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753" indent="-336145">
              <a:defRPr lang="en-US" sz="2157" b="0" kern="1200" spc="0" baseline="0" dirty="0">
                <a:gradFill>
                  <a:gsLst>
                    <a:gs pos="1250">
                      <a:schemeClr val="tx1"/>
                    </a:gs>
                    <a:gs pos="100000">
                      <a:schemeClr val="tx1"/>
                    </a:gs>
                  </a:gsLst>
                  <a:lin ang="5400000" scaled="0"/>
                </a:gradFill>
                <a:latin typeface="+mn-lt"/>
                <a:ea typeface="+mn-ea"/>
                <a:cs typeface="+mn-cs"/>
              </a:defRPr>
            </a:lvl4pPr>
            <a:lvl5pPr marL="1173395" indent="-336145">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09" marR="0" lvl="0"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Edit Master text styles</a:t>
            </a:r>
          </a:p>
          <a:p>
            <a:pPr marL="227209" marR="0" lvl="1"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209" marR="0" lvl="2"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209" marR="0" lvl="3"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209" marR="0" lvl="4"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7"/>
            <a:ext cx="11655079" cy="2328587"/>
          </a:xfrm>
        </p:spPr>
        <p:txBody>
          <a:bodyPr>
            <a:spAutoFit/>
          </a:bodyPr>
          <a:lstStyle>
            <a:lvl1pPr marL="0" indent="0">
              <a:buNone/>
              <a:defRPr/>
            </a:lvl1pPr>
            <a:lvl2pPr marL="224114" indent="0">
              <a:buNone/>
              <a:defRPr/>
            </a:lvl2pPr>
            <a:lvl3pPr marL="448227" indent="0">
              <a:buNone/>
              <a:defRPr/>
            </a:lvl3pPr>
            <a:lvl4pPr marL="672342" indent="0">
              <a:buNone/>
              <a:defRPr/>
            </a:lvl4pPr>
            <a:lvl5pPr marL="896455"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transition>
    <p:fade/>
  </p:transition>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59" tIns="179259" rIns="179259" bIns="179259" numCol="1" anchor="t" anchorCtr="0" compatLnSpc="1">
            <a:prstTxWarp prst="textNoShape">
              <a:avLst/>
            </a:prstTxWarp>
            <a:spAutoFit/>
          </a:bodyPr>
          <a:lstStyle/>
          <a:p>
            <a:pPr defTabSz="913748" eaLnBrk="0" hangingPunct="0"/>
            <a:r>
              <a:rPr lang="en-US" sz="686">
                <a:gradFill>
                  <a:gsLst>
                    <a:gs pos="0">
                      <a:srgbClr val="FFFFFF"/>
                    </a:gs>
                    <a:gs pos="100000">
                      <a:srgbClr val="FFFFFF"/>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a:stretch>
            <a:fillRect/>
          </a:stretch>
        </p:blipFill>
        <p:spPr bwMode="black">
          <a:xfrm>
            <a:off x="451633" y="470067"/>
            <a:ext cx="1423303" cy="304828"/>
          </a:xfrm>
          <a:prstGeom prst="rect">
            <a:avLst/>
          </a:prstGeom>
        </p:spPr>
      </p:pic>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Evaluation Slide">
    <p:spTree>
      <p:nvGrpSpPr>
        <p:cNvPr id="1" name=""/>
        <p:cNvGrpSpPr/>
        <p:nvPr/>
      </p:nvGrpSpPr>
      <p:grpSpPr>
        <a:xfrm>
          <a:off x="0" y="0"/>
          <a:ext cx="0" cy="0"/>
          <a:chOff x="0" y="0"/>
          <a:chExt cx="0" cy="0"/>
        </a:xfrm>
      </p:grpSpPr>
      <p:sp>
        <p:nvSpPr>
          <p:cNvPr id="2" name="Title 1"/>
          <p:cNvSpPr>
            <a:spLocks noGrp="1"/>
          </p:cNvSpPr>
          <p:nvPr>
            <p:ph type="title"/>
          </p:nvPr>
        </p:nvSpPr>
        <p:spPr>
          <a:xfrm>
            <a:off x="5020302" y="289511"/>
            <a:ext cx="6904778" cy="899665"/>
          </a:xfrm>
        </p:spPr>
        <p:txBody>
          <a:bodyPr/>
          <a:lstStyle>
            <a:lvl1pPr>
              <a:defRPr sz="3921"/>
            </a:lvl1pPr>
          </a:lstStyle>
          <a:p>
            <a:r>
              <a:rPr lang="en-US"/>
              <a:t>Click to edit Master title style</a:t>
            </a:r>
            <a:endParaRPr lang="en-US" dirty="0"/>
          </a:p>
        </p:txBody>
      </p:sp>
      <p:sp>
        <p:nvSpPr>
          <p:cNvPr id="4" name="Text Placeholder 3"/>
          <p:cNvSpPr>
            <a:spLocks noGrp="1"/>
          </p:cNvSpPr>
          <p:nvPr>
            <p:ph type="body" sz="quarter" idx="10"/>
          </p:nvPr>
        </p:nvSpPr>
        <p:spPr>
          <a:xfrm>
            <a:off x="5020303" y="4773828"/>
            <a:ext cx="6904016" cy="1793104"/>
          </a:xfrm>
        </p:spPr>
        <p:txBody>
          <a:bodyPr wrap="square">
            <a:noAutofit/>
          </a:bodyPr>
          <a:lstStyle>
            <a:lvl1pPr marL="0" indent="0">
              <a:spcBef>
                <a:spcPts val="1765"/>
              </a:spcBef>
              <a:buNone/>
              <a:defRPr sz="1961">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p:txBody>
      </p:sp>
      <p:pic>
        <p:nvPicPr>
          <p:cNvPr id="5" name="Picture 4" descr="Image of Ignite app on a Windows Device." title="Ignite event image">
            <a:extLst>
              <a:ext uri="{FF2B5EF4-FFF2-40B4-BE49-F238E27FC236}">
                <a16:creationId xmlns:a16="http://schemas.microsoft.com/office/drawing/2014/main" id="{E803C22C-E970-4ADA-A60C-5127C1C2C1DE}"/>
              </a:ext>
            </a:extLst>
          </p:cNvPr>
          <p:cNvPicPr>
            <a:picLocks noChangeAspect="1"/>
          </p:cNvPicPr>
          <p:nvPr userDrawn="1"/>
        </p:nvPicPr>
        <p:blipFill rotWithShape="1">
          <a:blip r:embed="rId2"/>
          <a:srcRect l="17119" r="5881"/>
          <a:stretch/>
        </p:blipFill>
        <p:spPr>
          <a:xfrm>
            <a:off x="0" y="-1"/>
            <a:ext cx="4828867" cy="6858623"/>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2225866"/>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2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09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1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29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bg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dirty="0">
                <a:gradFill>
                  <a:gsLst>
                    <a:gs pos="0">
                      <a:srgbClr val="FFFFFF"/>
                    </a:gs>
                    <a:gs pos="100000">
                      <a:srgbClr val="FFFFFF"/>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8.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1187621"/>
            <a:ext cx="8964185" cy="1793090"/>
          </a:xfrm>
          <a:noFill/>
        </p:spPr>
        <p:txBody>
          <a:bodyPr lIns="146304" tIns="91440" rIns="146304" bIns="91440" anchor="t" anchorCtr="0"/>
          <a:lstStyle>
            <a:lvl1pPr>
              <a:defRPr sz="5294" spc="-98"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1" y="2982008"/>
            <a:ext cx="7171337" cy="1792326"/>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Speaker name</a:t>
            </a:r>
          </a:p>
        </p:txBody>
      </p:sp>
      <p:sp>
        <p:nvSpPr>
          <p:cNvPr id="7" name="Rectangle 6"/>
          <p:cNvSpPr/>
          <p:nvPr userDrawn="1"/>
        </p:nvSpPr>
        <p:spPr bwMode="gray">
          <a:xfrm>
            <a:off x="0" y="5646494"/>
            <a:ext cx="12191377" cy="121150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030"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2"/>
          <a:stretch>
            <a:fillRect/>
          </a:stretch>
        </p:blipFill>
        <p:spPr>
          <a:xfrm>
            <a:off x="453192" y="6087890"/>
            <a:ext cx="1427788" cy="304828"/>
          </a:xfrm>
          <a:prstGeom prst="rect">
            <a:avLst/>
          </a:prstGeom>
        </p:spPr>
      </p:pic>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0" y="1189177"/>
            <a:ext cx="11655078" cy="2263268"/>
          </a:xfrm>
        </p:spPr>
        <p:txBody>
          <a:bodyPr>
            <a:spAutoFit/>
          </a:bodyPr>
          <a:lstStyle>
            <a:lvl1pPr marL="0" indent="0">
              <a:buNone/>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40" y="1189178"/>
            <a:ext cx="11653523" cy="2396047"/>
          </a:xfrm>
          <a:prstGeom prst="rect">
            <a:avLst/>
          </a:prstGeom>
        </p:spPr>
        <p:txBody>
          <a:bodyPr/>
          <a:lstStyle>
            <a:lvl1pPr marL="284735" indent="-284735">
              <a:buClr>
                <a:schemeClr val="tx1"/>
              </a:buClr>
              <a:buSzPct val="90000"/>
              <a:buFont typeface="Arial" pitchFamily="34" charset="0"/>
              <a:buChar char="•"/>
              <a:defRPr sz="352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134" indent="-275401">
              <a:buClr>
                <a:schemeClr val="tx1"/>
              </a:buClr>
              <a:buSzPct val="90000"/>
              <a:buFont typeface="Arial" pitchFamily="34" charset="0"/>
              <a:buChar char="•"/>
              <a:defRPr sz="3136">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869" indent="-284735">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923" indent="-224054">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976" indent="-224054">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2"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6"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269303" y="1187644"/>
            <a:ext cx="11655078" cy="22665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53" indent="0">
              <a:buFont typeface="Wingdings" panose="05000000000000000000" pitchFamily="2" charset="2"/>
              <a:buNone/>
              <a:defRPr sz="2353" b="0"/>
            </a:lvl2pPr>
            <a:lvl3pPr marL="441968" indent="0">
              <a:buFont typeface="Wingdings" panose="05000000000000000000" pitchFamily="2" charset="2"/>
              <a:buNone/>
              <a:tabLst/>
              <a:defRPr sz="2157" b="0"/>
            </a:lvl3pPr>
            <a:lvl4pPr marL="639608" indent="0">
              <a:buFont typeface="Wingdings" panose="05000000000000000000" pitchFamily="2" charset="2"/>
              <a:buNone/>
              <a:defRPr sz="2157" b="0"/>
            </a:lvl4pPr>
            <a:lvl5pPr marL="837250" indent="0">
              <a:buFont typeface="Wingdings" panose="05000000000000000000" pitchFamily="2" charset="2"/>
              <a:buNone/>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53"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968"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08"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250"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17" marR="0" lvl="0" indent="-504217" algn="l" defTabSz="914367" rtl="0" eaLnBrk="1" fontAlgn="auto" latinLnBrk="0" hangingPunct="1">
              <a:lnSpc>
                <a:spcPct val="90000"/>
              </a:lnSpc>
              <a:spcBef>
                <a:spcPts val="1200"/>
              </a:spcBef>
              <a:spcAft>
                <a:spcPts val="0"/>
              </a:spcAft>
              <a:buClr>
                <a:schemeClr val="tx1"/>
              </a:buClr>
              <a:buSzPct val="90000"/>
              <a:tabLst/>
            </a:pPr>
            <a:r>
              <a:rPr lang="en-US"/>
              <a:t>Edit Master text styles</a:t>
            </a:r>
          </a:p>
          <a:p>
            <a:pPr marL="504217" marR="0" lvl="1" indent="-504217" algn="l" defTabSz="914367" rtl="0" eaLnBrk="1" fontAlgn="auto" latinLnBrk="0" hangingPunct="1">
              <a:lnSpc>
                <a:spcPct val="90000"/>
              </a:lnSpc>
              <a:spcBef>
                <a:spcPts val="1200"/>
              </a:spcBef>
              <a:spcAft>
                <a:spcPts val="0"/>
              </a:spcAft>
              <a:buClr>
                <a:schemeClr val="tx1"/>
              </a:buClr>
              <a:buSzPct val="90000"/>
              <a:tabLst/>
            </a:pPr>
            <a:r>
              <a:rPr lang="en-US"/>
              <a:t>Second level</a:t>
            </a:r>
          </a:p>
          <a:p>
            <a:pPr marL="504217" marR="0" lvl="2" indent="-504217" algn="l" defTabSz="914367" rtl="0" eaLnBrk="1" fontAlgn="auto" latinLnBrk="0" hangingPunct="1">
              <a:lnSpc>
                <a:spcPct val="90000"/>
              </a:lnSpc>
              <a:spcBef>
                <a:spcPts val="1200"/>
              </a:spcBef>
              <a:spcAft>
                <a:spcPts val="0"/>
              </a:spcAft>
              <a:buClr>
                <a:schemeClr val="tx1"/>
              </a:buClr>
              <a:buSzPct val="90000"/>
              <a:tabLst/>
            </a:pPr>
            <a:r>
              <a:rPr lang="en-US"/>
              <a:t>Third level</a:t>
            </a:r>
          </a:p>
          <a:p>
            <a:pPr marL="504217" marR="0" lvl="3" indent="-504217" algn="l" defTabSz="914367" rtl="0" eaLnBrk="1" fontAlgn="auto" latinLnBrk="0" hangingPunct="1">
              <a:lnSpc>
                <a:spcPct val="90000"/>
              </a:lnSpc>
              <a:spcBef>
                <a:spcPts val="1200"/>
              </a:spcBef>
              <a:spcAft>
                <a:spcPts val="0"/>
              </a:spcAft>
              <a:buClr>
                <a:schemeClr val="tx1"/>
              </a:buClr>
              <a:buSzPct val="90000"/>
              <a:tabLst/>
            </a:pPr>
            <a:r>
              <a:rPr lang="en-US"/>
              <a:t>Fourth level</a:t>
            </a:r>
          </a:p>
          <a:p>
            <a:pPr marL="504217" marR="0" lvl="4" indent="-504217" algn="l" defTabSz="914367" rtl="0" eaLnBrk="1" fontAlgn="auto" latinLnBrk="0" hangingPunct="1">
              <a:lnSpc>
                <a:spcPct val="90000"/>
              </a:lnSpc>
              <a:spcBef>
                <a:spcPts val="1200"/>
              </a:spcBef>
              <a:spcAft>
                <a:spcPts val="0"/>
              </a:spcAft>
              <a:buClr>
                <a:schemeClr val="tx1"/>
              </a:buClr>
              <a:buSzPct val="90000"/>
              <a:tabLst/>
            </a:pPr>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227209" indent="-227209">
              <a:spcBef>
                <a:spcPts val="1200"/>
              </a:spcBef>
              <a:buClr>
                <a:schemeClr val="tx1"/>
              </a:buClr>
              <a:buFont typeface="Wingdings" panose="05000000000000000000" pitchFamily="2" charset="2"/>
              <a:buChar char=""/>
              <a:defRPr sz="2941" b="0">
                <a:latin typeface="+mn-lt"/>
              </a:defRPr>
            </a:lvl1pPr>
            <a:lvl2pPr marL="418625" indent="-168072">
              <a:buFont typeface="Wingdings" panose="05000000000000000000" pitchFamily="2" charset="2"/>
              <a:buChar char=""/>
              <a:defRPr sz="2353" b="0"/>
            </a:lvl2pPr>
            <a:lvl3pPr marL="627160" indent="-185191">
              <a:buFont typeface="Wingdings" panose="05000000000000000000" pitchFamily="2" charset="2"/>
              <a:buChar char=""/>
              <a:tabLst/>
              <a:defRPr sz="2157" b="0"/>
            </a:lvl3pPr>
            <a:lvl4pPr marL="812350" indent="-172742">
              <a:buFont typeface="Wingdings" panose="05000000000000000000" pitchFamily="2" charset="2"/>
              <a:buChar char=""/>
              <a:defRPr sz="2157" b="0"/>
            </a:lvl4pPr>
            <a:lvl5pPr marL="1003766" indent="-166517">
              <a:buFont typeface="Wingdings" panose="05000000000000000000" pitchFamily="2" charset="2"/>
              <a:buChar char=""/>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281677" indent="-281677">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698" indent="-336145">
              <a:defRPr lang="en-US" sz="2353" b="0" kern="1200" spc="0" baseline="0" dirty="0">
                <a:gradFill>
                  <a:gsLst>
                    <a:gs pos="1250">
                      <a:schemeClr val="tx1"/>
                    </a:gs>
                    <a:gs pos="100000">
                      <a:schemeClr val="tx1"/>
                    </a:gs>
                  </a:gsLst>
                  <a:lin ang="5400000" scaled="0"/>
                </a:gradFill>
                <a:latin typeface="+mn-lt"/>
                <a:ea typeface="+mn-ea"/>
                <a:cs typeface="+mn-cs"/>
              </a:defRPr>
            </a:lvl2pPr>
            <a:lvl3pPr marL="778113" indent="-336145">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753" indent="-336145">
              <a:defRPr lang="en-US" sz="2157" b="0" kern="1200" spc="0" baseline="0" dirty="0">
                <a:gradFill>
                  <a:gsLst>
                    <a:gs pos="1250">
                      <a:schemeClr val="tx1"/>
                    </a:gs>
                    <a:gs pos="100000">
                      <a:schemeClr val="tx1"/>
                    </a:gs>
                  </a:gsLst>
                  <a:lin ang="5400000" scaled="0"/>
                </a:gradFill>
                <a:latin typeface="+mn-lt"/>
                <a:ea typeface="+mn-ea"/>
                <a:cs typeface="+mn-cs"/>
              </a:defRPr>
            </a:lvl4pPr>
            <a:lvl5pPr marL="1173395" indent="-336145">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09" marR="0" lvl="0"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Edit Master text styles</a:t>
            </a:r>
          </a:p>
          <a:p>
            <a:pPr marL="227209" marR="0" lvl="1"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209" marR="0" lvl="2"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209" marR="0" lvl="3"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209" marR="0" lvl="4"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6.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4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2pt Title + Subtitle">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269241" y="1117577"/>
            <a:ext cx="10816237" cy="563458"/>
          </a:xfrm>
          <a:prstGeom prst="rect">
            <a:avLst/>
          </a:prstGeom>
        </p:spPr>
        <p:txBody>
          <a:bodyPr lIns="192024"/>
          <a:lstStyle>
            <a:lvl1pPr marL="0" indent="0">
              <a:buNone/>
              <a:defRPr lang="en-US" sz="2745" kern="1200" smtClean="0">
                <a:solidFill>
                  <a:schemeClr val="tx2"/>
                </a:solidFill>
                <a:latin typeface="+mj-lt"/>
                <a:ea typeface="+mn-ea"/>
                <a:cs typeface="+mn-cs"/>
              </a:defRPr>
            </a:lvl1pPr>
            <a:lvl2pPr marL="0" indent="0">
              <a:buNone/>
              <a:defRPr lang="en-US" sz="3108" kern="1200" smtClean="0">
                <a:solidFill>
                  <a:schemeClr val="bg1"/>
                </a:solidFill>
                <a:latin typeface="+mj-lt"/>
                <a:ea typeface="+mn-ea"/>
                <a:cs typeface="+mn-cs"/>
              </a:defRPr>
            </a:lvl2pPr>
            <a:lvl3pPr marL="0" indent="0">
              <a:buNone/>
              <a:defRPr lang="en-US" sz="3108" kern="1200" smtClean="0">
                <a:solidFill>
                  <a:schemeClr val="bg1"/>
                </a:solidFill>
                <a:latin typeface="+mj-lt"/>
                <a:ea typeface="+mn-ea"/>
                <a:cs typeface="+mn-cs"/>
              </a:defRPr>
            </a:lvl3pPr>
            <a:lvl4pPr marL="0" indent="0">
              <a:buNone/>
              <a:defRPr lang="en-US" sz="3108" kern="1200" smtClean="0">
                <a:solidFill>
                  <a:schemeClr val="bg1"/>
                </a:solidFill>
                <a:latin typeface="+mj-lt"/>
                <a:ea typeface="+mn-ea"/>
                <a:cs typeface="+mn-cs"/>
              </a:defRPr>
            </a:lvl4pPr>
            <a:lvl5pPr marL="0" indent="0">
              <a:buNone/>
              <a:defRPr lang="en-US" sz="3108" kern="1200">
                <a:solidFill>
                  <a:schemeClr val="bg1"/>
                </a:solidFill>
                <a:latin typeface="+mj-lt"/>
                <a:ea typeface="+mn-ea"/>
                <a:cs typeface="+mn-cs"/>
              </a:defRPr>
            </a:lvl5pPr>
          </a:lstStyle>
          <a:p>
            <a:pPr lvl="0"/>
            <a:r>
              <a:rPr lang="en-US"/>
              <a:t>Click to edit Master text styles</a:t>
            </a:r>
          </a:p>
        </p:txBody>
      </p:sp>
      <p:sp>
        <p:nvSpPr>
          <p:cNvPr id="7" name="Title 2"/>
          <p:cNvSpPr>
            <a:spLocks noGrp="1"/>
          </p:cNvSpPr>
          <p:nvPr>
            <p:ph type="title"/>
          </p:nvPr>
        </p:nvSpPr>
        <p:spPr>
          <a:xfrm>
            <a:off x="268927" y="286381"/>
            <a:ext cx="11653523" cy="927940"/>
          </a:xfrm>
          <a:prstGeom prst="rect">
            <a:avLst/>
          </a:prstGeom>
        </p:spPr>
        <p:txBody>
          <a:bodyPr/>
          <a:lstStyle>
            <a:lvl1pPr algn="l">
              <a:defRPr sz="5097">
                <a:solidFill>
                  <a:schemeClr val="tx2"/>
                </a:solidFill>
              </a:defRPr>
            </a:lvl1pPr>
          </a:lstStyle>
          <a:p>
            <a:r>
              <a:rPr lang="en-US" dirty="0"/>
              <a:t>Click to edit Master title style</a:t>
            </a:r>
          </a:p>
        </p:txBody>
      </p:sp>
      <p:sp>
        <p:nvSpPr>
          <p:cNvPr id="4" name="Footer Placeholder 2"/>
          <p:cNvSpPr>
            <a:spLocks noGrp="1"/>
          </p:cNvSpPr>
          <p:nvPr>
            <p:ph type="ftr" sz="quarter" idx="14"/>
          </p:nvPr>
        </p:nvSpPr>
        <p:spPr>
          <a:xfrm>
            <a:off x="448212" y="6437743"/>
            <a:ext cx="3859607" cy="133860"/>
          </a:xfrm>
          <a:prstGeom prst="rect">
            <a:avLst/>
          </a:prstGeom>
        </p:spPr>
        <p:txBody>
          <a:bodyPr/>
          <a:lstStyle>
            <a:lvl1pPr fontAlgn="base">
              <a:spcBef>
                <a:spcPct val="0"/>
              </a:spcBef>
              <a:spcAft>
                <a:spcPct val="0"/>
              </a:spcAft>
              <a:defRPr>
                <a:solidFill>
                  <a:srgbClr val="505050"/>
                </a:solidFill>
              </a:defRPr>
            </a:lvl1pPr>
          </a:lstStyle>
          <a:p>
            <a:pPr>
              <a:defRPr/>
            </a:pPr>
            <a:r>
              <a:t>Microsoft Confidential</a:t>
            </a:r>
          </a:p>
        </p:txBody>
      </p:sp>
      <p:sp>
        <p:nvSpPr>
          <p:cNvPr id="5" name="Slide Number Placeholder 3"/>
          <p:cNvSpPr>
            <a:spLocks noGrp="1"/>
          </p:cNvSpPr>
          <p:nvPr>
            <p:ph type="sldNum" sz="quarter" idx="15"/>
          </p:nvPr>
        </p:nvSpPr>
        <p:spPr>
          <a:xfrm>
            <a:off x="11367166" y="6437743"/>
            <a:ext cx="555597" cy="133860"/>
          </a:xfrm>
          <a:prstGeom prst="rect">
            <a:avLst/>
          </a:prstGeom>
        </p:spPr>
        <p:txBody>
          <a:bodyPr/>
          <a:lstStyle>
            <a:lvl1pPr>
              <a:defRPr/>
            </a:lvl1pPr>
          </a:lstStyle>
          <a:p>
            <a:fld id="{6052FC3A-E1BD-E54F-9A48-71EBDEF00552}" type="slidenum">
              <a:rPr lang="en-US"/>
              <a:pPr/>
              <a:t>‹#›</a:t>
            </a:fld>
            <a:endParaRPr lang="en-US"/>
          </a:p>
        </p:txBody>
      </p:sp>
    </p:spTree>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42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1.xml><?xml version="1.0" encoding="utf-8"?>
<p:sldLayout xmlns:a="http://schemas.openxmlformats.org/drawingml/2006/main" xmlns:r="http://schemas.openxmlformats.org/officeDocument/2006/relationships" xmlns:p="http://schemas.openxmlformats.org/presentationml/2006/main" preserve="1" userDrawn="1">
  <p:cSld name="Evaluation Slide">
    <p:spTree>
      <p:nvGrpSpPr>
        <p:cNvPr id="1" name=""/>
        <p:cNvGrpSpPr/>
        <p:nvPr/>
      </p:nvGrpSpPr>
      <p:grpSpPr>
        <a:xfrm>
          <a:off x="0" y="0"/>
          <a:ext cx="0" cy="0"/>
          <a:chOff x="0" y="0"/>
          <a:chExt cx="0" cy="0"/>
        </a:xfrm>
      </p:grpSpPr>
      <p:sp>
        <p:nvSpPr>
          <p:cNvPr id="2" name="Title 1"/>
          <p:cNvSpPr>
            <a:spLocks noGrp="1"/>
          </p:cNvSpPr>
          <p:nvPr>
            <p:ph type="title"/>
          </p:nvPr>
        </p:nvSpPr>
        <p:spPr>
          <a:xfrm>
            <a:off x="5020302" y="289511"/>
            <a:ext cx="6904778" cy="899665"/>
          </a:xfrm>
        </p:spPr>
        <p:txBody>
          <a:bodyPr/>
          <a:lstStyle>
            <a:lvl1pPr>
              <a:defRPr sz="3921"/>
            </a:lvl1pPr>
          </a:lstStyle>
          <a:p>
            <a:r>
              <a:rPr lang="en-US"/>
              <a:t>Click to edit Master title style</a:t>
            </a:r>
            <a:endParaRPr lang="en-US" dirty="0"/>
          </a:p>
        </p:txBody>
      </p:sp>
      <p:sp>
        <p:nvSpPr>
          <p:cNvPr id="4" name="Text Placeholder 3"/>
          <p:cNvSpPr>
            <a:spLocks noGrp="1"/>
          </p:cNvSpPr>
          <p:nvPr>
            <p:ph type="body" sz="quarter" idx="10"/>
          </p:nvPr>
        </p:nvSpPr>
        <p:spPr>
          <a:xfrm>
            <a:off x="5020303" y="4773828"/>
            <a:ext cx="6904016" cy="1793104"/>
          </a:xfrm>
        </p:spPr>
        <p:txBody>
          <a:bodyPr wrap="square">
            <a:noAutofit/>
          </a:bodyPr>
          <a:lstStyle>
            <a:lvl1pPr marL="0" indent="0">
              <a:spcBef>
                <a:spcPts val="1765"/>
              </a:spcBef>
              <a:buNone/>
              <a:defRPr sz="1961">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p:txBody>
      </p:sp>
      <p:pic>
        <p:nvPicPr>
          <p:cNvPr id="5" name="Picture 4" descr="Image of Ignite app on a Windows Device." title="Ignite event image">
            <a:extLst>
              <a:ext uri="{FF2B5EF4-FFF2-40B4-BE49-F238E27FC236}">
                <a16:creationId xmlns:a16="http://schemas.microsoft.com/office/drawing/2014/main" id="{E803C22C-E970-4ADA-A60C-5127C1C2C1DE}"/>
              </a:ext>
            </a:extLst>
          </p:cNvPr>
          <p:cNvPicPr>
            <a:picLocks noChangeAspect="1"/>
          </p:cNvPicPr>
          <p:nvPr userDrawn="1"/>
        </p:nvPicPr>
        <p:blipFill rotWithShape="1">
          <a:blip r:embed="rId2"/>
          <a:srcRect l="17119" r="5881"/>
          <a:stretch/>
        </p:blipFill>
        <p:spPr>
          <a:xfrm>
            <a:off x="0" y="-1"/>
            <a:ext cx="4828867" cy="6858623"/>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2225866"/>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2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09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1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29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3.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bg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dirty="0">
                <a:gradFill>
                  <a:gsLst>
                    <a:gs pos="0">
                      <a:srgbClr val="FFFFFF"/>
                    </a:gs>
                    <a:gs pos="100000">
                      <a:srgbClr val="FFFFFF"/>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5.xml><?xml version="1.0" encoding="utf-8"?>
<p:sldLayout xmlns:a="http://schemas.openxmlformats.org/drawingml/2006/main" xmlns:r="http://schemas.openxmlformats.org/officeDocument/2006/relationships" xmlns:p="http://schemas.openxmlformats.org/presentationml/2006/main" preserve="1" userDrawn="1">
  <p:cSld name="Walkin (event name)">
    <p:bg>
      <p:bgRef idx="1001">
        <a:schemeClr val="bg1"/>
      </p:bgRef>
    </p:bg>
    <p:spTree>
      <p:nvGrpSpPr>
        <p:cNvPr id="1" name=""/>
        <p:cNvGrpSpPr/>
        <p:nvPr/>
      </p:nvGrpSpPr>
      <p:grpSpPr>
        <a:xfrm>
          <a:off x="0" y="0"/>
          <a:ext cx="0" cy="0"/>
          <a:chOff x="0" y="0"/>
          <a:chExt cx="0" cy="0"/>
        </a:xfrm>
      </p:grpSpPr>
      <p:sp>
        <p:nvSpPr>
          <p:cNvPr id="65" name="Rectangle 64"/>
          <p:cNvSpPr/>
          <p:nvPr userDrawn="1"/>
        </p:nvSpPr>
        <p:spPr bwMode="gray">
          <a:xfrm>
            <a:off x="5334463" y="0"/>
            <a:ext cx="6857027"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69302" y="1187622"/>
            <a:ext cx="4840694" cy="1793104"/>
          </a:xfrm>
          <a:noFill/>
        </p:spPr>
        <p:txBody>
          <a:bodyPr lIns="146304" tIns="91440" rIns="146304" bIns="91440" anchor="b" anchorCtr="0"/>
          <a:lstStyle>
            <a:lvl1pPr>
              <a:defRPr sz="4705" spc="-98" baseline="0">
                <a:gradFill>
                  <a:gsLst>
                    <a:gs pos="62564">
                      <a:schemeClr val="tx1"/>
                    </a:gs>
                    <a:gs pos="55000">
                      <a:schemeClr val="tx1"/>
                    </a:gs>
                  </a:gsLst>
                  <a:lin ang="5400000" scaled="0"/>
                </a:gradFill>
              </a:defRPr>
            </a:lvl1pPr>
          </a:lstStyle>
          <a:p>
            <a:r>
              <a:rPr lang="en-US"/>
              <a:t>Event name</a:t>
            </a:r>
          </a:p>
        </p:txBody>
      </p:sp>
      <p:sp>
        <p:nvSpPr>
          <p:cNvPr id="5" name="Text Placeholder 4"/>
          <p:cNvSpPr>
            <a:spLocks noGrp="1"/>
          </p:cNvSpPr>
          <p:nvPr>
            <p:ph type="body" sz="quarter" idx="12" hasCustomPrompt="1"/>
          </p:nvPr>
        </p:nvSpPr>
        <p:spPr>
          <a:xfrm>
            <a:off x="269301" y="2980725"/>
            <a:ext cx="4840694" cy="715931"/>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a:t>Date</a:t>
            </a:r>
          </a:p>
        </p:txBody>
      </p:sp>
      <p:sp>
        <p:nvSpPr>
          <p:cNvPr id="3" name="Text Placeholder 2"/>
          <p:cNvSpPr>
            <a:spLocks noGrp="1"/>
          </p:cNvSpPr>
          <p:nvPr>
            <p:ph type="body" sz="quarter" idx="13" hasCustomPrompt="1"/>
          </p:nvPr>
        </p:nvSpPr>
        <p:spPr>
          <a:xfrm>
            <a:off x="269240" y="3696656"/>
            <a:ext cx="4840694" cy="452654"/>
          </a:xfrm>
        </p:spPr>
        <p:txBody>
          <a:bodyPr/>
          <a:lstStyle>
            <a:lvl1pPr marL="0" indent="0">
              <a:buNone/>
              <a:defRPr lang="en-US" sz="1961" kern="1200" spc="0" baseline="0" dirty="0" smtClean="0">
                <a:gradFill>
                  <a:gsLst>
                    <a:gs pos="91000">
                      <a:schemeClr val="tx1"/>
                    </a:gs>
                    <a:gs pos="0">
                      <a:schemeClr val="tx1"/>
                    </a:gs>
                  </a:gsLst>
                  <a:lin ang="5400000" scaled="0"/>
                </a:gradFill>
                <a:latin typeface="Segoe UI" panose="020B0502040204020203" pitchFamily="34" charset="0"/>
                <a:ea typeface="+mn-ea"/>
                <a:cs typeface="Segoe UI" panose="020B0502040204020203" pitchFamily="34" charset="0"/>
              </a:defRPr>
            </a:lvl1pPr>
          </a:lstStyle>
          <a:p>
            <a:r>
              <a:rPr lang="en-US"/>
              <a:t>Optional (City, State or venue)</a:t>
            </a:r>
          </a:p>
        </p:txBody>
      </p:sp>
      <p:pic>
        <p:nvPicPr>
          <p:cNvPr id="64" name="MS logo gray - EMF"/>
          <p:cNvPicPr>
            <a:picLocks noChangeAspect="1"/>
          </p:cNvPicPr>
          <p:nvPr userDrawn="1"/>
        </p:nvPicPr>
        <p:blipFill>
          <a:blip r:embed="rId2"/>
          <a:stretch>
            <a:fillRect/>
          </a:stretch>
        </p:blipFill>
        <p:spPr bwMode="black">
          <a:xfrm>
            <a:off x="454013" y="470067"/>
            <a:ext cx="1423303" cy="304828"/>
          </a:xfrm>
          <a:prstGeom prst="rect">
            <a:avLst/>
          </a:prstGeom>
        </p:spPr>
      </p:pic>
      <p:grpSp>
        <p:nvGrpSpPr>
          <p:cNvPr id="269" name="Group 268"/>
          <p:cNvGrpSpPr>
            <a:grpSpLocks noChangeAspect="1"/>
          </p:cNvGrpSpPr>
          <p:nvPr userDrawn="1"/>
        </p:nvGrpSpPr>
        <p:grpSpPr>
          <a:xfrm>
            <a:off x="6562996" y="1366953"/>
            <a:ext cx="4563183" cy="5491047"/>
            <a:chOff x="7176542" y="1394165"/>
            <a:chExt cx="4654684" cy="5600360"/>
          </a:xfrm>
        </p:grpSpPr>
        <p:grpSp>
          <p:nvGrpSpPr>
            <p:cNvPr id="270" name="Group 269"/>
            <p:cNvGrpSpPr/>
            <p:nvPr userDrawn="1"/>
          </p:nvGrpSpPr>
          <p:grpSpPr bwMode="gray">
            <a:xfrm>
              <a:off x="9706954" y="2211463"/>
              <a:ext cx="1309538" cy="1272388"/>
              <a:chOff x="10291816" y="2168420"/>
              <a:chExt cx="1321322" cy="1283838"/>
            </a:xfrm>
            <a:solidFill>
              <a:srgbClr val="FF8C00"/>
            </a:solidFill>
          </p:grpSpPr>
          <p:sp>
            <p:nvSpPr>
              <p:cNvPr id="281" name="Freeform 592"/>
              <p:cNvSpPr>
                <a:spLocks noEditPoints="1"/>
              </p:cNvSpPr>
              <p:nvPr/>
            </p:nvSpPr>
            <p:spPr bwMode="gray">
              <a:xfrm>
                <a:off x="10413637" y="2262131"/>
                <a:ext cx="1077675" cy="1087043"/>
              </a:xfrm>
              <a:custGeom>
                <a:avLst/>
                <a:gdLst>
                  <a:gd name="T0" fmla="*/ 25 w 53"/>
                  <a:gd name="T1" fmla="*/ 1 h 54"/>
                  <a:gd name="T2" fmla="*/ 1 w 53"/>
                  <a:gd name="T3" fmla="*/ 29 h 54"/>
                  <a:gd name="T4" fmla="*/ 28 w 53"/>
                  <a:gd name="T5" fmla="*/ 53 h 54"/>
                  <a:gd name="T6" fmla="*/ 52 w 53"/>
                  <a:gd name="T7" fmla="*/ 25 h 54"/>
                  <a:gd name="T8" fmla="*/ 25 w 53"/>
                  <a:gd name="T9" fmla="*/ 1 h 54"/>
                  <a:gd name="T10" fmla="*/ 27 w 53"/>
                  <a:gd name="T11" fmla="*/ 39 h 54"/>
                  <a:gd name="T12" fmla="*/ 14 w 53"/>
                  <a:gd name="T13" fmla="*/ 28 h 54"/>
                  <a:gd name="T14" fmla="*/ 26 w 53"/>
                  <a:gd name="T15" fmla="*/ 15 h 54"/>
                  <a:gd name="T16" fmla="*/ 39 w 53"/>
                  <a:gd name="T17" fmla="*/ 26 h 54"/>
                  <a:gd name="T18" fmla="*/ 27 w 53"/>
                  <a:gd name="T19" fmla="*/ 3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4">
                    <a:moveTo>
                      <a:pt x="25" y="1"/>
                    </a:moveTo>
                    <a:cubicBezTo>
                      <a:pt x="10" y="2"/>
                      <a:pt x="0" y="14"/>
                      <a:pt x="1" y="29"/>
                    </a:cubicBezTo>
                    <a:cubicBezTo>
                      <a:pt x="2" y="43"/>
                      <a:pt x="14" y="54"/>
                      <a:pt x="28" y="53"/>
                    </a:cubicBezTo>
                    <a:cubicBezTo>
                      <a:pt x="42" y="52"/>
                      <a:pt x="53" y="39"/>
                      <a:pt x="52" y="25"/>
                    </a:cubicBezTo>
                    <a:cubicBezTo>
                      <a:pt x="51" y="11"/>
                      <a:pt x="39" y="0"/>
                      <a:pt x="25" y="1"/>
                    </a:cubicBezTo>
                    <a:close/>
                    <a:moveTo>
                      <a:pt x="27" y="39"/>
                    </a:moveTo>
                    <a:cubicBezTo>
                      <a:pt x="20" y="40"/>
                      <a:pt x="15" y="34"/>
                      <a:pt x="14" y="28"/>
                    </a:cubicBezTo>
                    <a:cubicBezTo>
                      <a:pt x="14" y="21"/>
                      <a:pt x="19" y="15"/>
                      <a:pt x="26" y="15"/>
                    </a:cubicBezTo>
                    <a:cubicBezTo>
                      <a:pt x="32" y="14"/>
                      <a:pt x="38" y="19"/>
                      <a:pt x="39" y="26"/>
                    </a:cubicBezTo>
                    <a:cubicBezTo>
                      <a:pt x="39" y="33"/>
                      <a:pt x="34" y="39"/>
                      <a:pt x="2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82" name="Freeform 593"/>
              <p:cNvSpPr>
                <a:spLocks/>
              </p:cNvSpPr>
              <p:nvPr/>
            </p:nvSpPr>
            <p:spPr bwMode="gray">
              <a:xfrm>
                <a:off x="10844705" y="2168420"/>
                <a:ext cx="178053" cy="299874"/>
              </a:xfrm>
              <a:custGeom>
                <a:avLst/>
                <a:gdLst>
                  <a:gd name="T0" fmla="*/ 9 w 9"/>
                  <a:gd name="T1" fmla="*/ 13 h 15"/>
                  <a:gd name="T2" fmla="*/ 7 w 9"/>
                  <a:gd name="T3" fmla="*/ 15 h 15"/>
                  <a:gd name="T4" fmla="*/ 2 w 9"/>
                  <a:gd name="T5" fmla="*/ 15 h 15"/>
                  <a:gd name="T6" fmla="*/ 0 w 9"/>
                  <a:gd name="T7" fmla="*/ 13 h 15"/>
                  <a:gd name="T8" fmla="*/ 1 w 9"/>
                  <a:gd name="T9" fmla="*/ 2 h 15"/>
                  <a:gd name="T10" fmla="*/ 3 w 9"/>
                  <a:gd name="T11" fmla="*/ 0 h 15"/>
                  <a:gd name="T12" fmla="*/ 4 w 9"/>
                  <a:gd name="T13" fmla="*/ 0 h 15"/>
                  <a:gd name="T14" fmla="*/ 6 w 9"/>
                  <a:gd name="T15" fmla="*/ 2 h 15"/>
                  <a:gd name="T16" fmla="*/ 9 w 9"/>
                  <a:gd name="T17"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5">
                    <a:moveTo>
                      <a:pt x="9" y="13"/>
                    </a:moveTo>
                    <a:cubicBezTo>
                      <a:pt x="9" y="14"/>
                      <a:pt x="8" y="15"/>
                      <a:pt x="7" y="15"/>
                    </a:cubicBezTo>
                    <a:cubicBezTo>
                      <a:pt x="2" y="15"/>
                      <a:pt x="2" y="15"/>
                      <a:pt x="2" y="15"/>
                    </a:cubicBezTo>
                    <a:cubicBezTo>
                      <a:pt x="0" y="15"/>
                      <a:pt x="0" y="15"/>
                      <a:pt x="0" y="13"/>
                    </a:cubicBezTo>
                    <a:cubicBezTo>
                      <a:pt x="1" y="2"/>
                      <a:pt x="1" y="2"/>
                      <a:pt x="1" y="2"/>
                    </a:cubicBezTo>
                    <a:cubicBezTo>
                      <a:pt x="1" y="1"/>
                      <a:pt x="2" y="0"/>
                      <a:pt x="3" y="0"/>
                    </a:cubicBezTo>
                    <a:cubicBezTo>
                      <a:pt x="4" y="0"/>
                      <a:pt x="4" y="0"/>
                      <a:pt x="4" y="0"/>
                    </a:cubicBezTo>
                    <a:cubicBezTo>
                      <a:pt x="5" y="0"/>
                      <a:pt x="6" y="1"/>
                      <a:pt x="6" y="2"/>
                    </a:cubicBezTo>
                    <a:lnTo>
                      <a:pt x="9"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83" name="Freeform 594"/>
              <p:cNvSpPr>
                <a:spLocks/>
              </p:cNvSpPr>
              <p:nvPr/>
            </p:nvSpPr>
            <p:spPr bwMode="gray">
              <a:xfrm>
                <a:off x="10882189" y="3133642"/>
                <a:ext cx="178053" cy="318616"/>
              </a:xfrm>
              <a:custGeom>
                <a:avLst/>
                <a:gdLst>
                  <a:gd name="T0" fmla="*/ 0 w 9"/>
                  <a:gd name="T1" fmla="*/ 3 h 16"/>
                  <a:gd name="T2" fmla="*/ 2 w 9"/>
                  <a:gd name="T3" fmla="*/ 1 h 16"/>
                  <a:gd name="T4" fmla="*/ 7 w 9"/>
                  <a:gd name="T5" fmla="*/ 0 h 16"/>
                  <a:gd name="T6" fmla="*/ 9 w 9"/>
                  <a:gd name="T7" fmla="*/ 2 h 16"/>
                  <a:gd name="T8" fmla="*/ 8 w 9"/>
                  <a:gd name="T9" fmla="*/ 14 h 16"/>
                  <a:gd name="T10" fmla="*/ 6 w 9"/>
                  <a:gd name="T11" fmla="*/ 16 h 16"/>
                  <a:gd name="T12" fmla="*/ 5 w 9"/>
                  <a:gd name="T13" fmla="*/ 16 h 16"/>
                  <a:gd name="T14" fmla="*/ 3 w 9"/>
                  <a:gd name="T15" fmla="*/ 14 h 16"/>
                  <a:gd name="T16" fmla="*/ 0 w 9"/>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6">
                    <a:moveTo>
                      <a:pt x="0" y="3"/>
                    </a:moveTo>
                    <a:cubicBezTo>
                      <a:pt x="0" y="2"/>
                      <a:pt x="1" y="1"/>
                      <a:pt x="2" y="1"/>
                    </a:cubicBezTo>
                    <a:cubicBezTo>
                      <a:pt x="7" y="0"/>
                      <a:pt x="7" y="0"/>
                      <a:pt x="7" y="0"/>
                    </a:cubicBezTo>
                    <a:cubicBezTo>
                      <a:pt x="8" y="0"/>
                      <a:pt x="9" y="1"/>
                      <a:pt x="9" y="2"/>
                    </a:cubicBezTo>
                    <a:cubicBezTo>
                      <a:pt x="8" y="14"/>
                      <a:pt x="8" y="14"/>
                      <a:pt x="8" y="14"/>
                    </a:cubicBezTo>
                    <a:cubicBezTo>
                      <a:pt x="8" y="15"/>
                      <a:pt x="7" y="16"/>
                      <a:pt x="6" y="16"/>
                    </a:cubicBezTo>
                    <a:cubicBezTo>
                      <a:pt x="5" y="16"/>
                      <a:pt x="5" y="16"/>
                      <a:pt x="5" y="16"/>
                    </a:cubicBezTo>
                    <a:cubicBezTo>
                      <a:pt x="4" y="16"/>
                      <a:pt x="3" y="15"/>
                      <a:pt x="3" y="14"/>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84" name="Freeform 595"/>
              <p:cNvSpPr>
                <a:spLocks/>
              </p:cNvSpPr>
              <p:nvPr/>
            </p:nvSpPr>
            <p:spPr bwMode="gray">
              <a:xfrm>
                <a:off x="10291816" y="2730684"/>
                <a:ext cx="327990" cy="196795"/>
              </a:xfrm>
              <a:custGeom>
                <a:avLst/>
                <a:gdLst>
                  <a:gd name="T0" fmla="*/ 13 w 16"/>
                  <a:gd name="T1" fmla="*/ 1 h 10"/>
                  <a:gd name="T2" fmla="*/ 16 w 16"/>
                  <a:gd name="T3" fmla="*/ 2 h 10"/>
                  <a:gd name="T4" fmla="*/ 16 w 16"/>
                  <a:gd name="T5" fmla="*/ 8 h 10"/>
                  <a:gd name="T6" fmla="*/ 14 w 16"/>
                  <a:gd name="T7" fmla="*/ 10 h 10"/>
                  <a:gd name="T8" fmla="*/ 3 w 16"/>
                  <a:gd name="T9" fmla="*/ 9 h 10"/>
                  <a:gd name="T10" fmla="*/ 0 w 16"/>
                  <a:gd name="T11" fmla="*/ 7 h 10"/>
                  <a:gd name="T12" fmla="*/ 0 w 16"/>
                  <a:gd name="T13" fmla="*/ 5 h 10"/>
                  <a:gd name="T14" fmla="*/ 2 w 16"/>
                  <a:gd name="T15" fmla="*/ 3 h 10"/>
                  <a:gd name="T16" fmla="*/ 13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13" y="1"/>
                    </a:moveTo>
                    <a:cubicBezTo>
                      <a:pt x="15" y="0"/>
                      <a:pt x="16" y="1"/>
                      <a:pt x="16" y="2"/>
                    </a:cubicBezTo>
                    <a:cubicBezTo>
                      <a:pt x="16" y="8"/>
                      <a:pt x="16" y="8"/>
                      <a:pt x="16" y="8"/>
                    </a:cubicBezTo>
                    <a:cubicBezTo>
                      <a:pt x="16" y="9"/>
                      <a:pt x="15" y="10"/>
                      <a:pt x="14" y="10"/>
                    </a:cubicBezTo>
                    <a:cubicBezTo>
                      <a:pt x="3" y="9"/>
                      <a:pt x="3" y="9"/>
                      <a:pt x="3" y="9"/>
                    </a:cubicBezTo>
                    <a:cubicBezTo>
                      <a:pt x="2" y="9"/>
                      <a:pt x="1" y="8"/>
                      <a:pt x="0" y="7"/>
                    </a:cubicBezTo>
                    <a:cubicBezTo>
                      <a:pt x="0" y="5"/>
                      <a:pt x="0" y="5"/>
                      <a:pt x="0" y="5"/>
                    </a:cubicBezTo>
                    <a:cubicBezTo>
                      <a:pt x="0" y="4"/>
                      <a:pt x="1" y="3"/>
                      <a:pt x="2" y="3"/>
                    </a:cubicBezTo>
                    <a:lnTo>
                      <a:pt x="13"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85" name="Freeform 596"/>
              <p:cNvSpPr>
                <a:spLocks/>
              </p:cNvSpPr>
              <p:nvPr/>
            </p:nvSpPr>
            <p:spPr bwMode="gray">
              <a:xfrm>
                <a:off x="11285148" y="2693200"/>
                <a:ext cx="327990" cy="178053"/>
              </a:xfrm>
              <a:custGeom>
                <a:avLst/>
                <a:gdLst>
                  <a:gd name="T0" fmla="*/ 2 w 16"/>
                  <a:gd name="T1" fmla="*/ 9 h 9"/>
                  <a:gd name="T2" fmla="*/ 0 w 16"/>
                  <a:gd name="T3" fmla="*/ 7 h 9"/>
                  <a:gd name="T4" fmla="*/ 0 w 16"/>
                  <a:gd name="T5" fmla="*/ 2 h 9"/>
                  <a:gd name="T6" fmla="*/ 2 w 16"/>
                  <a:gd name="T7" fmla="*/ 0 h 9"/>
                  <a:gd name="T8" fmla="*/ 13 w 16"/>
                  <a:gd name="T9" fmla="*/ 1 h 9"/>
                  <a:gd name="T10" fmla="*/ 15 w 16"/>
                  <a:gd name="T11" fmla="*/ 3 h 9"/>
                  <a:gd name="T12" fmla="*/ 15 w 16"/>
                  <a:gd name="T13" fmla="*/ 4 h 9"/>
                  <a:gd name="T14" fmla="*/ 14 w 16"/>
                  <a:gd name="T15" fmla="*/ 7 h 9"/>
                  <a:gd name="T16" fmla="*/ 2 w 16"/>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2" y="9"/>
                    </a:moveTo>
                    <a:cubicBezTo>
                      <a:pt x="1" y="9"/>
                      <a:pt x="0" y="9"/>
                      <a:pt x="0" y="7"/>
                    </a:cubicBezTo>
                    <a:cubicBezTo>
                      <a:pt x="0" y="2"/>
                      <a:pt x="0" y="2"/>
                      <a:pt x="0" y="2"/>
                    </a:cubicBezTo>
                    <a:cubicBezTo>
                      <a:pt x="0" y="1"/>
                      <a:pt x="1" y="0"/>
                      <a:pt x="2" y="0"/>
                    </a:cubicBezTo>
                    <a:cubicBezTo>
                      <a:pt x="13" y="1"/>
                      <a:pt x="13" y="1"/>
                      <a:pt x="13" y="1"/>
                    </a:cubicBezTo>
                    <a:cubicBezTo>
                      <a:pt x="14" y="1"/>
                      <a:pt x="15" y="2"/>
                      <a:pt x="15" y="3"/>
                    </a:cubicBezTo>
                    <a:cubicBezTo>
                      <a:pt x="15" y="4"/>
                      <a:pt x="15" y="4"/>
                      <a:pt x="15" y="4"/>
                    </a:cubicBezTo>
                    <a:cubicBezTo>
                      <a:pt x="16" y="5"/>
                      <a:pt x="15" y="7"/>
                      <a:pt x="14" y="7"/>
                    </a:cubicBezTo>
                    <a:lnTo>
                      <a:pt x="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86" name="Freeform 597"/>
              <p:cNvSpPr>
                <a:spLocks/>
              </p:cNvSpPr>
              <p:nvPr/>
            </p:nvSpPr>
            <p:spPr bwMode="gray">
              <a:xfrm>
                <a:off x="10432379" y="2346473"/>
                <a:ext cx="309248" cy="299874"/>
              </a:xfrm>
              <a:custGeom>
                <a:avLst/>
                <a:gdLst>
                  <a:gd name="T0" fmla="*/ 14 w 15"/>
                  <a:gd name="T1" fmla="*/ 7 h 15"/>
                  <a:gd name="T2" fmla="*/ 15 w 15"/>
                  <a:gd name="T3" fmla="*/ 10 h 15"/>
                  <a:gd name="T4" fmla="*/ 11 w 15"/>
                  <a:gd name="T5" fmla="*/ 14 h 15"/>
                  <a:gd name="T6" fmla="*/ 8 w 15"/>
                  <a:gd name="T7" fmla="*/ 14 h 15"/>
                  <a:gd name="T8" fmla="*/ 1 w 15"/>
                  <a:gd name="T9" fmla="*/ 5 h 15"/>
                  <a:gd name="T10" fmla="*/ 1 w 15"/>
                  <a:gd name="T11" fmla="*/ 2 h 15"/>
                  <a:gd name="T12" fmla="*/ 2 w 15"/>
                  <a:gd name="T13" fmla="*/ 1 h 15"/>
                  <a:gd name="T14" fmla="*/ 5 w 15"/>
                  <a:gd name="T15" fmla="*/ 1 h 15"/>
                  <a:gd name="T16" fmla="*/ 14 w 15"/>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14" y="7"/>
                    </a:moveTo>
                    <a:cubicBezTo>
                      <a:pt x="15" y="8"/>
                      <a:pt x="15" y="9"/>
                      <a:pt x="15" y="10"/>
                    </a:cubicBezTo>
                    <a:cubicBezTo>
                      <a:pt x="11" y="14"/>
                      <a:pt x="11" y="14"/>
                      <a:pt x="11" y="14"/>
                    </a:cubicBezTo>
                    <a:cubicBezTo>
                      <a:pt x="10" y="15"/>
                      <a:pt x="9" y="15"/>
                      <a:pt x="8" y="14"/>
                    </a:cubicBezTo>
                    <a:cubicBezTo>
                      <a:pt x="1" y="5"/>
                      <a:pt x="1" y="5"/>
                      <a:pt x="1" y="5"/>
                    </a:cubicBezTo>
                    <a:cubicBezTo>
                      <a:pt x="0" y="4"/>
                      <a:pt x="0" y="3"/>
                      <a:pt x="1" y="2"/>
                    </a:cubicBezTo>
                    <a:cubicBezTo>
                      <a:pt x="2" y="1"/>
                      <a:pt x="2" y="1"/>
                      <a:pt x="2" y="1"/>
                    </a:cubicBezTo>
                    <a:cubicBezTo>
                      <a:pt x="2" y="0"/>
                      <a:pt x="4" y="0"/>
                      <a:pt x="5" y="1"/>
                    </a:cubicBezTo>
                    <a:lnTo>
                      <a:pt x="1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87" name="Freeform 598"/>
              <p:cNvSpPr>
                <a:spLocks/>
              </p:cNvSpPr>
              <p:nvPr/>
            </p:nvSpPr>
            <p:spPr bwMode="gray">
              <a:xfrm>
                <a:off x="11144585" y="2974331"/>
                <a:ext cx="318616" cy="281132"/>
              </a:xfrm>
              <a:custGeom>
                <a:avLst/>
                <a:gdLst>
                  <a:gd name="T0" fmla="*/ 2 w 16"/>
                  <a:gd name="T1" fmla="*/ 8 h 14"/>
                  <a:gd name="T2" fmla="*/ 1 w 16"/>
                  <a:gd name="T3" fmla="*/ 5 h 14"/>
                  <a:gd name="T4" fmla="*/ 5 w 16"/>
                  <a:gd name="T5" fmla="*/ 1 h 14"/>
                  <a:gd name="T6" fmla="*/ 7 w 16"/>
                  <a:gd name="T7" fmla="*/ 1 h 14"/>
                  <a:gd name="T8" fmla="*/ 15 w 16"/>
                  <a:gd name="T9" fmla="*/ 9 h 14"/>
                  <a:gd name="T10" fmla="*/ 15 w 16"/>
                  <a:gd name="T11" fmla="*/ 13 h 14"/>
                  <a:gd name="T12" fmla="*/ 14 w 16"/>
                  <a:gd name="T13" fmla="*/ 13 h 14"/>
                  <a:gd name="T14" fmla="*/ 11 w 16"/>
                  <a:gd name="T15" fmla="*/ 14 h 14"/>
                  <a:gd name="T16" fmla="*/ 2 w 16"/>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4">
                    <a:moveTo>
                      <a:pt x="2" y="8"/>
                    </a:moveTo>
                    <a:cubicBezTo>
                      <a:pt x="1" y="7"/>
                      <a:pt x="0" y="6"/>
                      <a:pt x="1" y="5"/>
                    </a:cubicBezTo>
                    <a:cubicBezTo>
                      <a:pt x="5" y="1"/>
                      <a:pt x="5" y="1"/>
                      <a:pt x="5" y="1"/>
                    </a:cubicBezTo>
                    <a:cubicBezTo>
                      <a:pt x="6" y="0"/>
                      <a:pt x="7" y="0"/>
                      <a:pt x="7" y="1"/>
                    </a:cubicBezTo>
                    <a:cubicBezTo>
                      <a:pt x="15" y="9"/>
                      <a:pt x="15" y="9"/>
                      <a:pt x="15" y="9"/>
                    </a:cubicBezTo>
                    <a:cubicBezTo>
                      <a:pt x="16" y="10"/>
                      <a:pt x="16" y="12"/>
                      <a:pt x="15" y="13"/>
                    </a:cubicBezTo>
                    <a:cubicBezTo>
                      <a:pt x="14" y="13"/>
                      <a:pt x="14" y="13"/>
                      <a:pt x="14" y="13"/>
                    </a:cubicBezTo>
                    <a:cubicBezTo>
                      <a:pt x="13" y="14"/>
                      <a:pt x="12" y="14"/>
                      <a:pt x="11" y="14"/>
                    </a:cubicBez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88" name="Freeform 599"/>
              <p:cNvSpPr>
                <a:spLocks/>
              </p:cNvSpPr>
              <p:nvPr/>
            </p:nvSpPr>
            <p:spPr bwMode="gray">
              <a:xfrm>
                <a:off x="10497979" y="3011816"/>
                <a:ext cx="281132" cy="299874"/>
              </a:xfrm>
              <a:custGeom>
                <a:avLst/>
                <a:gdLst>
                  <a:gd name="T0" fmla="*/ 7 w 14"/>
                  <a:gd name="T1" fmla="*/ 1 h 15"/>
                  <a:gd name="T2" fmla="*/ 9 w 14"/>
                  <a:gd name="T3" fmla="*/ 1 h 15"/>
                  <a:gd name="T4" fmla="*/ 13 w 14"/>
                  <a:gd name="T5" fmla="*/ 4 h 15"/>
                  <a:gd name="T6" fmla="*/ 13 w 14"/>
                  <a:gd name="T7" fmla="*/ 7 h 15"/>
                  <a:gd name="T8" fmla="*/ 5 w 14"/>
                  <a:gd name="T9" fmla="*/ 14 h 15"/>
                  <a:gd name="T10" fmla="*/ 2 w 14"/>
                  <a:gd name="T11" fmla="*/ 14 h 15"/>
                  <a:gd name="T12" fmla="*/ 1 w 14"/>
                  <a:gd name="T13" fmla="*/ 14 h 15"/>
                  <a:gd name="T14" fmla="*/ 0 w 14"/>
                  <a:gd name="T15" fmla="*/ 11 h 15"/>
                  <a:gd name="T16" fmla="*/ 7 w 1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1"/>
                    </a:moveTo>
                    <a:cubicBezTo>
                      <a:pt x="7" y="0"/>
                      <a:pt x="9" y="0"/>
                      <a:pt x="9" y="1"/>
                    </a:cubicBezTo>
                    <a:cubicBezTo>
                      <a:pt x="13" y="4"/>
                      <a:pt x="13" y="4"/>
                      <a:pt x="13" y="4"/>
                    </a:cubicBezTo>
                    <a:cubicBezTo>
                      <a:pt x="14" y="5"/>
                      <a:pt x="14" y="6"/>
                      <a:pt x="13" y="7"/>
                    </a:cubicBezTo>
                    <a:cubicBezTo>
                      <a:pt x="5" y="14"/>
                      <a:pt x="5" y="14"/>
                      <a:pt x="5" y="14"/>
                    </a:cubicBezTo>
                    <a:cubicBezTo>
                      <a:pt x="4" y="15"/>
                      <a:pt x="3" y="15"/>
                      <a:pt x="2" y="14"/>
                    </a:cubicBezTo>
                    <a:cubicBezTo>
                      <a:pt x="1" y="14"/>
                      <a:pt x="1" y="14"/>
                      <a:pt x="1" y="14"/>
                    </a:cubicBezTo>
                    <a:cubicBezTo>
                      <a:pt x="0" y="13"/>
                      <a:pt x="0" y="11"/>
                      <a:pt x="0" y="11"/>
                    </a:cubicBezTo>
                    <a:lnTo>
                      <a:pt x="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89" name="Freeform 600"/>
              <p:cNvSpPr>
                <a:spLocks/>
              </p:cNvSpPr>
              <p:nvPr/>
            </p:nvSpPr>
            <p:spPr bwMode="gray">
              <a:xfrm>
                <a:off x="11125837" y="2308989"/>
                <a:ext cx="281132" cy="299874"/>
              </a:xfrm>
              <a:custGeom>
                <a:avLst/>
                <a:gdLst>
                  <a:gd name="T0" fmla="*/ 7 w 14"/>
                  <a:gd name="T1" fmla="*/ 14 h 15"/>
                  <a:gd name="T2" fmla="*/ 4 w 14"/>
                  <a:gd name="T3" fmla="*/ 14 h 15"/>
                  <a:gd name="T4" fmla="*/ 0 w 14"/>
                  <a:gd name="T5" fmla="*/ 10 h 15"/>
                  <a:gd name="T6" fmla="*/ 0 w 14"/>
                  <a:gd name="T7" fmla="*/ 8 h 15"/>
                  <a:gd name="T8" fmla="*/ 9 w 14"/>
                  <a:gd name="T9" fmla="*/ 0 h 15"/>
                  <a:gd name="T10" fmla="*/ 12 w 14"/>
                  <a:gd name="T11" fmla="*/ 0 h 15"/>
                  <a:gd name="T12" fmla="*/ 13 w 14"/>
                  <a:gd name="T13" fmla="*/ 1 h 15"/>
                  <a:gd name="T14" fmla="*/ 13 w 14"/>
                  <a:gd name="T15" fmla="*/ 4 h 15"/>
                  <a:gd name="T16" fmla="*/ 7 w 14"/>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14"/>
                    </a:moveTo>
                    <a:cubicBezTo>
                      <a:pt x="6" y="15"/>
                      <a:pt x="5" y="15"/>
                      <a:pt x="4" y="14"/>
                    </a:cubicBezTo>
                    <a:cubicBezTo>
                      <a:pt x="0" y="10"/>
                      <a:pt x="0" y="10"/>
                      <a:pt x="0" y="10"/>
                    </a:cubicBezTo>
                    <a:cubicBezTo>
                      <a:pt x="0" y="10"/>
                      <a:pt x="0" y="9"/>
                      <a:pt x="0" y="8"/>
                    </a:cubicBezTo>
                    <a:cubicBezTo>
                      <a:pt x="9" y="0"/>
                      <a:pt x="9" y="0"/>
                      <a:pt x="9" y="0"/>
                    </a:cubicBezTo>
                    <a:cubicBezTo>
                      <a:pt x="10" y="0"/>
                      <a:pt x="11" y="0"/>
                      <a:pt x="12" y="0"/>
                    </a:cubicBezTo>
                    <a:cubicBezTo>
                      <a:pt x="13" y="1"/>
                      <a:pt x="13" y="1"/>
                      <a:pt x="13" y="1"/>
                    </a:cubicBezTo>
                    <a:cubicBezTo>
                      <a:pt x="14" y="2"/>
                      <a:pt x="14" y="3"/>
                      <a:pt x="13" y="4"/>
                    </a:cubicBez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90" name="Freeform 601"/>
              <p:cNvSpPr>
                <a:spLocks/>
              </p:cNvSpPr>
              <p:nvPr/>
            </p:nvSpPr>
            <p:spPr bwMode="gray">
              <a:xfrm>
                <a:off x="10619800" y="2205905"/>
                <a:ext cx="262390" cy="337358"/>
              </a:xfrm>
              <a:custGeom>
                <a:avLst/>
                <a:gdLst>
                  <a:gd name="T0" fmla="*/ 12 w 13"/>
                  <a:gd name="T1" fmla="*/ 11 h 17"/>
                  <a:gd name="T2" fmla="*/ 11 w 13"/>
                  <a:gd name="T3" fmla="*/ 14 h 17"/>
                  <a:gd name="T4" fmla="*/ 6 w 13"/>
                  <a:gd name="T5" fmla="*/ 16 h 17"/>
                  <a:gd name="T6" fmla="*/ 4 w 13"/>
                  <a:gd name="T7" fmla="*/ 15 h 17"/>
                  <a:gd name="T8" fmla="*/ 0 w 13"/>
                  <a:gd name="T9" fmla="*/ 4 h 17"/>
                  <a:gd name="T10" fmla="*/ 1 w 13"/>
                  <a:gd name="T11" fmla="*/ 1 h 17"/>
                  <a:gd name="T12" fmla="*/ 3 w 13"/>
                  <a:gd name="T13" fmla="*/ 1 h 17"/>
                  <a:gd name="T14" fmla="*/ 5 w 13"/>
                  <a:gd name="T15" fmla="*/ 2 h 17"/>
                  <a:gd name="T16" fmla="*/ 12 w 13"/>
                  <a:gd name="T1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7">
                    <a:moveTo>
                      <a:pt x="12" y="11"/>
                    </a:moveTo>
                    <a:cubicBezTo>
                      <a:pt x="13" y="12"/>
                      <a:pt x="12" y="13"/>
                      <a:pt x="11" y="14"/>
                    </a:cubicBezTo>
                    <a:cubicBezTo>
                      <a:pt x="6" y="16"/>
                      <a:pt x="6" y="16"/>
                      <a:pt x="6" y="16"/>
                    </a:cubicBezTo>
                    <a:cubicBezTo>
                      <a:pt x="5" y="17"/>
                      <a:pt x="4" y="16"/>
                      <a:pt x="4" y="15"/>
                    </a:cubicBezTo>
                    <a:cubicBezTo>
                      <a:pt x="0" y="4"/>
                      <a:pt x="0" y="4"/>
                      <a:pt x="0" y="4"/>
                    </a:cubicBezTo>
                    <a:cubicBezTo>
                      <a:pt x="0" y="3"/>
                      <a:pt x="1" y="2"/>
                      <a:pt x="1" y="1"/>
                    </a:cubicBezTo>
                    <a:cubicBezTo>
                      <a:pt x="3" y="1"/>
                      <a:pt x="3" y="1"/>
                      <a:pt x="3" y="1"/>
                    </a:cubicBezTo>
                    <a:cubicBezTo>
                      <a:pt x="4" y="0"/>
                      <a:pt x="5" y="1"/>
                      <a:pt x="5" y="2"/>
                    </a:cubicBezTo>
                    <a:lnTo>
                      <a:pt x="1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91" name="Freeform 602"/>
              <p:cNvSpPr>
                <a:spLocks/>
              </p:cNvSpPr>
              <p:nvPr/>
            </p:nvSpPr>
            <p:spPr bwMode="gray">
              <a:xfrm>
                <a:off x="11022758" y="3068042"/>
                <a:ext cx="262390" cy="327990"/>
              </a:xfrm>
              <a:custGeom>
                <a:avLst/>
                <a:gdLst>
                  <a:gd name="T0" fmla="*/ 1 w 13"/>
                  <a:gd name="T1" fmla="*/ 6 h 16"/>
                  <a:gd name="T2" fmla="*/ 1 w 13"/>
                  <a:gd name="T3" fmla="*/ 3 h 16"/>
                  <a:gd name="T4" fmla="*/ 6 w 13"/>
                  <a:gd name="T5" fmla="*/ 1 h 16"/>
                  <a:gd name="T6" fmla="*/ 9 w 13"/>
                  <a:gd name="T7" fmla="*/ 2 h 16"/>
                  <a:gd name="T8" fmla="*/ 13 w 13"/>
                  <a:gd name="T9" fmla="*/ 12 h 16"/>
                  <a:gd name="T10" fmla="*/ 11 w 13"/>
                  <a:gd name="T11" fmla="*/ 15 h 16"/>
                  <a:gd name="T12" fmla="*/ 10 w 13"/>
                  <a:gd name="T13" fmla="*/ 16 h 16"/>
                  <a:gd name="T14" fmla="*/ 7 w 13"/>
                  <a:gd name="T15" fmla="*/ 15 h 16"/>
                  <a:gd name="T16" fmla="*/ 1 w 13"/>
                  <a:gd name="T1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 y="6"/>
                    </a:moveTo>
                    <a:cubicBezTo>
                      <a:pt x="0" y="5"/>
                      <a:pt x="0" y="3"/>
                      <a:pt x="1" y="3"/>
                    </a:cubicBezTo>
                    <a:cubicBezTo>
                      <a:pt x="6" y="1"/>
                      <a:pt x="6" y="1"/>
                      <a:pt x="6" y="1"/>
                    </a:cubicBezTo>
                    <a:cubicBezTo>
                      <a:pt x="7" y="0"/>
                      <a:pt x="8" y="0"/>
                      <a:pt x="9" y="2"/>
                    </a:cubicBezTo>
                    <a:cubicBezTo>
                      <a:pt x="13" y="12"/>
                      <a:pt x="13" y="12"/>
                      <a:pt x="13" y="12"/>
                    </a:cubicBezTo>
                    <a:cubicBezTo>
                      <a:pt x="13" y="13"/>
                      <a:pt x="12" y="15"/>
                      <a:pt x="11" y="15"/>
                    </a:cubicBezTo>
                    <a:cubicBezTo>
                      <a:pt x="10" y="16"/>
                      <a:pt x="10" y="16"/>
                      <a:pt x="10" y="16"/>
                    </a:cubicBezTo>
                    <a:cubicBezTo>
                      <a:pt x="9" y="16"/>
                      <a:pt x="8" y="16"/>
                      <a:pt x="7" y="15"/>
                    </a:cubicBezTo>
                    <a:lnTo>
                      <a:pt x="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92" name="Freeform 603"/>
              <p:cNvSpPr>
                <a:spLocks/>
              </p:cNvSpPr>
              <p:nvPr/>
            </p:nvSpPr>
            <p:spPr bwMode="gray">
              <a:xfrm>
                <a:off x="10357410" y="2889995"/>
                <a:ext cx="318616" cy="243648"/>
              </a:xfrm>
              <a:custGeom>
                <a:avLst/>
                <a:gdLst>
                  <a:gd name="T0" fmla="*/ 11 w 16"/>
                  <a:gd name="T1" fmla="*/ 0 h 12"/>
                  <a:gd name="T2" fmla="*/ 13 w 16"/>
                  <a:gd name="T3" fmla="*/ 1 h 12"/>
                  <a:gd name="T4" fmla="*/ 16 w 16"/>
                  <a:gd name="T5" fmla="*/ 6 h 12"/>
                  <a:gd name="T6" fmla="*/ 15 w 16"/>
                  <a:gd name="T7" fmla="*/ 8 h 12"/>
                  <a:gd name="T8" fmla="*/ 4 w 16"/>
                  <a:gd name="T9" fmla="*/ 12 h 12"/>
                  <a:gd name="T10" fmla="*/ 1 w 16"/>
                  <a:gd name="T11" fmla="*/ 11 h 12"/>
                  <a:gd name="T12" fmla="*/ 1 w 16"/>
                  <a:gd name="T13" fmla="*/ 10 h 12"/>
                  <a:gd name="T14" fmla="*/ 1 w 16"/>
                  <a:gd name="T15" fmla="*/ 7 h 12"/>
                  <a:gd name="T16" fmla="*/ 11 w 16"/>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2">
                    <a:moveTo>
                      <a:pt x="11" y="0"/>
                    </a:moveTo>
                    <a:cubicBezTo>
                      <a:pt x="12" y="0"/>
                      <a:pt x="13" y="0"/>
                      <a:pt x="13" y="1"/>
                    </a:cubicBezTo>
                    <a:cubicBezTo>
                      <a:pt x="16" y="6"/>
                      <a:pt x="16" y="6"/>
                      <a:pt x="16" y="6"/>
                    </a:cubicBezTo>
                    <a:cubicBezTo>
                      <a:pt x="16" y="7"/>
                      <a:pt x="16" y="8"/>
                      <a:pt x="15" y="8"/>
                    </a:cubicBezTo>
                    <a:cubicBezTo>
                      <a:pt x="4" y="12"/>
                      <a:pt x="4" y="12"/>
                      <a:pt x="4" y="12"/>
                    </a:cubicBezTo>
                    <a:cubicBezTo>
                      <a:pt x="3" y="12"/>
                      <a:pt x="2" y="12"/>
                      <a:pt x="1" y="11"/>
                    </a:cubicBezTo>
                    <a:cubicBezTo>
                      <a:pt x="1" y="10"/>
                      <a:pt x="1" y="10"/>
                      <a:pt x="1" y="10"/>
                    </a:cubicBezTo>
                    <a:cubicBezTo>
                      <a:pt x="0" y="9"/>
                      <a:pt x="0" y="7"/>
                      <a:pt x="1" y="7"/>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93" name="Freeform 604"/>
              <p:cNvSpPr>
                <a:spLocks/>
              </p:cNvSpPr>
              <p:nvPr/>
            </p:nvSpPr>
            <p:spPr bwMode="gray">
              <a:xfrm>
                <a:off x="11228922" y="2468294"/>
                <a:ext cx="318616" cy="262390"/>
              </a:xfrm>
              <a:custGeom>
                <a:avLst/>
                <a:gdLst>
                  <a:gd name="T0" fmla="*/ 5 w 16"/>
                  <a:gd name="T1" fmla="*/ 12 h 13"/>
                  <a:gd name="T2" fmla="*/ 3 w 16"/>
                  <a:gd name="T3" fmla="*/ 12 h 13"/>
                  <a:gd name="T4" fmla="*/ 0 w 16"/>
                  <a:gd name="T5" fmla="*/ 7 h 13"/>
                  <a:gd name="T6" fmla="*/ 1 w 16"/>
                  <a:gd name="T7" fmla="*/ 4 h 13"/>
                  <a:gd name="T8" fmla="*/ 12 w 16"/>
                  <a:gd name="T9" fmla="*/ 1 h 13"/>
                  <a:gd name="T10" fmla="*/ 15 w 16"/>
                  <a:gd name="T11" fmla="*/ 2 h 13"/>
                  <a:gd name="T12" fmla="*/ 15 w 16"/>
                  <a:gd name="T13" fmla="*/ 3 h 13"/>
                  <a:gd name="T14" fmla="*/ 15 w 16"/>
                  <a:gd name="T15" fmla="*/ 6 h 13"/>
                  <a:gd name="T16" fmla="*/ 5 w 16"/>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5" y="12"/>
                    </a:moveTo>
                    <a:cubicBezTo>
                      <a:pt x="4" y="13"/>
                      <a:pt x="3" y="13"/>
                      <a:pt x="3" y="12"/>
                    </a:cubicBezTo>
                    <a:cubicBezTo>
                      <a:pt x="0" y="7"/>
                      <a:pt x="0" y="7"/>
                      <a:pt x="0" y="7"/>
                    </a:cubicBezTo>
                    <a:cubicBezTo>
                      <a:pt x="0" y="6"/>
                      <a:pt x="0" y="5"/>
                      <a:pt x="1" y="4"/>
                    </a:cubicBezTo>
                    <a:cubicBezTo>
                      <a:pt x="12" y="1"/>
                      <a:pt x="12" y="1"/>
                      <a:pt x="12" y="1"/>
                    </a:cubicBezTo>
                    <a:cubicBezTo>
                      <a:pt x="13" y="0"/>
                      <a:pt x="14" y="1"/>
                      <a:pt x="15" y="2"/>
                    </a:cubicBezTo>
                    <a:cubicBezTo>
                      <a:pt x="15" y="3"/>
                      <a:pt x="15" y="3"/>
                      <a:pt x="15" y="3"/>
                    </a:cubicBezTo>
                    <a:cubicBezTo>
                      <a:pt x="16" y="4"/>
                      <a:pt x="15" y="5"/>
                      <a:pt x="15" y="6"/>
                    </a:cubicBezTo>
                    <a:lnTo>
                      <a:pt x="5"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94" name="Freeform 605"/>
              <p:cNvSpPr>
                <a:spLocks/>
              </p:cNvSpPr>
              <p:nvPr/>
            </p:nvSpPr>
            <p:spPr bwMode="gray">
              <a:xfrm>
                <a:off x="10310558" y="2543263"/>
                <a:ext cx="346732" cy="243648"/>
              </a:xfrm>
              <a:custGeom>
                <a:avLst/>
                <a:gdLst>
                  <a:gd name="T0" fmla="*/ 15 w 17"/>
                  <a:gd name="T1" fmla="*/ 3 h 12"/>
                  <a:gd name="T2" fmla="*/ 16 w 17"/>
                  <a:gd name="T3" fmla="*/ 5 h 12"/>
                  <a:gd name="T4" fmla="*/ 15 w 17"/>
                  <a:gd name="T5" fmla="*/ 10 h 12"/>
                  <a:gd name="T6" fmla="*/ 12 w 17"/>
                  <a:gd name="T7" fmla="*/ 11 h 12"/>
                  <a:gd name="T8" fmla="*/ 2 w 17"/>
                  <a:gd name="T9" fmla="*/ 6 h 12"/>
                  <a:gd name="T10" fmla="*/ 1 w 17"/>
                  <a:gd name="T11" fmla="*/ 3 h 12"/>
                  <a:gd name="T12" fmla="*/ 1 w 17"/>
                  <a:gd name="T13" fmla="*/ 2 h 12"/>
                  <a:gd name="T14" fmla="*/ 4 w 17"/>
                  <a:gd name="T15" fmla="*/ 1 h 12"/>
                  <a:gd name="T16" fmla="*/ 15 w 17"/>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2">
                    <a:moveTo>
                      <a:pt x="15" y="3"/>
                    </a:moveTo>
                    <a:cubicBezTo>
                      <a:pt x="16" y="3"/>
                      <a:pt x="17" y="4"/>
                      <a:pt x="16" y="5"/>
                    </a:cubicBezTo>
                    <a:cubicBezTo>
                      <a:pt x="15" y="10"/>
                      <a:pt x="15" y="10"/>
                      <a:pt x="15" y="10"/>
                    </a:cubicBezTo>
                    <a:cubicBezTo>
                      <a:pt x="14" y="11"/>
                      <a:pt x="13" y="12"/>
                      <a:pt x="12" y="11"/>
                    </a:cubicBezTo>
                    <a:cubicBezTo>
                      <a:pt x="2" y="6"/>
                      <a:pt x="2" y="6"/>
                      <a:pt x="2" y="6"/>
                    </a:cubicBezTo>
                    <a:cubicBezTo>
                      <a:pt x="1" y="6"/>
                      <a:pt x="0" y="4"/>
                      <a:pt x="1" y="3"/>
                    </a:cubicBezTo>
                    <a:cubicBezTo>
                      <a:pt x="1" y="2"/>
                      <a:pt x="1" y="2"/>
                      <a:pt x="1" y="2"/>
                    </a:cubicBezTo>
                    <a:cubicBezTo>
                      <a:pt x="2" y="1"/>
                      <a:pt x="3" y="0"/>
                      <a:pt x="4"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95" name="Freeform 606"/>
              <p:cNvSpPr>
                <a:spLocks/>
              </p:cNvSpPr>
              <p:nvPr/>
            </p:nvSpPr>
            <p:spPr bwMode="gray">
              <a:xfrm>
                <a:off x="11247664" y="2833768"/>
                <a:ext cx="318616" cy="215537"/>
              </a:xfrm>
              <a:custGeom>
                <a:avLst/>
                <a:gdLst>
                  <a:gd name="T0" fmla="*/ 2 w 16"/>
                  <a:gd name="T1" fmla="*/ 9 h 11"/>
                  <a:gd name="T2" fmla="*/ 0 w 16"/>
                  <a:gd name="T3" fmla="*/ 7 h 11"/>
                  <a:gd name="T4" fmla="*/ 2 w 16"/>
                  <a:gd name="T5" fmla="*/ 1 h 11"/>
                  <a:gd name="T6" fmla="*/ 5 w 16"/>
                  <a:gd name="T7" fmla="*/ 0 h 11"/>
                  <a:gd name="T8" fmla="*/ 15 w 16"/>
                  <a:gd name="T9" fmla="*/ 6 h 11"/>
                  <a:gd name="T10" fmla="*/ 16 w 16"/>
                  <a:gd name="T11" fmla="*/ 8 h 11"/>
                  <a:gd name="T12" fmla="*/ 16 w 16"/>
                  <a:gd name="T13" fmla="*/ 9 h 11"/>
                  <a:gd name="T14" fmla="*/ 13 w 16"/>
                  <a:gd name="T15" fmla="*/ 11 h 11"/>
                  <a:gd name="T16" fmla="*/ 2 w 16"/>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2" y="9"/>
                    </a:moveTo>
                    <a:cubicBezTo>
                      <a:pt x="1" y="9"/>
                      <a:pt x="0" y="8"/>
                      <a:pt x="0" y="7"/>
                    </a:cubicBezTo>
                    <a:cubicBezTo>
                      <a:pt x="2" y="1"/>
                      <a:pt x="2" y="1"/>
                      <a:pt x="2" y="1"/>
                    </a:cubicBezTo>
                    <a:cubicBezTo>
                      <a:pt x="2" y="0"/>
                      <a:pt x="4" y="0"/>
                      <a:pt x="5" y="0"/>
                    </a:cubicBezTo>
                    <a:cubicBezTo>
                      <a:pt x="15" y="6"/>
                      <a:pt x="15" y="6"/>
                      <a:pt x="15" y="6"/>
                    </a:cubicBezTo>
                    <a:cubicBezTo>
                      <a:pt x="16" y="6"/>
                      <a:pt x="16" y="7"/>
                      <a:pt x="16" y="8"/>
                    </a:cubicBezTo>
                    <a:cubicBezTo>
                      <a:pt x="16" y="9"/>
                      <a:pt x="16" y="9"/>
                      <a:pt x="16" y="9"/>
                    </a:cubicBezTo>
                    <a:cubicBezTo>
                      <a:pt x="15" y="10"/>
                      <a:pt x="14" y="11"/>
                      <a:pt x="13" y="11"/>
                    </a:cubicBezTo>
                    <a:lnTo>
                      <a:pt x="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96" name="Freeform 608"/>
              <p:cNvSpPr>
                <a:spLocks/>
              </p:cNvSpPr>
              <p:nvPr/>
            </p:nvSpPr>
            <p:spPr bwMode="gray">
              <a:xfrm>
                <a:off x="10694768" y="3086784"/>
                <a:ext cx="224905" cy="346732"/>
              </a:xfrm>
              <a:custGeom>
                <a:avLst/>
                <a:gdLst>
                  <a:gd name="T0" fmla="*/ 2 w 11"/>
                  <a:gd name="T1" fmla="*/ 2 h 17"/>
                  <a:gd name="T2" fmla="*/ 5 w 11"/>
                  <a:gd name="T3" fmla="*/ 1 h 17"/>
                  <a:gd name="T4" fmla="*/ 10 w 11"/>
                  <a:gd name="T5" fmla="*/ 3 h 17"/>
                  <a:gd name="T6" fmla="*/ 11 w 11"/>
                  <a:gd name="T7" fmla="*/ 5 h 17"/>
                  <a:gd name="T8" fmla="*/ 6 w 11"/>
                  <a:gd name="T9" fmla="*/ 15 h 17"/>
                  <a:gd name="T10" fmla="*/ 3 w 11"/>
                  <a:gd name="T11" fmla="*/ 16 h 17"/>
                  <a:gd name="T12" fmla="*/ 2 w 11"/>
                  <a:gd name="T13" fmla="*/ 16 h 17"/>
                  <a:gd name="T14" fmla="*/ 0 w 11"/>
                  <a:gd name="T15" fmla="*/ 13 h 17"/>
                  <a:gd name="T16" fmla="*/ 2 w 11"/>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7">
                    <a:moveTo>
                      <a:pt x="2" y="2"/>
                    </a:moveTo>
                    <a:cubicBezTo>
                      <a:pt x="3" y="1"/>
                      <a:pt x="4" y="0"/>
                      <a:pt x="5" y="1"/>
                    </a:cubicBezTo>
                    <a:cubicBezTo>
                      <a:pt x="10" y="3"/>
                      <a:pt x="10" y="3"/>
                      <a:pt x="10" y="3"/>
                    </a:cubicBezTo>
                    <a:cubicBezTo>
                      <a:pt x="11" y="3"/>
                      <a:pt x="11" y="4"/>
                      <a:pt x="11" y="5"/>
                    </a:cubicBezTo>
                    <a:cubicBezTo>
                      <a:pt x="6" y="15"/>
                      <a:pt x="6" y="15"/>
                      <a:pt x="6" y="15"/>
                    </a:cubicBezTo>
                    <a:cubicBezTo>
                      <a:pt x="5" y="16"/>
                      <a:pt x="4" y="17"/>
                      <a:pt x="3" y="16"/>
                    </a:cubicBezTo>
                    <a:cubicBezTo>
                      <a:pt x="2" y="16"/>
                      <a:pt x="2" y="16"/>
                      <a:pt x="2" y="16"/>
                    </a:cubicBezTo>
                    <a:cubicBezTo>
                      <a:pt x="1" y="16"/>
                      <a:pt x="0" y="15"/>
                      <a:pt x="0" y="13"/>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97" name="Freeform 609"/>
              <p:cNvSpPr>
                <a:spLocks/>
              </p:cNvSpPr>
              <p:nvPr/>
            </p:nvSpPr>
            <p:spPr bwMode="gray">
              <a:xfrm>
                <a:off x="10985274" y="2187162"/>
                <a:ext cx="215537" cy="318616"/>
              </a:xfrm>
              <a:custGeom>
                <a:avLst/>
                <a:gdLst>
                  <a:gd name="T0" fmla="*/ 9 w 11"/>
                  <a:gd name="T1" fmla="*/ 14 h 16"/>
                  <a:gd name="T2" fmla="*/ 6 w 11"/>
                  <a:gd name="T3" fmla="*/ 16 h 16"/>
                  <a:gd name="T4" fmla="*/ 1 w 11"/>
                  <a:gd name="T5" fmla="*/ 14 h 16"/>
                  <a:gd name="T6" fmla="*/ 0 w 11"/>
                  <a:gd name="T7" fmla="*/ 12 h 16"/>
                  <a:gd name="T8" fmla="*/ 5 w 11"/>
                  <a:gd name="T9" fmla="*/ 1 h 16"/>
                  <a:gd name="T10" fmla="*/ 8 w 11"/>
                  <a:gd name="T11" fmla="*/ 0 h 16"/>
                  <a:gd name="T12" fmla="*/ 9 w 11"/>
                  <a:gd name="T13" fmla="*/ 1 h 16"/>
                  <a:gd name="T14" fmla="*/ 11 w 11"/>
                  <a:gd name="T15" fmla="*/ 3 h 16"/>
                  <a:gd name="T16" fmla="*/ 9 w 11"/>
                  <a:gd name="T1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6">
                    <a:moveTo>
                      <a:pt x="9" y="14"/>
                    </a:moveTo>
                    <a:cubicBezTo>
                      <a:pt x="8" y="16"/>
                      <a:pt x="7" y="16"/>
                      <a:pt x="6" y="16"/>
                    </a:cubicBezTo>
                    <a:cubicBezTo>
                      <a:pt x="1" y="14"/>
                      <a:pt x="1" y="14"/>
                      <a:pt x="1" y="14"/>
                    </a:cubicBezTo>
                    <a:cubicBezTo>
                      <a:pt x="0" y="14"/>
                      <a:pt x="0" y="13"/>
                      <a:pt x="0" y="12"/>
                    </a:cubicBezTo>
                    <a:cubicBezTo>
                      <a:pt x="5" y="1"/>
                      <a:pt x="5" y="1"/>
                      <a:pt x="5" y="1"/>
                    </a:cubicBezTo>
                    <a:cubicBezTo>
                      <a:pt x="6" y="0"/>
                      <a:pt x="7" y="0"/>
                      <a:pt x="8" y="0"/>
                    </a:cubicBezTo>
                    <a:cubicBezTo>
                      <a:pt x="9" y="1"/>
                      <a:pt x="9" y="1"/>
                      <a:pt x="9" y="1"/>
                    </a:cubicBezTo>
                    <a:cubicBezTo>
                      <a:pt x="10" y="1"/>
                      <a:pt x="11" y="2"/>
                      <a:pt x="11" y="3"/>
                    </a:cubicBezTo>
                    <a:lnTo>
                      <a:pt x="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grpSp>
        <p:sp>
          <p:nvSpPr>
            <p:cNvPr id="271" name="Freeform 588"/>
            <p:cNvSpPr>
              <a:spLocks noEditPoints="1"/>
            </p:cNvSpPr>
            <p:nvPr/>
          </p:nvSpPr>
          <p:spPr bwMode="gray">
            <a:xfrm>
              <a:off x="9084690" y="2843012"/>
              <a:ext cx="705849" cy="705849"/>
            </a:xfrm>
            <a:custGeom>
              <a:avLst/>
              <a:gdLst>
                <a:gd name="T0" fmla="*/ 8 w 35"/>
                <a:gd name="T1" fmla="*/ 9 h 35"/>
                <a:gd name="T2" fmla="*/ 8 w 35"/>
                <a:gd name="T3" fmla="*/ 11 h 35"/>
                <a:gd name="T4" fmla="*/ 5 w 35"/>
                <a:gd name="T5" fmla="*/ 13 h 35"/>
                <a:gd name="T6" fmla="*/ 1 w 35"/>
                <a:gd name="T7" fmla="*/ 14 h 35"/>
                <a:gd name="T8" fmla="*/ 1 w 35"/>
                <a:gd name="T9" fmla="*/ 18 h 35"/>
                <a:gd name="T10" fmla="*/ 6 w 35"/>
                <a:gd name="T11" fmla="*/ 20 h 35"/>
                <a:gd name="T12" fmla="*/ 6 w 35"/>
                <a:gd name="T13" fmla="*/ 24 h 35"/>
                <a:gd name="T14" fmla="*/ 3 w 35"/>
                <a:gd name="T15" fmla="*/ 27 h 35"/>
                <a:gd name="T16" fmla="*/ 6 w 35"/>
                <a:gd name="T17" fmla="*/ 30 h 35"/>
                <a:gd name="T18" fmla="*/ 11 w 35"/>
                <a:gd name="T19" fmla="*/ 28 h 35"/>
                <a:gd name="T20" fmla="*/ 13 w 35"/>
                <a:gd name="T21" fmla="*/ 31 h 35"/>
                <a:gd name="T22" fmla="*/ 14 w 35"/>
                <a:gd name="T23" fmla="*/ 35 h 35"/>
                <a:gd name="T24" fmla="*/ 18 w 35"/>
                <a:gd name="T25" fmla="*/ 34 h 35"/>
                <a:gd name="T26" fmla="*/ 20 w 35"/>
                <a:gd name="T27" fmla="*/ 30 h 35"/>
                <a:gd name="T28" fmla="*/ 22 w 35"/>
                <a:gd name="T29" fmla="*/ 29 h 35"/>
                <a:gd name="T30" fmla="*/ 24 w 35"/>
                <a:gd name="T31" fmla="*/ 30 h 35"/>
                <a:gd name="T32" fmla="*/ 27 w 35"/>
                <a:gd name="T33" fmla="*/ 32 h 35"/>
                <a:gd name="T34" fmla="*/ 30 w 35"/>
                <a:gd name="T35" fmla="*/ 29 h 35"/>
                <a:gd name="T36" fmla="*/ 28 w 35"/>
                <a:gd name="T37" fmla="*/ 25 h 35"/>
                <a:gd name="T38" fmla="*/ 29 w 35"/>
                <a:gd name="T39" fmla="*/ 23 h 35"/>
                <a:gd name="T40" fmla="*/ 30 w 35"/>
                <a:gd name="T41" fmla="*/ 22 h 35"/>
                <a:gd name="T42" fmla="*/ 35 w 35"/>
                <a:gd name="T43" fmla="*/ 21 h 35"/>
                <a:gd name="T44" fmla="*/ 34 w 35"/>
                <a:gd name="T45" fmla="*/ 18 h 35"/>
                <a:gd name="T46" fmla="*/ 30 w 35"/>
                <a:gd name="T47" fmla="*/ 15 h 35"/>
                <a:gd name="T48" fmla="*/ 29 w 35"/>
                <a:gd name="T49" fmla="*/ 14 h 35"/>
                <a:gd name="T50" fmla="*/ 30 w 35"/>
                <a:gd name="T51" fmla="*/ 12 h 35"/>
                <a:gd name="T52" fmla="*/ 32 w 35"/>
                <a:gd name="T53" fmla="*/ 8 h 35"/>
                <a:gd name="T54" fmla="*/ 29 w 35"/>
                <a:gd name="T55" fmla="*/ 6 h 35"/>
                <a:gd name="T56" fmla="*/ 24 w 35"/>
                <a:gd name="T57" fmla="*/ 8 h 35"/>
                <a:gd name="T58" fmla="*/ 23 w 35"/>
                <a:gd name="T59" fmla="*/ 7 h 35"/>
                <a:gd name="T60" fmla="*/ 22 w 35"/>
                <a:gd name="T61" fmla="*/ 5 h 35"/>
                <a:gd name="T62" fmla="*/ 21 w 35"/>
                <a:gd name="T63" fmla="*/ 1 h 35"/>
                <a:gd name="T64" fmla="*/ 18 w 35"/>
                <a:gd name="T65" fmla="*/ 1 h 35"/>
                <a:gd name="T66" fmla="*/ 15 w 35"/>
                <a:gd name="T67" fmla="*/ 6 h 35"/>
                <a:gd name="T68" fmla="*/ 14 w 35"/>
                <a:gd name="T69" fmla="*/ 6 h 35"/>
                <a:gd name="T70" fmla="*/ 12 w 35"/>
                <a:gd name="T71" fmla="*/ 6 h 35"/>
                <a:gd name="T72" fmla="*/ 8 w 35"/>
                <a:gd name="T73" fmla="*/ 3 h 35"/>
                <a:gd name="T74" fmla="*/ 6 w 35"/>
                <a:gd name="T75" fmla="*/ 6 h 35"/>
                <a:gd name="T76" fmla="*/ 22 w 35"/>
                <a:gd name="T77" fmla="*/ 23 h 35"/>
                <a:gd name="T78" fmla="*/ 14 w 35"/>
                <a:gd name="T7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 h="35">
                  <a:moveTo>
                    <a:pt x="6" y="6"/>
                  </a:moveTo>
                  <a:cubicBezTo>
                    <a:pt x="8" y="9"/>
                    <a:pt x="8" y="9"/>
                    <a:pt x="8" y="9"/>
                  </a:cubicBezTo>
                  <a:cubicBezTo>
                    <a:pt x="8" y="10"/>
                    <a:pt x="8" y="10"/>
                    <a:pt x="8" y="11"/>
                  </a:cubicBezTo>
                  <a:cubicBezTo>
                    <a:pt x="8" y="11"/>
                    <a:pt x="8" y="11"/>
                    <a:pt x="8" y="11"/>
                  </a:cubicBezTo>
                  <a:cubicBezTo>
                    <a:pt x="7" y="11"/>
                    <a:pt x="7" y="12"/>
                    <a:pt x="7" y="12"/>
                  </a:cubicBezTo>
                  <a:cubicBezTo>
                    <a:pt x="7" y="13"/>
                    <a:pt x="6" y="13"/>
                    <a:pt x="5" y="13"/>
                  </a:cubicBezTo>
                  <a:cubicBezTo>
                    <a:pt x="2" y="13"/>
                    <a:pt x="2" y="13"/>
                    <a:pt x="2" y="13"/>
                  </a:cubicBezTo>
                  <a:cubicBezTo>
                    <a:pt x="1" y="13"/>
                    <a:pt x="1" y="14"/>
                    <a:pt x="1" y="14"/>
                  </a:cubicBezTo>
                  <a:cubicBezTo>
                    <a:pt x="0" y="17"/>
                    <a:pt x="0" y="17"/>
                    <a:pt x="0" y="17"/>
                  </a:cubicBezTo>
                  <a:cubicBezTo>
                    <a:pt x="0" y="17"/>
                    <a:pt x="1" y="18"/>
                    <a:pt x="1" y="18"/>
                  </a:cubicBezTo>
                  <a:cubicBezTo>
                    <a:pt x="4" y="19"/>
                    <a:pt x="4" y="19"/>
                    <a:pt x="4" y="19"/>
                  </a:cubicBezTo>
                  <a:cubicBezTo>
                    <a:pt x="5" y="19"/>
                    <a:pt x="6" y="19"/>
                    <a:pt x="6" y="20"/>
                  </a:cubicBezTo>
                  <a:cubicBezTo>
                    <a:pt x="6" y="21"/>
                    <a:pt x="6" y="21"/>
                    <a:pt x="6" y="22"/>
                  </a:cubicBezTo>
                  <a:cubicBezTo>
                    <a:pt x="6" y="22"/>
                    <a:pt x="6" y="23"/>
                    <a:pt x="6" y="24"/>
                  </a:cubicBezTo>
                  <a:cubicBezTo>
                    <a:pt x="3" y="26"/>
                    <a:pt x="3" y="26"/>
                    <a:pt x="3" y="26"/>
                  </a:cubicBezTo>
                  <a:cubicBezTo>
                    <a:pt x="3" y="26"/>
                    <a:pt x="3" y="27"/>
                    <a:pt x="3" y="27"/>
                  </a:cubicBezTo>
                  <a:cubicBezTo>
                    <a:pt x="5" y="29"/>
                    <a:pt x="5" y="29"/>
                    <a:pt x="5" y="29"/>
                  </a:cubicBezTo>
                  <a:cubicBezTo>
                    <a:pt x="5" y="30"/>
                    <a:pt x="6" y="30"/>
                    <a:pt x="6" y="30"/>
                  </a:cubicBezTo>
                  <a:cubicBezTo>
                    <a:pt x="9" y="28"/>
                    <a:pt x="9" y="28"/>
                    <a:pt x="9" y="28"/>
                  </a:cubicBezTo>
                  <a:cubicBezTo>
                    <a:pt x="10" y="27"/>
                    <a:pt x="10" y="28"/>
                    <a:pt x="11" y="28"/>
                  </a:cubicBezTo>
                  <a:cubicBezTo>
                    <a:pt x="11" y="28"/>
                    <a:pt x="12" y="28"/>
                    <a:pt x="12" y="29"/>
                  </a:cubicBezTo>
                  <a:cubicBezTo>
                    <a:pt x="13" y="29"/>
                    <a:pt x="13" y="29"/>
                    <a:pt x="13" y="31"/>
                  </a:cubicBezTo>
                  <a:cubicBezTo>
                    <a:pt x="13" y="34"/>
                    <a:pt x="13" y="34"/>
                    <a:pt x="13" y="34"/>
                  </a:cubicBezTo>
                  <a:cubicBezTo>
                    <a:pt x="13" y="34"/>
                    <a:pt x="14" y="35"/>
                    <a:pt x="14" y="35"/>
                  </a:cubicBezTo>
                  <a:cubicBezTo>
                    <a:pt x="17" y="35"/>
                    <a:pt x="17" y="35"/>
                    <a:pt x="17" y="35"/>
                  </a:cubicBezTo>
                  <a:cubicBezTo>
                    <a:pt x="17" y="35"/>
                    <a:pt x="18" y="35"/>
                    <a:pt x="18" y="34"/>
                  </a:cubicBezTo>
                  <a:cubicBezTo>
                    <a:pt x="19" y="31"/>
                    <a:pt x="19" y="31"/>
                    <a:pt x="19" y="31"/>
                  </a:cubicBezTo>
                  <a:cubicBezTo>
                    <a:pt x="19" y="30"/>
                    <a:pt x="19" y="30"/>
                    <a:pt x="20" y="30"/>
                  </a:cubicBezTo>
                  <a:cubicBezTo>
                    <a:pt x="20" y="30"/>
                    <a:pt x="20" y="30"/>
                    <a:pt x="20" y="30"/>
                  </a:cubicBezTo>
                  <a:cubicBezTo>
                    <a:pt x="21" y="30"/>
                    <a:pt x="21" y="29"/>
                    <a:pt x="22" y="29"/>
                  </a:cubicBezTo>
                  <a:cubicBezTo>
                    <a:pt x="22" y="29"/>
                    <a:pt x="22" y="29"/>
                    <a:pt x="22" y="29"/>
                  </a:cubicBezTo>
                  <a:cubicBezTo>
                    <a:pt x="22" y="29"/>
                    <a:pt x="23" y="29"/>
                    <a:pt x="24" y="30"/>
                  </a:cubicBezTo>
                  <a:cubicBezTo>
                    <a:pt x="26" y="32"/>
                    <a:pt x="26" y="32"/>
                    <a:pt x="26" y="32"/>
                  </a:cubicBezTo>
                  <a:cubicBezTo>
                    <a:pt x="26" y="33"/>
                    <a:pt x="27" y="33"/>
                    <a:pt x="27" y="32"/>
                  </a:cubicBezTo>
                  <a:cubicBezTo>
                    <a:pt x="29" y="31"/>
                    <a:pt x="29" y="31"/>
                    <a:pt x="29" y="31"/>
                  </a:cubicBezTo>
                  <a:cubicBezTo>
                    <a:pt x="30" y="30"/>
                    <a:pt x="30" y="30"/>
                    <a:pt x="30" y="29"/>
                  </a:cubicBezTo>
                  <a:cubicBezTo>
                    <a:pt x="28" y="27"/>
                    <a:pt x="28" y="27"/>
                    <a:pt x="28" y="27"/>
                  </a:cubicBezTo>
                  <a:cubicBezTo>
                    <a:pt x="27" y="26"/>
                    <a:pt x="27" y="25"/>
                    <a:pt x="28" y="25"/>
                  </a:cubicBezTo>
                  <a:cubicBezTo>
                    <a:pt x="28" y="24"/>
                    <a:pt x="28" y="24"/>
                    <a:pt x="28" y="24"/>
                  </a:cubicBezTo>
                  <a:cubicBezTo>
                    <a:pt x="28" y="24"/>
                    <a:pt x="28" y="24"/>
                    <a:pt x="29" y="23"/>
                  </a:cubicBezTo>
                  <a:cubicBezTo>
                    <a:pt x="29" y="23"/>
                    <a:pt x="29" y="23"/>
                    <a:pt x="29" y="23"/>
                  </a:cubicBezTo>
                  <a:cubicBezTo>
                    <a:pt x="29" y="23"/>
                    <a:pt x="29" y="22"/>
                    <a:pt x="30" y="22"/>
                  </a:cubicBezTo>
                  <a:cubicBezTo>
                    <a:pt x="34" y="22"/>
                    <a:pt x="34" y="22"/>
                    <a:pt x="34" y="22"/>
                  </a:cubicBezTo>
                  <a:cubicBezTo>
                    <a:pt x="34" y="22"/>
                    <a:pt x="35" y="22"/>
                    <a:pt x="35" y="21"/>
                  </a:cubicBezTo>
                  <a:cubicBezTo>
                    <a:pt x="35" y="19"/>
                    <a:pt x="35" y="19"/>
                    <a:pt x="35" y="19"/>
                  </a:cubicBezTo>
                  <a:cubicBezTo>
                    <a:pt x="35" y="18"/>
                    <a:pt x="35" y="18"/>
                    <a:pt x="34" y="18"/>
                  </a:cubicBezTo>
                  <a:cubicBezTo>
                    <a:pt x="31" y="17"/>
                    <a:pt x="31" y="17"/>
                    <a:pt x="31" y="17"/>
                  </a:cubicBezTo>
                  <a:cubicBezTo>
                    <a:pt x="30" y="17"/>
                    <a:pt x="30" y="16"/>
                    <a:pt x="30" y="15"/>
                  </a:cubicBezTo>
                  <a:cubicBezTo>
                    <a:pt x="30" y="15"/>
                    <a:pt x="30" y="15"/>
                    <a:pt x="30" y="15"/>
                  </a:cubicBezTo>
                  <a:cubicBezTo>
                    <a:pt x="30" y="15"/>
                    <a:pt x="29" y="14"/>
                    <a:pt x="29" y="14"/>
                  </a:cubicBezTo>
                  <a:cubicBezTo>
                    <a:pt x="29" y="14"/>
                    <a:pt x="29" y="14"/>
                    <a:pt x="29" y="14"/>
                  </a:cubicBezTo>
                  <a:cubicBezTo>
                    <a:pt x="29" y="13"/>
                    <a:pt x="29" y="13"/>
                    <a:pt x="30" y="12"/>
                  </a:cubicBezTo>
                  <a:cubicBezTo>
                    <a:pt x="32" y="10"/>
                    <a:pt x="32" y="10"/>
                    <a:pt x="32" y="10"/>
                  </a:cubicBezTo>
                  <a:cubicBezTo>
                    <a:pt x="33" y="9"/>
                    <a:pt x="32" y="8"/>
                    <a:pt x="32" y="8"/>
                  </a:cubicBezTo>
                  <a:cubicBezTo>
                    <a:pt x="31" y="6"/>
                    <a:pt x="31" y="6"/>
                    <a:pt x="31" y="6"/>
                  </a:cubicBezTo>
                  <a:cubicBezTo>
                    <a:pt x="30" y="6"/>
                    <a:pt x="30" y="6"/>
                    <a:pt x="29" y="6"/>
                  </a:cubicBezTo>
                  <a:cubicBezTo>
                    <a:pt x="27" y="8"/>
                    <a:pt x="27" y="8"/>
                    <a:pt x="27" y="8"/>
                  </a:cubicBezTo>
                  <a:cubicBezTo>
                    <a:pt x="26" y="8"/>
                    <a:pt x="25" y="8"/>
                    <a:pt x="24" y="8"/>
                  </a:cubicBezTo>
                  <a:cubicBezTo>
                    <a:pt x="24" y="8"/>
                    <a:pt x="24" y="8"/>
                    <a:pt x="24" y="8"/>
                  </a:cubicBezTo>
                  <a:cubicBezTo>
                    <a:pt x="24" y="7"/>
                    <a:pt x="24" y="7"/>
                    <a:pt x="23" y="7"/>
                  </a:cubicBezTo>
                  <a:cubicBezTo>
                    <a:pt x="23" y="7"/>
                    <a:pt x="23" y="7"/>
                    <a:pt x="23" y="7"/>
                  </a:cubicBezTo>
                  <a:cubicBezTo>
                    <a:pt x="22" y="7"/>
                    <a:pt x="22" y="6"/>
                    <a:pt x="22" y="5"/>
                  </a:cubicBezTo>
                  <a:cubicBezTo>
                    <a:pt x="22" y="2"/>
                    <a:pt x="22" y="2"/>
                    <a:pt x="22" y="2"/>
                  </a:cubicBezTo>
                  <a:cubicBezTo>
                    <a:pt x="22" y="1"/>
                    <a:pt x="22" y="1"/>
                    <a:pt x="21" y="1"/>
                  </a:cubicBezTo>
                  <a:cubicBezTo>
                    <a:pt x="19" y="0"/>
                    <a:pt x="19" y="0"/>
                    <a:pt x="19" y="0"/>
                  </a:cubicBezTo>
                  <a:cubicBezTo>
                    <a:pt x="18" y="0"/>
                    <a:pt x="18" y="1"/>
                    <a:pt x="18" y="1"/>
                  </a:cubicBezTo>
                  <a:cubicBezTo>
                    <a:pt x="17" y="4"/>
                    <a:pt x="17" y="4"/>
                    <a:pt x="17" y="4"/>
                  </a:cubicBezTo>
                  <a:cubicBezTo>
                    <a:pt x="17" y="5"/>
                    <a:pt x="16" y="6"/>
                    <a:pt x="15" y="6"/>
                  </a:cubicBezTo>
                  <a:cubicBezTo>
                    <a:pt x="15" y="6"/>
                    <a:pt x="15" y="6"/>
                    <a:pt x="15" y="6"/>
                  </a:cubicBezTo>
                  <a:cubicBezTo>
                    <a:pt x="15" y="6"/>
                    <a:pt x="14" y="6"/>
                    <a:pt x="14" y="6"/>
                  </a:cubicBezTo>
                  <a:cubicBezTo>
                    <a:pt x="14" y="6"/>
                    <a:pt x="14" y="6"/>
                    <a:pt x="14" y="6"/>
                  </a:cubicBezTo>
                  <a:cubicBezTo>
                    <a:pt x="13" y="6"/>
                    <a:pt x="13" y="6"/>
                    <a:pt x="12" y="6"/>
                  </a:cubicBezTo>
                  <a:cubicBezTo>
                    <a:pt x="10" y="3"/>
                    <a:pt x="10" y="3"/>
                    <a:pt x="10" y="3"/>
                  </a:cubicBezTo>
                  <a:cubicBezTo>
                    <a:pt x="9" y="3"/>
                    <a:pt x="8" y="3"/>
                    <a:pt x="8" y="3"/>
                  </a:cubicBezTo>
                  <a:cubicBezTo>
                    <a:pt x="6" y="5"/>
                    <a:pt x="6" y="5"/>
                    <a:pt x="6" y="5"/>
                  </a:cubicBezTo>
                  <a:cubicBezTo>
                    <a:pt x="6" y="5"/>
                    <a:pt x="6" y="6"/>
                    <a:pt x="6" y="6"/>
                  </a:cubicBezTo>
                  <a:close/>
                  <a:moveTo>
                    <a:pt x="23" y="14"/>
                  </a:moveTo>
                  <a:cubicBezTo>
                    <a:pt x="25" y="17"/>
                    <a:pt x="24" y="21"/>
                    <a:pt x="22" y="23"/>
                  </a:cubicBezTo>
                  <a:cubicBezTo>
                    <a:pt x="19" y="25"/>
                    <a:pt x="15" y="24"/>
                    <a:pt x="13" y="22"/>
                  </a:cubicBezTo>
                  <a:cubicBezTo>
                    <a:pt x="11" y="19"/>
                    <a:pt x="11" y="15"/>
                    <a:pt x="14" y="13"/>
                  </a:cubicBezTo>
                  <a:cubicBezTo>
                    <a:pt x="17" y="11"/>
                    <a:pt x="21" y="11"/>
                    <a:pt x="23" y="14"/>
                  </a:cubicBezTo>
                  <a:close/>
                </a:path>
              </a:pathLst>
            </a:custGeom>
            <a:solidFill>
              <a:srgbClr val="5C2D91"/>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72" name="Freeform 589"/>
            <p:cNvSpPr>
              <a:spLocks noEditPoints="1"/>
            </p:cNvSpPr>
            <p:nvPr/>
          </p:nvSpPr>
          <p:spPr bwMode="gray">
            <a:xfrm>
              <a:off x="8583166" y="3920366"/>
              <a:ext cx="2126837" cy="2117552"/>
            </a:xfrm>
            <a:custGeom>
              <a:avLst/>
              <a:gdLst>
                <a:gd name="T0" fmla="*/ 95 w 106"/>
                <a:gd name="T1" fmla="*/ 42 h 106"/>
                <a:gd name="T2" fmla="*/ 101 w 106"/>
                <a:gd name="T3" fmla="*/ 30 h 106"/>
                <a:gd name="T4" fmla="*/ 88 w 106"/>
                <a:gd name="T5" fmla="*/ 26 h 106"/>
                <a:gd name="T6" fmla="*/ 89 w 106"/>
                <a:gd name="T7" fmla="*/ 14 h 106"/>
                <a:gd name="T8" fmla="*/ 75 w 106"/>
                <a:gd name="T9" fmla="*/ 15 h 106"/>
                <a:gd name="T10" fmla="*/ 71 w 106"/>
                <a:gd name="T11" fmla="*/ 3 h 106"/>
                <a:gd name="T12" fmla="*/ 59 w 106"/>
                <a:gd name="T13" fmla="*/ 10 h 106"/>
                <a:gd name="T14" fmla="*/ 51 w 106"/>
                <a:gd name="T15" fmla="*/ 0 h 106"/>
                <a:gd name="T16" fmla="*/ 42 w 106"/>
                <a:gd name="T17" fmla="*/ 11 h 106"/>
                <a:gd name="T18" fmla="*/ 31 w 106"/>
                <a:gd name="T19" fmla="*/ 5 h 106"/>
                <a:gd name="T20" fmla="*/ 27 w 106"/>
                <a:gd name="T21" fmla="*/ 18 h 106"/>
                <a:gd name="T22" fmla="*/ 14 w 106"/>
                <a:gd name="T23" fmla="*/ 17 h 106"/>
                <a:gd name="T24" fmla="*/ 16 w 106"/>
                <a:gd name="T25" fmla="*/ 31 h 106"/>
                <a:gd name="T26" fmla="*/ 4 w 106"/>
                <a:gd name="T27" fmla="*/ 35 h 106"/>
                <a:gd name="T28" fmla="*/ 10 w 106"/>
                <a:gd name="T29" fmla="*/ 47 h 106"/>
                <a:gd name="T30" fmla="*/ 0 w 106"/>
                <a:gd name="T31" fmla="*/ 55 h 106"/>
                <a:gd name="T32" fmla="*/ 11 w 106"/>
                <a:gd name="T33" fmla="*/ 64 h 106"/>
                <a:gd name="T34" fmla="*/ 5 w 106"/>
                <a:gd name="T35" fmla="*/ 75 h 106"/>
                <a:gd name="T36" fmla="*/ 19 w 106"/>
                <a:gd name="T37" fmla="*/ 79 h 106"/>
                <a:gd name="T38" fmla="*/ 18 w 106"/>
                <a:gd name="T39" fmla="*/ 92 h 106"/>
                <a:gd name="T40" fmla="*/ 31 w 106"/>
                <a:gd name="T41" fmla="*/ 90 h 106"/>
                <a:gd name="T42" fmla="*/ 35 w 106"/>
                <a:gd name="T43" fmla="*/ 103 h 106"/>
                <a:gd name="T44" fmla="*/ 47 w 106"/>
                <a:gd name="T45" fmla="*/ 96 h 106"/>
                <a:gd name="T46" fmla="*/ 56 w 106"/>
                <a:gd name="T47" fmla="*/ 106 h 106"/>
                <a:gd name="T48" fmla="*/ 64 w 106"/>
                <a:gd name="T49" fmla="*/ 95 h 106"/>
                <a:gd name="T50" fmla="*/ 76 w 106"/>
                <a:gd name="T51" fmla="*/ 101 h 106"/>
                <a:gd name="T52" fmla="*/ 80 w 106"/>
                <a:gd name="T53" fmla="*/ 87 h 106"/>
                <a:gd name="T54" fmla="*/ 93 w 106"/>
                <a:gd name="T55" fmla="*/ 88 h 106"/>
                <a:gd name="T56" fmla="*/ 91 w 106"/>
                <a:gd name="T57" fmla="*/ 75 h 106"/>
                <a:gd name="T58" fmla="*/ 103 w 106"/>
                <a:gd name="T59" fmla="*/ 71 h 106"/>
                <a:gd name="T60" fmla="*/ 96 w 106"/>
                <a:gd name="T61" fmla="*/ 59 h 106"/>
                <a:gd name="T62" fmla="*/ 106 w 106"/>
                <a:gd name="T63" fmla="*/ 50 h 106"/>
                <a:gd name="T64" fmla="*/ 82 w 106"/>
                <a:gd name="T65" fmla="*/ 63 h 106"/>
                <a:gd name="T66" fmla="*/ 82 w 106"/>
                <a:gd name="T67" fmla="*/ 43 h 106"/>
                <a:gd name="T68" fmla="*/ 86 w 106"/>
                <a:gd name="T69" fmla="*/ 61 h 106"/>
                <a:gd name="T70" fmla="*/ 65 w 106"/>
                <a:gd name="T71" fmla="*/ 43 h 106"/>
                <a:gd name="T72" fmla="*/ 70 w 106"/>
                <a:gd name="T73" fmla="*/ 24 h 106"/>
                <a:gd name="T74" fmla="*/ 45 w 106"/>
                <a:gd name="T75" fmla="*/ 20 h 106"/>
                <a:gd name="T76" fmla="*/ 63 w 106"/>
                <a:gd name="T77" fmla="*/ 24 h 106"/>
                <a:gd name="T78" fmla="*/ 43 w 106"/>
                <a:gd name="T79" fmla="*/ 24 h 106"/>
                <a:gd name="T80" fmla="*/ 53 w 106"/>
                <a:gd name="T81" fmla="*/ 61 h 106"/>
                <a:gd name="T82" fmla="*/ 62 w 106"/>
                <a:gd name="T83" fmla="*/ 53 h 106"/>
                <a:gd name="T84" fmla="*/ 44 w 106"/>
                <a:gd name="T85" fmla="*/ 40 h 106"/>
                <a:gd name="T86" fmla="*/ 24 w 106"/>
                <a:gd name="T87" fmla="*/ 35 h 106"/>
                <a:gd name="T88" fmla="*/ 20 w 106"/>
                <a:gd name="T89" fmla="*/ 61 h 106"/>
                <a:gd name="T90" fmla="*/ 24 w 106"/>
                <a:gd name="T91" fmla="*/ 42 h 106"/>
                <a:gd name="T92" fmla="*/ 24 w 106"/>
                <a:gd name="T93" fmla="*/ 62 h 106"/>
                <a:gd name="T94" fmla="*/ 25 w 106"/>
                <a:gd name="T95" fmla="*/ 66 h 106"/>
                <a:gd name="T96" fmla="*/ 40 w 106"/>
                <a:gd name="T97" fmla="*/ 80 h 106"/>
                <a:gd name="T98" fmla="*/ 24 w 106"/>
                <a:gd name="T99" fmla="*/ 69 h 106"/>
                <a:gd name="T100" fmla="*/ 44 w 106"/>
                <a:gd name="T101" fmla="*/ 85 h 106"/>
                <a:gd name="T102" fmla="*/ 55 w 106"/>
                <a:gd name="T103" fmla="*/ 68 h 106"/>
                <a:gd name="T104" fmla="*/ 70 w 106"/>
                <a:gd name="T105" fmla="*/ 82 h 106"/>
                <a:gd name="T106" fmla="*/ 65 w 106"/>
                <a:gd name="T107" fmla="*/ 62 h 106"/>
                <a:gd name="T108" fmla="*/ 77 w 106"/>
                <a:gd name="T109"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 h="106">
                  <a:moveTo>
                    <a:pt x="104" y="48"/>
                  </a:moveTo>
                  <a:cubicBezTo>
                    <a:pt x="96" y="47"/>
                    <a:pt x="96" y="47"/>
                    <a:pt x="96" y="47"/>
                  </a:cubicBezTo>
                  <a:cubicBezTo>
                    <a:pt x="96" y="45"/>
                    <a:pt x="96" y="44"/>
                    <a:pt x="95" y="42"/>
                  </a:cubicBezTo>
                  <a:cubicBezTo>
                    <a:pt x="102" y="38"/>
                    <a:pt x="102" y="38"/>
                    <a:pt x="102" y="38"/>
                  </a:cubicBezTo>
                  <a:cubicBezTo>
                    <a:pt x="103" y="37"/>
                    <a:pt x="104" y="36"/>
                    <a:pt x="103" y="35"/>
                  </a:cubicBezTo>
                  <a:cubicBezTo>
                    <a:pt x="101" y="30"/>
                    <a:pt x="101" y="30"/>
                    <a:pt x="101" y="30"/>
                  </a:cubicBezTo>
                  <a:cubicBezTo>
                    <a:pt x="101" y="29"/>
                    <a:pt x="100" y="29"/>
                    <a:pt x="99" y="29"/>
                  </a:cubicBezTo>
                  <a:cubicBezTo>
                    <a:pt x="91" y="31"/>
                    <a:pt x="91" y="31"/>
                    <a:pt x="91" y="31"/>
                  </a:cubicBezTo>
                  <a:cubicBezTo>
                    <a:pt x="90" y="29"/>
                    <a:pt x="89" y="28"/>
                    <a:pt x="88" y="26"/>
                  </a:cubicBezTo>
                  <a:cubicBezTo>
                    <a:pt x="93" y="20"/>
                    <a:pt x="93" y="20"/>
                    <a:pt x="93" y="20"/>
                  </a:cubicBezTo>
                  <a:cubicBezTo>
                    <a:pt x="93" y="19"/>
                    <a:pt x="93" y="18"/>
                    <a:pt x="93" y="17"/>
                  </a:cubicBezTo>
                  <a:cubicBezTo>
                    <a:pt x="89" y="14"/>
                    <a:pt x="89" y="14"/>
                    <a:pt x="89" y="14"/>
                  </a:cubicBezTo>
                  <a:cubicBezTo>
                    <a:pt x="88" y="13"/>
                    <a:pt x="87" y="13"/>
                    <a:pt x="86" y="13"/>
                  </a:cubicBezTo>
                  <a:cubicBezTo>
                    <a:pt x="80" y="18"/>
                    <a:pt x="80" y="18"/>
                    <a:pt x="80" y="18"/>
                  </a:cubicBezTo>
                  <a:cubicBezTo>
                    <a:pt x="78" y="17"/>
                    <a:pt x="77" y="16"/>
                    <a:pt x="75" y="15"/>
                  </a:cubicBezTo>
                  <a:cubicBezTo>
                    <a:pt x="77" y="8"/>
                    <a:pt x="77" y="8"/>
                    <a:pt x="77" y="8"/>
                  </a:cubicBezTo>
                  <a:cubicBezTo>
                    <a:pt x="78" y="7"/>
                    <a:pt x="77" y="5"/>
                    <a:pt x="76" y="5"/>
                  </a:cubicBezTo>
                  <a:cubicBezTo>
                    <a:pt x="71" y="3"/>
                    <a:pt x="71" y="3"/>
                    <a:pt x="71" y="3"/>
                  </a:cubicBezTo>
                  <a:cubicBezTo>
                    <a:pt x="70" y="3"/>
                    <a:pt x="69" y="3"/>
                    <a:pt x="69" y="4"/>
                  </a:cubicBezTo>
                  <a:cubicBezTo>
                    <a:pt x="65" y="11"/>
                    <a:pt x="65" y="11"/>
                    <a:pt x="65" y="11"/>
                  </a:cubicBezTo>
                  <a:cubicBezTo>
                    <a:pt x="63" y="10"/>
                    <a:pt x="61" y="10"/>
                    <a:pt x="59" y="10"/>
                  </a:cubicBezTo>
                  <a:cubicBezTo>
                    <a:pt x="58" y="2"/>
                    <a:pt x="58" y="2"/>
                    <a:pt x="58" y="2"/>
                  </a:cubicBezTo>
                  <a:cubicBezTo>
                    <a:pt x="58" y="1"/>
                    <a:pt x="57" y="0"/>
                    <a:pt x="56" y="0"/>
                  </a:cubicBezTo>
                  <a:cubicBezTo>
                    <a:pt x="51" y="0"/>
                    <a:pt x="51" y="0"/>
                    <a:pt x="51" y="0"/>
                  </a:cubicBezTo>
                  <a:cubicBezTo>
                    <a:pt x="50" y="0"/>
                    <a:pt x="49" y="1"/>
                    <a:pt x="49" y="2"/>
                  </a:cubicBezTo>
                  <a:cubicBezTo>
                    <a:pt x="47" y="10"/>
                    <a:pt x="47" y="10"/>
                    <a:pt x="47" y="10"/>
                  </a:cubicBezTo>
                  <a:cubicBezTo>
                    <a:pt x="46" y="10"/>
                    <a:pt x="44" y="10"/>
                    <a:pt x="42" y="11"/>
                  </a:cubicBezTo>
                  <a:cubicBezTo>
                    <a:pt x="38" y="4"/>
                    <a:pt x="38" y="4"/>
                    <a:pt x="38" y="4"/>
                  </a:cubicBezTo>
                  <a:cubicBezTo>
                    <a:pt x="38" y="3"/>
                    <a:pt x="37" y="2"/>
                    <a:pt x="36" y="3"/>
                  </a:cubicBezTo>
                  <a:cubicBezTo>
                    <a:pt x="31" y="5"/>
                    <a:pt x="31" y="5"/>
                    <a:pt x="31" y="5"/>
                  </a:cubicBezTo>
                  <a:cubicBezTo>
                    <a:pt x="30" y="5"/>
                    <a:pt x="29" y="6"/>
                    <a:pt x="30" y="7"/>
                  </a:cubicBezTo>
                  <a:cubicBezTo>
                    <a:pt x="32" y="15"/>
                    <a:pt x="32" y="15"/>
                    <a:pt x="32" y="15"/>
                  </a:cubicBezTo>
                  <a:cubicBezTo>
                    <a:pt x="30" y="16"/>
                    <a:pt x="28" y="17"/>
                    <a:pt x="27" y="18"/>
                  </a:cubicBezTo>
                  <a:cubicBezTo>
                    <a:pt x="20" y="13"/>
                    <a:pt x="20" y="13"/>
                    <a:pt x="20" y="13"/>
                  </a:cubicBezTo>
                  <a:cubicBezTo>
                    <a:pt x="20" y="13"/>
                    <a:pt x="18" y="13"/>
                    <a:pt x="18" y="14"/>
                  </a:cubicBezTo>
                  <a:cubicBezTo>
                    <a:pt x="14" y="17"/>
                    <a:pt x="14" y="17"/>
                    <a:pt x="14" y="17"/>
                  </a:cubicBezTo>
                  <a:cubicBezTo>
                    <a:pt x="13" y="18"/>
                    <a:pt x="13" y="19"/>
                    <a:pt x="14" y="20"/>
                  </a:cubicBezTo>
                  <a:cubicBezTo>
                    <a:pt x="19" y="26"/>
                    <a:pt x="19" y="26"/>
                    <a:pt x="19" y="26"/>
                  </a:cubicBezTo>
                  <a:cubicBezTo>
                    <a:pt x="18" y="28"/>
                    <a:pt x="17" y="29"/>
                    <a:pt x="16" y="31"/>
                  </a:cubicBezTo>
                  <a:cubicBezTo>
                    <a:pt x="8" y="29"/>
                    <a:pt x="8" y="29"/>
                    <a:pt x="8" y="29"/>
                  </a:cubicBezTo>
                  <a:cubicBezTo>
                    <a:pt x="7" y="28"/>
                    <a:pt x="6" y="29"/>
                    <a:pt x="6" y="30"/>
                  </a:cubicBezTo>
                  <a:cubicBezTo>
                    <a:pt x="4" y="35"/>
                    <a:pt x="4" y="35"/>
                    <a:pt x="4" y="35"/>
                  </a:cubicBezTo>
                  <a:cubicBezTo>
                    <a:pt x="3" y="36"/>
                    <a:pt x="4" y="37"/>
                    <a:pt x="4" y="37"/>
                  </a:cubicBezTo>
                  <a:cubicBezTo>
                    <a:pt x="11" y="41"/>
                    <a:pt x="11" y="41"/>
                    <a:pt x="11" y="41"/>
                  </a:cubicBezTo>
                  <a:cubicBezTo>
                    <a:pt x="11" y="43"/>
                    <a:pt x="10" y="45"/>
                    <a:pt x="10" y="47"/>
                  </a:cubicBezTo>
                  <a:cubicBezTo>
                    <a:pt x="2" y="48"/>
                    <a:pt x="2" y="48"/>
                    <a:pt x="2" y="48"/>
                  </a:cubicBezTo>
                  <a:cubicBezTo>
                    <a:pt x="1" y="48"/>
                    <a:pt x="0" y="49"/>
                    <a:pt x="0" y="50"/>
                  </a:cubicBezTo>
                  <a:cubicBezTo>
                    <a:pt x="0" y="55"/>
                    <a:pt x="0" y="55"/>
                    <a:pt x="0" y="55"/>
                  </a:cubicBezTo>
                  <a:cubicBezTo>
                    <a:pt x="0" y="56"/>
                    <a:pt x="1" y="57"/>
                    <a:pt x="2" y="57"/>
                  </a:cubicBezTo>
                  <a:cubicBezTo>
                    <a:pt x="10" y="59"/>
                    <a:pt x="10" y="59"/>
                    <a:pt x="10" y="59"/>
                  </a:cubicBezTo>
                  <a:cubicBezTo>
                    <a:pt x="10" y="60"/>
                    <a:pt x="11" y="62"/>
                    <a:pt x="11" y="64"/>
                  </a:cubicBezTo>
                  <a:cubicBezTo>
                    <a:pt x="4" y="68"/>
                    <a:pt x="4" y="68"/>
                    <a:pt x="4" y="68"/>
                  </a:cubicBezTo>
                  <a:cubicBezTo>
                    <a:pt x="3" y="68"/>
                    <a:pt x="3" y="69"/>
                    <a:pt x="3" y="70"/>
                  </a:cubicBezTo>
                  <a:cubicBezTo>
                    <a:pt x="5" y="75"/>
                    <a:pt x="5" y="75"/>
                    <a:pt x="5" y="75"/>
                  </a:cubicBezTo>
                  <a:cubicBezTo>
                    <a:pt x="6" y="76"/>
                    <a:pt x="7" y="77"/>
                    <a:pt x="8" y="76"/>
                  </a:cubicBezTo>
                  <a:cubicBezTo>
                    <a:pt x="16" y="75"/>
                    <a:pt x="16" y="75"/>
                    <a:pt x="16" y="75"/>
                  </a:cubicBezTo>
                  <a:cubicBezTo>
                    <a:pt x="16" y="76"/>
                    <a:pt x="18" y="78"/>
                    <a:pt x="19" y="79"/>
                  </a:cubicBezTo>
                  <a:cubicBezTo>
                    <a:pt x="14" y="86"/>
                    <a:pt x="14" y="86"/>
                    <a:pt x="14" y="86"/>
                  </a:cubicBezTo>
                  <a:cubicBezTo>
                    <a:pt x="13" y="86"/>
                    <a:pt x="13" y="88"/>
                    <a:pt x="14" y="88"/>
                  </a:cubicBezTo>
                  <a:cubicBezTo>
                    <a:pt x="18" y="92"/>
                    <a:pt x="18" y="92"/>
                    <a:pt x="18" y="92"/>
                  </a:cubicBezTo>
                  <a:cubicBezTo>
                    <a:pt x="18" y="93"/>
                    <a:pt x="20" y="93"/>
                    <a:pt x="20" y="92"/>
                  </a:cubicBezTo>
                  <a:cubicBezTo>
                    <a:pt x="27" y="87"/>
                    <a:pt x="27" y="87"/>
                    <a:pt x="27" y="87"/>
                  </a:cubicBezTo>
                  <a:cubicBezTo>
                    <a:pt x="28" y="88"/>
                    <a:pt x="30" y="89"/>
                    <a:pt x="31" y="90"/>
                  </a:cubicBezTo>
                  <a:cubicBezTo>
                    <a:pt x="29" y="98"/>
                    <a:pt x="29" y="98"/>
                    <a:pt x="29" y="98"/>
                  </a:cubicBezTo>
                  <a:cubicBezTo>
                    <a:pt x="29" y="99"/>
                    <a:pt x="29" y="100"/>
                    <a:pt x="30" y="100"/>
                  </a:cubicBezTo>
                  <a:cubicBezTo>
                    <a:pt x="35" y="103"/>
                    <a:pt x="35" y="103"/>
                    <a:pt x="35" y="103"/>
                  </a:cubicBezTo>
                  <a:cubicBezTo>
                    <a:pt x="36" y="103"/>
                    <a:pt x="37" y="103"/>
                    <a:pt x="38" y="102"/>
                  </a:cubicBezTo>
                  <a:cubicBezTo>
                    <a:pt x="42" y="95"/>
                    <a:pt x="42" y="95"/>
                    <a:pt x="42" y="95"/>
                  </a:cubicBezTo>
                  <a:cubicBezTo>
                    <a:pt x="44" y="95"/>
                    <a:pt x="46" y="96"/>
                    <a:pt x="47" y="96"/>
                  </a:cubicBezTo>
                  <a:cubicBezTo>
                    <a:pt x="49" y="104"/>
                    <a:pt x="49" y="104"/>
                    <a:pt x="49" y="104"/>
                  </a:cubicBezTo>
                  <a:cubicBezTo>
                    <a:pt x="49" y="105"/>
                    <a:pt x="50" y="106"/>
                    <a:pt x="51" y="106"/>
                  </a:cubicBezTo>
                  <a:cubicBezTo>
                    <a:pt x="56" y="106"/>
                    <a:pt x="56" y="106"/>
                    <a:pt x="56" y="106"/>
                  </a:cubicBezTo>
                  <a:cubicBezTo>
                    <a:pt x="57" y="106"/>
                    <a:pt x="58" y="105"/>
                    <a:pt x="58" y="104"/>
                  </a:cubicBezTo>
                  <a:cubicBezTo>
                    <a:pt x="59" y="96"/>
                    <a:pt x="59" y="96"/>
                    <a:pt x="59" y="96"/>
                  </a:cubicBezTo>
                  <a:cubicBezTo>
                    <a:pt x="61" y="96"/>
                    <a:pt x="63" y="95"/>
                    <a:pt x="64" y="95"/>
                  </a:cubicBezTo>
                  <a:cubicBezTo>
                    <a:pt x="68" y="102"/>
                    <a:pt x="68" y="102"/>
                    <a:pt x="68" y="102"/>
                  </a:cubicBezTo>
                  <a:cubicBezTo>
                    <a:pt x="69" y="103"/>
                    <a:pt x="70" y="103"/>
                    <a:pt x="71" y="103"/>
                  </a:cubicBezTo>
                  <a:cubicBezTo>
                    <a:pt x="76" y="101"/>
                    <a:pt x="76" y="101"/>
                    <a:pt x="76" y="101"/>
                  </a:cubicBezTo>
                  <a:cubicBezTo>
                    <a:pt x="77" y="100"/>
                    <a:pt x="77" y="99"/>
                    <a:pt x="77" y="98"/>
                  </a:cubicBezTo>
                  <a:cubicBezTo>
                    <a:pt x="75" y="90"/>
                    <a:pt x="75" y="90"/>
                    <a:pt x="75" y="90"/>
                  </a:cubicBezTo>
                  <a:cubicBezTo>
                    <a:pt x="77" y="90"/>
                    <a:pt x="78" y="89"/>
                    <a:pt x="80" y="87"/>
                  </a:cubicBezTo>
                  <a:cubicBezTo>
                    <a:pt x="86" y="92"/>
                    <a:pt x="86" y="92"/>
                    <a:pt x="86" y="92"/>
                  </a:cubicBezTo>
                  <a:cubicBezTo>
                    <a:pt x="87" y="93"/>
                    <a:pt x="88" y="93"/>
                    <a:pt x="89" y="92"/>
                  </a:cubicBezTo>
                  <a:cubicBezTo>
                    <a:pt x="93" y="88"/>
                    <a:pt x="93" y="88"/>
                    <a:pt x="93" y="88"/>
                  </a:cubicBezTo>
                  <a:cubicBezTo>
                    <a:pt x="93" y="88"/>
                    <a:pt x="93" y="86"/>
                    <a:pt x="93" y="86"/>
                  </a:cubicBezTo>
                  <a:cubicBezTo>
                    <a:pt x="88" y="79"/>
                    <a:pt x="88" y="79"/>
                    <a:pt x="88" y="79"/>
                  </a:cubicBezTo>
                  <a:cubicBezTo>
                    <a:pt x="89" y="78"/>
                    <a:pt x="90" y="76"/>
                    <a:pt x="91" y="75"/>
                  </a:cubicBezTo>
                  <a:cubicBezTo>
                    <a:pt x="99" y="77"/>
                    <a:pt x="99" y="77"/>
                    <a:pt x="99" y="77"/>
                  </a:cubicBezTo>
                  <a:cubicBezTo>
                    <a:pt x="99" y="77"/>
                    <a:pt x="101" y="77"/>
                    <a:pt x="101" y="76"/>
                  </a:cubicBezTo>
                  <a:cubicBezTo>
                    <a:pt x="103" y="71"/>
                    <a:pt x="103" y="71"/>
                    <a:pt x="103" y="71"/>
                  </a:cubicBezTo>
                  <a:cubicBezTo>
                    <a:pt x="103" y="70"/>
                    <a:pt x="103" y="69"/>
                    <a:pt x="102" y="68"/>
                  </a:cubicBezTo>
                  <a:cubicBezTo>
                    <a:pt x="95" y="64"/>
                    <a:pt x="95" y="64"/>
                    <a:pt x="95" y="64"/>
                  </a:cubicBezTo>
                  <a:cubicBezTo>
                    <a:pt x="96" y="62"/>
                    <a:pt x="96" y="60"/>
                    <a:pt x="96" y="59"/>
                  </a:cubicBezTo>
                  <a:cubicBezTo>
                    <a:pt x="104" y="57"/>
                    <a:pt x="104" y="57"/>
                    <a:pt x="104" y="57"/>
                  </a:cubicBezTo>
                  <a:cubicBezTo>
                    <a:pt x="105" y="57"/>
                    <a:pt x="106" y="56"/>
                    <a:pt x="106" y="55"/>
                  </a:cubicBezTo>
                  <a:cubicBezTo>
                    <a:pt x="106" y="50"/>
                    <a:pt x="106" y="50"/>
                    <a:pt x="106" y="50"/>
                  </a:cubicBezTo>
                  <a:cubicBezTo>
                    <a:pt x="106" y="49"/>
                    <a:pt x="105" y="48"/>
                    <a:pt x="104" y="48"/>
                  </a:cubicBezTo>
                  <a:close/>
                  <a:moveTo>
                    <a:pt x="86" y="61"/>
                  </a:moveTo>
                  <a:cubicBezTo>
                    <a:pt x="85" y="63"/>
                    <a:pt x="83" y="64"/>
                    <a:pt x="82" y="63"/>
                  </a:cubicBezTo>
                  <a:cubicBezTo>
                    <a:pt x="68" y="55"/>
                    <a:pt x="68" y="55"/>
                    <a:pt x="68" y="55"/>
                  </a:cubicBezTo>
                  <a:cubicBezTo>
                    <a:pt x="67" y="54"/>
                    <a:pt x="67" y="52"/>
                    <a:pt x="68" y="51"/>
                  </a:cubicBezTo>
                  <a:cubicBezTo>
                    <a:pt x="82" y="43"/>
                    <a:pt x="82" y="43"/>
                    <a:pt x="82" y="43"/>
                  </a:cubicBezTo>
                  <a:cubicBezTo>
                    <a:pt x="83" y="42"/>
                    <a:pt x="85" y="42"/>
                    <a:pt x="86" y="44"/>
                  </a:cubicBezTo>
                  <a:cubicBezTo>
                    <a:pt x="86" y="44"/>
                    <a:pt x="87" y="49"/>
                    <a:pt x="87" y="53"/>
                  </a:cubicBezTo>
                  <a:cubicBezTo>
                    <a:pt x="87" y="57"/>
                    <a:pt x="86" y="61"/>
                    <a:pt x="86" y="61"/>
                  </a:cubicBezTo>
                  <a:close/>
                  <a:moveTo>
                    <a:pt x="82" y="36"/>
                  </a:moveTo>
                  <a:cubicBezTo>
                    <a:pt x="83" y="37"/>
                    <a:pt x="83" y="39"/>
                    <a:pt x="81" y="40"/>
                  </a:cubicBezTo>
                  <a:cubicBezTo>
                    <a:pt x="65" y="43"/>
                    <a:pt x="65" y="43"/>
                    <a:pt x="65" y="43"/>
                  </a:cubicBezTo>
                  <a:cubicBezTo>
                    <a:pt x="63" y="44"/>
                    <a:pt x="62" y="42"/>
                    <a:pt x="63" y="41"/>
                  </a:cubicBezTo>
                  <a:cubicBezTo>
                    <a:pt x="66" y="25"/>
                    <a:pt x="66" y="25"/>
                    <a:pt x="66" y="25"/>
                  </a:cubicBezTo>
                  <a:cubicBezTo>
                    <a:pt x="67" y="23"/>
                    <a:pt x="69" y="23"/>
                    <a:pt x="70" y="24"/>
                  </a:cubicBezTo>
                  <a:cubicBezTo>
                    <a:pt x="70" y="24"/>
                    <a:pt x="74" y="26"/>
                    <a:pt x="77" y="29"/>
                  </a:cubicBezTo>
                  <a:cubicBezTo>
                    <a:pt x="80" y="32"/>
                    <a:pt x="82" y="36"/>
                    <a:pt x="82" y="36"/>
                  </a:cubicBezTo>
                  <a:close/>
                  <a:moveTo>
                    <a:pt x="45" y="20"/>
                  </a:moveTo>
                  <a:cubicBezTo>
                    <a:pt x="45" y="20"/>
                    <a:pt x="49" y="19"/>
                    <a:pt x="53" y="19"/>
                  </a:cubicBezTo>
                  <a:cubicBezTo>
                    <a:pt x="57" y="19"/>
                    <a:pt x="62" y="20"/>
                    <a:pt x="62" y="20"/>
                  </a:cubicBezTo>
                  <a:cubicBezTo>
                    <a:pt x="64" y="20"/>
                    <a:pt x="64" y="22"/>
                    <a:pt x="63" y="24"/>
                  </a:cubicBezTo>
                  <a:cubicBezTo>
                    <a:pt x="55" y="37"/>
                    <a:pt x="55" y="37"/>
                    <a:pt x="55" y="37"/>
                  </a:cubicBezTo>
                  <a:cubicBezTo>
                    <a:pt x="54" y="39"/>
                    <a:pt x="52" y="39"/>
                    <a:pt x="51" y="37"/>
                  </a:cubicBezTo>
                  <a:cubicBezTo>
                    <a:pt x="43" y="24"/>
                    <a:pt x="43" y="24"/>
                    <a:pt x="43" y="24"/>
                  </a:cubicBezTo>
                  <a:cubicBezTo>
                    <a:pt x="42" y="22"/>
                    <a:pt x="43" y="20"/>
                    <a:pt x="45" y="20"/>
                  </a:cubicBezTo>
                  <a:close/>
                  <a:moveTo>
                    <a:pt x="62" y="53"/>
                  </a:moveTo>
                  <a:cubicBezTo>
                    <a:pt x="62" y="57"/>
                    <a:pt x="58" y="61"/>
                    <a:pt x="53" y="61"/>
                  </a:cubicBezTo>
                  <a:cubicBezTo>
                    <a:pt x="49" y="61"/>
                    <a:pt x="45" y="57"/>
                    <a:pt x="45" y="53"/>
                  </a:cubicBezTo>
                  <a:cubicBezTo>
                    <a:pt x="45" y="48"/>
                    <a:pt x="49" y="45"/>
                    <a:pt x="53" y="45"/>
                  </a:cubicBezTo>
                  <a:cubicBezTo>
                    <a:pt x="58" y="45"/>
                    <a:pt x="62" y="48"/>
                    <a:pt x="62" y="53"/>
                  </a:cubicBezTo>
                  <a:close/>
                  <a:moveTo>
                    <a:pt x="36" y="23"/>
                  </a:moveTo>
                  <a:cubicBezTo>
                    <a:pt x="38" y="22"/>
                    <a:pt x="40" y="23"/>
                    <a:pt x="40" y="25"/>
                  </a:cubicBezTo>
                  <a:cubicBezTo>
                    <a:pt x="44" y="40"/>
                    <a:pt x="44" y="40"/>
                    <a:pt x="44" y="40"/>
                  </a:cubicBezTo>
                  <a:cubicBezTo>
                    <a:pt x="44" y="42"/>
                    <a:pt x="43" y="43"/>
                    <a:pt x="41" y="43"/>
                  </a:cubicBezTo>
                  <a:cubicBezTo>
                    <a:pt x="26" y="39"/>
                    <a:pt x="26" y="39"/>
                    <a:pt x="26" y="39"/>
                  </a:cubicBezTo>
                  <a:cubicBezTo>
                    <a:pt x="24" y="39"/>
                    <a:pt x="23" y="37"/>
                    <a:pt x="24" y="35"/>
                  </a:cubicBezTo>
                  <a:cubicBezTo>
                    <a:pt x="24" y="35"/>
                    <a:pt x="26" y="31"/>
                    <a:pt x="29" y="28"/>
                  </a:cubicBezTo>
                  <a:cubicBezTo>
                    <a:pt x="32" y="25"/>
                    <a:pt x="36" y="23"/>
                    <a:pt x="36" y="23"/>
                  </a:cubicBezTo>
                  <a:close/>
                  <a:moveTo>
                    <a:pt x="20" y="61"/>
                  </a:moveTo>
                  <a:cubicBezTo>
                    <a:pt x="20" y="61"/>
                    <a:pt x="19" y="57"/>
                    <a:pt x="19" y="52"/>
                  </a:cubicBezTo>
                  <a:cubicBezTo>
                    <a:pt x="19" y="48"/>
                    <a:pt x="20" y="44"/>
                    <a:pt x="20" y="44"/>
                  </a:cubicBezTo>
                  <a:cubicBezTo>
                    <a:pt x="21" y="42"/>
                    <a:pt x="23" y="41"/>
                    <a:pt x="24" y="42"/>
                  </a:cubicBezTo>
                  <a:cubicBezTo>
                    <a:pt x="38" y="50"/>
                    <a:pt x="38" y="50"/>
                    <a:pt x="38" y="50"/>
                  </a:cubicBezTo>
                  <a:cubicBezTo>
                    <a:pt x="39" y="51"/>
                    <a:pt x="39" y="53"/>
                    <a:pt x="38" y="54"/>
                  </a:cubicBezTo>
                  <a:cubicBezTo>
                    <a:pt x="24" y="62"/>
                    <a:pt x="24" y="62"/>
                    <a:pt x="24" y="62"/>
                  </a:cubicBezTo>
                  <a:cubicBezTo>
                    <a:pt x="23" y="63"/>
                    <a:pt x="21" y="63"/>
                    <a:pt x="20" y="61"/>
                  </a:cubicBezTo>
                  <a:close/>
                  <a:moveTo>
                    <a:pt x="24" y="69"/>
                  </a:moveTo>
                  <a:cubicBezTo>
                    <a:pt x="23" y="68"/>
                    <a:pt x="24" y="66"/>
                    <a:pt x="25" y="66"/>
                  </a:cubicBezTo>
                  <a:cubicBezTo>
                    <a:pt x="41" y="62"/>
                    <a:pt x="41" y="62"/>
                    <a:pt x="41" y="62"/>
                  </a:cubicBezTo>
                  <a:cubicBezTo>
                    <a:pt x="43" y="61"/>
                    <a:pt x="44" y="63"/>
                    <a:pt x="43" y="65"/>
                  </a:cubicBezTo>
                  <a:cubicBezTo>
                    <a:pt x="40" y="80"/>
                    <a:pt x="40" y="80"/>
                    <a:pt x="40" y="80"/>
                  </a:cubicBezTo>
                  <a:cubicBezTo>
                    <a:pt x="39" y="82"/>
                    <a:pt x="37" y="82"/>
                    <a:pt x="36" y="82"/>
                  </a:cubicBezTo>
                  <a:cubicBezTo>
                    <a:pt x="36" y="82"/>
                    <a:pt x="32" y="79"/>
                    <a:pt x="29" y="76"/>
                  </a:cubicBezTo>
                  <a:cubicBezTo>
                    <a:pt x="26" y="73"/>
                    <a:pt x="24" y="69"/>
                    <a:pt x="24" y="69"/>
                  </a:cubicBezTo>
                  <a:close/>
                  <a:moveTo>
                    <a:pt x="61" y="85"/>
                  </a:moveTo>
                  <a:cubicBezTo>
                    <a:pt x="61" y="85"/>
                    <a:pt x="57" y="86"/>
                    <a:pt x="53" y="86"/>
                  </a:cubicBezTo>
                  <a:cubicBezTo>
                    <a:pt x="49" y="86"/>
                    <a:pt x="44" y="85"/>
                    <a:pt x="44" y="85"/>
                  </a:cubicBezTo>
                  <a:cubicBezTo>
                    <a:pt x="42" y="85"/>
                    <a:pt x="42" y="83"/>
                    <a:pt x="43" y="81"/>
                  </a:cubicBezTo>
                  <a:cubicBezTo>
                    <a:pt x="51" y="68"/>
                    <a:pt x="51" y="68"/>
                    <a:pt x="51" y="68"/>
                  </a:cubicBezTo>
                  <a:cubicBezTo>
                    <a:pt x="52" y="66"/>
                    <a:pt x="54" y="66"/>
                    <a:pt x="55" y="68"/>
                  </a:cubicBezTo>
                  <a:cubicBezTo>
                    <a:pt x="63" y="81"/>
                    <a:pt x="63" y="81"/>
                    <a:pt x="63" y="81"/>
                  </a:cubicBezTo>
                  <a:cubicBezTo>
                    <a:pt x="64" y="83"/>
                    <a:pt x="63" y="85"/>
                    <a:pt x="61" y="85"/>
                  </a:cubicBezTo>
                  <a:close/>
                  <a:moveTo>
                    <a:pt x="70" y="82"/>
                  </a:moveTo>
                  <a:cubicBezTo>
                    <a:pt x="68" y="83"/>
                    <a:pt x="66" y="82"/>
                    <a:pt x="66" y="80"/>
                  </a:cubicBezTo>
                  <a:cubicBezTo>
                    <a:pt x="62" y="65"/>
                    <a:pt x="62" y="65"/>
                    <a:pt x="62" y="65"/>
                  </a:cubicBezTo>
                  <a:cubicBezTo>
                    <a:pt x="62" y="63"/>
                    <a:pt x="63" y="62"/>
                    <a:pt x="65" y="62"/>
                  </a:cubicBezTo>
                  <a:cubicBezTo>
                    <a:pt x="80" y="66"/>
                    <a:pt x="80" y="66"/>
                    <a:pt x="80" y="66"/>
                  </a:cubicBezTo>
                  <a:cubicBezTo>
                    <a:pt x="82" y="66"/>
                    <a:pt x="83" y="68"/>
                    <a:pt x="82" y="70"/>
                  </a:cubicBezTo>
                  <a:cubicBezTo>
                    <a:pt x="82" y="70"/>
                    <a:pt x="80" y="74"/>
                    <a:pt x="77" y="77"/>
                  </a:cubicBezTo>
                  <a:cubicBezTo>
                    <a:pt x="74" y="80"/>
                    <a:pt x="70" y="82"/>
                    <a:pt x="70" y="82"/>
                  </a:cubicBezTo>
                  <a:close/>
                </a:path>
              </a:pathLst>
            </a:custGeom>
            <a:solidFill>
              <a:srgbClr val="A32B01"/>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73" name="Freeform 590"/>
            <p:cNvSpPr>
              <a:spLocks noEditPoints="1"/>
            </p:cNvSpPr>
            <p:nvPr/>
          </p:nvSpPr>
          <p:spPr bwMode="gray">
            <a:xfrm>
              <a:off x="9233290" y="1394165"/>
              <a:ext cx="993763" cy="993763"/>
            </a:xfrm>
            <a:custGeom>
              <a:avLst/>
              <a:gdLst>
                <a:gd name="T0" fmla="*/ 49 w 50"/>
                <a:gd name="T1" fmla="*/ 31 h 50"/>
                <a:gd name="T2" fmla="*/ 42 w 50"/>
                <a:gd name="T3" fmla="*/ 27 h 50"/>
                <a:gd name="T4" fmla="*/ 42 w 50"/>
                <a:gd name="T5" fmla="*/ 27 h 50"/>
                <a:gd name="T6" fmla="*/ 42 w 50"/>
                <a:gd name="T7" fmla="*/ 22 h 50"/>
                <a:gd name="T8" fmla="*/ 42 w 50"/>
                <a:gd name="T9" fmla="*/ 22 h 50"/>
                <a:gd name="T10" fmla="*/ 48 w 50"/>
                <a:gd name="T11" fmla="*/ 17 h 50"/>
                <a:gd name="T12" fmla="*/ 49 w 50"/>
                <a:gd name="T13" fmla="*/ 14 h 50"/>
                <a:gd name="T14" fmla="*/ 46 w 50"/>
                <a:gd name="T15" fmla="*/ 13 h 50"/>
                <a:gd name="T16" fmla="*/ 38 w 50"/>
                <a:gd name="T17" fmla="*/ 14 h 50"/>
                <a:gd name="T18" fmla="*/ 38 w 50"/>
                <a:gd name="T19" fmla="*/ 14 h 50"/>
                <a:gd name="T20" fmla="*/ 35 w 50"/>
                <a:gd name="T21" fmla="*/ 12 h 50"/>
                <a:gd name="T22" fmla="*/ 35 w 50"/>
                <a:gd name="T23" fmla="*/ 11 h 50"/>
                <a:gd name="T24" fmla="*/ 35 w 50"/>
                <a:gd name="T25" fmla="*/ 4 h 50"/>
                <a:gd name="T26" fmla="*/ 34 w 50"/>
                <a:gd name="T27" fmla="*/ 1 h 50"/>
                <a:gd name="T28" fmla="*/ 31 w 50"/>
                <a:gd name="T29" fmla="*/ 2 h 50"/>
                <a:gd name="T30" fmla="*/ 26 w 50"/>
                <a:gd name="T31" fmla="*/ 9 h 50"/>
                <a:gd name="T32" fmla="*/ 26 w 50"/>
                <a:gd name="T33" fmla="*/ 9 h 50"/>
                <a:gd name="T34" fmla="*/ 22 w 50"/>
                <a:gd name="T35" fmla="*/ 9 h 50"/>
                <a:gd name="T36" fmla="*/ 22 w 50"/>
                <a:gd name="T37" fmla="*/ 9 h 50"/>
                <a:gd name="T38" fmla="*/ 17 w 50"/>
                <a:gd name="T39" fmla="*/ 3 h 50"/>
                <a:gd name="T40" fmla="*/ 14 w 50"/>
                <a:gd name="T41" fmla="*/ 2 h 50"/>
                <a:gd name="T42" fmla="*/ 12 w 50"/>
                <a:gd name="T43" fmla="*/ 5 h 50"/>
                <a:gd name="T44" fmla="*/ 14 w 50"/>
                <a:gd name="T45" fmla="*/ 13 h 50"/>
                <a:gd name="T46" fmla="*/ 14 w 50"/>
                <a:gd name="T47" fmla="*/ 13 h 50"/>
                <a:gd name="T48" fmla="*/ 11 w 50"/>
                <a:gd name="T49" fmla="*/ 16 h 50"/>
                <a:gd name="T50" fmla="*/ 11 w 50"/>
                <a:gd name="T51" fmla="*/ 16 h 50"/>
                <a:gd name="T52" fmla="*/ 3 w 50"/>
                <a:gd name="T53" fmla="*/ 15 h 50"/>
                <a:gd name="T54" fmla="*/ 1 w 50"/>
                <a:gd name="T55" fmla="*/ 17 h 50"/>
                <a:gd name="T56" fmla="*/ 2 w 50"/>
                <a:gd name="T57" fmla="*/ 20 h 50"/>
                <a:gd name="T58" fmla="*/ 8 w 50"/>
                <a:gd name="T59" fmla="*/ 24 h 50"/>
                <a:gd name="T60" fmla="*/ 9 w 50"/>
                <a:gd name="T61" fmla="*/ 29 h 50"/>
                <a:gd name="T62" fmla="*/ 3 w 50"/>
                <a:gd name="T63" fmla="*/ 33 h 50"/>
                <a:gd name="T64" fmla="*/ 2 w 50"/>
                <a:gd name="T65" fmla="*/ 37 h 50"/>
                <a:gd name="T66" fmla="*/ 5 w 50"/>
                <a:gd name="T67" fmla="*/ 38 h 50"/>
                <a:gd name="T68" fmla="*/ 12 w 50"/>
                <a:gd name="T69" fmla="*/ 36 h 50"/>
                <a:gd name="T70" fmla="*/ 16 w 50"/>
                <a:gd name="T71" fmla="*/ 39 h 50"/>
                <a:gd name="T72" fmla="*/ 15 w 50"/>
                <a:gd name="T73" fmla="*/ 47 h 50"/>
                <a:gd name="T74" fmla="*/ 17 w 50"/>
                <a:gd name="T75" fmla="*/ 50 h 50"/>
                <a:gd name="T76" fmla="*/ 20 w 50"/>
                <a:gd name="T77" fmla="*/ 49 h 50"/>
                <a:gd name="T78" fmla="*/ 24 w 50"/>
                <a:gd name="T79" fmla="*/ 42 h 50"/>
                <a:gd name="T80" fmla="*/ 28 w 50"/>
                <a:gd name="T81" fmla="*/ 42 h 50"/>
                <a:gd name="T82" fmla="*/ 33 w 50"/>
                <a:gd name="T83" fmla="*/ 48 h 50"/>
                <a:gd name="T84" fmla="*/ 37 w 50"/>
                <a:gd name="T85" fmla="*/ 49 h 50"/>
                <a:gd name="T86" fmla="*/ 38 w 50"/>
                <a:gd name="T87" fmla="*/ 46 h 50"/>
                <a:gd name="T88" fmla="*/ 36 w 50"/>
                <a:gd name="T89" fmla="*/ 38 h 50"/>
                <a:gd name="T90" fmla="*/ 39 w 50"/>
                <a:gd name="T91" fmla="*/ 35 h 50"/>
                <a:gd name="T92" fmla="*/ 47 w 50"/>
                <a:gd name="T93" fmla="*/ 36 h 50"/>
                <a:gd name="T94" fmla="*/ 50 w 50"/>
                <a:gd name="T95" fmla="*/ 34 h 50"/>
                <a:gd name="T96" fmla="*/ 49 w 50"/>
                <a:gd name="T97" fmla="*/ 31 h 50"/>
                <a:gd name="T98" fmla="*/ 22 w 50"/>
                <a:gd name="T99" fmla="*/ 36 h 50"/>
                <a:gd name="T100" fmla="*/ 15 w 50"/>
                <a:gd name="T101" fmla="*/ 22 h 50"/>
                <a:gd name="T102" fmla="*/ 29 w 50"/>
                <a:gd name="T103" fmla="*/ 15 h 50"/>
                <a:gd name="T104" fmla="*/ 35 w 50"/>
                <a:gd name="T105" fmla="*/ 29 h 50"/>
                <a:gd name="T106" fmla="*/ 22 w 50"/>
                <a:gd name="T107"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50">
                  <a:moveTo>
                    <a:pt x="49" y="31"/>
                  </a:moveTo>
                  <a:cubicBezTo>
                    <a:pt x="42" y="27"/>
                    <a:pt x="42" y="27"/>
                    <a:pt x="42" y="27"/>
                  </a:cubicBezTo>
                  <a:cubicBezTo>
                    <a:pt x="42" y="27"/>
                    <a:pt x="42" y="27"/>
                    <a:pt x="42" y="27"/>
                  </a:cubicBezTo>
                  <a:cubicBezTo>
                    <a:pt x="42" y="25"/>
                    <a:pt x="42" y="24"/>
                    <a:pt x="42" y="22"/>
                  </a:cubicBezTo>
                  <a:cubicBezTo>
                    <a:pt x="42" y="22"/>
                    <a:pt x="42" y="22"/>
                    <a:pt x="42" y="22"/>
                  </a:cubicBezTo>
                  <a:cubicBezTo>
                    <a:pt x="48" y="17"/>
                    <a:pt x="48" y="17"/>
                    <a:pt x="48" y="17"/>
                  </a:cubicBezTo>
                  <a:cubicBezTo>
                    <a:pt x="49" y="16"/>
                    <a:pt x="49" y="15"/>
                    <a:pt x="49" y="14"/>
                  </a:cubicBezTo>
                  <a:cubicBezTo>
                    <a:pt x="48" y="13"/>
                    <a:pt x="47" y="12"/>
                    <a:pt x="46" y="13"/>
                  </a:cubicBezTo>
                  <a:cubicBezTo>
                    <a:pt x="38" y="14"/>
                    <a:pt x="38" y="14"/>
                    <a:pt x="38" y="14"/>
                  </a:cubicBezTo>
                  <a:cubicBezTo>
                    <a:pt x="38" y="14"/>
                    <a:pt x="38" y="14"/>
                    <a:pt x="38" y="14"/>
                  </a:cubicBezTo>
                  <a:cubicBezTo>
                    <a:pt x="37" y="13"/>
                    <a:pt x="36" y="12"/>
                    <a:pt x="35" y="12"/>
                  </a:cubicBezTo>
                  <a:cubicBezTo>
                    <a:pt x="35" y="11"/>
                    <a:pt x="35" y="11"/>
                    <a:pt x="35" y="11"/>
                  </a:cubicBezTo>
                  <a:cubicBezTo>
                    <a:pt x="35" y="4"/>
                    <a:pt x="35" y="4"/>
                    <a:pt x="35" y="4"/>
                  </a:cubicBezTo>
                  <a:cubicBezTo>
                    <a:pt x="36" y="2"/>
                    <a:pt x="35" y="1"/>
                    <a:pt x="34" y="1"/>
                  </a:cubicBezTo>
                  <a:cubicBezTo>
                    <a:pt x="33" y="0"/>
                    <a:pt x="31" y="1"/>
                    <a:pt x="31" y="2"/>
                  </a:cubicBezTo>
                  <a:cubicBezTo>
                    <a:pt x="26" y="9"/>
                    <a:pt x="26" y="9"/>
                    <a:pt x="26" y="9"/>
                  </a:cubicBezTo>
                  <a:cubicBezTo>
                    <a:pt x="26" y="9"/>
                    <a:pt x="26" y="9"/>
                    <a:pt x="26" y="9"/>
                  </a:cubicBezTo>
                  <a:cubicBezTo>
                    <a:pt x="25" y="9"/>
                    <a:pt x="23" y="9"/>
                    <a:pt x="22" y="9"/>
                  </a:cubicBezTo>
                  <a:cubicBezTo>
                    <a:pt x="22" y="9"/>
                    <a:pt x="22" y="9"/>
                    <a:pt x="22" y="9"/>
                  </a:cubicBezTo>
                  <a:cubicBezTo>
                    <a:pt x="17" y="3"/>
                    <a:pt x="17" y="3"/>
                    <a:pt x="17" y="3"/>
                  </a:cubicBezTo>
                  <a:cubicBezTo>
                    <a:pt x="16" y="2"/>
                    <a:pt x="15" y="1"/>
                    <a:pt x="14" y="2"/>
                  </a:cubicBezTo>
                  <a:cubicBezTo>
                    <a:pt x="13" y="2"/>
                    <a:pt x="12" y="4"/>
                    <a:pt x="12" y="5"/>
                  </a:cubicBezTo>
                  <a:cubicBezTo>
                    <a:pt x="14" y="13"/>
                    <a:pt x="14" y="13"/>
                    <a:pt x="14" y="13"/>
                  </a:cubicBezTo>
                  <a:cubicBezTo>
                    <a:pt x="14" y="13"/>
                    <a:pt x="14" y="13"/>
                    <a:pt x="14" y="13"/>
                  </a:cubicBezTo>
                  <a:cubicBezTo>
                    <a:pt x="13" y="14"/>
                    <a:pt x="12" y="15"/>
                    <a:pt x="11" y="16"/>
                  </a:cubicBezTo>
                  <a:cubicBezTo>
                    <a:pt x="11" y="16"/>
                    <a:pt x="11" y="16"/>
                    <a:pt x="11" y="16"/>
                  </a:cubicBezTo>
                  <a:cubicBezTo>
                    <a:pt x="3" y="15"/>
                    <a:pt x="3" y="15"/>
                    <a:pt x="3" y="15"/>
                  </a:cubicBezTo>
                  <a:cubicBezTo>
                    <a:pt x="2" y="15"/>
                    <a:pt x="1" y="16"/>
                    <a:pt x="1" y="17"/>
                  </a:cubicBezTo>
                  <a:cubicBezTo>
                    <a:pt x="0" y="18"/>
                    <a:pt x="1" y="19"/>
                    <a:pt x="2" y="20"/>
                  </a:cubicBezTo>
                  <a:cubicBezTo>
                    <a:pt x="8" y="24"/>
                    <a:pt x="8" y="24"/>
                    <a:pt x="8" y="24"/>
                  </a:cubicBezTo>
                  <a:cubicBezTo>
                    <a:pt x="8" y="26"/>
                    <a:pt x="8" y="27"/>
                    <a:pt x="9" y="29"/>
                  </a:cubicBezTo>
                  <a:cubicBezTo>
                    <a:pt x="3" y="33"/>
                    <a:pt x="3" y="33"/>
                    <a:pt x="3" y="33"/>
                  </a:cubicBezTo>
                  <a:cubicBezTo>
                    <a:pt x="2" y="34"/>
                    <a:pt x="1" y="36"/>
                    <a:pt x="2" y="37"/>
                  </a:cubicBezTo>
                  <a:cubicBezTo>
                    <a:pt x="2" y="38"/>
                    <a:pt x="4" y="38"/>
                    <a:pt x="5" y="38"/>
                  </a:cubicBezTo>
                  <a:cubicBezTo>
                    <a:pt x="12" y="36"/>
                    <a:pt x="12" y="36"/>
                    <a:pt x="12" y="36"/>
                  </a:cubicBezTo>
                  <a:cubicBezTo>
                    <a:pt x="13" y="38"/>
                    <a:pt x="14" y="39"/>
                    <a:pt x="16" y="39"/>
                  </a:cubicBezTo>
                  <a:cubicBezTo>
                    <a:pt x="15" y="47"/>
                    <a:pt x="15" y="47"/>
                    <a:pt x="15" y="47"/>
                  </a:cubicBezTo>
                  <a:cubicBezTo>
                    <a:pt x="15" y="48"/>
                    <a:pt x="16" y="50"/>
                    <a:pt x="17" y="50"/>
                  </a:cubicBezTo>
                  <a:cubicBezTo>
                    <a:pt x="18" y="50"/>
                    <a:pt x="19" y="50"/>
                    <a:pt x="20" y="49"/>
                  </a:cubicBezTo>
                  <a:cubicBezTo>
                    <a:pt x="24" y="42"/>
                    <a:pt x="24" y="42"/>
                    <a:pt x="24" y="42"/>
                  </a:cubicBezTo>
                  <a:cubicBezTo>
                    <a:pt x="25" y="42"/>
                    <a:pt x="27" y="42"/>
                    <a:pt x="28" y="42"/>
                  </a:cubicBezTo>
                  <a:cubicBezTo>
                    <a:pt x="33" y="48"/>
                    <a:pt x="33" y="48"/>
                    <a:pt x="33" y="48"/>
                  </a:cubicBezTo>
                  <a:cubicBezTo>
                    <a:pt x="34" y="49"/>
                    <a:pt x="35" y="49"/>
                    <a:pt x="37" y="49"/>
                  </a:cubicBezTo>
                  <a:cubicBezTo>
                    <a:pt x="38" y="48"/>
                    <a:pt x="38" y="47"/>
                    <a:pt x="38" y="46"/>
                  </a:cubicBezTo>
                  <a:cubicBezTo>
                    <a:pt x="36" y="38"/>
                    <a:pt x="36" y="38"/>
                    <a:pt x="36" y="38"/>
                  </a:cubicBezTo>
                  <a:cubicBezTo>
                    <a:pt x="37" y="37"/>
                    <a:pt x="38" y="36"/>
                    <a:pt x="39" y="35"/>
                  </a:cubicBezTo>
                  <a:cubicBezTo>
                    <a:pt x="47" y="36"/>
                    <a:pt x="47" y="36"/>
                    <a:pt x="47" y="36"/>
                  </a:cubicBezTo>
                  <a:cubicBezTo>
                    <a:pt x="48" y="36"/>
                    <a:pt x="49" y="35"/>
                    <a:pt x="50" y="34"/>
                  </a:cubicBezTo>
                  <a:cubicBezTo>
                    <a:pt x="50" y="33"/>
                    <a:pt x="50" y="31"/>
                    <a:pt x="49" y="31"/>
                  </a:cubicBezTo>
                  <a:close/>
                  <a:moveTo>
                    <a:pt x="22" y="36"/>
                  </a:moveTo>
                  <a:cubicBezTo>
                    <a:pt x="16" y="34"/>
                    <a:pt x="13" y="28"/>
                    <a:pt x="15" y="22"/>
                  </a:cubicBezTo>
                  <a:cubicBezTo>
                    <a:pt x="17" y="16"/>
                    <a:pt x="23" y="13"/>
                    <a:pt x="29" y="15"/>
                  </a:cubicBezTo>
                  <a:cubicBezTo>
                    <a:pt x="34" y="17"/>
                    <a:pt x="37" y="23"/>
                    <a:pt x="35" y="29"/>
                  </a:cubicBezTo>
                  <a:cubicBezTo>
                    <a:pt x="33" y="35"/>
                    <a:pt x="27" y="38"/>
                    <a:pt x="22" y="36"/>
                  </a:cubicBezTo>
                  <a:close/>
                </a:path>
              </a:pathLst>
            </a:custGeom>
            <a:solidFill>
              <a:srgbClr val="00B294"/>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74" name="Freeform 591"/>
            <p:cNvSpPr>
              <a:spLocks noEditPoints="1"/>
            </p:cNvSpPr>
            <p:nvPr/>
          </p:nvSpPr>
          <p:spPr bwMode="gray">
            <a:xfrm>
              <a:off x="8025917" y="3065912"/>
              <a:ext cx="1244523" cy="1235238"/>
            </a:xfrm>
            <a:custGeom>
              <a:avLst/>
              <a:gdLst>
                <a:gd name="T0" fmla="*/ 60 w 62"/>
                <a:gd name="T1" fmla="*/ 35 h 62"/>
                <a:gd name="T2" fmla="*/ 62 w 62"/>
                <a:gd name="T3" fmla="*/ 31 h 62"/>
                <a:gd name="T4" fmla="*/ 58 w 62"/>
                <a:gd name="T5" fmla="*/ 27 h 62"/>
                <a:gd name="T6" fmla="*/ 54 w 62"/>
                <a:gd name="T7" fmla="*/ 26 h 62"/>
                <a:gd name="T8" fmla="*/ 51 w 62"/>
                <a:gd name="T9" fmla="*/ 17 h 62"/>
                <a:gd name="T10" fmla="*/ 54 w 62"/>
                <a:gd name="T11" fmla="*/ 13 h 62"/>
                <a:gd name="T12" fmla="*/ 53 w 62"/>
                <a:gd name="T13" fmla="*/ 9 h 62"/>
                <a:gd name="T14" fmla="*/ 47 w 62"/>
                <a:gd name="T15" fmla="*/ 9 h 62"/>
                <a:gd name="T16" fmla="*/ 44 w 62"/>
                <a:gd name="T17" fmla="*/ 11 h 62"/>
                <a:gd name="T18" fmla="*/ 36 w 62"/>
                <a:gd name="T19" fmla="*/ 7 h 62"/>
                <a:gd name="T20" fmla="*/ 35 w 62"/>
                <a:gd name="T21" fmla="*/ 3 h 62"/>
                <a:gd name="T22" fmla="*/ 31 w 62"/>
                <a:gd name="T23" fmla="*/ 0 h 62"/>
                <a:gd name="T24" fmla="*/ 27 w 62"/>
                <a:gd name="T25" fmla="*/ 4 h 62"/>
                <a:gd name="T26" fmla="*/ 26 w 62"/>
                <a:gd name="T27" fmla="*/ 9 h 62"/>
                <a:gd name="T28" fmla="*/ 17 w 62"/>
                <a:gd name="T29" fmla="*/ 11 h 62"/>
                <a:gd name="T30" fmla="*/ 13 w 62"/>
                <a:gd name="T31" fmla="*/ 9 h 62"/>
                <a:gd name="T32" fmla="*/ 9 w 62"/>
                <a:gd name="T33" fmla="*/ 10 h 62"/>
                <a:gd name="T34" fmla="*/ 9 w 62"/>
                <a:gd name="T35" fmla="*/ 15 h 62"/>
                <a:gd name="T36" fmla="*/ 11 w 62"/>
                <a:gd name="T37" fmla="*/ 19 h 62"/>
                <a:gd name="T38" fmla="*/ 7 w 62"/>
                <a:gd name="T39" fmla="*/ 27 h 62"/>
                <a:gd name="T40" fmla="*/ 3 w 62"/>
                <a:gd name="T41" fmla="*/ 28 h 62"/>
                <a:gd name="T42" fmla="*/ 0 w 62"/>
                <a:gd name="T43" fmla="*/ 32 h 62"/>
                <a:gd name="T44" fmla="*/ 4 w 62"/>
                <a:gd name="T45" fmla="*/ 35 h 62"/>
                <a:gd name="T46" fmla="*/ 8 w 62"/>
                <a:gd name="T47" fmla="*/ 37 h 62"/>
                <a:gd name="T48" fmla="*/ 11 w 62"/>
                <a:gd name="T49" fmla="*/ 45 h 62"/>
                <a:gd name="T50" fmla="*/ 9 w 62"/>
                <a:gd name="T51" fmla="*/ 49 h 62"/>
                <a:gd name="T52" fmla="*/ 10 w 62"/>
                <a:gd name="T53" fmla="*/ 53 h 62"/>
                <a:gd name="T54" fmla="*/ 15 w 62"/>
                <a:gd name="T55" fmla="*/ 53 h 62"/>
                <a:gd name="T56" fmla="*/ 18 w 62"/>
                <a:gd name="T57" fmla="*/ 51 h 62"/>
                <a:gd name="T58" fmla="*/ 27 w 62"/>
                <a:gd name="T59" fmla="*/ 56 h 62"/>
                <a:gd name="T60" fmla="*/ 28 w 62"/>
                <a:gd name="T61" fmla="*/ 60 h 62"/>
                <a:gd name="T62" fmla="*/ 32 w 62"/>
                <a:gd name="T63" fmla="*/ 62 h 62"/>
                <a:gd name="T64" fmla="*/ 35 w 62"/>
                <a:gd name="T65" fmla="*/ 58 h 62"/>
                <a:gd name="T66" fmla="*/ 36 w 62"/>
                <a:gd name="T67" fmla="*/ 55 h 62"/>
                <a:gd name="T68" fmla="*/ 45 w 62"/>
                <a:gd name="T69" fmla="*/ 52 h 62"/>
                <a:gd name="T70" fmla="*/ 49 w 62"/>
                <a:gd name="T71" fmla="*/ 54 h 62"/>
                <a:gd name="T72" fmla="*/ 53 w 62"/>
                <a:gd name="T73" fmla="*/ 53 h 62"/>
                <a:gd name="T74" fmla="*/ 53 w 62"/>
                <a:gd name="T75" fmla="*/ 48 h 62"/>
                <a:gd name="T76" fmla="*/ 51 w 62"/>
                <a:gd name="T77" fmla="*/ 44 h 62"/>
                <a:gd name="T78" fmla="*/ 56 w 62"/>
                <a:gd name="T79" fmla="*/ 36 h 62"/>
                <a:gd name="T80" fmla="*/ 45 w 62"/>
                <a:gd name="T81" fmla="*/ 18 h 62"/>
                <a:gd name="T82" fmla="*/ 38 w 62"/>
                <a:gd name="T83" fmla="*/ 25 h 62"/>
                <a:gd name="T84" fmla="*/ 45 w 62"/>
                <a:gd name="T85" fmla="*/ 18 h 62"/>
                <a:gd name="T86" fmla="*/ 34 w 62"/>
                <a:gd name="T87" fmla="*/ 29 h 62"/>
                <a:gd name="T88" fmla="*/ 28 w 62"/>
                <a:gd name="T89" fmla="*/ 35 h 62"/>
                <a:gd name="T90" fmla="*/ 25 w 62"/>
                <a:gd name="T91" fmla="*/ 25 h 62"/>
                <a:gd name="T92" fmla="*/ 18 w 62"/>
                <a:gd name="T93" fmla="*/ 18 h 62"/>
                <a:gd name="T94" fmla="*/ 25 w 62"/>
                <a:gd name="T95" fmla="*/ 25 h 62"/>
                <a:gd name="T96" fmla="*/ 18 w 62"/>
                <a:gd name="T97" fmla="*/ 38 h 62"/>
                <a:gd name="T98" fmla="*/ 25 w 62"/>
                <a:gd name="T99" fmla="*/ 45 h 62"/>
                <a:gd name="T100" fmla="*/ 38 w 62"/>
                <a:gd name="T101" fmla="*/ 38 h 62"/>
                <a:gd name="T102" fmla="*/ 45 w 62"/>
                <a:gd name="T103" fmla="*/ 45 h 62"/>
                <a:gd name="T104" fmla="*/ 38 w 62"/>
                <a:gd name="T105" fmla="*/ 3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62">
                  <a:moveTo>
                    <a:pt x="58" y="35"/>
                  </a:moveTo>
                  <a:cubicBezTo>
                    <a:pt x="59" y="35"/>
                    <a:pt x="59" y="35"/>
                    <a:pt x="60" y="35"/>
                  </a:cubicBezTo>
                  <a:cubicBezTo>
                    <a:pt x="62" y="32"/>
                    <a:pt x="62" y="32"/>
                    <a:pt x="62" y="32"/>
                  </a:cubicBezTo>
                  <a:cubicBezTo>
                    <a:pt x="62" y="32"/>
                    <a:pt x="62" y="31"/>
                    <a:pt x="62" y="31"/>
                  </a:cubicBezTo>
                  <a:cubicBezTo>
                    <a:pt x="60" y="28"/>
                    <a:pt x="60" y="28"/>
                    <a:pt x="60" y="28"/>
                  </a:cubicBezTo>
                  <a:cubicBezTo>
                    <a:pt x="59" y="28"/>
                    <a:pt x="59" y="27"/>
                    <a:pt x="58" y="27"/>
                  </a:cubicBezTo>
                  <a:cubicBezTo>
                    <a:pt x="55" y="27"/>
                    <a:pt x="55" y="27"/>
                    <a:pt x="55" y="27"/>
                  </a:cubicBezTo>
                  <a:cubicBezTo>
                    <a:pt x="55" y="27"/>
                    <a:pt x="54" y="26"/>
                    <a:pt x="54" y="26"/>
                  </a:cubicBezTo>
                  <a:cubicBezTo>
                    <a:pt x="51" y="19"/>
                    <a:pt x="51" y="19"/>
                    <a:pt x="51" y="19"/>
                  </a:cubicBezTo>
                  <a:cubicBezTo>
                    <a:pt x="51" y="19"/>
                    <a:pt x="51" y="18"/>
                    <a:pt x="51" y="17"/>
                  </a:cubicBezTo>
                  <a:cubicBezTo>
                    <a:pt x="53" y="15"/>
                    <a:pt x="53" y="15"/>
                    <a:pt x="53" y="15"/>
                  </a:cubicBezTo>
                  <a:cubicBezTo>
                    <a:pt x="54" y="15"/>
                    <a:pt x="54" y="14"/>
                    <a:pt x="54" y="13"/>
                  </a:cubicBezTo>
                  <a:cubicBezTo>
                    <a:pt x="54" y="10"/>
                    <a:pt x="54" y="10"/>
                    <a:pt x="54" y="10"/>
                  </a:cubicBezTo>
                  <a:cubicBezTo>
                    <a:pt x="54" y="9"/>
                    <a:pt x="53" y="9"/>
                    <a:pt x="53" y="9"/>
                  </a:cubicBezTo>
                  <a:cubicBezTo>
                    <a:pt x="49" y="9"/>
                    <a:pt x="49" y="9"/>
                    <a:pt x="49" y="9"/>
                  </a:cubicBezTo>
                  <a:cubicBezTo>
                    <a:pt x="49" y="9"/>
                    <a:pt x="48" y="9"/>
                    <a:pt x="47" y="9"/>
                  </a:cubicBezTo>
                  <a:cubicBezTo>
                    <a:pt x="45" y="11"/>
                    <a:pt x="45" y="11"/>
                    <a:pt x="45" y="11"/>
                  </a:cubicBezTo>
                  <a:cubicBezTo>
                    <a:pt x="45" y="12"/>
                    <a:pt x="44" y="12"/>
                    <a:pt x="44" y="11"/>
                  </a:cubicBezTo>
                  <a:cubicBezTo>
                    <a:pt x="37" y="9"/>
                    <a:pt x="37" y="9"/>
                    <a:pt x="37" y="9"/>
                  </a:cubicBezTo>
                  <a:cubicBezTo>
                    <a:pt x="36" y="8"/>
                    <a:pt x="36" y="8"/>
                    <a:pt x="36" y="7"/>
                  </a:cubicBezTo>
                  <a:cubicBezTo>
                    <a:pt x="35" y="4"/>
                    <a:pt x="35" y="4"/>
                    <a:pt x="35" y="4"/>
                  </a:cubicBezTo>
                  <a:cubicBezTo>
                    <a:pt x="35" y="4"/>
                    <a:pt x="35" y="3"/>
                    <a:pt x="35" y="3"/>
                  </a:cubicBezTo>
                  <a:cubicBezTo>
                    <a:pt x="32" y="0"/>
                    <a:pt x="32" y="0"/>
                    <a:pt x="32" y="0"/>
                  </a:cubicBezTo>
                  <a:cubicBezTo>
                    <a:pt x="32" y="0"/>
                    <a:pt x="31" y="0"/>
                    <a:pt x="31" y="0"/>
                  </a:cubicBezTo>
                  <a:cubicBezTo>
                    <a:pt x="28" y="3"/>
                    <a:pt x="28" y="3"/>
                    <a:pt x="28" y="3"/>
                  </a:cubicBezTo>
                  <a:cubicBezTo>
                    <a:pt x="28" y="3"/>
                    <a:pt x="27" y="4"/>
                    <a:pt x="27" y="4"/>
                  </a:cubicBezTo>
                  <a:cubicBezTo>
                    <a:pt x="27" y="7"/>
                    <a:pt x="27" y="7"/>
                    <a:pt x="27" y="7"/>
                  </a:cubicBezTo>
                  <a:cubicBezTo>
                    <a:pt x="27" y="8"/>
                    <a:pt x="26" y="8"/>
                    <a:pt x="26" y="9"/>
                  </a:cubicBezTo>
                  <a:cubicBezTo>
                    <a:pt x="19" y="11"/>
                    <a:pt x="19" y="11"/>
                    <a:pt x="19" y="11"/>
                  </a:cubicBezTo>
                  <a:cubicBezTo>
                    <a:pt x="19" y="12"/>
                    <a:pt x="18" y="11"/>
                    <a:pt x="17" y="11"/>
                  </a:cubicBezTo>
                  <a:cubicBezTo>
                    <a:pt x="15" y="9"/>
                    <a:pt x="15" y="9"/>
                    <a:pt x="15" y="9"/>
                  </a:cubicBezTo>
                  <a:cubicBezTo>
                    <a:pt x="15" y="9"/>
                    <a:pt x="14" y="9"/>
                    <a:pt x="13" y="9"/>
                  </a:cubicBezTo>
                  <a:cubicBezTo>
                    <a:pt x="10" y="9"/>
                    <a:pt x="10" y="9"/>
                    <a:pt x="10" y="9"/>
                  </a:cubicBezTo>
                  <a:cubicBezTo>
                    <a:pt x="9" y="9"/>
                    <a:pt x="9" y="9"/>
                    <a:pt x="9" y="10"/>
                  </a:cubicBezTo>
                  <a:cubicBezTo>
                    <a:pt x="9" y="13"/>
                    <a:pt x="9" y="13"/>
                    <a:pt x="9" y="13"/>
                  </a:cubicBezTo>
                  <a:cubicBezTo>
                    <a:pt x="9" y="14"/>
                    <a:pt x="9" y="15"/>
                    <a:pt x="9" y="15"/>
                  </a:cubicBezTo>
                  <a:cubicBezTo>
                    <a:pt x="11" y="17"/>
                    <a:pt x="11" y="17"/>
                    <a:pt x="11" y="17"/>
                  </a:cubicBezTo>
                  <a:cubicBezTo>
                    <a:pt x="11" y="18"/>
                    <a:pt x="12" y="18"/>
                    <a:pt x="11" y="19"/>
                  </a:cubicBezTo>
                  <a:cubicBezTo>
                    <a:pt x="8" y="26"/>
                    <a:pt x="8" y="26"/>
                    <a:pt x="8" y="26"/>
                  </a:cubicBezTo>
                  <a:cubicBezTo>
                    <a:pt x="8" y="26"/>
                    <a:pt x="8" y="27"/>
                    <a:pt x="7" y="27"/>
                  </a:cubicBezTo>
                  <a:cubicBezTo>
                    <a:pt x="4" y="27"/>
                    <a:pt x="4" y="27"/>
                    <a:pt x="4" y="27"/>
                  </a:cubicBezTo>
                  <a:cubicBezTo>
                    <a:pt x="4" y="27"/>
                    <a:pt x="3" y="27"/>
                    <a:pt x="3" y="28"/>
                  </a:cubicBezTo>
                  <a:cubicBezTo>
                    <a:pt x="0" y="30"/>
                    <a:pt x="0" y="30"/>
                    <a:pt x="0" y="30"/>
                  </a:cubicBezTo>
                  <a:cubicBezTo>
                    <a:pt x="0" y="31"/>
                    <a:pt x="0" y="31"/>
                    <a:pt x="0" y="32"/>
                  </a:cubicBezTo>
                  <a:cubicBezTo>
                    <a:pt x="3" y="34"/>
                    <a:pt x="3" y="34"/>
                    <a:pt x="3" y="34"/>
                  </a:cubicBezTo>
                  <a:cubicBezTo>
                    <a:pt x="3" y="35"/>
                    <a:pt x="4" y="35"/>
                    <a:pt x="4" y="35"/>
                  </a:cubicBezTo>
                  <a:cubicBezTo>
                    <a:pt x="7" y="35"/>
                    <a:pt x="7" y="35"/>
                    <a:pt x="7" y="35"/>
                  </a:cubicBezTo>
                  <a:cubicBezTo>
                    <a:pt x="7" y="36"/>
                    <a:pt x="8" y="36"/>
                    <a:pt x="8" y="37"/>
                  </a:cubicBezTo>
                  <a:cubicBezTo>
                    <a:pt x="11" y="44"/>
                    <a:pt x="11" y="44"/>
                    <a:pt x="11" y="44"/>
                  </a:cubicBezTo>
                  <a:cubicBezTo>
                    <a:pt x="11" y="44"/>
                    <a:pt x="11" y="45"/>
                    <a:pt x="11" y="45"/>
                  </a:cubicBezTo>
                  <a:cubicBezTo>
                    <a:pt x="9" y="47"/>
                    <a:pt x="9" y="47"/>
                    <a:pt x="9" y="47"/>
                  </a:cubicBezTo>
                  <a:cubicBezTo>
                    <a:pt x="9" y="48"/>
                    <a:pt x="8" y="49"/>
                    <a:pt x="9" y="49"/>
                  </a:cubicBezTo>
                  <a:cubicBezTo>
                    <a:pt x="9" y="52"/>
                    <a:pt x="9" y="52"/>
                    <a:pt x="9" y="52"/>
                  </a:cubicBezTo>
                  <a:cubicBezTo>
                    <a:pt x="9" y="53"/>
                    <a:pt x="9" y="53"/>
                    <a:pt x="10" y="53"/>
                  </a:cubicBezTo>
                  <a:cubicBezTo>
                    <a:pt x="13" y="54"/>
                    <a:pt x="13" y="54"/>
                    <a:pt x="13" y="54"/>
                  </a:cubicBezTo>
                  <a:cubicBezTo>
                    <a:pt x="14" y="54"/>
                    <a:pt x="14" y="53"/>
                    <a:pt x="15" y="53"/>
                  </a:cubicBezTo>
                  <a:cubicBezTo>
                    <a:pt x="17" y="52"/>
                    <a:pt x="17" y="52"/>
                    <a:pt x="17" y="52"/>
                  </a:cubicBezTo>
                  <a:cubicBezTo>
                    <a:pt x="17" y="51"/>
                    <a:pt x="18" y="51"/>
                    <a:pt x="18" y="51"/>
                  </a:cubicBezTo>
                  <a:cubicBezTo>
                    <a:pt x="26" y="55"/>
                    <a:pt x="26" y="55"/>
                    <a:pt x="26" y="55"/>
                  </a:cubicBezTo>
                  <a:cubicBezTo>
                    <a:pt x="26" y="55"/>
                    <a:pt x="27" y="55"/>
                    <a:pt x="27" y="56"/>
                  </a:cubicBezTo>
                  <a:cubicBezTo>
                    <a:pt x="27" y="58"/>
                    <a:pt x="27" y="58"/>
                    <a:pt x="27" y="58"/>
                  </a:cubicBezTo>
                  <a:cubicBezTo>
                    <a:pt x="27" y="59"/>
                    <a:pt x="27" y="59"/>
                    <a:pt x="28" y="60"/>
                  </a:cubicBezTo>
                  <a:cubicBezTo>
                    <a:pt x="30" y="62"/>
                    <a:pt x="30" y="62"/>
                    <a:pt x="30" y="62"/>
                  </a:cubicBezTo>
                  <a:cubicBezTo>
                    <a:pt x="31" y="62"/>
                    <a:pt x="31" y="62"/>
                    <a:pt x="32" y="62"/>
                  </a:cubicBezTo>
                  <a:cubicBezTo>
                    <a:pt x="34" y="60"/>
                    <a:pt x="34" y="60"/>
                    <a:pt x="34" y="60"/>
                  </a:cubicBezTo>
                  <a:cubicBezTo>
                    <a:pt x="35" y="59"/>
                    <a:pt x="35" y="59"/>
                    <a:pt x="35" y="58"/>
                  </a:cubicBezTo>
                  <a:cubicBezTo>
                    <a:pt x="35" y="56"/>
                    <a:pt x="35" y="56"/>
                    <a:pt x="35" y="56"/>
                  </a:cubicBezTo>
                  <a:cubicBezTo>
                    <a:pt x="35" y="55"/>
                    <a:pt x="36" y="55"/>
                    <a:pt x="36" y="55"/>
                  </a:cubicBezTo>
                  <a:cubicBezTo>
                    <a:pt x="44" y="52"/>
                    <a:pt x="44" y="52"/>
                    <a:pt x="44" y="52"/>
                  </a:cubicBezTo>
                  <a:cubicBezTo>
                    <a:pt x="44" y="51"/>
                    <a:pt x="45" y="51"/>
                    <a:pt x="45" y="52"/>
                  </a:cubicBezTo>
                  <a:cubicBezTo>
                    <a:pt x="47" y="53"/>
                    <a:pt x="47" y="53"/>
                    <a:pt x="47" y="53"/>
                  </a:cubicBezTo>
                  <a:cubicBezTo>
                    <a:pt x="48" y="54"/>
                    <a:pt x="48" y="54"/>
                    <a:pt x="49" y="54"/>
                  </a:cubicBezTo>
                  <a:cubicBezTo>
                    <a:pt x="52" y="54"/>
                    <a:pt x="52" y="54"/>
                    <a:pt x="52" y="54"/>
                  </a:cubicBezTo>
                  <a:cubicBezTo>
                    <a:pt x="53" y="54"/>
                    <a:pt x="53" y="53"/>
                    <a:pt x="53" y="53"/>
                  </a:cubicBezTo>
                  <a:cubicBezTo>
                    <a:pt x="54" y="49"/>
                    <a:pt x="54" y="49"/>
                    <a:pt x="54" y="49"/>
                  </a:cubicBezTo>
                  <a:cubicBezTo>
                    <a:pt x="54" y="49"/>
                    <a:pt x="53" y="48"/>
                    <a:pt x="53" y="48"/>
                  </a:cubicBezTo>
                  <a:cubicBezTo>
                    <a:pt x="51" y="46"/>
                    <a:pt x="51" y="46"/>
                    <a:pt x="51" y="46"/>
                  </a:cubicBezTo>
                  <a:cubicBezTo>
                    <a:pt x="51" y="45"/>
                    <a:pt x="51" y="45"/>
                    <a:pt x="51" y="44"/>
                  </a:cubicBezTo>
                  <a:cubicBezTo>
                    <a:pt x="54" y="37"/>
                    <a:pt x="54" y="37"/>
                    <a:pt x="54" y="37"/>
                  </a:cubicBezTo>
                  <a:cubicBezTo>
                    <a:pt x="54" y="36"/>
                    <a:pt x="55" y="36"/>
                    <a:pt x="56" y="36"/>
                  </a:cubicBezTo>
                  <a:lnTo>
                    <a:pt x="58" y="35"/>
                  </a:lnTo>
                  <a:close/>
                  <a:moveTo>
                    <a:pt x="45" y="18"/>
                  </a:moveTo>
                  <a:cubicBezTo>
                    <a:pt x="47" y="20"/>
                    <a:pt x="47" y="23"/>
                    <a:pt x="45" y="25"/>
                  </a:cubicBezTo>
                  <a:cubicBezTo>
                    <a:pt x="43" y="27"/>
                    <a:pt x="40" y="27"/>
                    <a:pt x="38" y="25"/>
                  </a:cubicBezTo>
                  <a:cubicBezTo>
                    <a:pt x="36" y="23"/>
                    <a:pt x="36" y="20"/>
                    <a:pt x="38" y="18"/>
                  </a:cubicBezTo>
                  <a:cubicBezTo>
                    <a:pt x="40" y="16"/>
                    <a:pt x="43" y="16"/>
                    <a:pt x="45" y="18"/>
                  </a:cubicBezTo>
                  <a:close/>
                  <a:moveTo>
                    <a:pt x="28" y="29"/>
                  </a:moveTo>
                  <a:cubicBezTo>
                    <a:pt x="30" y="27"/>
                    <a:pt x="33" y="27"/>
                    <a:pt x="34" y="29"/>
                  </a:cubicBezTo>
                  <a:cubicBezTo>
                    <a:pt x="36" y="30"/>
                    <a:pt x="36" y="33"/>
                    <a:pt x="34" y="35"/>
                  </a:cubicBezTo>
                  <a:cubicBezTo>
                    <a:pt x="33" y="36"/>
                    <a:pt x="30" y="36"/>
                    <a:pt x="28" y="35"/>
                  </a:cubicBezTo>
                  <a:cubicBezTo>
                    <a:pt x="27" y="33"/>
                    <a:pt x="27" y="30"/>
                    <a:pt x="28" y="29"/>
                  </a:cubicBezTo>
                  <a:close/>
                  <a:moveTo>
                    <a:pt x="25" y="25"/>
                  </a:moveTo>
                  <a:cubicBezTo>
                    <a:pt x="23" y="27"/>
                    <a:pt x="20" y="27"/>
                    <a:pt x="18" y="25"/>
                  </a:cubicBezTo>
                  <a:cubicBezTo>
                    <a:pt x="16" y="23"/>
                    <a:pt x="16" y="20"/>
                    <a:pt x="18" y="18"/>
                  </a:cubicBezTo>
                  <a:cubicBezTo>
                    <a:pt x="20" y="16"/>
                    <a:pt x="23" y="16"/>
                    <a:pt x="25" y="18"/>
                  </a:cubicBezTo>
                  <a:cubicBezTo>
                    <a:pt x="27" y="20"/>
                    <a:pt x="27" y="23"/>
                    <a:pt x="25" y="25"/>
                  </a:cubicBezTo>
                  <a:close/>
                  <a:moveTo>
                    <a:pt x="18" y="45"/>
                  </a:moveTo>
                  <a:cubicBezTo>
                    <a:pt x="16" y="43"/>
                    <a:pt x="16" y="40"/>
                    <a:pt x="18" y="38"/>
                  </a:cubicBezTo>
                  <a:cubicBezTo>
                    <a:pt x="20" y="36"/>
                    <a:pt x="23" y="36"/>
                    <a:pt x="25" y="38"/>
                  </a:cubicBezTo>
                  <a:cubicBezTo>
                    <a:pt x="27" y="40"/>
                    <a:pt x="27" y="43"/>
                    <a:pt x="25" y="45"/>
                  </a:cubicBezTo>
                  <a:cubicBezTo>
                    <a:pt x="23" y="47"/>
                    <a:pt x="20" y="47"/>
                    <a:pt x="18" y="45"/>
                  </a:cubicBezTo>
                  <a:close/>
                  <a:moveTo>
                    <a:pt x="38" y="38"/>
                  </a:moveTo>
                  <a:cubicBezTo>
                    <a:pt x="40" y="36"/>
                    <a:pt x="43" y="36"/>
                    <a:pt x="45" y="38"/>
                  </a:cubicBezTo>
                  <a:cubicBezTo>
                    <a:pt x="47" y="40"/>
                    <a:pt x="47" y="43"/>
                    <a:pt x="45" y="45"/>
                  </a:cubicBezTo>
                  <a:cubicBezTo>
                    <a:pt x="43" y="47"/>
                    <a:pt x="40" y="47"/>
                    <a:pt x="38" y="45"/>
                  </a:cubicBezTo>
                  <a:cubicBezTo>
                    <a:pt x="36" y="43"/>
                    <a:pt x="36" y="40"/>
                    <a:pt x="38" y="38"/>
                  </a:cubicBezTo>
                  <a:close/>
                </a:path>
              </a:pathLst>
            </a:custGeom>
            <a:solidFill>
              <a:srgbClr val="353535"/>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75" name="Freeform 610"/>
            <p:cNvSpPr>
              <a:spLocks/>
            </p:cNvSpPr>
            <p:nvPr/>
          </p:nvSpPr>
          <p:spPr bwMode="gray">
            <a:xfrm>
              <a:off x="8583166" y="4979139"/>
              <a:ext cx="2405460" cy="2015386"/>
            </a:xfrm>
            <a:custGeom>
              <a:avLst/>
              <a:gdLst>
                <a:gd name="T0" fmla="*/ 229 w 259"/>
                <a:gd name="T1" fmla="*/ 58 h 217"/>
                <a:gd name="T2" fmla="*/ 229 w 259"/>
                <a:gd name="T3" fmla="*/ 0 h 217"/>
                <a:gd name="T4" fmla="*/ 205 w 259"/>
                <a:gd name="T5" fmla="*/ 0 h 217"/>
                <a:gd name="T6" fmla="*/ 201 w 259"/>
                <a:gd name="T7" fmla="*/ 0 h 217"/>
                <a:gd name="T8" fmla="*/ 0 w 259"/>
                <a:gd name="T9" fmla="*/ 0 h 217"/>
                <a:gd name="T10" fmla="*/ 0 w 259"/>
                <a:gd name="T11" fmla="*/ 217 h 217"/>
                <a:gd name="T12" fmla="*/ 214 w 259"/>
                <a:gd name="T13" fmla="*/ 217 h 217"/>
                <a:gd name="T14" fmla="*/ 214 w 259"/>
                <a:gd name="T15" fmla="*/ 125 h 217"/>
                <a:gd name="T16" fmla="*/ 259 w 259"/>
                <a:gd name="T17" fmla="*/ 125 h 217"/>
                <a:gd name="T18" fmla="*/ 229 w 259"/>
                <a:gd name="T19" fmla="*/ 5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9" h="217">
                  <a:moveTo>
                    <a:pt x="229" y="58"/>
                  </a:moveTo>
                  <a:lnTo>
                    <a:pt x="229" y="0"/>
                  </a:lnTo>
                  <a:lnTo>
                    <a:pt x="205" y="0"/>
                  </a:lnTo>
                  <a:lnTo>
                    <a:pt x="201" y="0"/>
                  </a:lnTo>
                  <a:lnTo>
                    <a:pt x="0" y="0"/>
                  </a:lnTo>
                  <a:lnTo>
                    <a:pt x="0" y="217"/>
                  </a:lnTo>
                  <a:lnTo>
                    <a:pt x="214" y="217"/>
                  </a:lnTo>
                  <a:lnTo>
                    <a:pt x="214" y="125"/>
                  </a:lnTo>
                  <a:lnTo>
                    <a:pt x="259" y="125"/>
                  </a:lnTo>
                  <a:lnTo>
                    <a:pt x="229" y="58"/>
                  </a:lnTo>
                  <a:close/>
                </a:path>
              </a:pathLst>
            </a:custGeom>
            <a:solidFill>
              <a:srgbClr val="FFB900"/>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76" name="Freeform 611"/>
            <p:cNvSpPr>
              <a:spLocks/>
            </p:cNvSpPr>
            <p:nvPr/>
          </p:nvSpPr>
          <p:spPr bwMode="gray">
            <a:xfrm>
              <a:off x="8991815" y="5397073"/>
              <a:ext cx="315774" cy="585115"/>
            </a:xfrm>
            <a:custGeom>
              <a:avLst/>
              <a:gdLst>
                <a:gd name="T0" fmla="*/ 15 w 16"/>
                <a:gd name="T1" fmla="*/ 26 h 29"/>
                <a:gd name="T2" fmla="*/ 3 w 16"/>
                <a:gd name="T3" fmla="*/ 14 h 29"/>
                <a:gd name="T4" fmla="*/ 15 w 16"/>
                <a:gd name="T5" fmla="*/ 2 h 29"/>
                <a:gd name="T6" fmla="*/ 16 w 16"/>
                <a:gd name="T7" fmla="*/ 1 h 29"/>
                <a:gd name="T8" fmla="*/ 15 w 16"/>
                <a:gd name="T9" fmla="*/ 0 h 29"/>
                <a:gd name="T10" fmla="*/ 0 w 16"/>
                <a:gd name="T11" fmla="*/ 14 h 29"/>
                <a:gd name="T12" fmla="*/ 15 w 16"/>
                <a:gd name="T13" fmla="*/ 29 h 29"/>
                <a:gd name="T14" fmla="*/ 16 w 16"/>
                <a:gd name="T15" fmla="*/ 27 h 29"/>
                <a:gd name="T16" fmla="*/ 15 w 16"/>
                <a:gd name="T17"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9">
                  <a:moveTo>
                    <a:pt x="15" y="26"/>
                  </a:moveTo>
                  <a:cubicBezTo>
                    <a:pt x="8" y="26"/>
                    <a:pt x="3" y="21"/>
                    <a:pt x="3" y="14"/>
                  </a:cubicBezTo>
                  <a:cubicBezTo>
                    <a:pt x="3" y="8"/>
                    <a:pt x="8" y="2"/>
                    <a:pt x="15" y="2"/>
                  </a:cubicBezTo>
                  <a:cubicBezTo>
                    <a:pt x="15" y="2"/>
                    <a:pt x="16" y="2"/>
                    <a:pt x="16" y="1"/>
                  </a:cubicBezTo>
                  <a:cubicBezTo>
                    <a:pt x="16" y="0"/>
                    <a:pt x="15" y="0"/>
                    <a:pt x="15" y="0"/>
                  </a:cubicBezTo>
                  <a:cubicBezTo>
                    <a:pt x="7" y="0"/>
                    <a:pt x="0" y="6"/>
                    <a:pt x="0" y="14"/>
                  </a:cubicBezTo>
                  <a:cubicBezTo>
                    <a:pt x="0" y="22"/>
                    <a:pt x="7" y="29"/>
                    <a:pt x="15" y="29"/>
                  </a:cubicBezTo>
                  <a:cubicBezTo>
                    <a:pt x="15" y="29"/>
                    <a:pt x="16" y="28"/>
                    <a:pt x="16" y="27"/>
                  </a:cubicBezTo>
                  <a:cubicBezTo>
                    <a:pt x="16" y="27"/>
                    <a:pt x="15" y="26"/>
                    <a:pt x="15" y="26"/>
                  </a:cubicBezTo>
                  <a:close/>
                </a:path>
              </a:pathLst>
            </a:custGeom>
            <a:solidFill>
              <a:srgbClr val="422400"/>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77" name="Oval 612"/>
            <p:cNvSpPr>
              <a:spLocks noChangeArrowheads="1"/>
            </p:cNvSpPr>
            <p:nvPr/>
          </p:nvSpPr>
          <p:spPr bwMode="gray">
            <a:xfrm>
              <a:off x="10013438" y="5359923"/>
              <a:ext cx="278625" cy="278625"/>
            </a:xfrm>
            <a:prstGeom prst="ellipse">
              <a:avLst/>
            </a:prstGeom>
            <a:solidFill>
              <a:srgbClr val="422400"/>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78" name="Freeform 21"/>
            <p:cNvSpPr>
              <a:spLocks noChangeAspect="1"/>
            </p:cNvSpPr>
            <p:nvPr userDrawn="1"/>
          </p:nvSpPr>
          <p:spPr bwMode="auto">
            <a:xfrm>
              <a:off x="7176542" y="1481019"/>
              <a:ext cx="519191" cy="334561"/>
            </a:xfrm>
            <a:custGeom>
              <a:avLst/>
              <a:gdLst>
                <a:gd name="T0" fmla="*/ 1035 w 1357"/>
                <a:gd name="T1" fmla="*/ 878 h 879"/>
                <a:gd name="T2" fmla="*/ 1357 w 1357"/>
                <a:gd name="T3" fmla="*/ 556 h 879"/>
                <a:gd name="T4" fmla="*/ 1072 w 1357"/>
                <a:gd name="T5" fmla="*/ 237 h 879"/>
                <a:gd name="T6" fmla="*/ 826 w 1357"/>
                <a:gd name="T7" fmla="*/ 0 h 879"/>
                <a:gd name="T8" fmla="*/ 607 w 1357"/>
                <a:gd name="T9" fmla="*/ 131 h 879"/>
                <a:gd name="T10" fmla="*/ 529 w 1357"/>
                <a:gd name="T11" fmla="*/ 116 h 879"/>
                <a:gd name="T12" fmla="*/ 297 w 1357"/>
                <a:gd name="T13" fmla="*/ 350 h 879"/>
                <a:gd name="T14" fmla="*/ 297 w 1357"/>
                <a:gd name="T15" fmla="*/ 352 h 879"/>
                <a:gd name="T16" fmla="*/ 264 w 1357"/>
                <a:gd name="T17" fmla="*/ 350 h 879"/>
                <a:gd name="T18" fmla="*/ 0 w 1357"/>
                <a:gd name="T19" fmla="*/ 614 h 879"/>
                <a:gd name="T20" fmla="*/ 264 w 1357"/>
                <a:gd name="T21" fmla="*/ 879 h 879"/>
                <a:gd name="T22" fmla="*/ 1035 w 1357"/>
                <a:gd name="T23" fmla="*/ 879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57" h="879">
                  <a:moveTo>
                    <a:pt x="1035" y="878"/>
                  </a:moveTo>
                  <a:cubicBezTo>
                    <a:pt x="1212" y="878"/>
                    <a:pt x="1357" y="734"/>
                    <a:pt x="1357" y="556"/>
                  </a:cubicBezTo>
                  <a:cubicBezTo>
                    <a:pt x="1357" y="391"/>
                    <a:pt x="1232" y="255"/>
                    <a:pt x="1072" y="237"/>
                  </a:cubicBezTo>
                  <a:cubicBezTo>
                    <a:pt x="1067" y="105"/>
                    <a:pt x="958" y="0"/>
                    <a:pt x="826" y="0"/>
                  </a:cubicBezTo>
                  <a:cubicBezTo>
                    <a:pt x="730" y="0"/>
                    <a:pt x="649" y="53"/>
                    <a:pt x="607" y="131"/>
                  </a:cubicBezTo>
                  <a:cubicBezTo>
                    <a:pt x="581" y="121"/>
                    <a:pt x="556" y="116"/>
                    <a:pt x="529" y="116"/>
                  </a:cubicBezTo>
                  <a:cubicBezTo>
                    <a:pt x="400" y="116"/>
                    <a:pt x="297" y="221"/>
                    <a:pt x="297" y="350"/>
                  </a:cubicBezTo>
                  <a:cubicBezTo>
                    <a:pt x="297" y="352"/>
                    <a:pt x="297" y="352"/>
                    <a:pt x="297" y="352"/>
                  </a:cubicBezTo>
                  <a:cubicBezTo>
                    <a:pt x="284" y="350"/>
                    <a:pt x="274" y="350"/>
                    <a:pt x="264" y="350"/>
                  </a:cubicBezTo>
                  <a:cubicBezTo>
                    <a:pt x="118" y="350"/>
                    <a:pt x="0" y="468"/>
                    <a:pt x="0" y="614"/>
                  </a:cubicBezTo>
                  <a:cubicBezTo>
                    <a:pt x="0" y="760"/>
                    <a:pt x="118" y="879"/>
                    <a:pt x="264" y="879"/>
                  </a:cubicBezTo>
                  <a:cubicBezTo>
                    <a:pt x="1035" y="879"/>
                    <a:pt x="1035" y="879"/>
                    <a:pt x="1035" y="8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79" name="Freeform 21"/>
            <p:cNvSpPr>
              <a:spLocks/>
            </p:cNvSpPr>
            <p:nvPr userDrawn="1"/>
          </p:nvSpPr>
          <p:spPr bwMode="auto">
            <a:xfrm>
              <a:off x="11135148" y="3810327"/>
              <a:ext cx="696078" cy="448545"/>
            </a:xfrm>
            <a:custGeom>
              <a:avLst/>
              <a:gdLst>
                <a:gd name="T0" fmla="*/ 1035 w 1357"/>
                <a:gd name="T1" fmla="*/ 878 h 879"/>
                <a:gd name="T2" fmla="*/ 1357 w 1357"/>
                <a:gd name="T3" fmla="*/ 556 h 879"/>
                <a:gd name="T4" fmla="*/ 1072 w 1357"/>
                <a:gd name="T5" fmla="*/ 237 h 879"/>
                <a:gd name="T6" fmla="*/ 826 w 1357"/>
                <a:gd name="T7" fmla="*/ 0 h 879"/>
                <a:gd name="T8" fmla="*/ 607 w 1357"/>
                <a:gd name="T9" fmla="*/ 131 h 879"/>
                <a:gd name="T10" fmla="*/ 529 w 1357"/>
                <a:gd name="T11" fmla="*/ 116 h 879"/>
                <a:gd name="T12" fmla="*/ 297 w 1357"/>
                <a:gd name="T13" fmla="*/ 350 h 879"/>
                <a:gd name="T14" fmla="*/ 297 w 1357"/>
                <a:gd name="T15" fmla="*/ 352 h 879"/>
                <a:gd name="T16" fmla="*/ 264 w 1357"/>
                <a:gd name="T17" fmla="*/ 350 h 879"/>
                <a:gd name="T18" fmla="*/ 0 w 1357"/>
                <a:gd name="T19" fmla="*/ 614 h 879"/>
                <a:gd name="T20" fmla="*/ 264 w 1357"/>
                <a:gd name="T21" fmla="*/ 879 h 879"/>
                <a:gd name="T22" fmla="*/ 1035 w 1357"/>
                <a:gd name="T23" fmla="*/ 879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57" h="879">
                  <a:moveTo>
                    <a:pt x="1035" y="878"/>
                  </a:moveTo>
                  <a:cubicBezTo>
                    <a:pt x="1212" y="878"/>
                    <a:pt x="1357" y="734"/>
                    <a:pt x="1357" y="556"/>
                  </a:cubicBezTo>
                  <a:cubicBezTo>
                    <a:pt x="1357" y="391"/>
                    <a:pt x="1232" y="255"/>
                    <a:pt x="1072" y="237"/>
                  </a:cubicBezTo>
                  <a:cubicBezTo>
                    <a:pt x="1067" y="105"/>
                    <a:pt x="958" y="0"/>
                    <a:pt x="826" y="0"/>
                  </a:cubicBezTo>
                  <a:cubicBezTo>
                    <a:pt x="730" y="0"/>
                    <a:pt x="649" y="53"/>
                    <a:pt x="607" y="131"/>
                  </a:cubicBezTo>
                  <a:cubicBezTo>
                    <a:pt x="581" y="121"/>
                    <a:pt x="556" y="116"/>
                    <a:pt x="529" y="116"/>
                  </a:cubicBezTo>
                  <a:cubicBezTo>
                    <a:pt x="400" y="116"/>
                    <a:pt x="297" y="221"/>
                    <a:pt x="297" y="350"/>
                  </a:cubicBezTo>
                  <a:cubicBezTo>
                    <a:pt x="297" y="352"/>
                    <a:pt x="297" y="352"/>
                    <a:pt x="297" y="352"/>
                  </a:cubicBezTo>
                  <a:cubicBezTo>
                    <a:pt x="284" y="350"/>
                    <a:pt x="274" y="350"/>
                    <a:pt x="264" y="350"/>
                  </a:cubicBezTo>
                  <a:cubicBezTo>
                    <a:pt x="118" y="350"/>
                    <a:pt x="0" y="468"/>
                    <a:pt x="0" y="614"/>
                  </a:cubicBezTo>
                  <a:cubicBezTo>
                    <a:pt x="0" y="760"/>
                    <a:pt x="118" y="879"/>
                    <a:pt x="264" y="879"/>
                  </a:cubicBezTo>
                  <a:cubicBezTo>
                    <a:pt x="1035" y="879"/>
                    <a:pt x="1035" y="879"/>
                    <a:pt x="1035" y="8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280" name="Freeform 21"/>
            <p:cNvSpPr>
              <a:spLocks noChangeAspect="1"/>
            </p:cNvSpPr>
            <p:nvPr userDrawn="1"/>
          </p:nvSpPr>
          <p:spPr bwMode="auto">
            <a:xfrm>
              <a:off x="7670947" y="1671429"/>
              <a:ext cx="1244986" cy="802255"/>
            </a:xfrm>
            <a:custGeom>
              <a:avLst/>
              <a:gdLst>
                <a:gd name="T0" fmla="*/ 1035 w 1357"/>
                <a:gd name="T1" fmla="*/ 878 h 879"/>
                <a:gd name="T2" fmla="*/ 1357 w 1357"/>
                <a:gd name="T3" fmla="*/ 556 h 879"/>
                <a:gd name="T4" fmla="*/ 1072 w 1357"/>
                <a:gd name="T5" fmla="*/ 237 h 879"/>
                <a:gd name="T6" fmla="*/ 826 w 1357"/>
                <a:gd name="T7" fmla="*/ 0 h 879"/>
                <a:gd name="T8" fmla="*/ 607 w 1357"/>
                <a:gd name="T9" fmla="*/ 131 h 879"/>
                <a:gd name="T10" fmla="*/ 529 w 1357"/>
                <a:gd name="T11" fmla="*/ 116 h 879"/>
                <a:gd name="T12" fmla="*/ 297 w 1357"/>
                <a:gd name="T13" fmla="*/ 350 h 879"/>
                <a:gd name="T14" fmla="*/ 297 w 1357"/>
                <a:gd name="T15" fmla="*/ 352 h 879"/>
                <a:gd name="T16" fmla="*/ 264 w 1357"/>
                <a:gd name="T17" fmla="*/ 350 h 879"/>
                <a:gd name="T18" fmla="*/ 0 w 1357"/>
                <a:gd name="T19" fmla="*/ 614 h 879"/>
                <a:gd name="T20" fmla="*/ 264 w 1357"/>
                <a:gd name="T21" fmla="*/ 879 h 879"/>
                <a:gd name="T22" fmla="*/ 1035 w 1357"/>
                <a:gd name="T23" fmla="*/ 879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57" h="879">
                  <a:moveTo>
                    <a:pt x="1035" y="878"/>
                  </a:moveTo>
                  <a:cubicBezTo>
                    <a:pt x="1212" y="878"/>
                    <a:pt x="1357" y="734"/>
                    <a:pt x="1357" y="556"/>
                  </a:cubicBezTo>
                  <a:cubicBezTo>
                    <a:pt x="1357" y="391"/>
                    <a:pt x="1232" y="255"/>
                    <a:pt x="1072" y="237"/>
                  </a:cubicBezTo>
                  <a:cubicBezTo>
                    <a:pt x="1067" y="105"/>
                    <a:pt x="958" y="0"/>
                    <a:pt x="826" y="0"/>
                  </a:cubicBezTo>
                  <a:cubicBezTo>
                    <a:pt x="730" y="0"/>
                    <a:pt x="649" y="53"/>
                    <a:pt x="607" y="131"/>
                  </a:cubicBezTo>
                  <a:cubicBezTo>
                    <a:pt x="581" y="121"/>
                    <a:pt x="556" y="116"/>
                    <a:pt x="529" y="116"/>
                  </a:cubicBezTo>
                  <a:cubicBezTo>
                    <a:pt x="400" y="116"/>
                    <a:pt x="297" y="221"/>
                    <a:pt x="297" y="350"/>
                  </a:cubicBezTo>
                  <a:cubicBezTo>
                    <a:pt x="297" y="352"/>
                    <a:pt x="297" y="352"/>
                    <a:pt x="297" y="352"/>
                  </a:cubicBezTo>
                  <a:cubicBezTo>
                    <a:pt x="284" y="350"/>
                    <a:pt x="274" y="350"/>
                    <a:pt x="264" y="350"/>
                  </a:cubicBezTo>
                  <a:cubicBezTo>
                    <a:pt x="118" y="350"/>
                    <a:pt x="0" y="468"/>
                    <a:pt x="0" y="614"/>
                  </a:cubicBezTo>
                  <a:cubicBezTo>
                    <a:pt x="0" y="760"/>
                    <a:pt x="118" y="879"/>
                    <a:pt x="264" y="879"/>
                  </a:cubicBezTo>
                  <a:cubicBezTo>
                    <a:pt x="1035" y="879"/>
                    <a:pt x="1035" y="879"/>
                    <a:pt x="1035" y="8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grpSp>
    </p:spTree>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6.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35" name="Rectangle 34"/>
          <p:cNvSpPr/>
          <p:nvPr userDrawn="1"/>
        </p:nvSpPr>
        <p:spPr bwMode="gray">
          <a:xfrm>
            <a:off x="5334973" y="0"/>
            <a:ext cx="6857027"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69302" y="2084187"/>
            <a:ext cx="4840694" cy="1793090"/>
          </a:xfrm>
          <a:noFill/>
        </p:spPr>
        <p:txBody>
          <a:bodyPr lIns="146304" tIns="91440" rIns="146304" bIns="91440" anchor="t" anchorCtr="0"/>
          <a:lstStyle>
            <a:lvl1pPr>
              <a:defRPr sz="4705" spc="-98" baseline="0">
                <a:gradFill>
                  <a:gsLst>
                    <a:gs pos="62564">
                      <a:schemeClr val="tx1"/>
                    </a:gs>
                    <a:gs pos="55000">
                      <a:schemeClr val="tx1"/>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69301" y="3878574"/>
            <a:ext cx="4840694" cy="1792326"/>
          </a:xfrm>
          <a:noFill/>
        </p:spPr>
        <p:txBody>
          <a:bodyPr lIns="164592" tIns="109728" rIns="164592" bIns="109728">
            <a:noAutofit/>
          </a:bodyPr>
          <a:lstStyle>
            <a:lvl1pPr marL="0" indent="0">
              <a:spcBef>
                <a:spcPts val="0"/>
              </a:spcBef>
              <a:buNone/>
              <a:defRPr sz="2745" spc="0" baseline="0">
                <a:gradFill>
                  <a:gsLst>
                    <a:gs pos="91000">
                      <a:schemeClr val="tx1"/>
                    </a:gs>
                    <a:gs pos="0">
                      <a:schemeClr val="tx1"/>
                    </a:gs>
                  </a:gsLst>
                  <a:lin ang="5400000" scaled="0"/>
                </a:gradFill>
                <a:latin typeface="+mn-lt"/>
              </a:defRPr>
            </a:lvl1pPr>
          </a:lstStyle>
          <a:p>
            <a:pPr lvl="0"/>
            <a:r>
              <a:rPr lang="en-US"/>
              <a:t>Speaker name</a:t>
            </a:r>
          </a:p>
        </p:txBody>
      </p:sp>
      <p:pic>
        <p:nvPicPr>
          <p:cNvPr id="34" name="MS logo gray - EMF"/>
          <p:cNvPicPr>
            <a:picLocks noChangeAspect="1"/>
          </p:cNvPicPr>
          <p:nvPr userDrawn="1"/>
        </p:nvPicPr>
        <p:blipFill>
          <a:blip r:embed="rId2"/>
          <a:stretch>
            <a:fillRect/>
          </a:stretch>
        </p:blipFill>
        <p:spPr bwMode="black">
          <a:xfrm>
            <a:off x="454013" y="470067"/>
            <a:ext cx="1423303" cy="304828"/>
          </a:xfrm>
          <a:prstGeom prst="rect">
            <a:avLst/>
          </a:prstGeom>
        </p:spPr>
      </p:pic>
      <p:grpSp>
        <p:nvGrpSpPr>
          <p:cNvPr id="159" name="Group 158"/>
          <p:cNvGrpSpPr>
            <a:grpSpLocks noChangeAspect="1"/>
          </p:cNvGrpSpPr>
          <p:nvPr userDrawn="1"/>
        </p:nvGrpSpPr>
        <p:grpSpPr>
          <a:xfrm>
            <a:off x="6562996" y="1366953"/>
            <a:ext cx="4563183" cy="5491047"/>
            <a:chOff x="7176542" y="1394165"/>
            <a:chExt cx="4654684" cy="5600360"/>
          </a:xfrm>
        </p:grpSpPr>
        <p:grpSp>
          <p:nvGrpSpPr>
            <p:cNvPr id="160" name="Group 159"/>
            <p:cNvGrpSpPr/>
            <p:nvPr userDrawn="1"/>
          </p:nvGrpSpPr>
          <p:grpSpPr bwMode="gray">
            <a:xfrm>
              <a:off x="9706954" y="2211463"/>
              <a:ext cx="1309538" cy="1272388"/>
              <a:chOff x="10291816" y="2168420"/>
              <a:chExt cx="1321322" cy="1283838"/>
            </a:xfrm>
            <a:solidFill>
              <a:srgbClr val="FF8C00"/>
            </a:solidFill>
          </p:grpSpPr>
          <p:sp>
            <p:nvSpPr>
              <p:cNvPr id="171" name="Freeform 592"/>
              <p:cNvSpPr>
                <a:spLocks noEditPoints="1"/>
              </p:cNvSpPr>
              <p:nvPr/>
            </p:nvSpPr>
            <p:spPr bwMode="gray">
              <a:xfrm>
                <a:off x="10413637" y="2262131"/>
                <a:ext cx="1077675" cy="1087043"/>
              </a:xfrm>
              <a:custGeom>
                <a:avLst/>
                <a:gdLst>
                  <a:gd name="T0" fmla="*/ 25 w 53"/>
                  <a:gd name="T1" fmla="*/ 1 h 54"/>
                  <a:gd name="T2" fmla="*/ 1 w 53"/>
                  <a:gd name="T3" fmla="*/ 29 h 54"/>
                  <a:gd name="T4" fmla="*/ 28 w 53"/>
                  <a:gd name="T5" fmla="*/ 53 h 54"/>
                  <a:gd name="T6" fmla="*/ 52 w 53"/>
                  <a:gd name="T7" fmla="*/ 25 h 54"/>
                  <a:gd name="T8" fmla="*/ 25 w 53"/>
                  <a:gd name="T9" fmla="*/ 1 h 54"/>
                  <a:gd name="T10" fmla="*/ 27 w 53"/>
                  <a:gd name="T11" fmla="*/ 39 h 54"/>
                  <a:gd name="T12" fmla="*/ 14 w 53"/>
                  <a:gd name="T13" fmla="*/ 28 h 54"/>
                  <a:gd name="T14" fmla="*/ 26 w 53"/>
                  <a:gd name="T15" fmla="*/ 15 h 54"/>
                  <a:gd name="T16" fmla="*/ 39 w 53"/>
                  <a:gd name="T17" fmla="*/ 26 h 54"/>
                  <a:gd name="T18" fmla="*/ 27 w 53"/>
                  <a:gd name="T19" fmla="*/ 3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4">
                    <a:moveTo>
                      <a:pt x="25" y="1"/>
                    </a:moveTo>
                    <a:cubicBezTo>
                      <a:pt x="10" y="2"/>
                      <a:pt x="0" y="14"/>
                      <a:pt x="1" y="29"/>
                    </a:cubicBezTo>
                    <a:cubicBezTo>
                      <a:pt x="2" y="43"/>
                      <a:pt x="14" y="54"/>
                      <a:pt x="28" y="53"/>
                    </a:cubicBezTo>
                    <a:cubicBezTo>
                      <a:pt x="42" y="52"/>
                      <a:pt x="53" y="39"/>
                      <a:pt x="52" y="25"/>
                    </a:cubicBezTo>
                    <a:cubicBezTo>
                      <a:pt x="51" y="11"/>
                      <a:pt x="39" y="0"/>
                      <a:pt x="25" y="1"/>
                    </a:cubicBezTo>
                    <a:close/>
                    <a:moveTo>
                      <a:pt x="27" y="39"/>
                    </a:moveTo>
                    <a:cubicBezTo>
                      <a:pt x="20" y="40"/>
                      <a:pt x="15" y="34"/>
                      <a:pt x="14" y="28"/>
                    </a:cubicBezTo>
                    <a:cubicBezTo>
                      <a:pt x="14" y="21"/>
                      <a:pt x="19" y="15"/>
                      <a:pt x="26" y="15"/>
                    </a:cubicBezTo>
                    <a:cubicBezTo>
                      <a:pt x="32" y="14"/>
                      <a:pt x="38" y="19"/>
                      <a:pt x="39" y="26"/>
                    </a:cubicBezTo>
                    <a:cubicBezTo>
                      <a:pt x="39" y="33"/>
                      <a:pt x="34" y="39"/>
                      <a:pt x="2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72" name="Freeform 593"/>
              <p:cNvSpPr>
                <a:spLocks/>
              </p:cNvSpPr>
              <p:nvPr/>
            </p:nvSpPr>
            <p:spPr bwMode="gray">
              <a:xfrm>
                <a:off x="10844705" y="2168420"/>
                <a:ext cx="178053" cy="299874"/>
              </a:xfrm>
              <a:custGeom>
                <a:avLst/>
                <a:gdLst>
                  <a:gd name="T0" fmla="*/ 9 w 9"/>
                  <a:gd name="T1" fmla="*/ 13 h 15"/>
                  <a:gd name="T2" fmla="*/ 7 w 9"/>
                  <a:gd name="T3" fmla="*/ 15 h 15"/>
                  <a:gd name="T4" fmla="*/ 2 w 9"/>
                  <a:gd name="T5" fmla="*/ 15 h 15"/>
                  <a:gd name="T6" fmla="*/ 0 w 9"/>
                  <a:gd name="T7" fmla="*/ 13 h 15"/>
                  <a:gd name="T8" fmla="*/ 1 w 9"/>
                  <a:gd name="T9" fmla="*/ 2 h 15"/>
                  <a:gd name="T10" fmla="*/ 3 w 9"/>
                  <a:gd name="T11" fmla="*/ 0 h 15"/>
                  <a:gd name="T12" fmla="*/ 4 w 9"/>
                  <a:gd name="T13" fmla="*/ 0 h 15"/>
                  <a:gd name="T14" fmla="*/ 6 w 9"/>
                  <a:gd name="T15" fmla="*/ 2 h 15"/>
                  <a:gd name="T16" fmla="*/ 9 w 9"/>
                  <a:gd name="T17"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5">
                    <a:moveTo>
                      <a:pt x="9" y="13"/>
                    </a:moveTo>
                    <a:cubicBezTo>
                      <a:pt x="9" y="14"/>
                      <a:pt x="8" y="15"/>
                      <a:pt x="7" y="15"/>
                    </a:cubicBezTo>
                    <a:cubicBezTo>
                      <a:pt x="2" y="15"/>
                      <a:pt x="2" y="15"/>
                      <a:pt x="2" y="15"/>
                    </a:cubicBezTo>
                    <a:cubicBezTo>
                      <a:pt x="0" y="15"/>
                      <a:pt x="0" y="15"/>
                      <a:pt x="0" y="13"/>
                    </a:cubicBezTo>
                    <a:cubicBezTo>
                      <a:pt x="1" y="2"/>
                      <a:pt x="1" y="2"/>
                      <a:pt x="1" y="2"/>
                    </a:cubicBezTo>
                    <a:cubicBezTo>
                      <a:pt x="1" y="1"/>
                      <a:pt x="2" y="0"/>
                      <a:pt x="3" y="0"/>
                    </a:cubicBezTo>
                    <a:cubicBezTo>
                      <a:pt x="4" y="0"/>
                      <a:pt x="4" y="0"/>
                      <a:pt x="4" y="0"/>
                    </a:cubicBezTo>
                    <a:cubicBezTo>
                      <a:pt x="5" y="0"/>
                      <a:pt x="6" y="1"/>
                      <a:pt x="6" y="2"/>
                    </a:cubicBezTo>
                    <a:lnTo>
                      <a:pt x="9"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73" name="Freeform 594"/>
              <p:cNvSpPr>
                <a:spLocks/>
              </p:cNvSpPr>
              <p:nvPr/>
            </p:nvSpPr>
            <p:spPr bwMode="gray">
              <a:xfrm>
                <a:off x="10882189" y="3133642"/>
                <a:ext cx="178053" cy="318616"/>
              </a:xfrm>
              <a:custGeom>
                <a:avLst/>
                <a:gdLst>
                  <a:gd name="T0" fmla="*/ 0 w 9"/>
                  <a:gd name="T1" fmla="*/ 3 h 16"/>
                  <a:gd name="T2" fmla="*/ 2 w 9"/>
                  <a:gd name="T3" fmla="*/ 1 h 16"/>
                  <a:gd name="T4" fmla="*/ 7 w 9"/>
                  <a:gd name="T5" fmla="*/ 0 h 16"/>
                  <a:gd name="T6" fmla="*/ 9 w 9"/>
                  <a:gd name="T7" fmla="*/ 2 h 16"/>
                  <a:gd name="T8" fmla="*/ 8 w 9"/>
                  <a:gd name="T9" fmla="*/ 14 h 16"/>
                  <a:gd name="T10" fmla="*/ 6 w 9"/>
                  <a:gd name="T11" fmla="*/ 16 h 16"/>
                  <a:gd name="T12" fmla="*/ 5 w 9"/>
                  <a:gd name="T13" fmla="*/ 16 h 16"/>
                  <a:gd name="T14" fmla="*/ 3 w 9"/>
                  <a:gd name="T15" fmla="*/ 14 h 16"/>
                  <a:gd name="T16" fmla="*/ 0 w 9"/>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6">
                    <a:moveTo>
                      <a:pt x="0" y="3"/>
                    </a:moveTo>
                    <a:cubicBezTo>
                      <a:pt x="0" y="2"/>
                      <a:pt x="1" y="1"/>
                      <a:pt x="2" y="1"/>
                    </a:cubicBezTo>
                    <a:cubicBezTo>
                      <a:pt x="7" y="0"/>
                      <a:pt x="7" y="0"/>
                      <a:pt x="7" y="0"/>
                    </a:cubicBezTo>
                    <a:cubicBezTo>
                      <a:pt x="8" y="0"/>
                      <a:pt x="9" y="1"/>
                      <a:pt x="9" y="2"/>
                    </a:cubicBezTo>
                    <a:cubicBezTo>
                      <a:pt x="8" y="14"/>
                      <a:pt x="8" y="14"/>
                      <a:pt x="8" y="14"/>
                    </a:cubicBezTo>
                    <a:cubicBezTo>
                      <a:pt x="8" y="15"/>
                      <a:pt x="7" y="16"/>
                      <a:pt x="6" y="16"/>
                    </a:cubicBezTo>
                    <a:cubicBezTo>
                      <a:pt x="5" y="16"/>
                      <a:pt x="5" y="16"/>
                      <a:pt x="5" y="16"/>
                    </a:cubicBezTo>
                    <a:cubicBezTo>
                      <a:pt x="4" y="16"/>
                      <a:pt x="3" y="15"/>
                      <a:pt x="3" y="14"/>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74" name="Freeform 595"/>
              <p:cNvSpPr>
                <a:spLocks/>
              </p:cNvSpPr>
              <p:nvPr/>
            </p:nvSpPr>
            <p:spPr bwMode="gray">
              <a:xfrm>
                <a:off x="10291816" y="2730684"/>
                <a:ext cx="327990" cy="196795"/>
              </a:xfrm>
              <a:custGeom>
                <a:avLst/>
                <a:gdLst>
                  <a:gd name="T0" fmla="*/ 13 w 16"/>
                  <a:gd name="T1" fmla="*/ 1 h 10"/>
                  <a:gd name="T2" fmla="*/ 16 w 16"/>
                  <a:gd name="T3" fmla="*/ 2 h 10"/>
                  <a:gd name="T4" fmla="*/ 16 w 16"/>
                  <a:gd name="T5" fmla="*/ 8 h 10"/>
                  <a:gd name="T6" fmla="*/ 14 w 16"/>
                  <a:gd name="T7" fmla="*/ 10 h 10"/>
                  <a:gd name="T8" fmla="*/ 3 w 16"/>
                  <a:gd name="T9" fmla="*/ 9 h 10"/>
                  <a:gd name="T10" fmla="*/ 0 w 16"/>
                  <a:gd name="T11" fmla="*/ 7 h 10"/>
                  <a:gd name="T12" fmla="*/ 0 w 16"/>
                  <a:gd name="T13" fmla="*/ 5 h 10"/>
                  <a:gd name="T14" fmla="*/ 2 w 16"/>
                  <a:gd name="T15" fmla="*/ 3 h 10"/>
                  <a:gd name="T16" fmla="*/ 13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13" y="1"/>
                    </a:moveTo>
                    <a:cubicBezTo>
                      <a:pt x="15" y="0"/>
                      <a:pt x="16" y="1"/>
                      <a:pt x="16" y="2"/>
                    </a:cubicBezTo>
                    <a:cubicBezTo>
                      <a:pt x="16" y="8"/>
                      <a:pt x="16" y="8"/>
                      <a:pt x="16" y="8"/>
                    </a:cubicBezTo>
                    <a:cubicBezTo>
                      <a:pt x="16" y="9"/>
                      <a:pt x="15" y="10"/>
                      <a:pt x="14" y="10"/>
                    </a:cubicBezTo>
                    <a:cubicBezTo>
                      <a:pt x="3" y="9"/>
                      <a:pt x="3" y="9"/>
                      <a:pt x="3" y="9"/>
                    </a:cubicBezTo>
                    <a:cubicBezTo>
                      <a:pt x="2" y="9"/>
                      <a:pt x="1" y="8"/>
                      <a:pt x="0" y="7"/>
                    </a:cubicBezTo>
                    <a:cubicBezTo>
                      <a:pt x="0" y="5"/>
                      <a:pt x="0" y="5"/>
                      <a:pt x="0" y="5"/>
                    </a:cubicBezTo>
                    <a:cubicBezTo>
                      <a:pt x="0" y="4"/>
                      <a:pt x="1" y="3"/>
                      <a:pt x="2" y="3"/>
                    </a:cubicBezTo>
                    <a:lnTo>
                      <a:pt x="13"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75" name="Freeform 596"/>
              <p:cNvSpPr>
                <a:spLocks/>
              </p:cNvSpPr>
              <p:nvPr/>
            </p:nvSpPr>
            <p:spPr bwMode="gray">
              <a:xfrm>
                <a:off x="11285148" y="2693200"/>
                <a:ext cx="327990" cy="178053"/>
              </a:xfrm>
              <a:custGeom>
                <a:avLst/>
                <a:gdLst>
                  <a:gd name="T0" fmla="*/ 2 w 16"/>
                  <a:gd name="T1" fmla="*/ 9 h 9"/>
                  <a:gd name="T2" fmla="*/ 0 w 16"/>
                  <a:gd name="T3" fmla="*/ 7 h 9"/>
                  <a:gd name="T4" fmla="*/ 0 w 16"/>
                  <a:gd name="T5" fmla="*/ 2 h 9"/>
                  <a:gd name="T6" fmla="*/ 2 w 16"/>
                  <a:gd name="T7" fmla="*/ 0 h 9"/>
                  <a:gd name="T8" fmla="*/ 13 w 16"/>
                  <a:gd name="T9" fmla="*/ 1 h 9"/>
                  <a:gd name="T10" fmla="*/ 15 w 16"/>
                  <a:gd name="T11" fmla="*/ 3 h 9"/>
                  <a:gd name="T12" fmla="*/ 15 w 16"/>
                  <a:gd name="T13" fmla="*/ 4 h 9"/>
                  <a:gd name="T14" fmla="*/ 14 w 16"/>
                  <a:gd name="T15" fmla="*/ 7 h 9"/>
                  <a:gd name="T16" fmla="*/ 2 w 16"/>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2" y="9"/>
                    </a:moveTo>
                    <a:cubicBezTo>
                      <a:pt x="1" y="9"/>
                      <a:pt x="0" y="9"/>
                      <a:pt x="0" y="7"/>
                    </a:cubicBezTo>
                    <a:cubicBezTo>
                      <a:pt x="0" y="2"/>
                      <a:pt x="0" y="2"/>
                      <a:pt x="0" y="2"/>
                    </a:cubicBezTo>
                    <a:cubicBezTo>
                      <a:pt x="0" y="1"/>
                      <a:pt x="1" y="0"/>
                      <a:pt x="2" y="0"/>
                    </a:cubicBezTo>
                    <a:cubicBezTo>
                      <a:pt x="13" y="1"/>
                      <a:pt x="13" y="1"/>
                      <a:pt x="13" y="1"/>
                    </a:cubicBezTo>
                    <a:cubicBezTo>
                      <a:pt x="14" y="1"/>
                      <a:pt x="15" y="2"/>
                      <a:pt x="15" y="3"/>
                    </a:cubicBezTo>
                    <a:cubicBezTo>
                      <a:pt x="15" y="4"/>
                      <a:pt x="15" y="4"/>
                      <a:pt x="15" y="4"/>
                    </a:cubicBezTo>
                    <a:cubicBezTo>
                      <a:pt x="16" y="5"/>
                      <a:pt x="15" y="7"/>
                      <a:pt x="14" y="7"/>
                    </a:cubicBezTo>
                    <a:lnTo>
                      <a:pt x="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76" name="Freeform 597"/>
              <p:cNvSpPr>
                <a:spLocks/>
              </p:cNvSpPr>
              <p:nvPr/>
            </p:nvSpPr>
            <p:spPr bwMode="gray">
              <a:xfrm>
                <a:off x="10432379" y="2346473"/>
                <a:ext cx="309248" cy="299874"/>
              </a:xfrm>
              <a:custGeom>
                <a:avLst/>
                <a:gdLst>
                  <a:gd name="T0" fmla="*/ 14 w 15"/>
                  <a:gd name="T1" fmla="*/ 7 h 15"/>
                  <a:gd name="T2" fmla="*/ 15 w 15"/>
                  <a:gd name="T3" fmla="*/ 10 h 15"/>
                  <a:gd name="T4" fmla="*/ 11 w 15"/>
                  <a:gd name="T5" fmla="*/ 14 h 15"/>
                  <a:gd name="T6" fmla="*/ 8 w 15"/>
                  <a:gd name="T7" fmla="*/ 14 h 15"/>
                  <a:gd name="T8" fmla="*/ 1 w 15"/>
                  <a:gd name="T9" fmla="*/ 5 h 15"/>
                  <a:gd name="T10" fmla="*/ 1 w 15"/>
                  <a:gd name="T11" fmla="*/ 2 h 15"/>
                  <a:gd name="T12" fmla="*/ 2 w 15"/>
                  <a:gd name="T13" fmla="*/ 1 h 15"/>
                  <a:gd name="T14" fmla="*/ 5 w 15"/>
                  <a:gd name="T15" fmla="*/ 1 h 15"/>
                  <a:gd name="T16" fmla="*/ 14 w 15"/>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14" y="7"/>
                    </a:moveTo>
                    <a:cubicBezTo>
                      <a:pt x="15" y="8"/>
                      <a:pt x="15" y="9"/>
                      <a:pt x="15" y="10"/>
                    </a:cubicBezTo>
                    <a:cubicBezTo>
                      <a:pt x="11" y="14"/>
                      <a:pt x="11" y="14"/>
                      <a:pt x="11" y="14"/>
                    </a:cubicBezTo>
                    <a:cubicBezTo>
                      <a:pt x="10" y="15"/>
                      <a:pt x="9" y="15"/>
                      <a:pt x="8" y="14"/>
                    </a:cubicBezTo>
                    <a:cubicBezTo>
                      <a:pt x="1" y="5"/>
                      <a:pt x="1" y="5"/>
                      <a:pt x="1" y="5"/>
                    </a:cubicBezTo>
                    <a:cubicBezTo>
                      <a:pt x="0" y="4"/>
                      <a:pt x="0" y="3"/>
                      <a:pt x="1" y="2"/>
                    </a:cubicBezTo>
                    <a:cubicBezTo>
                      <a:pt x="2" y="1"/>
                      <a:pt x="2" y="1"/>
                      <a:pt x="2" y="1"/>
                    </a:cubicBezTo>
                    <a:cubicBezTo>
                      <a:pt x="2" y="0"/>
                      <a:pt x="4" y="0"/>
                      <a:pt x="5" y="1"/>
                    </a:cubicBezTo>
                    <a:lnTo>
                      <a:pt x="1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77" name="Freeform 598"/>
              <p:cNvSpPr>
                <a:spLocks/>
              </p:cNvSpPr>
              <p:nvPr/>
            </p:nvSpPr>
            <p:spPr bwMode="gray">
              <a:xfrm>
                <a:off x="11144585" y="2974331"/>
                <a:ext cx="318616" cy="281132"/>
              </a:xfrm>
              <a:custGeom>
                <a:avLst/>
                <a:gdLst>
                  <a:gd name="T0" fmla="*/ 2 w 16"/>
                  <a:gd name="T1" fmla="*/ 8 h 14"/>
                  <a:gd name="T2" fmla="*/ 1 w 16"/>
                  <a:gd name="T3" fmla="*/ 5 h 14"/>
                  <a:gd name="T4" fmla="*/ 5 w 16"/>
                  <a:gd name="T5" fmla="*/ 1 h 14"/>
                  <a:gd name="T6" fmla="*/ 7 w 16"/>
                  <a:gd name="T7" fmla="*/ 1 h 14"/>
                  <a:gd name="T8" fmla="*/ 15 w 16"/>
                  <a:gd name="T9" fmla="*/ 9 h 14"/>
                  <a:gd name="T10" fmla="*/ 15 w 16"/>
                  <a:gd name="T11" fmla="*/ 13 h 14"/>
                  <a:gd name="T12" fmla="*/ 14 w 16"/>
                  <a:gd name="T13" fmla="*/ 13 h 14"/>
                  <a:gd name="T14" fmla="*/ 11 w 16"/>
                  <a:gd name="T15" fmla="*/ 14 h 14"/>
                  <a:gd name="T16" fmla="*/ 2 w 16"/>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4">
                    <a:moveTo>
                      <a:pt x="2" y="8"/>
                    </a:moveTo>
                    <a:cubicBezTo>
                      <a:pt x="1" y="7"/>
                      <a:pt x="0" y="6"/>
                      <a:pt x="1" y="5"/>
                    </a:cubicBezTo>
                    <a:cubicBezTo>
                      <a:pt x="5" y="1"/>
                      <a:pt x="5" y="1"/>
                      <a:pt x="5" y="1"/>
                    </a:cubicBezTo>
                    <a:cubicBezTo>
                      <a:pt x="6" y="0"/>
                      <a:pt x="7" y="0"/>
                      <a:pt x="7" y="1"/>
                    </a:cubicBezTo>
                    <a:cubicBezTo>
                      <a:pt x="15" y="9"/>
                      <a:pt x="15" y="9"/>
                      <a:pt x="15" y="9"/>
                    </a:cubicBezTo>
                    <a:cubicBezTo>
                      <a:pt x="16" y="10"/>
                      <a:pt x="16" y="12"/>
                      <a:pt x="15" y="13"/>
                    </a:cubicBezTo>
                    <a:cubicBezTo>
                      <a:pt x="14" y="13"/>
                      <a:pt x="14" y="13"/>
                      <a:pt x="14" y="13"/>
                    </a:cubicBezTo>
                    <a:cubicBezTo>
                      <a:pt x="13" y="14"/>
                      <a:pt x="12" y="14"/>
                      <a:pt x="11" y="14"/>
                    </a:cubicBez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78" name="Freeform 599"/>
              <p:cNvSpPr>
                <a:spLocks/>
              </p:cNvSpPr>
              <p:nvPr/>
            </p:nvSpPr>
            <p:spPr bwMode="gray">
              <a:xfrm>
                <a:off x="10497979" y="3011816"/>
                <a:ext cx="281132" cy="299874"/>
              </a:xfrm>
              <a:custGeom>
                <a:avLst/>
                <a:gdLst>
                  <a:gd name="T0" fmla="*/ 7 w 14"/>
                  <a:gd name="T1" fmla="*/ 1 h 15"/>
                  <a:gd name="T2" fmla="*/ 9 w 14"/>
                  <a:gd name="T3" fmla="*/ 1 h 15"/>
                  <a:gd name="T4" fmla="*/ 13 w 14"/>
                  <a:gd name="T5" fmla="*/ 4 h 15"/>
                  <a:gd name="T6" fmla="*/ 13 w 14"/>
                  <a:gd name="T7" fmla="*/ 7 h 15"/>
                  <a:gd name="T8" fmla="*/ 5 w 14"/>
                  <a:gd name="T9" fmla="*/ 14 h 15"/>
                  <a:gd name="T10" fmla="*/ 2 w 14"/>
                  <a:gd name="T11" fmla="*/ 14 h 15"/>
                  <a:gd name="T12" fmla="*/ 1 w 14"/>
                  <a:gd name="T13" fmla="*/ 14 h 15"/>
                  <a:gd name="T14" fmla="*/ 0 w 14"/>
                  <a:gd name="T15" fmla="*/ 11 h 15"/>
                  <a:gd name="T16" fmla="*/ 7 w 1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1"/>
                    </a:moveTo>
                    <a:cubicBezTo>
                      <a:pt x="7" y="0"/>
                      <a:pt x="9" y="0"/>
                      <a:pt x="9" y="1"/>
                    </a:cubicBezTo>
                    <a:cubicBezTo>
                      <a:pt x="13" y="4"/>
                      <a:pt x="13" y="4"/>
                      <a:pt x="13" y="4"/>
                    </a:cubicBezTo>
                    <a:cubicBezTo>
                      <a:pt x="14" y="5"/>
                      <a:pt x="14" y="6"/>
                      <a:pt x="13" y="7"/>
                    </a:cubicBezTo>
                    <a:cubicBezTo>
                      <a:pt x="5" y="14"/>
                      <a:pt x="5" y="14"/>
                      <a:pt x="5" y="14"/>
                    </a:cubicBezTo>
                    <a:cubicBezTo>
                      <a:pt x="4" y="15"/>
                      <a:pt x="3" y="15"/>
                      <a:pt x="2" y="14"/>
                    </a:cubicBezTo>
                    <a:cubicBezTo>
                      <a:pt x="1" y="14"/>
                      <a:pt x="1" y="14"/>
                      <a:pt x="1" y="14"/>
                    </a:cubicBezTo>
                    <a:cubicBezTo>
                      <a:pt x="0" y="13"/>
                      <a:pt x="0" y="11"/>
                      <a:pt x="0" y="11"/>
                    </a:cubicBezTo>
                    <a:lnTo>
                      <a:pt x="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79" name="Freeform 600"/>
              <p:cNvSpPr>
                <a:spLocks/>
              </p:cNvSpPr>
              <p:nvPr/>
            </p:nvSpPr>
            <p:spPr bwMode="gray">
              <a:xfrm>
                <a:off x="11125837" y="2308989"/>
                <a:ext cx="281132" cy="299874"/>
              </a:xfrm>
              <a:custGeom>
                <a:avLst/>
                <a:gdLst>
                  <a:gd name="T0" fmla="*/ 7 w 14"/>
                  <a:gd name="T1" fmla="*/ 14 h 15"/>
                  <a:gd name="T2" fmla="*/ 4 w 14"/>
                  <a:gd name="T3" fmla="*/ 14 h 15"/>
                  <a:gd name="T4" fmla="*/ 0 w 14"/>
                  <a:gd name="T5" fmla="*/ 10 h 15"/>
                  <a:gd name="T6" fmla="*/ 0 w 14"/>
                  <a:gd name="T7" fmla="*/ 8 h 15"/>
                  <a:gd name="T8" fmla="*/ 9 w 14"/>
                  <a:gd name="T9" fmla="*/ 0 h 15"/>
                  <a:gd name="T10" fmla="*/ 12 w 14"/>
                  <a:gd name="T11" fmla="*/ 0 h 15"/>
                  <a:gd name="T12" fmla="*/ 13 w 14"/>
                  <a:gd name="T13" fmla="*/ 1 h 15"/>
                  <a:gd name="T14" fmla="*/ 13 w 14"/>
                  <a:gd name="T15" fmla="*/ 4 h 15"/>
                  <a:gd name="T16" fmla="*/ 7 w 14"/>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14"/>
                    </a:moveTo>
                    <a:cubicBezTo>
                      <a:pt x="6" y="15"/>
                      <a:pt x="5" y="15"/>
                      <a:pt x="4" y="14"/>
                    </a:cubicBezTo>
                    <a:cubicBezTo>
                      <a:pt x="0" y="10"/>
                      <a:pt x="0" y="10"/>
                      <a:pt x="0" y="10"/>
                    </a:cubicBezTo>
                    <a:cubicBezTo>
                      <a:pt x="0" y="10"/>
                      <a:pt x="0" y="9"/>
                      <a:pt x="0" y="8"/>
                    </a:cubicBezTo>
                    <a:cubicBezTo>
                      <a:pt x="9" y="0"/>
                      <a:pt x="9" y="0"/>
                      <a:pt x="9" y="0"/>
                    </a:cubicBezTo>
                    <a:cubicBezTo>
                      <a:pt x="10" y="0"/>
                      <a:pt x="11" y="0"/>
                      <a:pt x="12" y="0"/>
                    </a:cubicBezTo>
                    <a:cubicBezTo>
                      <a:pt x="13" y="1"/>
                      <a:pt x="13" y="1"/>
                      <a:pt x="13" y="1"/>
                    </a:cubicBezTo>
                    <a:cubicBezTo>
                      <a:pt x="14" y="2"/>
                      <a:pt x="14" y="3"/>
                      <a:pt x="13" y="4"/>
                    </a:cubicBez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80" name="Freeform 601"/>
              <p:cNvSpPr>
                <a:spLocks/>
              </p:cNvSpPr>
              <p:nvPr/>
            </p:nvSpPr>
            <p:spPr bwMode="gray">
              <a:xfrm>
                <a:off x="10619800" y="2205905"/>
                <a:ext cx="262390" cy="337358"/>
              </a:xfrm>
              <a:custGeom>
                <a:avLst/>
                <a:gdLst>
                  <a:gd name="T0" fmla="*/ 12 w 13"/>
                  <a:gd name="T1" fmla="*/ 11 h 17"/>
                  <a:gd name="T2" fmla="*/ 11 w 13"/>
                  <a:gd name="T3" fmla="*/ 14 h 17"/>
                  <a:gd name="T4" fmla="*/ 6 w 13"/>
                  <a:gd name="T5" fmla="*/ 16 h 17"/>
                  <a:gd name="T6" fmla="*/ 4 w 13"/>
                  <a:gd name="T7" fmla="*/ 15 h 17"/>
                  <a:gd name="T8" fmla="*/ 0 w 13"/>
                  <a:gd name="T9" fmla="*/ 4 h 17"/>
                  <a:gd name="T10" fmla="*/ 1 w 13"/>
                  <a:gd name="T11" fmla="*/ 1 h 17"/>
                  <a:gd name="T12" fmla="*/ 3 w 13"/>
                  <a:gd name="T13" fmla="*/ 1 h 17"/>
                  <a:gd name="T14" fmla="*/ 5 w 13"/>
                  <a:gd name="T15" fmla="*/ 2 h 17"/>
                  <a:gd name="T16" fmla="*/ 12 w 13"/>
                  <a:gd name="T1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7">
                    <a:moveTo>
                      <a:pt x="12" y="11"/>
                    </a:moveTo>
                    <a:cubicBezTo>
                      <a:pt x="13" y="12"/>
                      <a:pt x="12" y="13"/>
                      <a:pt x="11" y="14"/>
                    </a:cubicBezTo>
                    <a:cubicBezTo>
                      <a:pt x="6" y="16"/>
                      <a:pt x="6" y="16"/>
                      <a:pt x="6" y="16"/>
                    </a:cubicBezTo>
                    <a:cubicBezTo>
                      <a:pt x="5" y="17"/>
                      <a:pt x="4" y="16"/>
                      <a:pt x="4" y="15"/>
                    </a:cubicBezTo>
                    <a:cubicBezTo>
                      <a:pt x="0" y="4"/>
                      <a:pt x="0" y="4"/>
                      <a:pt x="0" y="4"/>
                    </a:cubicBezTo>
                    <a:cubicBezTo>
                      <a:pt x="0" y="3"/>
                      <a:pt x="1" y="2"/>
                      <a:pt x="1" y="1"/>
                    </a:cubicBezTo>
                    <a:cubicBezTo>
                      <a:pt x="3" y="1"/>
                      <a:pt x="3" y="1"/>
                      <a:pt x="3" y="1"/>
                    </a:cubicBezTo>
                    <a:cubicBezTo>
                      <a:pt x="4" y="0"/>
                      <a:pt x="5" y="1"/>
                      <a:pt x="5" y="2"/>
                    </a:cubicBezTo>
                    <a:lnTo>
                      <a:pt x="1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81" name="Freeform 602"/>
              <p:cNvSpPr>
                <a:spLocks/>
              </p:cNvSpPr>
              <p:nvPr/>
            </p:nvSpPr>
            <p:spPr bwMode="gray">
              <a:xfrm>
                <a:off x="11022758" y="3068042"/>
                <a:ext cx="262390" cy="327990"/>
              </a:xfrm>
              <a:custGeom>
                <a:avLst/>
                <a:gdLst>
                  <a:gd name="T0" fmla="*/ 1 w 13"/>
                  <a:gd name="T1" fmla="*/ 6 h 16"/>
                  <a:gd name="T2" fmla="*/ 1 w 13"/>
                  <a:gd name="T3" fmla="*/ 3 h 16"/>
                  <a:gd name="T4" fmla="*/ 6 w 13"/>
                  <a:gd name="T5" fmla="*/ 1 h 16"/>
                  <a:gd name="T6" fmla="*/ 9 w 13"/>
                  <a:gd name="T7" fmla="*/ 2 h 16"/>
                  <a:gd name="T8" fmla="*/ 13 w 13"/>
                  <a:gd name="T9" fmla="*/ 12 h 16"/>
                  <a:gd name="T10" fmla="*/ 11 w 13"/>
                  <a:gd name="T11" fmla="*/ 15 h 16"/>
                  <a:gd name="T12" fmla="*/ 10 w 13"/>
                  <a:gd name="T13" fmla="*/ 16 h 16"/>
                  <a:gd name="T14" fmla="*/ 7 w 13"/>
                  <a:gd name="T15" fmla="*/ 15 h 16"/>
                  <a:gd name="T16" fmla="*/ 1 w 13"/>
                  <a:gd name="T1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 y="6"/>
                    </a:moveTo>
                    <a:cubicBezTo>
                      <a:pt x="0" y="5"/>
                      <a:pt x="0" y="3"/>
                      <a:pt x="1" y="3"/>
                    </a:cubicBezTo>
                    <a:cubicBezTo>
                      <a:pt x="6" y="1"/>
                      <a:pt x="6" y="1"/>
                      <a:pt x="6" y="1"/>
                    </a:cubicBezTo>
                    <a:cubicBezTo>
                      <a:pt x="7" y="0"/>
                      <a:pt x="8" y="0"/>
                      <a:pt x="9" y="2"/>
                    </a:cubicBezTo>
                    <a:cubicBezTo>
                      <a:pt x="13" y="12"/>
                      <a:pt x="13" y="12"/>
                      <a:pt x="13" y="12"/>
                    </a:cubicBezTo>
                    <a:cubicBezTo>
                      <a:pt x="13" y="13"/>
                      <a:pt x="12" y="15"/>
                      <a:pt x="11" y="15"/>
                    </a:cubicBezTo>
                    <a:cubicBezTo>
                      <a:pt x="10" y="16"/>
                      <a:pt x="10" y="16"/>
                      <a:pt x="10" y="16"/>
                    </a:cubicBezTo>
                    <a:cubicBezTo>
                      <a:pt x="9" y="16"/>
                      <a:pt x="8" y="16"/>
                      <a:pt x="7" y="15"/>
                    </a:cubicBezTo>
                    <a:lnTo>
                      <a:pt x="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82" name="Freeform 603"/>
              <p:cNvSpPr>
                <a:spLocks/>
              </p:cNvSpPr>
              <p:nvPr/>
            </p:nvSpPr>
            <p:spPr bwMode="gray">
              <a:xfrm>
                <a:off x="10357410" y="2889995"/>
                <a:ext cx="318616" cy="243648"/>
              </a:xfrm>
              <a:custGeom>
                <a:avLst/>
                <a:gdLst>
                  <a:gd name="T0" fmla="*/ 11 w 16"/>
                  <a:gd name="T1" fmla="*/ 0 h 12"/>
                  <a:gd name="T2" fmla="*/ 13 w 16"/>
                  <a:gd name="T3" fmla="*/ 1 h 12"/>
                  <a:gd name="T4" fmla="*/ 16 w 16"/>
                  <a:gd name="T5" fmla="*/ 6 h 12"/>
                  <a:gd name="T6" fmla="*/ 15 w 16"/>
                  <a:gd name="T7" fmla="*/ 8 h 12"/>
                  <a:gd name="T8" fmla="*/ 4 w 16"/>
                  <a:gd name="T9" fmla="*/ 12 h 12"/>
                  <a:gd name="T10" fmla="*/ 1 w 16"/>
                  <a:gd name="T11" fmla="*/ 11 h 12"/>
                  <a:gd name="T12" fmla="*/ 1 w 16"/>
                  <a:gd name="T13" fmla="*/ 10 h 12"/>
                  <a:gd name="T14" fmla="*/ 1 w 16"/>
                  <a:gd name="T15" fmla="*/ 7 h 12"/>
                  <a:gd name="T16" fmla="*/ 11 w 16"/>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2">
                    <a:moveTo>
                      <a:pt x="11" y="0"/>
                    </a:moveTo>
                    <a:cubicBezTo>
                      <a:pt x="12" y="0"/>
                      <a:pt x="13" y="0"/>
                      <a:pt x="13" y="1"/>
                    </a:cubicBezTo>
                    <a:cubicBezTo>
                      <a:pt x="16" y="6"/>
                      <a:pt x="16" y="6"/>
                      <a:pt x="16" y="6"/>
                    </a:cubicBezTo>
                    <a:cubicBezTo>
                      <a:pt x="16" y="7"/>
                      <a:pt x="16" y="8"/>
                      <a:pt x="15" y="8"/>
                    </a:cubicBezTo>
                    <a:cubicBezTo>
                      <a:pt x="4" y="12"/>
                      <a:pt x="4" y="12"/>
                      <a:pt x="4" y="12"/>
                    </a:cubicBezTo>
                    <a:cubicBezTo>
                      <a:pt x="3" y="12"/>
                      <a:pt x="2" y="12"/>
                      <a:pt x="1" y="11"/>
                    </a:cubicBezTo>
                    <a:cubicBezTo>
                      <a:pt x="1" y="10"/>
                      <a:pt x="1" y="10"/>
                      <a:pt x="1" y="10"/>
                    </a:cubicBezTo>
                    <a:cubicBezTo>
                      <a:pt x="0" y="9"/>
                      <a:pt x="0" y="7"/>
                      <a:pt x="1" y="7"/>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83" name="Freeform 604"/>
              <p:cNvSpPr>
                <a:spLocks/>
              </p:cNvSpPr>
              <p:nvPr/>
            </p:nvSpPr>
            <p:spPr bwMode="gray">
              <a:xfrm>
                <a:off x="11228922" y="2468294"/>
                <a:ext cx="318616" cy="262390"/>
              </a:xfrm>
              <a:custGeom>
                <a:avLst/>
                <a:gdLst>
                  <a:gd name="T0" fmla="*/ 5 w 16"/>
                  <a:gd name="T1" fmla="*/ 12 h 13"/>
                  <a:gd name="T2" fmla="*/ 3 w 16"/>
                  <a:gd name="T3" fmla="*/ 12 h 13"/>
                  <a:gd name="T4" fmla="*/ 0 w 16"/>
                  <a:gd name="T5" fmla="*/ 7 h 13"/>
                  <a:gd name="T6" fmla="*/ 1 w 16"/>
                  <a:gd name="T7" fmla="*/ 4 h 13"/>
                  <a:gd name="T8" fmla="*/ 12 w 16"/>
                  <a:gd name="T9" fmla="*/ 1 h 13"/>
                  <a:gd name="T10" fmla="*/ 15 w 16"/>
                  <a:gd name="T11" fmla="*/ 2 h 13"/>
                  <a:gd name="T12" fmla="*/ 15 w 16"/>
                  <a:gd name="T13" fmla="*/ 3 h 13"/>
                  <a:gd name="T14" fmla="*/ 15 w 16"/>
                  <a:gd name="T15" fmla="*/ 6 h 13"/>
                  <a:gd name="T16" fmla="*/ 5 w 16"/>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5" y="12"/>
                    </a:moveTo>
                    <a:cubicBezTo>
                      <a:pt x="4" y="13"/>
                      <a:pt x="3" y="13"/>
                      <a:pt x="3" y="12"/>
                    </a:cubicBezTo>
                    <a:cubicBezTo>
                      <a:pt x="0" y="7"/>
                      <a:pt x="0" y="7"/>
                      <a:pt x="0" y="7"/>
                    </a:cubicBezTo>
                    <a:cubicBezTo>
                      <a:pt x="0" y="6"/>
                      <a:pt x="0" y="5"/>
                      <a:pt x="1" y="4"/>
                    </a:cubicBezTo>
                    <a:cubicBezTo>
                      <a:pt x="12" y="1"/>
                      <a:pt x="12" y="1"/>
                      <a:pt x="12" y="1"/>
                    </a:cubicBezTo>
                    <a:cubicBezTo>
                      <a:pt x="13" y="0"/>
                      <a:pt x="14" y="1"/>
                      <a:pt x="15" y="2"/>
                    </a:cubicBezTo>
                    <a:cubicBezTo>
                      <a:pt x="15" y="3"/>
                      <a:pt x="15" y="3"/>
                      <a:pt x="15" y="3"/>
                    </a:cubicBezTo>
                    <a:cubicBezTo>
                      <a:pt x="16" y="4"/>
                      <a:pt x="15" y="5"/>
                      <a:pt x="15" y="6"/>
                    </a:cubicBezTo>
                    <a:lnTo>
                      <a:pt x="5"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84" name="Freeform 605"/>
              <p:cNvSpPr>
                <a:spLocks/>
              </p:cNvSpPr>
              <p:nvPr/>
            </p:nvSpPr>
            <p:spPr bwMode="gray">
              <a:xfrm>
                <a:off x="10310558" y="2543263"/>
                <a:ext cx="346732" cy="243648"/>
              </a:xfrm>
              <a:custGeom>
                <a:avLst/>
                <a:gdLst>
                  <a:gd name="T0" fmla="*/ 15 w 17"/>
                  <a:gd name="T1" fmla="*/ 3 h 12"/>
                  <a:gd name="T2" fmla="*/ 16 w 17"/>
                  <a:gd name="T3" fmla="*/ 5 h 12"/>
                  <a:gd name="T4" fmla="*/ 15 w 17"/>
                  <a:gd name="T5" fmla="*/ 10 h 12"/>
                  <a:gd name="T6" fmla="*/ 12 w 17"/>
                  <a:gd name="T7" fmla="*/ 11 h 12"/>
                  <a:gd name="T8" fmla="*/ 2 w 17"/>
                  <a:gd name="T9" fmla="*/ 6 h 12"/>
                  <a:gd name="T10" fmla="*/ 1 w 17"/>
                  <a:gd name="T11" fmla="*/ 3 h 12"/>
                  <a:gd name="T12" fmla="*/ 1 w 17"/>
                  <a:gd name="T13" fmla="*/ 2 h 12"/>
                  <a:gd name="T14" fmla="*/ 4 w 17"/>
                  <a:gd name="T15" fmla="*/ 1 h 12"/>
                  <a:gd name="T16" fmla="*/ 15 w 17"/>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2">
                    <a:moveTo>
                      <a:pt x="15" y="3"/>
                    </a:moveTo>
                    <a:cubicBezTo>
                      <a:pt x="16" y="3"/>
                      <a:pt x="17" y="4"/>
                      <a:pt x="16" y="5"/>
                    </a:cubicBezTo>
                    <a:cubicBezTo>
                      <a:pt x="15" y="10"/>
                      <a:pt x="15" y="10"/>
                      <a:pt x="15" y="10"/>
                    </a:cubicBezTo>
                    <a:cubicBezTo>
                      <a:pt x="14" y="11"/>
                      <a:pt x="13" y="12"/>
                      <a:pt x="12" y="11"/>
                    </a:cubicBezTo>
                    <a:cubicBezTo>
                      <a:pt x="2" y="6"/>
                      <a:pt x="2" y="6"/>
                      <a:pt x="2" y="6"/>
                    </a:cubicBezTo>
                    <a:cubicBezTo>
                      <a:pt x="1" y="6"/>
                      <a:pt x="0" y="4"/>
                      <a:pt x="1" y="3"/>
                    </a:cubicBezTo>
                    <a:cubicBezTo>
                      <a:pt x="1" y="2"/>
                      <a:pt x="1" y="2"/>
                      <a:pt x="1" y="2"/>
                    </a:cubicBezTo>
                    <a:cubicBezTo>
                      <a:pt x="2" y="1"/>
                      <a:pt x="3" y="0"/>
                      <a:pt x="4"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85" name="Freeform 606"/>
              <p:cNvSpPr>
                <a:spLocks/>
              </p:cNvSpPr>
              <p:nvPr/>
            </p:nvSpPr>
            <p:spPr bwMode="gray">
              <a:xfrm>
                <a:off x="11247664" y="2833768"/>
                <a:ext cx="318616" cy="215537"/>
              </a:xfrm>
              <a:custGeom>
                <a:avLst/>
                <a:gdLst>
                  <a:gd name="T0" fmla="*/ 2 w 16"/>
                  <a:gd name="T1" fmla="*/ 9 h 11"/>
                  <a:gd name="T2" fmla="*/ 0 w 16"/>
                  <a:gd name="T3" fmla="*/ 7 h 11"/>
                  <a:gd name="T4" fmla="*/ 2 w 16"/>
                  <a:gd name="T5" fmla="*/ 1 h 11"/>
                  <a:gd name="T6" fmla="*/ 5 w 16"/>
                  <a:gd name="T7" fmla="*/ 0 h 11"/>
                  <a:gd name="T8" fmla="*/ 15 w 16"/>
                  <a:gd name="T9" fmla="*/ 6 h 11"/>
                  <a:gd name="T10" fmla="*/ 16 w 16"/>
                  <a:gd name="T11" fmla="*/ 8 h 11"/>
                  <a:gd name="T12" fmla="*/ 16 w 16"/>
                  <a:gd name="T13" fmla="*/ 9 h 11"/>
                  <a:gd name="T14" fmla="*/ 13 w 16"/>
                  <a:gd name="T15" fmla="*/ 11 h 11"/>
                  <a:gd name="T16" fmla="*/ 2 w 16"/>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2" y="9"/>
                    </a:moveTo>
                    <a:cubicBezTo>
                      <a:pt x="1" y="9"/>
                      <a:pt x="0" y="8"/>
                      <a:pt x="0" y="7"/>
                    </a:cubicBezTo>
                    <a:cubicBezTo>
                      <a:pt x="2" y="1"/>
                      <a:pt x="2" y="1"/>
                      <a:pt x="2" y="1"/>
                    </a:cubicBezTo>
                    <a:cubicBezTo>
                      <a:pt x="2" y="0"/>
                      <a:pt x="4" y="0"/>
                      <a:pt x="5" y="0"/>
                    </a:cubicBezTo>
                    <a:cubicBezTo>
                      <a:pt x="15" y="6"/>
                      <a:pt x="15" y="6"/>
                      <a:pt x="15" y="6"/>
                    </a:cubicBezTo>
                    <a:cubicBezTo>
                      <a:pt x="16" y="6"/>
                      <a:pt x="16" y="7"/>
                      <a:pt x="16" y="8"/>
                    </a:cubicBezTo>
                    <a:cubicBezTo>
                      <a:pt x="16" y="9"/>
                      <a:pt x="16" y="9"/>
                      <a:pt x="16" y="9"/>
                    </a:cubicBezTo>
                    <a:cubicBezTo>
                      <a:pt x="15" y="10"/>
                      <a:pt x="14" y="11"/>
                      <a:pt x="13" y="11"/>
                    </a:cubicBezTo>
                    <a:lnTo>
                      <a:pt x="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86" name="Freeform 608"/>
              <p:cNvSpPr>
                <a:spLocks/>
              </p:cNvSpPr>
              <p:nvPr/>
            </p:nvSpPr>
            <p:spPr bwMode="gray">
              <a:xfrm>
                <a:off x="10694768" y="3086784"/>
                <a:ext cx="224905" cy="346732"/>
              </a:xfrm>
              <a:custGeom>
                <a:avLst/>
                <a:gdLst>
                  <a:gd name="T0" fmla="*/ 2 w 11"/>
                  <a:gd name="T1" fmla="*/ 2 h 17"/>
                  <a:gd name="T2" fmla="*/ 5 w 11"/>
                  <a:gd name="T3" fmla="*/ 1 h 17"/>
                  <a:gd name="T4" fmla="*/ 10 w 11"/>
                  <a:gd name="T5" fmla="*/ 3 h 17"/>
                  <a:gd name="T6" fmla="*/ 11 w 11"/>
                  <a:gd name="T7" fmla="*/ 5 h 17"/>
                  <a:gd name="T8" fmla="*/ 6 w 11"/>
                  <a:gd name="T9" fmla="*/ 15 h 17"/>
                  <a:gd name="T10" fmla="*/ 3 w 11"/>
                  <a:gd name="T11" fmla="*/ 16 h 17"/>
                  <a:gd name="T12" fmla="*/ 2 w 11"/>
                  <a:gd name="T13" fmla="*/ 16 h 17"/>
                  <a:gd name="T14" fmla="*/ 0 w 11"/>
                  <a:gd name="T15" fmla="*/ 13 h 17"/>
                  <a:gd name="T16" fmla="*/ 2 w 11"/>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7">
                    <a:moveTo>
                      <a:pt x="2" y="2"/>
                    </a:moveTo>
                    <a:cubicBezTo>
                      <a:pt x="3" y="1"/>
                      <a:pt x="4" y="0"/>
                      <a:pt x="5" y="1"/>
                    </a:cubicBezTo>
                    <a:cubicBezTo>
                      <a:pt x="10" y="3"/>
                      <a:pt x="10" y="3"/>
                      <a:pt x="10" y="3"/>
                    </a:cubicBezTo>
                    <a:cubicBezTo>
                      <a:pt x="11" y="3"/>
                      <a:pt x="11" y="4"/>
                      <a:pt x="11" y="5"/>
                    </a:cubicBezTo>
                    <a:cubicBezTo>
                      <a:pt x="6" y="15"/>
                      <a:pt x="6" y="15"/>
                      <a:pt x="6" y="15"/>
                    </a:cubicBezTo>
                    <a:cubicBezTo>
                      <a:pt x="5" y="16"/>
                      <a:pt x="4" y="17"/>
                      <a:pt x="3" y="16"/>
                    </a:cubicBezTo>
                    <a:cubicBezTo>
                      <a:pt x="2" y="16"/>
                      <a:pt x="2" y="16"/>
                      <a:pt x="2" y="16"/>
                    </a:cubicBezTo>
                    <a:cubicBezTo>
                      <a:pt x="1" y="16"/>
                      <a:pt x="0" y="15"/>
                      <a:pt x="0" y="13"/>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87" name="Freeform 609"/>
              <p:cNvSpPr>
                <a:spLocks/>
              </p:cNvSpPr>
              <p:nvPr/>
            </p:nvSpPr>
            <p:spPr bwMode="gray">
              <a:xfrm>
                <a:off x="10985274" y="2187162"/>
                <a:ext cx="215537" cy="318616"/>
              </a:xfrm>
              <a:custGeom>
                <a:avLst/>
                <a:gdLst>
                  <a:gd name="T0" fmla="*/ 9 w 11"/>
                  <a:gd name="T1" fmla="*/ 14 h 16"/>
                  <a:gd name="T2" fmla="*/ 6 w 11"/>
                  <a:gd name="T3" fmla="*/ 16 h 16"/>
                  <a:gd name="T4" fmla="*/ 1 w 11"/>
                  <a:gd name="T5" fmla="*/ 14 h 16"/>
                  <a:gd name="T6" fmla="*/ 0 w 11"/>
                  <a:gd name="T7" fmla="*/ 12 h 16"/>
                  <a:gd name="T8" fmla="*/ 5 w 11"/>
                  <a:gd name="T9" fmla="*/ 1 h 16"/>
                  <a:gd name="T10" fmla="*/ 8 w 11"/>
                  <a:gd name="T11" fmla="*/ 0 h 16"/>
                  <a:gd name="T12" fmla="*/ 9 w 11"/>
                  <a:gd name="T13" fmla="*/ 1 h 16"/>
                  <a:gd name="T14" fmla="*/ 11 w 11"/>
                  <a:gd name="T15" fmla="*/ 3 h 16"/>
                  <a:gd name="T16" fmla="*/ 9 w 11"/>
                  <a:gd name="T1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6">
                    <a:moveTo>
                      <a:pt x="9" y="14"/>
                    </a:moveTo>
                    <a:cubicBezTo>
                      <a:pt x="8" y="16"/>
                      <a:pt x="7" y="16"/>
                      <a:pt x="6" y="16"/>
                    </a:cubicBezTo>
                    <a:cubicBezTo>
                      <a:pt x="1" y="14"/>
                      <a:pt x="1" y="14"/>
                      <a:pt x="1" y="14"/>
                    </a:cubicBezTo>
                    <a:cubicBezTo>
                      <a:pt x="0" y="14"/>
                      <a:pt x="0" y="13"/>
                      <a:pt x="0" y="12"/>
                    </a:cubicBezTo>
                    <a:cubicBezTo>
                      <a:pt x="5" y="1"/>
                      <a:pt x="5" y="1"/>
                      <a:pt x="5" y="1"/>
                    </a:cubicBezTo>
                    <a:cubicBezTo>
                      <a:pt x="6" y="0"/>
                      <a:pt x="7" y="0"/>
                      <a:pt x="8" y="0"/>
                    </a:cubicBezTo>
                    <a:cubicBezTo>
                      <a:pt x="9" y="1"/>
                      <a:pt x="9" y="1"/>
                      <a:pt x="9" y="1"/>
                    </a:cubicBezTo>
                    <a:cubicBezTo>
                      <a:pt x="10" y="1"/>
                      <a:pt x="11" y="2"/>
                      <a:pt x="11" y="3"/>
                    </a:cubicBezTo>
                    <a:lnTo>
                      <a:pt x="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grpSp>
        <p:sp>
          <p:nvSpPr>
            <p:cNvPr id="161" name="Freeform 588"/>
            <p:cNvSpPr>
              <a:spLocks noEditPoints="1"/>
            </p:cNvSpPr>
            <p:nvPr/>
          </p:nvSpPr>
          <p:spPr bwMode="gray">
            <a:xfrm>
              <a:off x="9084690" y="2843012"/>
              <a:ext cx="705849" cy="705849"/>
            </a:xfrm>
            <a:custGeom>
              <a:avLst/>
              <a:gdLst>
                <a:gd name="T0" fmla="*/ 8 w 35"/>
                <a:gd name="T1" fmla="*/ 9 h 35"/>
                <a:gd name="T2" fmla="*/ 8 w 35"/>
                <a:gd name="T3" fmla="*/ 11 h 35"/>
                <a:gd name="T4" fmla="*/ 5 w 35"/>
                <a:gd name="T5" fmla="*/ 13 h 35"/>
                <a:gd name="T6" fmla="*/ 1 w 35"/>
                <a:gd name="T7" fmla="*/ 14 h 35"/>
                <a:gd name="T8" fmla="*/ 1 w 35"/>
                <a:gd name="T9" fmla="*/ 18 h 35"/>
                <a:gd name="T10" fmla="*/ 6 w 35"/>
                <a:gd name="T11" fmla="*/ 20 h 35"/>
                <a:gd name="T12" fmla="*/ 6 w 35"/>
                <a:gd name="T13" fmla="*/ 24 h 35"/>
                <a:gd name="T14" fmla="*/ 3 w 35"/>
                <a:gd name="T15" fmla="*/ 27 h 35"/>
                <a:gd name="T16" fmla="*/ 6 w 35"/>
                <a:gd name="T17" fmla="*/ 30 h 35"/>
                <a:gd name="T18" fmla="*/ 11 w 35"/>
                <a:gd name="T19" fmla="*/ 28 h 35"/>
                <a:gd name="T20" fmla="*/ 13 w 35"/>
                <a:gd name="T21" fmla="*/ 31 h 35"/>
                <a:gd name="T22" fmla="*/ 14 w 35"/>
                <a:gd name="T23" fmla="*/ 35 h 35"/>
                <a:gd name="T24" fmla="*/ 18 w 35"/>
                <a:gd name="T25" fmla="*/ 34 h 35"/>
                <a:gd name="T26" fmla="*/ 20 w 35"/>
                <a:gd name="T27" fmla="*/ 30 h 35"/>
                <a:gd name="T28" fmla="*/ 22 w 35"/>
                <a:gd name="T29" fmla="*/ 29 h 35"/>
                <a:gd name="T30" fmla="*/ 24 w 35"/>
                <a:gd name="T31" fmla="*/ 30 h 35"/>
                <a:gd name="T32" fmla="*/ 27 w 35"/>
                <a:gd name="T33" fmla="*/ 32 h 35"/>
                <a:gd name="T34" fmla="*/ 30 w 35"/>
                <a:gd name="T35" fmla="*/ 29 h 35"/>
                <a:gd name="T36" fmla="*/ 28 w 35"/>
                <a:gd name="T37" fmla="*/ 25 h 35"/>
                <a:gd name="T38" fmla="*/ 29 w 35"/>
                <a:gd name="T39" fmla="*/ 23 h 35"/>
                <a:gd name="T40" fmla="*/ 30 w 35"/>
                <a:gd name="T41" fmla="*/ 22 h 35"/>
                <a:gd name="T42" fmla="*/ 35 w 35"/>
                <a:gd name="T43" fmla="*/ 21 h 35"/>
                <a:gd name="T44" fmla="*/ 34 w 35"/>
                <a:gd name="T45" fmla="*/ 18 h 35"/>
                <a:gd name="T46" fmla="*/ 30 w 35"/>
                <a:gd name="T47" fmla="*/ 15 h 35"/>
                <a:gd name="T48" fmla="*/ 29 w 35"/>
                <a:gd name="T49" fmla="*/ 14 h 35"/>
                <a:gd name="T50" fmla="*/ 30 w 35"/>
                <a:gd name="T51" fmla="*/ 12 h 35"/>
                <a:gd name="T52" fmla="*/ 32 w 35"/>
                <a:gd name="T53" fmla="*/ 8 h 35"/>
                <a:gd name="T54" fmla="*/ 29 w 35"/>
                <a:gd name="T55" fmla="*/ 6 h 35"/>
                <a:gd name="T56" fmla="*/ 24 w 35"/>
                <a:gd name="T57" fmla="*/ 8 h 35"/>
                <a:gd name="T58" fmla="*/ 23 w 35"/>
                <a:gd name="T59" fmla="*/ 7 h 35"/>
                <a:gd name="T60" fmla="*/ 22 w 35"/>
                <a:gd name="T61" fmla="*/ 5 h 35"/>
                <a:gd name="T62" fmla="*/ 21 w 35"/>
                <a:gd name="T63" fmla="*/ 1 h 35"/>
                <a:gd name="T64" fmla="*/ 18 w 35"/>
                <a:gd name="T65" fmla="*/ 1 h 35"/>
                <a:gd name="T66" fmla="*/ 15 w 35"/>
                <a:gd name="T67" fmla="*/ 6 h 35"/>
                <a:gd name="T68" fmla="*/ 14 w 35"/>
                <a:gd name="T69" fmla="*/ 6 h 35"/>
                <a:gd name="T70" fmla="*/ 12 w 35"/>
                <a:gd name="T71" fmla="*/ 6 h 35"/>
                <a:gd name="T72" fmla="*/ 8 w 35"/>
                <a:gd name="T73" fmla="*/ 3 h 35"/>
                <a:gd name="T74" fmla="*/ 6 w 35"/>
                <a:gd name="T75" fmla="*/ 6 h 35"/>
                <a:gd name="T76" fmla="*/ 22 w 35"/>
                <a:gd name="T77" fmla="*/ 23 h 35"/>
                <a:gd name="T78" fmla="*/ 14 w 35"/>
                <a:gd name="T7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 h="35">
                  <a:moveTo>
                    <a:pt x="6" y="6"/>
                  </a:moveTo>
                  <a:cubicBezTo>
                    <a:pt x="8" y="9"/>
                    <a:pt x="8" y="9"/>
                    <a:pt x="8" y="9"/>
                  </a:cubicBezTo>
                  <a:cubicBezTo>
                    <a:pt x="8" y="10"/>
                    <a:pt x="8" y="10"/>
                    <a:pt x="8" y="11"/>
                  </a:cubicBezTo>
                  <a:cubicBezTo>
                    <a:pt x="8" y="11"/>
                    <a:pt x="8" y="11"/>
                    <a:pt x="8" y="11"/>
                  </a:cubicBezTo>
                  <a:cubicBezTo>
                    <a:pt x="7" y="11"/>
                    <a:pt x="7" y="12"/>
                    <a:pt x="7" y="12"/>
                  </a:cubicBezTo>
                  <a:cubicBezTo>
                    <a:pt x="7" y="13"/>
                    <a:pt x="6" y="13"/>
                    <a:pt x="5" y="13"/>
                  </a:cubicBezTo>
                  <a:cubicBezTo>
                    <a:pt x="2" y="13"/>
                    <a:pt x="2" y="13"/>
                    <a:pt x="2" y="13"/>
                  </a:cubicBezTo>
                  <a:cubicBezTo>
                    <a:pt x="1" y="13"/>
                    <a:pt x="1" y="14"/>
                    <a:pt x="1" y="14"/>
                  </a:cubicBezTo>
                  <a:cubicBezTo>
                    <a:pt x="0" y="17"/>
                    <a:pt x="0" y="17"/>
                    <a:pt x="0" y="17"/>
                  </a:cubicBezTo>
                  <a:cubicBezTo>
                    <a:pt x="0" y="17"/>
                    <a:pt x="1" y="18"/>
                    <a:pt x="1" y="18"/>
                  </a:cubicBezTo>
                  <a:cubicBezTo>
                    <a:pt x="4" y="19"/>
                    <a:pt x="4" y="19"/>
                    <a:pt x="4" y="19"/>
                  </a:cubicBezTo>
                  <a:cubicBezTo>
                    <a:pt x="5" y="19"/>
                    <a:pt x="6" y="19"/>
                    <a:pt x="6" y="20"/>
                  </a:cubicBezTo>
                  <a:cubicBezTo>
                    <a:pt x="6" y="21"/>
                    <a:pt x="6" y="21"/>
                    <a:pt x="6" y="22"/>
                  </a:cubicBezTo>
                  <a:cubicBezTo>
                    <a:pt x="6" y="22"/>
                    <a:pt x="6" y="23"/>
                    <a:pt x="6" y="24"/>
                  </a:cubicBezTo>
                  <a:cubicBezTo>
                    <a:pt x="3" y="26"/>
                    <a:pt x="3" y="26"/>
                    <a:pt x="3" y="26"/>
                  </a:cubicBezTo>
                  <a:cubicBezTo>
                    <a:pt x="3" y="26"/>
                    <a:pt x="3" y="27"/>
                    <a:pt x="3" y="27"/>
                  </a:cubicBezTo>
                  <a:cubicBezTo>
                    <a:pt x="5" y="29"/>
                    <a:pt x="5" y="29"/>
                    <a:pt x="5" y="29"/>
                  </a:cubicBezTo>
                  <a:cubicBezTo>
                    <a:pt x="5" y="30"/>
                    <a:pt x="6" y="30"/>
                    <a:pt x="6" y="30"/>
                  </a:cubicBezTo>
                  <a:cubicBezTo>
                    <a:pt x="9" y="28"/>
                    <a:pt x="9" y="28"/>
                    <a:pt x="9" y="28"/>
                  </a:cubicBezTo>
                  <a:cubicBezTo>
                    <a:pt x="10" y="27"/>
                    <a:pt x="10" y="28"/>
                    <a:pt x="11" y="28"/>
                  </a:cubicBezTo>
                  <a:cubicBezTo>
                    <a:pt x="11" y="28"/>
                    <a:pt x="12" y="28"/>
                    <a:pt x="12" y="29"/>
                  </a:cubicBezTo>
                  <a:cubicBezTo>
                    <a:pt x="13" y="29"/>
                    <a:pt x="13" y="29"/>
                    <a:pt x="13" y="31"/>
                  </a:cubicBezTo>
                  <a:cubicBezTo>
                    <a:pt x="13" y="34"/>
                    <a:pt x="13" y="34"/>
                    <a:pt x="13" y="34"/>
                  </a:cubicBezTo>
                  <a:cubicBezTo>
                    <a:pt x="13" y="34"/>
                    <a:pt x="14" y="35"/>
                    <a:pt x="14" y="35"/>
                  </a:cubicBezTo>
                  <a:cubicBezTo>
                    <a:pt x="17" y="35"/>
                    <a:pt x="17" y="35"/>
                    <a:pt x="17" y="35"/>
                  </a:cubicBezTo>
                  <a:cubicBezTo>
                    <a:pt x="17" y="35"/>
                    <a:pt x="18" y="35"/>
                    <a:pt x="18" y="34"/>
                  </a:cubicBezTo>
                  <a:cubicBezTo>
                    <a:pt x="19" y="31"/>
                    <a:pt x="19" y="31"/>
                    <a:pt x="19" y="31"/>
                  </a:cubicBezTo>
                  <a:cubicBezTo>
                    <a:pt x="19" y="30"/>
                    <a:pt x="19" y="30"/>
                    <a:pt x="20" y="30"/>
                  </a:cubicBezTo>
                  <a:cubicBezTo>
                    <a:pt x="20" y="30"/>
                    <a:pt x="20" y="30"/>
                    <a:pt x="20" y="30"/>
                  </a:cubicBezTo>
                  <a:cubicBezTo>
                    <a:pt x="21" y="30"/>
                    <a:pt x="21" y="29"/>
                    <a:pt x="22" y="29"/>
                  </a:cubicBezTo>
                  <a:cubicBezTo>
                    <a:pt x="22" y="29"/>
                    <a:pt x="22" y="29"/>
                    <a:pt x="22" y="29"/>
                  </a:cubicBezTo>
                  <a:cubicBezTo>
                    <a:pt x="22" y="29"/>
                    <a:pt x="23" y="29"/>
                    <a:pt x="24" y="30"/>
                  </a:cubicBezTo>
                  <a:cubicBezTo>
                    <a:pt x="26" y="32"/>
                    <a:pt x="26" y="32"/>
                    <a:pt x="26" y="32"/>
                  </a:cubicBezTo>
                  <a:cubicBezTo>
                    <a:pt x="26" y="33"/>
                    <a:pt x="27" y="33"/>
                    <a:pt x="27" y="32"/>
                  </a:cubicBezTo>
                  <a:cubicBezTo>
                    <a:pt x="29" y="31"/>
                    <a:pt x="29" y="31"/>
                    <a:pt x="29" y="31"/>
                  </a:cubicBezTo>
                  <a:cubicBezTo>
                    <a:pt x="30" y="30"/>
                    <a:pt x="30" y="30"/>
                    <a:pt x="30" y="29"/>
                  </a:cubicBezTo>
                  <a:cubicBezTo>
                    <a:pt x="28" y="27"/>
                    <a:pt x="28" y="27"/>
                    <a:pt x="28" y="27"/>
                  </a:cubicBezTo>
                  <a:cubicBezTo>
                    <a:pt x="27" y="26"/>
                    <a:pt x="27" y="25"/>
                    <a:pt x="28" y="25"/>
                  </a:cubicBezTo>
                  <a:cubicBezTo>
                    <a:pt x="28" y="24"/>
                    <a:pt x="28" y="24"/>
                    <a:pt x="28" y="24"/>
                  </a:cubicBezTo>
                  <a:cubicBezTo>
                    <a:pt x="28" y="24"/>
                    <a:pt x="28" y="24"/>
                    <a:pt x="29" y="23"/>
                  </a:cubicBezTo>
                  <a:cubicBezTo>
                    <a:pt x="29" y="23"/>
                    <a:pt x="29" y="23"/>
                    <a:pt x="29" y="23"/>
                  </a:cubicBezTo>
                  <a:cubicBezTo>
                    <a:pt x="29" y="23"/>
                    <a:pt x="29" y="22"/>
                    <a:pt x="30" y="22"/>
                  </a:cubicBezTo>
                  <a:cubicBezTo>
                    <a:pt x="34" y="22"/>
                    <a:pt x="34" y="22"/>
                    <a:pt x="34" y="22"/>
                  </a:cubicBezTo>
                  <a:cubicBezTo>
                    <a:pt x="34" y="22"/>
                    <a:pt x="35" y="22"/>
                    <a:pt x="35" y="21"/>
                  </a:cubicBezTo>
                  <a:cubicBezTo>
                    <a:pt x="35" y="19"/>
                    <a:pt x="35" y="19"/>
                    <a:pt x="35" y="19"/>
                  </a:cubicBezTo>
                  <a:cubicBezTo>
                    <a:pt x="35" y="18"/>
                    <a:pt x="35" y="18"/>
                    <a:pt x="34" y="18"/>
                  </a:cubicBezTo>
                  <a:cubicBezTo>
                    <a:pt x="31" y="17"/>
                    <a:pt x="31" y="17"/>
                    <a:pt x="31" y="17"/>
                  </a:cubicBezTo>
                  <a:cubicBezTo>
                    <a:pt x="30" y="17"/>
                    <a:pt x="30" y="16"/>
                    <a:pt x="30" y="15"/>
                  </a:cubicBezTo>
                  <a:cubicBezTo>
                    <a:pt x="30" y="15"/>
                    <a:pt x="30" y="15"/>
                    <a:pt x="30" y="15"/>
                  </a:cubicBezTo>
                  <a:cubicBezTo>
                    <a:pt x="30" y="15"/>
                    <a:pt x="29" y="14"/>
                    <a:pt x="29" y="14"/>
                  </a:cubicBezTo>
                  <a:cubicBezTo>
                    <a:pt x="29" y="14"/>
                    <a:pt x="29" y="14"/>
                    <a:pt x="29" y="14"/>
                  </a:cubicBezTo>
                  <a:cubicBezTo>
                    <a:pt x="29" y="13"/>
                    <a:pt x="29" y="13"/>
                    <a:pt x="30" y="12"/>
                  </a:cubicBezTo>
                  <a:cubicBezTo>
                    <a:pt x="32" y="10"/>
                    <a:pt x="32" y="10"/>
                    <a:pt x="32" y="10"/>
                  </a:cubicBezTo>
                  <a:cubicBezTo>
                    <a:pt x="33" y="9"/>
                    <a:pt x="32" y="8"/>
                    <a:pt x="32" y="8"/>
                  </a:cubicBezTo>
                  <a:cubicBezTo>
                    <a:pt x="31" y="6"/>
                    <a:pt x="31" y="6"/>
                    <a:pt x="31" y="6"/>
                  </a:cubicBezTo>
                  <a:cubicBezTo>
                    <a:pt x="30" y="6"/>
                    <a:pt x="30" y="6"/>
                    <a:pt x="29" y="6"/>
                  </a:cubicBezTo>
                  <a:cubicBezTo>
                    <a:pt x="27" y="8"/>
                    <a:pt x="27" y="8"/>
                    <a:pt x="27" y="8"/>
                  </a:cubicBezTo>
                  <a:cubicBezTo>
                    <a:pt x="26" y="8"/>
                    <a:pt x="25" y="8"/>
                    <a:pt x="24" y="8"/>
                  </a:cubicBezTo>
                  <a:cubicBezTo>
                    <a:pt x="24" y="8"/>
                    <a:pt x="24" y="8"/>
                    <a:pt x="24" y="8"/>
                  </a:cubicBezTo>
                  <a:cubicBezTo>
                    <a:pt x="24" y="7"/>
                    <a:pt x="24" y="7"/>
                    <a:pt x="23" y="7"/>
                  </a:cubicBezTo>
                  <a:cubicBezTo>
                    <a:pt x="23" y="7"/>
                    <a:pt x="23" y="7"/>
                    <a:pt x="23" y="7"/>
                  </a:cubicBezTo>
                  <a:cubicBezTo>
                    <a:pt x="22" y="7"/>
                    <a:pt x="22" y="6"/>
                    <a:pt x="22" y="5"/>
                  </a:cubicBezTo>
                  <a:cubicBezTo>
                    <a:pt x="22" y="2"/>
                    <a:pt x="22" y="2"/>
                    <a:pt x="22" y="2"/>
                  </a:cubicBezTo>
                  <a:cubicBezTo>
                    <a:pt x="22" y="1"/>
                    <a:pt x="22" y="1"/>
                    <a:pt x="21" y="1"/>
                  </a:cubicBezTo>
                  <a:cubicBezTo>
                    <a:pt x="19" y="0"/>
                    <a:pt x="19" y="0"/>
                    <a:pt x="19" y="0"/>
                  </a:cubicBezTo>
                  <a:cubicBezTo>
                    <a:pt x="18" y="0"/>
                    <a:pt x="18" y="1"/>
                    <a:pt x="18" y="1"/>
                  </a:cubicBezTo>
                  <a:cubicBezTo>
                    <a:pt x="17" y="4"/>
                    <a:pt x="17" y="4"/>
                    <a:pt x="17" y="4"/>
                  </a:cubicBezTo>
                  <a:cubicBezTo>
                    <a:pt x="17" y="5"/>
                    <a:pt x="16" y="6"/>
                    <a:pt x="15" y="6"/>
                  </a:cubicBezTo>
                  <a:cubicBezTo>
                    <a:pt x="15" y="6"/>
                    <a:pt x="15" y="6"/>
                    <a:pt x="15" y="6"/>
                  </a:cubicBezTo>
                  <a:cubicBezTo>
                    <a:pt x="15" y="6"/>
                    <a:pt x="14" y="6"/>
                    <a:pt x="14" y="6"/>
                  </a:cubicBezTo>
                  <a:cubicBezTo>
                    <a:pt x="14" y="6"/>
                    <a:pt x="14" y="6"/>
                    <a:pt x="14" y="6"/>
                  </a:cubicBezTo>
                  <a:cubicBezTo>
                    <a:pt x="13" y="6"/>
                    <a:pt x="13" y="6"/>
                    <a:pt x="12" y="6"/>
                  </a:cubicBezTo>
                  <a:cubicBezTo>
                    <a:pt x="10" y="3"/>
                    <a:pt x="10" y="3"/>
                    <a:pt x="10" y="3"/>
                  </a:cubicBezTo>
                  <a:cubicBezTo>
                    <a:pt x="9" y="3"/>
                    <a:pt x="8" y="3"/>
                    <a:pt x="8" y="3"/>
                  </a:cubicBezTo>
                  <a:cubicBezTo>
                    <a:pt x="6" y="5"/>
                    <a:pt x="6" y="5"/>
                    <a:pt x="6" y="5"/>
                  </a:cubicBezTo>
                  <a:cubicBezTo>
                    <a:pt x="6" y="5"/>
                    <a:pt x="6" y="6"/>
                    <a:pt x="6" y="6"/>
                  </a:cubicBezTo>
                  <a:close/>
                  <a:moveTo>
                    <a:pt x="23" y="14"/>
                  </a:moveTo>
                  <a:cubicBezTo>
                    <a:pt x="25" y="17"/>
                    <a:pt x="24" y="21"/>
                    <a:pt x="22" y="23"/>
                  </a:cubicBezTo>
                  <a:cubicBezTo>
                    <a:pt x="19" y="25"/>
                    <a:pt x="15" y="24"/>
                    <a:pt x="13" y="22"/>
                  </a:cubicBezTo>
                  <a:cubicBezTo>
                    <a:pt x="11" y="19"/>
                    <a:pt x="11" y="15"/>
                    <a:pt x="14" y="13"/>
                  </a:cubicBezTo>
                  <a:cubicBezTo>
                    <a:pt x="17" y="11"/>
                    <a:pt x="21" y="11"/>
                    <a:pt x="23" y="14"/>
                  </a:cubicBezTo>
                  <a:close/>
                </a:path>
              </a:pathLst>
            </a:custGeom>
            <a:solidFill>
              <a:srgbClr val="5C2D91"/>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62" name="Freeform 589"/>
            <p:cNvSpPr>
              <a:spLocks noEditPoints="1"/>
            </p:cNvSpPr>
            <p:nvPr/>
          </p:nvSpPr>
          <p:spPr bwMode="gray">
            <a:xfrm>
              <a:off x="8583166" y="3920366"/>
              <a:ext cx="2126837" cy="2117552"/>
            </a:xfrm>
            <a:custGeom>
              <a:avLst/>
              <a:gdLst>
                <a:gd name="T0" fmla="*/ 95 w 106"/>
                <a:gd name="T1" fmla="*/ 42 h 106"/>
                <a:gd name="T2" fmla="*/ 101 w 106"/>
                <a:gd name="T3" fmla="*/ 30 h 106"/>
                <a:gd name="T4" fmla="*/ 88 w 106"/>
                <a:gd name="T5" fmla="*/ 26 h 106"/>
                <a:gd name="T6" fmla="*/ 89 w 106"/>
                <a:gd name="T7" fmla="*/ 14 h 106"/>
                <a:gd name="T8" fmla="*/ 75 w 106"/>
                <a:gd name="T9" fmla="*/ 15 h 106"/>
                <a:gd name="T10" fmla="*/ 71 w 106"/>
                <a:gd name="T11" fmla="*/ 3 h 106"/>
                <a:gd name="T12" fmla="*/ 59 w 106"/>
                <a:gd name="T13" fmla="*/ 10 h 106"/>
                <a:gd name="T14" fmla="*/ 51 w 106"/>
                <a:gd name="T15" fmla="*/ 0 h 106"/>
                <a:gd name="T16" fmla="*/ 42 w 106"/>
                <a:gd name="T17" fmla="*/ 11 h 106"/>
                <a:gd name="T18" fmla="*/ 31 w 106"/>
                <a:gd name="T19" fmla="*/ 5 h 106"/>
                <a:gd name="T20" fmla="*/ 27 w 106"/>
                <a:gd name="T21" fmla="*/ 18 h 106"/>
                <a:gd name="T22" fmla="*/ 14 w 106"/>
                <a:gd name="T23" fmla="*/ 17 h 106"/>
                <a:gd name="T24" fmla="*/ 16 w 106"/>
                <a:gd name="T25" fmla="*/ 31 h 106"/>
                <a:gd name="T26" fmla="*/ 4 w 106"/>
                <a:gd name="T27" fmla="*/ 35 h 106"/>
                <a:gd name="T28" fmla="*/ 10 w 106"/>
                <a:gd name="T29" fmla="*/ 47 h 106"/>
                <a:gd name="T30" fmla="*/ 0 w 106"/>
                <a:gd name="T31" fmla="*/ 55 h 106"/>
                <a:gd name="T32" fmla="*/ 11 w 106"/>
                <a:gd name="T33" fmla="*/ 64 h 106"/>
                <a:gd name="T34" fmla="*/ 5 w 106"/>
                <a:gd name="T35" fmla="*/ 75 h 106"/>
                <a:gd name="T36" fmla="*/ 19 w 106"/>
                <a:gd name="T37" fmla="*/ 79 h 106"/>
                <a:gd name="T38" fmla="*/ 18 w 106"/>
                <a:gd name="T39" fmla="*/ 92 h 106"/>
                <a:gd name="T40" fmla="*/ 31 w 106"/>
                <a:gd name="T41" fmla="*/ 90 h 106"/>
                <a:gd name="T42" fmla="*/ 35 w 106"/>
                <a:gd name="T43" fmla="*/ 103 h 106"/>
                <a:gd name="T44" fmla="*/ 47 w 106"/>
                <a:gd name="T45" fmla="*/ 96 h 106"/>
                <a:gd name="T46" fmla="*/ 56 w 106"/>
                <a:gd name="T47" fmla="*/ 106 h 106"/>
                <a:gd name="T48" fmla="*/ 64 w 106"/>
                <a:gd name="T49" fmla="*/ 95 h 106"/>
                <a:gd name="T50" fmla="*/ 76 w 106"/>
                <a:gd name="T51" fmla="*/ 101 h 106"/>
                <a:gd name="T52" fmla="*/ 80 w 106"/>
                <a:gd name="T53" fmla="*/ 87 h 106"/>
                <a:gd name="T54" fmla="*/ 93 w 106"/>
                <a:gd name="T55" fmla="*/ 88 h 106"/>
                <a:gd name="T56" fmla="*/ 91 w 106"/>
                <a:gd name="T57" fmla="*/ 75 h 106"/>
                <a:gd name="T58" fmla="*/ 103 w 106"/>
                <a:gd name="T59" fmla="*/ 71 h 106"/>
                <a:gd name="T60" fmla="*/ 96 w 106"/>
                <a:gd name="T61" fmla="*/ 59 h 106"/>
                <a:gd name="T62" fmla="*/ 106 w 106"/>
                <a:gd name="T63" fmla="*/ 50 h 106"/>
                <a:gd name="T64" fmla="*/ 82 w 106"/>
                <a:gd name="T65" fmla="*/ 63 h 106"/>
                <a:gd name="T66" fmla="*/ 82 w 106"/>
                <a:gd name="T67" fmla="*/ 43 h 106"/>
                <a:gd name="T68" fmla="*/ 86 w 106"/>
                <a:gd name="T69" fmla="*/ 61 h 106"/>
                <a:gd name="T70" fmla="*/ 65 w 106"/>
                <a:gd name="T71" fmla="*/ 43 h 106"/>
                <a:gd name="T72" fmla="*/ 70 w 106"/>
                <a:gd name="T73" fmla="*/ 24 h 106"/>
                <a:gd name="T74" fmla="*/ 45 w 106"/>
                <a:gd name="T75" fmla="*/ 20 h 106"/>
                <a:gd name="T76" fmla="*/ 63 w 106"/>
                <a:gd name="T77" fmla="*/ 24 h 106"/>
                <a:gd name="T78" fmla="*/ 43 w 106"/>
                <a:gd name="T79" fmla="*/ 24 h 106"/>
                <a:gd name="T80" fmla="*/ 53 w 106"/>
                <a:gd name="T81" fmla="*/ 61 h 106"/>
                <a:gd name="T82" fmla="*/ 62 w 106"/>
                <a:gd name="T83" fmla="*/ 53 h 106"/>
                <a:gd name="T84" fmla="*/ 44 w 106"/>
                <a:gd name="T85" fmla="*/ 40 h 106"/>
                <a:gd name="T86" fmla="*/ 24 w 106"/>
                <a:gd name="T87" fmla="*/ 35 h 106"/>
                <a:gd name="T88" fmla="*/ 20 w 106"/>
                <a:gd name="T89" fmla="*/ 61 h 106"/>
                <a:gd name="T90" fmla="*/ 24 w 106"/>
                <a:gd name="T91" fmla="*/ 42 h 106"/>
                <a:gd name="T92" fmla="*/ 24 w 106"/>
                <a:gd name="T93" fmla="*/ 62 h 106"/>
                <a:gd name="T94" fmla="*/ 25 w 106"/>
                <a:gd name="T95" fmla="*/ 66 h 106"/>
                <a:gd name="T96" fmla="*/ 40 w 106"/>
                <a:gd name="T97" fmla="*/ 80 h 106"/>
                <a:gd name="T98" fmla="*/ 24 w 106"/>
                <a:gd name="T99" fmla="*/ 69 h 106"/>
                <a:gd name="T100" fmla="*/ 44 w 106"/>
                <a:gd name="T101" fmla="*/ 85 h 106"/>
                <a:gd name="T102" fmla="*/ 55 w 106"/>
                <a:gd name="T103" fmla="*/ 68 h 106"/>
                <a:gd name="T104" fmla="*/ 70 w 106"/>
                <a:gd name="T105" fmla="*/ 82 h 106"/>
                <a:gd name="T106" fmla="*/ 65 w 106"/>
                <a:gd name="T107" fmla="*/ 62 h 106"/>
                <a:gd name="T108" fmla="*/ 77 w 106"/>
                <a:gd name="T109"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 h="106">
                  <a:moveTo>
                    <a:pt x="104" y="48"/>
                  </a:moveTo>
                  <a:cubicBezTo>
                    <a:pt x="96" y="47"/>
                    <a:pt x="96" y="47"/>
                    <a:pt x="96" y="47"/>
                  </a:cubicBezTo>
                  <a:cubicBezTo>
                    <a:pt x="96" y="45"/>
                    <a:pt x="96" y="44"/>
                    <a:pt x="95" y="42"/>
                  </a:cubicBezTo>
                  <a:cubicBezTo>
                    <a:pt x="102" y="38"/>
                    <a:pt x="102" y="38"/>
                    <a:pt x="102" y="38"/>
                  </a:cubicBezTo>
                  <a:cubicBezTo>
                    <a:pt x="103" y="37"/>
                    <a:pt x="104" y="36"/>
                    <a:pt x="103" y="35"/>
                  </a:cubicBezTo>
                  <a:cubicBezTo>
                    <a:pt x="101" y="30"/>
                    <a:pt x="101" y="30"/>
                    <a:pt x="101" y="30"/>
                  </a:cubicBezTo>
                  <a:cubicBezTo>
                    <a:pt x="101" y="29"/>
                    <a:pt x="100" y="29"/>
                    <a:pt x="99" y="29"/>
                  </a:cubicBezTo>
                  <a:cubicBezTo>
                    <a:pt x="91" y="31"/>
                    <a:pt x="91" y="31"/>
                    <a:pt x="91" y="31"/>
                  </a:cubicBezTo>
                  <a:cubicBezTo>
                    <a:pt x="90" y="29"/>
                    <a:pt x="89" y="28"/>
                    <a:pt x="88" y="26"/>
                  </a:cubicBezTo>
                  <a:cubicBezTo>
                    <a:pt x="93" y="20"/>
                    <a:pt x="93" y="20"/>
                    <a:pt x="93" y="20"/>
                  </a:cubicBezTo>
                  <a:cubicBezTo>
                    <a:pt x="93" y="19"/>
                    <a:pt x="93" y="18"/>
                    <a:pt x="93" y="17"/>
                  </a:cubicBezTo>
                  <a:cubicBezTo>
                    <a:pt x="89" y="14"/>
                    <a:pt x="89" y="14"/>
                    <a:pt x="89" y="14"/>
                  </a:cubicBezTo>
                  <a:cubicBezTo>
                    <a:pt x="88" y="13"/>
                    <a:pt x="87" y="13"/>
                    <a:pt x="86" y="13"/>
                  </a:cubicBezTo>
                  <a:cubicBezTo>
                    <a:pt x="80" y="18"/>
                    <a:pt x="80" y="18"/>
                    <a:pt x="80" y="18"/>
                  </a:cubicBezTo>
                  <a:cubicBezTo>
                    <a:pt x="78" y="17"/>
                    <a:pt x="77" y="16"/>
                    <a:pt x="75" y="15"/>
                  </a:cubicBezTo>
                  <a:cubicBezTo>
                    <a:pt x="77" y="8"/>
                    <a:pt x="77" y="8"/>
                    <a:pt x="77" y="8"/>
                  </a:cubicBezTo>
                  <a:cubicBezTo>
                    <a:pt x="78" y="7"/>
                    <a:pt x="77" y="5"/>
                    <a:pt x="76" y="5"/>
                  </a:cubicBezTo>
                  <a:cubicBezTo>
                    <a:pt x="71" y="3"/>
                    <a:pt x="71" y="3"/>
                    <a:pt x="71" y="3"/>
                  </a:cubicBezTo>
                  <a:cubicBezTo>
                    <a:pt x="70" y="3"/>
                    <a:pt x="69" y="3"/>
                    <a:pt x="69" y="4"/>
                  </a:cubicBezTo>
                  <a:cubicBezTo>
                    <a:pt x="65" y="11"/>
                    <a:pt x="65" y="11"/>
                    <a:pt x="65" y="11"/>
                  </a:cubicBezTo>
                  <a:cubicBezTo>
                    <a:pt x="63" y="10"/>
                    <a:pt x="61" y="10"/>
                    <a:pt x="59" y="10"/>
                  </a:cubicBezTo>
                  <a:cubicBezTo>
                    <a:pt x="58" y="2"/>
                    <a:pt x="58" y="2"/>
                    <a:pt x="58" y="2"/>
                  </a:cubicBezTo>
                  <a:cubicBezTo>
                    <a:pt x="58" y="1"/>
                    <a:pt x="57" y="0"/>
                    <a:pt x="56" y="0"/>
                  </a:cubicBezTo>
                  <a:cubicBezTo>
                    <a:pt x="51" y="0"/>
                    <a:pt x="51" y="0"/>
                    <a:pt x="51" y="0"/>
                  </a:cubicBezTo>
                  <a:cubicBezTo>
                    <a:pt x="50" y="0"/>
                    <a:pt x="49" y="1"/>
                    <a:pt x="49" y="2"/>
                  </a:cubicBezTo>
                  <a:cubicBezTo>
                    <a:pt x="47" y="10"/>
                    <a:pt x="47" y="10"/>
                    <a:pt x="47" y="10"/>
                  </a:cubicBezTo>
                  <a:cubicBezTo>
                    <a:pt x="46" y="10"/>
                    <a:pt x="44" y="10"/>
                    <a:pt x="42" y="11"/>
                  </a:cubicBezTo>
                  <a:cubicBezTo>
                    <a:pt x="38" y="4"/>
                    <a:pt x="38" y="4"/>
                    <a:pt x="38" y="4"/>
                  </a:cubicBezTo>
                  <a:cubicBezTo>
                    <a:pt x="38" y="3"/>
                    <a:pt x="37" y="2"/>
                    <a:pt x="36" y="3"/>
                  </a:cubicBezTo>
                  <a:cubicBezTo>
                    <a:pt x="31" y="5"/>
                    <a:pt x="31" y="5"/>
                    <a:pt x="31" y="5"/>
                  </a:cubicBezTo>
                  <a:cubicBezTo>
                    <a:pt x="30" y="5"/>
                    <a:pt x="29" y="6"/>
                    <a:pt x="30" y="7"/>
                  </a:cubicBezTo>
                  <a:cubicBezTo>
                    <a:pt x="32" y="15"/>
                    <a:pt x="32" y="15"/>
                    <a:pt x="32" y="15"/>
                  </a:cubicBezTo>
                  <a:cubicBezTo>
                    <a:pt x="30" y="16"/>
                    <a:pt x="28" y="17"/>
                    <a:pt x="27" y="18"/>
                  </a:cubicBezTo>
                  <a:cubicBezTo>
                    <a:pt x="20" y="13"/>
                    <a:pt x="20" y="13"/>
                    <a:pt x="20" y="13"/>
                  </a:cubicBezTo>
                  <a:cubicBezTo>
                    <a:pt x="20" y="13"/>
                    <a:pt x="18" y="13"/>
                    <a:pt x="18" y="14"/>
                  </a:cubicBezTo>
                  <a:cubicBezTo>
                    <a:pt x="14" y="17"/>
                    <a:pt x="14" y="17"/>
                    <a:pt x="14" y="17"/>
                  </a:cubicBezTo>
                  <a:cubicBezTo>
                    <a:pt x="13" y="18"/>
                    <a:pt x="13" y="19"/>
                    <a:pt x="14" y="20"/>
                  </a:cubicBezTo>
                  <a:cubicBezTo>
                    <a:pt x="19" y="26"/>
                    <a:pt x="19" y="26"/>
                    <a:pt x="19" y="26"/>
                  </a:cubicBezTo>
                  <a:cubicBezTo>
                    <a:pt x="18" y="28"/>
                    <a:pt x="17" y="29"/>
                    <a:pt x="16" y="31"/>
                  </a:cubicBezTo>
                  <a:cubicBezTo>
                    <a:pt x="8" y="29"/>
                    <a:pt x="8" y="29"/>
                    <a:pt x="8" y="29"/>
                  </a:cubicBezTo>
                  <a:cubicBezTo>
                    <a:pt x="7" y="28"/>
                    <a:pt x="6" y="29"/>
                    <a:pt x="6" y="30"/>
                  </a:cubicBezTo>
                  <a:cubicBezTo>
                    <a:pt x="4" y="35"/>
                    <a:pt x="4" y="35"/>
                    <a:pt x="4" y="35"/>
                  </a:cubicBezTo>
                  <a:cubicBezTo>
                    <a:pt x="3" y="36"/>
                    <a:pt x="4" y="37"/>
                    <a:pt x="4" y="37"/>
                  </a:cubicBezTo>
                  <a:cubicBezTo>
                    <a:pt x="11" y="41"/>
                    <a:pt x="11" y="41"/>
                    <a:pt x="11" y="41"/>
                  </a:cubicBezTo>
                  <a:cubicBezTo>
                    <a:pt x="11" y="43"/>
                    <a:pt x="10" y="45"/>
                    <a:pt x="10" y="47"/>
                  </a:cubicBezTo>
                  <a:cubicBezTo>
                    <a:pt x="2" y="48"/>
                    <a:pt x="2" y="48"/>
                    <a:pt x="2" y="48"/>
                  </a:cubicBezTo>
                  <a:cubicBezTo>
                    <a:pt x="1" y="48"/>
                    <a:pt x="0" y="49"/>
                    <a:pt x="0" y="50"/>
                  </a:cubicBezTo>
                  <a:cubicBezTo>
                    <a:pt x="0" y="55"/>
                    <a:pt x="0" y="55"/>
                    <a:pt x="0" y="55"/>
                  </a:cubicBezTo>
                  <a:cubicBezTo>
                    <a:pt x="0" y="56"/>
                    <a:pt x="1" y="57"/>
                    <a:pt x="2" y="57"/>
                  </a:cubicBezTo>
                  <a:cubicBezTo>
                    <a:pt x="10" y="59"/>
                    <a:pt x="10" y="59"/>
                    <a:pt x="10" y="59"/>
                  </a:cubicBezTo>
                  <a:cubicBezTo>
                    <a:pt x="10" y="60"/>
                    <a:pt x="11" y="62"/>
                    <a:pt x="11" y="64"/>
                  </a:cubicBezTo>
                  <a:cubicBezTo>
                    <a:pt x="4" y="68"/>
                    <a:pt x="4" y="68"/>
                    <a:pt x="4" y="68"/>
                  </a:cubicBezTo>
                  <a:cubicBezTo>
                    <a:pt x="3" y="68"/>
                    <a:pt x="3" y="69"/>
                    <a:pt x="3" y="70"/>
                  </a:cubicBezTo>
                  <a:cubicBezTo>
                    <a:pt x="5" y="75"/>
                    <a:pt x="5" y="75"/>
                    <a:pt x="5" y="75"/>
                  </a:cubicBezTo>
                  <a:cubicBezTo>
                    <a:pt x="6" y="76"/>
                    <a:pt x="7" y="77"/>
                    <a:pt x="8" y="76"/>
                  </a:cubicBezTo>
                  <a:cubicBezTo>
                    <a:pt x="16" y="75"/>
                    <a:pt x="16" y="75"/>
                    <a:pt x="16" y="75"/>
                  </a:cubicBezTo>
                  <a:cubicBezTo>
                    <a:pt x="16" y="76"/>
                    <a:pt x="18" y="78"/>
                    <a:pt x="19" y="79"/>
                  </a:cubicBezTo>
                  <a:cubicBezTo>
                    <a:pt x="14" y="86"/>
                    <a:pt x="14" y="86"/>
                    <a:pt x="14" y="86"/>
                  </a:cubicBezTo>
                  <a:cubicBezTo>
                    <a:pt x="13" y="86"/>
                    <a:pt x="13" y="88"/>
                    <a:pt x="14" y="88"/>
                  </a:cubicBezTo>
                  <a:cubicBezTo>
                    <a:pt x="18" y="92"/>
                    <a:pt x="18" y="92"/>
                    <a:pt x="18" y="92"/>
                  </a:cubicBezTo>
                  <a:cubicBezTo>
                    <a:pt x="18" y="93"/>
                    <a:pt x="20" y="93"/>
                    <a:pt x="20" y="92"/>
                  </a:cubicBezTo>
                  <a:cubicBezTo>
                    <a:pt x="27" y="87"/>
                    <a:pt x="27" y="87"/>
                    <a:pt x="27" y="87"/>
                  </a:cubicBezTo>
                  <a:cubicBezTo>
                    <a:pt x="28" y="88"/>
                    <a:pt x="30" y="89"/>
                    <a:pt x="31" y="90"/>
                  </a:cubicBezTo>
                  <a:cubicBezTo>
                    <a:pt x="29" y="98"/>
                    <a:pt x="29" y="98"/>
                    <a:pt x="29" y="98"/>
                  </a:cubicBezTo>
                  <a:cubicBezTo>
                    <a:pt x="29" y="99"/>
                    <a:pt x="29" y="100"/>
                    <a:pt x="30" y="100"/>
                  </a:cubicBezTo>
                  <a:cubicBezTo>
                    <a:pt x="35" y="103"/>
                    <a:pt x="35" y="103"/>
                    <a:pt x="35" y="103"/>
                  </a:cubicBezTo>
                  <a:cubicBezTo>
                    <a:pt x="36" y="103"/>
                    <a:pt x="37" y="103"/>
                    <a:pt x="38" y="102"/>
                  </a:cubicBezTo>
                  <a:cubicBezTo>
                    <a:pt x="42" y="95"/>
                    <a:pt x="42" y="95"/>
                    <a:pt x="42" y="95"/>
                  </a:cubicBezTo>
                  <a:cubicBezTo>
                    <a:pt x="44" y="95"/>
                    <a:pt x="46" y="96"/>
                    <a:pt x="47" y="96"/>
                  </a:cubicBezTo>
                  <a:cubicBezTo>
                    <a:pt x="49" y="104"/>
                    <a:pt x="49" y="104"/>
                    <a:pt x="49" y="104"/>
                  </a:cubicBezTo>
                  <a:cubicBezTo>
                    <a:pt x="49" y="105"/>
                    <a:pt x="50" y="106"/>
                    <a:pt x="51" y="106"/>
                  </a:cubicBezTo>
                  <a:cubicBezTo>
                    <a:pt x="56" y="106"/>
                    <a:pt x="56" y="106"/>
                    <a:pt x="56" y="106"/>
                  </a:cubicBezTo>
                  <a:cubicBezTo>
                    <a:pt x="57" y="106"/>
                    <a:pt x="58" y="105"/>
                    <a:pt x="58" y="104"/>
                  </a:cubicBezTo>
                  <a:cubicBezTo>
                    <a:pt x="59" y="96"/>
                    <a:pt x="59" y="96"/>
                    <a:pt x="59" y="96"/>
                  </a:cubicBezTo>
                  <a:cubicBezTo>
                    <a:pt x="61" y="96"/>
                    <a:pt x="63" y="95"/>
                    <a:pt x="64" y="95"/>
                  </a:cubicBezTo>
                  <a:cubicBezTo>
                    <a:pt x="68" y="102"/>
                    <a:pt x="68" y="102"/>
                    <a:pt x="68" y="102"/>
                  </a:cubicBezTo>
                  <a:cubicBezTo>
                    <a:pt x="69" y="103"/>
                    <a:pt x="70" y="103"/>
                    <a:pt x="71" y="103"/>
                  </a:cubicBezTo>
                  <a:cubicBezTo>
                    <a:pt x="76" y="101"/>
                    <a:pt x="76" y="101"/>
                    <a:pt x="76" y="101"/>
                  </a:cubicBezTo>
                  <a:cubicBezTo>
                    <a:pt x="77" y="100"/>
                    <a:pt x="77" y="99"/>
                    <a:pt x="77" y="98"/>
                  </a:cubicBezTo>
                  <a:cubicBezTo>
                    <a:pt x="75" y="90"/>
                    <a:pt x="75" y="90"/>
                    <a:pt x="75" y="90"/>
                  </a:cubicBezTo>
                  <a:cubicBezTo>
                    <a:pt x="77" y="90"/>
                    <a:pt x="78" y="89"/>
                    <a:pt x="80" y="87"/>
                  </a:cubicBezTo>
                  <a:cubicBezTo>
                    <a:pt x="86" y="92"/>
                    <a:pt x="86" y="92"/>
                    <a:pt x="86" y="92"/>
                  </a:cubicBezTo>
                  <a:cubicBezTo>
                    <a:pt x="87" y="93"/>
                    <a:pt x="88" y="93"/>
                    <a:pt x="89" y="92"/>
                  </a:cubicBezTo>
                  <a:cubicBezTo>
                    <a:pt x="93" y="88"/>
                    <a:pt x="93" y="88"/>
                    <a:pt x="93" y="88"/>
                  </a:cubicBezTo>
                  <a:cubicBezTo>
                    <a:pt x="93" y="88"/>
                    <a:pt x="93" y="86"/>
                    <a:pt x="93" y="86"/>
                  </a:cubicBezTo>
                  <a:cubicBezTo>
                    <a:pt x="88" y="79"/>
                    <a:pt x="88" y="79"/>
                    <a:pt x="88" y="79"/>
                  </a:cubicBezTo>
                  <a:cubicBezTo>
                    <a:pt x="89" y="78"/>
                    <a:pt x="90" y="76"/>
                    <a:pt x="91" y="75"/>
                  </a:cubicBezTo>
                  <a:cubicBezTo>
                    <a:pt x="99" y="77"/>
                    <a:pt x="99" y="77"/>
                    <a:pt x="99" y="77"/>
                  </a:cubicBezTo>
                  <a:cubicBezTo>
                    <a:pt x="99" y="77"/>
                    <a:pt x="101" y="77"/>
                    <a:pt x="101" y="76"/>
                  </a:cubicBezTo>
                  <a:cubicBezTo>
                    <a:pt x="103" y="71"/>
                    <a:pt x="103" y="71"/>
                    <a:pt x="103" y="71"/>
                  </a:cubicBezTo>
                  <a:cubicBezTo>
                    <a:pt x="103" y="70"/>
                    <a:pt x="103" y="69"/>
                    <a:pt x="102" y="68"/>
                  </a:cubicBezTo>
                  <a:cubicBezTo>
                    <a:pt x="95" y="64"/>
                    <a:pt x="95" y="64"/>
                    <a:pt x="95" y="64"/>
                  </a:cubicBezTo>
                  <a:cubicBezTo>
                    <a:pt x="96" y="62"/>
                    <a:pt x="96" y="60"/>
                    <a:pt x="96" y="59"/>
                  </a:cubicBezTo>
                  <a:cubicBezTo>
                    <a:pt x="104" y="57"/>
                    <a:pt x="104" y="57"/>
                    <a:pt x="104" y="57"/>
                  </a:cubicBezTo>
                  <a:cubicBezTo>
                    <a:pt x="105" y="57"/>
                    <a:pt x="106" y="56"/>
                    <a:pt x="106" y="55"/>
                  </a:cubicBezTo>
                  <a:cubicBezTo>
                    <a:pt x="106" y="50"/>
                    <a:pt x="106" y="50"/>
                    <a:pt x="106" y="50"/>
                  </a:cubicBezTo>
                  <a:cubicBezTo>
                    <a:pt x="106" y="49"/>
                    <a:pt x="105" y="48"/>
                    <a:pt x="104" y="48"/>
                  </a:cubicBezTo>
                  <a:close/>
                  <a:moveTo>
                    <a:pt x="86" y="61"/>
                  </a:moveTo>
                  <a:cubicBezTo>
                    <a:pt x="85" y="63"/>
                    <a:pt x="83" y="64"/>
                    <a:pt x="82" y="63"/>
                  </a:cubicBezTo>
                  <a:cubicBezTo>
                    <a:pt x="68" y="55"/>
                    <a:pt x="68" y="55"/>
                    <a:pt x="68" y="55"/>
                  </a:cubicBezTo>
                  <a:cubicBezTo>
                    <a:pt x="67" y="54"/>
                    <a:pt x="67" y="52"/>
                    <a:pt x="68" y="51"/>
                  </a:cubicBezTo>
                  <a:cubicBezTo>
                    <a:pt x="82" y="43"/>
                    <a:pt x="82" y="43"/>
                    <a:pt x="82" y="43"/>
                  </a:cubicBezTo>
                  <a:cubicBezTo>
                    <a:pt x="83" y="42"/>
                    <a:pt x="85" y="42"/>
                    <a:pt x="86" y="44"/>
                  </a:cubicBezTo>
                  <a:cubicBezTo>
                    <a:pt x="86" y="44"/>
                    <a:pt x="87" y="49"/>
                    <a:pt x="87" y="53"/>
                  </a:cubicBezTo>
                  <a:cubicBezTo>
                    <a:pt x="87" y="57"/>
                    <a:pt x="86" y="61"/>
                    <a:pt x="86" y="61"/>
                  </a:cubicBezTo>
                  <a:close/>
                  <a:moveTo>
                    <a:pt x="82" y="36"/>
                  </a:moveTo>
                  <a:cubicBezTo>
                    <a:pt x="83" y="37"/>
                    <a:pt x="83" y="39"/>
                    <a:pt x="81" y="40"/>
                  </a:cubicBezTo>
                  <a:cubicBezTo>
                    <a:pt x="65" y="43"/>
                    <a:pt x="65" y="43"/>
                    <a:pt x="65" y="43"/>
                  </a:cubicBezTo>
                  <a:cubicBezTo>
                    <a:pt x="63" y="44"/>
                    <a:pt x="62" y="42"/>
                    <a:pt x="63" y="41"/>
                  </a:cubicBezTo>
                  <a:cubicBezTo>
                    <a:pt x="66" y="25"/>
                    <a:pt x="66" y="25"/>
                    <a:pt x="66" y="25"/>
                  </a:cubicBezTo>
                  <a:cubicBezTo>
                    <a:pt x="67" y="23"/>
                    <a:pt x="69" y="23"/>
                    <a:pt x="70" y="24"/>
                  </a:cubicBezTo>
                  <a:cubicBezTo>
                    <a:pt x="70" y="24"/>
                    <a:pt x="74" y="26"/>
                    <a:pt x="77" y="29"/>
                  </a:cubicBezTo>
                  <a:cubicBezTo>
                    <a:pt x="80" y="32"/>
                    <a:pt x="82" y="36"/>
                    <a:pt x="82" y="36"/>
                  </a:cubicBezTo>
                  <a:close/>
                  <a:moveTo>
                    <a:pt x="45" y="20"/>
                  </a:moveTo>
                  <a:cubicBezTo>
                    <a:pt x="45" y="20"/>
                    <a:pt x="49" y="19"/>
                    <a:pt x="53" y="19"/>
                  </a:cubicBezTo>
                  <a:cubicBezTo>
                    <a:pt x="57" y="19"/>
                    <a:pt x="62" y="20"/>
                    <a:pt x="62" y="20"/>
                  </a:cubicBezTo>
                  <a:cubicBezTo>
                    <a:pt x="64" y="20"/>
                    <a:pt x="64" y="22"/>
                    <a:pt x="63" y="24"/>
                  </a:cubicBezTo>
                  <a:cubicBezTo>
                    <a:pt x="55" y="37"/>
                    <a:pt x="55" y="37"/>
                    <a:pt x="55" y="37"/>
                  </a:cubicBezTo>
                  <a:cubicBezTo>
                    <a:pt x="54" y="39"/>
                    <a:pt x="52" y="39"/>
                    <a:pt x="51" y="37"/>
                  </a:cubicBezTo>
                  <a:cubicBezTo>
                    <a:pt x="43" y="24"/>
                    <a:pt x="43" y="24"/>
                    <a:pt x="43" y="24"/>
                  </a:cubicBezTo>
                  <a:cubicBezTo>
                    <a:pt x="42" y="22"/>
                    <a:pt x="43" y="20"/>
                    <a:pt x="45" y="20"/>
                  </a:cubicBezTo>
                  <a:close/>
                  <a:moveTo>
                    <a:pt x="62" y="53"/>
                  </a:moveTo>
                  <a:cubicBezTo>
                    <a:pt x="62" y="57"/>
                    <a:pt x="58" y="61"/>
                    <a:pt x="53" y="61"/>
                  </a:cubicBezTo>
                  <a:cubicBezTo>
                    <a:pt x="49" y="61"/>
                    <a:pt x="45" y="57"/>
                    <a:pt x="45" y="53"/>
                  </a:cubicBezTo>
                  <a:cubicBezTo>
                    <a:pt x="45" y="48"/>
                    <a:pt x="49" y="45"/>
                    <a:pt x="53" y="45"/>
                  </a:cubicBezTo>
                  <a:cubicBezTo>
                    <a:pt x="58" y="45"/>
                    <a:pt x="62" y="48"/>
                    <a:pt x="62" y="53"/>
                  </a:cubicBezTo>
                  <a:close/>
                  <a:moveTo>
                    <a:pt x="36" y="23"/>
                  </a:moveTo>
                  <a:cubicBezTo>
                    <a:pt x="38" y="22"/>
                    <a:pt x="40" y="23"/>
                    <a:pt x="40" y="25"/>
                  </a:cubicBezTo>
                  <a:cubicBezTo>
                    <a:pt x="44" y="40"/>
                    <a:pt x="44" y="40"/>
                    <a:pt x="44" y="40"/>
                  </a:cubicBezTo>
                  <a:cubicBezTo>
                    <a:pt x="44" y="42"/>
                    <a:pt x="43" y="43"/>
                    <a:pt x="41" y="43"/>
                  </a:cubicBezTo>
                  <a:cubicBezTo>
                    <a:pt x="26" y="39"/>
                    <a:pt x="26" y="39"/>
                    <a:pt x="26" y="39"/>
                  </a:cubicBezTo>
                  <a:cubicBezTo>
                    <a:pt x="24" y="39"/>
                    <a:pt x="23" y="37"/>
                    <a:pt x="24" y="35"/>
                  </a:cubicBezTo>
                  <a:cubicBezTo>
                    <a:pt x="24" y="35"/>
                    <a:pt x="26" y="31"/>
                    <a:pt x="29" y="28"/>
                  </a:cubicBezTo>
                  <a:cubicBezTo>
                    <a:pt x="32" y="25"/>
                    <a:pt x="36" y="23"/>
                    <a:pt x="36" y="23"/>
                  </a:cubicBezTo>
                  <a:close/>
                  <a:moveTo>
                    <a:pt x="20" y="61"/>
                  </a:moveTo>
                  <a:cubicBezTo>
                    <a:pt x="20" y="61"/>
                    <a:pt x="19" y="57"/>
                    <a:pt x="19" y="52"/>
                  </a:cubicBezTo>
                  <a:cubicBezTo>
                    <a:pt x="19" y="48"/>
                    <a:pt x="20" y="44"/>
                    <a:pt x="20" y="44"/>
                  </a:cubicBezTo>
                  <a:cubicBezTo>
                    <a:pt x="21" y="42"/>
                    <a:pt x="23" y="41"/>
                    <a:pt x="24" y="42"/>
                  </a:cubicBezTo>
                  <a:cubicBezTo>
                    <a:pt x="38" y="50"/>
                    <a:pt x="38" y="50"/>
                    <a:pt x="38" y="50"/>
                  </a:cubicBezTo>
                  <a:cubicBezTo>
                    <a:pt x="39" y="51"/>
                    <a:pt x="39" y="53"/>
                    <a:pt x="38" y="54"/>
                  </a:cubicBezTo>
                  <a:cubicBezTo>
                    <a:pt x="24" y="62"/>
                    <a:pt x="24" y="62"/>
                    <a:pt x="24" y="62"/>
                  </a:cubicBezTo>
                  <a:cubicBezTo>
                    <a:pt x="23" y="63"/>
                    <a:pt x="21" y="63"/>
                    <a:pt x="20" y="61"/>
                  </a:cubicBezTo>
                  <a:close/>
                  <a:moveTo>
                    <a:pt x="24" y="69"/>
                  </a:moveTo>
                  <a:cubicBezTo>
                    <a:pt x="23" y="68"/>
                    <a:pt x="24" y="66"/>
                    <a:pt x="25" y="66"/>
                  </a:cubicBezTo>
                  <a:cubicBezTo>
                    <a:pt x="41" y="62"/>
                    <a:pt x="41" y="62"/>
                    <a:pt x="41" y="62"/>
                  </a:cubicBezTo>
                  <a:cubicBezTo>
                    <a:pt x="43" y="61"/>
                    <a:pt x="44" y="63"/>
                    <a:pt x="43" y="65"/>
                  </a:cubicBezTo>
                  <a:cubicBezTo>
                    <a:pt x="40" y="80"/>
                    <a:pt x="40" y="80"/>
                    <a:pt x="40" y="80"/>
                  </a:cubicBezTo>
                  <a:cubicBezTo>
                    <a:pt x="39" y="82"/>
                    <a:pt x="37" y="82"/>
                    <a:pt x="36" y="82"/>
                  </a:cubicBezTo>
                  <a:cubicBezTo>
                    <a:pt x="36" y="82"/>
                    <a:pt x="32" y="79"/>
                    <a:pt x="29" y="76"/>
                  </a:cubicBezTo>
                  <a:cubicBezTo>
                    <a:pt x="26" y="73"/>
                    <a:pt x="24" y="69"/>
                    <a:pt x="24" y="69"/>
                  </a:cubicBezTo>
                  <a:close/>
                  <a:moveTo>
                    <a:pt x="61" y="85"/>
                  </a:moveTo>
                  <a:cubicBezTo>
                    <a:pt x="61" y="85"/>
                    <a:pt x="57" y="86"/>
                    <a:pt x="53" y="86"/>
                  </a:cubicBezTo>
                  <a:cubicBezTo>
                    <a:pt x="49" y="86"/>
                    <a:pt x="44" y="85"/>
                    <a:pt x="44" y="85"/>
                  </a:cubicBezTo>
                  <a:cubicBezTo>
                    <a:pt x="42" y="85"/>
                    <a:pt x="42" y="83"/>
                    <a:pt x="43" y="81"/>
                  </a:cubicBezTo>
                  <a:cubicBezTo>
                    <a:pt x="51" y="68"/>
                    <a:pt x="51" y="68"/>
                    <a:pt x="51" y="68"/>
                  </a:cubicBezTo>
                  <a:cubicBezTo>
                    <a:pt x="52" y="66"/>
                    <a:pt x="54" y="66"/>
                    <a:pt x="55" y="68"/>
                  </a:cubicBezTo>
                  <a:cubicBezTo>
                    <a:pt x="63" y="81"/>
                    <a:pt x="63" y="81"/>
                    <a:pt x="63" y="81"/>
                  </a:cubicBezTo>
                  <a:cubicBezTo>
                    <a:pt x="64" y="83"/>
                    <a:pt x="63" y="85"/>
                    <a:pt x="61" y="85"/>
                  </a:cubicBezTo>
                  <a:close/>
                  <a:moveTo>
                    <a:pt x="70" y="82"/>
                  </a:moveTo>
                  <a:cubicBezTo>
                    <a:pt x="68" y="83"/>
                    <a:pt x="66" y="82"/>
                    <a:pt x="66" y="80"/>
                  </a:cubicBezTo>
                  <a:cubicBezTo>
                    <a:pt x="62" y="65"/>
                    <a:pt x="62" y="65"/>
                    <a:pt x="62" y="65"/>
                  </a:cubicBezTo>
                  <a:cubicBezTo>
                    <a:pt x="62" y="63"/>
                    <a:pt x="63" y="62"/>
                    <a:pt x="65" y="62"/>
                  </a:cubicBezTo>
                  <a:cubicBezTo>
                    <a:pt x="80" y="66"/>
                    <a:pt x="80" y="66"/>
                    <a:pt x="80" y="66"/>
                  </a:cubicBezTo>
                  <a:cubicBezTo>
                    <a:pt x="82" y="66"/>
                    <a:pt x="83" y="68"/>
                    <a:pt x="82" y="70"/>
                  </a:cubicBezTo>
                  <a:cubicBezTo>
                    <a:pt x="82" y="70"/>
                    <a:pt x="80" y="74"/>
                    <a:pt x="77" y="77"/>
                  </a:cubicBezTo>
                  <a:cubicBezTo>
                    <a:pt x="74" y="80"/>
                    <a:pt x="70" y="82"/>
                    <a:pt x="70" y="82"/>
                  </a:cubicBezTo>
                  <a:close/>
                </a:path>
              </a:pathLst>
            </a:custGeom>
            <a:solidFill>
              <a:srgbClr val="A32B01"/>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63" name="Freeform 590"/>
            <p:cNvSpPr>
              <a:spLocks noEditPoints="1"/>
            </p:cNvSpPr>
            <p:nvPr/>
          </p:nvSpPr>
          <p:spPr bwMode="gray">
            <a:xfrm>
              <a:off x="9233290" y="1394165"/>
              <a:ext cx="993763" cy="993763"/>
            </a:xfrm>
            <a:custGeom>
              <a:avLst/>
              <a:gdLst>
                <a:gd name="T0" fmla="*/ 49 w 50"/>
                <a:gd name="T1" fmla="*/ 31 h 50"/>
                <a:gd name="T2" fmla="*/ 42 w 50"/>
                <a:gd name="T3" fmla="*/ 27 h 50"/>
                <a:gd name="T4" fmla="*/ 42 w 50"/>
                <a:gd name="T5" fmla="*/ 27 h 50"/>
                <a:gd name="T6" fmla="*/ 42 w 50"/>
                <a:gd name="T7" fmla="*/ 22 h 50"/>
                <a:gd name="T8" fmla="*/ 42 w 50"/>
                <a:gd name="T9" fmla="*/ 22 h 50"/>
                <a:gd name="T10" fmla="*/ 48 w 50"/>
                <a:gd name="T11" fmla="*/ 17 h 50"/>
                <a:gd name="T12" fmla="*/ 49 w 50"/>
                <a:gd name="T13" fmla="*/ 14 h 50"/>
                <a:gd name="T14" fmla="*/ 46 w 50"/>
                <a:gd name="T15" fmla="*/ 13 h 50"/>
                <a:gd name="T16" fmla="*/ 38 w 50"/>
                <a:gd name="T17" fmla="*/ 14 h 50"/>
                <a:gd name="T18" fmla="*/ 38 w 50"/>
                <a:gd name="T19" fmla="*/ 14 h 50"/>
                <a:gd name="T20" fmla="*/ 35 w 50"/>
                <a:gd name="T21" fmla="*/ 12 h 50"/>
                <a:gd name="T22" fmla="*/ 35 w 50"/>
                <a:gd name="T23" fmla="*/ 11 h 50"/>
                <a:gd name="T24" fmla="*/ 35 w 50"/>
                <a:gd name="T25" fmla="*/ 4 h 50"/>
                <a:gd name="T26" fmla="*/ 34 w 50"/>
                <a:gd name="T27" fmla="*/ 1 h 50"/>
                <a:gd name="T28" fmla="*/ 31 w 50"/>
                <a:gd name="T29" fmla="*/ 2 h 50"/>
                <a:gd name="T30" fmla="*/ 26 w 50"/>
                <a:gd name="T31" fmla="*/ 9 h 50"/>
                <a:gd name="T32" fmla="*/ 26 w 50"/>
                <a:gd name="T33" fmla="*/ 9 h 50"/>
                <a:gd name="T34" fmla="*/ 22 w 50"/>
                <a:gd name="T35" fmla="*/ 9 h 50"/>
                <a:gd name="T36" fmla="*/ 22 w 50"/>
                <a:gd name="T37" fmla="*/ 9 h 50"/>
                <a:gd name="T38" fmla="*/ 17 w 50"/>
                <a:gd name="T39" fmla="*/ 3 h 50"/>
                <a:gd name="T40" fmla="*/ 14 w 50"/>
                <a:gd name="T41" fmla="*/ 2 h 50"/>
                <a:gd name="T42" fmla="*/ 12 w 50"/>
                <a:gd name="T43" fmla="*/ 5 h 50"/>
                <a:gd name="T44" fmla="*/ 14 w 50"/>
                <a:gd name="T45" fmla="*/ 13 h 50"/>
                <a:gd name="T46" fmla="*/ 14 w 50"/>
                <a:gd name="T47" fmla="*/ 13 h 50"/>
                <a:gd name="T48" fmla="*/ 11 w 50"/>
                <a:gd name="T49" fmla="*/ 16 h 50"/>
                <a:gd name="T50" fmla="*/ 11 w 50"/>
                <a:gd name="T51" fmla="*/ 16 h 50"/>
                <a:gd name="T52" fmla="*/ 3 w 50"/>
                <a:gd name="T53" fmla="*/ 15 h 50"/>
                <a:gd name="T54" fmla="*/ 1 w 50"/>
                <a:gd name="T55" fmla="*/ 17 h 50"/>
                <a:gd name="T56" fmla="*/ 2 w 50"/>
                <a:gd name="T57" fmla="*/ 20 h 50"/>
                <a:gd name="T58" fmla="*/ 8 w 50"/>
                <a:gd name="T59" fmla="*/ 24 h 50"/>
                <a:gd name="T60" fmla="*/ 9 w 50"/>
                <a:gd name="T61" fmla="*/ 29 h 50"/>
                <a:gd name="T62" fmla="*/ 3 w 50"/>
                <a:gd name="T63" fmla="*/ 33 h 50"/>
                <a:gd name="T64" fmla="*/ 2 w 50"/>
                <a:gd name="T65" fmla="*/ 37 h 50"/>
                <a:gd name="T66" fmla="*/ 5 w 50"/>
                <a:gd name="T67" fmla="*/ 38 h 50"/>
                <a:gd name="T68" fmla="*/ 12 w 50"/>
                <a:gd name="T69" fmla="*/ 36 h 50"/>
                <a:gd name="T70" fmla="*/ 16 w 50"/>
                <a:gd name="T71" fmla="*/ 39 h 50"/>
                <a:gd name="T72" fmla="*/ 15 w 50"/>
                <a:gd name="T73" fmla="*/ 47 h 50"/>
                <a:gd name="T74" fmla="*/ 17 w 50"/>
                <a:gd name="T75" fmla="*/ 50 h 50"/>
                <a:gd name="T76" fmla="*/ 20 w 50"/>
                <a:gd name="T77" fmla="*/ 49 h 50"/>
                <a:gd name="T78" fmla="*/ 24 w 50"/>
                <a:gd name="T79" fmla="*/ 42 h 50"/>
                <a:gd name="T80" fmla="*/ 28 w 50"/>
                <a:gd name="T81" fmla="*/ 42 h 50"/>
                <a:gd name="T82" fmla="*/ 33 w 50"/>
                <a:gd name="T83" fmla="*/ 48 h 50"/>
                <a:gd name="T84" fmla="*/ 37 w 50"/>
                <a:gd name="T85" fmla="*/ 49 h 50"/>
                <a:gd name="T86" fmla="*/ 38 w 50"/>
                <a:gd name="T87" fmla="*/ 46 h 50"/>
                <a:gd name="T88" fmla="*/ 36 w 50"/>
                <a:gd name="T89" fmla="*/ 38 h 50"/>
                <a:gd name="T90" fmla="*/ 39 w 50"/>
                <a:gd name="T91" fmla="*/ 35 h 50"/>
                <a:gd name="T92" fmla="*/ 47 w 50"/>
                <a:gd name="T93" fmla="*/ 36 h 50"/>
                <a:gd name="T94" fmla="*/ 50 w 50"/>
                <a:gd name="T95" fmla="*/ 34 h 50"/>
                <a:gd name="T96" fmla="*/ 49 w 50"/>
                <a:gd name="T97" fmla="*/ 31 h 50"/>
                <a:gd name="T98" fmla="*/ 22 w 50"/>
                <a:gd name="T99" fmla="*/ 36 h 50"/>
                <a:gd name="T100" fmla="*/ 15 w 50"/>
                <a:gd name="T101" fmla="*/ 22 h 50"/>
                <a:gd name="T102" fmla="*/ 29 w 50"/>
                <a:gd name="T103" fmla="*/ 15 h 50"/>
                <a:gd name="T104" fmla="*/ 35 w 50"/>
                <a:gd name="T105" fmla="*/ 29 h 50"/>
                <a:gd name="T106" fmla="*/ 22 w 50"/>
                <a:gd name="T107"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50">
                  <a:moveTo>
                    <a:pt x="49" y="31"/>
                  </a:moveTo>
                  <a:cubicBezTo>
                    <a:pt x="42" y="27"/>
                    <a:pt x="42" y="27"/>
                    <a:pt x="42" y="27"/>
                  </a:cubicBezTo>
                  <a:cubicBezTo>
                    <a:pt x="42" y="27"/>
                    <a:pt x="42" y="27"/>
                    <a:pt x="42" y="27"/>
                  </a:cubicBezTo>
                  <a:cubicBezTo>
                    <a:pt x="42" y="25"/>
                    <a:pt x="42" y="24"/>
                    <a:pt x="42" y="22"/>
                  </a:cubicBezTo>
                  <a:cubicBezTo>
                    <a:pt x="42" y="22"/>
                    <a:pt x="42" y="22"/>
                    <a:pt x="42" y="22"/>
                  </a:cubicBezTo>
                  <a:cubicBezTo>
                    <a:pt x="48" y="17"/>
                    <a:pt x="48" y="17"/>
                    <a:pt x="48" y="17"/>
                  </a:cubicBezTo>
                  <a:cubicBezTo>
                    <a:pt x="49" y="16"/>
                    <a:pt x="49" y="15"/>
                    <a:pt x="49" y="14"/>
                  </a:cubicBezTo>
                  <a:cubicBezTo>
                    <a:pt x="48" y="13"/>
                    <a:pt x="47" y="12"/>
                    <a:pt x="46" y="13"/>
                  </a:cubicBezTo>
                  <a:cubicBezTo>
                    <a:pt x="38" y="14"/>
                    <a:pt x="38" y="14"/>
                    <a:pt x="38" y="14"/>
                  </a:cubicBezTo>
                  <a:cubicBezTo>
                    <a:pt x="38" y="14"/>
                    <a:pt x="38" y="14"/>
                    <a:pt x="38" y="14"/>
                  </a:cubicBezTo>
                  <a:cubicBezTo>
                    <a:pt x="37" y="13"/>
                    <a:pt x="36" y="12"/>
                    <a:pt x="35" y="12"/>
                  </a:cubicBezTo>
                  <a:cubicBezTo>
                    <a:pt x="35" y="11"/>
                    <a:pt x="35" y="11"/>
                    <a:pt x="35" y="11"/>
                  </a:cubicBezTo>
                  <a:cubicBezTo>
                    <a:pt x="35" y="4"/>
                    <a:pt x="35" y="4"/>
                    <a:pt x="35" y="4"/>
                  </a:cubicBezTo>
                  <a:cubicBezTo>
                    <a:pt x="36" y="2"/>
                    <a:pt x="35" y="1"/>
                    <a:pt x="34" y="1"/>
                  </a:cubicBezTo>
                  <a:cubicBezTo>
                    <a:pt x="33" y="0"/>
                    <a:pt x="31" y="1"/>
                    <a:pt x="31" y="2"/>
                  </a:cubicBezTo>
                  <a:cubicBezTo>
                    <a:pt x="26" y="9"/>
                    <a:pt x="26" y="9"/>
                    <a:pt x="26" y="9"/>
                  </a:cubicBezTo>
                  <a:cubicBezTo>
                    <a:pt x="26" y="9"/>
                    <a:pt x="26" y="9"/>
                    <a:pt x="26" y="9"/>
                  </a:cubicBezTo>
                  <a:cubicBezTo>
                    <a:pt x="25" y="9"/>
                    <a:pt x="23" y="9"/>
                    <a:pt x="22" y="9"/>
                  </a:cubicBezTo>
                  <a:cubicBezTo>
                    <a:pt x="22" y="9"/>
                    <a:pt x="22" y="9"/>
                    <a:pt x="22" y="9"/>
                  </a:cubicBezTo>
                  <a:cubicBezTo>
                    <a:pt x="17" y="3"/>
                    <a:pt x="17" y="3"/>
                    <a:pt x="17" y="3"/>
                  </a:cubicBezTo>
                  <a:cubicBezTo>
                    <a:pt x="16" y="2"/>
                    <a:pt x="15" y="1"/>
                    <a:pt x="14" y="2"/>
                  </a:cubicBezTo>
                  <a:cubicBezTo>
                    <a:pt x="13" y="2"/>
                    <a:pt x="12" y="4"/>
                    <a:pt x="12" y="5"/>
                  </a:cubicBezTo>
                  <a:cubicBezTo>
                    <a:pt x="14" y="13"/>
                    <a:pt x="14" y="13"/>
                    <a:pt x="14" y="13"/>
                  </a:cubicBezTo>
                  <a:cubicBezTo>
                    <a:pt x="14" y="13"/>
                    <a:pt x="14" y="13"/>
                    <a:pt x="14" y="13"/>
                  </a:cubicBezTo>
                  <a:cubicBezTo>
                    <a:pt x="13" y="14"/>
                    <a:pt x="12" y="15"/>
                    <a:pt x="11" y="16"/>
                  </a:cubicBezTo>
                  <a:cubicBezTo>
                    <a:pt x="11" y="16"/>
                    <a:pt x="11" y="16"/>
                    <a:pt x="11" y="16"/>
                  </a:cubicBezTo>
                  <a:cubicBezTo>
                    <a:pt x="3" y="15"/>
                    <a:pt x="3" y="15"/>
                    <a:pt x="3" y="15"/>
                  </a:cubicBezTo>
                  <a:cubicBezTo>
                    <a:pt x="2" y="15"/>
                    <a:pt x="1" y="16"/>
                    <a:pt x="1" y="17"/>
                  </a:cubicBezTo>
                  <a:cubicBezTo>
                    <a:pt x="0" y="18"/>
                    <a:pt x="1" y="19"/>
                    <a:pt x="2" y="20"/>
                  </a:cubicBezTo>
                  <a:cubicBezTo>
                    <a:pt x="8" y="24"/>
                    <a:pt x="8" y="24"/>
                    <a:pt x="8" y="24"/>
                  </a:cubicBezTo>
                  <a:cubicBezTo>
                    <a:pt x="8" y="26"/>
                    <a:pt x="8" y="27"/>
                    <a:pt x="9" y="29"/>
                  </a:cubicBezTo>
                  <a:cubicBezTo>
                    <a:pt x="3" y="33"/>
                    <a:pt x="3" y="33"/>
                    <a:pt x="3" y="33"/>
                  </a:cubicBezTo>
                  <a:cubicBezTo>
                    <a:pt x="2" y="34"/>
                    <a:pt x="1" y="36"/>
                    <a:pt x="2" y="37"/>
                  </a:cubicBezTo>
                  <a:cubicBezTo>
                    <a:pt x="2" y="38"/>
                    <a:pt x="4" y="38"/>
                    <a:pt x="5" y="38"/>
                  </a:cubicBezTo>
                  <a:cubicBezTo>
                    <a:pt x="12" y="36"/>
                    <a:pt x="12" y="36"/>
                    <a:pt x="12" y="36"/>
                  </a:cubicBezTo>
                  <a:cubicBezTo>
                    <a:pt x="13" y="38"/>
                    <a:pt x="14" y="39"/>
                    <a:pt x="16" y="39"/>
                  </a:cubicBezTo>
                  <a:cubicBezTo>
                    <a:pt x="15" y="47"/>
                    <a:pt x="15" y="47"/>
                    <a:pt x="15" y="47"/>
                  </a:cubicBezTo>
                  <a:cubicBezTo>
                    <a:pt x="15" y="48"/>
                    <a:pt x="16" y="50"/>
                    <a:pt x="17" y="50"/>
                  </a:cubicBezTo>
                  <a:cubicBezTo>
                    <a:pt x="18" y="50"/>
                    <a:pt x="19" y="50"/>
                    <a:pt x="20" y="49"/>
                  </a:cubicBezTo>
                  <a:cubicBezTo>
                    <a:pt x="24" y="42"/>
                    <a:pt x="24" y="42"/>
                    <a:pt x="24" y="42"/>
                  </a:cubicBezTo>
                  <a:cubicBezTo>
                    <a:pt x="25" y="42"/>
                    <a:pt x="27" y="42"/>
                    <a:pt x="28" y="42"/>
                  </a:cubicBezTo>
                  <a:cubicBezTo>
                    <a:pt x="33" y="48"/>
                    <a:pt x="33" y="48"/>
                    <a:pt x="33" y="48"/>
                  </a:cubicBezTo>
                  <a:cubicBezTo>
                    <a:pt x="34" y="49"/>
                    <a:pt x="35" y="49"/>
                    <a:pt x="37" y="49"/>
                  </a:cubicBezTo>
                  <a:cubicBezTo>
                    <a:pt x="38" y="48"/>
                    <a:pt x="38" y="47"/>
                    <a:pt x="38" y="46"/>
                  </a:cubicBezTo>
                  <a:cubicBezTo>
                    <a:pt x="36" y="38"/>
                    <a:pt x="36" y="38"/>
                    <a:pt x="36" y="38"/>
                  </a:cubicBezTo>
                  <a:cubicBezTo>
                    <a:pt x="37" y="37"/>
                    <a:pt x="38" y="36"/>
                    <a:pt x="39" y="35"/>
                  </a:cubicBezTo>
                  <a:cubicBezTo>
                    <a:pt x="47" y="36"/>
                    <a:pt x="47" y="36"/>
                    <a:pt x="47" y="36"/>
                  </a:cubicBezTo>
                  <a:cubicBezTo>
                    <a:pt x="48" y="36"/>
                    <a:pt x="49" y="35"/>
                    <a:pt x="50" y="34"/>
                  </a:cubicBezTo>
                  <a:cubicBezTo>
                    <a:pt x="50" y="33"/>
                    <a:pt x="50" y="31"/>
                    <a:pt x="49" y="31"/>
                  </a:cubicBezTo>
                  <a:close/>
                  <a:moveTo>
                    <a:pt x="22" y="36"/>
                  </a:moveTo>
                  <a:cubicBezTo>
                    <a:pt x="16" y="34"/>
                    <a:pt x="13" y="28"/>
                    <a:pt x="15" y="22"/>
                  </a:cubicBezTo>
                  <a:cubicBezTo>
                    <a:pt x="17" y="16"/>
                    <a:pt x="23" y="13"/>
                    <a:pt x="29" y="15"/>
                  </a:cubicBezTo>
                  <a:cubicBezTo>
                    <a:pt x="34" y="17"/>
                    <a:pt x="37" y="23"/>
                    <a:pt x="35" y="29"/>
                  </a:cubicBezTo>
                  <a:cubicBezTo>
                    <a:pt x="33" y="35"/>
                    <a:pt x="27" y="38"/>
                    <a:pt x="22" y="36"/>
                  </a:cubicBezTo>
                  <a:close/>
                </a:path>
              </a:pathLst>
            </a:custGeom>
            <a:solidFill>
              <a:srgbClr val="00B294"/>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64" name="Freeform 591"/>
            <p:cNvSpPr>
              <a:spLocks noEditPoints="1"/>
            </p:cNvSpPr>
            <p:nvPr/>
          </p:nvSpPr>
          <p:spPr bwMode="gray">
            <a:xfrm>
              <a:off x="8025917" y="3065912"/>
              <a:ext cx="1244523" cy="1235238"/>
            </a:xfrm>
            <a:custGeom>
              <a:avLst/>
              <a:gdLst>
                <a:gd name="T0" fmla="*/ 60 w 62"/>
                <a:gd name="T1" fmla="*/ 35 h 62"/>
                <a:gd name="T2" fmla="*/ 62 w 62"/>
                <a:gd name="T3" fmla="*/ 31 h 62"/>
                <a:gd name="T4" fmla="*/ 58 w 62"/>
                <a:gd name="T5" fmla="*/ 27 h 62"/>
                <a:gd name="T6" fmla="*/ 54 w 62"/>
                <a:gd name="T7" fmla="*/ 26 h 62"/>
                <a:gd name="T8" fmla="*/ 51 w 62"/>
                <a:gd name="T9" fmla="*/ 17 h 62"/>
                <a:gd name="T10" fmla="*/ 54 w 62"/>
                <a:gd name="T11" fmla="*/ 13 h 62"/>
                <a:gd name="T12" fmla="*/ 53 w 62"/>
                <a:gd name="T13" fmla="*/ 9 h 62"/>
                <a:gd name="T14" fmla="*/ 47 w 62"/>
                <a:gd name="T15" fmla="*/ 9 h 62"/>
                <a:gd name="T16" fmla="*/ 44 w 62"/>
                <a:gd name="T17" fmla="*/ 11 h 62"/>
                <a:gd name="T18" fmla="*/ 36 w 62"/>
                <a:gd name="T19" fmla="*/ 7 h 62"/>
                <a:gd name="T20" fmla="*/ 35 w 62"/>
                <a:gd name="T21" fmla="*/ 3 h 62"/>
                <a:gd name="T22" fmla="*/ 31 w 62"/>
                <a:gd name="T23" fmla="*/ 0 h 62"/>
                <a:gd name="T24" fmla="*/ 27 w 62"/>
                <a:gd name="T25" fmla="*/ 4 h 62"/>
                <a:gd name="T26" fmla="*/ 26 w 62"/>
                <a:gd name="T27" fmla="*/ 9 h 62"/>
                <a:gd name="T28" fmla="*/ 17 w 62"/>
                <a:gd name="T29" fmla="*/ 11 h 62"/>
                <a:gd name="T30" fmla="*/ 13 w 62"/>
                <a:gd name="T31" fmla="*/ 9 h 62"/>
                <a:gd name="T32" fmla="*/ 9 w 62"/>
                <a:gd name="T33" fmla="*/ 10 h 62"/>
                <a:gd name="T34" fmla="*/ 9 w 62"/>
                <a:gd name="T35" fmla="*/ 15 h 62"/>
                <a:gd name="T36" fmla="*/ 11 w 62"/>
                <a:gd name="T37" fmla="*/ 19 h 62"/>
                <a:gd name="T38" fmla="*/ 7 w 62"/>
                <a:gd name="T39" fmla="*/ 27 h 62"/>
                <a:gd name="T40" fmla="*/ 3 w 62"/>
                <a:gd name="T41" fmla="*/ 28 h 62"/>
                <a:gd name="T42" fmla="*/ 0 w 62"/>
                <a:gd name="T43" fmla="*/ 32 h 62"/>
                <a:gd name="T44" fmla="*/ 4 w 62"/>
                <a:gd name="T45" fmla="*/ 35 h 62"/>
                <a:gd name="T46" fmla="*/ 8 w 62"/>
                <a:gd name="T47" fmla="*/ 37 h 62"/>
                <a:gd name="T48" fmla="*/ 11 w 62"/>
                <a:gd name="T49" fmla="*/ 45 h 62"/>
                <a:gd name="T50" fmla="*/ 9 w 62"/>
                <a:gd name="T51" fmla="*/ 49 h 62"/>
                <a:gd name="T52" fmla="*/ 10 w 62"/>
                <a:gd name="T53" fmla="*/ 53 h 62"/>
                <a:gd name="T54" fmla="*/ 15 w 62"/>
                <a:gd name="T55" fmla="*/ 53 h 62"/>
                <a:gd name="T56" fmla="*/ 18 w 62"/>
                <a:gd name="T57" fmla="*/ 51 h 62"/>
                <a:gd name="T58" fmla="*/ 27 w 62"/>
                <a:gd name="T59" fmla="*/ 56 h 62"/>
                <a:gd name="T60" fmla="*/ 28 w 62"/>
                <a:gd name="T61" fmla="*/ 60 h 62"/>
                <a:gd name="T62" fmla="*/ 32 w 62"/>
                <a:gd name="T63" fmla="*/ 62 h 62"/>
                <a:gd name="T64" fmla="*/ 35 w 62"/>
                <a:gd name="T65" fmla="*/ 58 h 62"/>
                <a:gd name="T66" fmla="*/ 36 w 62"/>
                <a:gd name="T67" fmla="*/ 55 h 62"/>
                <a:gd name="T68" fmla="*/ 45 w 62"/>
                <a:gd name="T69" fmla="*/ 52 h 62"/>
                <a:gd name="T70" fmla="*/ 49 w 62"/>
                <a:gd name="T71" fmla="*/ 54 h 62"/>
                <a:gd name="T72" fmla="*/ 53 w 62"/>
                <a:gd name="T73" fmla="*/ 53 h 62"/>
                <a:gd name="T74" fmla="*/ 53 w 62"/>
                <a:gd name="T75" fmla="*/ 48 h 62"/>
                <a:gd name="T76" fmla="*/ 51 w 62"/>
                <a:gd name="T77" fmla="*/ 44 h 62"/>
                <a:gd name="T78" fmla="*/ 56 w 62"/>
                <a:gd name="T79" fmla="*/ 36 h 62"/>
                <a:gd name="T80" fmla="*/ 45 w 62"/>
                <a:gd name="T81" fmla="*/ 18 h 62"/>
                <a:gd name="T82" fmla="*/ 38 w 62"/>
                <a:gd name="T83" fmla="*/ 25 h 62"/>
                <a:gd name="T84" fmla="*/ 45 w 62"/>
                <a:gd name="T85" fmla="*/ 18 h 62"/>
                <a:gd name="T86" fmla="*/ 34 w 62"/>
                <a:gd name="T87" fmla="*/ 29 h 62"/>
                <a:gd name="T88" fmla="*/ 28 w 62"/>
                <a:gd name="T89" fmla="*/ 35 h 62"/>
                <a:gd name="T90" fmla="*/ 25 w 62"/>
                <a:gd name="T91" fmla="*/ 25 h 62"/>
                <a:gd name="T92" fmla="*/ 18 w 62"/>
                <a:gd name="T93" fmla="*/ 18 h 62"/>
                <a:gd name="T94" fmla="*/ 25 w 62"/>
                <a:gd name="T95" fmla="*/ 25 h 62"/>
                <a:gd name="T96" fmla="*/ 18 w 62"/>
                <a:gd name="T97" fmla="*/ 38 h 62"/>
                <a:gd name="T98" fmla="*/ 25 w 62"/>
                <a:gd name="T99" fmla="*/ 45 h 62"/>
                <a:gd name="T100" fmla="*/ 38 w 62"/>
                <a:gd name="T101" fmla="*/ 38 h 62"/>
                <a:gd name="T102" fmla="*/ 45 w 62"/>
                <a:gd name="T103" fmla="*/ 45 h 62"/>
                <a:gd name="T104" fmla="*/ 38 w 62"/>
                <a:gd name="T105" fmla="*/ 3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62">
                  <a:moveTo>
                    <a:pt x="58" y="35"/>
                  </a:moveTo>
                  <a:cubicBezTo>
                    <a:pt x="59" y="35"/>
                    <a:pt x="59" y="35"/>
                    <a:pt x="60" y="35"/>
                  </a:cubicBezTo>
                  <a:cubicBezTo>
                    <a:pt x="62" y="32"/>
                    <a:pt x="62" y="32"/>
                    <a:pt x="62" y="32"/>
                  </a:cubicBezTo>
                  <a:cubicBezTo>
                    <a:pt x="62" y="32"/>
                    <a:pt x="62" y="31"/>
                    <a:pt x="62" y="31"/>
                  </a:cubicBezTo>
                  <a:cubicBezTo>
                    <a:pt x="60" y="28"/>
                    <a:pt x="60" y="28"/>
                    <a:pt x="60" y="28"/>
                  </a:cubicBezTo>
                  <a:cubicBezTo>
                    <a:pt x="59" y="28"/>
                    <a:pt x="59" y="27"/>
                    <a:pt x="58" y="27"/>
                  </a:cubicBezTo>
                  <a:cubicBezTo>
                    <a:pt x="55" y="27"/>
                    <a:pt x="55" y="27"/>
                    <a:pt x="55" y="27"/>
                  </a:cubicBezTo>
                  <a:cubicBezTo>
                    <a:pt x="55" y="27"/>
                    <a:pt x="54" y="26"/>
                    <a:pt x="54" y="26"/>
                  </a:cubicBezTo>
                  <a:cubicBezTo>
                    <a:pt x="51" y="19"/>
                    <a:pt x="51" y="19"/>
                    <a:pt x="51" y="19"/>
                  </a:cubicBezTo>
                  <a:cubicBezTo>
                    <a:pt x="51" y="19"/>
                    <a:pt x="51" y="18"/>
                    <a:pt x="51" y="17"/>
                  </a:cubicBezTo>
                  <a:cubicBezTo>
                    <a:pt x="53" y="15"/>
                    <a:pt x="53" y="15"/>
                    <a:pt x="53" y="15"/>
                  </a:cubicBezTo>
                  <a:cubicBezTo>
                    <a:pt x="54" y="15"/>
                    <a:pt x="54" y="14"/>
                    <a:pt x="54" y="13"/>
                  </a:cubicBezTo>
                  <a:cubicBezTo>
                    <a:pt x="54" y="10"/>
                    <a:pt x="54" y="10"/>
                    <a:pt x="54" y="10"/>
                  </a:cubicBezTo>
                  <a:cubicBezTo>
                    <a:pt x="54" y="9"/>
                    <a:pt x="53" y="9"/>
                    <a:pt x="53" y="9"/>
                  </a:cubicBezTo>
                  <a:cubicBezTo>
                    <a:pt x="49" y="9"/>
                    <a:pt x="49" y="9"/>
                    <a:pt x="49" y="9"/>
                  </a:cubicBezTo>
                  <a:cubicBezTo>
                    <a:pt x="49" y="9"/>
                    <a:pt x="48" y="9"/>
                    <a:pt x="47" y="9"/>
                  </a:cubicBezTo>
                  <a:cubicBezTo>
                    <a:pt x="45" y="11"/>
                    <a:pt x="45" y="11"/>
                    <a:pt x="45" y="11"/>
                  </a:cubicBezTo>
                  <a:cubicBezTo>
                    <a:pt x="45" y="12"/>
                    <a:pt x="44" y="12"/>
                    <a:pt x="44" y="11"/>
                  </a:cubicBezTo>
                  <a:cubicBezTo>
                    <a:pt x="37" y="9"/>
                    <a:pt x="37" y="9"/>
                    <a:pt x="37" y="9"/>
                  </a:cubicBezTo>
                  <a:cubicBezTo>
                    <a:pt x="36" y="8"/>
                    <a:pt x="36" y="8"/>
                    <a:pt x="36" y="7"/>
                  </a:cubicBezTo>
                  <a:cubicBezTo>
                    <a:pt x="35" y="4"/>
                    <a:pt x="35" y="4"/>
                    <a:pt x="35" y="4"/>
                  </a:cubicBezTo>
                  <a:cubicBezTo>
                    <a:pt x="35" y="4"/>
                    <a:pt x="35" y="3"/>
                    <a:pt x="35" y="3"/>
                  </a:cubicBezTo>
                  <a:cubicBezTo>
                    <a:pt x="32" y="0"/>
                    <a:pt x="32" y="0"/>
                    <a:pt x="32" y="0"/>
                  </a:cubicBezTo>
                  <a:cubicBezTo>
                    <a:pt x="32" y="0"/>
                    <a:pt x="31" y="0"/>
                    <a:pt x="31" y="0"/>
                  </a:cubicBezTo>
                  <a:cubicBezTo>
                    <a:pt x="28" y="3"/>
                    <a:pt x="28" y="3"/>
                    <a:pt x="28" y="3"/>
                  </a:cubicBezTo>
                  <a:cubicBezTo>
                    <a:pt x="28" y="3"/>
                    <a:pt x="27" y="4"/>
                    <a:pt x="27" y="4"/>
                  </a:cubicBezTo>
                  <a:cubicBezTo>
                    <a:pt x="27" y="7"/>
                    <a:pt x="27" y="7"/>
                    <a:pt x="27" y="7"/>
                  </a:cubicBezTo>
                  <a:cubicBezTo>
                    <a:pt x="27" y="8"/>
                    <a:pt x="26" y="8"/>
                    <a:pt x="26" y="9"/>
                  </a:cubicBezTo>
                  <a:cubicBezTo>
                    <a:pt x="19" y="11"/>
                    <a:pt x="19" y="11"/>
                    <a:pt x="19" y="11"/>
                  </a:cubicBezTo>
                  <a:cubicBezTo>
                    <a:pt x="19" y="12"/>
                    <a:pt x="18" y="11"/>
                    <a:pt x="17" y="11"/>
                  </a:cubicBezTo>
                  <a:cubicBezTo>
                    <a:pt x="15" y="9"/>
                    <a:pt x="15" y="9"/>
                    <a:pt x="15" y="9"/>
                  </a:cubicBezTo>
                  <a:cubicBezTo>
                    <a:pt x="15" y="9"/>
                    <a:pt x="14" y="9"/>
                    <a:pt x="13" y="9"/>
                  </a:cubicBezTo>
                  <a:cubicBezTo>
                    <a:pt x="10" y="9"/>
                    <a:pt x="10" y="9"/>
                    <a:pt x="10" y="9"/>
                  </a:cubicBezTo>
                  <a:cubicBezTo>
                    <a:pt x="9" y="9"/>
                    <a:pt x="9" y="9"/>
                    <a:pt x="9" y="10"/>
                  </a:cubicBezTo>
                  <a:cubicBezTo>
                    <a:pt x="9" y="13"/>
                    <a:pt x="9" y="13"/>
                    <a:pt x="9" y="13"/>
                  </a:cubicBezTo>
                  <a:cubicBezTo>
                    <a:pt x="9" y="14"/>
                    <a:pt x="9" y="15"/>
                    <a:pt x="9" y="15"/>
                  </a:cubicBezTo>
                  <a:cubicBezTo>
                    <a:pt x="11" y="17"/>
                    <a:pt x="11" y="17"/>
                    <a:pt x="11" y="17"/>
                  </a:cubicBezTo>
                  <a:cubicBezTo>
                    <a:pt x="11" y="18"/>
                    <a:pt x="12" y="18"/>
                    <a:pt x="11" y="19"/>
                  </a:cubicBezTo>
                  <a:cubicBezTo>
                    <a:pt x="8" y="26"/>
                    <a:pt x="8" y="26"/>
                    <a:pt x="8" y="26"/>
                  </a:cubicBezTo>
                  <a:cubicBezTo>
                    <a:pt x="8" y="26"/>
                    <a:pt x="8" y="27"/>
                    <a:pt x="7" y="27"/>
                  </a:cubicBezTo>
                  <a:cubicBezTo>
                    <a:pt x="4" y="27"/>
                    <a:pt x="4" y="27"/>
                    <a:pt x="4" y="27"/>
                  </a:cubicBezTo>
                  <a:cubicBezTo>
                    <a:pt x="4" y="27"/>
                    <a:pt x="3" y="27"/>
                    <a:pt x="3" y="28"/>
                  </a:cubicBezTo>
                  <a:cubicBezTo>
                    <a:pt x="0" y="30"/>
                    <a:pt x="0" y="30"/>
                    <a:pt x="0" y="30"/>
                  </a:cubicBezTo>
                  <a:cubicBezTo>
                    <a:pt x="0" y="31"/>
                    <a:pt x="0" y="31"/>
                    <a:pt x="0" y="32"/>
                  </a:cubicBezTo>
                  <a:cubicBezTo>
                    <a:pt x="3" y="34"/>
                    <a:pt x="3" y="34"/>
                    <a:pt x="3" y="34"/>
                  </a:cubicBezTo>
                  <a:cubicBezTo>
                    <a:pt x="3" y="35"/>
                    <a:pt x="4" y="35"/>
                    <a:pt x="4" y="35"/>
                  </a:cubicBezTo>
                  <a:cubicBezTo>
                    <a:pt x="7" y="35"/>
                    <a:pt x="7" y="35"/>
                    <a:pt x="7" y="35"/>
                  </a:cubicBezTo>
                  <a:cubicBezTo>
                    <a:pt x="7" y="36"/>
                    <a:pt x="8" y="36"/>
                    <a:pt x="8" y="37"/>
                  </a:cubicBezTo>
                  <a:cubicBezTo>
                    <a:pt x="11" y="44"/>
                    <a:pt x="11" y="44"/>
                    <a:pt x="11" y="44"/>
                  </a:cubicBezTo>
                  <a:cubicBezTo>
                    <a:pt x="11" y="44"/>
                    <a:pt x="11" y="45"/>
                    <a:pt x="11" y="45"/>
                  </a:cubicBezTo>
                  <a:cubicBezTo>
                    <a:pt x="9" y="47"/>
                    <a:pt x="9" y="47"/>
                    <a:pt x="9" y="47"/>
                  </a:cubicBezTo>
                  <a:cubicBezTo>
                    <a:pt x="9" y="48"/>
                    <a:pt x="8" y="49"/>
                    <a:pt x="9" y="49"/>
                  </a:cubicBezTo>
                  <a:cubicBezTo>
                    <a:pt x="9" y="52"/>
                    <a:pt x="9" y="52"/>
                    <a:pt x="9" y="52"/>
                  </a:cubicBezTo>
                  <a:cubicBezTo>
                    <a:pt x="9" y="53"/>
                    <a:pt x="9" y="53"/>
                    <a:pt x="10" y="53"/>
                  </a:cubicBezTo>
                  <a:cubicBezTo>
                    <a:pt x="13" y="54"/>
                    <a:pt x="13" y="54"/>
                    <a:pt x="13" y="54"/>
                  </a:cubicBezTo>
                  <a:cubicBezTo>
                    <a:pt x="14" y="54"/>
                    <a:pt x="14" y="53"/>
                    <a:pt x="15" y="53"/>
                  </a:cubicBezTo>
                  <a:cubicBezTo>
                    <a:pt x="17" y="52"/>
                    <a:pt x="17" y="52"/>
                    <a:pt x="17" y="52"/>
                  </a:cubicBezTo>
                  <a:cubicBezTo>
                    <a:pt x="17" y="51"/>
                    <a:pt x="18" y="51"/>
                    <a:pt x="18" y="51"/>
                  </a:cubicBezTo>
                  <a:cubicBezTo>
                    <a:pt x="26" y="55"/>
                    <a:pt x="26" y="55"/>
                    <a:pt x="26" y="55"/>
                  </a:cubicBezTo>
                  <a:cubicBezTo>
                    <a:pt x="26" y="55"/>
                    <a:pt x="27" y="55"/>
                    <a:pt x="27" y="56"/>
                  </a:cubicBezTo>
                  <a:cubicBezTo>
                    <a:pt x="27" y="58"/>
                    <a:pt x="27" y="58"/>
                    <a:pt x="27" y="58"/>
                  </a:cubicBezTo>
                  <a:cubicBezTo>
                    <a:pt x="27" y="59"/>
                    <a:pt x="27" y="59"/>
                    <a:pt x="28" y="60"/>
                  </a:cubicBezTo>
                  <a:cubicBezTo>
                    <a:pt x="30" y="62"/>
                    <a:pt x="30" y="62"/>
                    <a:pt x="30" y="62"/>
                  </a:cubicBezTo>
                  <a:cubicBezTo>
                    <a:pt x="31" y="62"/>
                    <a:pt x="31" y="62"/>
                    <a:pt x="32" y="62"/>
                  </a:cubicBezTo>
                  <a:cubicBezTo>
                    <a:pt x="34" y="60"/>
                    <a:pt x="34" y="60"/>
                    <a:pt x="34" y="60"/>
                  </a:cubicBezTo>
                  <a:cubicBezTo>
                    <a:pt x="35" y="59"/>
                    <a:pt x="35" y="59"/>
                    <a:pt x="35" y="58"/>
                  </a:cubicBezTo>
                  <a:cubicBezTo>
                    <a:pt x="35" y="56"/>
                    <a:pt x="35" y="56"/>
                    <a:pt x="35" y="56"/>
                  </a:cubicBezTo>
                  <a:cubicBezTo>
                    <a:pt x="35" y="55"/>
                    <a:pt x="36" y="55"/>
                    <a:pt x="36" y="55"/>
                  </a:cubicBezTo>
                  <a:cubicBezTo>
                    <a:pt x="44" y="52"/>
                    <a:pt x="44" y="52"/>
                    <a:pt x="44" y="52"/>
                  </a:cubicBezTo>
                  <a:cubicBezTo>
                    <a:pt x="44" y="51"/>
                    <a:pt x="45" y="51"/>
                    <a:pt x="45" y="52"/>
                  </a:cubicBezTo>
                  <a:cubicBezTo>
                    <a:pt x="47" y="53"/>
                    <a:pt x="47" y="53"/>
                    <a:pt x="47" y="53"/>
                  </a:cubicBezTo>
                  <a:cubicBezTo>
                    <a:pt x="48" y="54"/>
                    <a:pt x="48" y="54"/>
                    <a:pt x="49" y="54"/>
                  </a:cubicBezTo>
                  <a:cubicBezTo>
                    <a:pt x="52" y="54"/>
                    <a:pt x="52" y="54"/>
                    <a:pt x="52" y="54"/>
                  </a:cubicBezTo>
                  <a:cubicBezTo>
                    <a:pt x="53" y="54"/>
                    <a:pt x="53" y="53"/>
                    <a:pt x="53" y="53"/>
                  </a:cubicBezTo>
                  <a:cubicBezTo>
                    <a:pt x="54" y="49"/>
                    <a:pt x="54" y="49"/>
                    <a:pt x="54" y="49"/>
                  </a:cubicBezTo>
                  <a:cubicBezTo>
                    <a:pt x="54" y="49"/>
                    <a:pt x="53" y="48"/>
                    <a:pt x="53" y="48"/>
                  </a:cubicBezTo>
                  <a:cubicBezTo>
                    <a:pt x="51" y="46"/>
                    <a:pt x="51" y="46"/>
                    <a:pt x="51" y="46"/>
                  </a:cubicBezTo>
                  <a:cubicBezTo>
                    <a:pt x="51" y="45"/>
                    <a:pt x="51" y="45"/>
                    <a:pt x="51" y="44"/>
                  </a:cubicBezTo>
                  <a:cubicBezTo>
                    <a:pt x="54" y="37"/>
                    <a:pt x="54" y="37"/>
                    <a:pt x="54" y="37"/>
                  </a:cubicBezTo>
                  <a:cubicBezTo>
                    <a:pt x="54" y="36"/>
                    <a:pt x="55" y="36"/>
                    <a:pt x="56" y="36"/>
                  </a:cubicBezTo>
                  <a:lnTo>
                    <a:pt x="58" y="35"/>
                  </a:lnTo>
                  <a:close/>
                  <a:moveTo>
                    <a:pt x="45" y="18"/>
                  </a:moveTo>
                  <a:cubicBezTo>
                    <a:pt x="47" y="20"/>
                    <a:pt x="47" y="23"/>
                    <a:pt x="45" y="25"/>
                  </a:cubicBezTo>
                  <a:cubicBezTo>
                    <a:pt x="43" y="27"/>
                    <a:pt x="40" y="27"/>
                    <a:pt x="38" y="25"/>
                  </a:cubicBezTo>
                  <a:cubicBezTo>
                    <a:pt x="36" y="23"/>
                    <a:pt x="36" y="20"/>
                    <a:pt x="38" y="18"/>
                  </a:cubicBezTo>
                  <a:cubicBezTo>
                    <a:pt x="40" y="16"/>
                    <a:pt x="43" y="16"/>
                    <a:pt x="45" y="18"/>
                  </a:cubicBezTo>
                  <a:close/>
                  <a:moveTo>
                    <a:pt x="28" y="29"/>
                  </a:moveTo>
                  <a:cubicBezTo>
                    <a:pt x="30" y="27"/>
                    <a:pt x="33" y="27"/>
                    <a:pt x="34" y="29"/>
                  </a:cubicBezTo>
                  <a:cubicBezTo>
                    <a:pt x="36" y="30"/>
                    <a:pt x="36" y="33"/>
                    <a:pt x="34" y="35"/>
                  </a:cubicBezTo>
                  <a:cubicBezTo>
                    <a:pt x="33" y="36"/>
                    <a:pt x="30" y="36"/>
                    <a:pt x="28" y="35"/>
                  </a:cubicBezTo>
                  <a:cubicBezTo>
                    <a:pt x="27" y="33"/>
                    <a:pt x="27" y="30"/>
                    <a:pt x="28" y="29"/>
                  </a:cubicBezTo>
                  <a:close/>
                  <a:moveTo>
                    <a:pt x="25" y="25"/>
                  </a:moveTo>
                  <a:cubicBezTo>
                    <a:pt x="23" y="27"/>
                    <a:pt x="20" y="27"/>
                    <a:pt x="18" y="25"/>
                  </a:cubicBezTo>
                  <a:cubicBezTo>
                    <a:pt x="16" y="23"/>
                    <a:pt x="16" y="20"/>
                    <a:pt x="18" y="18"/>
                  </a:cubicBezTo>
                  <a:cubicBezTo>
                    <a:pt x="20" y="16"/>
                    <a:pt x="23" y="16"/>
                    <a:pt x="25" y="18"/>
                  </a:cubicBezTo>
                  <a:cubicBezTo>
                    <a:pt x="27" y="20"/>
                    <a:pt x="27" y="23"/>
                    <a:pt x="25" y="25"/>
                  </a:cubicBezTo>
                  <a:close/>
                  <a:moveTo>
                    <a:pt x="18" y="45"/>
                  </a:moveTo>
                  <a:cubicBezTo>
                    <a:pt x="16" y="43"/>
                    <a:pt x="16" y="40"/>
                    <a:pt x="18" y="38"/>
                  </a:cubicBezTo>
                  <a:cubicBezTo>
                    <a:pt x="20" y="36"/>
                    <a:pt x="23" y="36"/>
                    <a:pt x="25" y="38"/>
                  </a:cubicBezTo>
                  <a:cubicBezTo>
                    <a:pt x="27" y="40"/>
                    <a:pt x="27" y="43"/>
                    <a:pt x="25" y="45"/>
                  </a:cubicBezTo>
                  <a:cubicBezTo>
                    <a:pt x="23" y="47"/>
                    <a:pt x="20" y="47"/>
                    <a:pt x="18" y="45"/>
                  </a:cubicBezTo>
                  <a:close/>
                  <a:moveTo>
                    <a:pt x="38" y="38"/>
                  </a:moveTo>
                  <a:cubicBezTo>
                    <a:pt x="40" y="36"/>
                    <a:pt x="43" y="36"/>
                    <a:pt x="45" y="38"/>
                  </a:cubicBezTo>
                  <a:cubicBezTo>
                    <a:pt x="47" y="40"/>
                    <a:pt x="47" y="43"/>
                    <a:pt x="45" y="45"/>
                  </a:cubicBezTo>
                  <a:cubicBezTo>
                    <a:pt x="43" y="47"/>
                    <a:pt x="40" y="47"/>
                    <a:pt x="38" y="45"/>
                  </a:cubicBezTo>
                  <a:cubicBezTo>
                    <a:pt x="36" y="43"/>
                    <a:pt x="36" y="40"/>
                    <a:pt x="38" y="38"/>
                  </a:cubicBezTo>
                  <a:close/>
                </a:path>
              </a:pathLst>
            </a:custGeom>
            <a:solidFill>
              <a:srgbClr val="353535"/>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65" name="Freeform 610"/>
            <p:cNvSpPr>
              <a:spLocks/>
            </p:cNvSpPr>
            <p:nvPr/>
          </p:nvSpPr>
          <p:spPr bwMode="gray">
            <a:xfrm>
              <a:off x="8583166" y="4979139"/>
              <a:ext cx="2405460" cy="2015386"/>
            </a:xfrm>
            <a:custGeom>
              <a:avLst/>
              <a:gdLst>
                <a:gd name="T0" fmla="*/ 229 w 259"/>
                <a:gd name="T1" fmla="*/ 58 h 217"/>
                <a:gd name="T2" fmla="*/ 229 w 259"/>
                <a:gd name="T3" fmla="*/ 0 h 217"/>
                <a:gd name="T4" fmla="*/ 205 w 259"/>
                <a:gd name="T5" fmla="*/ 0 h 217"/>
                <a:gd name="T6" fmla="*/ 201 w 259"/>
                <a:gd name="T7" fmla="*/ 0 h 217"/>
                <a:gd name="T8" fmla="*/ 0 w 259"/>
                <a:gd name="T9" fmla="*/ 0 h 217"/>
                <a:gd name="T10" fmla="*/ 0 w 259"/>
                <a:gd name="T11" fmla="*/ 217 h 217"/>
                <a:gd name="T12" fmla="*/ 214 w 259"/>
                <a:gd name="T13" fmla="*/ 217 h 217"/>
                <a:gd name="T14" fmla="*/ 214 w 259"/>
                <a:gd name="T15" fmla="*/ 125 h 217"/>
                <a:gd name="T16" fmla="*/ 259 w 259"/>
                <a:gd name="T17" fmla="*/ 125 h 217"/>
                <a:gd name="T18" fmla="*/ 229 w 259"/>
                <a:gd name="T19" fmla="*/ 5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9" h="217">
                  <a:moveTo>
                    <a:pt x="229" y="58"/>
                  </a:moveTo>
                  <a:lnTo>
                    <a:pt x="229" y="0"/>
                  </a:lnTo>
                  <a:lnTo>
                    <a:pt x="205" y="0"/>
                  </a:lnTo>
                  <a:lnTo>
                    <a:pt x="201" y="0"/>
                  </a:lnTo>
                  <a:lnTo>
                    <a:pt x="0" y="0"/>
                  </a:lnTo>
                  <a:lnTo>
                    <a:pt x="0" y="217"/>
                  </a:lnTo>
                  <a:lnTo>
                    <a:pt x="214" y="217"/>
                  </a:lnTo>
                  <a:lnTo>
                    <a:pt x="214" y="125"/>
                  </a:lnTo>
                  <a:lnTo>
                    <a:pt x="259" y="125"/>
                  </a:lnTo>
                  <a:lnTo>
                    <a:pt x="229" y="58"/>
                  </a:lnTo>
                  <a:close/>
                </a:path>
              </a:pathLst>
            </a:custGeom>
            <a:solidFill>
              <a:srgbClr val="FFB900"/>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66" name="Freeform 611"/>
            <p:cNvSpPr>
              <a:spLocks/>
            </p:cNvSpPr>
            <p:nvPr/>
          </p:nvSpPr>
          <p:spPr bwMode="gray">
            <a:xfrm>
              <a:off x="8991815" y="5397073"/>
              <a:ext cx="315774" cy="585115"/>
            </a:xfrm>
            <a:custGeom>
              <a:avLst/>
              <a:gdLst>
                <a:gd name="T0" fmla="*/ 15 w 16"/>
                <a:gd name="T1" fmla="*/ 26 h 29"/>
                <a:gd name="T2" fmla="*/ 3 w 16"/>
                <a:gd name="T3" fmla="*/ 14 h 29"/>
                <a:gd name="T4" fmla="*/ 15 w 16"/>
                <a:gd name="T5" fmla="*/ 2 h 29"/>
                <a:gd name="T6" fmla="*/ 16 w 16"/>
                <a:gd name="T7" fmla="*/ 1 h 29"/>
                <a:gd name="T8" fmla="*/ 15 w 16"/>
                <a:gd name="T9" fmla="*/ 0 h 29"/>
                <a:gd name="T10" fmla="*/ 0 w 16"/>
                <a:gd name="T11" fmla="*/ 14 h 29"/>
                <a:gd name="T12" fmla="*/ 15 w 16"/>
                <a:gd name="T13" fmla="*/ 29 h 29"/>
                <a:gd name="T14" fmla="*/ 16 w 16"/>
                <a:gd name="T15" fmla="*/ 27 h 29"/>
                <a:gd name="T16" fmla="*/ 15 w 16"/>
                <a:gd name="T17"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9">
                  <a:moveTo>
                    <a:pt x="15" y="26"/>
                  </a:moveTo>
                  <a:cubicBezTo>
                    <a:pt x="8" y="26"/>
                    <a:pt x="3" y="21"/>
                    <a:pt x="3" y="14"/>
                  </a:cubicBezTo>
                  <a:cubicBezTo>
                    <a:pt x="3" y="8"/>
                    <a:pt x="8" y="2"/>
                    <a:pt x="15" y="2"/>
                  </a:cubicBezTo>
                  <a:cubicBezTo>
                    <a:pt x="15" y="2"/>
                    <a:pt x="16" y="2"/>
                    <a:pt x="16" y="1"/>
                  </a:cubicBezTo>
                  <a:cubicBezTo>
                    <a:pt x="16" y="0"/>
                    <a:pt x="15" y="0"/>
                    <a:pt x="15" y="0"/>
                  </a:cubicBezTo>
                  <a:cubicBezTo>
                    <a:pt x="7" y="0"/>
                    <a:pt x="0" y="6"/>
                    <a:pt x="0" y="14"/>
                  </a:cubicBezTo>
                  <a:cubicBezTo>
                    <a:pt x="0" y="22"/>
                    <a:pt x="7" y="29"/>
                    <a:pt x="15" y="29"/>
                  </a:cubicBezTo>
                  <a:cubicBezTo>
                    <a:pt x="15" y="29"/>
                    <a:pt x="16" y="28"/>
                    <a:pt x="16" y="27"/>
                  </a:cubicBezTo>
                  <a:cubicBezTo>
                    <a:pt x="16" y="27"/>
                    <a:pt x="15" y="26"/>
                    <a:pt x="15" y="26"/>
                  </a:cubicBezTo>
                  <a:close/>
                </a:path>
              </a:pathLst>
            </a:custGeom>
            <a:solidFill>
              <a:srgbClr val="422400"/>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67" name="Oval 612"/>
            <p:cNvSpPr>
              <a:spLocks noChangeArrowheads="1"/>
            </p:cNvSpPr>
            <p:nvPr/>
          </p:nvSpPr>
          <p:spPr bwMode="gray">
            <a:xfrm>
              <a:off x="10013438" y="5359923"/>
              <a:ext cx="278625" cy="278625"/>
            </a:xfrm>
            <a:prstGeom prst="ellipse">
              <a:avLst/>
            </a:prstGeom>
            <a:solidFill>
              <a:srgbClr val="422400"/>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68" name="Freeform 21"/>
            <p:cNvSpPr>
              <a:spLocks noChangeAspect="1"/>
            </p:cNvSpPr>
            <p:nvPr userDrawn="1"/>
          </p:nvSpPr>
          <p:spPr bwMode="auto">
            <a:xfrm>
              <a:off x="7176542" y="1481019"/>
              <a:ext cx="519191" cy="334561"/>
            </a:xfrm>
            <a:custGeom>
              <a:avLst/>
              <a:gdLst>
                <a:gd name="T0" fmla="*/ 1035 w 1357"/>
                <a:gd name="T1" fmla="*/ 878 h 879"/>
                <a:gd name="T2" fmla="*/ 1357 w 1357"/>
                <a:gd name="T3" fmla="*/ 556 h 879"/>
                <a:gd name="T4" fmla="*/ 1072 w 1357"/>
                <a:gd name="T5" fmla="*/ 237 h 879"/>
                <a:gd name="T6" fmla="*/ 826 w 1357"/>
                <a:gd name="T7" fmla="*/ 0 h 879"/>
                <a:gd name="T8" fmla="*/ 607 w 1357"/>
                <a:gd name="T9" fmla="*/ 131 h 879"/>
                <a:gd name="T10" fmla="*/ 529 w 1357"/>
                <a:gd name="T11" fmla="*/ 116 h 879"/>
                <a:gd name="T12" fmla="*/ 297 w 1357"/>
                <a:gd name="T13" fmla="*/ 350 h 879"/>
                <a:gd name="T14" fmla="*/ 297 w 1357"/>
                <a:gd name="T15" fmla="*/ 352 h 879"/>
                <a:gd name="T16" fmla="*/ 264 w 1357"/>
                <a:gd name="T17" fmla="*/ 350 h 879"/>
                <a:gd name="T18" fmla="*/ 0 w 1357"/>
                <a:gd name="T19" fmla="*/ 614 h 879"/>
                <a:gd name="T20" fmla="*/ 264 w 1357"/>
                <a:gd name="T21" fmla="*/ 879 h 879"/>
                <a:gd name="T22" fmla="*/ 1035 w 1357"/>
                <a:gd name="T23" fmla="*/ 879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57" h="879">
                  <a:moveTo>
                    <a:pt x="1035" y="878"/>
                  </a:moveTo>
                  <a:cubicBezTo>
                    <a:pt x="1212" y="878"/>
                    <a:pt x="1357" y="734"/>
                    <a:pt x="1357" y="556"/>
                  </a:cubicBezTo>
                  <a:cubicBezTo>
                    <a:pt x="1357" y="391"/>
                    <a:pt x="1232" y="255"/>
                    <a:pt x="1072" y="237"/>
                  </a:cubicBezTo>
                  <a:cubicBezTo>
                    <a:pt x="1067" y="105"/>
                    <a:pt x="958" y="0"/>
                    <a:pt x="826" y="0"/>
                  </a:cubicBezTo>
                  <a:cubicBezTo>
                    <a:pt x="730" y="0"/>
                    <a:pt x="649" y="53"/>
                    <a:pt x="607" y="131"/>
                  </a:cubicBezTo>
                  <a:cubicBezTo>
                    <a:pt x="581" y="121"/>
                    <a:pt x="556" y="116"/>
                    <a:pt x="529" y="116"/>
                  </a:cubicBezTo>
                  <a:cubicBezTo>
                    <a:pt x="400" y="116"/>
                    <a:pt x="297" y="221"/>
                    <a:pt x="297" y="350"/>
                  </a:cubicBezTo>
                  <a:cubicBezTo>
                    <a:pt x="297" y="352"/>
                    <a:pt x="297" y="352"/>
                    <a:pt x="297" y="352"/>
                  </a:cubicBezTo>
                  <a:cubicBezTo>
                    <a:pt x="284" y="350"/>
                    <a:pt x="274" y="350"/>
                    <a:pt x="264" y="350"/>
                  </a:cubicBezTo>
                  <a:cubicBezTo>
                    <a:pt x="118" y="350"/>
                    <a:pt x="0" y="468"/>
                    <a:pt x="0" y="614"/>
                  </a:cubicBezTo>
                  <a:cubicBezTo>
                    <a:pt x="0" y="760"/>
                    <a:pt x="118" y="879"/>
                    <a:pt x="264" y="879"/>
                  </a:cubicBezTo>
                  <a:cubicBezTo>
                    <a:pt x="1035" y="879"/>
                    <a:pt x="1035" y="879"/>
                    <a:pt x="1035" y="8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69" name="Freeform 21"/>
            <p:cNvSpPr>
              <a:spLocks/>
            </p:cNvSpPr>
            <p:nvPr userDrawn="1"/>
          </p:nvSpPr>
          <p:spPr bwMode="auto">
            <a:xfrm>
              <a:off x="11135148" y="3810327"/>
              <a:ext cx="696078" cy="448545"/>
            </a:xfrm>
            <a:custGeom>
              <a:avLst/>
              <a:gdLst>
                <a:gd name="T0" fmla="*/ 1035 w 1357"/>
                <a:gd name="T1" fmla="*/ 878 h 879"/>
                <a:gd name="T2" fmla="*/ 1357 w 1357"/>
                <a:gd name="T3" fmla="*/ 556 h 879"/>
                <a:gd name="T4" fmla="*/ 1072 w 1357"/>
                <a:gd name="T5" fmla="*/ 237 h 879"/>
                <a:gd name="T6" fmla="*/ 826 w 1357"/>
                <a:gd name="T7" fmla="*/ 0 h 879"/>
                <a:gd name="T8" fmla="*/ 607 w 1357"/>
                <a:gd name="T9" fmla="*/ 131 h 879"/>
                <a:gd name="T10" fmla="*/ 529 w 1357"/>
                <a:gd name="T11" fmla="*/ 116 h 879"/>
                <a:gd name="T12" fmla="*/ 297 w 1357"/>
                <a:gd name="T13" fmla="*/ 350 h 879"/>
                <a:gd name="T14" fmla="*/ 297 w 1357"/>
                <a:gd name="T15" fmla="*/ 352 h 879"/>
                <a:gd name="T16" fmla="*/ 264 w 1357"/>
                <a:gd name="T17" fmla="*/ 350 h 879"/>
                <a:gd name="T18" fmla="*/ 0 w 1357"/>
                <a:gd name="T19" fmla="*/ 614 h 879"/>
                <a:gd name="T20" fmla="*/ 264 w 1357"/>
                <a:gd name="T21" fmla="*/ 879 h 879"/>
                <a:gd name="T22" fmla="*/ 1035 w 1357"/>
                <a:gd name="T23" fmla="*/ 879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57" h="879">
                  <a:moveTo>
                    <a:pt x="1035" y="878"/>
                  </a:moveTo>
                  <a:cubicBezTo>
                    <a:pt x="1212" y="878"/>
                    <a:pt x="1357" y="734"/>
                    <a:pt x="1357" y="556"/>
                  </a:cubicBezTo>
                  <a:cubicBezTo>
                    <a:pt x="1357" y="391"/>
                    <a:pt x="1232" y="255"/>
                    <a:pt x="1072" y="237"/>
                  </a:cubicBezTo>
                  <a:cubicBezTo>
                    <a:pt x="1067" y="105"/>
                    <a:pt x="958" y="0"/>
                    <a:pt x="826" y="0"/>
                  </a:cubicBezTo>
                  <a:cubicBezTo>
                    <a:pt x="730" y="0"/>
                    <a:pt x="649" y="53"/>
                    <a:pt x="607" y="131"/>
                  </a:cubicBezTo>
                  <a:cubicBezTo>
                    <a:pt x="581" y="121"/>
                    <a:pt x="556" y="116"/>
                    <a:pt x="529" y="116"/>
                  </a:cubicBezTo>
                  <a:cubicBezTo>
                    <a:pt x="400" y="116"/>
                    <a:pt x="297" y="221"/>
                    <a:pt x="297" y="350"/>
                  </a:cubicBezTo>
                  <a:cubicBezTo>
                    <a:pt x="297" y="352"/>
                    <a:pt x="297" y="352"/>
                    <a:pt x="297" y="352"/>
                  </a:cubicBezTo>
                  <a:cubicBezTo>
                    <a:pt x="284" y="350"/>
                    <a:pt x="274" y="350"/>
                    <a:pt x="264" y="350"/>
                  </a:cubicBezTo>
                  <a:cubicBezTo>
                    <a:pt x="118" y="350"/>
                    <a:pt x="0" y="468"/>
                    <a:pt x="0" y="614"/>
                  </a:cubicBezTo>
                  <a:cubicBezTo>
                    <a:pt x="0" y="760"/>
                    <a:pt x="118" y="879"/>
                    <a:pt x="264" y="879"/>
                  </a:cubicBezTo>
                  <a:cubicBezTo>
                    <a:pt x="1035" y="879"/>
                    <a:pt x="1035" y="879"/>
                    <a:pt x="1035" y="8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sp>
          <p:nvSpPr>
            <p:cNvPr id="170" name="Freeform 21"/>
            <p:cNvSpPr>
              <a:spLocks noChangeAspect="1"/>
            </p:cNvSpPr>
            <p:nvPr userDrawn="1"/>
          </p:nvSpPr>
          <p:spPr bwMode="auto">
            <a:xfrm>
              <a:off x="7670947" y="1671429"/>
              <a:ext cx="1244986" cy="802255"/>
            </a:xfrm>
            <a:custGeom>
              <a:avLst/>
              <a:gdLst>
                <a:gd name="T0" fmla="*/ 1035 w 1357"/>
                <a:gd name="T1" fmla="*/ 878 h 879"/>
                <a:gd name="T2" fmla="*/ 1357 w 1357"/>
                <a:gd name="T3" fmla="*/ 556 h 879"/>
                <a:gd name="T4" fmla="*/ 1072 w 1357"/>
                <a:gd name="T5" fmla="*/ 237 h 879"/>
                <a:gd name="T6" fmla="*/ 826 w 1357"/>
                <a:gd name="T7" fmla="*/ 0 h 879"/>
                <a:gd name="T8" fmla="*/ 607 w 1357"/>
                <a:gd name="T9" fmla="*/ 131 h 879"/>
                <a:gd name="T10" fmla="*/ 529 w 1357"/>
                <a:gd name="T11" fmla="*/ 116 h 879"/>
                <a:gd name="T12" fmla="*/ 297 w 1357"/>
                <a:gd name="T13" fmla="*/ 350 h 879"/>
                <a:gd name="T14" fmla="*/ 297 w 1357"/>
                <a:gd name="T15" fmla="*/ 352 h 879"/>
                <a:gd name="T16" fmla="*/ 264 w 1357"/>
                <a:gd name="T17" fmla="*/ 350 h 879"/>
                <a:gd name="T18" fmla="*/ 0 w 1357"/>
                <a:gd name="T19" fmla="*/ 614 h 879"/>
                <a:gd name="T20" fmla="*/ 264 w 1357"/>
                <a:gd name="T21" fmla="*/ 879 h 879"/>
                <a:gd name="T22" fmla="*/ 1035 w 1357"/>
                <a:gd name="T23" fmla="*/ 879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57" h="879">
                  <a:moveTo>
                    <a:pt x="1035" y="878"/>
                  </a:moveTo>
                  <a:cubicBezTo>
                    <a:pt x="1212" y="878"/>
                    <a:pt x="1357" y="734"/>
                    <a:pt x="1357" y="556"/>
                  </a:cubicBezTo>
                  <a:cubicBezTo>
                    <a:pt x="1357" y="391"/>
                    <a:pt x="1232" y="255"/>
                    <a:pt x="1072" y="237"/>
                  </a:cubicBezTo>
                  <a:cubicBezTo>
                    <a:pt x="1067" y="105"/>
                    <a:pt x="958" y="0"/>
                    <a:pt x="826" y="0"/>
                  </a:cubicBezTo>
                  <a:cubicBezTo>
                    <a:pt x="730" y="0"/>
                    <a:pt x="649" y="53"/>
                    <a:pt x="607" y="131"/>
                  </a:cubicBezTo>
                  <a:cubicBezTo>
                    <a:pt x="581" y="121"/>
                    <a:pt x="556" y="116"/>
                    <a:pt x="529" y="116"/>
                  </a:cubicBezTo>
                  <a:cubicBezTo>
                    <a:pt x="400" y="116"/>
                    <a:pt x="297" y="221"/>
                    <a:pt x="297" y="350"/>
                  </a:cubicBezTo>
                  <a:cubicBezTo>
                    <a:pt x="297" y="352"/>
                    <a:pt x="297" y="352"/>
                    <a:pt x="297" y="352"/>
                  </a:cubicBezTo>
                  <a:cubicBezTo>
                    <a:pt x="284" y="350"/>
                    <a:pt x="274" y="350"/>
                    <a:pt x="264" y="350"/>
                  </a:cubicBezTo>
                  <a:cubicBezTo>
                    <a:pt x="118" y="350"/>
                    <a:pt x="0" y="468"/>
                    <a:pt x="0" y="614"/>
                  </a:cubicBezTo>
                  <a:cubicBezTo>
                    <a:pt x="0" y="760"/>
                    <a:pt x="118" y="879"/>
                    <a:pt x="264" y="879"/>
                  </a:cubicBezTo>
                  <a:cubicBezTo>
                    <a:pt x="1035" y="879"/>
                    <a:pt x="1035" y="879"/>
                    <a:pt x="1035" y="8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grpSp>
    </p:spTree>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0" y="1189177"/>
            <a:ext cx="11655078" cy="2263268"/>
          </a:xfrm>
        </p:spPr>
        <p:txBody>
          <a:bodyPr>
            <a:spAutoFit/>
          </a:bodyPr>
          <a:lstStyle>
            <a:lvl1pPr marL="0" indent="0">
              <a:buNone/>
              <a:defRPr/>
            </a:lvl1pPr>
            <a:lvl2pPr marL="224097" indent="0">
              <a:buNone/>
              <a:defRPr/>
            </a:lvl2pPr>
            <a:lvl3pPr marL="448193" indent="0">
              <a:buNone/>
              <a:defRPr/>
            </a:lvl3pPr>
            <a:lvl4pPr marL="672290" indent="0">
              <a:buNone/>
              <a:defRPr/>
            </a:lvl4pPr>
            <a:lvl5pPr marL="896386"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p:fade/>
  </p:transition>
</p:sldLayout>
</file>

<file path=ppt/slideLayouts/slideLayout4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69303" y="1187644"/>
            <a:ext cx="11655078" cy="2266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p:fade/>
  </p:transition>
</p:sldLayout>
</file>

<file path=ppt/slideLayouts/slideLayout4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53" indent="0">
              <a:buFont typeface="Wingdings" panose="05000000000000000000" pitchFamily="2" charset="2"/>
              <a:buNone/>
              <a:defRPr sz="2353" b="0"/>
            </a:lvl2pPr>
            <a:lvl3pPr marL="441968" indent="0">
              <a:buFont typeface="Wingdings" panose="05000000000000000000" pitchFamily="2" charset="2"/>
              <a:buNone/>
              <a:tabLst/>
              <a:defRPr sz="2157" b="0"/>
            </a:lvl3pPr>
            <a:lvl4pPr marL="639608" indent="0">
              <a:buFont typeface="Wingdings" panose="05000000000000000000" pitchFamily="2" charset="2"/>
              <a:buNone/>
              <a:defRPr sz="2157" b="0"/>
            </a:lvl4pPr>
            <a:lvl5pPr marL="837250" indent="0">
              <a:buFont typeface="Wingdings" panose="05000000000000000000" pitchFamily="2" charset="2"/>
              <a:buNone/>
              <a:tabLst/>
              <a:defRPr sz="2157"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53"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968"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08"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250"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17" marR="0" lvl="0" indent="-504217" algn="l" defTabSz="914367" rtl="0" eaLnBrk="1" fontAlgn="auto" latinLnBrk="0" hangingPunct="1">
              <a:lnSpc>
                <a:spcPct val="90000"/>
              </a:lnSpc>
              <a:spcBef>
                <a:spcPts val="1200"/>
              </a:spcBef>
              <a:spcAft>
                <a:spcPts val="0"/>
              </a:spcAft>
              <a:buClr>
                <a:schemeClr val="tx1"/>
              </a:buClr>
              <a:buSzPct val="90000"/>
              <a:tabLst/>
            </a:pPr>
            <a:r>
              <a:rPr lang="en-US"/>
              <a:t>Click to edit Master text styles</a:t>
            </a:r>
          </a:p>
          <a:p>
            <a:pPr marL="504217" marR="0" lvl="1" indent="-504217" algn="l" defTabSz="914367" rtl="0" eaLnBrk="1" fontAlgn="auto" latinLnBrk="0" hangingPunct="1">
              <a:lnSpc>
                <a:spcPct val="90000"/>
              </a:lnSpc>
              <a:spcBef>
                <a:spcPts val="1200"/>
              </a:spcBef>
              <a:spcAft>
                <a:spcPts val="0"/>
              </a:spcAft>
              <a:buClr>
                <a:schemeClr val="tx1"/>
              </a:buClr>
              <a:buSzPct val="90000"/>
              <a:tabLst/>
            </a:pPr>
            <a:r>
              <a:rPr lang="en-US"/>
              <a:t>Second level</a:t>
            </a:r>
          </a:p>
          <a:p>
            <a:pPr marL="504217" marR="0" lvl="2" indent="-504217" algn="l" defTabSz="914367" rtl="0" eaLnBrk="1" fontAlgn="auto" latinLnBrk="0" hangingPunct="1">
              <a:lnSpc>
                <a:spcPct val="90000"/>
              </a:lnSpc>
              <a:spcBef>
                <a:spcPts val="1200"/>
              </a:spcBef>
              <a:spcAft>
                <a:spcPts val="0"/>
              </a:spcAft>
              <a:buClr>
                <a:schemeClr val="tx1"/>
              </a:buClr>
              <a:buSzPct val="90000"/>
              <a:tabLst/>
            </a:pPr>
            <a:r>
              <a:rPr lang="en-US"/>
              <a:t>Third level</a:t>
            </a:r>
          </a:p>
          <a:p>
            <a:pPr marL="504217" marR="0" lvl="3" indent="-504217" algn="l" defTabSz="914367" rtl="0" eaLnBrk="1" fontAlgn="auto" latinLnBrk="0" hangingPunct="1">
              <a:lnSpc>
                <a:spcPct val="90000"/>
              </a:lnSpc>
              <a:spcBef>
                <a:spcPts val="1200"/>
              </a:spcBef>
              <a:spcAft>
                <a:spcPts val="0"/>
              </a:spcAft>
              <a:buClr>
                <a:schemeClr val="tx1"/>
              </a:buClr>
              <a:buSzPct val="90000"/>
              <a:tabLst/>
            </a:pPr>
            <a:r>
              <a:rPr lang="en-US"/>
              <a:t>Fourth level</a:t>
            </a:r>
          </a:p>
          <a:p>
            <a:pPr marL="504217" marR="0" lvl="4" indent="-504217" algn="l" defTabSz="914367" rtl="0" eaLnBrk="1" fontAlgn="auto" latinLnBrk="0" hangingPunct="1">
              <a:lnSpc>
                <a:spcPct val="90000"/>
              </a:lnSpc>
              <a:spcBef>
                <a:spcPts val="1200"/>
              </a:spcBef>
              <a:spcAft>
                <a:spcPts val="0"/>
              </a:spcAft>
              <a:buClr>
                <a:schemeClr val="tx1"/>
              </a:buClr>
              <a:buSzPct val="90000"/>
              <a:tabLst/>
            </a:pPr>
            <a:r>
              <a:rPr lang="en-US"/>
              <a:t>Fifth level</a:t>
            </a:r>
          </a:p>
        </p:txBody>
      </p:sp>
    </p:spTree>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448212" y="6437743"/>
            <a:ext cx="3859607" cy="133860"/>
          </a:xfrm>
          <a:prstGeom prst="rect">
            <a:avLst/>
          </a:prstGeom>
        </p:spPr>
        <p:txBody>
          <a:bodyPr/>
          <a:lstStyle>
            <a:lvl1pPr fontAlgn="base">
              <a:spcBef>
                <a:spcPct val="0"/>
              </a:spcBef>
              <a:spcAft>
                <a:spcPct val="0"/>
              </a:spcAft>
              <a:defRPr>
                <a:solidFill>
                  <a:srgbClr val="000000"/>
                </a:solidFill>
              </a:defRPr>
            </a:lvl1pPr>
          </a:lstStyle>
          <a:p>
            <a:pPr>
              <a:defRPr/>
            </a:pPr>
            <a:r>
              <a:t>Microsoft Confidential</a:t>
            </a:r>
          </a:p>
        </p:txBody>
      </p:sp>
      <p:sp>
        <p:nvSpPr>
          <p:cNvPr id="3" name="Slide Number Placeholder 2"/>
          <p:cNvSpPr>
            <a:spLocks noGrp="1"/>
          </p:cNvSpPr>
          <p:nvPr>
            <p:ph type="sldNum" sz="quarter" idx="11"/>
          </p:nvPr>
        </p:nvSpPr>
        <p:spPr>
          <a:xfrm>
            <a:off x="11367166" y="6437743"/>
            <a:ext cx="555597" cy="133860"/>
          </a:xfrm>
          <a:prstGeom prst="rect">
            <a:avLst/>
          </a:prstGeom>
        </p:spPr>
        <p:txBody>
          <a:bodyPr/>
          <a:lstStyle>
            <a:lvl1pPr>
              <a:defRPr>
                <a:solidFill>
                  <a:srgbClr val="000000"/>
                </a:solidFill>
              </a:defRPr>
            </a:lvl1pPr>
          </a:lstStyle>
          <a:p>
            <a:fld id="{675909FA-3F91-0646-A6A8-60C236B90508}" type="slidenum">
              <a:rPr lang="en-US"/>
              <a:pPr/>
              <a:t>‹#›</a:t>
            </a:fld>
            <a:endParaRPr lang="en-US"/>
          </a:p>
        </p:txBody>
      </p:sp>
    </p:spTree>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4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227209" indent="-227209">
              <a:spcBef>
                <a:spcPts val="1200"/>
              </a:spcBef>
              <a:buClr>
                <a:schemeClr val="tx1"/>
              </a:buClr>
              <a:buFont typeface="Wingdings" panose="05000000000000000000" pitchFamily="2" charset="2"/>
              <a:buChar char=""/>
              <a:defRPr sz="2941" b="0">
                <a:latin typeface="+mn-lt"/>
              </a:defRPr>
            </a:lvl1pPr>
            <a:lvl2pPr marL="418625" indent="-168072">
              <a:buFont typeface="Wingdings" panose="05000000000000000000" pitchFamily="2" charset="2"/>
              <a:buChar char=""/>
              <a:defRPr sz="2353" b="0"/>
            </a:lvl2pPr>
            <a:lvl3pPr marL="627160" indent="-185191">
              <a:buFont typeface="Wingdings" panose="05000000000000000000" pitchFamily="2" charset="2"/>
              <a:buChar char=""/>
              <a:tabLst/>
              <a:defRPr sz="2157" b="0"/>
            </a:lvl3pPr>
            <a:lvl4pPr marL="812350" indent="-172742">
              <a:buFont typeface="Wingdings" panose="05000000000000000000" pitchFamily="2" charset="2"/>
              <a:buChar char=""/>
              <a:defRPr sz="2157" b="0"/>
            </a:lvl4pPr>
            <a:lvl5pPr marL="1003766" indent="-166517">
              <a:buFont typeface="Wingdings" panose="05000000000000000000" pitchFamily="2" charset="2"/>
              <a:buChar char=""/>
              <a:tabLst/>
              <a:defRPr sz="2157"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281677" indent="-281677">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698" indent="-336145">
              <a:defRPr lang="en-US" sz="2353" b="0" kern="1200" spc="0" baseline="0" dirty="0">
                <a:gradFill>
                  <a:gsLst>
                    <a:gs pos="1250">
                      <a:schemeClr val="tx1"/>
                    </a:gs>
                    <a:gs pos="100000">
                      <a:schemeClr val="tx1"/>
                    </a:gs>
                  </a:gsLst>
                  <a:lin ang="5400000" scaled="0"/>
                </a:gradFill>
                <a:latin typeface="+mn-lt"/>
                <a:ea typeface="+mn-ea"/>
                <a:cs typeface="+mn-cs"/>
              </a:defRPr>
            </a:lvl2pPr>
            <a:lvl3pPr marL="778113" indent="-336145">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753" indent="-336145">
              <a:defRPr lang="en-US" sz="2157" b="0" kern="1200" spc="0" baseline="0" dirty="0">
                <a:gradFill>
                  <a:gsLst>
                    <a:gs pos="1250">
                      <a:schemeClr val="tx1"/>
                    </a:gs>
                    <a:gs pos="100000">
                      <a:schemeClr val="tx1"/>
                    </a:gs>
                  </a:gsLst>
                  <a:lin ang="5400000" scaled="0"/>
                </a:gradFill>
                <a:latin typeface="+mn-lt"/>
                <a:ea typeface="+mn-ea"/>
                <a:cs typeface="+mn-cs"/>
              </a:defRPr>
            </a:lvl4pPr>
            <a:lvl5pPr marL="1173395" indent="-336145">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09" marR="0" lvl="0"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Click to edit Master text styles</a:t>
            </a:r>
          </a:p>
          <a:p>
            <a:pPr marL="227209" marR="0" lvl="1"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209" marR="0" lvl="2"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209" marR="0" lvl="3"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209" marR="0" lvl="4"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p>
        </p:txBody>
      </p:sp>
    </p:spTree>
    <p:extLst/>
  </p:cSld>
  <p:clrMapOvr>
    <a:masterClrMapping/>
  </p:clrMapOvr>
  <p:transition>
    <p:fade/>
  </p:transition>
</p:sldLayout>
</file>

<file path=ppt/slideLayouts/slideLayout4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cSld>
  <p:clrMapOvr>
    <a:masterClrMapping/>
  </p:clrMapOvr>
  <p:transition>
    <p:fade/>
  </p:transition>
</p:sldLayout>
</file>

<file path=ppt/slideLayouts/slideLayout432.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a:t>Speaker Name</a:t>
            </a:r>
          </a:p>
        </p:txBody>
      </p:sp>
      <p:grpSp>
        <p:nvGrpSpPr>
          <p:cNvPr id="4" name="Group 3"/>
          <p:cNvGrpSpPr>
            <a:grpSpLocks noChangeAspect="1"/>
          </p:cNvGrpSpPr>
          <p:nvPr userDrawn="1"/>
        </p:nvGrpSpPr>
        <p:grpSpPr>
          <a:xfrm>
            <a:off x="9502377" y="3787616"/>
            <a:ext cx="2213398" cy="2677100"/>
            <a:chOff x="6694598" y="1394165"/>
            <a:chExt cx="3839950" cy="4643753"/>
          </a:xfrm>
        </p:grpSpPr>
        <p:grpSp>
          <p:nvGrpSpPr>
            <p:cNvPr id="6" name="Group 5"/>
            <p:cNvGrpSpPr/>
            <p:nvPr userDrawn="1"/>
          </p:nvGrpSpPr>
          <p:grpSpPr bwMode="gray">
            <a:xfrm>
              <a:off x="9225010" y="2211463"/>
              <a:ext cx="1309538" cy="1272388"/>
              <a:chOff x="10291816" y="2168420"/>
              <a:chExt cx="1321322" cy="1283838"/>
            </a:xfrm>
            <a:solidFill>
              <a:srgbClr val="FF8C00"/>
            </a:solidFill>
          </p:grpSpPr>
          <p:sp>
            <p:nvSpPr>
              <p:cNvPr id="13" name="Freeform 592"/>
              <p:cNvSpPr>
                <a:spLocks noEditPoints="1"/>
              </p:cNvSpPr>
              <p:nvPr/>
            </p:nvSpPr>
            <p:spPr bwMode="gray">
              <a:xfrm>
                <a:off x="10413637" y="2262131"/>
                <a:ext cx="1077675" cy="1087043"/>
              </a:xfrm>
              <a:custGeom>
                <a:avLst/>
                <a:gdLst>
                  <a:gd name="T0" fmla="*/ 25 w 53"/>
                  <a:gd name="T1" fmla="*/ 1 h 54"/>
                  <a:gd name="T2" fmla="*/ 1 w 53"/>
                  <a:gd name="T3" fmla="*/ 29 h 54"/>
                  <a:gd name="T4" fmla="*/ 28 w 53"/>
                  <a:gd name="T5" fmla="*/ 53 h 54"/>
                  <a:gd name="T6" fmla="*/ 52 w 53"/>
                  <a:gd name="T7" fmla="*/ 25 h 54"/>
                  <a:gd name="T8" fmla="*/ 25 w 53"/>
                  <a:gd name="T9" fmla="*/ 1 h 54"/>
                  <a:gd name="T10" fmla="*/ 27 w 53"/>
                  <a:gd name="T11" fmla="*/ 39 h 54"/>
                  <a:gd name="T12" fmla="*/ 14 w 53"/>
                  <a:gd name="T13" fmla="*/ 28 h 54"/>
                  <a:gd name="T14" fmla="*/ 26 w 53"/>
                  <a:gd name="T15" fmla="*/ 15 h 54"/>
                  <a:gd name="T16" fmla="*/ 39 w 53"/>
                  <a:gd name="T17" fmla="*/ 26 h 54"/>
                  <a:gd name="T18" fmla="*/ 27 w 53"/>
                  <a:gd name="T19" fmla="*/ 3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4">
                    <a:moveTo>
                      <a:pt x="25" y="1"/>
                    </a:moveTo>
                    <a:cubicBezTo>
                      <a:pt x="10" y="2"/>
                      <a:pt x="0" y="14"/>
                      <a:pt x="1" y="29"/>
                    </a:cubicBezTo>
                    <a:cubicBezTo>
                      <a:pt x="2" y="43"/>
                      <a:pt x="14" y="54"/>
                      <a:pt x="28" y="53"/>
                    </a:cubicBezTo>
                    <a:cubicBezTo>
                      <a:pt x="42" y="52"/>
                      <a:pt x="53" y="39"/>
                      <a:pt x="52" y="25"/>
                    </a:cubicBezTo>
                    <a:cubicBezTo>
                      <a:pt x="51" y="11"/>
                      <a:pt x="39" y="0"/>
                      <a:pt x="25" y="1"/>
                    </a:cubicBezTo>
                    <a:close/>
                    <a:moveTo>
                      <a:pt x="27" y="39"/>
                    </a:moveTo>
                    <a:cubicBezTo>
                      <a:pt x="20" y="40"/>
                      <a:pt x="15" y="34"/>
                      <a:pt x="14" y="28"/>
                    </a:cubicBezTo>
                    <a:cubicBezTo>
                      <a:pt x="14" y="21"/>
                      <a:pt x="19" y="15"/>
                      <a:pt x="26" y="15"/>
                    </a:cubicBezTo>
                    <a:cubicBezTo>
                      <a:pt x="32" y="14"/>
                      <a:pt x="38" y="19"/>
                      <a:pt x="39" y="26"/>
                    </a:cubicBezTo>
                    <a:cubicBezTo>
                      <a:pt x="39" y="33"/>
                      <a:pt x="34" y="39"/>
                      <a:pt x="2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4" name="Freeform 593"/>
              <p:cNvSpPr>
                <a:spLocks/>
              </p:cNvSpPr>
              <p:nvPr/>
            </p:nvSpPr>
            <p:spPr bwMode="gray">
              <a:xfrm>
                <a:off x="10844705" y="2168420"/>
                <a:ext cx="178053" cy="299874"/>
              </a:xfrm>
              <a:custGeom>
                <a:avLst/>
                <a:gdLst>
                  <a:gd name="T0" fmla="*/ 9 w 9"/>
                  <a:gd name="T1" fmla="*/ 13 h 15"/>
                  <a:gd name="T2" fmla="*/ 7 w 9"/>
                  <a:gd name="T3" fmla="*/ 15 h 15"/>
                  <a:gd name="T4" fmla="*/ 2 w 9"/>
                  <a:gd name="T5" fmla="*/ 15 h 15"/>
                  <a:gd name="T6" fmla="*/ 0 w 9"/>
                  <a:gd name="T7" fmla="*/ 13 h 15"/>
                  <a:gd name="T8" fmla="*/ 1 w 9"/>
                  <a:gd name="T9" fmla="*/ 2 h 15"/>
                  <a:gd name="T10" fmla="*/ 3 w 9"/>
                  <a:gd name="T11" fmla="*/ 0 h 15"/>
                  <a:gd name="T12" fmla="*/ 4 w 9"/>
                  <a:gd name="T13" fmla="*/ 0 h 15"/>
                  <a:gd name="T14" fmla="*/ 6 w 9"/>
                  <a:gd name="T15" fmla="*/ 2 h 15"/>
                  <a:gd name="T16" fmla="*/ 9 w 9"/>
                  <a:gd name="T17"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5">
                    <a:moveTo>
                      <a:pt x="9" y="13"/>
                    </a:moveTo>
                    <a:cubicBezTo>
                      <a:pt x="9" y="14"/>
                      <a:pt x="8" y="15"/>
                      <a:pt x="7" y="15"/>
                    </a:cubicBezTo>
                    <a:cubicBezTo>
                      <a:pt x="2" y="15"/>
                      <a:pt x="2" y="15"/>
                      <a:pt x="2" y="15"/>
                    </a:cubicBezTo>
                    <a:cubicBezTo>
                      <a:pt x="0" y="15"/>
                      <a:pt x="0" y="15"/>
                      <a:pt x="0" y="13"/>
                    </a:cubicBezTo>
                    <a:cubicBezTo>
                      <a:pt x="1" y="2"/>
                      <a:pt x="1" y="2"/>
                      <a:pt x="1" y="2"/>
                    </a:cubicBezTo>
                    <a:cubicBezTo>
                      <a:pt x="1" y="1"/>
                      <a:pt x="2" y="0"/>
                      <a:pt x="3" y="0"/>
                    </a:cubicBezTo>
                    <a:cubicBezTo>
                      <a:pt x="4" y="0"/>
                      <a:pt x="4" y="0"/>
                      <a:pt x="4" y="0"/>
                    </a:cubicBezTo>
                    <a:cubicBezTo>
                      <a:pt x="5" y="0"/>
                      <a:pt x="6" y="1"/>
                      <a:pt x="6" y="2"/>
                    </a:cubicBezTo>
                    <a:lnTo>
                      <a:pt x="9"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5" name="Freeform 594"/>
              <p:cNvSpPr>
                <a:spLocks/>
              </p:cNvSpPr>
              <p:nvPr/>
            </p:nvSpPr>
            <p:spPr bwMode="gray">
              <a:xfrm>
                <a:off x="10882189" y="3133642"/>
                <a:ext cx="178053" cy="318616"/>
              </a:xfrm>
              <a:custGeom>
                <a:avLst/>
                <a:gdLst>
                  <a:gd name="T0" fmla="*/ 0 w 9"/>
                  <a:gd name="T1" fmla="*/ 3 h 16"/>
                  <a:gd name="T2" fmla="*/ 2 w 9"/>
                  <a:gd name="T3" fmla="*/ 1 h 16"/>
                  <a:gd name="T4" fmla="*/ 7 w 9"/>
                  <a:gd name="T5" fmla="*/ 0 h 16"/>
                  <a:gd name="T6" fmla="*/ 9 w 9"/>
                  <a:gd name="T7" fmla="*/ 2 h 16"/>
                  <a:gd name="T8" fmla="*/ 8 w 9"/>
                  <a:gd name="T9" fmla="*/ 14 h 16"/>
                  <a:gd name="T10" fmla="*/ 6 w 9"/>
                  <a:gd name="T11" fmla="*/ 16 h 16"/>
                  <a:gd name="T12" fmla="*/ 5 w 9"/>
                  <a:gd name="T13" fmla="*/ 16 h 16"/>
                  <a:gd name="T14" fmla="*/ 3 w 9"/>
                  <a:gd name="T15" fmla="*/ 14 h 16"/>
                  <a:gd name="T16" fmla="*/ 0 w 9"/>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6">
                    <a:moveTo>
                      <a:pt x="0" y="3"/>
                    </a:moveTo>
                    <a:cubicBezTo>
                      <a:pt x="0" y="2"/>
                      <a:pt x="1" y="1"/>
                      <a:pt x="2" y="1"/>
                    </a:cubicBezTo>
                    <a:cubicBezTo>
                      <a:pt x="7" y="0"/>
                      <a:pt x="7" y="0"/>
                      <a:pt x="7" y="0"/>
                    </a:cubicBezTo>
                    <a:cubicBezTo>
                      <a:pt x="8" y="0"/>
                      <a:pt x="9" y="1"/>
                      <a:pt x="9" y="2"/>
                    </a:cubicBezTo>
                    <a:cubicBezTo>
                      <a:pt x="8" y="14"/>
                      <a:pt x="8" y="14"/>
                      <a:pt x="8" y="14"/>
                    </a:cubicBezTo>
                    <a:cubicBezTo>
                      <a:pt x="8" y="15"/>
                      <a:pt x="7" y="16"/>
                      <a:pt x="6" y="16"/>
                    </a:cubicBezTo>
                    <a:cubicBezTo>
                      <a:pt x="5" y="16"/>
                      <a:pt x="5" y="16"/>
                      <a:pt x="5" y="16"/>
                    </a:cubicBezTo>
                    <a:cubicBezTo>
                      <a:pt x="4" y="16"/>
                      <a:pt x="3" y="15"/>
                      <a:pt x="3" y="14"/>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6" name="Freeform 595"/>
              <p:cNvSpPr>
                <a:spLocks/>
              </p:cNvSpPr>
              <p:nvPr/>
            </p:nvSpPr>
            <p:spPr bwMode="gray">
              <a:xfrm>
                <a:off x="10291816" y="2730684"/>
                <a:ext cx="327990" cy="196795"/>
              </a:xfrm>
              <a:custGeom>
                <a:avLst/>
                <a:gdLst>
                  <a:gd name="T0" fmla="*/ 13 w 16"/>
                  <a:gd name="T1" fmla="*/ 1 h 10"/>
                  <a:gd name="T2" fmla="*/ 16 w 16"/>
                  <a:gd name="T3" fmla="*/ 2 h 10"/>
                  <a:gd name="T4" fmla="*/ 16 w 16"/>
                  <a:gd name="T5" fmla="*/ 8 h 10"/>
                  <a:gd name="T6" fmla="*/ 14 w 16"/>
                  <a:gd name="T7" fmla="*/ 10 h 10"/>
                  <a:gd name="T8" fmla="*/ 3 w 16"/>
                  <a:gd name="T9" fmla="*/ 9 h 10"/>
                  <a:gd name="T10" fmla="*/ 0 w 16"/>
                  <a:gd name="T11" fmla="*/ 7 h 10"/>
                  <a:gd name="T12" fmla="*/ 0 w 16"/>
                  <a:gd name="T13" fmla="*/ 5 h 10"/>
                  <a:gd name="T14" fmla="*/ 2 w 16"/>
                  <a:gd name="T15" fmla="*/ 3 h 10"/>
                  <a:gd name="T16" fmla="*/ 13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13" y="1"/>
                    </a:moveTo>
                    <a:cubicBezTo>
                      <a:pt x="15" y="0"/>
                      <a:pt x="16" y="1"/>
                      <a:pt x="16" y="2"/>
                    </a:cubicBezTo>
                    <a:cubicBezTo>
                      <a:pt x="16" y="8"/>
                      <a:pt x="16" y="8"/>
                      <a:pt x="16" y="8"/>
                    </a:cubicBezTo>
                    <a:cubicBezTo>
                      <a:pt x="16" y="9"/>
                      <a:pt x="15" y="10"/>
                      <a:pt x="14" y="10"/>
                    </a:cubicBezTo>
                    <a:cubicBezTo>
                      <a:pt x="3" y="9"/>
                      <a:pt x="3" y="9"/>
                      <a:pt x="3" y="9"/>
                    </a:cubicBezTo>
                    <a:cubicBezTo>
                      <a:pt x="2" y="9"/>
                      <a:pt x="1" y="8"/>
                      <a:pt x="0" y="7"/>
                    </a:cubicBezTo>
                    <a:cubicBezTo>
                      <a:pt x="0" y="5"/>
                      <a:pt x="0" y="5"/>
                      <a:pt x="0" y="5"/>
                    </a:cubicBezTo>
                    <a:cubicBezTo>
                      <a:pt x="0" y="4"/>
                      <a:pt x="1" y="3"/>
                      <a:pt x="2" y="3"/>
                    </a:cubicBezTo>
                    <a:lnTo>
                      <a:pt x="13"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7" name="Freeform 596"/>
              <p:cNvSpPr>
                <a:spLocks/>
              </p:cNvSpPr>
              <p:nvPr/>
            </p:nvSpPr>
            <p:spPr bwMode="gray">
              <a:xfrm>
                <a:off x="11285148" y="2693200"/>
                <a:ext cx="327990" cy="178053"/>
              </a:xfrm>
              <a:custGeom>
                <a:avLst/>
                <a:gdLst>
                  <a:gd name="T0" fmla="*/ 2 w 16"/>
                  <a:gd name="T1" fmla="*/ 9 h 9"/>
                  <a:gd name="T2" fmla="*/ 0 w 16"/>
                  <a:gd name="T3" fmla="*/ 7 h 9"/>
                  <a:gd name="T4" fmla="*/ 0 w 16"/>
                  <a:gd name="T5" fmla="*/ 2 h 9"/>
                  <a:gd name="T6" fmla="*/ 2 w 16"/>
                  <a:gd name="T7" fmla="*/ 0 h 9"/>
                  <a:gd name="T8" fmla="*/ 13 w 16"/>
                  <a:gd name="T9" fmla="*/ 1 h 9"/>
                  <a:gd name="T10" fmla="*/ 15 w 16"/>
                  <a:gd name="T11" fmla="*/ 3 h 9"/>
                  <a:gd name="T12" fmla="*/ 15 w 16"/>
                  <a:gd name="T13" fmla="*/ 4 h 9"/>
                  <a:gd name="T14" fmla="*/ 14 w 16"/>
                  <a:gd name="T15" fmla="*/ 7 h 9"/>
                  <a:gd name="T16" fmla="*/ 2 w 16"/>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2" y="9"/>
                    </a:moveTo>
                    <a:cubicBezTo>
                      <a:pt x="1" y="9"/>
                      <a:pt x="0" y="9"/>
                      <a:pt x="0" y="7"/>
                    </a:cubicBezTo>
                    <a:cubicBezTo>
                      <a:pt x="0" y="2"/>
                      <a:pt x="0" y="2"/>
                      <a:pt x="0" y="2"/>
                    </a:cubicBezTo>
                    <a:cubicBezTo>
                      <a:pt x="0" y="1"/>
                      <a:pt x="1" y="0"/>
                      <a:pt x="2" y="0"/>
                    </a:cubicBezTo>
                    <a:cubicBezTo>
                      <a:pt x="13" y="1"/>
                      <a:pt x="13" y="1"/>
                      <a:pt x="13" y="1"/>
                    </a:cubicBezTo>
                    <a:cubicBezTo>
                      <a:pt x="14" y="1"/>
                      <a:pt x="15" y="2"/>
                      <a:pt x="15" y="3"/>
                    </a:cubicBezTo>
                    <a:cubicBezTo>
                      <a:pt x="15" y="4"/>
                      <a:pt x="15" y="4"/>
                      <a:pt x="15" y="4"/>
                    </a:cubicBezTo>
                    <a:cubicBezTo>
                      <a:pt x="16" y="5"/>
                      <a:pt x="15" y="7"/>
                      <a:pt x="14" y="7"/>
                    </a:cubicBezTo>
                    <a:lnTo>
                      <a:pt x="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8" name="Freeform 597"/>
              <p:cNvSpPr>
                <a:spLocks/>
              </p:cNvSpPr>
              <p:nvPr/>
            </p:nvSpPr>
            <p:spPr bwMode="gray">
              <a:xfrm>
                <a:off x="10432379" y="2346473"/>
                <a:ext cx="309248" cy="299874"/>
              </a:xfrm>
              <a:custGeom>
                <a:avLst/>
                <a:gdLst>
                  <a:gd name="T0" fmla="*/ 14 w 15"/>
                  <a:gd name="T1" fmla="*/ 7 h 15"/>
                  <a:gd name="T2" fmla="*/ 15 w 15"/>
                  <a:gd name="T3" fmla="*/ 10 h 15"/>
                  <a:gd name="T4" fmla="*/ 11 w 15"/>
                  <a:gd name="T5" fmla="*/ 14 h 15"/>
                  <a:gd name="T6" fmla="*/ 8 w 15"/>
                  <a:gd name="T7" fmla="*/ 14 h 15"/>
                  <a:gd name="T8" fmla="*/ 1 w 15"/>
                  <a:gd name="T9" fmla="*/ 5 h 15"/>
                  <a:gd name="T10" fmla="*/ 1 w 15"/>
                  <a:gd name="T11" fmla="*/ 2 h 15"/>
                  <a:gd name="T12" fmla="*/ 2 w 15"/>
                  <a:gd name="T13" fmla="*/ 1 h 15"/>
                  <a:gd name="T14" fmla="*/ 5 w 15"/>
                  <a:gd name="T15" fmla="*/ 1 h 15"/>
                  <a:gd name="T16" fmla="*/ 14 w 15"/>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14" y="7"/>
                    </a:moveTo>
                    <a:cubicBezTo>
                      <a:pt x="15" y="8"/>
                      <a:pt x="15" y="9"/>
                      <a:pt x="15" y="10"/>
                    </a:cubicBezTo>
                    <a:cubicBezTo>
                      <a:pt x="11" y="14"/>
                      <a:pt x="11" y="14"/>
                      <a:pt x="11" y="14"/>
                    </a:cubicBezTo>
                    <a:cubicBezTo>
                      <a:pt x="10" y="15"/>
                      <a:pt x="9" y="15"/>
                      <a:pt x="8" y="14"/>
                    </a:cubicBezTo>
                    <a:cubicBezTo>
                      <a:pt x="1" y="5"/>
                      <a:pt x="1" y="5"/>
                      <a:pt x="1" y="5"/>
                    </a:cubicBezTo>
                    <a:cubicBezTo>
                      <a:pt x="0" y="4"/>
                      <a:pt x="0" y="3"/>
                      <a:pt x="1" y="2"/>
                    </a:cubicBezTo>
                    <a:cubicBezTo>
                      <a:pt x="2" y="1"/>
                      <a:pt x="2" y="1"/>
                      <a:pt x="2" y="1"/>
                    </a:cubicBezTo>
                    <a:cubicBezTo>
                      <a:pt x="2" y="0"/>
                      <a:pt x="4" y="0"/>
                      <a:pt x="5" y="1"/>
                    </a:cubicBezTo>
                    <a:lnTo>
                      <a:pt x="1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9" name="Freeform 598"/>
              <p:cNvSpPr>
                <a:spLocks/>
              </p:cNvSpPr>
              <p:nvPr/>
            </p:nvSpPr>
            <p:spPr bwMode="gray">
              <a:xfrm>
                <a:off x="11144585" y="2974331"/>
                <a:ext cx="318616" cy="281132"/>
              </a:xfrm>
              <a:custGeom>
                <a:avLst/>
                <a:gdLst>
                  <a:gd name="T0" fmla="*/ 2 w 16"/>
                  <a:gd name="T1" fmla="*/ 8 h 14"/>
                  <a:gd name="T2" fmla="*/ 1 w 16"/>
                  <a:gd name="T3" fmla="*/ 5 h 14"/>
                  <a:gd name="T4" fmla="*/ 5 w 16"/>
                  <a:gd name="T5" fmla="*/ 1 h 14"/>
                  <a:gd name="T6" fmla="*/ 7 w 16"/>
                  <a:gd name="T7" fmla="*/ 1 h 14"/>
                  <a:gd name="T8" fmla="*/ 15 w 16"/>
                  <a:gd name="T9" fmla="*/ 9 h 14"/>
                  <a:gd name="T10" fmla="*/ 15 w 16"/>
                  <a:gd name="T11" fmla="*/ 13 h 14"/>
                  <a:gd name="T12" fmla="*/ 14 w 16"/>
                  <a:gd name="T13" fmla="*/ 13 h 14"/>
                  <a:gd name="T14" fmla="*/ 11 w 16"/>
                  <a:gd name="T15" fmla="*/ 14 h 14"/>
                  <a:gd name="T16" fmla="*/ 2 w 16"/>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4">
                    <a:moveTo>
                      <a:pt x="2" y="8"/>
                    </a:moveTo>
                    <a:cubicBezTo>
                      <a:pt x="1" y="7"/>
                      <a:pt x="0" y="6"/>
                      <a:pt x="1" y="5"/>
                    </a:cubicBezTo>
                    <a:cubicBezTo>
                      <a:pt x="5" y="1"/>
                      <a:pt x="5" y="1"/>
                      <a:pt x="5" y="1"/>
                    </a:cubicBezTo>
                    <a:cubicBezTo>
                      <a:pt x="6" y="0"/>
                      <a:pt x="7" y="0"/>
                      <a:pt x="7" y="1"/>
                    </a:cubicBezTo>
                    <a:cubicBezTo>
                      <a:pt x="15" y="9"/>
                      <a:pt x="15" y="9"/>
                      <a:pt x="15" y="9"/>
                    </a:cubicBezTo>
                    <a:cubicBezTo>
                      <a:pt x="16" y="10"/>
                      <a:pt x="16" y="12"/>
                      <a:pt x="15" y="13"/>
                    </a:cubicBezTo>
                    <a:cubicBezTo>
                      <a:pt x="14" y="13"/>
                      <a:pt x="14" y="13"/>
                      <a:pt x="14" y="13"/>
                    </a:cubicBezTo>
                    <a:cubicBezTo>
                      <a:pt x="13" y="14"/>
                      <a:pt x="12" y="14"/>
                      <a:pt x="11" y="14"/>
                    </a:cubicBez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0" name="Freeform 599"/>
              <p:cNvSpPr>
                <a:spLocks/>
              </p:cNvSpPr>
              <p:nvPr/>
            </p:nvSpPr>
            <p:spPr bwMode="gray">
              <a:xfrm>
                <a:off x="10497979" y="3011816"/>
                <a:ext cx="281132" cy="299874"/>
              </a:xfrm>
              <a:custGeom>
                <a:avLst/>
                <a:gdLst>
                  <a:gd name="T0" fmla="*/ 7 w 14"/>
                  <a:gd name="T1" fmla="*/ 1 h 15"/>
                  <a:gd name="T2" fmla="*/ 9 w 14"/>
                  <a:gd name="T3" fmla="*/ 1 h 15"/>
                  <a:gd name="T4" fmla="*/ 13 w 14"/>
                  <a:gd name="T5" fmla="*/ 4 h 15"/>
                  <a:gd name="T6" fmla="*/ 13 w 14"/>
                  <a:gd name="T7" fmla="*/ 7 h 15"/>
                  <a:gd name="T8" fmla="*/ 5 w 14"/>
                  <a:gd name="T9" fmla="*/ 14 h 15"/>
                  <a:gd name="T10" fmla="*/ 2 w 14"/>
                  <a:gd name="T11" fmla="*/ 14 h 15"/>
                  <a:gd name="T12" fmla="*/ 1 w 14"/>
                  <a:gd name="T13" fmla="*/ 14 h 15"/>
                  <a:gd name="T14" fmla="*/ 0 w 14"/>
                  <a:gd name="T15" fmla="*/ 11 h 15"/>
                  <a:gd name="T16" fmla="*/ 7 w 1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1"/>
                    </a:moveTo>
                    <a:cubicBezTo>
                      <a:pt x="7" y="0"/>
                      <a:pt x="9" y="0"/>
                      <a:pt x="9" y="1"/>
                    </a:cubicBezTo>
                    <a:cubicBezTo>
                      <a:pt x="13" y="4"/>
                      <a:pt x="13" y="4"/>
                      <a:pt x="13" y="4"/>
                    </a:cubicBezTo>
                    <a:cubicBezTo>
                      <a:pt x="14" y="5"/>
                      <a:pt x="14" y="6"/>
                      <a:pt x="13" y="7"/>
                    </a:cubicBezTo>
                    <a:cubicBezTo>
                      <a:pt x="5" y="14"/>
                      <a:pt x="5" y="14"/>
                      <a:pt x="5" y="14"/>
                    </a:cubicBezTo>
                    <a:cubicBezTo>
                      <a:pt x="4" y="15"/>
                      <a:pt x="3" y="15"/>
                      <a:pt x="2" y="14"/>
                    </a:cubicBezTo>
                    <a:cubicBezTo>
                      <a:pt x="1" y="14"/>
                      <a:pt x="1" y="14"/>
                      <a:pt x="1" y="14"/>
                    </a:cubicBezTo>
                    <a:cubicBezTo>
                      <a:pt x="0" y="13"/>
                      <a:pt x="0" y="11"/>
                      <a:pt x="0" y="11"/>
                    </a:cubicBezTo>
                    <a:lnTo>
                      <a:pt x="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1" name="Freeform 600"/>
              <p:cNvSpPr>
                <a:spLocks/>
              </p:cNvSpPr>
              <p:nvPr/>
            </p:nvSpPr>
            <p:spPr bwMode="gray">
              <a:xfrm>
                <a:off x="11125837" y="2308989"/>
                <a:ext cx="281132" cy="299874"/>
              </a:xfrm>
              <a:custGeom>
                <a:avLst/>
                <a:gdLst>
                  <a:gd name="T0" fmla="*/ 7 w 14"/>
                  <a:gd name="T1" fmla="*/ 14 h 15"/>
                  <a:gd name="T2" fmla="*/ 4 w 14"/>
                  <a:gd name="T3" fmla="*/ 14 h 15"/>
                  <a:gd name="T4" fmla="*/ 0 w 14"/>
                  <a:gd name="T5" fmla="*/ 10 h 15"/>
                  <a:gd name="T6" fmla="*/ 0 w 14"/>
                  <a:gd name="T7" fmla="*/ 8 h 15"/>
                  <a:gd name="T8" fmla="*/ 9 w 14"/>
                  <a:gd name="T9" fmla="*/ 0 h 15"/>
                  <a:gd name="T10" fmla="*/ 12 w 14"/>
                  <a:gd name="T11" fmla="*/ 0 h 15"/>
                  <a:gd name="T12" fmla="*/ 13 w 14"/>
                  <a:gd name="T13" fmla="*/ 1 h 15"/>
                  <a:gd name="T14" fmla="*/ 13 w 14"/>
                  <a:gd name="T15" fmla="*/ 4 h 15"/>
                  <a:gd name="T16" fmla="*/ 7 w 14"/>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14"/>
                    </a:moveTo>
                    <a:cubicBezTo>
                      <a:pt x="6" y="15"/>
                      <a:pt x="5" y="15"/>
                      <a:pt x="4" y="14"/>
                    </a:cubicBezTo>
                    <a:cubicBezTo>
                      <a:pt x="0" y="10"/>
                      <a:pt x="0" y="10"/>
                      <a:pt x="0" y="10"/>
                    </a:cubicBezTo>
                    <a:cubicBezTo>
                      <a:pt x="0" y="10"/>
                      <a:pt x="0" y="9"/>
                      <a:pt x="0" y="8"/>
                    </a:cubicBezTo>
                    <a:cubicBezTo>
                      <a:pt x="9" y="0"/>
                      <a:pt x="9" y="0"/>
                      <a:pt x="9" y="0"/>
                    </a:cubicBezTo>
                    <a:cubicBezTo>
                      <a:pt x="10" y="0"/>
                      <a:pt x="11" y="0"/>
                      <a:pt x="12" y="0"/>
                    </a:cubicBezTo>
                    <a:cubicBezTo>
                      <a:pt x="13" y="1"/>
                      <a:pt x="13" y="1"/>
                      <a:pt x="13" y="1"/>
                    </a:cubicBezTo>
                    <a:cubicBezTo>
                      <a:pt x="14" y="2"/>
                      <a:pt x="14" y="3"/>
                      <a:pt x="13" y="4"/>
                    </a:cubicBez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2" name="Freeform 601"/>
              <p:cNvSpPr>
                <a:spLocks/>
              </p:cNvSpPr>
              <p:nvPr/>
            </p:nvSpPr>
            <p:spPr bwMode="gray">
              <a:xfrm>
                <a:off x="10619800" y="2205905"/>
                <a:ext cx="262390" cy="337358"/>
              </a:xfrm>
              <a:custGeom>
                <a:avLst/>
                <a:gdLst>
                  <a:gd name="T0" fmla="*/ 12 w 13"/>
                  <a:gd name="T1" fmla="*/ 11 h 17"/>
                  <a:gd name="T2" fmla="*/ 11 w 13"/>
                  <a:gd name="T3" fmla="*/ 14 h 17"/>
                  <a:gd name="T4" fmla="*/ 6 w 13"/>
                  <a:gd name="T5" fmla="*/ 16 h 17"/>
                  <a:gd name="T6" fmla="*/ 4 w 13"/>
                  <a:gd name="T7" fmla="*/ 15 h 17"/>
                  <a:gd name="T8" fmla="*/ 0 w 13"/>
                  <a:gd name="T9" fmla="*/ 4 h 17"/>
                  <a:gd name="T10" fmla="*/ 1 w 13"/>
                  <a:gd name="T11" fmla="*/ 1 h 17"/>
                  <a:gd name="T12" fmla="*/ 3 w 13"/>
                  <a:gd name="T13" fmla="*/ 1 h 17"/>
                  <a:gd name="T14" fmla="*/ 5 w 13"/>
                  <a:gd name="T15" fmla="*/ 2 h 17"/>
                  <a:gd name="T16" fmla="*/ 12 w 13"/>
                  <a:gd name="T1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7">
                    <a:moveTo>
                      <a:pt x="12" y="11"/>
                    </a:moveTo>
                    <a:cubicBezTo>
                      <a:pt x="13" y="12"/>
                      <a:pt x="12" y="13"/>
                      <a:pt x="11" y="14"/>
                    </a:cubicBezTo>
                    <a:cubicBezTo>
                      <a:pt x="6" y="16"/>
                      <a:pt x="6" y="16"/>
                      <a:pt x="6" y="16"/>
                    </a:cubicBezTo>
                    <a:cubicBezTo>
                      <a:pt x="5" y="17"/>
                      <a:pt x="4" y="16"/>
                      <a:pt x="4" y="15"/>
                    </a:cubicBezTo>
                    <a:cubicBezTo>
                      <a:pt x="0" y="4"/>
                      <a:pt x="0" y="4"/>
                      <a:pt x="0" y="4"/>
                    </a:cubicBezTo>
                    <a:cubicBezTo>
                      <a:pt x="0" y="3"/>
                      <a:pt x="1" y="2"/>
                      <a:pt x="1" y="1"/>
                    </a:cubicBezTo>
                    <a:cubicBezTo>
                      <a:pt x="3" y="1"/>
                      <a:pt x="3" y="1"/>
                      <a:pt x="3" y="1"/>
                    </a:cubicBezTo>
                    <a:cubicBezTo>
                      <a:pt x="4" y="0"/>
                      <a:pt x="5" y="1"/>
                      <a:pt x="5" y="2"/>
                    </a:cubicBezTo>
                    <a:lnTo>
                      <a:pt x="1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3" name="Freeform 602"/>
              <p:cNvSpPr>
                <a:spLocks/>
              </p:cNvSpPr>
              <p:nvPr/>
            </p:nvSpPr>
            <p:spPr bwMode="gray">
              <a:xfrm>
                <a:off x="11022758" y="3068042"/>
                <a:ext cx="262390" cy="327990"/>
              </a:xfrm>
              <a:custGeom>
                <a:avLst/>
                <a:gdLst>
                  <a:gd name="T0" fmla="*/ 1 w 13"/>
                  <a:gd name="T1" fmla="*/ 6 h 16"/>
                  <a:gd name="T2" fmla="*/ 1 w 13"/>
                  <a:gd name="T3" fmla="*/ 3 h 16"/>
                  <a:gd name="T4" fmla="*/ 6 w 13"/>
                  <a:gd name="T5" fmla="*/ 1 h 16"/>
                  <a:gd name="T6" fmla="*/ 9 w 13"/>
                  <a:gd name="T7" fmla="*/ 2 h 16"/>
                  <a:gd name="T8" fmla="*/ 13 w 13"/>
                  <a:gd name="T9" fmla="*/ 12 h 16"/>
                  <a:gd name="T10" fmla="*/ 11 w 13"/>
                  <a:gd name="T11" fmla="*/ 15 h 16"/>
                  <a:gd name="T12" fmla="*/ 10 w 13"/>
                  <a:gd name="T13" fmla="*/ 16 h 16"/>
                  <a:gd name="T14" fmla="*/ 7 w 13"/>
                  <a:gd name="T15" fmla="*/ 15 h 16"/>
                  <a:gd name="T16" fmla="*/ 1 w 13"/>
                  <a:gd name="T1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 y="6"/>
                    </a:moveTo>
                    <a:cubicBezTo>
                      <a:pt x="0" y="5"/>
                      <a:pt x="0" y="3"/>
                      <a:pt x="1" y="3"/>
                    </a:cubicBezTo>
                    <a:cubicBezTo>
                      <a:pt x="6" y="1"/>
                      <a:pt x="6" y="1"/>
                      <a:pt x="6" y="1"/>
                    </a:cubicBezTo>
                    <a:cubicBezTo>
                      <a:pt x="7" y="0"/>
                      <a:pt x="8" y="0"/>
                      <a:pt x="9" y="2"/>
                    </a:cubicBezTo>
                    <a:cubicBezTo>
                      <a:pt x="13" y="12"/>
                      <a:pt x="13" y="12"/>
                      <a:pt x="13" y="12"/>
                    </a:cubicBezTo>
                    <a:cubicBezTo>
                      <a:pt x="13" y="13"/>
                      <a:pt x="12" y="15"/>
                      <a:pt x="11" y="15"/>
                    </a:cubicBezTo>
                    <a:cubicBezTo>
                      <a:pt x="10" y="16"/>
                      <a:pt x="10" y="16"/>
                      <a:pt x="10" y="16"/>
                    </a:cubicBezTo>
                    <a:cubicBezTo>
                      <a:pt x="9" y="16"/>
                      <a:pt x="8" y="16"/>
                      <a:pt x="7" y="15"/>
                    </a:cubicBezTo>
                    <a:lnTo>
                      <a:pt x="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4" name="Freeform 603"/>
              <p:cNvSpPr>
                <a:spLocks/>
              </p:cNvSpPr>
              <p:nvPr/>
            </p:nvSpPr>
            <p:spPr bwMode="gray">
              <a:xfrm>
                <a:off x="10357410" y="2889995"/>
                <a:ext cx="318616" cy="243648"/>
              </a:xfrm>
              <a:custGeom>
                <a:avLst/>
                <a:gdLst>
                  <a:gd name="T0" fmla="*/ 11 w 16"/>
                  <a:gd name="T1" fmla="*/ 0 h 12"/>
                  <a:gd name="T2" fmla="*/ 13 w 16"/>
                  <a:gd name="T3" fmla="*/ 1 h 12"/>
                  <a:gd name="T4" fmla="*/ 16 w 16"/>
                  <a:gd name="T5" fmla="*/ 6 h 12"/>
                  <a:gd name="T6" fmla="*/ 15 w 16"/>
                  <a:gd name="T7" fmla="*/ 8 h 12"/>
                  <a:gd name="T8" fmla="*/ 4 w 16"/>
                  <a:gd name="T9" fmla="*/ 12 h 12"/>
                  <a:gd name="T10" fmla="*/ 1 w 16"/>
                  <a:gd name="T11" fmla="*/ 11 h 12"/>
                  <a:gd name="T12" fmla="*/ 1 w 16"/>
                  <a:gd name="T13" fmla="*/ 10 h 12"/>
                  <a:gd name="T14" fmla="*/ 1 w 16"/>
                  <a:gd name="T15" fmla="*/ 7 h 12"/>
                  <a:gd name="T16" fmla="*/ 11 w 16"/>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2">
                    <a:moveTo>
                      <a:pt x="11" y="0"/>
                    </a:moveTo>
                    <a:cubicBezTo>
                      <a:pt x="12" y="0"/>
                      <a:pt x="13" y="0"/>
                      <a:pt x="13" y="1"/>
                    </a:cubicBezTo>
                    <a:cubicBezTo>
                      <a:pt x="16" y="6"/>
                      <a:pt x="16" y="6"/>
                      <a:pt x="16" y="6"/>
                    </a:cubicBezTo>
                    <a:cubicBezTo>
                      <a:pt x="16" y="7"/>
                      <a:pt x="16" y="8"/>
                      <a:pt x="15" y="8"/>
                    </a:cubicBezTo>
                    <a:cubicBezTo>
                      <a:pt x="4" y="12"/>
                      <a:pt x="4" y="12"/>
                      <a:pt x="4" y="12"/>
                    </a:cubicBezTo>
                    <a:cubicBezTo>
                      <a:pt x="3" y="12"/>
                      <a:pt x="2" y="12"/>
                      <a:pt x="1" y="11"/>
                    </a:cubicBezTo>
                    <a:cubicBezTo>
                      <a:pt x="1" y="10"/>
                      <a:pt x="1" y="10"/>
                      <a:pt x="1" y="10"/>
                    </a:cubicBezTo>
                    <a:cubicBezTo>
                      <a:pt x="0" y="9"/>
                      <a:pt x="0" y="7"/>
                      <a:pt x="1" y="7"/>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5" name="Freeform 604"/>
              <p:cNvSpPr>
                <a:spLocks/>
              </p:cNvSpPr>
              <p:nvPr/>
            </p:nvSpPr>
            <p:spPr bwMode="gray">
              <a:xfrm>
                <a:off x="11228922" y="2468294"/>
                <a:ext cx="318616" cy="262390"/>
              </a:xfrm>
              <a:custGeom>
                <a:avLst/>
                <a:gdLst>
                  <a:gd name="T0" fmla="*/ 5 w 16"/>
                  <a:gd name="T1" fmla="*/ 12 h 13"/>
                  <a:gd name="T2" fmla="*/ 3 w 16"/>
                  <a:gd name="T3" fmla="*/ 12 h 13"/>
                  <a:gd name="T4" fmla="*/ 0 w 16"/>
                  <a:gd name="T5" fmla="*/ 7 h 13"/>
                  <a:gd name="T6" fmla="*/ 1 w 16"/>
                  <a:gd name="T7" fmla="*/ 4 h 13"/>
                  <a:gd name="T8" fmla="*/ 12 w 16"/>
                  <a:gd name="T9" fmla="*/ 1 h 13"/>
                  <a:gd name="T10" fmla="*/ 15 w 16"/>
                  <a:gd name="T11" fmla="*/ 2 h 13"/>
                  <a:gd name="T12" fmla="*/ 15 w 16"/>
                  <a:gd name="T13" fmla="*/ 3 h 13"/>
                  <a:gd name="T14" fmla="*/ 15 w 16"/>
                  <a:gd name="T15" fmla="*/ 6 h 13"/>
                  <a:gd name="T16" fmla="*/ 5 w 16"/>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5" y="12"/>
                    </a:moveTo>
                    <a:cubicBezTo>
                      <a:pt x="4" y="13"/>
                      <a:pt x="3" y="13"/>
                      <a:pt x="3" y="12"/>
                    </a:cubicBezTo>
                    <a:cubicBezTo>
                      <a:pt x="0" y="7"/>
                      <a:pt x="0" y="7"/>
                      <a:pt x="0" y="7"/>
                    </a:cubicBezTo>
                    <a:cubicBezTo>
                      <a:pt x="0" y="6"/>
                      <a:pt x="0" y="5"/>
                      <a:pt x="1" y="4"/>
                    </a:cubicBezTo>
                    <a:cubicBezTo>
                      <a:pt x="12" y="1"/>
                      <a:pt x="12" y="1"/>
                      <a:pt x="12" y="1"/>
                    </a:cubicBezTo>
                    <a:cubicBezTo>
                      <a:pt x="13" y="0"/>
                      <a:pt x="14" y="1"/>
                      <a:pt x="15" y="2"/>
                    </a:cubicBezTo>
                    <a:cubicBezTo>
                      <a:pt x="15" y="3"/>
                      <a:pt x="15" y="3"/>
                      <a:pt x="15" y="3"/>
                    </a:cubicBezTo>
                    <a:cubicBezTo>
                      <a:pt x="16" y="4"/>
                      <a:pt x="15" y="5"/>
                      <a:pt x="15" y="6"/>
                    </a:cubicBezTo>
                    <a:lnTo>
                      <a:pt x="5"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6" name="Freeform 605"/>
              <p:cNvSpPr>
                <a:spLocks/>
              </p:cNvSpPr>
              <p:nvPr/>
            </p:nvSpPr>
            <p:spPr bwMode="gray">
              <a:xfrm>
                <a:off x="10310558" y="2543263"/>
                <a:ext cx="346732" cy="243648"/>
              </a:xfrm>
              <a:custGeom>
                <a:avLst/>
                <a:gdLst>
                  <a:gd name="T0" fmla="*/ 15 w 17"/>
                  <a:gd name="T1" fmla="*/ 3 h 12"/>
                  <a:gd name="T2" fmla="*/ 16 w 17"/>
                  <a:gd name="T3" fmla="*/ 5 h 12"/>
                  <a:gd name="T4" fmla="*/ 15 w 17"/>
                  <a:gd name="T5" fmla="*/ 10 h 12"/>
                  <a:gd name="T6" fmla="*/ 12 w 17"/>
                  <a:gd name="T7" fmla="*/ 11 h 12"/>
                  <a:gd name="T8" fmla="*/ 2 w 17"/>
                  <a:gd name="T9" fmla="*/ 6 h 12"/>
                  <a:gd name="T10" fmla="*/ 1 w 17"/>
                  <a:gd name="T11" fmla="*/ 3 h 12"/>
                  <a:gd name="T12" fmla="*/ 1 w 17"/>
                  <a:gd name="T13" fmla="*/ 2 h 12"/>
                  <a:gd name="T14" fmla="*/ 4 w 17"/>
                  <a:gd name="T15" fmla="*/ 1 h 12"/>
                  <a:gd name="T16" fmla="*/ 15 w 17"/>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2">
                    <a:moveTo>
                      <a:pt x="15" y="3"/>
                    </a:moveTo>
                    <a:cubicBezTo>
                      <a:pt x="16" y="3"/>
                      <a:pt x="17" y="4"/>
                      <a:pt x="16" y="5"/>
                    </a:cubicBezTo>
                    <a:cubicBezTo>
                      <a:pt x="15" y="10"/>
                      <a:pt x="15" y="10"/>
                      <a:pt x="15" y="10"/>
                    </a:cubicBezTo>
                    <a:cubicBezTo>
                      <a:pt x="14" y="11"/>
                      <a:pt x="13" y="12"/>
                      <a:pt x="12" y="11"/>
                    </a:cubicBezTo>
                    <a:cubicBezTo>
                      <a:pt x="2" y="6"/>
                      <a:pt x="2" y="6"/>
                      <a:pt x="2" y="6"/>
                    </a:cubicBezTo>
                    <a:cubicBezTo>
                      <a:pt x="1" y="6"/>
                      <a:pt x="0" y="4"/>
                      <a:pt x="1" y="3"/>
                    </a:cubicBezTo>
                    <a:cubicBezTo>
                      <a:pt x="1" y="2"/>
                      <a:pt x="1" y="2"/>
                      <a:pt x="1" y="2"/>
                    </a:cubicBezTo>
                    <a:cubicBezTo>
                      <a:pt x="2" y="1"/>
                      <a:pt x="3" y="0"/>
                      <a:pt x="4"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7" name="Freeform 606"/>
              <p:cNvSpPr>
                <a:spLocks/>
              </p:cNvSpPr>
              <p:nvPr/>
            </p:nvSpPr>
            <p:spPr bwMode="gray">
              <a:xfrm>
                <a:off x="11247664" y="2833768"/>
                <a:ext cx="318616" cy="215537"/>
              </a:xfrm>
              <a:custGeom>
                <a:avLst/>
                <a:gdLst>
                  <a:gd name="T0" fmla="*/ 2 w 16"/>
                  <a:gd name="T1" fmla="*/ 9 h 11"/>
                  <a:gd name="T2" fmla="*/ 0 w 16"/>
                  <a:gd name="T3" fmla="*/ 7 h 11"/>
                  <a:gd name="T4" fmla="*/ 2 w 16"/>
                  <a:gd name="T5" fmla="*/ 1 h 11"/>
                  <a:gd name="T6" fmla="*/ 5 w 16"/>
                  <a:gd name="T7" fmla="*/ 0 h 11"/>
                  <a:gd name="T8" fmla="*/ 15 w 16"/>
                  <a:gd name="T9" fmla="*/ 6 h 11"/>
                  <a:gd name="T10" fmla="*/ 16 w 16"/>
                  <a:gd name="T11" fmla="*/ 8 h 11"/>
                  <a:gd name="T12" fmla="*/ 16 w 16"/>
                  <a:gd name="T13" fmla="*/ 9 h 11"/>
                  <a:gd name="T14" fmla="*/ 13 w 16"/>
                  <a:gd name="T15" fmla="*/ 11 h 11"/>
                  <a:gd name="T16" fmla="*/ 2 w 16"/>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2" y="9"/>
                    </a:moveTo>
                    <a:cubicBezTo>
                      <a:pt x="1" y="9"/>
                      <a:pt x="0" y="8"/>
                      <a:pt x="0" y="7"/>
                    </a:cubicBezTo>
                    <a:cubicBezTo>
                      <a:pt x="2" y="1"/>
                      <a:pt x="2" y="1"/>
                      <a:pt x="2" y="1"/>
                    </a:cubicBezTo>
                    <a:cubicBezTo>
                      <a:pt x="2" y="0"/>
                      <a:pt x="4" y="0"/>
                      <a:pt x="5" y="0"/>
                    </a:cubicBezTo>
                    <a:cubicBezTo>
                      <a:pt x="15" y="6"/>
                      <a:pt x="15" y="6"/>
                      <a:pt x="15" y="6"/>
                    </a:cubicBezTo>
                    <a:cubicBezTo>
                      <a:pt x="16" y="6"/>
                      <a:pt x="16" y="7"/>
                      <a:pt x="16" y="8"/>
                    </a:cubicBezTo>
                    <a:cubicBezTo>
                      <a:pt x="16" y="9"/>
                      <a:pt x="16" y="9"/>
                      <a:pt x="16" y="9"/>
                    </a:cubicBezTo>
                    <a:cubicBezTo>
                      <a:pt x="15" y="10"/>
                      <a:pt x="14" y="11"/>
                      <a:pt x="13" y="11"/>
                    </a:cubicBezTo>
                    <a:lnTo>
                      <a:pt x="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8" name="Freeform 608"/>
              <p:cNvSpPr>
                <a:spLocks/>
              </p:cNvSpPr>
              <p:nvPr/>
            </p:nvSpPr>
            <p:spPr bwMode="gray">
              <a:xfrm>
                <a:off x="10694768" y="3086784"/>
                <a:ext cx="224905" cy="346732"/>
              </a:xfrm>
              <a:custGeom>
                <a:avLst/>
                <a:gdLst>
                  <a:gd name="T0" fmla="*/ 2 w 11"/>
                  <a:gd name="T1" fmla="*/ 2 h 17"/>
                  <a:gd name="T2" fmla="*/ 5 w 11"/>
                  <a:gd name="T3" fmla="*/ 1 h 17"/>
                  <a:gd name="T4" fmla="*/ 10 w 11"/>
                  <a:gd name="T5" fmla="*/ 3 h 17"/>
                  <a:gd name="T6" fmla="*/ 11 w 11"/>
                  <a:gd name="T7" fmla="*/ 5 h 17"/>
                  <a:gd name="T8" fmla="*/ 6 w 11"/>
                  <a:gd name="T9" fmla="*/ 15 h 17"/>
                  <a:gd name="T10" fmla="*/ 3 w 11"/>
                  <a:gd name="T11" fmla="*/ 16 h 17"/>
                  <a:gd name="T12" fmla="*/ 2 w 11"/>
                  <a:gd name="T13" fmla="*/ 16 h 17"/>
                  <a:gd name="T14" fmla="*/ 0 w 11"/>
                  <a:gd name="T15" fmla="*/ 13 h 17"/>
                  <a:gd name="T16" fmla="*/ 2 w 11"/>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7">
                    <a:moveTo>
                      <a:pt x="2" y="2"/>
                    </a:moveTo>
                    <a:cubicBezTo>
                      <a:pt x="3" y="1"/>
                      <a:pt x="4" y="0"/>
                      <a:pt x="5" y="1"/>
                    </a:cubicBezTo>
                    <a:cubicBezTo>
                      <a:pt x="10" y="3"/>
                      <a:pt x="10" y="3"/>
                      <a:pt x="10" y="3"/>
                    </a:cubicBezTo>
                    <a:cubicBezTo>
                      <a:pt x="11" y="3"/>
                      <a:pt x="11" y="4"/>
                      <a:pt x="11" y="5"/>
                    </a:cubicBezTo>
                    <a:cubicBezTo>
                      <a:pt x="6" y="15"/>
                      <a:pt x="6" y="15"/>
                      <a:pt x="6" y="15"/>
                    </a:cubicBezTo>
                    <a:cubicBezTo>
                      <a:pt x="5" y="16"/>
                      <a:pt x="4" y="17"/>
                      <a:pt x="3" y="16"/>
                    </a:cubicBezTo>
                    <a:cubicBezTo>
                      <a:pt x="2" y="16"/>
                      <a:pt x="2" y="16"/>
                      <a:pt x="2" y="16"/>
                    </a:cubicBezTo>
                    <a:cubicBezTo>
                      <a:pt x="1" y="16"/>
                      <a:pt x="0" y="15"/>
                      <a:pt x="0" y="13"/>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9" name="Freeform 609"/>
              <p:cNvSpPr>
                <a:spLocks/>
              </p:cNvSpPr>
              <p:nvPr/>
            </p:nvSpPr>
            <p:spPr bwMode="gray">
              <a:xfrm>
                <a:off x="10985274" y="2187162"/>
                <a:ext cx="215537" cy="318616"/>
              </a:xfrm>
              <a:custGeom>
                <a:avLst/>
                <a:gdLst>
                  <a:gd name="T0" fmla="*/ 9 w 11"/>
                  <a:gd name="T1" fmla="*/ 14 h 16"/>
                  <a:gd name="T2" fmla="*/ 6 w 11"/>
                  <a:gd name="T3" fmla="*/ 16 h 16"/>
                  <a:gd name="T4" fmla="*/ 1 w 11"/>
                  <a:gd name="T5" fmla="*/ 14 h 16"/>
                  <a:gd name="T6" fmla="*/ 0 w 11"/>
                  <a:gd name="T7" fmla="*/ 12 h 16"/>
                  <a:gd name="T8" fmla="*/ 5 w 11"/>
                  <a:gd name="T9" fmla="*/ 1 h 16"/>
                  <a:gd name="T10" fmla="*/ 8 w 11"/>
                  <a:gd name="T11" fmla="*/ 0 h 16"/>
                  <a:gd name="T12" fmla="*/ 9 w 11"/>
                  <a:gd name="T13" fmla="*/ 1 h 16"/>
                  <a:gd name="T14" fmla="*/ 11 w 11"/>
                  <a:gd name="T15" fmla="*/ 3 h 16"/>
                  <a:gd name="T16" fmla="*/ 9 w 11"/>
                  <a:gd name="T1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6">
                    <a:moveTo>
                      <a:pt x="9" y="14"/>
                    </a:moveTo>
                    <a:cubicBezTo>
                      <a:pt x="8" y="16"/>
                      <a:pt x="7" y="16"/>
                      <a:pt x="6" y="16"/>
                    </a:cubicBezTo>
                    <a:cubicBezTo>
                      <a:pt x="1" y="14"/>
                      <a:pt x="1" y="14"/>
                      <a:pt x="1" y="14"/>
                    </a:cubicBezTo>
                    <a:cubicBezTo>
                      <a:pt x="0" y="14"/>
                      <a:pt x="0" y="13"/>
                      <a:pt x="0" y="12"/>
                    </a:cubicBezTo>
                    <a:cubicBezTo>
                      <a:pt x="5" y="1"/>
                      <a:pt x="5" y="1"/>
                      <a:pt x="5" y="1"/>
                    </a:cubicBezTo>
                    <a:cubicBezTo>
                      <a:pt x="6" y="0"/>
                      <a:pt x="7" y="0"/>
                      <a:pt x="8" y="0"/>
                    </a:cubicBezTo>
                    <a:cubicBezTo>
                      <a:pt x="9" y="1"/>
                      <a:pt x="9" y="1"/>
                      <a:pt x="9" y="1"/>
                    </a:cubicBezTo>
                    <a:cubicBezTo>
                      <a:pt x="10" y="1"/>
                      <a:pt x="11" y="2"/>
                      <a:pt x="11" y="3"/>
                    </a:cubicBezTo>
                    <a:lnTo>
                      <a:pt x="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grpSp>
        <p:sp>
          <p:nvSpPr>
            <p:cNvPr id="7" name="Freeform 588"/>
            <p:cNvSpPr>
              <a:spLocks noEditPoints="1"/>
            </p:cNvSpPr>
            <p:nvPr/>
          </p:nvSpPr>
          <p:spPr bwMode="gray">
            <a:xfrm>
              <a:off x="8602746" y="2843012"/>
              <a:ext cx="705849" cy="705849"/>
            </a:xfrm>
            <a:custGeom>
              <a:avLst/>
              <a:gdLst>
                <a:gd name="T0" fmla="*/ 8 w 35"/>
                <a:gd name="T1" fmla="*/ 9 h 35"/>
                <a:gd name="T2" fmla="*/ 8 w 35"/>
                <a:gd name="T3" fmla="*/ 11 h 35"/>
                <a:gd name="T4" fmla="*/ 5 w 35"/>
                <a:gd name="T5" fmla="*/ 13 h 35"/>
                <a:gd name="T6" fmla="*/ 1 w 35"/>
                <a:gd name="T7" fmla="*/ 14 h 35"/>
                <a:gd name="T8" fmla="*/ 1 w 35"/>
                <a:gd name="T9" fmla="*/ 18 h 35"/>
                <a:gd name="T10" fmla="*/ 6 w 35"/>
                <a:gd name="T11" fmla="*/ 20 h 35"/>
                <a:gd name="T12" fmla="*/ 6 w 35"/>
                <a:gd name="T13" fmla="*/ 24 h 35"/>
                <a:gd name="T14" fmla="*/ 3 w 35"/>
                <a:gd name="T15" fmla="*/ 27 h 35"/>
                <a:gd name="T16" fmla="*/ 6 w 35"/>
                <a:gd name="T17" fmla="*/ 30 h 35"/>
                <a:gd name="T18" fmla="*/ 11 w 35"/>
                <a:gd name="T19" fmla="*/ 28 h 35"/>
                <a:gd name="T20" fmla="*/ 13 w 35"/>
                <a:gd name="T21" fmla="*/ 31 h 35"/>
                <a:gd name="T22" fmla="*/ 14 w 35"/>
                <a:gd name="T23" fmla="*/ 35 h 35"/>
                <a:gd name="T24" fmla="*/ 18 w 35"/>
                <a:gd name="T25" fmla="*/ 34 h 35"/>
                <a:gd name="T26" fmla="*/ 20 w 35"/>
                <a:gd name="T27" fmla="*/ 30 h 35"/>
                <a:gd name="T28" fmla="*/ 22 w 35"/>
                <a:gd name="T29" fmla="*/ 29 h 35"/>
                <a:gd name="T30" fmla="*/ 24 w 35"/>
                <a:gd name="T31" fmla="*/ 30 h 35"/>
                <a:gd name="T32" fmla="*/ 27 w 35"/>
                <a:gd name="T33" fmla="*/ 32 h 35"/>
                <a:gd name="T34" fmla="*/ 30 w 35"/>
                <a:gd name="T35" fmla="*/ 29 h 35"/>
                <a:gd name="T36" fmla="*/ 28 w 35"/>
                <a:gd name="T37" fmla="*/ 25 h 35"/>
                <a:gd name="T38" fmla="*/ 29 w 35"/>
                <a:gd name="T39" fmla="*/ 23 h 35"/>
                <a:gd name="T40" fmla="*/ 30 w 35"/>
                <a:gd name="T41" fmla="*/ 22 h 35"/>
                <a:gd name="T42" fmla="*/ 35 w 35"/>
                <a:gd name="T43" fmla="*/ 21 h 35"/>
                <a:gd name="T44" fmla="*/ 34 w 35"/>
                <a:gd name="T45" fmla="*/ 18 h 35"/>
                <a:gd name="T46" fmla="*/ 30 w 35"/>
                <a:gd name="T47" fmla="*/ 15 h 35"/>
                <a:gd name="T48" fmla="*/ 29 w 35"/>
                <a:gd name="T49" fmla="*/ 14 h 35"/>
                <a:gd name="T50" fmla="*/ 30 w 35"/>
                <a:gd name="T51" fmla="*/ 12 h 35"/>
                <a:gd name="T52" fmla="*/ 32 w 35"/>
                <a:gd name="T53" fmla="*/ 8 h 35"/>
                <a:gd name="T54" fmla="*/ 29 w 35"/>
                <a:gd name="T55" fmla="*/ 6 h 35"/>
                <a:gd name="T56" fmla="*/ 24 w 35"/>
                <a:gd name="T57" fmla="*/ 8 h 35"/>
                <a:gd name="T58" fmla="*/ 23 w 35"/>
                <a:gd name="T59" fmla="*/ 7 h 35"/>
                <a:gd name="T60" fmla="*/ 22 w 35"/>
                <a:gd name="T61" fmla="*/ 5 h 35"/>
                <a:gd name="T62" fmla="*/ 21 w 35"/>
                <a:gd name="T63" fmla="*/ 1 h 35"/>
                <a:gd name="T64" fmla="*/ 18 w 35"/>
                <a:gd name="T65" fmla="*/ 1 h 35"/>
                <a:gd name="T66" fmla="*/ 15 w 35"/>
                <a:gd name="T67" fmla="*/ 6 h 35"/>
                <a:gd name="T68" fmla="*/ 14 w 35"/>
                <a:gd name="T69" fmla="*/ 6 h 35"/>
                <a:gd name="T70" fmla="*/ 12 w 35"/>
                <a:gd name="T71" fmla="*/ 6 h 35"/>
                <a:gd name="T72" fmla="*/ 8 w 35"/>
                <a:gd name="T73" fmla="*/ 3 h 35"/>
                <a:gd name="T74" fmla="*/ 6 w 35"/>
                <a:gd name="T75" fmla="*/ 6 h 35"/>
                <a:gd name="T76" fmla="*/ 22 w 35"/>
                <a:gd name="T77" fmla="*/ 23 h 35"/>
                <a:gd name="T78" fmla="*/ 14 w 35"/>
                <a:gd name="T7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 h="35">
                  <a:moveTo>
                    <a:pt x="6" y="6"/>
                  </a:moveTo>
                  <a:cubicBezTo>
                    <a:pt x="8" y="9"/>
                    <a:pt x="8" y="9"/>
                    <a:pt x="8" y="9"/>
                  </a:cubicBezTo>
                  <a:cubicBezTo>
                    <a:pt x="8" y="10"/>
                    <a:pt x="8" y="10"/>
                    <a:pt x="8" y="11"/>
                  </a:cubicBezTo>
                  <a:cubicBezTo>
                    <a:pt x="8" y="11"/>
                    <a:pt x="8" y="11"/>
                    <a:pt x="8" y="11"/>
                  </a:cubicBezTo>
                  <a:cubicBezTo>
                    <a:pt x="7" y="11"/>
                    <a:pt x="7" y="12"/>
                    <a:pt x="7" y="12"/>
                  </a:cubicBezTo>
                  <a:cubicBezTo>
                    <a:pt x="7" y="13"/>
                    <a:pt x="6" y="13"/>
                    <a:pt x="5" y="13"/>
                  </a:cubicBezTo>
                  <a:cubicBezTo>
                    <a:pt x="2" y="13"/>
                    <a:pt x="2" y="13"/>
                    <a:pt x="2" y="13"/>
                  </a:cubicBezTo>
                  <a:cubicBezTo>
                    <a:pt x="1" y="13"/>
                    <a:pt x="1" y="14"/>
                    <a:pt x="1" y="14"/>
                  </a:cubicBezTo>
                  <a:cubicBezTo>
                    <a:pt x="0" y="17"/>
                    <a:pt x="0" y="17"/>
                    <a:pt x="0" y="17"/>
                  </a:cubicBezTo>
                  <a:cubicBezTo>
                    <a:pt x="0" y="17"/>
                    <a:pt x="1" y="18"/>
                    <a:pt x="1" y="18"/>
                  </a:cubicBezTo>
                  <a:cubicBezTo>
                    <a:pt x="4" y="19"/>
                    <a:pt x="4" y="19"/>
                    <a:pt x="4" y="19"/>
                  </a:cubicBezTo>
                  <a:cubicBezTo>
                    <a:pt x="5" y="19"/>
                    <a:pt x="6" y="19"/>
                    <a:pt x="6" y="20"/>
                  </a:cubicBezTo>
                  <a:cubicBezTo>
                    <a:pt x="6" y="21"/>
                    <a:pt x="6" y="21"/>
                    <a:pt x="6" y="22"/>
                  </a:cubicBezTo>
                  <a:cubicBezTo>
                    <a:pt x="6" y="22"/>
                    <a:pt x="6" y="23"/>
                    <a:pt x="6" y="24"/>
                  </a:cubicBezTo>
                  <a:cubicBezTo>
                    <a:pt x="3" y="26"/>
                    <a:pt x="3" y="26"/>
                    <a:pt x="3" y="26"/>
                  </a:cubicBezTo>
                  <a:cubicBezTo>
                    <a:pt x="3" y="26"/>
                    <a:pt x="3" y="27"/>
                    <a:pt x="3" y="27"/>
                  </a:cubicBezTo>
                  <a:cubicBezTo>
                    <a:pt x="5" y="29"/>
                    <a:pt x="5" y="29"/>
                    <a:pt x="5" y="29"/>
                  </a:cubicBezTo>
                  <a:cubicBezTo>
                    <a:pt x="5" y="30"/>
                    <a:pt x="6" y="30"/>
                    <a:pt x="6" y="30"/>
                  </a:cubicBezTo>
                  <a:cubicBezTo>
                    <a:pt x="9" y="28"/>
                    <a:pt x="9" y="28"/>
                    <a:pt x="9" y="28"/>
                  </a:cubicBezTo>
                  <a:cubicBezTo>
                    <a:pt x="10" y="27"/>
                    <a:pt x="10" y="28"/>
                    <a:pt x="11" y="28"/>
                  </a:cubicBezTo>
                  <a:cubicBezTo>
                    <a:pt x="11" y="28"/>
                    <a:pt x="12" y="28"/>
                    <a:pt x="12" y="29"/>
                  </a:cubicBezTo>
                  <a:cubicBezTo>
                    <a:pt x="13" y="29"/>
                    <a:pt x="13" y="29"/>
                    <a:pt x="13" y="31"/>
                  </a:cubicBezTo>
                  <a:cubicBezTo>
                    <a:pt x="13" y="34"/>
                    <a:pt x="13" y="34"/>
                    <a:pt x="13" y="34"/>
                  </a:cubicBezTo>
                  <a:cubicBezTo>
                    <a:pt x="13" y="34"/>
                    <a:pt x="14" y="35"/>
                    <a:pt x="14" y="35"/>
                  </a:cubicBezTo>
                  <a:cubicBezTo>
                    <a:pt x="17" y="35"/>
                    <a:pt x="17" y="35"/>
                    <a:pt x="17" y="35"/>
                  </a:cubicBezTo>
                  <a:cubicBezTo>
                    <a:pt x="17" y="35"/>
                    <a:pt x="18" y="35"/>
                    <a:pt x="18" y="34"/>
                  </a:cubicBezTo>
                  <a:cubicBezTo>
                    <a:pt x="19" y="31"/>
                    <a:pt x="19" y="31"/>
                    <a:pt x="19" y="31"/>
                  </a:cubicBezTo>
                  <a:cubicBezTo>
                    <a:pt x="19" y="30"/>
                    <a:pt x="19" y="30"/>
                    <a:pt x="20" y="30"/>
                  </a:cubicBezTo>
                  <a:cubicBezTo>
                    <a:pt x="20" y="30"/>
                    <a:pt x="20" y="30"/>
                    <a:pt x="20" y="30"/>
                  </a:cubicBezTo>
                  <a:cubicBezTo>
                    <a:pt x="21" y="30"/>
                    <a:pt x="21" y="29"/>
                    <a:pt x="22" y="29"/>
                  </a:cubicBezTo>
                  <a:cubicBezTo>
                    <a:pt x="22" y="29"/>
                    <a:pt x="22" y="29"/>
                    <a:pt x="22" y="29"/>
                  </a:cubicBezTo>
                  <a:cubicBezTo>
                    <a:pt x="22" y="29"/>
                    <a:pt x="23" y="29"/>
                    <a:pt x="24" y="30"/>
                  </a:cubicBezTo>
                  <a:cubicBezTo>
                    <a:pt x="26" y="32"/>
                    <a:pt x="26" y="32"/>
                    <a:pt x="26" y="32"/>
                  </a:cubicBezTo>
                  <a:cubicBezTo>
                    <a:pt x="26" y="33"/>
                    <a:pt x="27" y="33"/>
                    <a:pt x="27" y="32"/>
                  </a:cubicBezTo>
                  <a:cubicBezTo>
                    <a:pt x="29" y="31"/>
                    <a:pt x="29" y="31"/>
                    <a:pt x="29" y="31"/>
                  </a:cubicBezTo>
                  <a:cubicBezTo>
                    <a:pt x="30" y="30"/>
                    <a:pt x="30" y="30"/>
                    <a:pt x="30" y="29"/>
                  </a:cubicBezTo>
                  <a:cubicBezTo>
                    <a:pt x="28" y="27"/>
                    <a:pt x="28" y="27"/>
                    <a:pt x="28" y="27"/>
                  </a:cubicBezTo>
                  <a:cubicBezTo>
                    <a:pt x="27" y="26"/>
                    <a:pt x="27" y="25"/>
                    <a:pt x="28" y="25"/>
                  </a:cubicBezTo>
                  <a:cubicBezTo>
                    <a:pt x="28" y="24"/>
                    <a:pt x="28" y="24"/>
                    <a:pt x="28" y="24"/>
                  </a:cubicBezTo>
                  <a:cubicBezTo>
                    <a:pt x="28" y="24"/>
                    <a:pt x="28" y="24"/>
                    <a:pt x="29" y="23"/>
                  </a:cubicBezTo>
                  <a:cubicBezTo>
                    <a:pt x="29" y="23"/>
                    <a:pt x="29" y="23"/>
                    <a:pt x="29" y="23"/>
                  </a:cubicBezTo>
                  <a:cubicBezTo>
                    <a:pt x="29" y="23"/>
                    <a:pt x="29" y="22"/>
                    <a:pt x="30" y="22"/>
                  </a:cubicBezTo>
                  <a:cubicBezTo>
                    <a:pt x="34" y="22"/>
                    <a:pt x="34" y="22"/>
                    <a:pt x="34" y="22"/>
                  </a:cubicBezTo>
                  <a:cubicBezTo>
                    <a:pt x="34" y="22"/>
                    <a:pt x="35" y="22"/>
                    <a:pt x="35" y="21"/>
                  </a:cubicBezTo>
                  <a:cubicBezTo>
                    <a:pt x="35" y="19"/>
                    <a:pt x="35" y="19"/>
                    <a:pt x="35" y="19"/>
                  </a:cubicBezTo>
                  <a:cubicBezTo>
                    <a:pt x="35" y="18"/>
                    <a:pt x="35" y="18"/>
                    <a:pt x="34" y="18"/>
                  </a:cubicBezTo>
                  <a:cubicBezTo>
                    <a:pt x="31" y="17"/>
                    <a:pt x="31" y="17"/>
                    <a:pt x="31" y="17"/>
                  </a:cubicBezTo>
                  <a:cubicBezTo>
                    <a:pt x="30" y="17"/>
                    <a:pt x="30" y="16"/>
                    <a:pt x="30" y="15"/>
                  </a:cubicBezTo>
                  <a:cubicBezTo>
                    <a:pt x="30" y="15"/>
                    <a:pt x="30" y="15"/>
                    <a:pt x="30" y="15"/>
                  </a:cubicBezTo>
                  <a:cubicBezTo>
                    <a:pt x="30" y="15"/>
                    <a:pt x="29" y="14"/>
                    <a:pt x="29" y="14"/>
                  </a:cubicBezTo>
                  <a:cubicBezTo>
                    <a:pt x="29" y="14"/>
                    <a:pt x="29" y="14"/>
                    <a:pt x="29" y="14"/>
                  </a:cubicBezTo>
                  <a:cubicBezTo>
                    <a:pt x="29" y="13"/>
                    <a:pt x="29" y="13"/>
                    <a:pt x="30" y="12"/>
                  </a:cubicBezTo>
                  <a:cubicBezTo>
                    <a:pt x="32" y="10"/>
                    <a:pt x="32" y="10"/>
                    <a:pt x="32" y="10"/>
                  </a:cubicBezTo>
                  <a:cubicBezTo>
                    <a:pt x="33" y="9"/>
                    <a:pt x="32" y="8"/>
                    <a:pt x="32" y="8"/>
                  </a:cubicBezTo>
                  <a:cubicBezTo>
                    <a:pt x="31" y="6"/>
                    <a:pt x="31" y="6"/>
                    <a:pt x="31" y="6"/>
                  </a:cubicBezTo>
                  <a:cubicBezTo>
                    <a:pt x="30" y="6"/>
                    <a:pt x="30" y="6"/>
                    <a:pt x="29" y="6"/>
                  </a:cubicBezTo>
                  <a:cubicBezTo>
                    <a:pt x="27" y="8"/>
                    <a:pt x="27" y="8"/>
                    <a:pt x="27" y="8"/>
                  </a:cubicBezTo>
                  <a:cubicBezTo>
                    <a:pt x="26" y="8"/>
                    <a:pt x="25" y="8"/>
                    <a:pt x="24" y="8"/>
                  </a:cubicBezTo>
                  <a:cubicBezTo>
                    <a:pt x="24" y="8"/>
                    <a:pt x="24" y="8"/>
                    <a:pt x="24" y="8"/>
                  </a:cubicBezTo>
                  <a:cubicBezTo>
                    <a:pt x="24" y="7"/>
                    <a:pt x="24" y="7"/>
                    <a:pt x="23" y="7"/>
                  </a:cubicBezTo>
                  <a:cubicBezTo>
                    <a:pt x="23" y="7"/>
                    <a:pt x="23" y="7"/>
                    <a:pt x="23" y="7"/>
                  </a:cubicBezTo>
                  <a:cubicBezTo>
                    <a:pt x="22" y="7"/>
                    <a:pt x="22" y="6"/>
                    <a:pt x="22" y="5"/>
                  </a:cubicBezTo>
                  <a:cubicBezTo>
                    <a:pt x="22" y="2"/>
                    <a:pt x="22" y="2"/>
                    <a:pt x="22" y="2"/>
                  </a:cubicBezTo>
                  <a:cubicBezTo>
                    <a:pt x="22" y="1"/>
                    <a:pt x="22" y="1"/>
                    <a:pt x="21" y="1"/>
                  </a:cubicBezTo>
                  <a:cubicBezTo>
                    <a:pt x="19" y="0"/>
                    <a:pt x="19" y="0"/>
                    <a:pt x="19" y="0"/>
                  </a:cubicBezTo>
                  <a:cubicBezTo>
                    <a:pt x="18" y="0"/>
                    <a:pt x="18" y="1"/>
                    <a:pt x="18" y="1"/>
                  </a:cubicBezTo>
                  <a:cubicBezTo>
                    <a:pt x="17" y="4"/>
                    <a:pt x="17" y="4"/>
                    <a:pt x="17" y="4"/>
                  </a:cubicBezTo>
                  <a:cubicBezTo>
                    <a:pt x="17" y="5"/>
                    <a:pt x="16" y="6"/>
                    <a:pt x="15" y="6"/>
                  </a:cubicBezTo>
                  <a:cubicBezTo>
                    <a:pt x="15" y="6"/>
                    <a:pt x="15" y="6"/>
                    <a:pt x="15" y="6"/>
                  </a:cubicBezTo>
                  <a:cubicBezTo>
                    <a:pt x="15" y="6"/>
                    <a:pt x="14" y="6"/>
                    <a:pt x="14" y="6"/>
                  </a:cubicBezTo>
                  <a:cubicBezTo>
                    <a:pt x="14" y="6"/>
                    <a:pt x="14" y="6"/>
                    <a:pt x="14" y="6"/>
                  </a:cubicBezTo>
                  <a:cubicBezTo>
                    <a:pt x="13" y="6"/>
                    <a:pt x="13" y="6"/>
                    <a:pt x="12" y="6"/>
                  </a:cubicBezTo>
                  <a:cubicBezTo>
                    <a:pt x="10" y="3"/>
                    <a:pt x="10" y="3"/>
                    <a:pt x="10" y="3"/>
                  </a:cubicBezTo>
                  <a:cubicBezTo>
                    <a:pt x="9" y="3"/>
                    <a:pt x="8" y="3"/>
                    <a:pt x="8" y="3"/>
                  </a:cubicBezTo>
                  <a:cubicBezTo>
                    <a:pt x="6" y="5"/>
                    <a:pt x="6" y="5"/>
                    <a:pt x="6" y="5"/>
                  </a:cubicBezTo>
                  <a:cubicBezTo>
                    <a:pt x="6" y="5"/>
                    <a:pt x="6" y="6"/>
                    <a:pt x="6" y="6"/>
                  </a:cubicBezTo>
                  <a:close/>
                  <a:moveTo>
                    <a:pt x="23" y="14"/>
                  </a:moveTo>
                  <a:cubicBezTo>
                    <a:pt x="25" y="17"/>
                    <a:pt x="24" y="21"/>
                    <a:pt x="22" y="23"/>
                  </a:cubicBezTo>
                  <a:cubicBezTo>
                    <a:pt x="19" y="25"/>
                    <a:pt x="15" y="24"/>
                    <a:pt x="13" y="22"/>
                  </a:cubicBezTo>
                  <a:cubicBezTo>
                    <a:pt x="11" y="19"/>
                    <a:pt x="11" y="15"/>
                    <a:pt x="14" y="13"/>
                  </a:cubicBezTo>
                  <a:cubicBezTo>
                    <a:pt x="17" y="11"/>
                    <a:pt x="21" y="11"/>
                    <a:pt x="23" y="14"/>
                  </a:cubicBezTo>
                  <a:close/>
                </a:path>
              </a:pathLst>
            </a:custGeom>
            <a:solidFill>
              <a:srgbClr val="5C2D91"/>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8" name="Freeform 589"/>
            <p:cNvSpPr>
              <a:spLocks noEditPoints="1"/>
            </p:cNvSpPr>
            <p:nvPr/>
          </p:nvSpPr>
          <p:spPr bwMode="gray">
            <a:xfrm>
              <a:off x="8101222" y="3920366"/>
              <a:ext cx="2126837" cy="2117552"/>
            </a:xfrm>
            <a:custGeom>
              <a:avLst/>
              <a:gdLst>
                <a:gd name="T0" fmla="*/ 95 w 106"/>
                <a:gd name="T1" fmla="*/ 42 h 106"/>
                <a:gd name="T2" fmla="*/ 101 w 106"/>
                <a:gd name="T3" fmla="*/ 30 h 106"/>
                <a:gd name="T4" fmla="*/ 88 w 106"/>
                <a:gd name="T5" fmla="*/ 26 h 106"/>
                <a:gd name="T6" fmla="*/ 89 w 106"/>
                <a:gd name="T7" fmla="*/ 14 h 106"/>
                <a:gd name="T8" fmla="*/ 75 w 106"/>
                <a:gd name="T9" fmla="*/ 15 h 106"/>
                <a:gd name="T10" fmla="*/ 71 w 106"/>
                <a:gd name="T11" fmla="*/ 3 h 106"/>
                <a:gd name="T12" fmla="*/ 59 w 106"/>
                <a:gd name="T13" fmla="*/ 10 h 106"/>
                <a:gd name="T14" fmla="*/ 51 w 106"/>
                <a:gd name="T15" fmla="*/ 0 h 106"/>
                <a:gd name="T16" fmla="*/ 42 w 106"/>
                <a:gd name="T17" fmla="*/ 11 h 106"/>
                <a:gd name="T18" fmla="*/ 31 w 106"/>
                <a:gd name="T19" fmla="*/ 5 h 106"/>
                <a:gd name="T20" fmla="*/ 27 w 106"/>
                <a:gd name="T21" fmla="*/ 18 h 106"/>
                <a:gd name="T22" fmla="*/ 14 w 106"/>
                <a:gd name="T23" fmla="*/ 17 h 106"/>
                <a:gd name="T24" fmla="*/ 16 w 106"/>
                <a:gd name="T25" fmla="*/ 31 h 106"/>
                <a:gd name="T26" fmla="*/ 4 w 106"/>
                <a:gd name="T27" fmla="*/ 35 h 106"/>
                <a:gd name="T28" fmla="*/ 10 w 106"/>
                <a:gd name="T29" fmla="*/ 47 h 106"/>
                <a:gd name="T30" fmla="*/ 0 w 106"/>
                <a:gd name="T31" fmla="*/ 55 h 106"/>
                <a:gd name="T32" fmla="*/ 11 w 106"/>
                <a:gd name="T33" fmla="*/ 64 h 106"/>
                <a:gd name="T34" fmla="*/ 5 w 106"/>
                <a:gd name="T35" fmla="*/ 75 h 106"/>
                <a:gd name="T36" fmla="*/ 19 w 106"/>
                <a:gd name="T37" fmla="*/ 79 h 106"/>
                <a:gd name="T38" fmla="*/ 18 w 106"/>
                <a:gd name="T39" fmla="*/ 92 h 106"/>
                <a:gd name="T40" fmla="*/ 31 w 106"/>
                <a:gd name="T41" fmla="*/ 90 h 106"/>
                <a:gd name="T42" fmla="*/ 35 w 106"/>
                <a:gd name="T43" fmla="*/ 103 h 106"/>
                <a:gd name="T44" fmla="*/ 47 w 106"/>
                <a:gd name="T45" fmla="*/ 96 h 106"/>
                <a:gd name="T46" fmla="*/ 56 w 106"/>
                <a:gd name="T47" fmla="*/ 106 h 106"/>
                <a:gd name="T48" fmla="*/ 64 w 106"/>
                <a:gd name="T49" fmla="*/ 95 h 106"/>
                <a:gd name="T50" fmla="*/ 76 w 106"/>
                <a:gd name="T51" fmla="*/ 101 h 106"/>
                <a:gd name="T52" fmla="*/ 80 w 106"/>
                <a:gd name="T53" fmla="*/ 87 h 106"/>
                <a:gd name="T54" fmla="*/ 93 w 106"/>
                <a:gd name="T55" fmla="*/ 88 h 106"/>
                <a:gd name="T56" fmla="*/ 91 w 106"/>
                <a:gd name="T57" fmla="*/ 75 h 106"/>
                <a:gd name="T58" fmla="*/ 103 w 106"/>
                <a:gd name="T59" fmla="*/ 71 h 106"/>
                <a:gd name="T60" fmla="*/ 96 w 106"/>
                <a:gd name="T61" fmla="*/ 59 h 106"/>
                <a:gd name="T62" fmla="*/ 106 w 106"/>
                <a:gd name="T63" fmla="*/ 50 h 106"/>
                <a:gd name="T64" fmla="*/ 82 w 106"/>
                <a:gd name="T65" fmla="*/ 63 h 106"/>
                <a:gd name="T66" fmla="*/ 82 w 106"/>
                <a:gd name="T67" fmla="*/ 43 h 106"/>
                <a:gd name="T68" fmla="*/ 86 w 106"/>
                <a:gd name="T69" fmla="*/ 61 h 106"/>
                <a:gd name="T70" fmla="*/ 65 w 106"/>
                <a:gd name="T71" fmla="*/ 43 h 106"/>
                <a:gd name="T72" fmla="*/ 70 w 106"/>
                <a:gd name="T73" fmla="*/ 24 h 106"/>
                <a:gd name="T74" fmla="*/ 45 w 106"/>
                <a:gd name="T75" fmla="*/ 20 h 106"/>
                <a:gd name="T76" fmla="*/ 63 w 106"/>
                <a:gd name="T77" fmla="*/ 24 h 106"/>
                <a:gd name="T78" fmla="*/ 43 w 106"/>
                <a:gd name="T79" fmla="*/ 24 h 106"/>
                <a:gd name="T80" fmla="*/ 53 w 106"/>
                <a:gd name="T81" fmla="*/ 61 h 106"/>
                <a:gd name="T82" fmla="*/ 62 w 106"/>
                <a:gd name="T83" fmla="*/ 53 h 106"/>
                <a:gd name="T84" fmla="*/ 44 w 106"/>
                <a:gd name="T85" fmla="*/ 40 h 106"/>
                <a:gd name="T86" fmla="*/ 24 w 106"/>
                <a:gd name="T87" fmla="*/ 35 h 106"/>
                <a:gd name="T88" fmla="*/ 20 w 106"/>
                <a:gd name="T89" fmla="*/ 61 h 106"/>
                <a:gd name="T90" fmla="*/ 24 w 106"/>
                <a:gd name="T91" fmla="*/ 42 h 106"/>
                <a:gd name="T92" fmla="*/ 24 w 106"/>
                <a:gd name="T93" fmla="*/ 62 h 106"/>
                <a:gd name="T94" fmla="*/ 25 w 106"/>
                <a:gd name="T95" fmla="*/ 66 h 106"/>
                <a:gd name="T96" fmla="*/ 40 w 106"/>
                <a:gd name="T97" fmla="*/ 80 h 106"/>
                <a:gd name="T98" fmla="*/ 24 w 106"/>
                <a:gd name="T99" fmla="*/ 69 h 106"/>
                <a:gd name="T100" fmla="*/ 44 w 106"/>
                <a:gd name="T101" fmla="*/ 85 h 106"/>
                <a:gd name="T102" fmla="*/ 55 w 106"/>
                <a:gd name="T103" fmla="*/ 68 h 106"/>
                <a:gd name="T104" fmla="*/ 70 w 106"/>
                <a:gd name="T105" fmla="*/ 82 h 106"/>
                <a:gd name="T106" fmla="*/ 65 w 106"/>
                <a:gd name="T107" fmla="*/ 62 h 106"/>
                <a:gd name="T108" fmla="*/ 77 w 106"/>
                <a:gd name="T109"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 h="106">
                  <a:moveTo>
                    <a:pt x="104" y="48"/>
                  </a:moveTo>
                  <a:cubicBezTo>
                    <a:pt x="96" y="47"/>
                    <a:pt x="96" y="47"/>
                    <a:pt x="96" y="47"/>
                  </a:cubicBezTo>
                  <a:cubicBezTo>
                    <a:pt x="96" y="45"/>
                    <a:pt x="96" y="44"/>
                    <a:pt x="95" y="42"/>
                  </a:cubicBezTo>
                  <a:cubicBezTo>
                    <a:pt x="102" y="38"/>
                    <a:pt x="102" y="38"/>
                    <a:pt x="102" y="38"/>
                  </a:cubicBezTo>
                  <a:cubicBezTo>
                    <a:pt x="103" y="37"/>
                    <a:pt x="104" y="36"/>
                    <a:pt x="103" y="35"/>
                  </a:cubicBezTo>
                  <a:cubicBezTo>
                    <a:pt x="101" y="30"/>
                    <a:pt x="101" y="30"/>
                    <a:pt x="101" y="30"/>
                  </a:cubicBezTo>
                  <a:cubicBezTo>
                    <a:pt x="101" y="29"/>
                    <a:pt x="100" y="29"/>
                    <a:pt x="99" y="29"/>
                  </a:cubicBezTo>
                  <a:cubicBezTo>
                    <a:pt x="91" y="31"/>
                    <a:pt x="91" y="31"/>
                    <a:pt x="91" y="31"/>
                  </a:cubicBezTo>
                  <a:cubicBezTo>
                    <a:pt x="90" y="29"/>
                    <a:pt x="89" y="28"/>
                    <a:pt x="88" y="26"/>
                  </a:cubicBezTo>
                  <a:cubicBezTo>
                    <a:pt x="93" y="20"/>
                    <a:pt x="93" y="20"/>
                    <a:pt x="93" y="20"/>
                  </a:cubicBezTo>
                  <a:cubicBezTo>
                    <a:pt x="93" y="19"/>
                    <a:pt x="93" y="18"/>
                    <a:pt x="93" y="17"/>
                  </a:cubicBezTo>
                  <a:cubicBezTo>
                    <a:pt x="89" y="14"/>
                    <a:pt x="89" y="14"/>
                    <a:pt x="89" y="14"/>
                  </a:cubicBezTo>
                  <a:cubicBezTo>
                    <a:pt x="88" y="13"/>
                    <a:pt x="87" y="13"/>
                    <a:pt x="86" y="13"/>
                  </a:cubicBezTo>
                  <a:cubicBezTo>
                    <a:pt x="80" y="18"/>
                    <a:pt x="80" y="18"/>
                    <a:pt x="80" y="18"/>
                  </a:cubicBezTo>
                  <a:cubicBezTo>
                    <a:pt x="78" y="17"/>
                    <a:pt x="77" y="16"/>
                    <a:pt x="75" y="15"/>
                  </a:cubicBezTo>
                  <a:cubicBezTo>
                    <a:pt x="77" y="8"/>
                    <a:pt x="77" y="8"/>
                    <a:pt x="77" y="8"/>
                  </a:cubicBezTo>
                  <a:cubicBezTo>
                    <a:pt x="78" y="7"/>
                    <a:pt x="77" y="5"/>
                    <a:pt x="76" y="5"/>
                  </a:cubicBezTo>
                  <a:cubicBezTo>
                    <a:pt x="71" y="3"/>
                    <a:pt x="71" y="3"/>
                    <a:pt x="71" y="3"/>
                  </a:cubicBezTo>
                  <a:cubicBezTo>
                    <a:pt x="70" y="3"/>
                    <a:pt x="69" y="3"/>
                    <a:pt x="69" y="4"/>
                  </a:cubicBezTo>
                  <a:cubicBezTo>
                    <a:pt x="65" y="11"/>
                    <a:pt x="65" y="11"/>
                    <a:pt x="65" y="11"/>
                  </a:cubicBezTo>
                  <a:cubicBezTo>
                    <a:pt x="63" y="10"/>
                    <a:pt x="61" y="10"/>
                    <a:pt x="59" y="10"/>
                  </a:cubicBezTo>
                  <a:cubicBezTo>
                    <a:pt x="58" y="2"/>
                    <a:pt x="58" y="2"/>
                    <a:pt x="58" y="2"/>
                  </a:cubicBezTo>
                  <a:cubicBezTo>
                    <a:pt x="58" y="1"/>
                    <a:pt x="57" y="0"/>
                    <a:pt x="56" y="0"/>
                  </a:cubicBezTo>
                  <a:cubicBezTo>
                    <a:pt x="51" y="0"/>
                    <a:pt x="51" y="0"/>
                    <a:pt x="51" y="0"/>
                  </a:cubicBezTo>
                  <a:cubicBezTo>
                    <a:pt x="50" y="0"/>
                    <a:pt x="49" y="1"/>
                    <a:pt x="49" y="2"/>
                  </a:cubicBezTo>
                  <a:cubicBezTo>
                    <a:pt x="47" y="10"/>
                    <a:pt x="47" y="10"/>
                    <a:pt x="47" y="10"/>
                  </a:cubicBezTo>
                  <a:cubicBezTo>
                    <a:pt x="46" y="10"/>
                    <a:pt x="44" y="10"/>
                    <a:pt x="42" y="11"/>
                  </a:cubicBezTo>
                  <a:cubicBezTo>
                    <a:pt x="38" y="4"/>
                    <a:pt x="38" y="4"/>
                    <a:pt x="38" y="4"/>
                  </a:cubicBezTo>
                  <a:cubicBezTo>
                    <a:pt x="38" y="3"/>
                    <a:pt x="37" y="2"/>
                    <a:pt x="36" y="3"/>
                  </a:cubicBezTo>
                  <a:cubicBezTo>
                    <a:pt x="31" y="5"/>
                    <a:pt x="31" y="5"/>
                    <a:pt x="31" y="5"/>
                  </a:cubicBezTo>
                  <a:cubicBezTo>
                    <a:pt x="30" y="5"/>
                    <a:pt x="29" y="6"/>
                    <a:pt x="30" y="7"/>
                  </a:cubicBezTo>
                  <a:cubicBezTo>
                    <a:pt x="32" y="15"/>
                    <a:pt x="32" y="15"/>
                    <a:pt x="32" y="15"/>
                  </a:cubicBezTo>
                  <a:cubicBezTo>
                    <a:pt x="30" y="16"/>
                    <a:pt x="28" y="17"/>
                    <a:pt x="27" y="18"/>
                  </a:cubicBezTo>
                  <a:cubicBezTo>
                    <a:pt x="20" y="13"/>
                    <a:pt x="20" y="13"/>
                    <a:pt x="20" y="13"/>
                  </a:cubicBezTo>
                  <a:cubicBezTo>
                    <a:pt x="20" y="13"/>
                    <a:pt x="18" y="13"/>
                    <a:pt x="18" y="14"/>
                  </a:cubicBezTo>
                  <a:cubicBezTo>
                    <a:pt x="14" y="17"/>
                    <a:pt x="14" y="17"/>
                    <a:pt x="14" y="17"/>
                  </a:cubicBezTo>
                  <a:cubicBezTo>
                    <a:pt x="13" y="18"/>
                    <a:pt x="13" y="19"/>
                    <a:pt x="14" y="20"/>
                  </a:cubicBezTo>
                  <a:cubicBezTo>
                    <a:pt x="19" y="26"/>
                    <a:pt x="19" y="26"/>
                    <a:pt x="19" y="26"/>
                  </a:cubicBezTo>
                  <a:cubicBezTo>
                    <a:pt x="18" y="28"/>
                    <a:pt x="17" y="29"/>
                    <a:pt x="16" y="31"/>
                  </a:cubicBezTo>
                  <a:cubicBezTo>
                    <a:pt x="8" y="29"/>
                    <a:pt x="8" y="29"/>
                    <a:pt x="8" y="29"/>
                  </a:cubicBezTo>
                  <a:cubicBezTo>
                    <a:pt x="7" y="28"/>
                    <a:pt x="6" y="29"/>
                    <a:pt x="6" y="30"/>
                  </a:cubicBezTo>
                  <a:cubicBezTo>
                    <a:pt x="4" y="35"/>
                    <a:pt x="4" y="35"/>
                    <a:pt x="4" y="35"/>
                  </a:cubicBezTo>
                  <a:cubicBezTo>
                    <a:pt x="3" y="36"/>
                    <a:pt x="4" y="37"/>
                    <a:pt x="4" y="37"/>
                  </a:cubicBezTo>
                  <a:cubicBezTo>
                    <a:pt x="11" y="41"/>
                    <a:pt x="11" y="41"/>
                    <a:pt x="11" y="41"/>
                  </a:cubicBezTo>
                  <a:cubicBezTo>
                    <a:pt x="11" y="43"/>
                    <a:pt x="10" y="45"/>
                    <a:pt x="10" y="47"/>
                  </a:cubicBezTo>
                  <a:cubicBezTo>
                    <a:pt x="2" y="48"/>
                    <a:pt x="2" y="48"/>
                    <a:pt x="2" y="48"/>
                  </a:cubicBezTo>
                  <a:cubicBezTo>
                    <a:pt x="1" y="48"/>
                    <a:pt x="0" y="49"/>
                    <a:pt x="0" y="50"/>
                  </a:cubicBezTo>
                  <a:cubicBezTo>
                    <a:pt x="0" y="55"/>
                    <a:pt x="0" y="55"/>
                    <a:pt x="0" y="55"/>
                  </a:cubicBezTo>
                  <a:cubicBezTo>
                    <a:pt x="0" y="56"/>
                    <a:pt x="1" y="57"/>
                    <a:pt x="2" y="57"/>
                  </a:cubicBezTo>
                  <a:cubicBezTo>
                    <a:pt x="10" y="59"/>
                    <a:pt x="10" y="59"/>
                    <a:pt x="10" y="59"/>
                  </a:cubicBezTo>
                  <a:cubicBezTo>
                    <a:pt x="10" y="60"/>
                    <a:pt x="11" y="62"/>
                    <a:pt x="11" y="64"/>
                  </a:cubicBezTo>
                  <a:cubicBezTo>
                    <a:pt x="4" y="68"/>
                    <a:pt x="4" y="68"/>
                    <a:pt x="4" y="68"/>
                  </a:cubicBezTo>
                  <a:cubicBezTo>
                    <a:pt x="3" y="68"/>
                    <a:pt x="3" y="69"/>
                    <a:pt x="3" y="70"/>
                  </a:cubicBezTo>
                  <a:cubicBezTo>
                    <a:pt x="5" y="75"/>
                    <a:pt x="5" y="75"/>
                    <a:pt x="5" y="75"/>
                  </a:cubicBezTo>
                  <a:cubicBezTo>
                    <a:pt x="6" y="76"/>
                    <a:pt x="7" y="77"/>
                    <a:pt x="8" y="76"/>
                  </a:cubicBezTo>
                  <a:cubicBezTo>
                    <a:pt x="16" y="75"/>
                    <a:pt x="16" y="75"/>
                    <a:pt x="16" y="75"/>
                  </a:cubicBezTo>
                  <a:cubicBezTo>
                    <a:pt x="16" y="76"/>
                    <a:pt x="18" y="78"/>
                    <a:pt x="19" y="79"/>
                  </a:cubicBezTo>
                  <a:cubicBezTo>
                    <a:pt x="14" y="86"/>
                    <a:pt x="14" y="86"/>
                    <a:pt x="14" y="86"/>
                  </a:cubicBezTo>
                  <a:cubicBezTo>
                    <a:pt x="13" y="86"/>
                    <a:pt x="13" y="88"/>
                    <a:pt x="14" y="88"/>
                  </a:cubicBezTo>
                  <a:cubicBezTo>
                    <a:pt x="18" y="92"/>
                    <a:pt x="18" y="92"/>
                    <a:pt x="18" y="92"/>
                  </a:cubicBezTo>
                  <a:cubicBezTo>
                    <a:pt x="18" y="93"/>
                    <a:pt x="20" y="93"/>
                    <a:pt x="20" y="92"/>
                  </a:cubicBezTo>
                  <a:cubicBezTo>
                    <a:pt x="27" y="87"/>
                    <a:pt x="27" y="87"/>
                    <a:pt x="27" y="87"/>
                  </a:cubicBezTo>
                  <a:cubicBezTo>
                    <a:pt x="28" y="88"/>
                    <a:pt x="30" y="89"/>
                    <a:pt x="31" y="90"/>
                  </a:cubicBezTo>
                  <a:cubicBezTo>
                    <a:pt x="29" y="98"/>
                    <a:pt x="29" y="98"/>
                    <a:pt x="29" y="98"/>
                  </a:cubicBezTo>
                  <a:cubicBezTo>
                    <a:pt x="29" y="99"/>
                    <a:pt x="29" y="100"/>
                    <a:pt x="30" y="100"/>
                  </a:cubicBezTo>
                  <a:cubicBezTo>
                    <a:pt x="35" y="103"/>
                    <a:pt x="35" y="103"/>
                    <a:pt x="35" y="103"/>
                  </a:cubicBezTo>
                  <a:cubicBezTo>
                    <a:pt x="36" y="103"/>
                    <a:pt x="37" y="103"/>
                    <a:pt x="38" y="102"/>
                  </a:cubicBezTo>
                  <a:cubicBezTo>
                    <a:pt x="42" y="95"/>
                    <a:pt x="42" y="95"/>
                    <a:pt x="42" y="95"/>
                  </a:cubicBezTo>
                  <a:cubicBezTo>
                    <a:pt x="44" y="95"/>
                    <a:pt x="46" y="96"/>
                    <a:pt x="47" y="96"/>
                  </a:cubicBezTo>
                  <a:cubicBezTo>
                    <a:pt x="49" y="104"/>
                    <a:pt x="49" y="104"/>
                    <a:pt x="49" y="104"/>
                  </a:cubicBezTo>
                  <a:cubicBezTo>
                    <a:pt x="49" y="105"/>
                    <a:pt x="50" y="106"/>
                    <a:pt x="51" y="106"/>
                  </a:cubicBezTo>
                  <a:cubicBezTo>
                    <a:pt x="56" y="106"/>
                    <a:pt x="56" y="106"/>
                    <a:pt x="56" y="106"/>
                  </a:cubicBezTo>
                  <a:cubicBezTo>
                    <a:pt x="57" y="106"/>
                    <a:pt x="58" y="105"/>
                    <a:pt x="58" y="104"/>
                  </a:cubicBezTo>
                  <a:cubicBezTo>
                    <a:pt x="59" y="96"/>
                    <a:pt x="59" y="96"/>
                    <a:pt x="59" y="96"/>
                  </a:cubicBezTo>
                  <a:cubicBezTo>
                    <a:pt x="61" y="96"/>
                    <a:pt x="63" y="95"/>
                    <a:pt x="64" y="95"/>
                  </a:cubicBezTo>
                  <a:cubicBezTo>
                    <a:pt x="68" y="102"/>
                    <a:pt x="68" y="102"/>
                    <a:pt x="68" y="102"/>
                  </a:cubicBezTo>
                  <a:cubicBezTo>
                    <a:pt x="69" y="103"/>
                    <a:pt x="70" y="103"/>
                    <a:pt x="71" y="103"/>
                  </a:cubicBezTo>
                  <a:cubicBezTo>
                    <a:pt x="76" y="101"/>
                    <a:pt x="76" y="101"/>
                    <a:pt x="76" y="101"/>
                  </a:cubicBezTo>
                  <a:cubicBezTo>
                    <a:pt x="77" y="100"/>
                    <a:pt x="77" y="99"/>
                    <a:pt x="77" y="98"/>
                  </a:cubicBezTo>
                  <a:cubicBezTo>
                    <a:pt x="75" y="90"/>
                    <a:pt x="75" y="90"/>
                    <a:pt x="75" y="90"/>
                  </a:cubicBezTo>
                  <a:cubicBezTo>
                    <a:pt x="77" y="90"/>
                    <a:pt x="78" y="89"/>
                    <a:pt x="80" y="87"/>
                  </a:cubicBezTo>
                  <a:cubicBezTo>
                    <a:pt x="86" y="92"/>
                    <a:pt x="86" y="92"/>
                    <a:pt x="86" y="92"/>
                  </a:cubicBezTo>
                  <a:cubicBezTo>
                    <a:pt x="87" y="93"/>
                    <a:pt x="88" y="93"/>
                    <a:pt x="89" y="92"/>
                  </a:cubicBezTo>
                  <a:cubicBezTo>
                    <a:pt x="93" y="88"/>
                    <a:pt x="93" y="88"/>
                    <a:pt x="93" y="88"/>
                  </a:cubicBezTo>
                  <a:cubicBezTo>
                    <a:pt x="93" y="88"/>
                    <a:pt x="93" y="86"/>
                    <a:pt x="93" y="86"/>
                  </a:cubicBezTo>
                  <a:cubicBezTo>
                    <a:pt x="88" y="79"/>
                    <a:pt x="88" y="79"/>
                    <a:pt x="88" y="79"/>
                  </a:cubicBezTo>
                  <a:cubicBezTo>
                    <a:pt x="89" y="78"/>
                    <a:pt x="90" y="76"/>
                    <a:pt x="91" y="75"/>
                  </a:cubicBezTo>
                  <a:cubicBezTo>
                    <a:pt x="99" y="77"/>
                    <a:pt x="99" y="77"/>
                    <a:pt x="99" y="77"/>
                  </a:cubicBezTo>
                  <a:cubicBezTo>
                    <a:pt x="99" y="77"/>
                    <a:pt x="101" y="77"/>
                    <a:pt x="101" y="76"/>
                  </a:cubicBezTo>
                  <a:cubicBezTo>
                    <a:pt x="103" y="71"/>
                    <a:pt x="103" y="71"/>
                    <a:pt x="103" y="71"/>
                  </a:cubicBezTo>
                  <a:cubicBezTo>
                    <a:pt x="103" y="70"/>
                    <a:pt x="103" y="69"/>
                    <a:pt x="102" y="68"/>
                  </a:cubicBezTo>
                  <a:cubicBezTo>
                    <a:pt x="95" y="64"/>
                    <a:pt x="95" y="64"/>
                    <a:pt x="95" y="64"/>
                  </a:cubicBezTo>
                  <a:cubicBezTo>
                    <a:pt x="96" y="62"/>
                    <a:pt x="96" y="60"/>
                    <a:pt x="96" y="59"/>
                  </a:cubicBezTo>
                  <a:cubicBezTo>
                    <a:pt x="104" y="57"/>
                    <a:pt x="104" y="57"/>
                    <a:pt x="104" y="57"/>
                  </a:cubicBezTo>
                  <a:cubicBezTo>
                    <a:pt x="105" y="57"/>
                    <a:pt x="106" y="56"/>
                    <a:pt x="106" y="55"/>
                  </a:cubicBezTo>
                  <a:cubicBezTo>
                    <a:pt x="106" y="50"/>
                    <a:pt x="106" y="50"/>
                    <a:pt x="106" y="50"/>
                  </a:cubicBezTo>
                  <a:cubicBezTo>
                    <a:pt x="106" y="49"/>
                    <a:pt x="105" y="48"/>
                    <a:pt x="104" y="48"/>
                  </a:cubicBezTo>
                  <a:close/>
                  <a:moveTo>
                    <a:pt x="86" y="61"/>
                  </a:moveTo>
                  <a:cubicBezTo>
                    <a:pt x="85" y="63"/>
                    <a:pt x="83" y="64"/>
                    <a:pt x="82" y="63"/>
                  </a:cubicBezTo>
                  <a:cubicBezTo>
                    <a:pt x="68" y="55"/>
                    <a:pt x="68" y="55"/>
                    <a:pt x="68" y="55"/>
                  </a:cubicBezTo>
                  <a:cubicBezTo>
                    <a:pt x="67" y="54"/>
                    <a:pt x="67" y="52"/>
                    <a:pt x="68" y="51"/>
                  </a:cubicBezTo>
                  <a:cubicBezTo>
                    <a:pt x="82" y="43"/>
                    <a:pt x="82" y="43"/>
                    <a:pt x="82" y="43"/>
                  </a:cubicBezTo>
                  <a:cubicBezTo>
                    <a:pt x="83" y="42"/>
                    <a:pt x="85" y="42"/>
                    <a:pt x="86" y="44"/>
                  </a:cubicBezTo>
                  <a:cubicBezTo>
                    <a:pt x="86" y="44"/>
                    <a:pt x="87" y="49"/>
                    <a:pt x="87" y="53"/>
                  </a:cubicBezTo>
                  <a:cubicBezTo>
                    <a:pt x="87" y="57"/>
                    <a:pt x="86" y="61"/>
                    <a:pt x="86" y="61"/>
                  </a:cubicBezTo>
                  <a:close/>
                  <a:moveTo>
                    <a:pt x="82" y="36"/>
                  </a:moveTo>
                  <a:cubicBezTo>
                    <a:pt x="83" y="37"/>
                    <a:pt x="83" y="39"/>
                    <a:pt x="81" y="40"/>
                  </a:cubicBezTo>
                  <a:cubicBezTo>
                    <a:pt x="65" y="43"/>
                    <a:pt x="65" y="43"/>
                    <a:pt x="65" y="43"/>
                  </a:cubicBezTo>
                  <a:cubicBezTo>
                    <a:pt x="63" y="44"/>
                    <a:pt x="62" y="42"/>
                    <a:pt x="63" y="41"/>
                  </a:cubicBezTo>
                  <a:cubicBezTo>
                    <a:pt x="66" y="25"/>
                    <a:pt x="66" y="25"/>
                    <a:pt x="66" y="25"/>
                  </a:cubicBezTo>
                  <a:cubicBezTo>
                    <a:pt x="67" y="23"/>
                    <a:pt x="69" y="23"/>
                    <a:pt x="70" y="24"/>
                  </a:cubicBezTo>
                  <a:cubicBezTo>
                    <a:pt x="70" y="24"/>
                    <a:pt x="74" y="26"/>
                    <a:pt x="77" y="29"/>
                  </a:cubicBezTo>
                  <a:cubicBezTo>
                    <a:pt x="80" y="32"/>
                    <a:pt x="82" y="36"/>
                    <a:pt x="82" y="36"/>
                  </a:cubicBezTo>
                  <a:close/>
                  <a:moveTo>
                    <a:pt x="45" y="20"/>
                  </a:moveTo>
                  <a:cubicBezTo>
                    <a:pt x="45" y="20"/>
                    <a:pt x="49" y="19"/>
                    <a:pt x="53" y="19"/>
                  </a:cubicBezTo>
                  <a:cubicBezTo>
                    <a:pt x="57" y="19"/>
                    <a:pt x="62" y="20"/>
                    <a:pt x="62" y="20"/>
                  </a:cubicBezTo>
                  <a:cubicBezTo>
                    <a:pt x="64" y="20"/>
                    <a:pt x="64" y="22"/>
                    <a:pt x="63" y="24"/>
                  </a:cubicBezTo>
                  <a:cubicBezTo>
                    <a:pt x="55" y="37"/>
                    <a:pt x="55" y="37"/>
                    <a:pt x="55" y="37"/>
                  </a:cubicBezTo>
                  <a:cubicBezTo>
                    <a:pt x="54" y="39"/>
                    <a:pt x="52" y="39"/>
                    <a:pt x="51" y="37"/>
                  </a:cubicBezTo>
                  <a:cubicBezTo>
                    <a:pt x="43" y="24"/>
                    <a:pt x="43" y="24"/>
                    <a:pt x="43" y="24"/>
                  </a:cubicBezTo>
                  <a:cubicBezTo>
                    <a:pt x="42" y="22"/>
                    <a:pt x="43" y="20"/>
                    <a:pt x="45" y="20"/>
                  </a:cubicBezTo>
                  <a:close/>
                  <a:moveTo>
                    <a:pt x="62" y="53"/>
                  </a:moveTo>
                  <a:cubicBezTo>
                    <a:pt x="62" y="57"/>
                    <a:pt x="58" y="61"/>
                    <a:pt x="53" y="61"/>
                  </a:cubicBezTo>
                  <a:cubicBezTo>
                    <a:pt x="49" y="61"/>
                    <a:pt x="45" y="57"/>
                    <a:pt x="45" y="53"/>
                  </a:cubicBezTo>
                  <a:cubicBezTo>
                    <a:pt x="45" y="48"/>
                    <a:pt x="49" y="45"/>
                    <a:pt x="53" y="45"/>
                  </a:cubicBezTo>
                  <a:cubicBezTo>
                    <a:pt x="58" y="45"/>
                    <a:pt x="62" y="48"/>
                    <a:pt x="62" y="53"/>
                  </a:cubicBezTo>
                  <a:close/>
                  <a:moveTo>
                    <a:pt x="36" y="23"/>
                  </a:moveTo>
                  <a:cubicBezTo>
                    <a:pt x="38" y="22"/>
                    <a:pt x="40" y="23"/>
                    <a:pt x="40" y="25"/>
                  </a:cubicBezTo>
                  <a:cubicBezTo>
                    <a:pt x="44" y="40"/>
                    <a:pt x="44" y="40"/>
                    <a:pt x="44" y="40"/>
                  </a:cubicBezTo>
                  <a:cubicBezTo>
                    <a:pt x="44" y="42"/>
                    <a:pt x="43" y="43"/>
                    <a:pt x="41" y="43"/>
                  </a:cubicBezTo>
                  <a:cubicBezTo>
                    <a:pt x="26" y="39"/>
                    <a:pt x="26" y="39"/>
                    <a:pt x="26" y="39"/>
                  </a:cubicBezTo>
                  <a:cubicBezTo>
                    <a:pt x="24" y="39"/>
                    <a:pt x="23" y="37"/>
                    <a:pt x="24" y="35"/>
                  </a:cubicBezTo>
                  <a:cubicBezTo>
                    <a:pt x="24" y="35"/>
                    <a:pt x="26" y="31"/>
                    <a:pt x="29" y="28"/>
                  </a:cubicBezTo>
                  <a:cubicBezTo>
                    <a:pt x="32" y="25"/>
                    <a:pt x="36" y="23"/>
                    <a:pt x="36" y="23"/>
                  </a:cubicBezTo>
                  <a:close/>
                  <a:moveTo>
                    <a:pt x="20" y="61"/>
                  </a:moveTo>
                  <a:cubicBezTo>
                    <a:pt x="20" y="61"/>
                    <a:pt x="19" y="57"/>
                    <a:pt x="19" y="52"/>
                  </a:cubicBezTo>
                  <a:cubicBezTo>
                    <a:pt x="19" y="48"/>
                    <a:pt x="20" y="44"/>
                    <a:pt x="20" y="44"/>
                  </a:cubicBezTo>
                  <a:cubicBezTo>
                    <a:pt x="21" y="42"/>
                    <a:pt x="23" y="41"/>
                    <a:pt x="24" y="42"/>
                  </a:cubicBezTo>
                  <a:cubicBezTo>
                    <a:pt x="38" y="50"/>
                    <a:pt x="38" y="50"/>
                    <a:pt x="38" y="50"/>
                  </a:cubicBezTo>
                  <a:cubicBezTo>
                    <a:pt x="39" y="51"/>
                    <a:pt x="39" y="53"/>
                    <a:pt x="38" y="54"/>
                  </a:cubicBezTo>
                  <a:cubicBezTo>
                    <a:pt x="24" y="62"/>
                    <a:pt x="24" y="62"/>
                    <a:pt x="24" y="62"/>
                  </a:cubicBezTo>
                  <a:cubicBezTo>
                    <a:pt x="23" y="63"/>
                    <a:pt x="21" y="63"/>
                    <a:pt x="20" y="61"/>
                  </a:cubicBezTo>
                  <a:close/>
                  <a:moveTo>
                    <a:pt x="24" y="69"/>
                  </a:moveTo>
                  <a:cubicBezTo>
                    <a:pt x="23" y="68"/>
                    <a:pt x="24" y="66"/>
                    <a:pt x="25" y="66"/>
                  </a:cubicBezTo>
                  <a:cubicBezTo>
                    <a:pt x="41" y="62"/>
                    <a:pt x="41" y="62"/>
                    <a:pt x="41" y="62"/>
                  </a:cubicBezTo>
                  <a:cubicBezTo>
                    <a:pt x="43" y="61"/>
                    <a:pt x="44" y="63"/>
                    <a:pt x="43" y="65"/>
                  </a:cubicBezTo>
                  <a:cubicBezTo>
                    <a:pt x="40" y="80"/>
                    <a:pt x="40" y="80"/>
                    <a:pt x="40" y="80"/>
                  </a:cubicBezTo>
                  <a:cubicBezTo>
                    <a:pt x="39" y="82"/>
                    <a:pt x="37" y="82"/>
                    <a:pt x="36" y="82"/>
                  </a:cubicBezTo>
                  <a:cubicBezTo>
                    <a:pt x="36" y="82"/>
                    <a:pt x="32" y="79"/>
                    <a:pt x="29" y="76"/>
                  </a:cubicBezTo>
                  <a:cubicBezTo>
                    <a:pt x="26" y="73"/>
                    <a:pt x="24" y="69"/>
                    <a:pt x="24" y="69"/>
                  </a:cubicBezTo>
                  <a:close/>
                  <a:moveTo>
                    <a:pt x="61" y="85"/>
                  </a:moveTo>
                  <a:cubicBezTo>
                    <a:pt x="61" y="85"/>
                    <a:pt x="57" y="86"/>
                    <a:pt x="53" y="86"/>
                  </a:cubicBezTo>
                  <a:cubicBezTo>
                    <a:pt x="49" y="86"/>
                    <a:pt x="44" y="85"/>
                    <a:pt x="44" y="85"/>
                  </a:cubicBezTo>
                  <a:cubicBezTo>
                    <a:pt x="42" y="85"/>
                    <a:pt x="42" y="83"/>
                    <a:pt x="43" y="81"/>
                  </a:cubicBezTo>
                  <a:cubicBezTo>
                    <a:pt x="51" y="68"/>
                    <a:pt x="51" y="68"/>
                    <a:pt x="51" y="68"/>
                  </a:cubicBezTo>
                  <a:cubicBezTo>
                    <a:pt x="52" y="66"/>
                    <a:pt x="54" y="66"/>
                    <a:pt x="55" y="68"/>
                  </a:cubicBezTo>
                  <a:cubicBezTo>
                    <a:pt x="63" y="81"/>
                    <a:pt x="63" y="81"/>
                    <a:pt x="63" y="81"/>
                  </a:cubicBezTo>
                  <a:cubicBezTo>
                    <a:pt x="64" y="83"/>
                    <a:pt x="63" y="85"/>
                    <a:pt x="61" y="85"/>
                  </a:cubicBezTo>
                  <a:close/>
                  <a:moveTo>
                    <a:pt x="70" y="82"/>
                  </a:moveTo>
                  <a:cubicBezTo>
                    <a:pt x="68" y="83"/>
                    <a:pt x="66" y="82"/>
                    <a:pt x="66" y="80"/>
                  </a:cubicBezTo>
                  <a:cubicBezTo>
                    <a:pt x="62" y="65"/>
                    <a:pt x="62" y="65"/>
                    <a:pt x="62" y="65"/>
                  </a:cubicBezTo>
                  <a:cubicBezTo>
                    <a:pt x="62" y="63"/>
                    <a:pt x="63" y="62"/>
                    <a:pt x="65" y="62"/>
                  </a:cubicBezTo>
                  <a:cubicBezTo>
                    <a:pt x="80" y="66"/>
                    <a:pt x="80" y="66"/>
                    <a:pt x="80" y="66"/>
                  </a:cubicBezTo>
                  <a:cubicBezTo>
                    <a:pt x="82" y="66"/>
                    <a:pt x="83" y="68"/>
                    <a:pt x="82" y="70"/>
                  </a:cubicBezTo>
                  <a:cubicBezTo>
                    <a:pt x="82" y="70"/>
                    <a:pt x="80" y="74"/>
                    <a:pt x="77" y="77"/>
                  </a:cubicBezTo>
                  <a:cubicBezTo>
                    <a:pt x="74" y="80"/>
                    <a:pt x="70" y="82"/>
                    <a:pt x="70" y="82"/>
                  </a:cubicBezTo>
                  <a:close/>
                </a:path>
              </a:pathLst>
            </a:custGeom>
            <a:solidFill>
              <a:srgbClr val="A32B01"/>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9" name="Freeform 590"/>
            <p:cNvSpPr>
              <a:spLocks noEditPoints="1"/>
            </p:cNvSpPr>
            <p:nvPr/>
          </p:nvSpPr>
          <p:spPr bwMode="gray">
            <a:xfrm>
              <a:off x="8751346" y="1394165"/>
              <a:ext cx="993763" cy="993763"/>
            </a:xfrm>
            <a:custGeom>
              <a:avLst/>
              <a:gdLst>
                <a:gd name="T0" fmla="*/ 49 w 50"/>
                <a:gd name="T1" fmla="*/ 31 h 50"/>
                <a:gd name="T2" fmla="*/ 42 w 50"/>
                <a:gd name="T3" fmla="*/ 27 h 50"/>
                <a:gd name="T4" fmla="*/ 42 w 50"/>
                <a:gd name="T5" fmla="*/ 27 h 50"/>
                <a:gd name="T6" fmla="*/ 42 w 50"/>
                <a:gd name="T7" fmla="*/ 22 h 50"/>
                <a:gd name="T8" fmla="*/ 42 w 50"/>
                <a:gd name="T9" fmla="*/ 22 h 50"/>
                <a:gd name="T10" fmla="*/ 48 w 50"/>
                <a:gd name="T11" fmla="*/ 17 h 50"/>
                <a:gd name="T12" fmla="*/ 49 w 50"/>
                <a:gd name="T13" fmla="*/ 14 h 50"/>
                <a:gd name="T14" fmla="*/ 46 w 50"/>
                <a:gd name="T15" fmla="*/ 13 h 50"/>
                <a:gd name="T16" fmla="*/ 38 w 50"/>
                <a:gd name="T17" fmla="*/ 14 h 50"/>
                <a:gd name="T18" fmla="*/ 38 w 50"/>
                <a:gd name="T19" fmla="*/ 14 h 50"/>
                <a:gd name="T20" fmla="*/ 35 w 50"/>
                <a:gd name="T21" fmla="*/ 12 h 50"/>
                <a:gd name="T22" fmla="*/ 35 w 50"/>
                <a:gd name="T23" fmla="*/ 11 h 50"/>
                <a:gd name="T24" fmla="*/ 35 w 50"/>
                <a:gd name="T25" fmla="*/ 4 h 50"/>
                <a:gd name="T26" fmla="*/ 34 w 50"/>
                <a:gd name="T27" fmla="*/ 1 h 50"/>
                <a:gd name="T28" fmla="*/ 31 w 50"/>
                <a:gd name="T29" fmla="*/ 2 h 50"/>
                <a:gd name="T30" fmla="*/ 26 w 50"/>
                <a:gd name="T31" fmla="*/ 9 h 50"/>
                <a:gd name="T32" fmla="*/ 26 w 50"/>
                <a:gd name="T33" fmla="*/ 9 h 50"/>
                <a:gd name="T34" fmla="*/ 22 w 50"/>
                <a:gd name="T35" fmla="*/ 9 h 50"/>
                <a:gd name="T36" fmla="*/ 22 w 50"/>
                <a:gd name="T37" fmla="*/ 9 h 50"/>
                <a:gd name="T38" fmla="*/ 17 w 50"/>
                <a:gd name="T39" fmla="*/ 3 h 50"/>
                <a:gd name="T40" fmla="*/ 14 w 50"/>
                <a:gd name="T41" fmla="*/ 2 h 50"/>
                <a:gd name="T42" fmla="*/ 12 w 50"/>
                <a:gd name="T43" fmla="*/ 5 h 50"/>
                <a:gd name="T44" fmla="*/ 14 w 50"/>
                <a:gd name="T45" fmla="*/ 13 h 50"/>
                <a:gd name="T46" fmla="*/ 14 w 50"/>
                <a:gd name="T47" fmla="*/ 13 h 50"/>
                <a:gd name="T48" fmla="*/ 11 w 50"/>
                <a:gd name="T49" fmla="*/ 16 h 50"/>
                <a:gd name="T50" fmla="*/ 11 w 50"/>
                <a:gd name="T51" fmla="*/ 16 h 50"/>
                <a:gd name="T52" fmla="*/ 3 w 50"/>
                <a:gd name="T53" fmla="*/ 15 h 50"/>
                <a:gd name="T54" fmla="*/ 1 w 50"/>
                <a:gd name="T55" fmla="*/ 17 h 50"/>
                <a:gd name="T56" fmla="*/ 2 w 50"/>
                <a:gd name="T57" fmla="*/ 20 h 50"/>
                <a:gd name="T58" fmla="*/ 8 w 50"/>
                <a:gd name="T59" fmla="*/ 24 h 50"/>
                <a:gd name="T60" fmla="*/ 9 w 50"/>
                <a:gd name="T61" fmla="*/ 29 h 50"/>
                <a:gd name="T62" fmla="*/ 3 w 50"/>
                <a:gd name="T63" fmla="*/ 33 h 50"/>
                <a:gd name="T64" fmla="*/ 2 w 50"/>
                <a:gd name="T65" fmla="*/ 37 h 50"/>
                <a:gd name="T66" fmla="*/ 5 w 50"/>
                <a:gd name="T67" fmla="*/ 38 h 50"/>
                <a:gd name="T68" fmla="*/ 12 w 50"/>
                <a:gd name="T69" fmla="*/ 36 h 50"/>
                <a:gd name="T70" fmla="*/ 16 w 50"/>
                <a:gd name="T71" fmla="*/ 39 h 50"/>
                <a:gd name="T72" fmla="*/ 15 w 50"/>
                <a:gd name="T73" fmla="*/ 47 h 50"/>
                <a:gd name="T74" fmla="*/ 17 w 50"/>
                <a:gd name="T75" fmla="*/ 50 h 50"/>
                <a:gd name="T76" fmla="*/ 20 w 50"/>
                <a:gd name="T77" fmla="*/ 49 h 50"/>
                <a:gd name="T78" fmla="*/ 24 w 50"/>
                <a:gd name="T79" fmla="*/ 42 h 50"/>
                <a:gd name="T80" fmla="*/ 28 w 50"/>
                <a:gd name="T81" fmla="*/ 42 h 50"/>
                <a:gd name="T82" fmla="*/ 33 w 50"/>
                <a:gd name="T83" fmla="*/ 48 h 50"/>
                <a:gd name="T84" fmla="*/ 37 w 50"/>
                <a:gd name="T85" fmla="*/ 49 h 50"/>
                <a:gd name="T86" fmla="*/ 38 w 50"/>
                <a:gd name="T87" fmla="*/ 46 h 50"/>
                <a:gd name="T88" fmla="*/ 36 w 50"/>
                <a:gd name="T89" fmla="*/ 38 h 50"/>
                <a:gd name="T90" fmla="*/ 39 w 50"/>
                <a:gd name="T91" fmla="*/ 35 h 50"/>
                <a:gd name="T92" fmla="*/ 47 w 50"/>
                <a:gd name="T93" fmla="*/ 36 h 50"/>
                <a:gd name="T94" fmla="*/ 50 w 50"/>
                <a:gd name="T95" fmla="*/ 34 h 50"/>
                <a:gd name="T96" fmla="*/ 49 w 50"/>
                <a:gd name="T97" fmla="*/ 31 h 50"/>
                <a:gd name="T98" fmla="*/ 22 w 50"/>
                <a:gd name="T99" fmla="*/ 36 h 50"/>
                <a:gd name="T100" fmla="*/ 15 w 50"/>
                <a:gd name="T101" fmla="*/ 22 h 50"/>
                <a:gd name="T102" fmla="*/ 29 w 50"/>
                <a:gd name="T103" fmla="*/ 15 h 50"/>
                <a:gd name="T104" fmla="*/ 35 w 50"/>
                <a:gd name="T105" fmla="*/ 29 h 50"/>
                <a:gd name="T106" fmla="*/ 22 w 50"/>
                <a:gd name="T107"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50">
                  <a:moveTo>
                    <a:pt x="49" y="31"/>
                  </a:moveTo>
                  <a:cubicBezTo>
                    <a:pt x="42" y="27"/>
                    <a:pt x="42" y="27"/>
                    <a:pt x="42" y="27"/>
                  </a:cubicBezTo>
                  <a:cubicBezTo>
                    <a:pt x="42" y="27"/>
                    <a:pt x="42" y="27"/>
                    <a:pt x="42" y="27"/>
                  </a:cubicBezTo>
                  <a:cubicBezTo>
                    <a:pt x="42" y="25"/>
                    <a:pt x="42" y="24"/>
                    <a:pt x="42" y="22"/>
                  </a:cubicBezTo>
                  <a:cubicBezTo>
                    <a:pt x="42" y="22"/>
                    <a:pt x="42" y="22"/>
                    <a:pt x="42" y="22"/>
                  </a:cubicBezTo>
                  <a:cubicBezTo>
                    <a:pt x="48" y="17"/>
                    <a:pt x="48" y="17"/>
                    <a:pt x="48" y="17"/>
                  </a:cubicBezTo>
                  <a:cubicBezTo>
                    <a:pt x="49" y="16"/>
                    <a:pt x="49" y="15"/>
                    <a:pt x="49" y="14"/>
                  </a:cubicBezTo>
                  <a:cubicBezTo>
                    <a:pt x="48" y="13"/>
                    <a:pt x="47" y="12"/>
                    <a:pt x="46" y="13"/>
                  </a:cubicBezTo>
                  <a:cubicBezTo>
                    <a:pt x="38" y="14"/>
                    <a:pt x="38" y="14"/>
                    <a:pt x="38" y="14"/>
                  </a:cubicBezTo>
                  <a:cubicBezTo>
                    <a:pt x="38" y="14"/>
                    <a:pt x="38" y="14"/>
                    <a:pt x="38" y="14"/>
                  </a:cubicBezTo>
                  <a:cubicBezTo>
                    <a:pt x="37" y="13"/>
                    <a:pt x="36" y="12"/>
                    <a:pt x="35" y="12"/>
                  </a:cubicBezTo>
                  <a:cubicBezTo>
                    <a:pt x="35" y="11"/>
                    <a:pt x="35" y="11"/>
                    <a:pt x="35" y="11"/>
                  </a:cubicBezTo>
                  <a:cubicBezTo>
                    <a:pt x="35" y="4"/>
                    <a:pt x="35" y="4"/>
                    <a:pt x="35" y="4"/>
                  </a:cubicBezTo>
                  <a:cubicBezTo>
                    <a:pt x="36" y="2"/>
                    <a:pt x="35" y="1"/>
                    <a:pt x="34" y="1"/>
                  </a:cubicBezTo>
                  <a:cubicBezTo>
                    <a:pt x="33" y="0"/>
                    <a:pt x="31" y="1"/>
                    <a:pt x="31" y="2"/>
                  </a:cubicBezTo>
                  <a:cubicBezTo>
                    <a:pt x="26" y="9"/>
                    <a:pt x="26" y="9"/>
                    <a:pt x="26" y="9"/>
                  </a:cubicBezTo>
                  <a:cubicBezTo>
                    <a:pt x="26" y="9"/>
                    <a:pt x="26" y="9"/>
                    <a:pt x="26" y="9"/>
                  </a:cubicBezTo>
                  <a:cubicBezTo>
                    <a:pt x="25" y="9"/>
                    <a:pt x="23" y="9"/>
                    <a:pt x="22" y="9"/>
                  </a:cubicBezTo>
                  <a:cubicBezTo>
                    <a:pt x="22" y="9"/>
                    <a:pt x="22" y="9"/>
                    <a:pt x="22" y="9"/>
                  </a:cubicBezTo>
                  <a:cubicBezTo>
                    <a:pt x="17" y="3"/>
                    <a:pt x="17" y="3"/>
                    <a:pt x="17" y="3"/>
                  </a:cubicBezTo>
                  <a:cubicBezTo>
                    <a:pt x="16" y="2"/>
                    <a:pt x="15" y="1"/>
                    <a:pt x="14" y="2"/>
                  </a:cubicBezTo>
                  <a:cubicBezTo>
                    <a:pt x="13" y="2"/>
                    <a:pt x="12" y="4"/>
                    <a:pt x="12" y="5"/>
                  </a:cubicBezTo>
                  <a:cubicBezTo>
                    <a:pt x="14" y="13"/>
                    <a:pt x="14" y="13"/>
                    <a:pt x="14" y="13"/>
                  </a:cubicBezTo>
                  <a:cubicBezTo>
                    <a:pt x="14" y="13"/>
                    <a:pt x="14" y="13"/>
                    <a:pt x="14" y="13"/>
                  </a:cubicBezTo>
                  <a:cubicBezTo>
                    <a:pt x="13" y="14"/>
                    <a:pt x="12" y="15"/>
                    <a:pt x="11" y="16"/>
                  </a:cubicBezTo>
                  <a:cubicBezTo>
                    <a:pt x="11" y="16"/>
                    <a:pt x="11" y="16"/>
                    <a:pt x="11" y="16"/>
                  </a:cubicBezTo>
                  <a:cubicBezTo>
                    <a:pt x="3" y="15"/>
                    <a:pt x="3" y="15"/>
                    <a:pt x="3" y="15"/>
                  </a:cubicBezTo>
                  <a:cubicBezTo>
                    <a:pt x="2" y="15"/>
                    <a:pt x="1" y="16"/>
                    <a:pt x="1" y="17"/>
                  </a:cubicBezTo>
                  <a:cubicBezTo>
                    <a:pt x="0" y="18"/>
                    <a:pt x="1" y="19"/>
                    <a:pt x="2" y="20"/>
                  </a:cubicBezTo>
                  <a:cubicBezTo>
                    <a:pt x="8" y="24"/>
                    <a:pt x="8" y="24"/>
                    <a:pt x="8" y="24"/>
                  </a:cubicBezTo>
                  <a:cubicBezTo>
                    <a:pt x="8" y="26"/>
                    <a:pt x="8" y="27"/>
                    <a:pt x="9" y="29"/>
                  </a:cubicBezTo>
                  <a:cubicBezTo>
                    <a:pt x="3" y="33"/>
                    <a:pt x="3" y="33"/>
                    <a:pt x="3" y="33"/>
                  </a:cubicBezTo>
                  <a:cubicBezTo>
                    <a:pt x="2" y="34"/>
                    <a:pt x="1" y="36"/>
                    <a:pt x="2" y="37"/>
                  </a:cubicBezTo>
                  <a:cubicBezTo>
                    <a:pt x="2" y="38"/>
                    <a:pt x="4" y="38"/>
                    <a:pt x="5" y="38"/>
                  </a:cubicBezTo>
                  <a:cubicBezTo>
                    <a:pt x="12" y="36"/>
                    <a:pt x="12" y="36"/>
                    <a:pt x="12" y="36"/>
                  </a:cubicBezTo>
                  <a:cubicBezTo>
                    <a:pt x="13" y="38"/>
                    <a:pt x="14" y="39"/>
                    <a:pt x="16" y="39"/>
                  </a:cubicBezTo>
                  <a:cubicBezTo>
                    <a:pt x="15" y="47"/>
                    <a:pt x="15" y="47"/>
                    <a:pt x="15" y="47"/>
                  </a:cubicBezTo>
                  <a:cubicBezTo>
                    <a:pt x="15" y="48"/>
                    <a:pt x="16" y="50"/>
                    <a:pt x="17" y="50"/>
                  </a:cubicBezTo>
                  <a:cubicBezTo>
                    <a:pt x="18" y="50"/>
                    <a:pt x="19" y="50"/>
                    <a:pt x="20" y="49"/>
                  </a:cubicBezTo>
                  <a:cubicBezTo>
                    <a:pt x="24" y="42"/>
                    <a:pt x="24" y="42"/>
                    <a:pt x="24" y="42"/>
                  </a:cubicBezTo>
                  <a:cubicBezTo>
                    <a:pt x="25" y="42"/>
                    <a:pt x="27" y="42"/>
                    <a:pt x="28" y="42"/>
                  </a:cubicBezTo>
                  <a:cubicBezTo>
                    <a:pt x="33" y="48"/>
                    <a:pt x="33" y="48"/>
                    <a:pt x="33" y="48"/>
                  </a:cubicBezTo>
                  <a:cubicBezTo>
                    <a:pt x="34" y="49"/>
                    <a:pt x="35" y="49"/>
                    <a:pt x="37" y="49"/>
                  </a:cubicBezTo>
                  <a:cubicBezTo>
                    <a:pt x="38" y="48"/>
                    <a:pt x="38" y="47"/>
                    <a:pt x="38" y="46"/>
                  </a:cubicBezTo>
                  <a:cubicBezTo>
                    <a:pt x="36" y="38"/>
                    <a:pt x="36" y="38"/>
                    <a:pt x="36" y="38"/>
                  </a:cubicBezTo>
                  <a:cubicBezTo>
                    <a:pt x="37" y="37"/>
                    <a:pt x="38" y="36"/>
                    <a:pt x="39" y="35"/>
                  </a:cubicBezTo>
                  <a:cubicBezTo>
                    <a:pt x="47" y="36"/>
                    <a:pt x="47" y="36"/>
                    <a:pt x="47" y="36"/>
                  </a:cubicBezTo>
                  <a:cubicBezTo>
                    <a:pt x="48" y="36"/>
                    <a:pt x="49" y="35"/>
                    <a:pt x="50" y="34"/>
                  </a:cubicBezTo>
                  <a:cubicBezTo>
                    <a:pt x="50" y="33"/>
                    <a:pt x="50" y="31"/>
                    <a:pt x="49" y="31"/>
                  </a:cubicBezTo>
                  <a:close/>
                  <a:moveTo>
                    <a:pt x="22" y="36"/>
                  </a:moveTo>
                  <a:cubicBezTo>
                    <a:pt x="16" y="34"/>
                    <a:pt x="13" y="28"/>
                    <a:pt x="15" y="22"/>
                  </a:cubicBezTo>
                  <a:cubicBezTo>
                    <a:pt x="17" y="16"/>
                    <a:pt x="23" y="13"/>
                    <a:pt x="29" y="15"/>
                  </a:cubicBezTo>
                  <a:cubicBezTo>
                    <a:pt x="34" y="17"/>
                    <a:pt x="37" y="23"/>
                    <a:pt x="35" y="29"/>
                  </a:cubicBezTo>
                  <a:cubicBezTo>
                    <a:pt x="33" y="35"/>
                    <a:pt x="27" y="38"/>
                    <a:pt x="22" y="36"/>
                  </a:cubicBezTo>
                  <a:close/>
                </a:path>
              </a:pathLst>
            </a:custGeom>
            <a:solidFill>
              <a:srgbClr val="00B294"/>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0" name="Freeform 591"/>
            <p:cNvSpPr>
              <a:spLocks noEditPoints="1"/>
            </p:cNvSpPr>
            <p:nvPr/>
          </p:nvSpPr>
          <p:spPr bwMode="gray">
            <a:xfrm>
              <a:off x="7543973" y="3065912"/>
              <a:ext cx="1244523" cy="1235238"/>
            </a:xfrm>
            <a:custGeom>
              <a:avLst/>
              <a:gdLst>
                <a:gd name="T0" fmla="*/ 60 w 62"/>
                <a:gd name="T1" fmla="*/ 35 h 62"/>
                <a:gd name="T2" fmla="*/ 62 w 62"/>
                <a:gd name="T3" fmla="*/ 31 h 62"/>
                <a:gd name="T4" fmla="*/ 58 w 62"/>
                <a:gd name="T5" fmla="*/ 27 h 62"/>
                <a:gd name="T6" fmla="*/ 54 w 62"/>
                <a:gd name="T7" fmla="*/ 26 h 62"/>
                <a:gd name="T8" fmla="*/ 51 w 62"/>
                <a:gd name="T9" fmla="*/ 17 h 62"/>
                <a:gd name="T10" fmla="*/ 54 w 62"/>
                <a:gd name="T11" fmla="*/ 13 h 62"/>
                <a:gd name="T12" fmla="*/ 53 w 62"/>
                <a:gd name="T13" fmla="*/ 9 h 62"/>
                <a:gd name="T14" fmla="*/ 47 w 62"/>
                <a:gd name="T15" fmla="*/ 9 h 62"/>
                <a:gd name="T16" fmla="*/ 44 w 62"/>
                <a:gd name="T17" fmla="*/ 11 h 62"/>
                <a:gd name="T18" fmla="*/ 36 w 62"/>
                <a:gd name="T19" fmla="*/ 7 h 62"/>
                <a:gd name="T20" fmla="*/ 35 w 62"/>
                <a:gd name="T21" fmla="*/ 3 h 62"/>
                <a:gd name="T22" fmla="*/ 31 w 62"/>
                <a:gd name="T23" fmla="*/ 0 h 62"/>
                <a:gd name="T24" fmla="*/ 27 w 62"/>
                <a:gd name="T25" fmla="*/ 4 h 62"/>
                <a:gd name="T26" fmla="*/ 26 w 62"/>
                <a:gd name="T27" fmla="*/ 9 h 62"/>
                <a:gd name="T28" fmla="*/ 17 w 62"/>
                <a:gd name="T29" fmla="*/ 11 h 62"/>
                <a:gd name="T30" fmla="*/ 13 w 62"/>
                <a:gd name="T31" fmla="*/ 9 h 62"/>
                <a:gd name="T32" fmla="*/ 9 w 62"/>
                <a:gd name="T33" fmla="*/ 10 h 62"/>
                <a:gd name="T34" fmla="*/ 9 w 62"/>
                <a:gd name="T35" fmla="*/ 15 h 62"/>
                <a:gd name="T36" fmla="*/ 11 w 62"/>
                <a:gd name="T37" fmla="*/ 19 h 62"/>
                <a:gd name="T38" fmla="*/ 7 w 62"/>
                <a:gd name="T39" fmla="*/ 27 h 62"/>
                <a:gd name="T40" fmla="*/ 3 w 62"/>
                <a:gd name="T41" fmla="*/ 28 h 62"/>
                <a:gd name="T42" fmla="*/ 0 w 62"/>
                <a:gd name="T43" fmla="*/ 32 h 62"/>
                <a:gd name="T44" fmla="*/ 4 w 62"/>
                <a:gd name="T45" fmla="*/ 35 h 62"/>
                <a:gd name="T46" fmla="*/ 8 w 62"/>
                <a:gd name="T47" fmla="*/ 37 h 62"/>
                <a:gd name="T48" fmla="*/ 11 w 62"/>
                <a:gd name="T49" fmla="*/ 45 h 62"/>
                <a:gd name="T50" fmla="*/ 9 w 62"/>
                <a:gd name="T51" fmla="*/ 49 h 62"/>
                <a:gd name="T52" fmla="*/ 10 w 62"/>
                <a:gd name="T53" fmla="*/ 53 h 62"/>
                <a:gd name="T54" fmla="*/ 15 w 62"/>
                <a:gd name="T55" fmla="*/ 53 h 62"/>
                <a:gd name="T56" fmla="*/ 18 w 62"/>
                <a:gd name="T57" fmla="*/ 51 h 62"/>
                <a:gd name="T58" fmla="*/ 27 w 62"/>
                <a:gd name="T59" fmla="*/ 56 h 62"/>
                <a:gd name="T60" fmla="*/ 28 w 62"/>
                <a:gd name="T61" fmla="*/ 60 h 62"/>
                <a:gd name="T62" fmla="*/ 32 w 62"/>
                <a:gd name="T63" fmla="*/ 62 h 62"/>
                <a:gd name="T64" fmla="*/ 35 w 62"/>
                <a:gd name="T65" fmla="*/ 58 h 62"/>
                <a:gd name="T66" fmla="*/ 36 w 62"/>
                <a:gd name="T67" fmla="*/ 55 h 62"/>
                <a:gd name="T68" fmla="*/ 45 w 62"/>
                <a:gd name="T69" fmla="*/ 52 h 62"/>
                <a:gd name="T70" fmla="*/ 49 w 62"/>
                <a:gd name="T71" fmla="*/ 54 h 62"/>
                <a:gd name="T72" fmla="*/ 53 w 62"/>
                <a:gd name="T73" fmla="*/ 53 h 62"/>
                <a:gd name="T74" fmla="*/ 53 w 62"/>
                <a:gd name="T75" fmla="*/ 48 h 62"/>
                <a:gd name="T76" fmla="*/ 51 w 62"/>
                <a:gd name="T77" fmla="*/ 44 h 62"/>
                <a:gd name="T78" fmla="*/ 56 w 62"/>
                <a:gd name="T79" fmla="*/ 36 h 62"/>
                <a:gd name="T80" fmla="*/ 45 w 62"/>
                <a:gd name="T81" fmla="*/ 18 h 62"/>
                <a:gd name="T82" fmla="*/ 38 w 62"/>
                <a:gd name="T83" fmla="*/ 25 h 62"/>
                <a:gd name="T84" fmla="*/ 45 w 62"/>
                <a:gd name="T85" fmla="*/ 18 h 62"/>
                <a:gd name="T86" fmla="*/ 34 w 62"/>
                <a:gd name="T87" fmla="*/ 29 h 62"/>
                <a:gd name="T88" fmla="*/ 28 w 62"/>
                <a:gd name="T89" fmla="*/ 35 h 62"/>
                <a:gd name="T90" fmla="*/ 25 w 62"/>
                <a:gd name="T91" fmla="*/ 25 h 62"/>
                <a:gd name="T92" fmla="*/ 18 w 62"/>
                <a:gd name="T93" fmla="*/ 18 h 62"/>
                <a:gd name="T94" fmla="*/ 25 w 62"/>
                <a:gd name="T95" fmla="*/ 25 h 62"/>
                <a:gd name="T96" fmla="*/ 18 w 62"/>
                <a:gd name="T97" fmla="*/ 38 h 62"/>
                <a:gd name="T98" fmla="*/ 25 w 62"/>
                <a:gd name="T99" fmla="*/ 45 h 62"/>
                <a:gd name="T100" fmla="*/ 38 w 62"/>
                <a:gd name="T101" fmla="*/ 38 h 62"/>
                <a:gd name="T102" fmla="*/ 45 w 62"/>
                <a:gd name="T103" fmla="*/ 45 h 62"/>
                <a:gd name="T104" fmla="*/ 38 w 62"/>
                <a:gd name="T105" fmla="*/ 3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62">
                  <a:moveTo>
                    <a:pt x="58" y="35"/>
                  </a:moveTo>
                  <a:cubicBezTo>
                    <a:pt x="59" y="35"/>
                    <a:pt x="59" y="35"/>
                    <a:pt x="60" y="35"/>
                  </a:cubicBezTo>
                  <a:cubicBezTo>
                    <a:pt x="62" y="32"/>
                    <a:pt x="62" y="32"/>
                    <a:pt x="62" y="32"/>
                  </a:cubicBezTo>
                  <a:cubicBezTo>
                    <a:pt x="62" y="32"/>
                    <a:pt x="62" y="31"/>
                    <a:pt x="62" y="31"/>
                  </a:cubicBezTo>
                  <a:cubicBezTo>
                    <a:pt x="60" y="28"/>
                    <a:pt x="60" y="28"/>
                    <a:pt x="60" y="28"/>
                  </a:cubicBezTo>
                  <a:cubicBezTo>
                    <a:pt x="59" y="28"/>
                    <a:pt x="59" y="27"/>
                    <a:pt x="58" y="27"/>
                  </a:cubicBezTo>
                  <a:cubicBezTo>
                    <a:pt x="55" y="27"/>
                    <a:pt x="55" y="27"/>
                    <a:pt x="55" y="27"/>
                  </a:cubicBezTo>
                  <a:cubicBezTo>
                    <a:pt x="55" y="27"/>
                    <a:pt x="54" y="26"/>
                    <a:pt x="54" y="26"/>
                  </a:cubicBezTo>
                  <a:cubicBezTo>
                    <a:pt x="51" y="19"/>
                    <a:pt x="51" y="19"/>
                    <a:pt x="51" y="19"/>
                  </a:cubicBezTo>
                  <a:cubicBezTo>
                    <a:pt x="51" y="19"/>
                    <a:pt x="51" y="18"/>
                    <a:pt x="51" y="17"/>
                  </a:cubicBezTo>
                  <a:cubicBezTo>
                    <a:pt x="53" y="15"/>
                    <a:pt x="53" y="15"/>
                    <a:pt x="53" y="15"/>
                  </a:cubicBezTo>
                  <a:cubicBezTo>
                    <a:pt x="54" y="15"/>
                    <a:pt x="54" y="14"/>
                    <a:pt x="54" y="13"/>
                  </a:cubicBezTo>
                  <a:cubicBezTo>
                    <a:pt x="54" y="10"/>
                    <a:pt x="54" y="10"/>
                    <a:pt x="54" y="10"/>
                  </a:cubicBezTo>
                  <a:cubicBezTo>
                    <a:pt x="54" y="9"/>
                    <a:pt x="53" y="9"/>
                    <a:pt x="53" y="9"/>
                  </a:cubicBezTo>
                  <a:cubicBezTo>
                    <a:pt x="49" y="9"/>
                    <a:pt x="49" y="9"/>
                    <a:pt x="49" y="9"/>
                  </a:cubicBezTo>
                  <a:cubicBezTo>
                    <a:pt x="49" y="9"/>
                    <a:pt x="48" y="9"/>
                    <a:pt x="47" y="9"/>
                  </a:cubicBezTo>
                  <a:cubicBezTo>
                    <a:pt x="45" y="11"/>
                    <a:pt x="45" y="11"/>
                    <a:pt x="45" y="11"/>
                  </a:cubicBezTo>
                  <a:cubicBezTo>
                    <a:pt x="45" y="12"/>
                    <a:pt x="44" y="12"/>
                    <a:pt x="44" y="11"/>
                  </a:cubicBezTo>
                  <a:cubicBezTo>
                    <a:pt x="37" y="9"/>
                    <a:pt x="37" y="9"/>
                    <a:pt x="37" y="9"/>
                  </a:cubicBezTo>
                  <a:cubicBezTo>
                    <a:pt x="36" y="8"/>
                    <a:pt x="36" y="8"/>
                    <a:pt x="36" y="7"/>
                  </a:cubicBezTo>
                  <a:cubicBezTo>
                    <a:pt x="35" y="4"/>
                    <a:pt x="35" y="4"/>
                    <a:pt x="35" y="4"/>
                  </a:cubicBezTo>
                  <a:cubicBezTo>
                    <a:pt x="35" y="4"/>
                    <a:pt x="35" y="3"/>
                    <a:pt x="35" y="3"/>
                  </a:cubicBezTo>
                  <a:cubicBezTo>
                    <a:pt x="32" y="0"/>
                    <a:pt x="32" y="0"/>
                    <a:pt x="32" y="0"/>
                  </a:cubicBezTo>
                  <a:cubicBezTo>
                    <a:pt x="32" y="0"/>
                    <a:pt x="31" y="0"/>
                    <a:pt x="31" y="0"/>
                  </a:cubicBezTo>
                  <a:cubicBezTo>
                    <a:pt x="28" y="3"/>
                    <a:pt x="28" y="3"/>
                    <a:pt x="28" y="3"/>
                  </a:cubicBezTo>
                  <a:cubicBezTo>
                    <a:pt x="28" y="3"/>
                    <a:pt x="27" y="4"/>
                    <a:pt x="27" y="4"/>
                  </a:cubicBezTo>
                  <a:cubicBezTo>
                    <a:pt x="27" y="7"/>
                    <a:pt x="27" y="7"/>
                    <a:pt x="27" y="7"/>
                  </a:cubicBezTo>
                  <a:cubicBezTo>
                    <a:pt x="27" y="8"/>
                    <a:pt x="26" y="8"/>
                    <a:pt x="26" y="9"/>
                  </a:cubicBezTo>
                  <a:cubicBezTo>
                    <a:pt x="19" y="11"/>
                    <a:pt x="19" y="11"/>
                    <a:pt x="19" y="11"/>
                  </a:cubicBezTo>
                  <a:cubicBezTo>
                    <a:pt x="19" y="12"/>
                    <a:pt x="18" y="11"/>
                    <a:pt x="17" y="11"/>
                  </a:cubicBezTo>
                  <a:cubicBezTo>
                    <a:pt x="15" y="9"/>
                    <a:pt x="15" y="9"/>
                    <a:pt x="15" y="9"/>
                  </a:cubicBezTo>
                  <a:cubicBezTo>
                    <a:pt x="15" y="9"/>
                    <a:pt x="14" y="9"/>
                    <a:pt x="13" y="9"/>
                  </a:cubicBezTo>
                  <a:cubicBezTo>
                    <a:pt x="10" y="9"/>
                    <a:pt x="10" y="9"/>
                    <a:pt x="10" y="9"/>
                  </a:cubicBezTo>
                  <a:cubicBezTo>
                    <a:pt x="9" y="9"/>
                    <a:pt x="9" y="9"/>
                    <a:pt x="9" y="10"/>
                  </a:cubicBezTo>
                  <a:cubicBezTo>
                    <a:pt x="9" y="13"/>
                    <a:pt x="9" y="13"/>
                    <a:pt x="9" y="13"/>
                  </a:cubicBezTo>
                  <a:cubicBezTo>
                    <a:pt x="9" y="14"/>
                    <a:pt x="9" y="15"/>
                    <a:pt x="9" y="15"/>
                  </a:cubicBezTo>
                  <a:cubicBezTo>
                    <a:pt x="11" y="17"/>
                    <a:pt x="11" y="17"/>
                    <a:pt x="11" y="17"/>
                  </a:cubicBezTo>
                  <a:cubicBezTo>
                    <a:pt x="11" y="18"/>
                    <a:pt x="12" y="18"/>
                    <a:pt x="11" y="19"/>
                  </a:cubicBezTo>
                  <a:cubicBezTo>
                    <a:pt x="8" y="26"/>
                    <a:pt x="8" y="26"/>
                    <a:pt x="8" y="26"/>
                  </a:cubicBezTo>
                  <a:cubicBezTo>
                    <a:pt x="8" y="26"/>
                    <a:pt x="8" y="27"/>
                    <a:pt x="7" y="27"/>
                  </a:cubicBezTo>
                  <a:cubicBezTo>
                    <a:pt x="4" y="27"/>
                    <a:pt x="4" y="27"/>
                    <a:pt x="4" y="27"/>
                  </a:cubicBezTo>
                  <a:cubicBezTo>
                    <a:pt x="4" y="27"/>
                    <a:pt x="3" y="27"/>
                    <a:pt x="3" y="28"/>
                  </a:cubicBezTo>
                  <a:cubicBezTo>
                    <a:pt x="0" y="30"/>
                    <a:pt x="0" y="30"/>
                    <a:pt x="0" y="30"/>
                  </a:cubicBezTo>
                  <a:cubicBezTo>
                    <a:pt x="0" y="31"/>
                    <a:pt x="0" y="31"/>
                    <a:pt x="0" y="32"/>
                  </a:cubicBezTo>
                  <a:cubicBezTo>
                    <a:pt x="3" y="34"/>
                    <a:pt x="3" y="34"/>
                    <a:pt x="3" y="34"/>
                  </a:cubicBezTo>
                  <a:cubicBezTo>
                    <a:pt x="3" y="35"/>
                    <a:pt x="4" y="35"/>
                    <a:pt x="4" y="35"/>
                  </a:cubicBezTo>
                  <a:cubicBezTo>
                    <a:pt x="7" y="35"/>
                    <a:pt x="7" y="35"/>
                    <a:pt x="7" y="35"/>
                  </a:cubicBezTo>
                  <a:cubicBezTo>
                    <a:pt x="7" y="36"/>
                    <a:pt x="8" y="36"/>
                    <a:pt x="8" y="37"/>
                  </a:cubicBezTo>
                  <a:cubicBezTo>
                    <a:pt x="11" y="44"/>
                    <a:pt x="11" y="44"/>
                    <a:pt x="11" y="44"/>
                  </a:cubicBezTo>
                  <a:cubicBezTo>
                    <a:pt x="11" y="44"/>
                    <a:pt x="11" y="45"/>
                    <a:pt x="11" y="45"/>
                  </a:cubicBezTo>
                  <a:cubicBezTo>
                    <a:pt x="9" y="47"/>
                    <a:pt x="9" y="47"/>
                    <a:pt x="9" y="47"/>
                  </a:cubicBezTo>
                  <a:cubicBezTo>
                    <a:pt x="9" y="48"/>
                    <a:pt x="8" y="49"/>
                    <a:pt x="9" y="49"/>
                  </a:cubicBezTo>
                  <a:cubicBezTo>
                    <a:pt x="9" y="52"/>
                    <a:pt x="9" y="52"/>
                    <a:pt x="9" y="52"/>
                  </a:cubicBezTo>
                  <a:cubicBezTo>
                    <a:pt x="9" y="53"/>
                    <a:pt x="9" y="53"/>
                    <a:pt x="10" y="53"/>
                  </a:cubicBezTo>
                  <a:cubicBezTo>
                    <a:pt x="13" y="54"/>
                    <a:pt x="13" y="54"/>
                    <a:pt x="13" y="54"/>
                  </a:cubicBezTo>
                  <a:cubicBezTo>
                    <a:pt x="14" y="54"/>
                    <a:pt x="14" y="53"/>
                    <a:pt x="15" y="53"/>
                  </a:cubicBezTo>
                  <a:cubicBezTo>
                    <a:pt x="17" y="52"/>
                    <a:pt x="17" y="52"/>
                    <a:pt x="17" y="52"/>
                  </a:cubicBezTo>
                  <a:cubicBezTo>
                    <a:pt x="17" y="51"/>
                    <a:pt x="18" y="51"/>
                    <a:pt x="18" y="51"/>
                  </a:cubicBezTo>
                  <a:cubicBezTo>
                    <a:pt x="26" y="55"/>
                    <a:pt x="26" y="55"/>
                    <a:pt x="26" y="55"/>
                  </a:cubicBezTo>
                  <a:cubicBezTo>
                    <a:pt x="26" y="55"/>
                    <a:pt x="27" y="55"/>
                    <a:pt x="27" y="56"/>
                  </a:cubicBezTo>
                  <a:cubicBezTo>
                    <a:pt x="27" y="58"/>
                    <a:pt x="27" y="58"/>
                    <a:pt x="27" y="58"/>
                  </a:cubicBezTo>
                  <a:cubicBezTo>
                    <a:pt x="27" y="59"/>
                    <a:pt x="27" y="59"/>
                    <a:pt x="28" y="60"/>
                  </a:cubicBezTo>
                  <a:cubicBezTo>
                    <a:pt x="30" y="62"/>
                    <a:pt x="30" y="62"/>
                    <a:pt x="30" y="62"/>
                  </a:cubicBezTo>
                  <a:cubicBezTo>
                    <a:pt x="31" y="62"/>
                    <a:pt x="31" y="62"/>
                    <a:pt x="32" y="62"/>
                  </a:cubicBezTo>
                  <a:cubicBezTo>
                    <a:pt x="34" y="60"/>
                    <a:pt x="34" y="60"/>
                    <a:pt x="34" y="60"/>
                  </a:cubicBezTo>
                  <a:cubicBezTo>
                    <a:pt x="35" y="59"/>
                    <a:pt x="35" y="59"/>
                    <a:pt x="35" y="58"/>
                  </a:cubicBezTo>
                  <a:cubicBezTo>
                    <a:pt x="35" y="56"/>
                    <a:pt x="35" y="56"/>
                    <a:pt x="35" y="56"/>
                  </a:cubicBezTo>
                  <a:cubicBezTo>
                    <a:pt x="35" y="55"/>
                    <a:pt x="36" y="55"/>
                    <a:pt x="36" y="55"/>
                  </a:cubicBezTo>
                  <a:cubicBezTo>
                    <a:pt x="44" y="52"/>
                    <a:pt x="44" y="52"/>
                    <a:pt x="44" y="52"/>
                  </a:cubicBezTo>
                  <a:cubicBezTo>
                    <a:pt x="44" y="51"/>
                    <a:pt x="45" y="51"/>
                    <a:pt x="45" y="52"/>
                  </a:cubicBezTo>
                  <a:cubicBezTo>
                    <a:pt x="47" y="53"/>
                    <a:pt x="47" y="53"/>
                    <a:pt x="47" y="53"/>
                  </a:cubicBezTo>
                  <a:cubicBezTo>
                    <a:pt x="48" y="54"/>
                    <a:pt x="48" y="54"/>
                    <a:pt x="49" y="54"/>
                  </a:cubicBezTo>
                  <a:cubicBezTo>
                    <a:pt x="52" y="54"/>
                    <a:pt x="52" y="54"/>
                    <a:pt x="52" y="54"/>
                  </a:cubicBezTo>
                  <a:cubicBezTo>
                    <a:pt x="53" y="54"/>
                    <a:pt x="53" y="53"/>
                    <a:pt x="53" y="53"/>
                  </a:cubicBezTo>
                  <a:cubicBezTo>
                    <a:pt x="54" y="49"/>
                    <a:pt x="54" y="49"/>
                    <a:pt x="54" y="49"/>
                  </a:cubicBezTo>
                  <a:cubicBezTo>
                    <a:pt x="54" y="49"/>
                    <a:pt x="53" y="48"/>
                    <a:pt x="53" y="48"/>
                  </a:cubicBezTo>
                  <a:cubicBezTo>
                    <a:pt x="51" y="46"/>
                    <a:pt x="51" y="46"/>
                    <a:pt x="51" y="46"/>
                  </a:cubicBezTo>
                  <a:cubicBezTo>
                    <a:pt x="51" y="45"/>
                    <a:pt x="51" y="45"/>
                    <a:pt x="51" y="44"/>
                  </a:cubicBezTo>
                  <a:cubicBezTo>
                    <a:pt x="54" y="37"/>
                    <a:pt x="54" y="37"/>
                    <a:pt x="54" y="37"/>
                  </a:cubicBezTo>
                  <a:cubicBezTo>
                    <a:pt x="54" y="36"/>
                    <a:pt x="55" y="36"/>
                    <a:pt x="56" y="36"/>
                  </a:cubicBezTo>
                  <a:lnTo>
                    <a:pt x="58" y="35"/>
                  </a:lnTo>
                  <a:close/>
                  <a:moveTo>
                    <a:pt x="45" y="18"/>
                  </a:moveTo>
                  <a:cubicBezTo>
                    <a:pt x="47" y="20"/>
                    <a:pt x="47" y="23"/>
                    <a:pt x="45" y="25"/>
                  </a:cubicBezTo>
                  <a:cubicBezTo>
                    <a:pt x="43" y="27"/>
                    <a:pt x="40" y="27"/>
                    <a:pt x="38" y="25"/>
                  </a:cubicBezTo>
                  <a:cubicBezTo>
                    <a:pt x="36" y="23"/>
                    <a:pt x="36" y="20"/>
                    <a:pt x="38" y="18"/>
                  </a:cubicBezTo>
                  <a:cubicBezTo>
                    <a:pt x="40" y="16"/>
                    <a:pt x="43" y="16"/>
                    <a:pt x="45" y="18"/>
                  </a:cubicBezTo>
                  <a:close/>
                  <a:moveTo>
                    <a:pt x="28" y="29"/>
                  </a:moveTo>
                  <a:cubicBezTo>
                    <a:pt x="30" y="27"/>
                    <a:pt x="33" y="27"/>
                    <a:pt x="34" y="29"/>
                  </a:cubicBezTo>
                  <a:cubicBezTo>
                    <a:pt x="36" y="30"/>
                    <a:pt x="36" y="33"/>
                    <a:pt x="34" y="35"/>
                  </a:cubicBezTo>
                  <a:cubicBezTo>
                    <a:pt x="33" y="36"/>
                    <a:pt x="30" y="36"/>
                    <a:pt x="28" y="35"/>
                  </a:cubicBezTo>
                  <a:cubicBezTo>
                    <a:pt x="27" y="33"/>
                    <a:pt x="27" y="30"/>
                    <a:pt x="28" y="29"/>
                  </a:cubicBezTo>
                  <a:close/>
                  <a:moveTo>
                    <a:pt x="25" y="25"/>
                  </a:moveTo>
                  <a:cubicBezTo>
                    <a:pt x="23" y="27"/>
                    <a:pt x="20" y="27"/>
                    <a:pt x="18" y="25"/>
                  </a:cubicBezTo>
                  <a:cubicBezTo>
                    <a:pt x="16" y="23"/>
                    <a:pt x="16" y="20"/>
                    <a:pt x="18" y="18"/>
                  </a:cubicBezTo>
                  <a:cubicBezTo>
                    <a:pt x="20" y="16"/>
                    <a:pt x="23" y="16"/>
                    <a:pt x="25" y="18"/>
                  </a:cubicBezTo>
                  <a:cubicBezTo>
                    <a:pt x="27" y="20"/>
                    <a:pt x="27" y="23"/>
                    <a:pt x="25" y="25"/>
                  </a:cubicBezTo>
                  <a:close/>
                  <a:moveTo>
                    <a:pt x="18" y="45"/>
                  </a:moveTo>
                  <a:cubicBezTo>
                    <a:pt x="16" y="43"/>
                    <a:pt x="16" y="40"/>
                    <a:pt x="18" y="38"/>
                  </a:cubicBezTo>
                  <a:cubicBezTo>
                    <a:pt x="20" y="36"/>
                    <a:pt x="23" y="36"/>
                    <a:pt x="25" y="38"/>
                  </a:cubicBezTo>
                  <a:cubicBezTo>
                    <a:pt x="27" y="40"/>
                    <a:pt x="27" y="43"/>
                    <a:pt x="25" y="45"/>
                  </a:cubicBezTo>
                  <a:cubicBezTo>
                    <a:pt x="23" y="47"/>
                    <a:pt x="20" y="47"/>
                    <a:pt x="18" y="45"/>
                  </a:cubicBezTo>
                  <a:close/>
                  <a:moveTo>
                    <a:pt x="38" y="38"/>
                  </a:moveTo>
                  <a:cubicBezTo>
                    <a:pt x="40" y="36"/>
                    <a:pt x="43" y="36"/>
                    <a:pt x="45" y="38"/>
                  </a:cubicBezTo>
                  <a:cubicBezTo>
                    <a:pt x="47" y="40"/>
                    <a:pt x="47" y="43"/>
                    <a:pt x="45" y="45"/>
                  </a:cubicBezTo>
                  <a:cubicBezTo>
                    <a:pt x="43" y="47"/>
                    <a:pt x="40" y="47"/>
                    <a:pt x="38" y="45"/>
                  </a:cubicBezTo>
                  <a:cubicBezTo>
                    <a:pt x="36" y="43"/>
                    <a:pt x="36" y="40"/>
                    <a:pt x="38" y="38"/>
                  </a:cubicBezTo>
                  <a:close/>
                </a:path>
              </a:pathLst>
            </a:custGeom>
            <a:solidFill>
              <a:srgbClr val="353535"/>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1" name="Freeform 21"/>
            <p:cNvSpPr>
              <a:spLocks noChangeAspect="1"/>
            </p:cNvSpPr>
            <p:nvPr userDrawn="1"/>
          </p:nvSpPr>
          <p:spPr bwMode="auto">
            <a:xfrm>
              <a:off x="6694598" y="1481019"/>
              <a:ext cx="519191" cy="334561"/>
            </a:xfrm>
            <a:custGeom>
              <a:avLst/>
              <a:gdLst>
                <a:gd name="T0" fmla="*/ 1035 w 1357"/>
                <a:gd name="T1" fmla="*/ 878 h 879"/>
                <a:gd name="T2" fmla="*/ 1357 w 1357"/>
                <a:gd name="T3" fmla="*/ 556 h 879"/>
                <a:gd name="T4" fmla="*/ 1072 w 1357"/>
                <a:gd name="T5" fmla="*/ 237 h 879"/>
                <a:gd name="T6" fmla="*/ 826 w 1357"/>
                <a:gd name="T7" fmla="*/ 0 h 879"/>
                <a:gd name="T8" fmla="*/ 607 w 1357"/>
                <a:gd name="T9" fmla="*/ 131 h 879"/>
                <a:gd name="T10" fmla="*/ 529 w 1357"/>
                <a:gd name="T11" fmla="*/ 116 h 879"/>
                <a:gd name="T12" fmla="*/ 297 w 1357"/>
                <a:gd name="T13" fmla="*/ 350 h 879"/>
                <a:gd name="T14" fmla="*/ 297 w 1357"/>
                <a:gd name="T15" fmla="*/ 352 h 879"/>
                <a:gd name="T16" fmla="*/ 264 w 1357"/>
                <a:gd name="T17" fmla="*/ 350 h 879"/>
                <a:gd name="T18" fmla="*/ 0 w 1357"/>
                <a:gd name="T19" fmla="*/ 614 h 879"/>
                <a:gd name="T20" fmla="*/ 264 w 1357"/>
                <a:gd name="T21" fmla="*/ 879 h 879"/>
                <a:gd name="T22" fmla="*/ 1035 w 1357"/>
                <a:gd name="T23" fmla="*/ 879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57" h="879">
                  <a:moveTo>
                    <a:pt x="1035" y="878"/>
                  </a:moveTo>
                  <a:cubicBezTo>
                    <a:pt x="1212" y="878"/>
                    <a:pt x="1357" y="734"/>
                    <a:pt x="1357" y="556"/>
                  </a:cubicBezTo>
                  <a:cubicBezTo>
                    <a:pt x="1357" y="391"/>
                    <a:pt x="1232" y="255"/>
                    <a:pt x="1072" y="237"/>
                  </a:cubicBezTo>
                  <a:cubicBezTo>
                    <a:pt x="1067" y="105"/>
                    <a:pt x="958" y="0"/>
                    <a:pt x="826" y="0"/>
                  </a:cubicBezTo>
                  <a:cubicBezTo>
                    <a:pt x="730" y="0"/>
                    <a:pt x="649" y="53"/>
                    <a:pt x="607" y="131"/>
                  </a:cubicBezTo>
                  <a:cubicBezTo>
                    <a:pt x="581" y="121"/>
                    <a:pt x="556" y="116"/>
                    <a:pt x="529" y="116"/>
                  </a:cubicBezTo>
                  <a:cubicBezTo>
                    <a:pt x="400" y="116"/>
                    <a:pt x="297" y="221"/>
                    <a:pt x="297" y="350"/>
                  </a:cubicBezTo>
                  <a:cubicBezTo>
                    <a:pt x="297" y="352"/>
                    <a:pt x="297" y="352"/>
                    <a:pt x="297" y="352"/>
                  </a:cubicBezTo>
                  <a:cubicBezTo>
                    <a:pt x="284" y="350"/>
                    <a:pt x="274" y="350"/>
                    <a:pt x="264" y="350"/>
                  </a:cubicBezTo>
                  <a:cubicBezTo>
                    <a:pt x="118" y="350"/>
                    <a:pt x="0" y="468"/>
                    <a:pt x="0" y="614"/>
                  </a:cubicBezTo>
                  <a:cubicBezTo>
                    <a:pt x="0" y="760"/>
                    <a:pt x="118" y="879"/>
                    <a:pt x="264" y="879"/>
                  </a:cubicBezTo>
                  <a:cubicBezTo>
                    <a:pt x="1035" y="879"/>
                    <a:pt x="1035" y="879"/>
                    <a:pt x="1035" y="8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2" name="Freeform 21"/>
            <p:cNvSpPr>
              <a:spLocks noChangeAspect="1"/>
            </p:cNvSpPr>
            <p:nvPr userDrawn="1"/>
          </p:nvSpPr>
          <p:spPr bwMode="auto">
            <a:xfrm>
              <a:off x="7189003" y="1671429"/>
              <a:ext cx="1244986" cy="802255"/>
            </a:xfrm>
            <a:custGeom>
              <a:avLst/>
              <a:gdLst>
                <a:gd name="T0" fmla="*/ 1035 w 1357"/>
                <a:gd name="T1" fmla="*/ 878 h 879"/>
                <a:gd name="T2" fmla="*/ 1357 w 1357"/>
                <a:gd name="T3" fmla="*/ 556 h 879"/>
                <a:gd name="T4" fmla="*/ 1072 w 1357"/>
                <a:gd name="T5" fmla="*/ 237 h 879"/>
                <a:gd name="T6" fmla="*/ 826 w 1357"/>
                <a:gd name="T7" fmla="*/ 0 h 879"/>
                <a:gd name="T8" fmla="*/ 607 w 1357"/>
                <a:gd name="T9" fmla="*/ 131 h 879"/>
                <a:gd name="T10" fmla="*/ 529 w 1357"/>
                <a:gd name="T11" fmla="*/ 116 h 879"/>
                <a:gd name="T12" fmla="*/ 297 w 1357"/>
                <a:gd name="T13" fmla="*/ 350 h 879"/>
                <a:gd name="T14" fmla="*/ 297 w 1357"/>
                <a:gd name="T15" fmla="*/ 352 h 879"/>
                <a:gd name="T16" fmla="*/ 264 w 1357"/>
                <a:gd name="T17" fmla="*/ 350 h 879"/>
                <a:gd name="T18" fmla="*/ 0 w 1357"/>
                <a:gd name="T19" fmla="*/ 614 h 879"/>
                <a:gd name="T20" fmla="*/ 264 w 1357"/>
                <a:gd name="T21" fmla="*/ 879 h 879"/>
                <a:gd name="T22" fmla="*/ 1035 w 1357"/>
                <a:gd name="T23" fmla="*/ 879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57" h="879">
                  <a:moveTo>
                    <a:pt x="1035" y="878"/>
                  </a:moveTo>
                  <a:cubicBezTo>
                    <a:pt x="1212" y="878"/>
                    <a:pt x="1357" y="734"/>
                    <a:pt x="1357" y="556"/>
                  </a:cubicBezTo>
                  <a:cubicBezTo>
                    <a:pt x="1357" y="391"/>
                    <a:pt x="1232" y="255"/>
                    <a:pt x="1072" y="237"/>
                  </a:cubicBezTo>
                  <a:cubicBezTo>
                    <a:pt x="1067" y="105"/>
                    <a:pt x="958" y="0"/>
                    <a:pt x="826" y="0"/>
                  </a:cubicBezTo>
                  <a:cubicBezTo>
                    <a:pt x="730" y="0"/>
                    <a:pt x="649" y="53"/>
                    <a:pt x="607" y="131"/>
                  </a:cubicBezTo>
                  <a:cubicBezTo>
                    <a:pt x="581" y="121"/>
                    <a:pt x="556" y="116"/>
                    <a:pt x="529" y="116"/>
                  </a:cubicBezTo>
                  <a:cubicBezTo>
                    <a:pt x="400" y="116"/>
                    <a:pt x="297" y="221"/>
                    <a:pt x="297" y="350"/>
                  </a:cubicBezTo>
                  <a:cubicBezTo>
                    <a:pt x="297" y="352"/>
                    <a:pt x="297" y="352"/>
                    <a:pt x="297" y="352"/>
                  </a:cubicBezTo>
                  <a:cubicBezTo>
                    <a:pt x="284" y="350"/>
                    <a:pt x="274" y="350"/>
                    <a:pt x="264" y="350"/>
                  </a:cubicBezTo>
                  <a:cubicBezTo>
                    <a:pt x="118" y="350"/>
                    <a:pt x="0" y="468"/>
                    <a:pt x="0" y="614"/>
                  </a:cubicBezTo>
                  <a:cubicBezTo>
                    <a:pt x="0" y="760"/>
                    <a:pt x="118" y="879"/>
                    <a:pt x="264" y="879"/>
                  </a:cubicBezTo>
                  <a:cubicBezTo>
                    <a:pt x="1035" y="879"/>
                    <a:pt x="1035" y="879"/>
                    <a:pt x="1035" y="8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gr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3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grpSp>
        <p:nvGrpSpPr>
          <p:cNvPr id="3" name="Group 2"/>
          <p:cNvGrpSpPr>
            <a:grpSpLocks noChangeAspect="1"/>
          </p:cNvGrpSpPr>
          <p:nvPr userDrawn="1"/>
        </p:nvGrpSpPr>
        <p:grpSpPr>
          <a:xfrm>
            <a:off x="9502377" y="3787616"/>
            <a:ext cx="2213398" cy="2677100"/>
            <a:chOff x="6694598" y="1394165"/>
            <a:chExt cx="3839950" cy="4643753"/>
          </a:xfrm>
        </p:grpSpPr>
        <p:grpSp>
          <p:nvGrpSpPr>
            <p:cNvPr id="4" name="Group 3"/>
            <p:cNvGrpSpPr/>
            <p:nvPr userDrawn="1"/>
          </p:nvGrpSpPr>
          <p:grpSpPr bwMode="gray">
            <a:xfrm>
              <a:off x="9225010" y="2211463"/>
              <a:ext cx="1309538" cy="1272388"/>
              <a:chOff x="10291816" y="2168420"/>
              <a:chExt cx="1321322" cy="1283838"/>
            </a:xfrm>
            <a:solidFill>
              <a:srgbClr val="FF8C00"/>
            </a:solidFill>
          </p:grpSpPr>
          <p:sp>
            <p:nvSpPr>
              <p:cNvPr id="11" name="Freeform 592"/>
              <p:cNvSpPr>
                <a:spLocks noEditPoints="1"/>
              </p:cNvSpPr>
              <p:nvPr/>
            </p:nvSpPr>
            <p:spPr bwMode="gray">
              <a:xfrm>
                <a:off x="10413637" y="2262131"/>
                <a:ext cx="1077675" cy="1087043"/>
              </a:xfrm>
              <a:custGeom>
                <a:avLst/>
                <a:gdLst>
                  <a:gd name="T0" fmla="*/ 25 w 53"/>
                  <a:gd name="T1" fmla="*/ 1 h 54"/>
                  <a:gd name="T2" fmla="*/ 1 w 53"/>
                  <a:gd name="T3" fmla="*/ 29 h 54"/>
                  <a:gd name="T4" fmla="*/ 28 w 53"/>
                  <a:gd name="T5" fmla="*/ 53 h 54"/>
                  <a:gd name="T6" fmla="*/ 52 w 53"/>
                  <a:gd name="T7" fmla="*/ 25 h 54"/>
                  <a:gd name="T8" fmla="*/ 25 w 53"/>
                  <a:gd name="T9" fmla="*/ 1 h 54"/>
                  <a:gd name="T10" fmla="*/ 27 w 53"/>
                  <a:gd name="T11" fmla="*/ 39 h 54"/>
                  <a:gd name="T12" fmla="*/ 14 w 53"/>
                  <a:gd name="T13" fmla="*/ 28 h 54"/>
                  <a:gd name="T14" fmla="*/ 26 w 53"/>
                  <a:gd name="T15" fmla="*/ 15 h 54"/>
                  <a:gd name="T16" fmla="*/ 39 w 53"/>
                  <a:gd name="T17" fmla="*/ 26 h 54"/>
                  <a:gd name="T18" fmla="*/ 27 w 53"/>
                  <a:gd name="T19" fmla="*/ 3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4">
                    <a:moveTo>
                      <a:pt x="25" y="1"/>
                    </a:moveTo>
                    <a:cubicBezTo>
                      <a:pt x="10" y="2"/>
                      <a:pt x="0" y="14"/>
                      <a:pt x="1" y="29"/>
                    </a:cubicBezTo>
                    <a:cubicBezTo>
                      <a:pt x="2" y="43"/>
                      <a:pt x="14" y="54"/>
                      <a:pt x="28" y="53"/>
                    </a:cubicBezTo>
                    <a:cubicBezTo>
                      <a:pt x="42" y="52"/>
                      <a:pt x="53" y="39"/>
                      <a:pt x="52" y="25"/>
                    </a:cubicBezTo>
                    <a:cubicBezTo>
                      <a:pt x="51" y="11"/>
                      <a:pt x="39" y="0"/>
                      <a:pt x="25" y="1"/>
                    </a:cubicBezTo>
                    <a:close/>
                    <a:moveTo>
                      <a:pt x="27" y="39"/>
                    </a:moveTo>
                    <a:cubicBezTo>
                      <a:pt x="20" y="40"/>
                      <a:pt x="15" y="34"/>
                      <a:pt x="14" y="28"/>
                    </a:cubicBezTo>
                    <a:cubicBezTo>
                      <a:pt x="14" y="21"/>
                      <a:pt x="19" y="15"/>
                      <a:pt x="26" y="15"/>
                    </a:cubicBezTo>
                    <a:cubicBezTo>
                      <a:pt x="32" y="14"/>
                      <a:pt x="38" y="19"/>
                      <a:pt x="39" y="26"/>
                    </a:cubicBezTo>
                    <a:cubicBezTo>
                      <a:pt x="39" y="33"/>
                      <a:pt x="34" y="39"/>
                      <a:pt x="2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2" name="Freeform 593"/>
              <p:cNvSpPr>
                <a:spLocks/>
              </p:cNvSpPr>
              <p:nvPr/>
            </p:nvSpPr>
            <p:spPr bwMode="gray">
              <a:xfrm>
                <a:off x="10844705" y="2168420"/>
                <a:ext cx="178053" cy="299874"/>
              </a:xfrm>
              <a:custGeom>
                <a:avLst/>
                <a:gdLst>
                  <a:gd name="T0" fmla="*/ 9 w 9"/>
                  <a:gd name="T1" fmla="*/ 13 h 15"/>
                  <a:gd name="T2" fmla="*/ 7 w 9"/>
                  <a:gd name="T3" fmla="*/ 15 h 15"/>
                  <a:gd name="T4" fmla="*/ 2 w 9"/>
                  <a:gd name="T5" fmla="*/ 15 h 15"/>
                  <a:gd name="T6" fmla="*/ 0 w 9"/>
                  <a:gd name="T7" fmla="*/ 13 h 15"/>
                  <a:gd name="T8" fmla="*/ 1 w 9"/>
                  <a:gd name="T9" fmla="*/ 2 h 15"/>
                  <a:gd name="T10" fmla="*/ 3 w 9"/>
                  <a:gd name="T11" fmla="*/ 0 h 15"/>
                  <a:gd name="T12" fmla="*/ 4 w 9"/>
                  <a:gd name="T13" fmla="*/ 0 h 15"/>
                  <a:gd name="T14" fmla="*/ 6 w 9"/>
                  <a:gd name="T15" fmla="*/ 2 h 15"/>
                  <a:gd name="T16" fmla="*/ 9 w 9"/>
                  <a:gd name="T17"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5">
                    <a:moveTo>
                      <a:pt x="9" y="13"/>
                    </a:moveTo>
                    <a:cubicBezTo>
                      <a:pt x="9" y="14"/>
                      <a:pt x="8" y="15"/>
                      <a:pt x="7" y="15"/>
                    </a:cubicBezTo>
                    <a:cubicBezTo>
                      <a:pt x="2" y="15"/>
                      <a:pt x="2" y="15"/>
                      <a:pt x="2" y="15"/>
                    </a:cubicBezTo>
                    <a:cubicBezTo>
                      <a:pt x="0" y="15"/>
                      <a:pt x="0" y="15"/>
                      <a:pt x="0" y="13"/>
                    </a:cubicBezTo>
                    <a:cubicBezTo>
                      <a:pt x="1" y="2"/>
                      <a:pt x="1" y="2"/>
                      <a:pt x="1" y="2"/>
                    </a:cubicBezTo>
                    <a:cubicBezTo>
                      <a:pt x="1" y="1"/>
                      <a:pt x="2" y="0"/>
                      <a:pt x="3" y="0"/>
                    </a:cubicBezTo>
                    <a:cubicBezTo>
                      <a:pt x="4" y="0"/>
                      <a:pt x="4" y="0"/>
                      <a:pt x="4" y="0"/>
                    </a:cubicBezTo>
                    <a:cubicBezTo>
                      <a:pt x="5" y="0"/>
                      <a:pt x="6" y="1"/>
                      <a:pt x="6" y="2"/>
                    </a:cubicBezTo>
                    <a:lnTo>
                      <a:pt x="9"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3" name="Freeform 594"/>
              <p:cNvSpPr>
                <a:spLocks/>
              </p:cNvSpPr>
              <p:nvPr/>
            </p:nvSpPr>
            <p:spPr bwMode="gray">
              <a:xfrm>
                <a:off x="10882189" y="3133642"/>
                <a:ext cx="178053" cy="318616"/>
              </a:xfrm>
              <a:custGeom>
                <a:avLst/>
                <a:gdLst>
                  <a:gd name="T0" fmla="*/ 0 w 9"/>
                  <a:gd name="T1" fmla="*/ 3 h 16"/>
                  <a:gd name="T2" fmla="*/ 2 w 9"/>
                  <a:gd name="T3" fmla="*/ 1 h 16"/>
                  <a:gd name="T4" fmla="*/ 7 w 9"/>
                  <a:gd name="T5" fmla="*/ 0 h 16"/>
                  <a:gd name="T6" fmla="*/ 9 w 9"/>
                  <a:gd name="T7" fmla="*/ 2 h 16"/>
                  <a:gd name="T8" fmla="*/ 8 w 9"/>
                  <a:gd name="T9" fmla="*/ 14 h 16"/>
                  <a:gd name="T10" fmla="*/ 6 w 9"/>
                  <a:gd name="T11" fmla="*/ 16 h 16"/>
                  <a:gd name="T12" fmla="*/ 5 w 9"/>
                  <a:gd name="T13" fmla="*/ 16 h 16"/>
                  <a:gd name="T14" fmla="*/ 3 w 9"/>
                  <a:gd name="T15" fmla="*/ 14 h 16"/>
                  <a:gd name="T16" fmla="*/ 0 w 9"/>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6">
                    <a:moveTo>
                      <a:pt x="0" y="3"/>
                    </a:moveTo>
                    <a:cubicBezTo>
                      <a:pt x="0" y="2"/>
                      <a:pt x="1" y="1"/>
                      <a:pt x="2" y="1"/>
                    </a:cubicBezTo>
                    <a:cubicBezTo>
                      <a:pt x="7" y="0"/>
                      <a:pt x="7" y="0"/>
                      <a:pt x="7" y="0"/>
                    </a:cubicBezTo>
                    <a:cubicBezTo>
                      <a:pt x="8" y="0"/>
                      <a:pt x="9" y="1"/>
                      <a:pt x="9" y="2"/>
                    </a:cubicBezTo>
                    <a:cubicBezTo>
                      <a:pt x="8" y="14"/>
                      <a:pt x="8" y="14"/>
                      <a:pt x="8" y="14"/>
                    </a:cubicBezTo>
                    <a:cubicBezTo>
                      <a:pt x="8" y="15"/>
                      <a:pt x="7" y="16"/>
                      <a:pt x="6" y="16"/>
                    </a:cubicBezTo>
                    <a:cubicBezTo>
                      <a:pt x="5" y="16"/>
                      <a:pt x="5" y="16"/>
                      <a:pt x="5" y="16"/>
                    </a:cubicBezTo>
                    <a:cubicBezTo>
                      <a:pt x="4" y="16"/>
                      <a:pt x="3" y="15"/>
                      <a:pt x="3" y="14"/>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4" name="Freeform 595"/>
              <p:cNvSpPr>
                <a:spLocks/>
              </p:cNvSpPr>
              <p:nvPr/>
            </p:nvSpPr>
            <p:spPr bwMode="gray">
              <a:xfrm>
                <a:off x="10291816" y="2730684"/>
                <a:ext cx="327990" cy="196795"/>
              </a:xfrm>
              <a:custGeom>
                <a:avLst/>
                <a:gdLst>
                  <a:gd name="T0" fmla="*/ 13 w 16"/>
                  <a:gd name="T1" fmla="*/ 1 h 10"/>
                  <a:gd name="T2" fmla="*/ 16 w 16"/>
                  <a:gd name="T3" fmla="*/ 2 h 10"/>
                  <a:gd name="T4" fmla="*/ 16 w 16"/>
                  <a:gd name="T5" fmla="*/ 8 h 10"/>
                  <a:gd name="T6" fmla="*/ 14 w 16"/>
                  <a:gd name="T7" fmla="*/ 10 h 10"/>
                  <a:gd name="T8" fmla="*/ 3 w 16"/>
                  <a:gd name="T9" fmla="*/ 9 h 10"/>
                  <a:gd name="T10" fmla="*/ 0 w 16"/>
                  <a:gd name="T11" fmla="*/ 7 h 10"/>
                  <a:gd name="T12" fmla="*/ 0 w 16"/>
                  <a:gd name="T13" fmla="*/ 5 h 10"/>
                  <a:gd name="T14" fmla="*/ 2 w 16"/>
                  <a:gd name="T15" fmla="*/ 3 h 10"/>
                  <a:gd name="T16" fmla="*/ 13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13" y="1"/>
                    </a:moveTo>
                    <a:cubicBezTo>
                      <a:pt x="15" y="0"/>
                      <a:pt x="16" y="1"/>
                      <a:pt x="16" y="2"/>
                    </a:cubicBezTo>
                    <a:cubicBezTo>
                      <a:pt x="16" y="8"/>
                      <a:pt x="16" y="8"/>
                      <a:pt x="16" y="8"/>
                    </a:cubicBezTo>
                    <a:cubicBezTo>
                      <a:pt x="16" y="9"/>
                      <a:pt x="15" y="10"/>
                      <a:pt x="14" y="10"/>
                    </a:cubicBezTo>
                    <a:cubicBezTo>
                      <a:pt x="3" y="9"/>
                      <a:pt x="3" y="9"/>
                      <a:pt x="3" y="9"/>
                    </a:cubicBezTo>
                    <a:cubicBezTo>
                      <a:pt x="2" y="9"/>
                      <a:pt x="1" y="8"/>
                      <a:pt x="0" y="7"/>
                    </a:cubicBezTo>
                    <a:cubicBezTo>
                      <a:pt x="0" y="5"/>
                      <a:pt x="0" y="5"/>
                      <a:pt x="0" y="5"/>
                    </a:cubicBezTo>
                    <a:cubicBezTo>
                      <a:pt x="0" y="4"/>
                      <a:pt x="1" y="3"/>
                      <a:pt x="2" y="3"/>
                    </a:cubicBezTo>
                    <a:lnTo>
                      <a:pt x="13"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5" name="Freeform 596"/>
              <p:cNvSpPr>
                <a:spLocks/>
              </p:cNvSpPr>
              <p:nvPr/>
            </p:nvSpPr>
            <p:spPr bwMode="gray">
              <a:xfrm>
                <a:off x="11285148" y="2693200"/>
                <a:ext cx="327990" cy="178053"/>
              </a:xfrm>
              <a:custGeom>
                <a:avLst/>
                <a:gdLst>
                  <a:gd name="T0" fmla="*/ 2 w 16"/>
                  <a:gd name="T1" fmla="*/ 9 h 9"/>
                  <a:gd name="T2" fmla="*/ 0 w 16"/>
                  <a:gd name="T3" fmla="*/ 7 h 9"/>
                  <a:gd name="T4" fmla="*/ 0 w 16"/>
                  <a:gd name="T5" fmla="*/ 2 h 9"/>
                  <a:gd name="T6" fmla="*/ 2 w 16"/>
                  <a:gd name="T7" fmla="*/ 0 h 9"/>
                  <a:gd name="T8" fmla="*/ 13 w 16"/>
                  <a:gd name="T9" fmla="*/ 1 h 9"/>
                  <a:gd name="T10" fmla="*/ 15 w 16"/>
                  <a:gd name="T11" fmla="*/ 3 h 9"/>
                  <a:gd name="T12" fmla="*/ 15 w 16"/>
                  <a:gd name="T13" fmla="*/ 4 h 9"/>
                  <a:gd name="T14" fmla="*/ 14 w 16"/>
                  <a:gd name="T15" fmla="*/ 7 h 9"/>
                  <a:gd name="T16" fmla="*/ 2 w 16"/>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2" y="9"/>
                    </a:moveTo>
                    <a:cubicBezTo>
                      <a:pt x="1" y="9"/>
                      <a:pt x="0" y="9"/>
                      <a:pt x="0" y="7"/>
                    </a:cubicBezTo>
                    <a:cubicBezTo>
                      <a:pt x="0" y="2"/>
                      <a:pt x="0" y="2"/>
                      <a:pt x="0" y="2"/>
                    </a:cubicBezTo>
                    <a:cubicBezTo>
                      <a:pt x="0" y="1"/>
                      <a:pt x="1" y="0"/>
                      <a:pt x="2" y="0"/>
                    </a:cubicBezTo>
                    <a:cubicBezTo>
                      <a:pt x="13" y="1"/>
                      <a:pt x="13" y="1"/>
                      <a:pt x="13" y="1"/>
                    </a:cubicBezTo>
                    <a:cubicBezTo>
                      <a:pt x="14" y="1"/>
                      <a:pt x="15" y="2"/>
                      <a:pt x="15" y="3"/>
                    </a:cubicBezTo>
                    <a:cubicBezTo>
                      <a:pt x="15" y="4"/>
                      <a:pt x="15" y="4"/>
                      <a:pt x="15" y="4"/>
                    </a:cubicBezTo>
                    <a:cubicBezTo>
                      <a:pt x="16" y="5"/>
                      <a:pt x="15" y="7"/>
                      <a:pt x="14" y="7"/>
                    </a:cubicBezTo>
                    <a:lnTo>
                      <a:pt x="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6" name="Freeform 597"/>
              <p:cNvSpPr>
                <a:spLocks/>
              </p:cNvSpPr>
              <p:nvPr/>
            </p:nvSpPr>
            <p:spPr bwMode="gray">
              <a:xfrm>
                <a:off x="10432379" y="2346473"/>
                <a:ext cx="309248" cy="299874"/>
              </a:xfrm>
              <a:custGeom>
                <a:avLst/>
                <a:gdLst>
                  <a:gd name="T0" fmla="*/ 14 w 15"/>
                  <a:gd name="T1" fmla="*/ 7 h 15"/>
                  <a:gd name="T2" fmla="*/ 15 w 15"/>
                  <a:gd name="T3" fmla="*/ 10 h 15"/>
                  <a:gd name="T4" fmla="*/ 11 w 15"/>
                  <a:gd name="T5" fmla="*/ 14 h 15"/>
                  <a:gd name="T6" fmla="*/ 8 w 15"/>
                  <a:gd name="T7" fmla="*/ 14 h 15"/>
                  <a:gd name="T8" fmla="*/ 1 w 15"/>
                  <a:gd name="T9" fmla="*/ 5 h 15"/>
                  <a:gd name="T10" fmla="*/ 1 w 15"/>
                  <a:gd name="T11" fmla="*/ 2 h 15"/>
                  <a:gd name="T12" fmla="*/ 2 w 15"/>
                  <a:gd name="T13" fmla="*/ 1 h 15"/>
                  <a:gd name="T14" fmla="*/ 5 w 15"/>
                  <a:gd name="T15" fmla="*/ 1 h 15"/>
                  <a:gd name="T16" fmla="*/ 14 w 15"/>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14" y="7"/>
                    </a:moveTo>
                    <a:cubicBezTo>
                      <a:pt x="15" y="8"/>
                      <a:pt x="15" y="9"/>
                      <a:pt x="15" y="10"/>
                    </a:cubicBezTo>
                    <a:cubicBezTo>
                      <a:pt x="11" y="14"/>
                      <a:pt x="11" y="14"/>
                      <a:pt x="11" y="14"/>
                    </a:cubicBezTo>
                    <a:cubicBezTo>
                      <a:pt x="10" y="15"/>
                      <a:pt x="9" y="15"/>
                      <a:pt x="8" y="14"/>
                    </a:cubicBezTo>
                    <a:cubicBezTo>
                      <a:pt x="1" y="5"/>
                      <a:pt x="1" y="5"/>
                      <a:pt x="1" y="5"/>
                    </a:cubicBezTo>
                    <a:cubicBezTo>
                      <a:pt x="0" y="4"/>
                      <a:pt x="0" y="3"/>
                      <a:pt x="1" y="2"/>
                    </a:cubicBezTo>
                    <a:cubicBezTo>
                      <a:pt x="2" y="1"/>
                      <a:pt x="2" y="1"/>
                      <a:pt x="2" y="1"/>
                    </a:cubicBezTo>
                    <a:cubicBezTo>
                      <a:pt x="2" y="0"/>
                      <a:pt x="4" y="0"/>
                      <a:pt x="5" y="1"/>
                    </a:cubicBezTo>
                    <a:lnTo>
                      <a:pt x="1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7" name="Freeform 598"/>
              <p:cNvSpPr>
                <a:spLocks/>
              </p:cNvSpPr>
              <p:nvPr/>
            </p:nvSpPr>
            <p:spPr bwMode="gray">
              <a:xfrm>
                <a:off x="11144585" y="2974331"/>
                <a:ext cx="318616" cy="281132"/>
              </a:xfrm>
              <a:custGeom>
                <a:avLst/>
                <a:gdLst>
                  <a:gd name="T0" fmla="*/ 2 w 16"/>
                  <a:gd name="T1" fmla="*/ 8 h 14"/>
                  <a:gd name="T2" fmla="*/ 1 w 16"/>
                  <a:gd name="T3" fmla="*/ 5 h 14"/>
                  <a:gd name="T4" fmla="*/ 5 w 16"/>
                  <a:gd name="T5" fmla="*/ 1 h 14"/>
                  <a:gd name="T6" fmla="*/ 7 w 16"/>
                  <a:gd name="T7" fmla="*/ 1 h 14"/>
                  <a:gd name="T8" fmla="*/ 15 w 16"/>
                  <a:gd name="T9" fmla="*/ 9 h 14"/>
                  <a:gd name="T10" fmla="*/ 15 w 16"/>
                  <a:gd name="T11" fmla="*/ 13 h 14"/>
                  <a:gd name="T12" fmla="*/ 14 w 16"/>
                  <a:gd name="T13" fmla="*/ 13 h 14"/>
                  <a:gd name="T14" fmla="*/ 11 w 16"/>
                  <a:gd name="T15" fmla="*/ 14 h 14"/>
                  <a:gd name="T16" fmla="*/ 2 w 16"/>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4">
                    <a:moveTo>
                      <a:pt x="2" y="8"/>
                    </a:moveTo>
                    <a:cubicBezTo>
                      <a:pt x="1" y="7"/>
                      <a:pt x="0" y="6"/>
                      <a:pt x="1" y="5"/>
                    </a:cubicBezTo>
                    <a:cubicBezTo>
                      <a:pt x="5" y="1"/>
                      <a:pt x="5" y="1"/>
                      <a:pt x="5" y="1"/>
                    </a:cubicBezTo>
                    <a:cubicBezTo>
                      <a:pt x="6" y="0"/>
                      <a:pt x="7" y="0"/>
                      <a:pt x="7" y="1"/>
                    </a:cubicBezTo>
                    <a:cubicBezTo>
                      <a:pt x="15" y="9"/>
                      <a:pt x="15" y="9"/>
                      <a:pt x="15" y="9"/>
                    </a:cubicBezTo>
                    <a:cubicBezTo>
                      <a:pt x="16" y="10"/>
                      <a:pt x="16" y="12"/>
                      <a:pt x="15" y="13"/>
                    </a:cubicBezTo>
                    <a:cubicBezTo>
                      <a:pt x="14" y="13"/>
                      <a:pt x="14" y="13"/>
                      <a:pt x="14" y="13"/>
                    </a:cubicBezTo>
                    <a:cubicBezTo>
                      <a:pt x="13" y="14"/>
                      <a:pt x="12" y="14"/>
                      <a:pt x="11" y="14"/>
                    </a:cubicBez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8" name="Freeform 599"/>
              <p:cNvSpPr>
                <a:spLocks/>
              </p:cNvSpPr>
              <p:nvPr/>
            </p:nvSpPr>
            <p:spPr bwMode="gray">
              <a:xfrm>
                <a:off x="10497979" y="3011816"/>
                <a:ext cx="281132" cy="299874"/>
              </a:xfrm>
              <a:custGeom>
                <a:avLst/>
                <a:gdLst>
                  <a:gd name="T0" fmla="*/ 7 w 14"/>
                  <a:gd name="T1" fmla="*/ 1 h 15"/>
                  <a:gd name="T2" fmla="*/ 9 w 14"/>
                  <a:gd name="T3" fmla="*/ 1 h 15"/>
                  <a:gd name="T4" fmla="*/ 13 w 14"/>
                  <a:gd name="T5" fmla="*/ 4 h 15"/>
                  <a:gd name="T6" fmla="*/ 13 w 14"/>
                  <a:gd name="T7" fmla="*/ 7 h 15"/>
                  <a:gd name="T8" fmla="*/ 5 w 14"/>
                  <a:gd name="T9" fmla="*/ 14 h 15"/>
                  <a:gd name="T10" fmla="*/ 2 w 14"/>
                  <a:gd name="T11" fmla="*/ 14 h 15"/>
                  <a:gd name="T12" fmla="*/ 1 w 14"/>
                  <a:gd name="T13" fmla="*/ 14 h 15"/>
                  <a:gd name="T14" fmla="*/ 0 w 14"/>
                  <a:gd name="T15" fmla="*/ 11 h 15"/>
                  <a:gd name="T16" fmla="*/ 7 w 1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1"/>
                    </a:moveTo>
                    <a:cubicBezTo>
                      <a:pt x="7" y="0"/>
                      <a:pt x="9" y="0"/>
                      <a:pt x="9" y="1"/>
                    </a:cubicBezTo>
                    <a:cubicBezTo>
                      <a:pt x="13" y="4"/>
                      <a:pt x="13" y="4"/>
                      <a:pt x="13" y="4"/>
                    </a:cubicBezTo>
                    <a:cubicBezTo>
                      <a:pt x="14" y="5"/>
                      <a:pt x="14" y="6"/>
                      <a:pt x="13" y="7"/>
                    </a:cubicBezTo>
                    <a:cubicBezTo>
                      <a:pt x="5" y="14"/>
                      <a:pt x="5" y="14"/>
                      <a:pt x="5" y="14"/>
                    </a:cubicBezTo>
                    <a:cubicBezTo>
                      <a:pt x="4" y="15"/>
                      <a:pt x="3" y="15"/>
                      <a:pt x="2" y="14"/>
                    </a:cubicBezTo>
                    <a:cubicBezTo>
                      <a:pt x="1" y="14"/>
                      <a:pt x="1" y="14"/>
                      <a:pt x="1" y="14"/>
                    </a:cubicBezTo>
                    <a:cubicBezTo>
                      <a:pt x="0" y="13"/>
                      <a:pt x="0" y="11"/>
                      <a:pt x="0" y="11"/>
                    </a:cubicBezTo>
                    <a:lnTo>
                      <a:pt x="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9" name="Freeform 600"/>
              <p:cNvSpPr>
                <a:spLocks/>
              </p:cNvSpPr>
              <p:nvPr/>
            </p:nvSpPr>
            <p:spPr bwMode="gray">
              <a:xfrm>
                <a:off x="11125837" y="2308989"/>
                <a:ext cx="281132" cy="299874"/>
              </a:xfrm>
              <a:custGeom>
                <a:avLst/>
                <a:gdLst>
                  <a:gd name="T0" fmla="*/ 7 w 14"/>
                  <a:gd name="T1" fmla="*/ 14 h 15"/>
                  <a:gd name="T2" fmla="*/ 4 w 14"/>
                  <a:gd name="T3" fmla="*/ 14 h 15"/>
                  <a:gd name="T4" fmla="*/ 0 w 14"/>
                  <a:gd name="T5" fmla="*/ 10 h 15"/>
                  <a:gd name="T6" fmla="*/ 0 w 14"/>
                  <a:gd name="T7" fmla="*/ 8 h 15"/>
                  <a:gd name="T8" fmla="*/ 9 w 14"/>
                  <a:gd name="T9" fmla="*/ 0 h 15"/>
                  <a:gd name="T10" fmla="*/ 12 w 14"/>
                  <a:gd name="T11" fmla="*/ 0 h 15"/>
                  <a:gd name="T12" fmla="*/ 13 w 14"/>
                  <a:gd name="T13" fmla="*/ 1 h 15"/>
                  <a:gd name="T14" fmla="*/ 13 w 14"/>
                  <a:gd name="T15" fmla="*/ 4 h 15"/>
                  <a:gd name="T16" fmla="*/ 7 w 14"/>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14"/>
                    </a:moveTo>
                    <a:cubicBezTo>
                      <a:pt x="6" y="15"/>
                      <a:pt x="5" y="15"/>
                      <a:pt x="4" y="14"/>
                    </a:cubicBezTo>
                    <a:cubicBezTo>
                      <a:pt x="0" y="10"/>
                      <a:pt x="0" y="10"/>
                      <a:pt x="0" y="10"/>
                    </a:cubicBezTo>
                    <a:cubicBezTo>
                      <a:pt x="0" y="10"/>
                      <a:pt x="0" y="9"/>
                      <a:pt x="0" y="8"/>
                    </a:cubicBezTo>
                    <a:cubicBezTo>
                      <a:pt x="9" y="0"/>
                      <a:pt x="9" y="0"/>
                      <a:pt x="9" y="0"/>
                    </a:cubicBezTo>
                    <a:cubicBezTo>
                      <a:pt x="10" y="0"/>
                      <a:pt x="11" y="0"/>
                      <a:pt x="12" y="0"/>
                    </a:cubicBezTo>
                    <a:cubicBezTo>
                      <a:pt x="13" y="1"/>
                      <a:pt x="13" y="1"/>
                      <a:pt x="13" y="1"/>
                    </a:cubicBezTo>
                    <a:cubicBezTo>
                      <a:pt x="14" y="2"/>
                      <a:pt x="14" y="3"/>
                      <a:pt x="13" y="4"/>
                    </a:cubicBez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0" name="Freeform 601"/>
              <p:cNvSpPr>
                <a:spLocks/>
              </p:cNvSpPr>
              <p:nvPr/>
            </p:nvSpPr>
            <p:spPr bwMode="gray">
              <a:xfrm>
                <a:off x="10619800" y="2205905"/>
                <a:ext cx="262390" cy="337358"/>
              </a:xfrm>
              <a:custGeom>
                <a:avLst/>
                <a:gdLst>
                  <a:gd name="T0" fmla="*/ 12 w 13"/>
                  <a:gd name="T1" fmla="*/ 11 h 17"/>
                  <a:gd name="T2" fmla="*/ 11 w 13"/>
                  <a:gd name="T3" fmla="*/ 14 h 17"/>
                  <a:gd name="T4" fmla="*/ 6 w 13"/>
                  <a:gd name="T5" fmla="*/ 16 h 17"/>
                  <a:gd name="T6" fmla="*/ 4 w 13"/>
                  <a:gd name="T7" fmla="*/ 15 h 17"/>
                  <a:gd name="T8" fmla="*/ 0 w 13"/>
                  <a:gd name="T9" fmla="*/ 4 h 17"/>
                  <a:gd name="T10" fmla="*/ 1 w 13"/>
                  <a:gd name="T11" fmla="*/ 1 h 17"/>
                  <a:gd name="T12" fmla="*/ 3 w 13"/>
                  <a:gd name="T13" fmla="*/ 1 h 17"/>
                  <a:gd name="T14" fmla="*/ 5 w 13"/>
                  <a:gd name="T15" fmla="*/ 2 h 17"/>
                  <a:gd name="T16" fmla="*/ 12 w 13"/>
                  <a:gd name="T1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7">
                    <a:moveTo>
                      <a:pt x="12" y="11"/>
                    </a:moveTo>
                    <a:cubicBezTo>
                      <a:pt x="13" y="12"/>
                      <a:pt x="12" y="13"/>
                      <a:pt x="11" y="14"/>
                    </a:cubicBezTo>
                    <a:cubicBezTo>
                      <a:pt x="6" y="16"/>
                      <a:pt x="6" y="16"/>
                      <a:pt x="6" y="16"/>
                    </a:cubicBezTo>
                    <a:cubicBezTo>
                      <a:pt x="5" y="17"/>
                      <a:pt x="4" y="16"/>
                      <a:pt x="4" y="15"/>
                    </a:cubicBezTo>
                    <a:cubicBezTo>
                      <a:pt x="0" y="4"/>
                      <a:pt x="0" y="4"/>
                      <a:pt x="0" y="4"/>
                    </a:cubicBezTo>
                    <a:cubicBezTo>
                      <a:pt x="0" y="3"/>
                      <a:pt x="1" y="2"/>
                      <a:pt x="1" y="1"/>
                    </a:cubicBezTo>
                    <a:cubicBezTo>
                      <a:pt x="3" y="1"/>
                      <a:pt x="3" y="1"/>
                      <a:pt x="3" y="1"/>
                    </a:cubicBezTo>
                    <a:cubicBezTo>
                      <a:pt x="4" y="0"/>
                      <a:pt x="5" y="1"/>
                      <a:pt x="5" y="2"/>
                    </a:cubicBezTo>
                    <a:lnTo>
                      <a:pt x="1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1" name="Freeform 602"/>
              <p:cNvSpPr>
                <a:spLocks/>
              </p:cNvSpPr>
              <p:nvPr/>
            </p:nvSpPr>
            <p:spPr bwMode="gray">
              <a:xfrm>
                <a:off x="11022758" y="3068042"/>
                <a:ext cx="262390" cy="327990"/>
              </a:xfrm>
              <a:custGeom>
                <a:avLst/>
                <a:gdLst>
                  <a:gd name="T0" fmla="*/ 1 w 13"/>
                  <a:gd name="T1" fmla="*/ 6 h 16"/>
                  <a:gd name="T2" fmla="*/ 1 w 13"/>
                  <a:gd name="T3" fmla="*/ 3 h 16"/>
                  <a:gd name="T4" fmla="*/ 6 w 13"/>
                  <a:gd name="T5" fmla="*/ 1 h 16"/>
                  <a:gd name="T6" fmla="*/ 9 w 13"/>
                  <a:gd name="T7" fmla="*/ 2 h 16"/>
                  <a:gd name="T8" fmla="*/ 13 w 13"/>
                  <a:gd name="T9" fmla="*/ 12 h 16"/>
                  <a:gd name="T10" fmla="*/ 11 w 13"/>
                  <a:gd name="T11" fmla="*/ 15 h 16"/>
                  <a:gd name="T12" fmla="*/ 10 w 13"/>
                  <a:gd name="T13" fmla="*/ 16 h 16"/>
                  <a:gd name="T14" fmla="*/ 7 w 13"/>
                  <a:gd name="T15" fmla="*/ 15 h 16"/>
                  <a:gd name="T16" fmla="*/ 1 w 13"/>
                  <a:gd name="T1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 y="6"/>
                    </a:moveTo>
                    <a:cubicBezTo>
                      <a:pt x="0" y="5"/>
                      <a:pt x="0" y="3"/>
                      <a:pt x="1" y="3"/>
                    </a:cubicBezTo>
                    <a:cubicBezTo>
                      <a:pt x="6" y="1"/>
                      <a:pt x="6" y="1"/>
                      <a:pt x="6" y="1"/>
                    </a:cubicBezTo>
                    <a:cubicBezTo>
                      <a:pt x="7" y="0"/>
                      <a:pt x="8" y="0"/>
                      <a:pt x="9" y="2"/>
                    </a:cubicBezTo>
                    <a:cubicBezTo>
                      <a:pt x="13" y="12"/>
                      <a:pt x="13" y="12"/>
                      <a:pt x="13" y="12"/>
                    </a:cubicBezTo>
                    <a:cubicBezTo>
                      <a:pt x="13" y="13"/>
                      <a:pt x="12" y="15"/>
                      <a:pt x="11" y="15"/>
                    </a:cubicBezTo>
                    <a:cubicBezTo>
                      <a:pt x="10" y="16"/>
                      <a:pt x="10" y="16"/>
                      <a:pt x="10" y="16"/>
                    </a:cubicBezTo>
                    <a:cubicBezTo>
                      <a:pt x="9" y="16"/>
                      <a:pt x="8" y="16"/>
                      <a:pt x="7" y="15"/>
                    </a:cubicBezTo>
                    <a:lnTo>
                      <a:pt x="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2" name="Freeform 603"/>
              <p:cNvSpPr>
                <a:spLocks/>
              </p:cNvSpPr>
              <p:nvPr/>
            </p:nvSpPr>
            <p:spPr bwMode="gray">
              <a:xfrm>
                <a:off x="10357410" y="2889995"/>
                <a:ext cx="318616" cy="243648"/>
              </a:xfrm>
              <a:custGeom>
                <a:avLst/>
                <a:gdLst>
                  <a:gd name="T0" fmla="*/ 11 w 16"/>
                  <a:gd name="T1" fmla="*/ 0 h 12"/>
                  <a:gd name="T2" fmla="*/ 13 w 16"/>
                  <a:gd name="T3" fmla="*/ 1 h 12"/>
                  <a:gd name="T4" fmla="*/ 16 w 16"/>
                  <a:gd name="T5" fmla="*/ 6 h 12"/>
                  <a:gd name="T6" fmla="*/ 15 w 16"/>
                  <a:gd name="T7" fmla="*/ 8 h 12"/>
                  <a:gd name="T8" fmla="*/ 4 w 16"/>
                  <a:gd name="T9" fmla="*/ 12 h 12"/>
                  <a:gd name="T10" fmla="*/ 1 w 16"/>
                  <a:gd name="T11" fmla="*/ 11 h 12"/>
                  <a:gd name="T12" fmla="*/ 1 w 16"/>
                  <a:gd name="T13" fmla="*/ 10 h 12"/>
                  <a:gd name="T14" fmla="*/ 1 w 16"/>
                  <a:gd name="T15" fmla="*/ 7 h 12"/>
                  <a:gd name="T16" fmla="*/ 11 w 16"/>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2">
                    <a:moveTo>
                      <a:pt x="11" y="0"/>
                    </a:moveTo>
                    <a:cubicBezTo>
                      <a:pt x="12" y="0"/>
                      <a:pt x="13" y="0"/>
                      <a:pt x="13" y="1"/>
                    </a:cubicBezTo>
                    <a:cubicBezTo>
                      <a:pt x="16" y="6"/>
                      <a:pt x="16" y="6"/>
                      <a:pt x="16" y="6"/>
                    </a:cubicBezTo>
                    <a:cubicBezTo>
                      <a:pt x="16" y="7"/>
                      <a:pt x="16" y="8"/>
                      <a:pt x="15" y="8"/>
                    </a:cubicBezTo>
                    <a:cubicBezTo>
                      <a:pt x="4" y="12"/>
                      <a:pt x="4" y="12"/>
                      <a:pt x="4" y="12"/>
                    </a:cubicBezTo>
                    <a:cubicBezTo>
                      <a:pt x="3" y="12"/>
                      <a:pt x="2" y="12"/>
                      <a:pt x="1" y="11"/>
                    </a:cubicBezTo>
                    <a:cubicBezTo>
                      <a:pt x="1" y="10"/>
                      <a:pt x="1" y="10"/>
                      <a:pt x="1" y="10"/>
                    </a:cubicBezTo>
                    <a:cubicBezTo>
                      <a:pt x="0" y="9"/>
                      <a:pt x="0" y="7"/>
                      <a:pt x="1" y="7"/>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3" name="Freeform 604"/>
              <p:cNvSpPr>
                <a:spLocks/>
              </p:cNvSpPr>
              <p:nvPr/>
            </p:nvSpPr>
            <p:spPr bwMode="gray">
              <a:xfrm>
                <a:off x="11228922" y="2468294"/>
                <a:ext cx="318616" cy="262390"/>
              </a:xfrm>
              <a:custGeom>
                <a:avLst/>
                <a:gdLst>
                  <a:gd name="T0" fmla="*/ 5 w 16"/>
                  <a:gd name="T1" fmla="*/ 12 h 13"/>
                  <a:gd name="T2" fmla="*/ 3 w 16"/>
                  <a:gd name="T3" fmla="*/ 12 h 13"/>
                  <a:gd name="T4" fmla="*/ 0 w 16"/>
                  <a:gd name="T5" fmla="*/ 7 h 13"/>
                  <a:gd name="T6" fmla="*/ 1 w 16"/>
                  <a:gd name="T7" fmla="*/ 4 h 13"/>
                  <a:gd name="T8" fmla="*/ 12 w 16"/>
                  <a:gd name="T9" fmla="*/ 1 h 13"/>
                  <a:gd name="T10" fmla="*/ 15 w 16"/>
                  <a:gd name="T11" fmla="*/ 2 h 13"/>
                  <a:gd name="T12" fmla="*/ 15 w 16"/>
                  <a:gd name="T13" fmla="*/ 3 h 13"/>
                  <a:gd name="T14" fmla="*/ 15 w 16"/>
                  <a:gd name="T15" fmla="*/ 6 h 13"/>
                  <a:gd name="T16" fmla="*/ 5 w 16"/>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5" y="12"/>
                    </a:moveTo>
                    <a:cubicBezTo>
                      <a:pt x="4" y="13"/>
                      <a:pt x="3" y="13"/>
                      <a:pt x="3" y="12"/>
                    </a:cubicBezTo>
                    <a:cubicBezTo>
                      <a:pt x="0" y="7"/>
                      <a:pt x="0" y="7"/>
                      <a:pt x="0" y="7"/>
                    </a:cubicBezTo>
                    <a:cubicBezTo>
                      <a:pt x="0" y="6"/>
                      <a:pt x="0" y="5"/>
                      <a:pt x="1" y="4"/>
                    </a:cubicBezTo>
                    <a:cubicBezTo>
                      <a:pt x="12" y="1"/>
                      <a:pt x="12" y="1"/>
                      <a:pt x="12" y="1"/>
                    </a:cubicBezTo>
                    <a:cubicBezTo>
                      <a:pt x="13" y="0"/>
                      <a:pt x="14" y="1"/>
                      <a:pt x="15" y="2"/>
                    </a:cubicBezTo>
                    <a:cubicBezTo>
                      <a:pt x="15" y="3"/>
                      <a:pt x="15" y="3"/>
                      <a:pt x="15" y="3"/>
                    </a:cubicBezTo>
                    <a:cubicBezTo>
                      <a:pt x="16" y="4"/>
                      <a:pt x="15" y="5"/>
                      <a:pt x="15" y="6"/>
                    </a:cubicBezTo>
                    <a:lnTo>
                      <a:pt x="5"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4" name="Freeform 605"/>
              <p:cNvSpPr>
                <a:spLocks/>
              </p:cNvSpPr>
              <p:nvPr/>
            </p:nvSpPr>
            <p:spPr bwMode="gray">
              <a:xfrm>
                <a:off x="10310558" y="2543263"/>
                <a:ext cx="346732" cy="243648"/>
              </a:xfrm>
              <a:custGeom>
                <a:avLst/>
                <a:gdLst>
                  <a:gd name="T0" fmla="*/ 15 w 17"/>
                  <a:gd name="T1" fmla="*/ 3 h 12"/>
                  <a:gd name="T2" fmla="*/ 16 w 17"/>
                  <a:gd name="T3" fmla="*/ 5 h 12"/>
                  <a:gd name="T4" fmla="*/ 15 w 17"/>
                  <a:gd name="T5" fmla="*/ 10 h 12"/>
                  <a:gd name="T6" fmla="*/ 12 w 17"/>
                  <a:gd name="T7" fmla="*/ 11 h 12"/>
                  <a:gd name="T8" fmla="*/ 2 w 17"/>
                  <a:gd name="T9" fmla="*/ 6 h 12"/>
                  <a:gd name="T10" fmla="*/ 1 w 17"/>
                  <a:gd name="T11" fmla="*/ 3 h 12"/>
                  <a:gd name="T12" fmla="*/ 1 w 17"/>
                  <a:gd name="T13" fmla="*/ 2 h 12"/>
                  <a:gd name="T14" fmla="*/ 4 w 17"/>
                  <a:gd name="T15" fmla="*/ 1 h 12"/>
                  <a:gd name="T16" fmla="*/ 15 w 17"/>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2">
                    <a:moveTo>
                      <a:pt x="15" y="3"/>
                    </a:moveTo>
                    <a:cubicBezTo>
                      <a:pt x="16" y="3"/>
                      <a:pt x="17" y="4"/>
                      <a:pt x="16" y="5"/>
                    </a:cubicBezTo>
                    <a:cubicBezTo>
                      <a:pt x="15" y="10"/>
                      <a:pt x="15" y="10"/>
                      <a:pt x="15" y="10"/>
                    </a:cubicBezTo>
                    <a:cubicBezTo>
                      <a:pt x="14" y="11"/>
                      <a:pt x="13" y="12"/>
                      <a:pt x="12" y="11"/>
                    </a:cubicBezTo>
                    <a:cubicBezTo>
                      <a:pt x="2" y="6"/>
                      <a:pt x="2" y="6"/>
                      <a:pt x="2" y="6"/>
                    </a:cubicBezTo>
                    <a:cubicBezTo>
                      <a:pt x="1" y="6"/>
                      <a:pt x="0" y="4"/>
                      <a:pt x="1" y="3"/>
                    </a:cubicBezTo>
                    <a:cubicBezTo>
                      <a:pt x="1" y="2"/>
                      <a:pt x="1" y="2"/>
                      <a:pt x="1" y="2"/>
                    </a:cubicBezTo>
                    <a:cubicBezTo>
                      <a:pt x="2" y="1"/>
                      <a:pt x="3" y="0"/>
                      <a:pt x="4"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5" name="Freeform 606"/>
              <p:cNvSpPr>
                <a:spLocks/>
              </p:cNvSpPr>
              <p:nvPr/>
            </p:nvSpPr>
            <p:spPr bwMode="gray">
              <a:xfrm>
                <a:off x="11247664" y="2833768"/>
                <a:ext cx="318616" cy="215537"/>
              </a:xfrm>
              <a:custGeom>
                <a:avLst/>
                <a:gdLst>
                  <a:gd name="T0" fmla="*/ 2 w 16"/>
                  <a:gd name="T1" fmla="*/ 9 h 11"/>
                  <a:gd name="T2" fmla="*/ 0 w 16"/>
                  <a:gd name="T3" fmla="*/ 7 h 11"/>
                  <a:gd name="T4" fmla="*/ 2 w 16"/>
                  <a:gd name="T5" fmla="*/ 1 h 11"/>
                  <a:gd name="T6" fmla="*/ 5 w 16"/>
                  <a:gd name="T7" fmla="*/ 0 h 11"/>
                  <a:gd name="T8" fmla="*/ 15 w 16"/>
                  <a:gd name="T9" fmla="*/ 6 h 11"/>
                  <a:gd name="T10" fmla="*/ 16 w 16"/>
                  <a:gd name="T11" fmla="*/ 8 h 11"/>
                  <a:gd name="T12" fmla="*/ 16 w 16"/>
                  <a:gd name="T13" fmla="*/ 9 h 11"/>
                  <a:gd name="T14" fmla="*/ 13 w 16"/>
                  <a:gd name="T15" fmla="*/ 11 h 11"/>
                  <a:gd name="T16" fmla="*/ 2 w 16"/>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2" y="9"/>
                    </a:moveTo>
                    <a:cubicBezTo>
                      <a:pt x="1" y="9"/>
                      <a:pt x="0" y="8"/>
                      <a:pt x="0" y="7"/>
                    </a:cubicBezTo>
                    <a:cubicBezTo>
                      <a:pt x="2" y="1"/>
                      <a:pt x="2" y="1"/>
                      <a:pt x="2" y="1"/>
                    </a:cubicBezTo>
                    <a:cubicBezTo>
                      <a:pt x="2" y="0"/>
                      <a:pt x="4" y="0"/>
                      <a:pt x="5" y="0"/>
                    </a:cubicBezTo>
                    <a:cubicBezTo>
                      <a:pt x="15" y="6"/>
                      <a:pt x="15" y="6"/>
                      <a:pt x="15" y="6"/>
                    </a:cubicBezTo>
                    <a:cubicBezTo>
                      <a:pt x="16" y="6"/>
                      <a:pt x="16" y="7"/>
                      <a:pt x="16" y="8"/>
                    </a:cubicBezTo>
                    <a:cubicBezTo>
                      <a:pt x="16" y="9"/>
                      <a:pt x="16" y="9"/>
                      <a:pt x="16" y="9"/>
                    </a:cubicBezTo>
                    <a:cubicBezTo>
                      <a:pt x="15" y="10"/>
                      <a:pt x="14" y="11"/>
                      <a:pt x="13" y="11"/>
                    </a:cubicBezTo>
                    <a:lnTo>
                      <a:pt x="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6" name="Freeform 608"/>
              <p:cNvSpPr>
                <a:spLocks/>
              </p:cNvSpPr>
              <p:nvPr/>
            </p:nvSpPr>
            <p:spPr bwMode="gray">
              <a:xfrm>
                <a:off x="10694768" y="3086784"/>
                <a:ext cx="224905" cy="346732"/>
              </a:xfrm>
              <a:custGeom>
                <a:avLst/>
                <a:gdLst>
                  <a:gd name="T0" fmla="*/ 2 w 11"/>
                  <a:gd name="T1" fmla="*/ 2 h 17"/>
                  <a:gd name="T2" fmla="*/ 5 w 11"/>
                  <a:gd name="T3" fmla="*/ 1 h 17"/>
                  <a:gd name="T4" fmla="*/ 10 w 11"/>
                  <a:gd name="T5" fmla="*/ 3 h 17"/>
                  <a:gd name="T6" fmla="*/ 11 w 11"/>
                  <a:gd name="T7" fmla="*/ 5 h 17"/>
                  <a:gd name="T8" fmla="*/ 6 w 11"/>
                  <a:gd name="T9" fmla="*/ 15 h 17"/>
                  <a:gd name="T10" fmla="*/ 3 w 11"/>
                  <a:gd name="T11" fmla="*/ 16 h 17"/>
                  <a:gd name="T12" fmla="*/ 2 w 11"/>
                  <a:gd name="T13" fmla="*/ 16 h 17"/>
                  <a:gd name="T14" fmla="*/ 0 w 11"/>
                  <a:gd name="T15" fmla="*/ 13 h 17"/>
                  <a:gd name="T16" fmla="*/ 2 w 11"/>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7">
                    <a:moveTo>
                      <a:pt x="2" y="2"/>
                    </a:moveTo>
                    <a:cubicBezTo>
                      <a:pt x="3" y="1"/>
                      <a:pt x="4" y="0"/>
                      <a:pt x="5" y="1"/>
                    </a:cubicBezTo>
                    <a:cubicBezTo>
                      <a:pt x="10" y="3"/>
                      <a:pt x="10" y="3"/>
                      <a:pt x="10" y="3"/>
                    </a:cubicBezTo>
                    <a:cubicBezTo>
                      <a:pt x="11" y="3"/>
                      <a:pt x="11" y="4"/>
                      <a:pt x="11" y="5"/>
                    </a:cubicBezTo>
                    <a:cubicBezTo>
                      <a:pt x="6" y="15"/>
                      <a:pt x="6" y="15"/>
                      <a:pt x="6" y="15"/>
                    </a:cubicBezTo>
                    <a:cubicBezTo>
                      <a:pt x="5" y="16"/>
                      <a:pt x="4" y="17"/>
                      <a:pt x="3" y="16"/>
                    </a:cubicBezTo>
                    <a:cubicBezTo>
                      <a:pt x="2" y="16"/>
                      <a:pt x="2" y="16"/>
                      <a:pt x="2" y="16"/>
                    </a:cubicBezTo>
                    <a:cubicBezTo>
                      <a:pt x="1" y="16"/>
                      <a:pt x="0" y="15"/>
                      <a:pt x="0" y="13"/>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7" name="Freeform 609"/>
              <p:cNvSpPr>
                <a:spLocks/>
              </p:cNvSpPr>
              <p:nvPr/>
            </p:nvSpPr>
            <p:spPr bwMode="gray">
              <a:xfrm>
                <a:off x="10985274" y="2187162"/>
                <a:ext cx="215537" cy="318616"/>
              </a:xfrm>
              <a:custGeom>
                <a:avLst/>
                <a:gdLst>
                  <a:gd name="T0" fmla="*/ 9 w 11"/>
                  <a:gd name="T1" fmla="*/ 14 h 16"/>
                  <a:gd name="T2" fmla="*/ 6 w 11"/>
                  <a:gd name="T3" fmla="*/ 16 h 16"/>
                  <a:gd name="T4" fmla="*/ 1 w 11"/>
                  <a:gd name="T5" fmla="*/ 14 h 16"/>
                  <a:gd name="T6" fmla="*/ 0 w 11"/>
                  <a:gd name="T7" fmla="*/ 12 h 16"/>
                  <a:gd name="T8" fmla="*/ 5 w 11"/>
                  <a:gd name="T9" fmla="*/ 1 h 16"/>
                  <a:gd name="T10" fmla="*/ 8 w 11"/>
                  <a:gd name="T11" fmla="*/ 0 h 16"/>
                  <a:gd name="T12" fmla="*/ 9 w 11"/>
                  <a:gd name="T13" fmla="*/ 1 h 16"/>
                  <a:gd name="T14" fmla="*/ 11 w 11"/>
                  <a:gd name="T15" fmla="*/ 3 h 16"/>
                  <a:gd name="T16" fmla="*/ 9 w 11"/>
                  <a:gd name="T1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6">
                    <a:moveTo>
                      <a:pt x="9" y="14"/>
                    </a:moveTo>
                    <a:cubicBezTo>
                      <a:pt x="8" y="16"/>
                      <a:pt x="7" y="16"/>
                      <a:pt x="6" y="16"/>
                    </a:cubicBezTo>
                    <a:cubicBezTo>
                      <a:pt x="1" y="14"/>
                      <a:pt x="1" y="14"/>
                      <a:pt x="1" y="14"/>
                    </a:cubicBezTo>
                    <a:cubicBezTo>
                      <a:pt x="0" y="14"/>
                      <a:pt x="0" y="13"/>
                      <a:pt x="0" y="12"/>
                    </a:cubicBezTo>
                    <a:cubicBezTo>
                      <a:pt x="5" y="1"/>
                      <a:pt x="5" y="1"/>
                      <a:pt x="5" y="1"/>
                    </a:cubicBezTo>
                    <a:cubicBezTo>
                      <a:pt x="6" y="0"/>
                      <a:pt x="7" y="0"/>
                      <a:pt x="8" y="0"/>
                    </a:cubicBezTo>
                    <a:cubicBezTo>
                      <a:pt x="9" y="1"/>
                      <a:pt x="9" y="1"/>
                      <a:pt x="9" y="1"/>
                    </a:cubicBezTo>
                    <a:cubicBezTo>
                      <a:pt x="10" y="1"/>
                      <a:pt x="11" y="2"/>
                      <a:pt x="11" y="3"/>
                    </a:cubicBezTo>
                    <a:lnTo>
                      <a:pt x="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grpSp>
        <p:sp>
          <p:nvSpPr>
            <p:cNvPr id="5" name="Freeform 588"/>
            <p:cNvSpPr>
              <a:spLocks noEditPoints="1"/>
            </p:cNvSpPr>
            <p:nvPr/>
          </p:nvSpPr>
          <p:spPr bwMode="gray">
            <a:xfrm>
              <a:off x="8602746" y="2843012"/>
              <a:ext cx="705849" cy="705849"/>
            </a:xfrm>
            <a:custGeom>
              <a:avLst/>
              <a:gdLst>
                <a:gd name="T0" fmla="*/ 8 w 35"/>
                <a:gd name="T1" fmla="*/ 9 h 35"/>
                <a:gd name="T2" fmla="*/ 8 w 35"/>
                <a:gd name="T3" fmla="*/ 11 h 35"/>
                <a:gd name="T4" fmla="*/ 5 w 35"/>
                <a:gd name="T5" fmla="*/ 13 h 35"/>
                <a:gd name="T6" fmla="*/ 1 w 35"/>
                <a:gd name="T7" fmla="*/ 14 h 35"/>
                <a:gd name="T8" fmla="*/ 1 w 35"/>
                <a:gd name="T9" fmla="*/ 18 h 35"/>
                <a:gd name="T10" fmla="*/ 6 w 35"/>
                <a:gd name="T11" fmla="*/ 20 h 35"/>
                <a:gd name="T12" fmla="*/ 6 w 35"/>
                <a:gd name="T13" fmla="*/ 24 h 35"/>
                <a:gd name="T14" fmla="*/ 3 w 35"/>
                <a:gd name="T15" fmla="*/ 27 h 35"/>
                <a:gd name="T16" fmla="*/ 6 w 35"/>
                <a:gd name="T17" fmla="*/ 30 h 35"/>
                <a:gd name="T18" fmla="*/ 11 w 35"/>
                <a:gd name="T19" fmla="*/ 28 h 35"/>
                <a:gd name="T20" fmla="*/ 13 w 35"/>
                <a:gd name="T21" fmla="*/ 31 h 35"/>
                <a:gd name="T22" fmla="*/ 14 w 35"/>
                <a:gd name="T23" fmla="*/ 35 h 35"/>
                <a:gd name="T24" fmla="*/ 18 w 35"/>
                <a:gd name="T25" fmla="*/ 34 h 35"/>
                <a:gd name="T26" fmla="*/ 20 w 35"/>
                <a:gd name="T27" fmla="*/ 30 h 35"/>
                <a:gd name="T28" fmla="*/ 22 w 35"/>
                <a:gd name="T29" fmla="*/ 29 h 35"/>
                <a:gd name="T30" fmla="*/ 24 w 35"/>
                <a:gd name="T31" fmla="*/ 30 h 35"/>
                <a:gd name="T32" fmla="*/ 27 w 35"/>
                <a:gd name="T33" fmla="*/ 32 h 35"/>
                <a:gd name="T34" fmla="*/ 30 w 35"/>
                <a:gd name="T35" fmla="*/ 29 h 35"/>
                <a:gd name="T36" fmla="*/ 28 w 35"/>
                <a:gd name="T37" fmla="*/ 25 h 35"/>
                <a:gd name="T38" fmla="*/ 29 w 35"/>
                <a:gd name="T39" fmla="*/ 23 h 35"/>
                <a:gd name="T40" fmla="*/ 30 w 35"/>
                <a:gd name="T41" fmla="*/ 22 h 35"/>
                <a:gd name="T42" fmla="*/ 35 w 35"/>
                <a:gd name="T43" fmla="*/ 21 h 35"/>
                <a:gd name="T44" fmla="*/ 34 w 35"/>
                <a:gd name="T45" fmla="*/ 18 h 35"/>
                <a:gd name="T46" fmla="*/ 30 w 35"/>
                <a:gd name="T47" fmla="*/ 15 h 35"/>
                <a:gd name="T48" fmla="*/ 29 w 35"/>
                <a:gd name="T49" fmla="*/ 14 h 35"/>
                <a:gd name="T50" fmla="*/ 30 w 35"/>
                <a:gd name="T51" fmla="*/ 12 h 35"/>
                <a:gd name="T52" fmla="*/ 32 w 35"/>
                <a:gd name="T53" fmla="*/ 8 h 35"/>
                <a:gd name="T54" fmla="*/ 29 w 35"/>
                <a:gd name="T55" fmla="*/ 6 h 35"/>
                <a:gd name="T56" fmla="*/ 24 w 35"/>
                <a:gd name="T57" fmla="*/ 8 h 35"/>
                <a:gd name="T58" fmla="*/ 23 w 35"/>
                <a:gd name="T59" fmla="*/ 7 h 35"/>
                <a:gd name="T60" fmla="*/ 22 w 35"/>
                <a:gd name="T61" fmla="*/ 5 h 35"/>
                <a:gd name="T62" fmla="*/ 21 w 35"/>
                <a:gd name="T63" fmla="*/ 1 h 35"/>
                <a:gd name="T64" fmla="*/ 18 w 35"/>
                <a:gd name="T65" fmla="*/ 1 h 35"/>
                <a:gd name="T66" fmla="*/ 15 w 35"/>
                <a:gd name="T67" fmla="*/ 6 h 35"/>
                <a:gd name="T68" fmla="*/ 14 w 35"/>
                <a:gd name="T69" fmla="*/ 6 h 35"/>
                <a:gd name="T70" fmla="*/ 12 w 35"/>
                <a:gd name="T71" fmla="*/ 6 h 35"/>
                <a:gd name="T72" fmla="*/ 8 w 35"/>
                <a:gd name="T73" fmla="*/ 3 h 35"/>
                <a:gd name="T74" fmla="*/ 6 w 35"/>
                <a:gd name="T75" fmla="*/ 6 h 35"/>
                <a:gd name="T76" fmla="*/ 22 w 35"/>
                <a:gd name="T77" fmla="*/ 23 h 35"/>
                <a:gd name="T78" fmla="*/ 14 w 35"/>
                <a:gd name="T7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 h="35">
                  <a:moveTo>
                    <a:pt x="6" y="6"/>
                  </a:moveTo>
                  <a:cubicBezTo>
                    <a:pt x="8" y="9"/>
                    <a:pt x="8" y="9"/>
                    <a:pt x="8" y="9"/>
                  </a:cubicBezTo>
                  <a:cubicBezTo>
                    <a:pt x="8" y="10"/>
                    <a:pt x="8" y="10"/>
                    <a:pt x="8" y="11"/>
                  </a:cubicBezTo>
                  <a:cubicBezTo>
                    <a:pt x="8" y="11"/>
                    <a:pt x="8" y="11"/>
                    <a:pt x="8" y="11"/>
                  </a:cubicBezTo>
                  <a:cubicBezTo>
                    <a:pt x="7" y="11"/>
                    <a:pt x="7" y="12"/>
                    <a:pt x="7" y="12"/>
                  </a:cubicBezTo>
                  <a:cubicBezTo>
                    <a:pt x="7" y="13"/>
                    <a:pt x="6" y="13"/>
                    <a:pt x="5" y="13"/>
                  </a:cubicBezTo>
                  <a:cubicBezTo>
                    <a:pt x="2" y="13"/>
                    <a:pt x="2" y="13"/>
                    <a:pt x="2" y="13"/>
                  </a:cubicBezTo>
                  <a:cubicBezTo>
                    <a:pt x="1" y="13"/>
                    <a:pt x="1" y="14"/>
                    <a:pt x="1" y="14"/>
                  </a:cubicBezTo>
                  <a:cubicBezTo>
                    <a:pt x="0" y="17"/>
                    <a:pt x="0" y="17"/>
                    <a:pt x="0" y="17"/>
                  </a:cubicBezTo>
                  <a:cubicBezTo>
                    <a:pt x="0" y="17"/>
                    <a:pt x="1" y="18"/>
                    <a:pt x="1" y="18"/>
                  </a:cubicBezTo>
                  <a:cubicBezTo>
                    <a:pt x="4" y="19"/>
                    <a:pt x="4" y="19"/>
                    <a:pt x="4" y="19"/>
                  </a:cubicBezTo>
                  <a:cubicBezTo>
                    <a:pt x="5" y="19"/>
                    <a:pt x="6" y="19"/>
                    <a:pt x="6" y="20"/>
                  </a:cubicBezTo>
                  <a:cubicBezTo>
                    <a:pt x="6" y="21"/>
                    <a:pt x="6" y="21"/>
                    <a:pt x="6" y="22"/>
                  </a:cubicBezTo>
                  <a:cubicBezTo>
                    <a:pt x="6" y="22"/>
                    <a:pt x="6" y="23"/>
                    <a:pt x="6" y="24"/>
                  </a:cubicBezTo>
                  <a:cubicBezTo>
                    <a:pt x="3" y="26"/>
                    <a:pt x="3" y="26"/>
                    <a:pt x="3" y="26"/>
                  </a:cubicBezTo>
                  <a:cubicBezTo>
                    <a:pt x="3" y="26"/>
                    <a:pt x="3" y="27"/>
                    <a:pt x="3" y="27"/>
                  </a:cubicBezTo>
                  <a:cubicBezTo>
                    <a:pt x="5" y="29"/>
                    <a:pt x="5" y="29"/>
                    <a:pt x="5" y="29"/>
                  </a:cubicBezTo>
                  <a:cubicBezTo>
                    <a:pt x="5" y="30"/>
                    <a:pt x="6" y="30"/>
                    <a:pt x="6" y="30"/>
                  </a:cubicBezTo>
                  <a:cubicBezTo>
                    <a:pt x="9" y="28"/>
                    <a:pt x="9" y="28"/>
                    <a:pt x="9" y="28"/>
                  </a:cubicBezTo>
                  <a:cubicBezTo>
                    <a:pt x="10" y="27"/>
                    <a:pt x="10" y="28"/>
                    <a:pt x="11" y="28"/>
                  </a:cubicBezTo>
                  <a:cubicBezTo>
                    <a:pt x="11" y="28"/>
                    <a:pt x="12" y="28"/>
                    <a:pt x="12" y="29"/>
                  </a:cubicBezTo>
                  <a:cubicBezTo>
                    <a:pt x="13" y="29"/>
                    <a:pt x="13" y="29"/>
                    <a:pt x="13" y="31"/>
                  </a:cubicBezTo>
                  <a:cubicBezTo>
                    <a:pt x="13" y="34"/>
                    <a:pt x="13" y="34"/>
                    <a:pt x="13" y="34"/>
                  </a:cubicBezTo>
                  <a:cubicBezTo>
                    <a:pt x="13" y="34"/>
                    <a:pt x="14" y="35"/>
                    <a:pt x="14" y="35"/>
                  </a:cubicBezTo>
                  <a:cubicBezTo>
                    <a:pt x="17" y="35"/>
                    <a:pt x="17" y="35"/>
                    <a:pt x="17" y="35"/>
                  </a:cubicBezTo>
                  <a:cubicBezTo>
                    <a:pt x="17" y="35"/>
                    <a:pt x="18" y="35"/>
                    <a:pt x="18" y="34"/>
                  </a:cubicBezTo>
                  <a:cubicBezTo>
                    <a:pt x="19" y="31"/>
                    <a:pt x="19" y="31"/>
                    <a:pt x="19" y="31"/>
                  </a:cubicBezTo>
                  <a:cubicBezTo>
                    <a:pt x="19" y="30"/>
                    <a:pt x="19" y="30"/>
                    <a:pt x="20" y="30"/>
                  </a:cubicBezTo>
                  <a:cubicBezTo>
                    <a:pt x="20" y="30"/>
                    <a:pt x="20" y="30"/>
                    <a:pt x="20" y="30"/>
                  </a:cubicBezTo>
                  <a:cubicBezTo>
                    <a:pt x="21" y="30"/>
                    <a:pt x="21" y="29"/>
                    <a:pt x="22" y="29"/>
                  </a:cubicBezTo>
                  <a:cubicBezTo>
                    <a:pt x="22" y="29"/>
                    <a:pt x="22" y="29"/>
                    <a:pt x="22" y="29"/>
                  </a:cubicBezTo>
                  <a:cubicBezTo>
                    <a:pt x="22" y="29"/>
                    <a:pt x="23" y="29"/>
                    <a:pt x="24" y="30"/>
                  </a:cubicBezTo>
                  <a:cubicBezTo>
                    <a:pt x="26" y="32"/>
                    <a:pt x="26" y="32"/>
                    <a:pt x="26" y="32"/>
                  </a:cubicBezTo>
                  <a:cubicBezTo>
                    <a:pt x="26" y="33"/>
                    <a:pt x="27" y="33"/>
                    <a:pt x="27" y="32"/>
                  </a:cubicBezTo>
                  <a:cubicBezTo>
                    <a:pt x="29" y="31"/>
                    <a:pt x="29" y="31"/>
                    <a:pt x="29" y="31"/>
                  </a:cubicBezTo>
                  <a:cubicBezTo>
                    <a:pt x="30" y="30"/>
                    <a:pt x="30" y="30"/>
                    <a:pt x="30" y="29"/>
                  </a:cubicBezTo>
                  <a:cubicBezTo>
                    <a:pt x="28" y="27"/>
                    <a:pt x="28" y="27"/>
                    <a:pt x="28" y="27"/>
                  </a:cubicBezTo>
                  <a:cubicBezTo>
                    <a:pt x="27" y="26"/>
                    <a:pt x="27" y="25"/>
                    <a:pt x="28" y="25"/>
                  </a:cubicBezTo>
                  <a:cubicBezTo>
                    <a:pt x="28" y="24"/>
                    <a:pt x="28" y="24"/>
                    <a:pt x="28" y="24"/>
                  </a:cubicBezTo>
                  <a:cubicBezTo>
                    <a:pt x="28" y="24"/>
                    <a:pt x="28" y="24"/>
                    <a:pt x="29" y="23"/>
                  </a:cubicBezTo>
                  <a:cubicBezTo>
                    <a:pt x="29" y="23"/>
                    <a:pt x="29" y="23"/>
                    <a:pt x="29" y="23"/>
                  </a:cubicBezTo>
                  <a:cubicBezTo>
                    <a:pt x="29" y="23"/>
                    <a:pt x="29" y="22"/>
                    <a:pt x="30" y="22"/>
                  </a:cubicBezTo>
                  <a:cubicBezTo>
                    <a:pt x="34" y="22"/>
                    <a:pt x="34" y="22"/>
                    <a:pt x="34" y="22"/>
                  </a:cubicBezTo>
                  <a:cubicBezTo>
                    <a:pt x="34" y="22"/>
                    <a:pt x="35" y="22"/>
                    <a:pt x="35" y="21"/>
                  </a:cubicBezTo>
                  <a:cubicBezTo>
                    <a:pt x="35" y="19"/>
                    <a:pt x="35" y="19"/>
                    <a:pt x="35" y="19"/>
                  </a:cubicBezTo>
                  <a:cubicBezTo>
                    <a:pt x="35" y="18"/>
                    <a:pt x="35" y="18"/>
                    <a:pt x="34" y="18"/>
                  </a:cubicBezTo>
                  <a:cubicBezTo>
                    <a:pt x="31" y="17"/>
                    <a:pt x="31" y="17"/>
                    <a:pt x="31" y="17"/>
                  </a:cubicBezTo>
                  <a:cubicBezTo>
                    <a:pt x="30" y="17"/>
                    <a:pt x="30" y="16"/>
                    <a:pt x="30" y="15"/>
                  </a:cubicBezTo>
                  <a:cubicBezTo>
                    <a:pt x="30" y="15"/>
                    <a:pt x="30" y="15"/>
                    <a:pt x="30" y="15"/>
                  </a:cubicBezTo>
                  <a:cubicBezTo>
                    <a:pt x="30" y="15"/>
                    <a:pt x="29" y="14"/>
                    <a:pt x="29" y="14"/>
                  </a:cubicBezTo>
                  <a:cubicBezTo>
                    <a:pt x="29" y="14"/>
                    <a:pt x="29" y="14"/>
                    <a:pt x="29" y="14"/>
                  </a:cubicBezTo>
                  <a:cubicBezTo>
                    <a:pt x="29" y="13"/>
                    <a:pt x="29" y="13"/>
                    <a:pt x="30" y="12"/>
                  </a:cubicBezTo>
                  <a:cubicBezTo>
                    <a:pt x="32" y="10"/>
                    <a:pt x="32" y="10"/>
                    <a:pt x="32" y="10"/>
                  </a:cubicBezTo>
                  <a:cubicBezTo>
                    <a:pt x="33" y="9"/>
                    <a:pt x="32" y="8"/>
                    <a:pt x="32" y="8"/>
                  </a:cubicBezTo>
                  <a:cubicBezTo>
                    <a:pt x="31" y="6"/>
                    <a:pt x="31" y="6"/>
                    <a:pt x="31" y="6"/>
                  </a:cubicBezTo>
                  <a:cubicBezTo>
                    <a:pt x="30" y="6"/>
                    <a:pt x="30" y="6"/>
                    <a:pt x="29" y="6"/>
                  </a:cubicBezTo>
                  <a:cubicBezTo>
                    <a:pt x="27" y="8"/>
                    <a:pt x="27" y="8"/>
                    <a:pt x="27" y="8"/>
                  </a:cubicBezTo>
                  <a:cubicBezTo>
                    <a:pt x="26" y="8"/>
                    <a:pt x="25" y="8"/>
                    <a:pt x="24" y="8"/>
                  </a:cubicBezTo>
                  <a:cubicBezTo>
                    <a:pt x="24" y="8"/>
                    <a:pt x="24" y="8"/>
                    <a:pt x="24" y="8"/>
                  </a:cubicBezTo>
                  <a:cubicBezTo>
                    <a:pt x="24" y="7"/>
                    <a:pt x="24" y="7"/>
                    <a:pt x="23" y="7"/>
                  </a:cubicBezTo>
                  <a:cubicBezTo>
                    <a:pt x="23" y="7"/>
                    <a:pt x="23" y="7"/>
                    <a:pt x="23" y="7"/>
                  </a:cubicBezTo>
                  <a:cubicBezTo>
                    <a:pt x="22" y="7"/>
                    <a:pt x="22" y="6"/>
                    <a:pt x="22" y="5"/>
                  </a:cubicBezTo>
                  <a:cubicBezTo>
                    <a:pt x="22" y="2"/>
                    <a:pt x="22" y="2"/>
                    <a:pt x="22" y="2"/>
                  </a:cubicBezTo>
                  <a:cubicBezTo>
                    <a:pt x="22" y="1"/>
                    <a:pt x="22" y="1"/>
                    <a:pt x="21" y="1"/>
                  </a:cubicBezTo>
                  <a:cubicBezTo>
                    <a:pt x="19" y="0"/>
                    <a:pt x="19" y="0"/>
                    <a:pt x="19" y="0"/>
                  </a:cubicBezTo>
                  <a:cubicBezTo>
                    <a:pt x="18" y="0"/>
                    <a:pt x="18" y="1"/>
                    <a:pt x="18" y="1"/>
                  </a:cubicBezTo>
                  <a:cubicBezTo>
                    <a:pt x="17" y="4"/>
                    <a:pt x="17" y="4"/>
                    <a:pt x="17" y="4"/>
                  </a:cubicBezTo>
                  <a:cubicBezTo>
                    <a:pt x="17" y="5"/>
                    <a:pt x="16" y="6"/>
                    <a:pt x="15" y="6"/>
                  </a:cubicBezTo>
                  <a:cubicBezTo>
                    <a:pt x="15" y="6"/>
                    <a:pt x="15" y="6"/>
                    <a:pt x="15" y="6"/>
                  </a:cubicBezTo>
                  <a:cubicBezTo>
                    <a:pt x="15" y="6"/>
                    <a:pt x="14" y="6"/>
                    <a:pt x="14" y="6"/>
                  </a:cubicBezTo>
                  <a:cubicBezTo>
                    <a:pt x="14" y="6"/>
                    <a:pt x="14" y="6"/>
                    <a:pt x="14" y="6"/>
                  </a:cubicBezTo>
                  <a:cubicBezTo>
                    <a:pt x="13" y="6"/>
                    <a:pt x="13" y="6"/>
                    <a:pt x="12" y="6"/>
                  </a:cubicBezTo>
                  <a:cubicBezTo>
                    <a:pt x="10" y="3"/>
                    <a:pt x="10" y="3"/>
                    <a:pt x="10" y="3"/>
                  </a:cubicBezTo>
                  <a:cubicBezTo>
                    <a:pt x="9" y="3"/>
                    <a:pt x="8" y="3"/>
                    <a:pt x="8" y="3"/>
                  </a:cubicBezTo>
                  <a:cubicBezTo>
                    <a:pt x="6" y="5"/>
                    <a:pt x="6" y="5"/>
                    <a:pt x="6" y="5"/>
                  </a:cubicBezTo>
                  <a:cubicBezTo>
                    <a:pt x="6" y="5"/>
                    <a:pt x="6" y="6"/>
                    <a:pt x="6" y="6"/>
                  </a:cubicBezTo>
                  <a:close/>
                  <a:moveTo>
                    <a:pt x="23" y="14"/>
                  </a:moveTo>
                  <a:cubicBezTo>
                    <a:pt x="25" y="17"/>
                    <a:pt x="24" y="21"/>
                    <a:pt x="22" y="23"/>
                  </a:cubicBezTo>
                  <a:cubicBezTo>
                    <a:pt x="19" y="25"/>
                    <a:pt x="15" y="24"/>
                    <a:pt x="13" y="22"/>
                  </a:cubicBezTo>
                  <a:cubicBezTo>
                    <a:pt x="11" y="19"/>
                    <a:pt x="11" y="15"/>
                    <a:pt x="14" y="13"/>
                  </a:cubicBezTo>
                  <a:cubicBezTo>
                    <a:pt x="17" y="11"/>
                    <a:pt x="21" y="11"/>
                    <a:pt x="23" y="14"/>
                  </a:cubicBezTo>
                  <a:close/>
                </a:path>
              </a:pathLst>
            </a:custGeom>
            <a:solidFill>
              <a:srgbClr val="5C2D91"/>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 name="Freeform 589"/>
            <p:cNvSpPr>
              <a:spLocks noEditPoints="1"/>
            </p:cNvSpPr>
            <p:nvPr/>
          </p:nvSpPr>
          <p:spPr bwMode="gray">
            <a:xfrm>
              <a:off x="8101222" y="3920366"/>
              <a:ext cx="2126837" cy="2117552"/>
            </a:xfrm>
            <a:custGeom>
              <a:avLst/>
              <a:gdLst>
                <a:gd name="T0" fmla="*/ 95 w 106"/>
                <a:gd name="T1" fmla="*/ 42 h 106"/>
                <a:gd name="T2" fmla="*/ 101 w 106"/>
                <a:gd name="T3" fmla="*/ 30 h 106"/>
                <a:gd name="T4" fmla="*/ 88 w 106"/>
                <a:gd name="T5" fmla="*/ 26 h 106"/>
                <a:gd name="T6" fmla="*/ 89 w 106"/>
                <a:gd name="T7" fmla="*/ 14 h 106"/>
                <a:gd name="T8" fmla="*/ 75 w 106"/>
                <a:gd name="T9" fmla="*/ 15 h 106"/>
                <a:gd name="T10" fmla="*/ 71 w 106"/>
                <a:gd name="T11" fmla="*/ 3 h 106"/>
                <a:gd name="T12" fmla="*/ 59 w 106"/>
                <a:gd name="T13" fmla="*/ 10 h 106"/>
                <a:gd name="T14" fmla="*/ 51 w 106"/>
                <a:gd name="T15" fmla="*/ 0 h 106"/>
                <a:gd name="T16" fmla="*/ 42 w 106"/>
                <a:gd name="T17" fmla="*/ 11 h 106"/>
                <a:gd name="T18" fmla="*/ 31 w 106"/>
                <a:gd name="T19" fmla="*/ 5 h 106"/>
                <a:gd name="T20" fmla="*/ 27 w 106"/>
                <a:gd name="T21" fmla="*/ 18 h 106"/>
                <a:gd name="T22" fmla="*/ 14 w 106"/>
                <a:gd name="T23" fmla="*/ 17 h 106"/>
                <a:gd name="T24" fmla="*/ 16 w 106"/>
                <a:gd name="T25" fmla="*/ 31 h 106"/>
                <a:gd name="T26" fmla="*/ 4 w 106"/>
                <a:gd name="T27" fmla="*/ 35 h 106"/>
                <a:gd name="T28" fmla="*/ 10 w 106"/>
                <a:gd name="T29" fmla="*/ 47 h 106"/>
                <a:gd name="T30" fmla="*/ 0 w 106"/>
                <a:gd name="T31" fmla="*/ 55 h 106"/>
                <a:gd name="T32" fmla="*/ 11 w 106"/>
                <a:gd name="T33" fmla="*/ 64 h 106"/>
                <a:gd name="T34" fmla="*/ 5 w 106"/>
                <a:gd name="T35" fmla="*/ 75 h 106"/>
                <a:gd name="T36" fmla="*/ 19 w 106"/>
                <a:gd name="T37" fmla="*/ 79 h 106"/>
                <a:gd name="T38" fmla="*/ 18 w 106"/>
                <a:gd name="T39" fmla="*/ 92 h 106"/>
                <a:gd name="T40" fmla="*/ 31 w 106"/>
                <a:gd name="T41" fmla="*/ 90 h 106"/>
                <a:gd name="T42" fmla="*/ 35 w 106"/>
                <a:gd name="T43" fmla="*/ 103 h 106"/>
                <a:gd name="T44" fmla="*/ 47 w 106"/>
                <a:gd name="T45" fmla="*/ 96 h 106"/>
                <a:gd name="T46" fmla="*/ 56 w 106"/>
                <a:gd name="T47" fmla="*/ 106 h 106"/>
                <a:gd name="T48" fmla="*/ 64 w 106"/>
                <a:gd name="T49" fmla="*/ 95 h 106"/>
                <a:gd name="T50" fmla="*/ 76 w 106"/>
                <a:gd name="T51" fmla="*/ 101 h 106"/>
                <a:gd name="T52" fmla="*/ 80 w 106"/>
                <a:gd name="T53" fmla="*/ 87 h 106"/>
                <a:gd name="T54" fmla="*/ 93 w 106"/>
                <a:gd name="T55" fmla="*/ 88 h 106"/>
                <a:gd name="T56" fmla="*/ 91 w 106"/>
                <a:gd name="T57" fmla="*/ 75 h 106"/>
                <a:gd name="T58" fmla="*/ 103 w 106"/>
                <a:gd name="T59" fmla="*/ 71 h 106"/>
                <a:gd name="T60" fmla="*/ 96 w 106"/>
                <a:gd name="T61" fmla="*/ 59 h 106"/>
                <a:gd name="T62" fmla="*/ 106 w 106"/>
                <a:gd name="T63" fmla="*/ 50 h 106"/>
                <a:gd name="T64" fmla="*/ 82 w 106"/>
                <a:gd name="T65" fmla="*/ 63 h 106"/>
                <a:gd name="T66" fmla="*/ 82 w 106"/>
                <a:gd name="T67" fmla="*/ 43 h 106"/>
                <a:gd name="T68" fmla="*/ 86 w 106"/>
                <a:gd name="T69" fmla="*/ 61 h 106"/>
                <a:gd name="T70" fmla="*/ 65 w 106"/>
                <a:gd name="T71" fmla="*/ 43 h 106"/>
                <a:gd name="T72" fmla="*/ 70 w 106"/>
                <a:gd name="T73" fmla="*/ 24 h 106"/>
                <a:gd name="T74" fmla="*/ 45 w 106"/>
                <a:gd name="T75" fmla="*/ 20 h 106"/>
                <a:gd name="T76" fmla="*/ 63 w 106"/>
                <a:gd name="T77" fmla="*/ 24 h 106"/>
                <a:gd name="T78" fmla="*/ 43 w 106"/>
                <a:gd name="T79" fmla="*/ 24 h 106"/>
                <a:gd name="T80" fmla="*/ 53 w 106"/>
                <a:gd name="T81" fmla="*/ 61 h 106"/>
                <a:gd name="T82" fmla="*/ 62 w 106"/>
                <a:gd name="T83" fmla="*/ 53 h 106"/>
                <a:gd name="T84" fmla="*/ 44 w 106"/>
                <a:gd name="T85" fmla="*/ 40 h 106"/>
                <a:gd name="T86" fmla="*/ 24 w 106"/>
                <a:gd name="T87" fmla="*/ 35 h 106"/>
                <a:gd name="T88" fmla="*/ 20 w 106"/>
                <a:gd name="T89" fmla="*/ 61 h 106"/>
                <a:gd name="T90" fmla="*/ 24 w 106"/>
                <a:gd name="T91" fmla="*/ 42 h 106"/>
                <a:gd name="T92" fmla="*/ 24 w 106"/>
                <a:gd name="T93" fmla="*/ 62 h 106"/>
                <a:gd name="T94" fmla="*/ 25 w 106"/>
                <a:gd name="T95" fmla="*/ 66 h 106"/>
                <a:gd name="T96" fmla="*/ 40 w 106"/>
                <a:gd name="T97" fmla="*/ 80 h 106"/>
                <a:gd name="T98" fmla="*/ 24 w 106"/>
                <a:gd name="T99" fmla="*/ 69 h 106"/>
                <a:gd name="T100" fmla="*/ 44 w 106"/>
                <a:gd name="T101" fmla="*/ 85 h 106"/>
                <a:gd name="T102" fmla="*/ 55 w 106"/>
                <a:gd name="T103" fmla="*/ 68 h 106"/>
                <a:gd name="T104" fmla="*/ 70 w 106"/>
                <a:gd name="T105" fmla="*/ 82 h 106"/>
                <a:gd name="T106" fmla="*/ 65 w 106"/>
                <a:gd name="T107" fmla="*/ 62 h 106"/>
                <a:gd name="T108" fmla="*/ 77 w 106"/>
                <a:gd name="T109"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 h="106">
                  <a:moveTo>
                    <a:pt x="104" y="48"/>
                  </a:moveTo>
                  <a:cubicBezTo>
                    <a:pt x="96" y="47"/>
                    <a:pt x="96" y="47"/>
                    <a:pt x="96" y="47"/>
                  </a:cubicBezTo>
                  <a:cubicBezTo>
                    <a:pt x="96" y="45"/>
                    <a:pt x="96" y="44"/>
                    <a:pt x="95" y="42"/>
                  </a:cubicBezTo>
                  <a:cubicBezTo>
                    <a:pt x="102" y="38"/>
                    <a:pt x="102" y="38"/>
                    <a:pt x="102" y="38"/>
                  </a:cubicBezTo>
                  <a:cubicBezTo>
                    <a:pt x="103" y="37"/>
                    <a:pt x="104" y="36"/>
                    <a:pt x="103" y="35"/>
                  </a:cubicBezTo>
                  <a:cubicBezTo>
                    <a:pt x="101" y="30"/>
                    <a:pt x="101" y="30"/>
                    <a:pt x="101" y="30"/>
                  </a:cubicBezTo>
                  <a:cubicBezTo>
                    <a:pt x="101" y="29"/>
                    <a:pt x="100" y="29"/>
                    <a:pt x="99" y="29"/>
                  </a:cubicBezTo>
                  <a:cubicBezTo>
                    <a:pt x="91" y="31"/>
                    <a:pt x="91" y="31"/>
                    <a:pt x="91" y="31"/>
                  </a:cubicBezTo>
                  <a:cubicBezTo>
                    <a:pt x="90" y="29"/>
                    <a:pt x="89" y="28"/>
                    <a:pt x="88" y="26"/>
                  </a:cubicBezTo>
                  <a:cubicBezTo>
                    <a:pt x="93" y="20"/>
                    <a:pt x="93" y="20"/>
                    <a:pt x="93" y="20"/>
                  </a:cubicBezTo>
                  <a:cubicBezTo>
                    <a:pt x="93" y="19"/>
                    <a:pt x="93" y="18"/>
                    <a:pt x="93" y="17"/>
                  </a:cubicBezTo>
                  <a:cubicBezTo>
                    <a:pt x="89" y="14"/>
                    <a:pt x="89" y="14"/>
                    <a:pt x="89" y="14"/>
                  </a:cubicBezTo>
                  <a:cubicBezTo>
                    <a:pt x="88" y="13"/>
                    <a:pt x="87" y="13"/>
                    <a:pt x="86" y="13"/>
                  </a:cubicBezTo>
                  <a:cubicBezTo>
                    <a:pt x="80" y="18"/>
                    <a:pt x="80" y="18"/>
                    <a:pt x="80" y="18"/>
                  </a:cubicBezTo>
                  <a:cubicBezTo>
                    <a:pt x="78" y="17"/>
                    <a:pt x="77" y="16"/>
                    <a:pt x="75" y="15"/>
                  </a:cubicBezTo>
                  <a:cubicBezTo>
                    <a:pt x="77" y="8"/>
                    <a:pt x="77" y="8"/>
                    <a:pt x="77" y="8"/>
                  </a:cubicBezTo>
                  <a:cubicBezTo>
                    <a:pt x="78" y="7"/>
                    <a:pt x="77" y="5"/>
                    <a:pt x="76" y="5"/>
                  </a:cubicBezTo>
                  <a:cubicBezTo>
                    <a:pt x="71" y="3"/>
                    <a:pt x="71" y="3"/>
                    <a:pt x="71" y="3"/>
                  </a:cubicBezTo>
                  <a:cubicBezTo>
                    <a:pt x="70" y="3"/>
                    <a:pt x="69" y="3"/>
                    <a:pt x="69" y="4"/>
                  </a:cubicBezTo>
                  <a:cubicBezTo>
                    <a:pt x="65" y="11"/>
                    <a:pt x="65" y="11"/>
                    <a:pt x="65" y="11"/>
                  </a:cubicBezTo>
                  <a:cubicBezTo>
                    <a:pt x="63" y="10"/>
                    <a:pt x="61" y="10"/>
                    <a:pt x="59" y="10"/>
                  </a:cubicBezTo>
                  <a:cubicBezTo>
                    <a:pt x="58" y="2"/>
                    <a:pt x="58" y="2"/>
                    <a:pt x="58" y="2"/>
                  </a:cubicBezTo>
                  <a:cubicBezTo>
                    <a:pt x="58" y="1"/>
                    <a:pt x="57" y="0"/>
                    <a:pt x="56" y="0"/>
                  </a:cubicBezTo>
                  <a:cubicBezTo>
                    <a:pt x="51" y="0"/>
                    <a:pt x="51" y="0"/>
                    <a:pt x="51" y="0"/>
                  </a:cubicBezTo>
                  <a:cubicBezTo>
                    <a:pt x="50" y="0"/>
                    <a:pt x="49" y="1"/>
                    <a:pt x="49" y="2"/>
                  </a:cubicBezTo>
                  <a:cubicBezTo>
                    <a:pt x="47" y="10"/>
                    <a:pt x="47" y="10"/>
                    <a:pt x="47" y="10"/>
                  </a:cubicBezTo>
                  <a:cubicBezTo>
                    <a:pt x="46" y="10"/>
                    <a:pt x="44" y="10"/>
                    <a:pt x="42" y="11"/>
                  </a:cubicBezTo>
                  <a:cubicBezTo>
                    <a:pt x="38" y="4"/>
                    <a:pt x="38" y="4"/>
                    <a:pt x="38" y="4"/>
                  </a:cubicBezTo>
                  <a:cubicBezTo>
                    <a:pt x="38" y="3"/>
                    <a:pt x="37" y="2"/>
                    <a:pt x="36" y="3"/>
                  </a:cubicBezTo>
                  <a:cubicBezTo>
                    <a:pt x="31" y="5"/>
                    <a:pt x="31" y="5"/>
                    <a:pt x="31" y="5"/>
                  </a:cubicBezTo>
                  <a:cubicBezTo>
                    <a:pt x="30" y="5"/>
                    <a:pt x="29" y="6"/>
                    <a:pt x="30" y="7"/>
                  </a:cubicBezTo>
                  <a:cubicBezTo>
                    <a:pt x="32" y="15"/>
                    <a:pt x="32" y="15"/>
                    <a:pt x="32" y="15"/>
                  </a:cubicBezTo>
                  <a:cubicBezTo>
                    <a:pt x="30" y="16"/>
                    <a:pt x="28" y="17"/>
                    <a:pt x="27" y="18"/>
                  </a:cubicBezTo>
                  <a:cubicBezTo>
                    <a:pt x="20" y="13"/>
                    <a:pt x="20" y="13"/>
                    <a:pt x="20" y="13"/>
                  </a:cubicBezTo>
                  <a:cubicBezTo>
                    <a:pt x="20" y="13"/>
                    <a:pt x="18" y="13"/>
                    <a:pt x="18" y="14"/>
                  </a:cubicBezTo>
                  <a:cubicBezTo>
                    <a:pt x="14" y="17"/>
                    <a:pt x="14" y="17"/>
                    <a:pt x="14" y="17"/>
                  </a:cubicBezTo>
                  <a:cubicBezTo>
                    <a:pt x="13" y="18"/>
                    <a:pt x="13" y="19"/>
                    <a:pt x="14" y="20"/>
                  </a:cubicBezTo>
                  <a:cubicBezTo>
                    <a:pt x="19" y="26"/>
                    <a:pt x="19" y="26"/>
                    <a:pt x="19" y="26"/>
                  </a:cubicBezTo>
                  <a:cubicBezTo>
                    <a:pt x="18" y="28"/>
                    <a:pt x="17" y="29"/>
                    <a:pt x="16" y="31"/>
                  </a:cubicBezTo>
                  <a:cubicBezTo>
                    <a:pt x="8" y="29"/>
                    <a:pt x="8" y="29"/>
                    <a:pt x="8" y="29"/>
                  </a:cubicBezTo>
                  <a:cubicBezTo>
                    <a:pt x="7" y="28"/>
                    <a:pt x="6" y="29"/>
                    <a:pt x="6" y="30"/>
                  </a:cubicBezTo>
                  <a:cubicBezTo>
                    <a:pt x="4" y="35"/>
                    <a:pt x="4" y="35"/>
                    <a:pt x="4" y="35"/>
                  </a:cubicBezTo>
                  <a:cubicBezTo>
                    <a:pt x="3" y="36"/>
                    <a:pt x="4" y="37"/>
                    <a:pt x="4" y="37"/>
                  </a:cubicBezTo>
                  <a:cubicBezTo>
                    <a:pt x="11" y="41"/>
                    <a:pt x="11" y="41"/>
                    <a:pt x="11" y="41"/>
                  </a:cubicBezTo>
                  <a:cubicBezTo>
                    <a:pt x="11" y="43"/>
                    <a:pt x="10" y="45"/>
                    <a:pt x="10" y="47"/>
                  </a:cubicBezTo>
                  <a:cubicBezTo>
                    <a:pt x="2" y="48"/>
                    <a:pt x="2" y="48"/>
                    <a:pt x="2" y="48"/>
                  </a:cubicBezTo>
                  <a:cubicBezTo>
                    <a:pt x="1" y="48"/>
                    <a:pt x="0" y="49"/>
                    <a:pt x="0" y="50"/>
                  </a:cubicBezTo>
                  <a:cubicBezTo>
                    <a:pt x="0" y="55"/>
                    <a:pt x="0" y="55"/>
                    <a:pt x="0" y="55"/>
                  </a:cubicBezTo>
                  <a:cubicBezTo>
                    <a:pt x="0" y="56"/>
                    <a:pt x="1" y="57"/>
                    <a:pt x="2" y="57"/>
                  </a:cubicBezTo>
                  <a:cubicBezTo>
                    <a:pt x="10" y="59"/>
                    <a:pt x="10" y="59"/>
                    <a:pt x="10" y="59"/>
                  </a:cubicBezTo>
                  <a:cubicBezTo>
                    <a:pt x="10" y="60"/>
                    <a:pt x="11" y="62"/>
                    <a:pt x="11" y="64"/>
                  </a:cubicBezTo>
                  <a:cubicBezTo>
                    <a:pt x="4" y="68"/>
                    <a:pt x="4" y="68"/>
                    <a:pt x="4" y="68"/>
                  </a:cubicBezTo>
                  <a:cubicBezTo>
                    <a:pt x="3" y="68"/>
                    <a:pt x="3" y="69"/>
                    <a:pt x="3" y="70"/>
                  </a:cubicBezTo>
                  <a:cubicBezTo>
                    <a:pt x="5" y="75"/>
                    <a:pt x="5" y="75"/>
                    <a:pt x="5" y="75"/>
                  </a:cubicBezTo>
                  <a:cubicBezTo>
                    <a:pt x="6" y="76"/>
                    <a:pt x="7" y="77"/>
                    <a:pt x="8" y="76"/>
                  </a:cubicBezTo>
                  <a:cubicBezTo>
                    <a:pt x="16" y="75"/>
                    <a:pt x="16" y="75"/>
                    <a:pt x="16" y="75"/>
                  </a:cubicBezTo>
                  <a:cubicBezTo>
                    <a:pt x="16" y="76"/>
                    <a:pt x="18" y="78"/>
                    <a:pt x="19" y="79"/>
                  </a:cubicBezTo>
                  <a:cubicBezTo>
                    <a:pt x="14" y="86"/>
                    <a:pt x="14" y="86"/>
                    <a:pt x="14" y="86"/>
                  </a:cubicBezTo>
                  <a:cubicBezTo>
                    <a:pt x="13" y="86"/>
                    <a:pt x="13" y="88"/>
                    <a:pt x="14" y="88"/>
                  </a:cubicBezTo>
                  <a:cubicBezTo>
                    <a:pt x="18" y="92"/>
                    <a:pt x="18" y="92"/>
                    <a:pt x="18" y="92"/>
                  </a:cubicBezTo>
                  <a:cubicBezTo>
                    <a:pt x="18" y="93"/>
                    <a:pt x="20" y="93"/>
                    <a:pt x="20" y="92"/>
                  </a:cubicBezTo>
                  <a:cubicBezTo>
                    <a:pt x="27" y="87"/>
                    <a:pt x="27" y="87"/>
                    <a:pt x="27" y="87"/>
                  </a:cubicBezTo>
                  <a:cubicBezTo>
                    <a:pt x="28" y="88"/>
                    <a:pt x="30" y="89"/>
                    <a:pt x="31" y="90"/>
                  </a:cubicBezTo>
                  <a:cubicBezTo>
                    <a:pt x="29" y="98"/>
                    <a:pt x="29" y="98"/>
                    <a:pt x="29" y="98"/>
                  </a:cubicBezTo>
                  <a:cubicBezTo>
                    <a:pt x="29" y="99"/>
                    <a:pt x="29" y="100"/>
                    <a:pt x="30" y="100"/>
                  </a:cubicBezTo>
                  <a:cubicBezTo>
                    <a:pt x="35" y="103"/>
                    <a:pt x="35" y="103"/>
                    <a:pt x="35" y="103"/>
                  </a:cubicBezTo>
                  <a:cubicBezTo>
                    <a:pt x="36" y="103"/>
                    <a:pt x="37" y="103"/>
                    <a:pt x="38" y="102"/>
                  </a:cubicBezTo>
                  <a:cubicBezTo>
                    <a:pt x="42" y="95"/>
                    <a:pt x="42" y="95"/>
                    <a:pt x="42" y="95"/>
                  </a:cubicBezTo>
                  <a:cubicBezTo>
                    <a:pt x="44" y="95"/>
                    <a:pt x="46" y="96"/>
                    <a:pt x="47" y="96"/>
                  </a:cubicBezTo>
                  <a:cubicBezTo>
                    <a:pt x="49" y="104"/>
                    <a:pt x="49" y="104"/>
                    <a:pt x="49" y="104"/>
                  </a:cubicBezTo>
                  <a:cubicBezTo>
                    <a:pt x="49" y="105"/>
                    <a:pt x="50" y="106"/>
                    <a:pt x="51" y="106"/>
                  </a:cubicBezTo>
                  <a:cubicBezTo>
                    <a:pt x="56" y="106"/>
                    <a:pt x="56" y="106"/>
                    <a:pt x="56" y="106"/>
                  </a:cubicBezTo>
                  <a:cubicBezTo>
                    <a:pt x="57" y="106"/>
                    <a:pt x="58" y="105"/>
                    <a:pt x="58" y="104"/>
                  </a:cubicBezTo>
                  <a:cubicBezTo>
                    <a:pt x="59" y="96"/>
                    <a:pt x="59" y="96"/>
                    <a:pt x="59" y="96"/>
                  </a:cubicBezTo>
                  <a:cubicBezTo>
                    <a:pt x="61" y="96"/>
                    <a:pt x="63" y="95"/>
                    <a:pt x="64" y="95"/>
                  </a:cubicBezTo>
                  <a:cubicBezTo>
                    <a:pt x="68" y="102"/>
                    <a:pt x="68" y="102"/>
                    <a:pt x="68" y="102"/>
                  </a:cubicBezTo>
                  <a:cubicBezTo>
                    <a:pt x="69" y="103"/>
                    <a:pt x="70" y="103"/>
                    <a:pt x="71" y="103"/>
                  </a:cubicBezTo>
                  <a:cubicBezTo>
                    <a:pt x="76" y="101"/>
                    <a:pt x="76" y="101"/>
                    <a:pt x="76" y="101"/>
                  </a:cubicBezTo>
                  <a:cubicBezTo>
                    <a:pt x="77" y="100"/>
                    <a:pt x="77" y="99"/>
                    <a:pt x="77" y="98"/>
                  </a:cubicBezTo>
                  <a:cubicBezTo>
                    <a:pt x="75" y="90"/>
                    <a:pt x="75" y="90"/>
                    <a:pt x="75" y="90"/>
                  </a:cubicBezTo>
                  <a:cubicBezTo>
                    <a:pt x="77" y="90"/>
                    <a:pt x="78" y="89"/>
                    <a:pt x="80" y="87"/>
                  </a:cubicBezTo>
                  <a:cubicBezTo>
                    <a:pt x="86" y="92"/>
                    <a:pt x="86" y="92"/>
                    <a:pt x="86" y="92"/>
                  </a:cubicBezTo>
                  <a:cubicBezTo>
                    <a:pt x="87" y="93"/>
                    <a:pt x="88" y="93"/>
                    <a:pt x="89" y="92"/>
                  </a:cubicBezTo>
                  <a:cubicBezTo>
                    <a:pt x="93" y="88"/>
                    <a:pt x="93" y="88"/>
                    <a:pt x="93" y="88"/>
                  </a:cubicBezTo>
                  <a:cubicBezTo>
                    <a:pt x="93" y="88"/>
                    <a:pt x="93" y="86"/>
                    <a:pt x="93" y="86"/>
                  </a:cubicBezTo>
                  <a:cubicBezTo>
                    <a:pt x="88" y="79"/>
                    <a:pt x="88" y="79"/>
                    <a:pt x="88" y="79"/>
                  </a:cubicBezTo>
                  <a:cubicBezTo>
                    <a:pt x="89" y="78"/>
                    <a:pt x="90" y="76"/>
                    <a:pt x="91" y="75"/>
                  </a:cubicBezTo>
                  <a:cubicBezTo>
                    <a:pt x="99" y="77"/>
                    <a:pt x="99" y="77"/>
                    <a:pt x="99" y="77"/>
                  </a:cubicBezTo>
                  <a:cubicBezTo>
                    <a:pt x="99" y="77"/>
                    <a:pt x="101" y="77"/>
                    <a:pt x="101" y="76"/>
                  </a:cubicBezTo>
                  <a:cubicBezTo>
                    <a:pt x="103" y="71"/>
                    <a:pt x="103" y="71"/>
                    <a:pt x="103" y="71"/>
                  </a:cubicBezTo>
                  <a:cubicBezTo>
                    <a:pt x="103" y="70"/>
                    <a:pt x="103" y="69"/>
                    <a:pt x="102" y="68"/>
                  </a:cubicBezTo>
                  <a:cubicBezTo>
                    <a:pt x="95" y="64"/>
                    <a:pt x="95" y="64"/>
                    <a:pt x="95" y="64"/>
                  </a:cubicBezTo>
                  <a:cubicBezTo>
                    <a:pt x="96" y="62"/>
                    <a:pt x="96" y="60"/>
                    <a:pt x="96" y="59"/>
                  </a:cubicBezTo>
                  <a:cubicBezTo>
                    <a:pt x="104" y="57"/>
                    <a:pt x="104" y="57"/>
                    <a:pt x="104" y="57"/>
                  </a:cubicBezTo>
                  <a:cubicBezTo>
                    <a:pt x="105" y="57"/>
                    <a:pt x="106" y="56"/>
                    <a:pt x="106" y="55"/>
                  </a:cubicBezTo>
                  <a:cubicBezTo>
                    <a:pt x="106" y="50"/>
                    <a:pt x="106" y="50"/>
                    <a:pt x="106" y="50"/>
                  </a:cubicBezTo>
                  <a:cubicBezTo>
                    <a:pt x="106" y="49"/>
                    <a:pt x="105" y="48"/>
                    <a:pt x="104" y="48"/>
                  </a:cubicBezTo>
                  <a:close/>
                  <a:moveTo>
                    <a:pt x="86" y="61"/>
                  </a:moveTo>
                  <a:cubicBezTo>
                    <a:pt x="85" y="63"/>
                    <a:pt x="83" y="64"/>
                    <a:pt x="82" y="63"/>
                  </a:cubicBezTo>
                  <a:cubicBezTo>
                    <a:pt x="68" y="55"/>
                    <a:pt x="68" y="55"/>
                    <a:pt x="68" y="55"/>
                  </a:cubicBezTo>
                  <a:cubicBezTo>
                    <a:pt x="67" y="54"/>
                    <a:pt x="67" y="52"/>
                    <a:pt x="68" y="51"/>
                  </a:cubicBezTo>
                  <a:cubicBezTo>
                    <a:pt x="82" y="43"/>
                    <a:pt x="82" y="43"/>
                    <a:pt x="82" y="43"/>
                  </a:cubicBezTo>
                  <a:cubicBezTo>
                    <a:pt x="83" y="42"/>
                    <a:pt x="85" y="42"/>
                    <a:pt x="86" y="44"/>
                  </a:cubicBezTo>
                  <a:cubicBezTo>
                    <a:pt x="86" y="44"/>
                    <a:pt x="87" y="49"/>
                    <a:pt x="87" y="53"/>
                  </a:cubicBezTo>
                  <a:cubicBezTo>
                    <a:pt x="87" y="57"/>
                    <a:pt x="86" y="61"/>
                    <a:pt x="86" y="61"/>
                  </a:cubicBezTo>
                  <a:close/>
                  <a:moveTo>
                    <a:pt x="82" y="36"/>
                  </a:moveTo>
                  <a:cubicBezTo>
                    <a:pt x="83" y="37"/>
                    <a:pt x="83" y="39"/>
                    <a:pt x="81" y="40"/>
                  </a:cubicBezTo>
                  <a:cubicBezTo>
                    <a:pt x="65" y="43"/>
                    <a:pt x="65" y="43"/>
                    <a:pt x="65" y="43"/>
                  </a:cubicBezTo>
                  <a:cubicBezTo>
                    <a:pt x="63" y="44"/>
                    <a:pt x="62" y="42"/>
                    <a:pt x="63" y="41"/>
                  </a:cubicBezTo>
                  <a:cubicBezTo>
                    <a:pt x="66" y="25"/>
                    <a:pt x="66" y="25"/>
                    <a:pt x="66" y="25"/>
                  </a:cubicBezTo>
                  <a:cubicBezTo>
                    <a:pt x="67" y="23"/>
                    <a:pt x="69" y="23"/>
                    <a:pt x="70" y="24"/>
                  </a:cubicBezTo>
                  <a:cubicBezTo>
                    <a:pt x="70" y="24"/>
                    <a:pt x="74" y="26"/>
                    <a:pt x="77" y="29"/>
                  </a:cubicBezTo>
                  <a:cubicBezTo>
                    <a:pt x="80" y="32"/>
                    <a:pt x="82" y="36"/>
                    <a:pt x="82" y="36"/>
                  </a:cubicBezTo>
                  <a:close/>
                  <a:moveTo>
                    <a:pt x="45" y="20"/>
                  </a:moveTo>
                  <a:cubicBezTo>
                    <a:pt x="45" y="20"/>
                    <a:pt x="49" y="19"/>
                    <a:pt x="53" y="19"/>
                  </a:cubicBezTo>
                  <a:cubicBezTo>
                    <a:pt x="57" y="19"/>
                    <a:pt x="62" y="20"/>
                    <a:pt x="62" y="20"/>
                  </a:cubicBezTo>
                  <a:cubicBezTo>
                    <a:pt x="64" y="20"/>
                    <a:pt x="64" y="22"/>
                    <a:pt x="63" y="24"/>
                  </a:cubicBezTo>
                  <a:cubicBezTo>
                    <a:pt x="55" y="37"/>
                    <a:pt x="55" y="37"/>
                    <a:pt x="55" y="37"/>
                  </a:cubicBezTo>
                  <a:cubicBezTo>
                    <a:pt x="54" y="39"/>
                    <a:pt x="52" y="39"/>
                    <a:pt x="51" y="37"/>
                  </a:cubicBezTo>
                  <a:cubicBezTo>
                    <a:pt x="43" y="24"/>
                    <a:pt x="43" y="24"/>
                    <a:pt x="43" y="24"/>
                  </a:cubicBezTo>
                  <a:cubicBezTo>
                    <a:pt x="42" y="22"/>
                    <a:pt x="43" y="20"/>
                    <a:pt x="45" y="20"/>
                  </a:cubicBezTo>
                  <a:close/>
                  <a:moveTo>
                    <a:pt x="62" y="53"/>
                  </a:moveTo>
                  <a:cubicBezTo>
                    <a:pt x="62" y="57"/>
                    <a:pt x="58" y="61"/>
                    <a:pt x="53" y="61"/>
                  </a:cubicBezTo>
                  <a:cubicBezTo>
                    <a:pt x="49" y="61"/>
                    <a:pt x="45" y="57"/>
                    <a:pt x="45" y="53"/>
                  </a:cubicBezTo>
                  <a:cubicBezTo>
                    <a:pt x="45" y="48"/>
                    <a:pt x="49" y="45"/>
                    <a:pt x="53" y="45"/>
                  </a:cubicBezTo>
                  <a:cubicBezTo>
                    <a:pt x="58" y="45"/>
                    <a:pt x="62" y="48"/>
                    <a:pt x="62" y="53"/>
                  </a:cubicBezTo>
                  <a:close/>
                  <a:moveTo>
                    <a:pt x="36" y="23"/>
                  </a:moveTo>
                  <a:cubicBezTo>
                    <a:pt x="38" y="22"/>
                    <a:pt x="40" y="23"/>
                    <a:pt x="40" y="25"/>
                  </a:cubicBezTo>
                  <a:cubicBezTo>
                    <a:pt x="44" y="40"/>
                    <a:pt x="44" y="40"/>
                    <a:pt x="44" y="40"/>
                  </a:cubicBezTo>
                  <a:cubicBezTo>
                    <a:pt x="44" y="42"/>
                    <a:pt x="43" y="43"/>
                    <a:pt x="41" y="43"/>
                  </a:cubicBezTo>
                  <a:cubicBezTo>
                    <a:pt x="26" y="39"/>
                    <a:pt x="26" y="39"/>
                    <a:pt x="26" y="39"/>
                  </a:cubicBezTo>
                  <a:cubicBezTo>
                    <a:pt x="24" y="39"/>
                    <a:pt x="23" y="37"/>
                    <a:pt x="24" y="35"/>
                  </a:cubicBezTo>
                  <a:cubicBezTo>
                    <a:pt x="24" y="35"/>
                    <a:pt x="26" y="31"/>
                    <a:pt x="29" y="28"/>
                  </a:cubicBezTo>
                  <a:cubicBezTo>
                    <a:pt x="32" y="25"/>
                    <a:pt x="36" y="23"/>
                    <a:pt x="36" y="23"/>
                  </a:cubicBezTo>
                  <a:close/>
                  <a:moveTo>
                    <a:pt x="20" y="61"/>
                  </a:moveTo>
                  <a:cubicBezTo>
                    <a:pt x="20" y="61"/>
                    <a:pt x="19" y="57"/>
                    <a:pt x="19" y="52"/>
                  </a:cubicBezTo>
                  <a:cubicBezTo>
                    <a:pt x="19" y="48"/>
                    <a:pt x="20" y="44"/>
                    <a:pt x="20" y="44"/>
                  </a:cubicBezTo>
                  <a:cubicBezTo>
                    <a:pt x="21" y="42"/>
                    <a:pt x="23" y="41"/>
                    <a:pt x="24" y="42"/>
                  </a:cubicBezTo>
                  <a:cubicBezTo>
                    <a:pt x="38" y="50"/>
                    <a:pt x="38" y="50"/>
                    <a:pt x="38" y="50"/>
                  </a:cubicBezTo>
                  <a:cubicBezTo>
                    <a:pt x="39" y="51"/>
                    <a:pt x="39" y="53"/>
                    <a:pt x="38" y="54"/>
                  </a:cubicBezTo>
                  <a:cubicBezTo>
                    <a:pt x="24" y="62"/>
                    <a:pt x="24" y="62"/>
                    <a:pt x="24" y="62"/>
                  </a:cubicBezTo>
                  <a:cubicBezTo>
                    <a:pt x="23" y="63"/>
                    <a:pt x="21" y="63"/>
                    <a:pt x="20" y="61"/>
                  </a:cubicBezTo>
                  <a:close/>
                  <a:moveTo>
                    <a:pt x="24" y="69"/>
                  </a:moveTo>
                  <a:cubicBezTo>
                    <a:pt x="23" y="68"/>
                    <a:pt x="24" y="66"/>
                    <a:pt x="25" y="66"/>
                  </a:cubicBezTo>
                  <a:cubicBezTo>
                    <a:pt x="41" y="62"/>
                    <a:pt x="41" y="62"/>
                    <a:pt x="41" y="62"/>
                  </a:cubicBezTo>
                  <a:cubicBezTo>
                    <a:pt x="43" y="61"/>
                    <a:pt x="44" y="63"/>
                    <a:pt x="43" y="65"/>
                  </a:cubicBezTo>
                  <a:cubicBezTo>
                    <a:pt x="40" y="80"/>
                    <a:pt x="40" y="80"/>
                    <a:pt x="40" y="80"/>
                  </a:cubicBezTo>
                  <a:cubicBezTo>
                    <a:pt x="39" y="82"/>
                    <a:pt x="37" y="82"/>
                    <a:pt x="36" y="82"/>
                  </a:cubicBezTo>
                  <a:cubicBezTo>
                    <a:pt x="36" y="82"/>
                    <a:pt x="32" y="79"/>
                    <a:pt x="29" y="76"/>
                  </a:cubicBezTo>
                  <a:cubicBezTo>
                    <a:pt x="26" y="73"/>
                    <a:pt x="24" y="69"/>
                    <a:pt x="24" y="69"/>
                  </a:cubicBezTo>
                  <a:close/>
                  <a:moveTo>
                    <a:pt x="61" y="85"/>
                  </a:moveTo>
                  <a:cubicBezTo>
                    <a:pt x="61" y="85"/>
                    <a:pt x="57" y="86"/>
                    <a:pt x="53" y="86"/>
                  </a:cubicBezTo>
                  <a:cubicBezTo>
                    <a:pt x="49" y="86"/>
                    <a:pt x="44" y="85"/>
                    <a:pt x="44" y="85"/>
                  </a:cubicBezTo>
                  <a:cubicBezTo>
                    <a:pt x="42" y="85"/>
                    <a:pt x="42" y="83"/>
                    <a:pt x="43" y="81"/>
                  </a:cubicBezTo>
                  <a:cubicBezTo>
                    <a:pt x="51" y="68"/>
                    <a:pt x="51" y="68"/>
                    <a:pt x="51" y="68"/>
                  </a:cubicBezTo>
                  <a:cubicBezTo>
                    <a:pt x="52" y="66"/>
                    <a:pt x="54" y="66"/>
                    <a:pt x="55" y="68"/>
                  </a:cubicBezTo>
                  <a:cubicBezTo>
                    <a:pt x="63" y="81"/>
                    <a:pt x="63" y="81"/>
                    <a:pt x="63" y="81"/>
                  </a:cubicBezTo>
                  <a:cubicBezTo>
                    <a:pt x="64" y="83"/>
                    <a:pt x="63" y="85"/>
                    <a:pt x="61" y="85"/>
                  </a:cubicBezTo>
                  <a:close/>
                  <a:moveTo>
                    <a:pt x="70" y="82"/>
                  </a:moveTo>
                  <a:cubicBezTo>
                    <a:pt x="68" y="83"/>
                    <a:pt x="66" y="82"/>
                    <a:pt x="66" y="80"/>
                  </a:cubicBezTo>
                  <a:cubicBezTo>
                    <a:pt x="62" y="65"/>
                    <a:pt x="62" y="65"/>
                    <a:pt x="62" y="65"/>
                  </a:cubicBezTo>
                  <a:cubicBezTo>
                    <a:pt x="62" y="63"/>
                    <a:pt x="63" y="62"/>
                    <a:pt x="65" y="62"/>
                  </a:cubicBezTo>
                  <a:cubicBezTo>
                    <a:pt x="80" y="66"/>
                    <a:pt x="80" y="66"/>
                    <a:pt x="80" y="66"/>
                  </a:cubicBezTo>
                  <a:cubicBezTo>
                    <a:pt x="82" y="66"/>
                    <a:pt x="83" y="68"/>
                    <a:pt x="82" y="70"/>
                  </a:cubicBezTo>
                  <a:cubicBezTo>
                    <a:pt x="82" y="70"/>
                    <a:pt x="80" y="74"/>
                    <a:pt x="77" y="77"/>
                  </a:cubicBezTo>
                  <a:cubicBezTo>
                    <a:pt x="74" y="80"/>
                    <a:pt x="70" y="82"/>
                    <a:pt x="70" y="82"/>
                  </a:cubicBezTo>
                  <a:close/>
                </a:path>
              </a:pathLst>
            </a:custGeom>
            <a:solidFill>
              <a:srgbClr val="A32B01"/>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7" name="Freeform 590"/>
            <p:cNvSpPr>
              <a:spLocks noEditPoints="1"/>
            </p:cNvSpPr>
            <p:nvPr/>
          </p:nvSpPr>
          <p:spPr bwMode="gray">
            <a:xfrm>
              <a:off x="8751346" y="1394165"/>
              <a:ext cx="993763" cy="993763"/>
            </a:xfrm>
            <a:custGeom>
              <a:avLst/>
              <a:gdLst>
                <a:gd name="T0" fmla="*/ 49 w 50"/>
                <a:gd name="T1" fmla="*/ 31 h 50"/>
                <a:gd name="T2" fmla="*/ 42 w 50"/>
                <a:gd name="T3" fmla="*/ 27 h 50"/>
                <a:gd name="T4" fmla="*/ 42 w 50"/>
                <a:gd name="T5" fmla="*/ 27 h 50"/>
                <a:gd name="T6" fmla="*/ 42 w 50"/>
                <a:gd name="T7" fmla="*/ 22 h 50"/>
                <a:gd name="T8" fmla="*/ 42 w 50"/>
                <a:gd name="T9" fmla="*/ 22 h 50"/>
                <a:gd name="T10" fmla="*/ 48 w 50"/>
                <a:gd name="T11" fmla="*/ 17 h 50"/>
                <a:gd name="T12" fmla="*/ 49 w 50"/>
                <a:gd name="T13" fmla="*/ 14 h 50"/>
                <a:gd name="T14" fmla="*/ 46 w 50"/>
                <a:gd name="T15" fmla="*/ 13 h 50"/>
                <a:gd name="T16" fmla="*/ 38 w 50"/>
                <a:gd name="T17" fmla="*/ 14 h 50"/>
                <a:gd name="T18" fmla="*/ 38 w 50"/>
                <a:gd name="T19" fmla="*/ 14 h 50"/>
                <a:gd name="T20" fmla="*/ 35 w 50"/>
                <a:gd name="T21" fmla="*/ 12 h 50"/>
                <a:gd name="T22" fmla="*/ 35 w 50"/>
                <a:gd name="T23" fmla="*/ 11 h 50"/>
                <a:gd name="T24" fmla="*/ 35 w 50"/>
                <a:gd name="T25" fmla="*/ 4 h 50"/>
                <a:gd name="T26" fmla="*/ 34 w 50"/>
                <a:gd name="T27" fmla="*/ 1 h 50"/>
                <a:gd name="T28" fmla="*/ 31 w 50"/>
                <a:gd name="T29" fmla="*/ 2 h 50"/>
                <a:gd name="T30" fmla="*/ 26 w 50"/>
                <a:gd name="T31" fmla="*/ 9 h 50"/>
                <a:gd name="T32" fmla="*/ 26 w 50"/>
                <a:gd name="T33" fmla="*/ 9 h 50"/>
                <a:gd name="T34" fmla="*/ 22 w 50"/>
                <a:gd name="T35" fmla="*/ 9 h 50"/>
                <a:gd name="T36" fmla="*/ 22 w 50"/>
                <a:gd name="T37" fmla="*/ 9 h 50"/>
                <a:gd name="T38" fmla="*/ 17 w 50"/>
                <a:gd name="T39" fmla="*/ 3 h 50"/>
                <a:gd name="T40" fmla="*/ 14 w 50"/>
                <a:gd name="T41" fmla="*/ 2 h 50"/>
                <a:gd name="T42" fmla="*/ 12 w 50"/>
                <a:gd name="T43" fmla="*/ 5 h 50"/>
                <a:gd name="T44" fmla="*/ 14 w 50"/>
                <a:gd name="T45" fmla="*/ 13 h 50"/>
                <a:gd name="T46" fmla="*/ 14 w 50"/>
                <a:gd name="T47" fmla="*/ 13 h 50"/>
                <a:gd name="T48" fmla="*/ 11 w 50"/>
                <a:gd name="T49" fmla="*/ 16 h 50"/>
                <a:gd name="T50" fmla="*/ 11 w 50"/>
                <a:gd name="T51" fmla="*/ 16 h 50"/>
                <a:gd name="T52" fmla="*/ 3 w 50"/>
                <a:gd name="T53" fmla="*/ 15 h 50"/>
                <a:gd name="T54" fmla="*/ 1 w 50"/>
                <a:gd name="T55" fmla="*/ 17 h 50"/>
                <a:gd name="T56" fmla="*/ 2 w 50"/>
                <a:gd name="T57" fmla="*/ 20 h 50"/>
                <a:gd name="T58" fmla="*/ 8 w 50"/>
                <a:gd name="T59" fmla="*/ 24 h 50"/>
                <a:gd name="T60" fmla="*/ 9 w 50"/>
                <a:gd name="T61" fmla="*/ 29 h 50"/>
                <a:gd name="T62" fmla="*/ 3 w 50"/>
                <a:gd name="T63" fmla="*/ 33 h 50"/>
                <a:gd name="T64" fmla="*/ 2 w 50"/>
                <a:gd name="T65" fmla="*/ 37 h 50"/>
                <a:gd name="T66" fmla="*/ 5 w 50"/>
                <a:gd name="T67" fmla="*/ 38 h 50"/>
                <a:gd name="T68" fmla="*/ 12 w 50"/>
                <a:gd name="T69" fmla="*/ 36 h 50"/>
                <a:gd name="T70" fmla="*/ 16 w 50"/>
                <a:gd name="T71" fmla="*/ 39 h 50"/>
                <a:gd name="T72" fmla="*/ 15 w 50"/>
                <a:gd name="T73" fmla="*/ 47 h 50"/>
                <a:gd name="T74" fmla="*/ 17 w 50"/>
                <a:gd name="T75" fmla="*/ 50 h 50"/>
                <a:gd name="T76" fmla="*/ 20 w 50"/>
                <a:gd name="T77" fmla="*/ 49 h 50"/>
                <a:gd name="T78" fmla="*/ 24 w 50"/>
                <a:gd name="T79" fmla="*/ 42 h 50"/>
                <a:gd name="T80" fmla="*/ 28 w 50"/>
                <a:gd name="T81" fmla="*/ 42 h 50"/>
                <a:gd name="T82" fmla="*/ 33 w 50"/>
                <a:gd name="T83" fmla="*/ 48 h 50"/>
                <a:gd name="T84" fmla="*/ 37 w 50"/>
                <a:gd name="T85" fmla="*/ 49 h 50"/>
                <a:gd name="T86" fmla="*/ 38 w 50"/>
                <a:gd name="T87" fmla="*/ 46 h 50"/>
                <a:gd name="T88" fmla="*/ 36 w 50"/>
                <a:gd name="T89" fmla="*/ 38 h 50"/>
                <a:gd name="T90" fmla="*/ 39 w 50"/>
                <a:gd name="T91" fmla="*/ 35 h 50"/>
                <a:gd name="T92" fmla="*/ 47 w 50"/>
                <a:gd name="T93" fmla="*/ 36 h 50"/>
                <a:gd name="T94" fmla="*/ 50 w 50"/>
                <a:gd name="T95" fmla="*/ 34 h 50"/>
                <a:gd name="T96" fmla="*/ 49 w 50"/>
                <a:gd name="T97" fmla="*/ 31 h 50"/>
                <a:gd name="T98" fmla="*/ 22 w 50"/>
                <a:gd name="T99" fmla="*/ 36 h 50"/>
                <a:gd name="T100" fmla="*/ 15 w 50"/>
                <a:gd name="T101" fmla="*/ 22 h 50"/>
                <a:gd name="T102" fmla="*/ 29 w 50"/>
                <a:gd name="T103" fmla="*/ 15 h 50"/>
                <a:gd name="T104" fmla="*/ 35 w 50"/>
                <a:gd name="T105" fmla="*/ 29 h 50"/>
                <a:gd name="T106" fmla="*/ 22 w 50"/>
                <a:gd name="T107"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50">
                  <a:moveTo>
                    <a:pt x="49" y="31"/>
                  </a:moveTo>
                  <a:cubicBezTo>
                    <a:pt x="42" y="27"/>
                    <a:pt x="42" y="27"/>
                    <a:pt x="42" y="27"/>
                  </a:cubicBezTo>
                  <a:cubicBezTo>
                    <a:pt x="42" y="27"/>
                    <a:pt x="42" y="27"/>
                    <a:pt x="42" y="27"/>
                  </a:cubicBezTo>
                  <a:cubicBezTo>
                    <a:pt x="42" y="25"/>
                    <a:pt x="42" y="24"/>
                    <a:pt x="42" y="22"/>
                  </a:cubicBezTo>
                  <a:cubicBezTo>
                    <a:pt x="42" y="22"/>
                    <a:pt x="42" y="22"/>
                    <a:pt x="42" y="22"/>
                  </a:cubicBezTo>
                  <a:cubicBezTo>
                    <a:pt x="48" y="17"/>
                    <a:pt x="48" y="17"/>
                    <a:pt x="48" y="17"/>
                  </a:cubicBezTo>
                  <a:cubicBezTo>
                    <a:pt x="49" y="16"/>
                    <a:pt x="49" y="15"/>
                    <a:pt x="49" y="14"/>
                  </a:cubicBezTo>
                  <a:cubicBezTo>
                    <a:pt x="48" y="13"/>
                    <a:pt x="47" y="12"/>
                    <a:pt x="46" y="13"/>
                  </a:cubicBezTo>
                  <a:cubicBezTo>
                    <a:pt x="38" y="14"/>
                    <a:pt x="38" y="14"/>
                    <a:pt x="38" y="14"/>
                  </a:cubicBezTo>
                  <a:cubicBezTo>
                    <a:pt x="38" y="14"/>
                    <a:pt x="38" y="14"/>
                    <a:pt x="38" y="14"/>
                  </a:cubicBezTo>
                  <a:cubicBezTo>
                    <a:pt x="37" y="13"/>
                    <a:pt x="36" y="12"/>
                    <a:pt x="35" y="12"/>
                  </a:cubicBezTo>
                  <a:cubicBezTo>
                    <a:pt x="35" y="11"/>
                    <a:pt x="35" y="11"/>
                    <a:pt x="35" y="11"/>
                  </a:cubicBezTo>
                  <a:cubicBezTo>
                    <a:pt x="35" y="4"/>
                    <a:pt x="35" y="4"/>
                    <a:pt x="35" y="4"/>
                  </a:cubicBezTo>
                  <a:cubicBezTo>
                    <a:pt x="36" y="2"/>
                    <a:pt x="35" y="1"/>
                    <a:pt x="34" y="1"/>
                  </a:cubicBezTo>
                  <a:cubicBezTo>
                    <a:pt x="33" y="0"/>
                    <a:pt x="31" y="1"/>
                    <a:pt x="31" y="2"/>
                  </a:cubicBezTo>
                  <a:cubicBezTo>
                    <a:pt x="26" y="9"/>
                    <a:pt x="26" y="9"/>
                    <a:pt x="26" y="9"/>
                  </a:cubicBezTo>
                  <a:cubicBezTo>
                    <a:pt x="26" y="9"/>
                    <a:pt x="26" y="9"/>
                    <a:pt x="26" y="9"/>
                  </a:cubicBezTo>
                  <a:cubicBezTo>
                    <a:pt x="25" y="9"/>
                    <a:pt x="23" y="9"/>
                    <a:pt x="22" y="9"/>
                  </a:cubicBezTo>
                  <a:cubicBezTo>
                    <a:pt x="22" y="9"/>
                    <a:pt x="22" y="9"/>
                    <a:pt x="22" y="9"/>
                  </a:cubicBezTo>
                  <a:cubicBezTo>
                    <a:pt x="17" y="3"/>
                    <a:pt x="17" y="3"/>
                    <a:pt x="17" y="3"/>
                  </a:cubicBezTo>
                  <a:cubicBezTo>
                    <a:pt x="16" y="2"/>
                    <a:pt x="15" y="1"/>
                    <a:pt x="14" y="2"/>
                  </a:cubicBezTo>
                  <a:cubicBezTo>
                    <a:pt x="13" y="2"/>
                    <a:pt x="12" y="4"/>
                    <a:pt x="12" y="5"/>
                  </a:cubicBezTo>
                  <a:cubicBezTo>
                    <a:pt x="14" y="13"/>
                    <a:pt x="14" y="13"/>
                    <a:pt x="14" y="13"/>
                  </a:cubicBezTo>
                  <a:cubicBezTo>
                    <a:pt x="14" y="13"/>
                    <a:pt x="14" y="13"/>
                    <a:pt x="14" y="13"/>
                  </a:cubicBezTo>
                  <a:cubicBezTo>
                    <a:pt x="13" y="14"/>
                    <a:pt x="12" y="15"/>
                    <a:pt x="11" y="16"/>
                  </a:cubicBezTo>
                  <a:cubicBezTo>
                    <a:pt x="11" y="16"/>
                    <a:pt x="11" y="16"/>
                    <a:pt x="11" y="16"/>
                  </a:cubicBezTo>
                  <a:cubicBezTo>
                    <a:pt x="3" y="15"/>
                    <a:pt x="3" y="15"/>
                    <a:pt x="3" y="15"/>
                  </a:cubicBezTo>
                  <a:cubicBezTo>
                    <a:pt x="2" y="15"/>
                    <a:pt x="1" y="16"/>
                    <a:pt x="1" y="17"/>
                  </a:cubicBezTo>
                  <a:cubicBezTo>
                    <a:pt x="0" y="18"/>
                    <a:pt x="1" y="19"/>
                    <a:pt x="2" y="20"/>
                  </a:cubicBezTo>
                  <a:cubicBezTo>
                    <a:pt x="8" y="24"/>
                    <a:pt x="8" y="24"/>
                    <a:pt x="8" y="24"/>
                  </a:cubicBezTo>
                  <a:cubicBezTo>
                    <a:pt x="8" y="26"/>
                    <a:pt x="8" y="27"/>
                    <a:pt x="9" y="29"/>
                  </a:cubicBezTo>
                  <a:cubicBezTo>
                    <a:pt x="3" y="33"/>
                    <a:pt x="3" y="33"/>
                    <a:pt x="3" y="33"/>
                  </a:cubicBezTo>
                  <a:cubicBezTo>
                    <a:pt x="2" y="34"/>
                    <a:pt x="1" y="36"/>
                    <a:pt x="2" y="37"/>
                  </a:cubicBezTo>
                  <a:cubicBezTo>
                    <a:pt x="2" y="38"/>
                    <a:pt x="4" y="38"/>
                    <a:pt x="5" y="38"/>
                  </a:cubicBezTo>
                  <a:cubicBezTo>
                    <a:pt x="12" y="36"/>
                    <a:pt x="12" y="36"/>
                    <a:pt x="12" y="36"/>
                  </a:cubicBezTo>
                  <a:cubicBezTo>
                    <a:pt x="13" y="38"/>
                    <a:pt x="14" y="39"/>
                    <a:pt x="16" y="39"/>
                  </a:cubicBezTo>
                  <a:cubicBezTo>
                    <a:pt x="15" y="47"/>
                    <a:pt x="15" y="47"/>
                    <a:pt x="15" y="47"/>
                  </a:cubicBezTo>
                  <a:cubicBezTo>
                    <a:pt x="15" y="48"/>
                    <a:pt x="16" y="50"/>
                    <a:pt x="17" y="50"/>
                  </a:cubicBezTo>
                  <a:cubicBezTo>
                    <a:pt x="18" y="50"/>
                    <a:pt x="19" y="50"/>
                    <a:pt x="20" y="49"/>
                  </a:cubicBezTo>
                  <a:cubicBezTo>
                    <a:pt x="24" y="42"/>
                    <a:pt x="24" y="42"/>
                    <a:pt x="24" y="42"/>
                  </a:cubicBezTo>
                  <a:cubicBezTo>
                    <a:pt x="25" y="42"/>
                    <a:pt x="27" y="42"/>
                    <a:pt x="28" y="42"/>
                  </a:cubicBezTo>
                  <a:cubicBezTo>
                    <a:pt x="33" y="48"/>
                    <a:pt x="33" y="48"/>
                    <a:pt x="33" y="48"/>
                  </a:cubicBezTo>
                  <a:cubicBezTo>
                    <a:pt x="34" y="49"/>
                    <a:pt x="35" y="49"/>
                    <a:pt x="37" y="49"/>
                  </a:cubicBezTo>
                  <a:cubicBezTo>
                    <a:pt x="38" y="48"/>
                    <a:pt x="38" y="47"/>
                    <a:pt x="38" y="46"/>
                  </a:cubicBezTo>
                  <a:cubicBezTo>
                    <a:pt x="36" y="38"/>
                    <a:pt x="36" y="38"/>
                    <a:pt x="36" y="38"/>
                  </a:cubicBezTo>
                  <a:cubicBezTo>
                    <a:pt x="37" y="37"/>
                    <a:pt x="38" y="36"/>
                    <a:pt x="39" y="35"/>
                  </a:cubicBezTo>
                  <a:cubicBezTo>
                    <a:pt x="47" y="36"/>
                    <a:pt x="47" y="36"/>
                    <a:pt x="47" y="36"/>
                  </a:cubicBezTo>
                  <a:cubicBezTo>
                    <a:pt x="48" y="36"/>
                    <a:pt x="49" y="35"/>
                    <a:pt x="50" y="34"/>
                  </a:cubicBezTo>
                  <a:cubicBezTo>
                    <a:pt x="50" y="33"/>
                    <a:pt x="50" y="31"/>
                    <a:pt x="49" y="31"/>
                  </a:cubicBezTo>
                  <a:close/>
                  <a:moveTo>
                    <a:pt x="22" y="36"/>
                  </a:moveTo>
                  <a:cubicBezTo>
                    <a:pt x="16" y="34"/>
                    <a:pt x="13" y="28"/>
                    <a:pt x="15" y="22"/>
                  </a:cubicBezTo>
                  <a:cubicBezTo>
                    <a:pt x="17" y="16"/>
                    <a:pt x="23" y="13"/>
                    <a:pt x="29" y="15"/>
                  </a:cubicBezTo>
                  <a:cubicBezTo>
                    <a:pt x="34" y="17"/>
                    <a:pt x="37" y="23"/>
                    <a:pt x="35" y="29"/>
                  </a:cubicBezTo>
                  <a:cubicBezTo>
                    <a:pt x="33" y="35"/>
                    <a:pt x="27" y="38"/>
                    <a:pt x="22" y="36"/>
                  </a:cubicBezTo>
                  <a:close/>
                </a:path>
              </a:pathLst>
            </a:custGeom>
            <a:solidFill>
              <a:srgbClr val="00B294"/>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8" name="Freeform 591"/>
            <p:cNvSpPr>
              <a:spLocks noEditPoints="1"/>
            </p:cNvSpPr>
            <p:nvPr/>
          </p:nvSpPr>
          <p:spPr bwMode="gray">
            <a:xfrm>
              <a:off x="7543973" y="3065912"/>
              <a:ext cx="1244523" cy="1235238"/>
            </a:xfrm>
            <a:custGeom>
              <a:avLst/>
              <a:gdLst>
                <a:gd name="T0" fmla="*/ 60 w 62"/>
                <a:gd name="T1" fmla="*/ 35 h 62"/>
                <a:gd name="T2" fmla="*/ 62 w 62"/>
                <a:gd name="T3" fmla="*/ 31 h 62"/>
                <a:gd name="T4" fmla="*/ 58 w 62"/>
                <a:gd name="T5" fmla="*/ 27 h 62"/>
                <a:gd name="T6" fmla="*/ 54 w 62"/>
                <a:gd name="T7" fmla="*/ 26 h 62"/>
                <a:gd name="T8" fmla="*/ 51 w 62"/>
                <a:gd name="T9" fmla="*/ 17 h 62"/>
                <a:gd name="T10" fmla="*/ 54 w 62"/>
                <a:gd name="T11" fmla="*/ 13 h 62"/>
                <a:gd name="T12" fmla="*/ 53 w 62"/>
                <a:gd name="T13" fmla="*/ 9 h 62"/>
                <a:gd name="T14" fmla="*/ 47 w 62"/>
                <a:gd name="T15" fmla="*/ 9 h 62"/>
                <a:gd name="T16" fmla="*/ 44 w 62"/>
                <a:gd name="T17" fmla="*/ 11 h 62"/>
                <a:gd name="T18" fmla="*/ 36 w 62"/>
                <a:gd name="T19" fmla="*/ 7 h 62"/>
                <a:gd name="T20" fmla="*/ 35 w 62"/>
                <a:gd name="T21" fmla="*/ 3 h 62"/>
                <a:gd name="T22" fmla="*/ 31 w 62"/>
                <a:gd name="T23" fmla="*/ 0 h 62"/>
                <a:gd name="T24" fmla="*/ 27 w 62"/>
                <a:gd name="T25" fmla="*/ 4 h 62"/>
                <a:gd name="T26" fmla="*/ 26 w 62"/>
                <a:gd name="T27" fmla="*/ 9 h 62"/>
                <a:gd name="T28" fmla="*/ 17 w 62"/>
                <a:gd name="T29" fmla="*/ 11 h 62"/>
                <a:gd name="T30" fmla="*/ 13 w 62"/>
                <a:gd name="T31" fmla="*/ 9 h 62"/>
                <a:gd name="T32" fmla="*/ 9 w 62"/>
                <a:gd name="T33" fmla="*/ 10 h 62"/>
                <a:gd name="T34" fmla="*/ 9 w 62"/>
                <a:gd name="T35" fmla="*/ 15 h 62"/>
                <a:gd name="T36" fmla="*/ 11 w 62"/>
                <a:gd name="T37" fmla="*/ 19 h 62"/>
                <a:gd name="T38" fmla="*/ 7 w 62"/>
                <a:gd name="T39" fmla="*/ 27 h 62"/>
                <a:gd name="T40" fmla="*/ 3 w 62"/>
                <a:gd name="T41" fmla="*/ 28 h 62"/>
                <a:gd name="T42" fmla="*/ 0 w 62"/>
                <a:gd name="T43" fmla="*/ 32 h 62"/>
                <a:gd name="T44" fmla="*/ 4 w 62"/>
                <a:gd name="T45" fmla="*/ 35 h 62"/>
                <a:gd name="T46" fmla="*/ 8 w 62"/>
                <a:gd name="T47" fmla="*/ 37 h 62"/>
                <a:gd name="T48" fmla="*/ 11 w 62"/>
                <a:gd name="T49" fmla="*/ 45 h 62"/>
                <a:gd name="T50" fmla="*/ 9 w 62"/>
                <a:gd name="T51" fmla="*/ 49 h 62"/>
                <a:gd name="T52" fmla="*/ 10 w 62"/>
                <a:gd name="T53" fmla="*/ 53 h 62"/>
                <a:gd name="T54" fmla="*/ 15 w 62"/>
                <a:gd name="T55" fmla="*/ 53 h 62"/>
                <a:gd name="T56" fmla="*/ 18 w 62"/>
                <a:gd name="T57" fmla="*/ 51 h 62"/>
                <a:gd name="T58" fmla="*/ 27 w 62"/>
                <a:gd name="T59" fmla="*/ 56 h 62"/>
                <a:gd name="T60" fmla="*/ 28 w 62"/>
                <a:gd name="T61" fmla="*/ 60 h 62"/>
                <a:gd name="T62" fmla="*/ 32 w 62"/>
                <a:gd name="T63" fmla="*/ 62 h 62"/>
                <a:gd name="T64" fmla="*/ 35 w 62"/>
                <a:gd name="T65" fmla="*/ 58 h 62"/>
                <a:gd name="T66" fmla="*/ 36 w 62"/>
                <a:gd name="T67" fmla="*/ 55 h 62"/>
                <a:gd name="T68" fmla="*/ 45 w 62"/>
                <a:gd name="T69" fmla="*/ 52 h 62"/>
                <a:gd name="T70" fmla="*/ 49 w 62"/>
                <a:gd name="T71" fmla="*/ 54 h 62"/>
                <a:gd name="T72" fmla="*/ 53 w 62"/>
                <a:gd name="T73" fmla="*/ 53 h 62"/>
                <a:gd name="T74" fmla="*/ 53 w 62"/>
                <a:gd name="T75" fmla="*/ 48 h 62"/>
                <a:gd name="T76" fmla="*/ 51 w 62"/>
                <a:gd name="T77" fmla="*/ 44 h 62"/>
                <a:gd name="T78" fmla="*/ 56 w 62"/>
                <a:gd name="T79" fmla="*/ 36 h 62"/>
                <a:gd name="T80" fmla="*/ 45 w 62"/>
                <a:gd name="T81" fmla="*/ 18 h 62"/>
                <a:gd name="T82" fmla="*/ 38 w 62"/>
                <a:gd name="T83" fmla="*/ 25 h 62"/>
                <a:gd name="T84" fmla="*/ 45 w 62"/>
                <a:gd name="T85" fmla="*/ 18 h 62"/>
                <a:gd name="T86" fmla="*/ 34 w 62"/>
                <a:gd name="T87" fmla="*/ 29 h 62"/>
                <a:gd name="T88" fmla="*/ 28 w 62"/>
                <a:gd name="T89" fmla="*/ 35 h 62"/>
                <a:gd name="T90" fmla="*/ 25 w 62"/>
                <a:gd name="T91" fmla="*/ 25 h 62"/>
                <a:gd name="T92" fmla="*/ 18 w 62"/>
                <a:gd name="T93" fmla="*/ 18 h 62"/>
                <a:gd name="T94" fmla="*/ 25 w 62"/>
                <a:gd name="T95" fmla="*/ 25 h 62"/>
                <a:gd name="T96" fmla="*/ 18 w 62"/>
                <a:gd name="T97" fmla="*/ 38 h 62"/>
                <a:gd name="T98" fmla="*/ 25 w 62"/>
                <a:gd name="T99" fmla="*/ 45 h 62"/>
                <a:gd name="T100" fmla="*/ 38 w 62"/>
                <a:gd name="T101" fmla="*/ 38 h 62"/>
                <a:gd name="T102" fmla="*/ 45 w 62"/>
                <a:gd name="T103" fmla="*/ 45 h 62"/>
                <a:gd name="T104" fmla="*/ 38 w 62"/>
                <a:gd name="T105" fmla="*/ 3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62">
                  <a:moveTo>
                    <a:pt x="58" y="35"/>
                  </a:moveTo>
                  <a:cubicBezTo>
                    <a:pt x="59" y="35"/>
                    <a:pt x="59" y="35"/>
                    <a:pt x="60" y="35"/>
                  </a:cubicBezTo>
                  <a:cubicBezTo>
                    <a:pt x="62" y="32"/>
                    <a:pt x="62" y="32"/>
                    <a:pt x="62" y="32"/>
                  </a:cubicBezTo>
                  <a:cubicBezTo>
                    <a:pt x="62" y="32"/>
                    <a:pt x="62" y="31"/>
                    <a:pt x="62" y="31"/>
                  </a:cubicBezTo>
                  <a:cubicBezTo>
                    <a:pt x="60" y="28"/>
                    <a:pt x="60" y="28"/>
                    <a:pt x="60" y="28"/>
                  </a:cubicBezTo>
                  <a:cubicBezTo>
                    <a:pt x="59" y="28"/>
                    <a:pt x="59" y="27"/>
                    <a:pt x="58" y="27"/>
                  </a:cubicBezTo>
                  <a:cubicBezTo>
                    <a:pt x="55" y="27"/>
                    <a:pt x="55" y="27"/>
                    <a:pt x="55" y="27"/>
                  </a:cubicBezTo>
                  <a:cubicBezTo>
                    <a:pt x="55" y="27"/>
                    <a:pt x="54" y="26"/>
                    <a:pt x="54" y="26"/>
                  </a:cubicBezTo>
                  <a:cubicBezTo>
                    <a:pt x="51" y="19"/>
                    <a:pt x="51" y="19"/>
                    <a:pt x="51" y="19"/>
                  </a:cubicBezTo>
                  <a:cubicBezTo>
                    <a:pt x="51" y="19"/>
                    <a:pt x="51" y="18"/>
                    <a:pt x="51" y="17"/>
                  </a:cubicBezTo>
                  <a:cubicBezTo>
                    <a:pt x="53" y="15"/>
                    <a:pt x="53" y="15"/>
                    <a:pt x="53" y="15"/>
                  </a:cubicBezTo>
                  <a:cubicBezTo>
                    <a:pt x="54" y="15"/>
                    <a:pt x="54" y="14"/>
                    <a:pt x="54" y="13"/>
                  </a:cubicBezTo>
                  <a:cubicBezTo>
                    <a:pt x="54" y="10"/>
                    <a:pt x="54" y="10"/>
                    <a:pt x="54" y="10"/>
                  </a:cubicBezTo>
                  <a:cubicBezTo>
                    <a:pt x="54" y="9"/>
                    <a:pt x="53" y="9"/>
                    <a:pt x="53" y="9"/>
                  </a:cubicBezTo>
                  <a:cubicBezTo>
                    <a:pt x="49" y="9"/>
                    <a:pt x="49" y="9"/>
                    <a:pt x="49" y="9"/>
                  </a:cubicBezTo>
                  <a:cubicBezTo>
                    <a:pt x="49" y="9"/>
                    <a:pt x="48" y="9"/>
                    <a:pt x="47" y="9"/>
                  </a:cubicBezTo>
                  <a:cubicBezTo>
                    <a:pt x="45" y="11"/>
                    <a:pt x="45" y="11"/>
                    <a:pt x="45" y="11"/>
                  </a:cubicBezTo>
                  <a:cubicBezTo>
                    <a:pt x="45" y="12"/>
                    <a:pt x="44" y="12"/>
                    <a:pt x="44" y="11"/>
                  </a:cubicBezTo>
                  <a:cubicBezTo>
                    <a:pt x="37" y="9"/>
                    <a:pt x="37" y="9"/>
                    <a:pt x="37" y="9"/>
                  </a:cubicBezTo>
                  <a:cubicBezTo>
                    <a:pt x="36" y="8"/>
                    <a:pt x="36" y="8"/>
                    <a:pt x="36" y="7"/>
                  </a:cubicBezTo>
                  <a:cubicBezTo>
                    <a:pt x="35" y="4"/>
                    <a:pt x="35" y="4"/>
                    <a:pt x="35" y="4"/>
                  </a:cubicBezTo>
                  <a:cubicBezTo>
                    <a:pt x="35" y="4"/>
                    <a:pt x="35" y="3"/>
                    <a:pt x="35" y="3"/>
                  </a:cubicBezTo>
                  <a:cubicBezTo>
                    <a:pt x="32" y="0"/>
                    <a:pt x="32" y="0"/>
                    <a:pt x="32" y="0"/>
                  </a:cubicBezTo>
                  <a:cubicBezTo>
                    <a:pt x="32" y="0"/>
                    <a:pt x="31" y="0"/>
                    <a:pt x="31" y="0"/>
                  </a:cubicBezTo>
                  <a:cubicBezTo>
                    <a:pt x="28" y="3"/>
                    <a:pt x="28" y="3"/>
                    <a:pt x="28" y="3"/>
                  </a:cubicBezTo>
                  <a:cubicBezTo>
                    <a:pt x="28" y="3"/>
                    <a:pt x="27" y="4"/>
                    <a:pt x="27" y="4"/>
                  </a:cubicBezTo>
                  <a:cubicBezTo>
                    <a:pt x="27" y="7"/>
                    <a:pt x="27" y="7"/>
                    <a:pt x="27" y="7"/>
                  </a:cubicBezTo>
                  <a:cubicBezTo>
                    <a:pt x="27" y="8"/>
                    <a:pt x="26" y="8"/>
                    <a:pt x="26" y="9"/>
                  </a:cubicBezTo>
                  <a:cubicBezTo>
                    <a:pt x="19" y="11"/>
                    <a:pt x="19" y="11"/>
                    <a:pt x="19" y="11"/>
                  </a:cubicBezTo>
                  <a:cubicBezTo>
                    <a:pt x="19" y="12"/>
                    <a:pt x="18" y="11"/>
                    <a:pt x="17" y="11"/>
                  </a:cubicBezTo>
                  <a:cubicBezTo>
                    <a:pt x="15" y="9"/>
                    <a:pt x="15" y="9"/>
                    <a:pt x="15" y="9"/>
                  </a:cubicBezTo>
                  <a:cubicBezTo>
                    <a:pt x="15" y="9"/>
                    <a:pt x="14" y="9"/>
                    <a:pt x="13" y="9"/>
                  </a:cubicBezTo>
                  <a:cubicBezTo>
                    <a:pt x="10" y="9"/>
                    <a:pt x="10" y="9"/>
                    <a:pt x="10" y="9"/>
                  </a:cubicBezTo>
                  <a:cubicBezTo>
                    <a:pt x="9" y="9"/>
                    <a:pt x="9" y="9"/>
                    <a:pt x="9" y="10"/>
                  </a:cubicBezTo>
                  <a:cubicBezTo>
                    <a:pt x="9" y="13"/>
                    <a:pt x="9" y="13"/>
                    <a:pt x="9" y="13"/>
                  </a:cubicBezTo>
                  <a:cubicBezTo>
                    <a:pt x="9" y="14"/>
                    <a:pt x="9" y="15"/>
                    <a:pt x="9" y="15"/>
                  </a:cubicBezTo>
                  <a:cubicBezTo>
                    <a:pt x="11" y="17"/>
                    <a:pt x="11" y="17"/>
                    <a:pt x="11" y="17"/>
                  </a:cubicBezTo>
                  <a:cubicBezTo>
                    <a:pt x="11" y="18"/>
                    <a:pt x="12" y="18"/>
                    <a:pt x="11" y="19"/>
                  </a:cubicBezTo>
                  <a:cubicBezTo>
                    <a:pt x="8" y="26"/>
                    <a:pt x="8" y="26"/>
                    <a:pt x="8" y="26"/>
                  </a:cubicBezTo>
                  <a:cubicBezTo>
                    <a:pt x="8" y="26"/>
                    <a:pt x="8" y="27"/>
                    <a:pt x="7" y="27"/>
                  </a:cubicBezTo>
                  <a:cubicBezTo>
                    <a:pt x="4" y="27"/>
                    <a:pt x="4" y="27"/>
                    <a:pt x="4" y="27"/>
                  </a:cubicBezTo>
                  <a:cubicBezTo>
                    <a:pt x="4" y="27"/>
                    <a:pt x="3" y="27"/>
                    <a:pt x="3" y="28"/>
                  </a:cubicBezTo>
                  <a:cubicBezTo>
                    <a:pt x="0" y="30"/>
                    <a:pt x="0" y="30"/>
                    <a:pt x="0" y="30"/>
                  </a:cubicBezTo>
                  <a:cubicBezTo>
                    <a:pt x="0" y="31"/>
                    <a:pt x="0" y="31"/>
                    <a:pt x="0" y="32"/>
                  </a:cubicBezTo>
                  <a:cubicBezTo>
                    <a:pt x="3" y="34"/>
                    <a:pt x="3" y="34"/>
                    <a:pt x="3" y="34"/>
                  </a:cubicBezTo>
                  <a:cubicBezTo>
                    <a:pt x="3" y="35"/>
                    <a:pt x="4" y="35"/>
                    <a:pt x="4" y="35"/>
                  </a:cubicBezTo>
                  <a:cubicBezTo>
                    <a:pt x="7" y="35"/>
                    <a:pt x="7" y="35"/>
                    <a:pt x="7" y="35"/>
                  </a:cubicBezTo>
                  <a:cubicBezTo>
                    <a:pt x="7" y="36"/>
                    <a:pt x="8" y="36"/>
                    <a:pt x="8" y="37"/>
                  </a:cubicBezTo>
                  <a:cubicBezTo>
                    <a:pt x="11" y="44"/>
                    <a:pt x="11" y="44"/>
                    <a:pt x="11" y="44"/>
                  </a:cubicBezTo>
                  <a:cubicBezTo>
                    <a:pt x="11" y="44"/>
                    <a:pt x="11" y="45"/>
                    <a:pt x="11" y="45"/>
                  </a:cubicBezTo>
                  <a:cubicBezTo>
                    <a:pt x="9" y="47"/>
                    <a:pt x="9" y="47"/>
                    <a:pt x="9" y="47"/>
                  </a:cubicBezTo>
                  <a:cubicBezTo>
                    <a:pt x="9" y="48"/>
                    <a:pt x="8" y="49"/>
                    <a:pt x="9" y="49"/>
                  </a:cubicBezTo>
                  <a:cubicBezTo>
                    <a:pt x="9" y="52"/>
                    <a:pt x="9" y="52"/>
                    <a:pt x="9" y="52"/>
                  </a:cubicBezTo>
                  <a:cubicBezTo>
                    <a:pt x="9" y="53"/>
                    <a:pt x="9" y="53"/>
                    <a:pt x="10" y="53"/>
                  </a:cubicBezTo>
                  <a:cubicBezTo>
                    <a:pt x="13" y="54"/>
                    <a:pt x="13" y="54"/>
                    <a:pt x="13" y="54"/>
                  </a:cubicBezTo>
                  <a:cubicBezTo>
                    <a:pt x="14" y="54"/>
                    <a:pt x="14" y="53"/>
                    <a:pt x="15" y="53"/>
                  </a:cubicBezTo>
                  <a:cubicBezTo>
                    <a:pt x="17" y="52"/>
                    <a:pt x="17" y="52"/>
                    <a:pt x="17" y="52"/>
                  </a:cubicBezTo>
                  <a:cubicBezTo>
                    <a:pt x="17" y="51"/>
                    <a:pt x="18" y="51"/>
                    <a:pt x="18" y="51"/>
                  </a:cubicBezTo>
                  <a:cubicBezTo>
                    <a:pt x="26" y="55"/>
                    <a:pt x="26" y="55"/>
                    <a:pt x="26" y="55"/>
                  </a:cubicBezTo>
                  <a:cubicBezTo>
                    <a:pt x="26" y="55"/>
                    <a:pt x="27" y="55"/>
                    <a:pt x="27" y="56"/>
                  </a:cubicBezTo>
                  <a:cubicBezTo>
                    <a:pt x="27" y="58"/>
                    <a:pt x="27" y="58"/>
                    <a:pt x="27" y="58"/>
                  </a:cubicBezTo>
                  <a:cubicBezTo>
                    <a:pt x="27" y="59"/>
                    <a:pt x="27" y="59"/>
                    <a:pt x="28" y="60"/>
                  </a:cubicBezTo>
                  <a:cubicBezTo>
                    <a:pt x="30" y="62"/>
                    <a:pt x="30" y="62"/>
                    <a:pt x="30" y="62"/>
                  </a:cubicBezTo>
                  <a:cubicBezTo>
                    <a:pt x="31" y="62"/>
                    <a:pt x="31" y="62"/>
                    <a:pt x="32" y="62"/>
                  </a:cubicBezTo>
                  <a:cubicBezTo>
                    <a:pt x="34" y="60"/>
                    <a:pt x="34" y="60"/>
                    <a:pt x="34" y="60"/>
                  </a:cubicBezTo>
                  <a:cubicBezTo>
                    <a:pt x="35" y="59"/>
                    <a:pt x="35" y="59"/>
                    <a:pt x="35" y="58"/>
                  </a:cubicBezTo>
                  <a:cubicBezTo>
                    <a:pt x="35" y="56"/>
                    <a:pt x="35" y="56"/>
                    <a:pt x="35" y="56"/>
                  </a:cubicBezTo>
                  <a:cubicBezTo>
                    <a:pt x="35" y="55"/>
                    <a:pt x="36" y="55"/>
                    <a:pt x="36" y="55"/>
                  </a:cubicBezTo>
                  <a:cubicBezTo>
                    <a:pt x="44" y="52"/>
                    <a:pt x="44" y="52"/>
                    <a:pt x="44" y="52"/>
                  </a:cubicBezTo>
                  <a:cubicBezTo>
                    <a:pt x="44" y="51"/>
                    <a:pt x="45" y="51"/>
                    <a:pt x="45" y="52"/>
                  </a:cubicBezTo>
                  <a:cubicBezTo>
                    <a:pt x="47" y="53"/>
                    <a:pt x="47" y="53"/>
                    <a:pt x="47" y="53"/>
                  </a:cubicBezTo>
                  <a:cubicBezTo>
                    <a:pt x="48" y="54"/>
                    <a:pt x="48" y="54"/>
                    <a:pt x="49" y="54"/>
                  </a:cubicBezTo>
                  <a:cubicBezTo>
                    <a:pt x="52" y="54"/>
                    <a:pt x="52" y="54"/>
                    <a:pt x="52" y="54"/>
                  </a:cubicBezTo>
                  <a:cubicBezTo>
                    <a:pt x="53" y="54"/>
                    <a:pt x="53" y="53"/>
                    <a:pt x="53" y="53"/>
                  </a:cubicBezTo>
                  <a:cubicBezTo>
                    <a:pt x="54" y="49"/>
                    <a:pt x="54" y="49"/>
                    <a:pt x="54" y="49"/>
                  </a:cubicBezTo>
                  <a:cubicBezTo>
                    <a:pt x="54" y="49"/>
                    <a:pt x="53" y="48"/>
                    <a:pt x="53" y="48"/>
                  </a:cubicBezTo>
                  <a:cubicBezTo>
                    <a:pt x="51" y="46"/>
                    <a:pt x="51" y="46"/>
                    <a:pt x="51" y="46"/>
                  </a:cubicBezTo>
                  <a:cubicBezTo>
                    <a:pt x="51" y="45"/>
                    <a:pt x="51" y="45"/>
                    <a:pt x="51" y="44"/>
                  </a:cubicBezTo>
                  <a:cubicBezTo>
                    <a:pt x="54" y="37"/>
                    <a:pt x="54" y="37"/>
                    <a:pt x="54" y="37"/>
                  </a:cubicBezTo>
                  <a:cubicBezTo>
                    <a:pt x="54" y="36"/>
                    <a:pt x="55" y="36"/>
                    <a:pt x="56" y="36"/>
                  </a:cubicBezTo>
                  <a:lnTo>
                    <a:pt x="58" y="35"/>
                  </a:lnTo>
                  <a:close/>
                  <a:moveTo>
                    <a:pt x="45" y="18"/>
                  </a:moveTo>
                  <a:cubicBezTo>
                    <a:pt x="47" y="20"/>
                    <a:pt x="47" y="23"/>
                    <a:pt x="45" y="25"/>
                  </a:cubicBezTo>
                  <a:cubicBezTo>
                    <a:pt x="43" y="27"/>
                    <a:pt x="40" y="27"/>
                    <a:pt x="38" y="25"/>
                  </a:cubicBezTo>
                  <a:cubicBezTo>
                    <a:pt x="36" y="23"/>
                    <a:pt x="36" y="20"/>
                    <a:pt x="38" y="18"/>
                  </a:cubicBezTo>
                  <a:cubicBezTo>
                    <a:pt x="40" y="16"/>
                    <a:pt x="43" y="16"/>
                    <a:pt x="45" y="18"/>
                  </a:cubicBezTo>
                  <a:close/>
                  <a:moveTo>
                    <a:pt x="28" y="29"/>
                  </a:moveTo>
                  <a:cubicBezTo>
                    <a:pt x="30" y="27"/>
                    <a:pt x="33" y="27"/>
                    <a:pt x="34" y="29"/>
                  </a:cubicBezTo>
                  <a:cubicBezTo>
                    <a:pt x="36" y="30"/>
                    <a:pt x="36" y="33"/>
                    <a:pt x="34" y="35"/>
                  </a:cubicBezTo>
                  <a:cubicBezTo>
                    <a:pt x="33" y="36"/>
                    <a:pt x="30" y="36"/>
                    <a:pt x="28" y="35"/>
                  </a:cubicBezTo>
                  <a:cubicBezTo>
                    <a:pt x="27" y="33"/>
                    <a:pt x="27" y="30"/>
                    <a:pt x="28" y="29"/>
                  </a:cubicBezTo>
                  <a:close/>
                  <a:moveTo>
                    <a:pt x="25" y="25"/>
                  </a:moveTo>
                  <a:cubicBezTo>
                    <a:pt x="23" y="27"/>
                    <a:pt x="20" y="27"/>
                    <a:pt x="18" y="25"/>
                  </a:cubicBezTo>
                  <a:cubicBezTo>
                    <a:pt x="16" y="23"/>
                    <a:pt x="16" y="20"/>
                    <a:pt x="18" y="18"/>
                  </a:cubicBezTo>
                  <a:cubicBezTo>
                    <a:pt x="20" y="16"/>
                    <a:pt x="23" y="16"/>
                    <a:pt x="25" y="18"/>
                  </a:cubicBezTo>
                  <a:cubicBezTo>
                    <a:pt x="27" y="20"/>
                    <a:pt x="27" y="23"/>
                    <a:pt x="25" y="25"/>
                  </a:cubicBezTo>
                  <a:close/>
                  <a:moveTo>
                    <a:pt x="18" y="45"/>
                  </a:moveTo>
                  <a:cubicBezTo>
                    <a:pt x="16" y="43"/>
                    <a:pt x="16" y="40"/>
                    <a:pt x="18" y="38"/>
                  </a:cubicBezTo>
                  <a:cubicBezTo>
                    <a:pt x="20" y="36"/>
                    <a:pt x="23" y="36"/>
                    <a:pt x="25" y="38"/>
                  </a:cubicBezTo>
                  <a:cubicBezTo>
                    <a:pt x="27" y="40"/>
                    <a:pt x="27" y="43"/>
                    <a:pt x="25" y="45"/>
                  </a:cubicBezTo>
                  <a:cubicBezTo>
                    <a:pt x="23" y="47"/>
                    <a:pt x="20" y="47"/>
                    <a:pt x="18" y="45"/>
                  </a:cubicBezTo>
                  <a:close/>
                  <a:moveTo>
                    <a:pt x="38" y="38"/>
                  </a:moveTo>
                  <a:cubicBezTo>
                    <a:pt x="40" y="36"/>
                    <a:pt x="43" y="36"/>
                    <a:pt x="45" y="38"/>
                  </a:cubicBezTo>
                  <a:cubicBezTo>
                    <a:pt x="47" y="40"/>
                    <a:pt x="47" y="43"/>
                    <a:pt x="45" y="45"/>
                  </a:cubicBezTo>
                  <a:cubicBezTo>
                    <a:pt x="43" y="47"/>
                    <a:pt x="40" y="47"/>
                    <a:pt x="38" y="45"/>
                  </a:cubicBezTo>
                  <a:cubicBezTo>
                    <a:pt x="36" y="43"/>
                    <a:pt x="36" y="40"/>
                    <a:pt x="38" y="38"/>
                  </a:cubicBezTo>
                  <a:close/>
                </a:path>
              </a:pathLst>
            </a:custGeom>
            <a:solidFill>
              <a:srgbClr val="353535"/>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9" name="Freeform 21"/>
            <p:cNvSpPr>
              <a:spLocks noChangeAspect="1"/>
            </p:cNvSpPr>
            <p:nvPr userDrawn="1"/>
          </p:nvSpPr>
          <p:spPr bwMode="auto">
            <a:xfrm>
              <a:off x="6694598" y="1481019"/>
              <a:ext cx="519191" cy="334561"/>
            </a:xfrm>
            <a:custGeom>
              <a:avLst/>
              <a:gdLst>
                <a:gd name="T0" fmla="*/ 1035 w 1357"/>
                <a:gd name="T1" fmla="*/ 878 h 879"/>
                <a:gd name="T2" fmla="*/ 1357 w 1357"/>
                <a:gd name="T3" fmla="*/ 556 h 879"/>
                <a:gd name="T4" fmla="*/ 1072 w 1357"/>
                <a:gd name="T5" fmla="*/ 237 h 879"/>
                <a:gd name="T6" fmla="*/ 826 w 1357"/>
                <a:gd name="T7" fmla="*/ 0 h 879"/>
                <a:gd name="T8" fmla="*/ 607 w 1357"/>
                <a:gd name="T9" fmla="*/ 131 h 879"/>
                <a:gd name="T10" fmla="*/ 529 w 1357"/>
                <a:gd name="T11" fmla="*/ 116 h 879"/>
                <a:gd name="T12" fmla="*/ 297 w 1357"/>
                <a:gd name="T13" fmla="*/ 350 h 879"/>
                <a:gd name="T14" fmla="*/ 297 w 1357"/>
                <a:gd name="T15" fmla="*/ 352 h 879"/>
                <a:gd name="T16" fmla="*/ 264 w 1357"/>
                <a:gd name="T17" fmla="*/ 350 h 879"/>
                <a:gd name="T18" fmla="*/ 0 w 1357"/>
                <a:gd name="T19" fmla="*/ 614 h 879"/>
                <a:gd name="T20" fmla="*/ 264 w 1357"/>
                <a:gd name="T21" fmla="*/ 879 h 879"/>
                <a:gd name="T22" fmla="*/ 1035 w 1357"/>
                <a:gd name="T23" fmla="*/ 879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57" h="879">
                  <a:moveTo>
                    <a:pt x="1035" y="878"/>
                  </a:moveTo>
                  <a:cubicBezTo>
                    <a:pt x="1212" y="878"/>
                    <a:pt x="1357" y="734"/>
                    <a:pt x="1357" y="556"/>
                  </a:cubicBezTo>
                  <a:cubicBezTo>
                    <a:pt x="1357" y="391"/>
                    <a:pt x="1232" y="255"/>
                    <a:pt x="1072" y="237"/>
                  </a:cubicBezTo>
                  <a:cubicBezTo>
                    <a:pt x="1067" y="105"/>
                    <a:pt x="958" y="0"/>
                    <a:pt x="826" y="0"/>
                  </a:cubicBezTo>
                  <a:cubicBezTo>
                    <a:pt x="730" y="0"/>
                    <a:pt x="649" y="53"/>
                    <a:pt x="607" y="131"/>
                  </a:cubicBezTo>
                  <a:cubicBezTo>
                    <a:pt x="581" y="121"/>
                    <a:pt x="556" y="116"/>
                    <a:pt x="529" y="116"/>
                  </a:cubicBezTo>
                  <a:cubicBezTo>
                    <a:pt x="400" y="116"/>
                    <a:pt x="297" y="221"/>
                    <a:pt x="297" y="350"/>
                  </a:cubicBezTo>
                  <a:cubicBezTo>
                    <a:pt x="297" y="352"/>
                    <a:pt x="297" y="352"/>
                    <a:pt x="297" y="352"/>
                  </a:cubicBezTo>
                  <a:cubicBezTo>
                    <a:pt x="284" y="350"/>
                    <a:pt x="274" y="350"/>
                    <a:pt x="264" y="350"/>
                  </a:cubicBezTo>
                  <a:cubicBezTo>
                    <a:pt x="118" y="350"/>
                    <a:pt x="0" y="468"/>
                    <a:pt x="0" y="614"/>
                  </a:cubicBezTo>
                  <a:cubicBezTo>
                    <a:pt x="0" y="760"/>
                    <a:pt x="118" y="879"/>
                    <a:pt x="264" y="879"/>
                  </a:cubicBezTo>
                  <a:cubicBezTo>
                    <a:pt x="1035" y="879"/>
                    <a:pt x="1035" y="879"/>
                    <a:pt x="1035" y="8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0" name="Freeform 21"/>
            <p:cNvSpPr>
              <a:spLocks noChangeAspect="1"/>
            </p:cNvSpPr>
            <p:nvPr userDrawn="1"/>
          </p:nvSpPr>
          <p:spPr bwMode="auto">
            <a:xfrm>
              <a:off x="7189003" y="1671429"/>
              <a:ext cx="1244986" cy="802255"/>
            </a:xfrm>
            <a:custGeom>
              <a:avLst/>
              <a:gdLst>
                <a:gd name="T0" fmla="*/ 1035 w 1357"/>
                <a:gd name="T1" fmla="*/ 878 h 879"/>
                <a:gd name="T2" fmla="*/ 1357 w 1357"/>
                <a:gd name="T3" fmla="*/ 556 h 879"/>
                <a:gd name="T4" fmla="*/ 1072 w 1357"/>
                <a:gd name="T5" fmla="*/ 237 h 879"/>
                <a:gd name="T6" fmla="*/ 826 w 1357"/>
                <a:gd name="T7" fmla="*/ 0 h 879"/>
                <a:gd name="T8" fmla="*/ 607 w 1357"/>
                <a:gd name="T9" fmla="*/ 131 h 879"/>
                <a:gd name="T10" fmla="*/ 529 w 1357"/>
                <a:gd name="T11" fmla="*/ 116 h 879"/>
                <a:gd name="T12" fmla="*/ 297 w 1357"/>
                <a:gd name="T13" fmla="*/ 350 h 879"/>
                <a:gd name="T14" fmla="*/ 297 w 1357"/>
                <a:gd name="T15" fmla="*/ 352 h 879"/>
                <a:gd name="T16" fmla="*/ 264 w 1357"/>
                <a:gd name="T17" fmla="*/ 350 h 879"/>
                <a:gd name="T18" fmla="*/ 0 w 1357"/>
                <a:gd name="T19" fmla="*/ 614 h 879"/>
                <a:gd name="T20" fmla="*/ 264 w 1357"/>
                <a:gd name="T21" fmla="*/ 879 h 879"/>
                <a:gd name="T22" fmla="*/ 1035 w 1357"/>
                <a:gd name="T23" fmla="*/ 879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57" h="879">
                  <a:moveTo>
                    <a:pt x="1035" y="878"/>
                  </a:moveTo>
                  <a:cubicBezTo>
                    <a:pt x="1212" y="878"/>
                    <a:pt x="1357" y="734"/>
                    <a:pt x="1357" y="556"/>
                  </a:cubicBezTo>
                  <a:cubicBezTo>
                    <a:pt x="1357" y="391"/>
                    <a:pt x="1232" y="255"/>
                    <a:pt x="1072" y="237"/>
                  </a:cubicBezTo>
                  <a:cubicBezTo>
                    <a:pt x="1067" y="105"/>
                    <a:pt x="958" y="0"/>
                    <a:pt x="826" y="0"/>
                  </a:cubicBezTo>
                  <a:cubicBezTo>
                    <a:pt x="730" y="0"/>
                    <a:pt x="649" y="53"/>
                    <a:pt x="607" y="131"/>
                  </a:cubicBezTo>
                  <a:cubicBezTo>
                    <a:pt x="581" y="121"/>
                    <a:pt x="556" y="116"/>
                    <a:pt x="529" y="116"/>
                  </a:cubicBezTo>
                  <a:cubicBezTo>
                    <a:pt x="400" y="116"/>
                    <a:pt x="297" y="221"/>
                    <a:pt x="297" y="350"/>
                  </a:cubicBezTo>
                  <a:cubicBezTo>
                    <a:pt x="297" y="352"/>
                    <a:pt x="297" y="352"/>
                    <a:pt x="297" y="352"/>
                  </a:cubicBezTo>
                  <a:cubicBezTo>
                    <a:pt x="284" y="350"/>
                    <a:pt x="274" y="350"/>
                    <a:pt x="264" y="350"/>
                  </a:cubicBezTo>
                  <a:cubicBezTo>
                    <a:pt x="118" y="350"/>
                    <a:pt x="0" y="468"/>
                    <a:pt x="0" y="614"/>
                  </a:cubicBezTo>
                  <a:cubicBezTo>
                    <a:pt x="0" y="760"/>
                    <a:pt x="118" y="879"/>
                    <a:pt x="264" y="879"/>
                  </a:cubicBezTo>
                  <a:cubicBezTo>
                    <a:pt x="1035" y="879"/>
                    <a:pt x="1035" y="879"/>
                    <a:pt x="1035" y="8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gr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34.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cSld>
  <p:clrMapOvr>
    <a:masterClrMapping/>
  </p:clrMapOvr>
  <p:transition>
    <p:fade/>
  </p:transition>
</p:sldLayout>
</file>

<file path=ppt/slideLayouts/slideLayout43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grpSp>
        <p:nvGrpSpPr>
          <p:cNvPr id="3" name="Group 2"/>
          <p:cNvGrpSpPr>
            <a:grpSpLocks noChangeAspect="1"/>
          </p:cNvGrpSpPr>
          <p:nvPr userDrawn="1"/>
        </p:nvGrpSpPr>
        <p:grpSpPr>
          <a:xfrm>
            <a:off x="9502377" y="3787616"/>
            <a:ext cx="2213398" cy="2677100"/>
            <a:chOff x="6694598" y="1394165"/>
            <a:chExt cx="3839950" cy="4643753"/>
          </a:xfrm>
        </p:grpSpPr>
        <p:grpSp>
          <p:nvGrpSpPr>
            <p:cNvPr id="4" name="Group 3"/>
            <p:cNvGrpSpPr/>
            <p:nvPr userDrawn="1"/>
          </p:nvGrpSpPr>
          <p:grpSpPr bwMode="gray">
            <a:xfrm>
              <a:off x="9225010" y="2211463"/>
              <a:ext cx="1309538" cy="1272388"/>
              <a:chOff x="10291816" y="2168420"/>
              <a:chExt cx="1321322" cy="1283838"/>
            </a:xfrm>
            <a:solidFill>
              <a:srgbClr val="FF8C00"/>
            </a:solidFill>
          </p:grpSpPr>
          <p:sp>
            <p:nvSpPr>
              <p:cNvPr id="11" name="Freeform 592"/>
              <p:cNvSpPr>
                <a:spLocks noEditPoints="1"/>
              </p:cNvSpPr>
              <p:nvPr/>
            </p:nvSpPr>
            <p:spPr bwMode="gray">
              <a:xfrm>
                <a:off x="10413637" y="2262131"/>
                <a:ext cx="1077675" cy="1087043"/>
              </a:xfrm>
              <a:custGeom>
                <a:avLst/>
                <a:gdLst>
                  <a:gd name="T0" fmla="*/ 25 w 53"/>
                  <a:gd name="T1" fmla="*/ 1 h 54"/>
                  <a:gd name="T2" fmla="*/ 1 w 53"/>
                  <a:gd name="T3" fmla="*/ 29 h 54"/>
                  <a:gd name="T4" fmla="*/ 28 w 53"/>
                  <a:gd name="T5" fmla="*/ 53 h 54"/>
                  <a:gd name="T6" fmla="*/ 52 w 53"/>
                  <a:gd name="T7" fmla="*/ 25 h 54"/>
                  <a:gd name="T8" fmla="*/ 25 w 53"/>
                  <a:gd name="T9" fmla="*/ 1 h 54"/>
                  <a:gd name="T10" fmla="*/ 27 w 53"/>
                  <a:gd name="T11" fmla="*/ 39 h 54"/>
                  <a:gd name="T12" fmla="*/ 14 w 53"/>
                  <a:gd name="T13" fmla="*/ 28 h 54"/>
                  <a:gd name="T14" fmla="*/ 26 w 53"/>
                  <a:gd name="T15" fmla="*/ 15 h 54"/>
                  <a:gd name="T16" fmla="*/ 39 w 53"/>
                  <a:gd name="T17" fmla="*/ 26 h 54"/>
                  <a:gd name="T18" fmla="*/ 27 w 53"/>
                  <a:gd name="T19" fmla="*/ 3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4">
                    <a:moveTo>
                      <a:pt x="25" y="1"/>
                    </a:moveTo>
                    <a:cubicBezTo>
                      <a:pt x="10" y="2"/>
                      <a:pt x="0" y="14"/>
                      <a:pt x="1" y="29"/>
                    </a:cubicBezTo>
                    <a:cubicBezTo>
                      <a:pt x="2" y="43"/>
                      <a:pt x="14" y="54"/>
                      <a:pt x="28" y="53"/>
                    </a:cubicBezTo>
                    <a:cubicBezTo>
                      <a:pt x="42" y="52"/>
                      <a:pt x="53" y="39"/>
                      <a:pt x="52" y="25"/>
                    </a:cubicBezTo>
                    <a:cubicBezTo>
                      <a:pt x="51" y="11"/>
                      <a:pt x="39" y="0"/>
                      <a:pt x="25" y="1"/>
                    </a:cubicBezTo>
                    <a:close/>
                    <a:moveTo>
                      <a:pt x="27" y="39"/>
                    </a:moveTo>
                    <a:cubicBezTo>
                      <a:pt x="20" y="40"/>
                      <a:pt x="15" y="34"/>
                      <a:pt x="14" y="28"/>
                    </a:cubicBezTo>
                    <a:cubicBezTo>
                      <a:pt x="14" y="21"/>
                      <a:pt x="19" y="15"/>
                      <a:pt x="26" y="15"/>
                    </a:cubicBezTo>
                    <a:cubicBezTo>
                      <a:pt x="32" y="14"/>
                      <a:pt x="38" y="19"/>
                      <a:pt x="39" y="26"/>
                    </a:cubicBezTo>
                    <a:cubicBezTo>
                      <a:pt x="39" y="33"/>
                      <a:pt x="34" y="39"/>
                      <a:pt x="2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2" name="Freeform 593"/>
              <p:cNvSpPr>
                <a:spLocks/>
              </p:cNvSpPr>
              <p:nvPr/>
            </p:nvSpPr>
            <p:spPr bwMode="gray">
              <a:xfrm>
                <a:off x="10844705" y="2168420"/>
                <a:ext cx="178053" cy="299874"/>
              </a:xfrm>
              <a:custGeom>
                <a:avLst/>
                <a:gdLst>
                  <a:gd name="T0" fmla="*/ 9 w 9"/>
                  <a:gd name="T1" fmla="*/ 13 h 15"/>
                  <a:gd name="T2" fmla="*/ 7 w 9"/>
                  <a:gd name="T3" fmla="*/ 15 h 15"/>
                  <a:gd name="T4" fmla="*/ 2 w 9"/>
                  <a:gd name="T5" fmla="*/ 15 h 15"/>
                  <a:gd name="T6" fmla="*/ 0 w 9"/>
                  <a:gd name="T7" fmla="*/ 13 h 15"/>
                  <a:gd name="T8" fmla="*/ 1 w 9"/>
                  <a:gd name="T9" fmla="*/ 2 h 15"/>
                  <a:gd name="T10" fmla="*/ 3 w 9"/>
                  <a:gd name="T11" fmla="*/ 0 h 15"/>
                  <a:gd name="T12" fmla="*/ 4 w 9"/>
                  <a:gd name="T13" fmla="*/ 0 h 15"/>
                  <a:gd name="T14" fmla="*/ 6 w 9"/>
                  <a:gd name="T15" fmla="*/ 2 h 15"/>
                  <a:gd name="T16" fmla="*/ 9 w 9"/>
                  <a:gd name="T17"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5">
                    <a:moveTo>
                      <a:pt x="9" y="13"/>
                    </a:moveTo>
                    <a:cubicBezTo>
                      <a:pt x="9" y="14"/>
                      <a:pt x="8" y="15"/>
                      <a:pt x="7" y="15"/>
                    </a:cubicBezTo>
                    <a:cubicBezTo>
                      <a:pt x="2" y="15"/>
                      <a:pt x="2" y="15"/>
                      <a:pt x="2" y="15"/>
                    </a:cubicBezTo>
                    <a:cubicBezTo>
                      <a:pt x="0" y="15"/>
                      <a:pt x="0" y="15"/>
                      <a:pt x="0" y="13"/>
                    </a:cubicBezTo>
                    <a:cubicBezTo>
                      <a:pt x="1" y="2"/>
                      <a:pt x="1" y="2"/>
                      <a:pt x="1" y="2"/>
                    </a:cubicBezTo>
                    <a:cubicBezTo>
                      <a:pt x="1" y="1"/>
                      <a:pt x="2" y="0"/>
                      <a:pt x="3" y="0"/>
                    </a:cubicBezTo>
                    <a:cubicBezTo>
                      <a:pt x="4" y="0"/>
                      <a:pt x="4" y="0"/>
                      <a:pt x="4" y="0"/>
                    </a:cubicBezTo>
                    <a:cubicBezTo>
                      <a:pt x="5" y="0"/>
                      <a:pt x="6" y="1"/>
                      <a:pt x="6" y="2"/>
                    </a:cubicBezTo>
                    <a:lnTo>
                      <a:pt x="9"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3" name="Freeform 594"/>
              <p:cNvSpPr>
                <a:spLocks/>
              </p:cNvSpPr>
              <p:nvPr/>
            </p:nvSpPr>
            <p:spPr bwMode="gray">
              <a:xfrm>
                <a:off x="10882189" y="3133642"/>
                <a:ext cx="178053" cy="318616"/>
              </a:xfrm>
              <a:custGeom>
                <a:avLst/>
                <a:gdLst>
                  <a:gd name="T0" fmla="*/ 0 w 9"/>
                  <a:gd name="T1" fmla="*/ 3 h 16"/>
                  <a:gd name="T2" fmla="*/ 2 w 9"/>
                  <a:gd name="T3" fmla="*/ 1 h 16"/>
                  <a:gd name="T4" fmla="*/ 7 w 9"/>
                  <a:gd name="T5" fmla="*/ 0 h 16"/>
                  <a:gd name="T6" fmla="*/ 9 w 9"/>
                  <a:gd name="T7" fmla="*/ 2 h 16"/>
                  <a:gd name="T8" fmla="*/ 8 w 9"/>
                  <a:gd name="T9" fmla="*/ 14 h 16"/>
                  <a:gd name="T10" fmla="*/ 6 w 9"/>
                  <a:gd name="T11" fmla="*/ 16 h 16"/>
                  <a:gd name="T12" fmla="*/ 5 w 9"/>
                  <a:gd name="T13" fmla="*/ 16 h 16"/>
                  <a:gd name="T14" fmla="*/ 3 w 9"/>
                  <a:gd name="T15" fmla="*/ 14 h 16"/>
                  <a:gd name="T16" fmla="*/ 0 w 9"/>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6">
                    <a:moveTo>
                      <a:pt x="0" y="3"/>
                    </a:moveTo>
                    <a:cubicBezTo>
                      <a:pt x="0" y="2"/>
                      <a:pt x="1" y="1"/>
                      <a:pt x="2" y="1"/>
                    </a:cubicBezTo>
                    <a:cubicBezTo>
                      <a:pt x="7" y="0"/>
                      <a:pt x="7" y="0"/>
                      <a:pt x="7" y="0"/>
                    </a:cubicBezTo>
                    <a:cubicBezTo>
                      <a:pt x="8" y="0"/>
                      <a:pt x="9" y="1"/>
                      <a:pt x="9" y="2"/>
                    </a:cubicBezTo>
                    <a:cubicBezTo>
                      <a:pt x="8" y="14"/>
                      <a:pt x="8" y="14"/>
                      <a:pt x="8" y="14"/>
                    </a:cubicBezTo>
                    <a:cubicBezTo>
                      <a:pt x="8" y="15"/>
                      <a:pt x="7" y="16"/>
                      <a:pt x="6" y="16"/>
                    </a:cubicBezTo>
                    <a:cubicBezTo>
                      <a:pt x="5" y="16"/>
                      <a:pt x="5" y="16"/>
                      <a:pt x="5" y="16"/>
                    </a:cubicBezTo>
                    <a:cubicBezTo>
                      <a:pt x="4" y="16"/>
                      <a:pt x="3" y="15"/>
                      <a:pt x="3" y="14"/>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4" name="Freeform 595"/>
              <p:cNvSpPr>
                <a:spLocks/>
              </p:cNvSpPr>
              <p:nvPr/>
            </p:nvSpPr>
            <p:spPr bwMode="gray">
              <a:xfrm>
                <a:off x="10291816" y="2730684"/>
                <a:ext cx="327990" cy="196795"/>
              </a:xfrm>
              <a:custGeom>
                <a:avLst/>
                <a:gdLst>
                  <a:gd name="T0" fmla="*/ 13 w 16"/>
                  <a:gd name="T1" fmla="*/ 1 h 10"/>
                  <a:gd name="T2" fmla="*/ 16 w 16"/>
                  <a:gd name="T3" fmla="*/ 2 h 10"/>
                  <a:gd name="T4" fmla="*/ 16 w 16"/>
                  <a:gd name="T5" fmla="*/ 8 h 10"/>
                  <a:gd name="T6" fmla="*/ 14 w 16"/>
                  <a:gd name="T7" fmla="*/ 10 h 10"/>
                  <a:gd name="T8" fmla="*/ 3 w 16"/>
                  <a:gd name="T9" fmla="*/ 9 h 10"/>
                  <a:gd name="T10" fmla="*/ 0 w 16"/>
                  <a:gd name="T11" fmla="*/ 7 h 10"/>
                  <a:gd name="T12" fmla="*/ 0 w 16"/>
                  <a:gd name="T13" fmla="*/ 5 h 10"/>
                  <a:gd name="T14" fmla="*/ 2 w 16"/>
                  <a:gd name="T15" fmla="*/ 3 h 10"/>
                  <a:gd name="T16" fmla="*/ 13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13" y="1"/>
                    </a:moveTo>
                    <a:cubicBezTo>
                      <a:pt x="15" y="0"/>
                      <a:pt x="16" y="1"/>
                      <a:pt x="16" y="2"/>
                    </a:cubicBezTo>
                    <a:cubicBezTo>
                      <a:pt x="16" y="8"/>
                      <a:pt x="16" y="8"/>
                      <a:pt x="16" y="8"/>
                    </a:cubicBezTo>
                    <a:cubicBezTo>
                      <a:pt x="16" y="9"/>
                      <a:pt x="15" y="10"/>
                      <a:pt x="14" y="10"/>
                    </a:cubicBezTo>
                    <a:cubicBezTo>
                      <a:pt x="3" y="9"/>
                      <a:pt x="3" y="9"/>
                      <a:pt x="3" y="9"/>
                    </a:cubicBezTo>
                    <a:cubicBezTo>
                      <a:pt x="2" y="9"/>
                      <a:pt x="1" y="8"/>
                      <a:pt x="0" y="7"/>
                    </a:cubicBezTo>
                    <a:cubicBezTo>
                      <a:pt x="0" y="5"/>
                      <a:pt x="0" y="5"/>
                      <a:pt x="0" y="5"/>
                    </a:cubicBezTo>
                    <a:cubicBezTo>
                      <a:pt x="0" y="4"/>
                      <a:pt x="1" y="3"/>
                      <a:pt x="2" y="3"/>
                    </a:cubicBezTo>
                    <a:lnTo>
                      <a:pt x="13"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5" name="Freeform 596"/>
              <p:cNvSpPr>
                <a:spLocks/>
              </p:cNvSpPr>
              <p:nvPr/>
            </p:nvSpPr>
            <p:spPr bwMode="gray">
              <a:xfrm>
                <a:off x="11285148" y="2693200"/>
                <a:ext cx="327990" cy="178053"/>
              </a:xfrm>
              <a:custGeom>
                <a:avLst/>
                <a:gdLst>
                  <a:gd name="T0" fmla="*/ 2 w 16"/>
                  <a:gd name="T1" fmla="*/ 9 h 9"/>
                  <a:gd name="T2" fmla="*/ 0 w 16"/>
                  <a:gd name="T3" fmla="*/ 7 h 9"/>
                  <a:gd name="T4" fmla="*/ 0 w 16"/>
                  <a:gd name="T5" fmla="*/ 2 h 9"/>
                  <a:gd name="T6" fmla="*/ 2 w 16"/>
                  <a:gd name="T7" fmla="*/ 0 h 9"/>
                  <a:gd name="T8" fmla="*/ 13 w 16"/>
                  <a:gd name="T9" fmla="*/ 1 h 9"/>
                  <a:gd name="T10" fmla="*/ 15 w 16"/>
                  <a:gd name="T11" fmla="*/ 3 h 9"/>
                  <a:gd name="T12" fmla="*/ 15 w 16"/>
                  <a:gd name="T13" fmla="*/ 4 h 9"/>
                  <a:gd name="T14" fmla="*/ 14 w 16"/>
                  <a:gd name="T15" fmla="*/ 7 h 9"/>
                  <a:gd name="T16" fmla="*/ 2 w 16"/>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2" y="9"/>
                    </a:moveTo>
                    <a:cubicBezTo>
                      <a:pt x="1" y="9"/>
                      <a:pt x="0" y="9"/>
                      <a:pt x="0" y="7"/>
                    </a:cubicBezTo>
                    <a:cubicBezTo>
                      <a:pt x="0" y="2"/>
                      <a:pt x="0" y="2"/>
                      <a:pt x="0" y="2"/>
                    </a:cubicBezTo>
                    <a:cubicBezTo>
                      <a:pt x="0" y="1"/>
                      <a:pt x="1" y="0"/>
                      <a:pt x="2" y="0"/>
                    </a:cubicBezTo>
                    <a:cubicBezTo>
                      <a:pt x="13" y="1"/>
                      <a:pt x="13" y="1"/>
                      <a:pt x="13" y="1"/>
                    </a:cubicBezTo>
                    <a:cubicBezTo>
                      <a:pt x="14" y="1"/>
                      <a:pt x="15" y="2"/>
                      <a:pt x="15" y="3"/>
                    </a:cubicBezTo>
                    <a:cubicBezTo>
                      <a:pt x="15" y="4"/>
                      <a:pt x="15" y="4"/>
                      <a:pt x="15" y="4"/>
                    </a:cubicBezTo>
                    <a:cubicBezTo>
                      <a:pt x="16" y="5"/>
                      <a:pt x="15" y="7"/>
                      <a:pt x="14" y="7"/>
                    </a:cubicBezTo>
                    <a:lnTo>
                      <a:pt x="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6" name="Freeform 597"/>
              <p:cNvSpPr>
                <a:spLocks/>
              </p:cNvSpPr>
              <p:nvPr/>
            </p:nvSpPr>
            <p:spPr bwMode="gray">
              <a:xfrm>
                <a:off x="10432379" y="2346473"/>
                <a:ext cx="309248" cy="299874"/>
              </a:xfrm>
              <a:custGeom>
                <a:avLst/>
                <a:gdLst>
                  <a:gd name="T0" fmla="*/ 14 w 15"/>
                  <a:gd name="T1" fmla="*/ 7 h 15"/>
                  <a:gd name="T2" fmla="*/ 15 w 15"/>
                  <a:gd name="T3" fmla="*/ 10 h 15"/>
                  <a:gd name="T4" fmla="*/ 11 w 15"/>
                  <a:gd name="T5" fmla="*/ 14 h 15"/>
                  <a:gd name="T6" fmla="*/ 8 w 15"/>
                  <a:gd name="T7" fmla="*/ 14 h 15"/>
                  <a:gd name="T8" fmla="*/ 1 w 15"/>
                  <a:gd name="T9" fmla="*/ 5 h 15"/>
                  <a:gd name="T10" fmla="*/ 1 w 15"/>
                  <a:gd name="T11" fmla="*/ 2 h 15"/>
                  <a:gd name="T12" fmla="*/ 2 w 15"/>
                  <a:gd name="T13" fmla="*/ 1 h 15"/>
                  <a:gd name="T14" fmla="*/ 5 w 15"/>
                  <a:gd name="T15" fmla="*/ 1 h 15"/>
                  <a:gd name="T16" fmla="*/ 14 w 15"/>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14" y="7"/>
                    </a:moveTo>
                    <a:cubicBezTo>
                      <a:pt x="15" y="8"/>
                      <a:pt x="15" y="9"/>
                      <a:pt x="15" y="10"/>
                    </a:cubicBezTo>
                    <a:cubicBezTo>
                      <a:pt x="11" y="14"/>
                      <a:pt x="11" y="14"/>
                      <a:pt x="11" y="14"/>
                    </a:cubicBezTo>
                    <a:cubicBezTo>
                      <a:pt x="10" y="15"/>
                      <a:pt x="9" y="15"/>
                      <a:pt x="8" y="14"/>
                    </a:cubicBezTo>
                    <a:cubicBezTo>
                      <a:pt x="1" y="5"/>
                      <a:pt x="1" y="5"/>
                      <a:pt x="1" y="5"/>
                    </a:cubicBezTo>
                    <a:cubicBezTo>
                      <a:pt x="0" y="4"/>
                      <a:pt x="0" y="3"/>
                      <a:pt x="1" y="2"/>
                    </a:cubicBezTo>
                    <a:cubicBezTo>
                      <a:pt x="2" y="1"/>
                      <a:pt x="2" y="1"/>
                      <a:pt x="2" y="1"/>
                    </a:cubicBezTo>
                    <a:cubicBezTo>
                      <a:pt x="2" y="0"/>
                      <a:pt x="4" y="0"/>
                      <a:pt x="5" y="1"/>
                    </a:cubicBezTo>
                    <a:lnTo>
                      <a:pt x="1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7" name="Freeform 598"/>
              <p:cNvSpPr>
                <a:spLocks/>
              </p:cNvSpPr>
              <p:nvPr/>
            </p:nvSpPr>
            <p:spPr bwMode="gray">
              <a:xfrm>
                <a:off x="11144585" y="2974331"/>
                <a:ext cx="318616" cy="281132"/>
              </a:xfrm>
              <a:custGeom>
                <a:avLst/>
                <a:gdLst>
                  <a:gd name="T0" fmla="*/ 2 w 16"/>
                  <a:gd name="T1" fmla="*/ 8 h 14"/>
                  <a:gd name="T2" fmla="*/ 1 w 16"/>
                  <a:gd name="T3" fmla="*/ 5 h 14"/>
                  <a:gd name="T4" fmla="*/ 5 w 16"/>
                  <a:gd name="T5" fmla="*/ 1 h 14"/>
                  <a:gd name="T6" fmla="*/ 7 w 16"/>
                  <a:gd name="T7" fmla="*/ 1 h 14"/>
                  <a:gd name="T8" fmla="*/ 15 w 16"/>
                  <a:gd name="T9" fmla="*/ 9 h 14"/>
                  <a:gd name="T10" fmla="*/ 15 w 16"/>
                  <a:gd name="T11" fmla="*/ 13 h 14"/>
                  <a:gd name="T12" fmla="*/ 14 w 16"/>
                  <a:gd name="T13" fmla="*/ 13 h 14"/>
                  <a:gd name="T14" fmla="*/ 11 w 16"/>
                  <a:gd name="T15" fmla="*/ 14 h 14"/>
                  <a:gd name="T16" fmla="*/ 2 w 16"/>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4">
                    <a:moveTo>
                      <a:pt x="2" y="8"/>
                    </a:moveTo>
                    <a:cubicBezTo>
                      <a:pt x="1" y="7"/>
                      <a:pt x="0" y="6"/>
                      <a:pt x="1" y="5"/>
                    </a:cubicBezTo>
                    <a:cubicBezTo>
                      <a:pt x="5" y="1"/>
                      <a:pt x="5" y="1"/>
                      <a:pt x="5" y="1"/>
                    </a:cubicBezTo>
                    <a:cubicBezTo>
                      <a:pt x="6" y="0"/>
                      <a:pt x="7" y="0"/>
                      <a:pt x="7" y="1"/>
                    </a:cubicBezTo>
                    <a:cubicBezTo>
                      <a:pt x="15" y="9"/>
                      <a:pt x="15" y="9"/>
                      <a:pt x="15" y="9"/>
                    </a:cubicBezTo>
                    <a:cubicBezTo>
                      <a:pt x="16" y="10"/>
                      <a:pt x="16" y="12"/>
                      <a:pt x="15" y="13"/>
                    </a:cubicBezTo>
                    <a:cubicBezTo>
                      <a:pt x="14" y="13"/>
                      <a:pt x="14" y="13"/>
                      <a:pt x="14" y="13"/>
                    </a:cubicBezTo>
                    <a:cubicBezTo>
                      <a:pt x="13" y="14"/>
                      <a:pt x="12" y="14"/>
                      <a:pt x="11" y="14"/>
                    </a:cubicBez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8" name="Freeform 599"/>
              <p:cNvSpPr>
                <a:spLocks/>
              </p:cNvSpPr>
              <p:nvPr/>
            </p:nvSpPr>
            <p:spPr bwMode="gray">
              <a:xfrm>
                <a:off x="10497979" y="3011816"/>
                <a:ext cx="281132" cy="299874"/>
              </a:xfrm>
              <a:custGeom>
                <a:avLst/>
                <a:gdLst>
                  <a:gd name="T0" fmla="*/ 7 w 14"/>
                  <a:gd name="T1" fmla="*/ 1 h 15"/>
                  <a:gd name="T2" fmla="*/ 9 w 14"/>
                  <a:gd name="T3" fmla="*/ 1 h 15"/>
                  <a:gd name="T4" fmla="*/ 13 w 14"/>
                  <a:gd name="T5" fmla="*/ 4 h 15"/>
                  <a:gd name="T6" fmla="*/ 13 w 14"/>
                  <a:gd name="T7" fmla="*/ 7 h 15"/>
                  <a:gd name="T8" fmla="*/ 5 w 14"/>
                  <a:gd name="T9" fmla="*/ 14 h 15"/>
                  <a:gd name="T10" fmla="*/ 2 w 14"/>
                  <a:gd name="T11" fmla="*/ 14 h 15"/>
                  <a:gd name="T12" fmla="*/ 1 w 14"/>
                  <a:gd name="T13" fmla="*/ 14 h 15"/>
                  <a:gd name="T14" fmla="*/ 0 w 14"/>
                  <a:gd name="T15" fmla="*/ 11 h 15"/>
                  <a:gd name="T16" fmla="*/ 7 w 1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1"/>
                    </a:moveTo>
                    <a:cubicBezTo>
                      <a:pt x="7" y="0"/>
                      <a:pt x="9" y="0"/>
                      <a:pt x="9" y="1"/>
                    </a:cubicBezTo>
                    <a:cubicBezTo>
                      <a:pt x="13" y="4"/>
                      <a:pt x="13" y="4"/>
                      <a:pt x="13" y="4"/>
                    </a:cubicBezTo>
                    <a:cubicBezTo>
                      <a:pt x="14" y="5"/>
                      <a:pt x="14" y="6"/>
                      <a:pt x="13" y="7"/>
                    </a:cubicBezTo>
                    <a:cubicBezTo>
                      <a:pt x="5" y="14"/>
                      <a:pt x="5" y="14"/>
                      <a:pt x="5" y="14"/>
                    </a:cubicBezTo>
                    <a:cubicBezTo>
                      <a:pt x="4" y="15"/>
                      <a:pt x="3" y="15"/>
                      <a:pt x="2" y="14"/>
                    </a:cubicBezTo>
                    <a:cubicBezTo>
                      <a:pt x="1" y="14"/>
                      <a:pt x="1" y="14"/>
                      <a:pt x="1" y="14"/>
                    </a:cubicBezTo>
                    <a:cubicBezTo>
                      <a:pt x="0" y="13"/>
                      <a:pt x="0" y="11"/>
                      <a:pt x="0" y="11"/>
                    </a:cubicBezTo>
                    <a:lnTo>
                      <a:pt x="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9" name="Freeform 600"/>
              <p:cNvSpPr>
                <a:spLocks/>
              </p:cNvSpPr>
              <p:nvPr/>
            </p:nvSpPr>
            <p:spPr bwMode="gray">
              <a:xfrm>
                <a:off x="11125837" y="2308989"/>
                <a:ext cx="281132" cy="299874"/>
              </a:xfrm>
              <a:custGeom>
                <a:avLst/>
                <a:gdLst>
                  <a:gd name="T0" fmla="*/ 7 w 14"/>
                  <a:gd name="T1" fmla="*/ 14 h 15"/>
                  <a:gd name="T2" fmla="*/ 4 w 14"/>
                  <a:gd name="T3" fmla="*/ 14 h 15"/>
                  <a:gd name="T4" fmla="*/ 0 w 14"/>
                  <a:gd name="T5" fmla="*/ 10 h 15"/>
                  <a:gd name="T6" fmla="*/ 0 w 14"/>
                  <a:gd name="T7" fmla="*/ 8 h 15"/>
                  <a:gd name="T8" fmla="*/ 9 w 14"/>
                  <a:gd name="T9" fmla="*/ 0 h 15"/>
                  <a:gd name="T10" fmla="*/ 12 w 14"/>
                  <a:gd name="T11" fmla="*/ 0 h 15"/>
                  <a:gd name="T12" fmla="*/ 13 w 14"/>
                  <a:gd name="T13" fmla="*/ 1 h 15"/>
                  <a:gd name="T14" fmla="*/ 13 w 14"/>
                  <a:gd name="T15" fmla="*/ 4 h 15"/>
                  <a:gd name="T16" fmla="*/ 7 w 14"/>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14"/>
                    </a:moveTo>
                    <a:cubicBezTo>
                      <a:pt x="6" y="15"/>
                      <a:pt x="5" y="15"/>
                      <a:pt x="4" y="14"/>
                    </a:cubicBezTo>
                    <a:cubicBezTo>
                      <a:pt x="0" y="10"/>
                      <a:pt x="0" y="10"/>
                      <a:pt x="0" y="10"/>
                    </a:cubicBezTo>
                    <a:cubicBezTo>
                      <a:pt x="0" y="10"/>
                      <a:pt x="0" y="9"/>
                      <a:pt x="0" y="8"/>
                    </a:cubicBezTo>
                    <a:cubicBezTo>
                      <a:pt x="9" y="0"/>
                      <a:pt x="9" y="0"/>
                      <a:pt x="9" y="0"/>
                    </a:cubicBezTo>
                    <a:cubicBezTo>
                      <a:pt x="10" y="0"/>
                      <a:pt x="11" y="0"/>
                      <a:pt x="12" y="0"/>
                    </a:cubicBezTo>
                    <a:cubicBezTo>
                      <a:pt x="13" y="1"/>
                      <a:pt x="13" y="1"/>
                      <a:pt x="13" y="1"/>
                    </a:cubicBezTo>
                    <a:cubicBezTo>
                      <a:pt x="14" y="2"/>
                      <a:pt x="14" y="3"/>
                      <a:pt x="13" y="4"/>
                    </a:cubicBez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0" name="Freeform 601"/>
              <p:cNvSpPr>
                <a:spLocks/>
              </p:cNvSpPr>
              <p:nvPr/>
            </p:nvSpPr>
            <p:spPr bwMode="gray">
              <a:xfrm>
                <a:off x="10619800" y="2205905"/>
                <a:ext cx="262390" cy="337358"/>
              </a:xfrm>
              <a:custGeom>
                <a:avLst/>
                <a:gdLst>
                  <a:gd name="T0" fmla="*/ 12 w 13"/>
                  <a:gd name="T1" fmla="*/ 11 h 17"/>
                  <a:gd name="T2" fmla="*/ 11 w 13"/>
                  <a:gd name="T3" fmla="*/ 14 h 17"/>
                  <a:gd name="T4" fmla="*/ 6 w 13"/>
                  <a:gd name="T5" fmla="*/ 16 h 17"/>
                  <a:gd name="T6" fmla="*/ 4 w 13"/>
                  <a:gd name="T7" fmla="*/ 15 h 17"/>
                  <a:gd name="T8" fmla="*/ 0 w 13"/>
                  <a:gd name="T9" fmla="*/ 4 h 17"/>
                  <a:gd name="T10" fmla="*/ 1 w 13"/>
                  <a:gd name="T11" fmla="*/ 1 h 17"/>
                  <a:gd name="T12" fmla="*/ 3 w 13"/>
                  <a:gd name="T13" fmla="*/ 1 h 17"/>
                  <a:gd name="T14" fmla="*/ 5 w 13"/>
                  <a:gd name="T15" fmla="*/ 2 h 17"/>
                  <a:gd name="T16" fmla="*/ 12 w 13"/>
                  <a:gd name="T1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7">
                    <a:moveTo>
                      <a:pt x="12" y="11"/>
                    </a:moveTo>
                    <a:cubicBezTo>
                      <a:pt x="13" y="12"/>
                      <a:pt x="12" y="13"/>
                      <a:pt x="11" y="14"/>
                    </a:cubicBezTo>
                    <a:cubicBezTo>
                      <a:pt x="6" y="16"/>
                      <a:pt x="6" y="16"/>
                      <a:pt x="6" y="16"/>
                    </a:cubicBezTo>
                    <a:cubicBezTo>
                      <a:pt x="5" y="17"/>
                      <a:pt x="4" y="16"/>
                      <a:pt x="4" y="15"/>
                    </a:cubicBezTo>
                    <a:cubicBezTo>
                      <a:pt x="0" y="4"/>
                      <a:pt x="0" y="4"/>
                      <a:pt x="0" y="4"/>
                    </a:cubicBezTo>
                    <a:cubicBezTo>
                      <a:pt x="0" y="3"/>
                      <a:pt x="1" y="2"/>
                      <a:pt x="1" y="1"/>
                    </a:cubicBezTo>
                    <a:cubicBezTo>
                      <a:pt x="3" y="1"/>
                      <a:pt x="3" y="1"/>
                      <a:pt x="3" y="1"/>
                    </a:cubicBezTo>
                    <a:cubicBezTo>
                      <a:pt x="4" y="0"/>
                      <a:pt x="5" y="1"/>
                      <a:pt x="5" y="2"/>
                    </a:cubicBezTo>
                    <a:lnTo>
                      <a:pt x="1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1" name="Freeform 602"/>
              <p:cNvSpPr>
                <a:spLocks/>
              </p:cNvSpPr>
              <p:nvPr/>
            </p:nvSpPr>
            <p:spPr bwMode="gray">
              <a:xfrm>
                <a:off x="11022758" y="3068042"/>
                <a:ext cx="262390" cy="327990"/>
              </a:xfrm>
              <a:custGeom>
                <a:avLst/>
                <a:gdLst>
                  <a:gd name="T0" fmla="*/ 1 w 13"/>
                  <a:gd name="T1" fmla="*/ 6 h 16"/>
                  <a:gd name="T2" fmla="*/ 1 w 13"/>
                  <a:gd name="T3" fmla="*/ 3 h 16"/>
                  <a:gd name="T4" fmla="*/ 6 w 13"/>
                  <a:gd name="T5" fmla="*/ 1 h 16"/>
                  <a:gd name="T6" fmla="*/ 9 w 13"/>
                  <a:gd name="T7" fmla="*/ 2 h 16"/>
                  <a:gd name="T8" fmla="*/ 13 w 13"/>
                  <a:gd name="T9" fmla="*/ 12 h 16"/>
                  <a:gd name="T10" fmla="*/ 11 w 13"/>
                  <a:gd name="T11" fmla="*/ 15 h 16"/>
                  <a:gd name="T12" fmla="*/ 10 w 13"/>
                  <a:gd name="T13" fmla="*/ 16 h 16"/>
                  <a:gd name="T14" fmla="*/ 7 w 13"/>
                  <a:gd name="T15" fmla="*/ 15 h 16"/>
                  <a:gd name="T16" fmla="*/ 1 w 13"/>
                  <a:gd name="T1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 y="6"/>
                    </a:moveTo>
                    <a:cubicBezTo>
                      <a:pt x="0" y="5"/>
                      <a:pt x="0" y="3"/>
                      <a:pt x="1" y="3"/>
                    </a:cubicBezTo>
                    <a:cubicBezTo>
                      <a:pt x="6" y="1"/>
                      <a:pt x="6" y="1"/>
                      <a:pt x="6" y="1"/>
                    </a:cubicBezTo>
                    <a:cubicBezTo>
                      <a:pt x="7" y="0"/>
                      <a:pt x="8" y="0"/>
                      <a:pt x="9" y="2"/>
                    </a:cubicBezTo>
                    <a:cubicBezTo>
                      <a:pt x="13" y="12"/>
                      <a:pt x="13" y="12"/>
                      <a:pt x="13" y="12"/>
                    </a:cubicBezTo>
                    <a:cubicBezTo>
                      <a:pt x="13" y="13"/>
                      <a:pt x="12" y="15"/>
                      <a:pt x="11" y="15"/>
                    </a:cubicBezTo>
                    <a:cubicBezTo>
                      <a:pt x="10" y="16"/>
                      <a:pt x="10" y="16"/>
                      <a:pt x="10" y="16"/>
                    </a:cubicBezTo>
                    <a:cubicBezTo>
                      <a:pt x="9" y="16"/>
                      <a:pt x="8" y="16"/>
                      <a:pt x="7" y="15"/>
                    </a:cubicBezTo>
                    <a:lnTo>
                      <a:pt x="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2" name="Freeform 603"/>
              <p:cNvSpPr>
                <a:spLocks/>
              </p:cNvSpPr>
              <p:nvPr/>
            </p:nvSpPr>
            <p:spPr bwMode="gray">
              <a:xfrm>
                <a:off x="10357410" y="2889995"/>
                <a:ext cx="318616" cy="243648"/>
              </a:xfrm>
              <a:custGeom>
                <a:avLst/>
                <a:gdLst>
                  <a:gd name="T0" fmla="*/ 11 w 16"/>
                  <a:gd name="T1" fmla="*/ 0 h 12"/>
                  <a:gd name="T2" fmla="*/ 13 w 16"/>
                  <a:gd name="T3" fmla="*/ 1 h 12"/>
                  <a:gd name="T4" fmla="*/ 16 w 16"/>
                  <a:gd name="T5" fmla="*/ 6 h 12"/>
                  <a:gd name="T6" fmla="*/ 15 w 16"/>
                  <a:gd name="T7" fmla="*/ 8 h 12"/>
                  <a:gd name="T8" fmla="*/ 4 w 16"/>
                  <a:gd name="T9" fmla="*/ 12 h 12"/>
                  <a:gd name="T10" fmla="*/ 1 w 16"/>
                  <a:gd name="T11" fmla="*/ 11 h 12"/>
                  <a:gd name="T12" fmla="*/ 1 w 16"/>
                  <a:gd name="T13" fmla="*/ 10 h 12"/>
                  <a:gd name="T14" fmla="*/ 1 w 16"/>
                  <a:gd name="T15" fmla="*/ 7 h 12"/>
                  <a:gd name="T16" fmla="*/ 11 w 16"/>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2">
                    <a:moveTo>
                      <a:pt x="11" y="0"/>
                    </a:moveTo>
                    <a:cubicBezTo>
                      <a:pt x="12" y="0"/>
                      <a:pt x="13" y="0"/>
                      <a:pt x="13" y="1"/>
                    </a:cubicBezTo>
                    <a:cubicBezTo>
                      <a:pt x="16" y="6"/>
                      <a:pt x="16" y="6"/>
                      <a:pt x="16" y="6"/>
                    </a:cubicBezTo>
                    <a:cubicBezTo>
                      <a:pt x="16" y="7"/>
                      <a:pt x="16" y="8"/>
                      <a:pt x="15" y="8"/>
                    </a:cubicBezTo>
                    <a:cubicBezTo>
                      <a:pt x="4" y="12"/>
                      <a:pt x="4" y="12"/>
                      <a:pt x="4" y="12"/>
                    </a:cubicBezTo>
                    <a:cubicBezTo>
                      <a:pt x="3" y="12"/>
                      <a:pt x="2" y="12"/>
                      <a:pt x="1" y="11"/>
                    </a:cubicBezTo>
                    <a:cubicBezTo>
                      <a:pt x="1" y="10"/>
                      <a:pt x="1" y="10"/>
                      <a:pt x="1" y="10"/>
                    </a:cubicBezTo>
                    <a:cubicBezTo>
                      <a:pt x="0" y="9"/>
                      <a:pt x="0" y="7"/>
                      <a:pt x="1" y="7"/>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3" name="Freeform 604"/>
              <p:cNvSpPr>
                <a:spLocks/>
              </p:cNvSpPr>
              <p:nvPr/>
            </p:nvSpPr>
            <p:spPr bwMode="gray">
              <a:xfrm>
                <a:off x="11228922" y="2468294"/>
                <a:ext cx="318616" cy="262390"/>
              </a:xfrm>
              <a:custGeom>
                <a:avLst/>
                <a:gdLst>
                  <a:gd name="T0" fmla="*/ 5 w 16"/>
                  <a:gd name="T1" fmla="*/ 12 h 13"/>
                  <a:gd name="T2" fmla="*/ 3 w 16"/>
                  <a:gd name="T3" fmla="*/ 12 h 13"/>
                  <a:gd name="T4" fmla="*/ 0 w 16"/>
                  <a:gd name="T5" fmla="*/ 7 h 13"/>
                  <a:gd name="T6" fmla="*/ 1 w 16"/>
                  <a:gd name="T7" fmla="*/ 4 h 13"/>
                  <a:gd name="T8" fmla="*/ 12 w 16"/>
                  <a:gd name="T9" fmla="*/ 1 h 13"/>
                  <a:gd name="T10" fmla="*/ 15 w 16"/>
                  <a:gd name="T11" fmla="*/ 2 h 13"/>
                  <a:gd name="T12" fmla="*/ 15 w 16"/>
                  <a:gd name="T13" fmla="*/ 3 h 13"/>
                  <a:gd name="T14" fmla="*/ 15 w 16"/>
                  <a:gd name="T15" fmla="*/ 6 h 13"/>
                  <a:gd name="T16" fmla="*/ 5 w 16"/>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5" y="12"/>
                    </a:moveTo>
                    <a:cubicBezTo>
                      <a:pt x="4" y="13"/>
                      <a:pt x="3" y="13"/>
                      <a:pt x="3" y="12"/>
                    </a:cubicBezTo>
                    <a:cubicBezTo>
                      <a:pt x="0" y="7"/>
                      <a:pt x="0" y="7"/>
                      <a:pt x="0" y="7"/>
                    </a:cubicBezTo>
                    <a:cubicBezTo>
                      <a:pt x="0" y="6"/>
                      <a:pt x="0" y="5"/>
                      <a:pt x="1" y="4"/>
                    </a:cubicBezTo>
                    <a:cubicBezTo>
                      <a:pt x="12" y="1"/>
                      <a:pt x="12" y="1"/>
                      <a:pt x="12" y="1"/>
                    </a:cubicBezTo>
                    <a:cubicBezTo>
                      <a:pt x="13" y="0"/>
                      <a:pt x="14" y="1"/>
                      <a:pt x="15" y="2"/>
                    </a:cubicBezTo>
                    <a:cubicBezTo>
                      <a:pt x="15" y="3"/>
                      <a:pt x="15" y="3"/>
                      <a:pt x="15" y="3"/>
                    </a:cubicBezTo>
                    <a:cubicBezTo>
                      <a:pt x="16" y="4"/>
                      <a:pt x="15" y="5"/>
                      <a:pt x="15" y="6"/>
                    </a:cubicBezTo>
                    <a:lnTo>
                      <a:pt x="5"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4" name="Freeform 605"/>
              <p:cNvSpPr>
                <a:spLocks/>
              </p:cNvSpPr>
              <p:nvPr/>
            </p:nvSpPr>
            <p:spPr bwMode="gray">
              <a:xfrm>
                <a:off x="10310558" y="2543263"/>
                <a:ext cx="346732" cy="243648"/>
              </a:xfrm>
              <a:custGeom>
                <a:avLst/>
                <a:gdLst>
                  <a:gd name="T0" fmla="*/ 15 w 17"/>
                  <a:gd name="T1" fmla="*/ 3 h 12"/>
                  <a:gd name="T2" fmla="*/ 16 w 17"/>
                  <a:gd name="T3" fmla="*/ 5 h 12"/>
                  <a:gd name="T4" fmla="*/ 15 w 17"/>
                  <a:gd name="T5" fmla="*/ 10 h 12"/>
                  <a:gd name="T6" fmla="*/ 12 w 17"/>
                  <a:gd name="T7" fmla="*/ 11 h 12"/>
                  <a:gd name="T8" fmla="*/ 2 w 17"/>
                  <a:gd name="T9" fmla="*/ 6 h 12"/>
                  <a:gd name="T10" fmla="*/ 1 w 17"/>
                  <a:gd name="T11" fmla="*/ 3 h 12"/>
                  <a:gd name="T12" fmla="*/ 1 w 17"/>
                  <a:gd name="T13" fmla="*/ 2 h 12"/>
                  <a:gd name="T14" fmla="*/ 4 w 17"/>
                  <a:gd name="T15" fmla="*/ 1 h 12"/>
                  <a:gd name="T16" fmla="*/ 15 w 17"/>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2">
                    <a:moveTo>
                      <a:pt x="15" y="3"/>
                    </a:moveTo>
                    <a:cubicBezTo>
                      <a:pt x="16" y="3"/>
                      <a:pt x="17" y="4"/>
                      <a:pt x="16" y="5"/>
                    </a:cubicBezTo>
                    <a:cubicBezTo>
                      <a:pt x="15" y="10"/>
                      <a:pt x="15" y="10"/>
                      <a:pt x="15" y="10"/>
                    </a:cubicBezTo>
                    <a:cubicBezTo>
                      <a:pt x="14" y="11"/>
                      <a:pt x="13" y="12"/>
                      <a:pt x="12" y="11"/>
                    </a:cubicBezTo>
                    <a:cubicBezTo>
                      <a:pt x="2" y="6"/>
                      <a:pt x="2" y="6"/>
                      <a:pt x="2" y="6"/>
                    </a:cubicBezTo>
                    <a:cubicBezTo>
                      <a:pt x="1" y="6"/>
                      <a:pt x="0" y="4"/>
                      <a:pt x="1" y="3"/>
                    </a:cubicBezTo>
                    <a:cubicBezTo>
                      <a:pt x="1" y="2"/>
                      <a:pt x="1" y="2"/>
                      <a:pt x="1" y="2"/>
                    </a:cubicBezTo>
                    <a:cubicBezTo>
                      <a:pt x="2" y="1"/>
                      <a:pt x="3" y="0"/>
                      <a:pt x="4" y="1"/>
                    </a:cubicBezTo>
                    <a:lnTo>
                      <a:pt x="1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5" name="Freeform 606"/>
              <p:cNvSpPr>
                <a:spLocks/>
              </p:cNvSpPr>
              <p:nvPr/>
            </p:nvSpPr>
            <p:spPr bwMode="gray">
              <a:xfrm>
                <a:off x="11247664" y="2833768"/>
                <a:ext cx="318616" cy="215537"/>
              </a:xfrm>
              <a:custGeom>
                <a:avLst/>
                <a:gdLst>
                  <a:gd name="T0" fmla="*/ 2 w 16"/>
                  <a:gd name="T1" fmla="*/ 9 h 11"/>
                  <a:gd name="T2" fmla="*/ 0 w 16"/>
                  <a:gd name="T3" fmla="*/ 7 h 11"/>
                  <a:gd name="T4" fmla="*/ 2 w 16"/>
                  <a:gd name="T5" fmla="*/ 1 h 11"/>
                  <a:gd name="T6" fmla="*/ 5 w 16"/>
                  <a:gd name="T7" fmla="*/ 0 h 11"/>
                  <a:gd name="T8" fmla="*/ 15 w 16"/>
                  <a:gd name="T9" fmla="*/ 6 h 11"/>
                  <a:gd name="T10" fmla="*/ 16 w 16"/>
                  <a:gd name="T11" fmla="*/ 8 h 11"/>
                  <a:gd name="T12" fmla="*/ 16 w 16"/>
                  <a:gd name="T13" fmla="*/ 9 h 11"/>
                  <a:gd name="T14" fmla="*/ 13 w 16"/>
                  <a:gd name="T15" fmla="*/ 11 h 11"/>
                  <a:gd name="T16" fmla="*/ 2 w 16"/>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2" y="9"/>
                    </a:moveTo>
                    <a:cubicBezTo>
                      <a:pt x="1" y="9"/>
                      <a:pt x="0" y="8"/>
                      <a:pt x="0" y="7"/>
                    </a:cubicBezTo>
                    <a:cubicBezTo>
                      <a:pt x="2" y="1"/>
                      <a:pt x="2" y="1"/>
                      <a:pt x="2" y="1"/>
                    </a:cubicBezTo>
                    <a:cubicBezTo>
                      <a:pt x="2" y="0"/>
                      <a:pt x="4" y="0"/>
                      <a:pt x="5" y="0"/>
                    </a:cubicBezTo>
                    <a:cubicBezTo>
                      <a:pt x="15" y="6"/>
                      <a:pt x="15" y="6"/>
                      <a:pt x="15" y="6"/>
                    </a:cubicBezTo>
                    <a:cubicBezTo>
                      <a:pt x="16" y="6"/>
                      <a:pt x="16" y="7"/>
                      <a:pt x="16" y="8"/>
                    </a:cubicBezTo>
                    <a:cubicBezTo>
                      <a:pt x="16" y="9"/>
                      <a:pt x="16" y="9"/>
                      <a:pt x="16" y="9"/>
                    </a:cubicBezTo>
                    <a:cubicBezTo>
                      <a:pt x="15" y="10"/>
                      <a:pt x="14" y="11"/>
                      <a:pt x="13" y="11"/>
                    </a:cubicBezTo>
                    <a:lnTo>
                      <a:pt x="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6" name="Freeform 608"/>
              <p:cNvSpPr>
                <a:spLocks/>
              </p:cNvSpPr>
              <p:nvPr/>
            </p:nvSpPr>
            <p:spPr bwMode="gray">
              <a:xfrm>
                <a:off x="10694768" y="3086784"/>
                <a:ext cx="224905" cy="346732"/>
              </a:xfrm>
              <a:custGeom>
                <a:avLst/>
                <a:gdLst>
                  <a:gd name="T0" fmla="*/ 2 w 11"/>
                  <a:gd name="T1" fmla="*/ 2 h 17"/>
                  <a:gd name="T2" fmla="*/ 5 w 11"/>
                  <a:gd name="T3" fmla="*/ 1 h 17"/>
                  <a:gd name="T4" fmla="*/ 10 w 11"/>
                  <a:gd name="T5" fmla="*/ 3 h 17"/>
                  <a:gd name="T6" fmla="*/ 11 w 11"/>
                  <a:gd name="T7" fmla="*/ 5 h 17"/>
                  <a:gd name="T8" fmla="*/ 6 w 11"/>
                  <a:gd name="T9" fmla="*/ 15 h 17"/>
                  <a:gd name="T10" fmla="*/ 3 w 11"/>
                  <a:gd name="T11" fmla="*/ 16 h 17"/>
                  <a:gd name="T12" fmla="*/ 2 w 11"/>
                  <a:gd name="T13" fmla="*/ 16 h 17"/>
                  <a:gd name="T14" fmla="*/ 0 w 11"/>
                  <a:gd name="T15" fmla="*/ 13 h 17"/>
                  <a:gd name="T16" fmla="*/ 2 w 11"/>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7">
                    <a:moveTo>
                      <a:pt x="2" y="2"/>
                    </a:moveTo>
                    <a:cubicBezTo>
                      <a:pt x="3" y="1"/>
                      <a:pt x="4" y="0"/>
                      <a:pt x="5" y="1"/>
                    </a:cubicBezTo>
                    <a:cubicBezTo>
                      <a:pt x="10" y="3"/>
                      <a:pt x="10" y="3"/>
                      <a:pt x="10" y="3"/>
                    </a:cubicBezTo>
                    <a:cubicBezTo>
                      <a:pt x="11" y="3"/>
                      <a:pt x="11" y="4"/>
                      <a:pt x="11" y="5"/>
                    </a:cubicBezTo>
                    <a:cubicBezTo>
                      <a:pt x="6" y="15"/>
                      <a:pt x="6" y="15"/>
                      <a:pt x="6" y="15"/>
                    </a:cubicBezTo>
                    <a:cubicBezTo>
                      <a:pt x="5" y="16"/>
                      <a:pt x="4" y="17"/>
                      <a:pt x="3" y="16"/>
                    </a:cubicBezTo>
                    <a:cubicBezTo>
                      <a:pt x="2" y="16"/>
                      <a:pt x="2" y="16"/>
                      <a:pt x="2" y="16"/>
                    </a:cubicBezTo>
                    <a:cubicBezTo>
                      <a:pt x="1" y="16"/>
                      <a:pt x="0" y="15"/>
                      <a:pt x="0" y="13"/>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7" name="Freeform 609"/>
              <p:cNvSpPr>
                <a:spLocks/>
              </p:cNvSpPr>
              <p:nvPr/>
            </p:nvSpPr>
            <p:spPr bwMode="gray">
              <a:xfrm>
                <a:off x="10985274" y="2187162"/>
                <a:ext cx="215537" cy="318616"/>
              </a:xfrm>
              <a:custGeom>
                <a:avLst/>
                <a:gdLst>
                  <a:gd name="T0" fmla="*/ 9 w 11"/>
                  <a:gd name="T1" fmla="*/ 14 h 16"/>
                  <a:gd name="T2" fmla="*/ 6 w 11"/>
                  <a:gd name="T3" fmla="*/ 16 h 16"/>
                  <a:gd name="T4" fmla="*/ 1 w 11"/>
                  <a:gd name="T5" fmla="*/ 14 h 16"/>
                  <a:gd name="T6" fmla="*/ 0 w 11"/>
                  <a:gd name="T7" fmla="*/ 12 h 16"/>
                  <a:gd name="T8" fmla="*/ 5 w 11"/>
                  <a:gd name="T9" fmla="*/ 1 h 16"/>
                  <a:gd name="T10" fmla="*/ 8 w 11"/>
                  <a:gd name="T11" fmla="*/ 0 h 16"/>
                  <a:gd name="T12" fmla="*/ 9 w 11"/>
                  <a:gd name="T13" fmla="*/ 1 h 16"/>
                  <a:gd name="T14" fmla="*/ 11 w 11"/>
                  <a:gd name="T15" fmla="*/ 3 h 16"/>
                  <a:gd name="T16" fmla="*/ 9 w 11"/>
                  <a:gd name="T1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6">
                    <a:moveTo>
                      <a:pt x="9" y="14"/>
                    </a:moveTo>
                    <a:cubicBezTo>
                      <a:pt x="8" y="16"/>
                      <a:pt x="7" y="16"/>
                      <a:pt x="6" y="16"/>
                    </a:cubicBezTo>
                    <a:cubicBezTo>
                      <a:pt x="1" y="14"/>
                      <a:pt x="1" y="14"/>
                      <a:pt x="1" y="14"/>
                    </a:cubicBezTo>
                    <a:cubicBezTo>
                      <a:pt x="0" y="14"/>
                      <a:pt x="0" y="13"/>
                      <a:pt x="0" y="12"/>
                    </a:cubicBezTo>
                    <a:cubicBezTo>
                      <a:pt x="5" y="1"/>
                      <a:pt x="5" y="1"/>
                      <a:pt x="5" y="1"/>
                    </a:cubicBezTo>
                    <a:cubicBezTo>
                      <a:pt x="6" y="0"/>
                      <a:pt x="7" y="0"/>
                      <a:pt x="8" y="0"/>
                    </a:cubicBezTo>
                    <a:cubicBezTo>
                      <a:pt x="9" y="1"/>
                      <a:pt x="9" y="1"/>
                      <a:pt x="9" y="1"/>
                    </a:cubicBezTo>
                    <a:cubicBezTo>
                      <a:pt x="10" y="1"/>
                      <a:pt x="11" y="2"/>
                      <a:pt x="11" y="3"/>
                    </a:cubicBezTo>
                    <a:lnTo>
                      <a:pt x="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grpSp>
        <p:sp>
          <p:nvSpPr>
            <p:cNvPr id="5" name="Freeform 588"/>
            <p:cNvSpPr>
              <a:spLocks noEditPoints="1"/>
            </p:cNvSpPr>
            <p:nvPr/>
          </p:nvSpPr>
          <p:spPr bwMode="gray">
            <a:xfrm>
              <a:off x="8602746" y="2843012"/>
              <a:ext cx="705849" cy="705849"/>
            </a:xfrm>
            <a:custGeom>
              <a:avLst/>
              <a:gdLst>
                <a:gd name="T0" fmla="*/ 8 w 35"/>
                <a:gd name="T1" fmla="*/ 9 h 35"/>
                <a:gd name="T2" fmla="*/ 8 w 35"/>
                <a:gd name="T3" fmla="*/ 11 h 35"/>
                <a:gd name="T4" fmla="*/ 5 w 35"/>
                <a:gd name="T5" fmla="*/ 13 h 35"/>
                <a:gd name="T6" fmla="*/ 1 w 35"/>
                <a:gd name="T7" fmla="*/ 14 h 35"/>
                <a:gd name="T8" fmla="*/ 1 w 35"/>
                <a:gd name="T9" fmla="*/ 18 h 35"/>
                <a:gd name="T10" fmla="*/ 6 w 35"/>
                <a:gd name="T11" fmla="*/ 20 h 35"/>
                <a:gd name="T12" fmla="*/ 6 w 35"/>
                <a:gd name="T13" fmla="*/ 24 h 35"/>
                <a:gd name="T14" fmla="*/ 3 w 35"/>
                <a:gd name="T15" fmla="*/ 27 h 35"/>
                <a:gd name="T16" fmla="*/ 6 w 35"/>
                <a:gd name="T17" fmla="*/ 30 h 35"/>
                <a:gd name="T18" fmla="*/ 11 w 35"/>
                <a:gd name="T19" fmla="*/ 28 h 35"/>
                <a:gd name="T20" fmla="*/ 13 w 35"/>
                <a:gd name="T21" fmla="*/ 31 h 35"/>
                <a:gd name="T22" fmla="*/ 14 w 35"/>
                <a:gd name="T23" fmla="*/ 35 h 35"/>
                <a:gd name="T24" fmla="*/ 18 w 35"/>
                <a:gd name="T25" fmla="*/ 34 h 35"/>
                <a:gd name="T26" fmla="*/ 20 w 35"/>
                <a:gd name="T27" fmla="*/ 30 h 35"/>
                <a:gd name="T28" fmla="*/ 22 w 35"/>
                <a:gd name="T29" fmla="*/ 29 h 35"/>
                <a:gd name="T30" fmla="*/ 24 w 35"/>
                <a:gd name="T31" fmla="*/ 30 h 35"/>
                <a:gd name="T32" fmla="*/ 27 w 35"/>
                <a:gd name="T33" fmla="*/ 32 h 35"/>
                <a:gd name="T34" fmla="*/ 30 w 35"/>
                <a:gd name="T35" fmla="*/ 29 h 35"/>
                <a:gd name="T36" fmla="*/ 28 w 35"/>
                <a:gd name="T37" fmla="*/ 25 h 35"/>
                <a:gd name="T38" fmla="*/ 29 w 35"/>
                <a:gd name="T39" fmla="*/ 23 h 35"/>
                <a:gd name="T40" fmla="*/ 30 w 35"/>
                <a:gd name="T41" fmla="*/ 22 h 35"/>
                <a:gd name="T42" fmla="*/ 35 w 35"/>
                <a:gd name="T43" fmla="*/ 21 h 35"/>
                <a:gd name="T44" fmla="*/ 34 w 35"/>
                <a:gd name="T45" fmla="*/ 18 h 35"/>
                <a:gd name="T46" fmla="*/ 30 w 35"/>
                <a:gd name="T47" fmla="*/ 15 h 35"/>
                <a:gd name="T48" fmla="*/ 29 w 35"/>
                <a:gd name="T49" fmla="*/ 14 h 35"/>
                <a:gd name="T50" fmla="*/ 30 w 35"/>
                <a:gd name="T51" fmla="*/ 12 h 35"/>
                <a:gd name="T52" fmla="*/ 32 w 35"/>
                <a:gd name="T53" fmla="*/ 8 h 35"/>
                <a:gd name="T54" fmla="*/ 29 w 35"/>
                <a:gd name="T55" fmla="*/ 6 h 35"/>
                <a:gd name="T56" fmla="*/ 24 w 35"/>
                <a:gd name="T57" fmla="*/ 8 h 35"/>
                <a:gd name="T58" fmla="*/ 23 w 35"/>
                <a:gd name="T59" fmla="*/ 7 h 35"/>
                <a:gd name="T60" fmla="*/ 22 w 35"/>
                <a:gd name="T61" fmla="*/ 5 h 35"/>
                <a:gd name="T62" fmla="*/ 21 w 35"/>
                <a:gd name="T63" fmla="*/ 1 h 35"/>
                <a:gd name="T64" fmla="*/ 18 w 35"/>
                <a:gd name="T65" fmla="*/ 1 h 35"/>
                <a:gd name="T66" fmla="*/ 15 w 35"/>
                <a:gd name="T67" fmla="*/ 6 h 35"/>
                <a:gd name="T68" fmla="*/ 14 w 35"/>
                <a:gd name="T69" fmla="*/ 6 h 35"/>
                <a:gd name="T70" fmla="*/ 12 w 35"/>
                <a:gd name="T71" fmla="*/ 6 h 35"/>
                <a:gd name="T72" fmla="*/ 8 w 35"/>
                <a:gd name="T73" fmla="*/ 3 h 35"/>
                <a:gd name="T74" fmla="*/ 6 w 35"/>
                <a:gd name="T75" fmla="*/ 6 h 35"/>
                <a:gd name="T76" fmla="*/ 22 w 35"/>
                <a:gd name="T77" fmla="*/ 23 h 35"/>
                <a:gd name="T78" fmla="*/ 14 w 35"/>
                <a:gd name="T7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 h="35">
                  <a:moveTo>
                    <a:pt x="6" y="6"/>
                  </a:moveTo>
                  <a:cubicBezTo>
                    <a:pt x="8" y="9"/>
                    <a:pt x="8" y="9"/>
                    <a:pt x="8" y="9"/>
                  </a:cubicBezTo>
                  <a:cubicBezTo>
                    <a:pt x="8" y="10"/>
                    <a:pt x="8" y="10"/>
                    <a:pt x="8" y="11"/>
                  </a:cubicBezTo>
                  <a:cubicBezTo>
                    <a:pt x="8" y="11"/>
                    <a:pt x="8" y="11"/>
                    <a:pt x="8" y="11"/>
                  </a:cubicBezTo>
                  <a:cubicBezTo>
                    <a:pt x="7" y="11"/>
                    <a:pt x="7" y="12"/>
                    <a:pt x="7" y="12"/>
                  </a:cubicBezTo>
                  <a:cubicBezTo>
                    <a:pt x="7" y="13"/>
                    <a:pt x="6" y="13"/>
                    <a:pt x="5" y="13"/>
                  </a:cubicBezTo>
                  <a:cubicBezTo>
                    <a:pt x="2" y="13"/>
                    <a:pt x="2" y="13"/>
                    <a:pt x="2" y="13"/>
                  </a:cubicBezTo>
                  <a:cubicBezTo>
                    <a:pt x="1" y="13"/>
                    <a:pt x="1" y="14"/>
                    <a:pt x="1" y="14"/>
                  </a:cubicBezTo>
                  <a:cubicBezTo>
                    <a:pt x="0" y="17"/>
                    <a:pt x="0" y="17"/>
                    <a:pt x="0" y="17"/>
                  </a:cubicBezTo>
                  <a:cubicBezTo>
                    <a:pt x="0" y="17"/>
                    <a:pt x="1" y="18"/>
                    <a:pt x="1" y="18"/>
                  </a:cubicBezTo>
                  <a:cubicBezTo>
                    <a:pt x="4" y="19"/>
                    <a:pt x="4" y="19"/>
                    <a:pt x="4" y="19"/>
                  </a:cubicBezTo>
                  <a:cubicBezTo>
                    <a:pt x="5" y="19"/>
                    <a:pt x="6" y="19"/>
                    <a:pt x="6" y="20"/>
                  </a:cubicBezTo>
                  <a:cubicBezTo>
                    <a:pt x="6" y="21"/>
                    <a:pt x="6" y="21"/>
                    <a:pt x="6" y="22"/>
                  </a:cubicBezTo>
                  <a:cubicBezTo>
                    <a:pt x="6" y="22"/>
                    <a:pt x="6" y="23"/>
                    <a:pt x="6" y="24"/>
                  </a:cubicBezTo>
                  <a:cubicBezTo>
                    <a:pt x="3" y="26"/>
                    <a:pt x="3" y="26"/>
                    <a:pt x="3" y="26"/>
                  </a:cubicBezTo>
                  <a:cubicBezTo>
                    <a:pt x="3" y="26"/>
                    <a:pt x="3" y="27"/>
                    <a:pt x="3" y="27"/>
                  </a:cubicBezTo>
                  <a:cubicBezTo>
                    <a:pt x="5" y="29"/>
                    <a:pt x="5" y="29"/>
                    <a:pt x="5" y="29"/>
                  </a:cubicBezTo>
                  <a:cubicBezTo>
                    <a:pt x="5" y="30"/>
                    <a:pt x="6" y="30"/>
                    <a:pt x="6" y="30"/>
                  </a:cubicBezTo>
                  <a:cubicBezTo>
                    <a:pt x="9" y="28"/>
                    <a:pt x="9" y="28"/>
                    <a:pt x="9" y="28"/>
                  </a:cubicBezTo>
                  <a:cubicBezTo>
                    <a:pt x="10" y="27"/>
                    <a:pt x="10" y="28"/>
                    <a:pt x="11" y="28"/>
                  </a:cubicBezTo>
                  <a:cubicBezTo>
                    <a:pt x="11" y="28"/>
                    <a:pt x="12" y="28"/>
                    <a:pt x="12" y="29"/>
                  </a:cubicBezTo>
                  <a:cubicBezTo>
                    <a:pt x="13" y="29"/>
                    <a:pt x="13" y="29"/>
                    <a:pt x="13" y="31"/>
                  </a:cubicBezTo>
                  <a:cubicBezTo>
                    <a:pt x="13" y="34"/>
                    <a:pt x="13" y="34"/>
                    <a:pt x="13" y="34"/>
                  </a:cubicBezTo>
                  <a:cubicBezTo>
                    <a:pt x="13" y="34"/>
                    <a:pt x="14" y="35"/>
                    <a:pt x="14" y="35"/>
                  </a:cubicBezTo>
                  <a:cubicBezTo>
                    <a:pt x="17" y="35"/>
                    <a:pt x="17" y="35"/>
                    <a:pt x="17" y="35"/>
                  </a:cubicBezTo>
                  <a:cubicBezTo>
                    <a:pt x="17" y="35"/>
                    <a:pt x="18" y="35"/>
                    <a:pt x="18" y="34"/>
                  </a:cubicBezTo>
                  <a:cubicBezTo>
                    <a:pt x="19" y="31"/>
                    <a:pt x="19" y="31"/>
                    <a:pt x="19" y="31"/>
                  </a:cubicBezTo>
                  <a:cubicBezTo>
                    <a:pt x="19" y="30"/>
                    <a:pt x="19" y="30"/>
                    <a:pt x="20" y="30"/>
                  </a:cubicBezTo>
                  <a:cubicBezTo>
                    <a:pt x="20" y="30"/>
                    <a:pt x="20" y="30"/>
                    <a:pt x="20" y="30"/>
                  </a:cubicBezTo>
                  <a:cubicBezTo>
                    <a:pt x="21" y="30"/>
                    <a:pt x="21" y="29"/>
                    <a:pt x="22" y="29"/>
                  </a:cubicBezTo>
                  <a:cubicBezTo>
                    <a:pt x="22" y="29"/>
                    <a:pt x="22" y="29"/>
                    <a:pt x="22" y="29"/>
                  </a:cubicBezTo>
                  <a:cubicBezTo>
                    <a:pt x="22" y="29"/>
                    <a:pt x="23" y="29"/>
                    <a:pt x="24" y="30"/>
                  </a:cubicBezTo>
                  <a:cubicBezTo>
                    <a:pt x="26" y="32"/>
                    <a:pt x="26" y="32"/>
                    <a:pt x="26" y="32"/>
                  </a:cubicBezTo>
                  <a:cubicBezTo>
                    <a:pt x="26" y="33"/>
                    <a:pt x="27" y="33"/>
                    <a:pt x="27" y="32"/>
                  </a:cubicBezTo>
                  <a:cubicBezTo>
                    <a:pt x="29" y="31"/>
                    <a:pt x="29" y="31"/>
                    <a:pt x="29" y="31"/>
                  </a:cubicBezTo>
                  <a:cubicBezTo>
                    <a:pt x="30" y="30"/>
                    <a:pt x="30" y="30"/>
                    <a:pt x="30" y="29"/>
                  </a:cubicBezTo>
                  <a:cubicBezTo>
                    <a:pt x="28" y="27"/>
                    <a:pt x="28" y="27"/>
                    <a:pt x="28" y="27"/>
                  </a:cubicBezTo>
                  <a:cubicBezTo>
                    <a:pt x="27" y="26"/>
                    <a:pt x="27" y="25"/>
                    <a:pt x="28" y="25"/>
                  </a:cubicBezTo>
                  <a:cubicBezTo>
                    <a:pt x="28" y="24"/>
                    <a:pt x="28" y="24"/>
                    <a:pt x="28" y="24"/>
                  </a:cubicBezTo>
                  <a:cubicBezTo>
                    <a:pt x="28" y="24"/>
                    <a:pt x="28" y="24"/>
                    <a:pt x="29" y="23"/>
                  </a:cubicBezTo>
                  <a:cubicBezTo>
                    <a:pt x="29" y="23"/>
                    <a:pt x="29" y="23"/>
                    <a:pt x="29" y="23"/>
                  </a:cubicBezTo>
                  <a:cubicBezTo>
                    <a:pt x="29" y="23"/>
                    <a:pt x="29" y="22"/>
                    <a:pt x="30" y="22"/>
                  </a:cubicBezTo>
                  <a:cubicBezTo>
                    <a:pt x="34" y="22"/>
                    <a:pt x="34" y="22"/>
                    <a:pt x="34" y="22"/>
                  </a:cubicBezTo>
                  <a:cubicBezTo>
                    <a:pt x="34" y="22"/>
                    <a:pt x="35" y="22"/>
                    <a:pt x="35" y="21"/>
                  </a:cubicBezTo>
                  <a:cubicBezTo>
                    <a:pt x="35" y="19"/>
                    <a:pt x="35" y="19"/>
                    <a:pt x="35" y="19"/>
                  </a:cubicBezTo>
                  <a:cubicBezTo>
                    <a:pt x="35" y="18"/>
                    <a:pt x="35" y="18"/>
                    <a:pt x="34" y="18"/>
                  </a:cubicBezTo>
                  <a:cubicBezTo>
                    <a:pt x="31" y="17"/>
                    <a:pt x="31" y="17"/>
                    <a:pt x="31" y="17"/>
                  </a:cubicBezTo>
                  <a:cubicBezTo>
                    <a:pt x="30" y="17"/>
                    <a:pt x="30" y="16"/>
                    <a:pt x="30" y="15"/>
                  </a:cubicBezTo>
                  <a:cubicBezTo>
                    <a:pt x="30" y="15"/>
                    <a:pt x="30" y="15"/>
                    <a:pt x="30" y="15"/>
                  </a:cubicBezTo>
                  <a:cubicBezTo>
                    <a:pt x="30" y="15"/>
                    <a:pt x="29" y="14"/>
                    <a:pt x="29" y="14"/>
                  </a:cubicBezTo>
                  <a:cubicBezTo>
                    <a:pt x="29" y="14"/>
                    <a:pt x="29" y="14"/>
                    <a:pt x="29" y="14"/>
                  </a:cubicBezTo>
                  <a:cubicBezTo>
                    <a:pt x="29" y="13"/>
                    <a:pt x="29" y="13"/>
                    <a:pt x="30" y="12"/>
                  </a:cubicBezTo>
                  <a:cubicBezTo>
                    <a:pt x="32" y="10"/>
                    <a:pt x="32" y="10"/>
                    <a:pt x="32" y="10"/>
                  </a:cubicBezTo>
                  <a:cubicBezTo>
                    <a:pt x="33" y="9"/>
                    <a:pt x="32" y="8"/>
                    <a:pt x="32" y="8"/>
                  </a:cubicBezTo>
                  <a:cubicBezTo>
                    <a:pt x="31" y="6"/>
                    <a:pt x="31" y="6"/>
                    <a:pt x="31" y="6"/>
                  </a:cubicBezTo>
                  <a:cubicBezTo>
                    <a:pt x="30" y="6"/>
                    <a:pt x="30" y="6"/>
                    <a:pt x="29" y="6"/>
                  </a:cubicBezTo>
                  <a:cubicBezTo>
                    <a:pt x="27" y="8"/>
                    <a:pt x="27" y="8"/>
                    <a:pt x="27" y="8"/>
                  </a:cubicBezTo>
                  <a:cubicBezTo>
                    <a:pt x="26" y="8"/>
                    <a:pt x="25" y="8"/>
                    <a:pt x="24" y="8"/>
                  </a:cubicBezTo>
                  <a:cubicBezTo>
                    <a:pt x="24" y="8"/>
                    <a:pt x="24" y="8"/>
                    <a:pt x="24" y="8"/>
                  </a:cubicBezTo>
                  <a:cubicBezTo>
                    <a:pt x="24" y="7"/>
                    <a:pt x="24" y="7"/>
                    <a:pt x="23" y="7"/>
                  </a:cubicBezTo>
                  <a:cubicBezTo>
                    <a:pt x="23" y="7"/>
                    <a:pt x="23" y="7"/>
                    <a:pt x="23" y="7"/>
                  </a:cubicBezTo>
                  <a:cubicBezTo>
                    <a:pt x="22" y="7"/>
                    <a:pt x="22" y="6"/>
                    <a:pt x="22" y="5"/>
                  </a:cubicBezTo>
                  <a:cubicBezTo>
                    <a:pt x="22" y="2"/>
                    <a:pt x="22" y="2"/>
                    <a:pt x="22" y="2"/>
                  </a:cubicBezTo>
                  <a:cubicBezTo>
                    <a:pt x="22" y="1"/>
                    <a:pt x="22" y="1"/>
                    <a:pt x="21" y="1"/>
                  </a:cubicBezTo>
                  <a:cubicBezTo>
                    <a:pt x="19" y="0"/>
                    <a:pt x="19" y="0"/>
                    <a:pt x="19" y="0"/>
                  </a:cubicBezTo>
                  <a:cubicBezTo>
                    <a:pt x="18" y="0"/>
                    <a:pt x="18" y="1"/>
                    <a:pt x="18" y="1"/>
                  </a:cubicBezTo>
                  <a:cubicBezTo>
                    <a:pt x="17" y="4"/>
                    <a:pt x="17" y="4"/>
                    <a:pt x="17" y="4"/>
                  </a:cubicBezTo>
                  <a:cubicBezTo>
                    <a:pt x="17" y="5"/>
                    <a:pt x="16" y="6"/>
                    <a:pt x="15" y="6"/>
                  </a:cubicBezTo>
                  <a:cubicBezTo>
                    <a:pt x="15" y="6"/>
                    <a:pt x="15" y="6"/>
                    <a:pt x="15" y="6"/>
                  </a:cubicBezTo>
                  <a:cubicBezTo>
                    <a:pt x="15" y="6"/>
                    <a:pt x="14" y="6"/>
                    <a:pt x="14" y="6"/>
                  </a:cubicBezTo>
                  <a:cubicBezTo>
                    <a:pt x="14" y="6"/>
                    <a:pt x="14" y="6"/>
                    <a:pt x="14" y="6"/>
                  </a:cubicBezTo>
                  <a:cubicBezTo>
                    <a:pt x="13" y="6"/>
                    <a:pt x="13" y="6"/>
                    <a:pt x="12" y="6"/>
                  </a:cubicBezTo>
                  <a:cubicBezTo>
                    <a:pt x="10" y="3"/>
                    <a:pt x="10" y="3"/>
                    <a:pt x="10" y="3"/>
                  </a:cubicBezTo>
                  <a:cubicBezTo>
                    <a:pt x="9" y="3"/>
                    <a:pt x="8" y="3"/>
                    <a:pt x="8" y="3"/>
                  </a:cubicBezTo>
                  <a:cubicBezTo>
                    <a:pt x="6" y="5"/>
                    <a:pt x="6" y="5"/>
                    <a:pt x="6" y="5"/>
                  </a:cubicBezTo>
                  <a:cubicBezTo>
                    <a:pt x="6" y="5"/>
                    <a:pt x="6" y="6"/>
                    <a:pt x="6" y="6"/>
                  </a:cubicBezTo>
                  <a:close/>
                  <a:moveTo>
                    <a:pt x="23" y="14"/>
                  </a:moveTo>
                  <a:cubicBezTo>
                    <a:pt x="25" y="17"/>
                    <a:pt x="24" y="21"/>
                    <a:pt x="22" y="23"/>
                  </a:cubicBezTo>
                  <a:cubicBezTo>
                    <a:pt x="19" y="25"/>
                    <a:pt x="15" y="24"/>
                    <a:pt x="13" y="22"/>
                  </a:cubicBezTo>
                  <a:cubicBezTo>
                    <a:pt x="11" y="19"/>
                    <a:pt x="11" y="15"/>
                    <a:pt x="14" y="13"/>
                  </a:cubicBezTo>
                  <a:cubicBezTo>
                    <a:pt x="17" y="11"/>
                    <a:pt x="21" y="11"/>
                    <a:pt x="23" y="14"/>
                  </a:cubicBezTo>
                  <a:close/>
                </a:path>
              </a:pathLst>
            </a:custGeom>
            <a:solidFill>
              <a:srgbClr val="5C2D91"/>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 name="Freeform 589"/>
            <p:cNvSpPr>
              <a:spLocks noEditPoints="1"/>
            </p:cNvSpPr>
            <p:nvPr/>
          </p:nvSpPr>
          <p:spPr bwMode="gray">
            <a:xfrm>
              <a:off x="8101222" y="3920366"/>
              <a:ext cx="2126837" cy="2117552"/>
            </a:xfrm>
            <a:custGeom>
              <a:avLst/>
              <a:gdLst>
                <a:gd name="T0" fmla="*/ 95 w 106"/>
                <a:gd name="T1" fmla="*/ 42 h 106"/>
                <a:gd name="T2" fmla="*/ 101 w 106"/>
                <a:gd name="T3" fmla="*/ 30 h 106"/>
                <a:gd name="T4" fmla="*/ 88 w 106"/>
                <a:gd name="T5" fmla="*/ 26 h 106"/>
                <a:gd name="T6" fmla="*/ 89 w 106"/>
                <a:gd name="T7" fmla="*/ 14 h 106"/>
                <a:gd name="T8" fmla="*/ 75 w 106"/>
                <a:gd name="T9" fmla="*/ 15 h 106"/>
                <a:gd name="T10" fmla="*/ 71 w 106"/>
                <a:gd name="T11" fmla="*/ 3 h 106"/>
                <a:gd name="T12" fmla="*/ 59 w 106"/>
                <a:gd name="T13" fmla="*/ 10 h 106"/>
                <a:gd name="T14" fmla="*/ 51 w 106"/>
                <a:gd name="T15" fmla="*/ 0 h 106"/>
                <a:gd name="T16" fmla="*/ 42 w 106"/>
                <a:gd name="T17" fmla="*/ 11 h 106"/>
                <a:gd name="T18" fmla="*/ 31 w 106"/>
                <a:gd name="T19" fmla="*/ 5 h 106"/>
                <a:gd name="T20" fmla="*/ 27 w 106"/>
                <a:gd name="T21" fmla="*/ 18 h 106"/>
                <a:gd name="T22" fmla="*/ 14 w 106"/>
                <a:gd name="T23" fmla="*/ 17 h 106"/>
                <a:gd name="T24" fmla="*/ 16 w 106"/>
                <a:gd name="T25" fmla="*/ 31 h 106"/>
                <a:gd name="T26" fmla="*/ 4 w 106"/>
                <a:gd name="T27" fmla="*/ 35 h 106"/>
                <a:gd name="T28" fmla="*/ 10 w 106"/>
                <a:gd name="T29" fmla="*/ 47 h 106"/>
                <a:gd name="T30" fmla="*/ 0 w 106"/>
                <a:gd name="T31" fmla="*/ 55 h 106"/>
                <a:gd name="T32" fmla="*/ 11 w 106"/>
                <a:gd name="T33" fmla="*/ 64 h 106"/>
                <a:gd name="T34" fmla="*/ 5 w 106"/>
                <a:gd name="T35" fmla="*/ 75 h 106"/>
                <a:gd name="T36" fmla="*/ 19 w 106"/>
                <a:gd name="T37" fmla="*/ 79 h 106"/>
                <a:gd name="T38" fmla="*/ 18 w 106"/>
                <a:gd name="T39" fmla="*/ 92 h 106"/>
                <a:gd name="T40" fmla="*/ 31 w 106"/>
                <a:gd name="T41" fmla="*/ 90 h 106"/>
                <a:gd name="T42" fmla="*/ 35 w 106"/>
                <a:gd name="T43" fmla="*/ 103 h 106"/>
                <a:gd name="T44" fmla="*/ 47 w 106"/>
                <a:gd name="T45" fmla="*/ 96 h 106"/>
                <a:gd name="T46" fmla="*/ 56 w 106"/>
                <a:gd name="T47" fmla="*/ 106 h 106"/>
                <a:gd name="T48" fmla="*/ 64 w 106"/>
                <a:gd name="T49" fmla="*/ 95 h 106"/>
                <a:gd name="T50" fmla="*/ 76 w 106"/>
                <a:gd name="T51" fmla="*/ 101 h 106"/>
                <a:gd name="T52" fmla="*/ 80 w 106"/>
                <a:gd name="T53" fmla="*/ 87 h 106"/>
                <a:gd name="T54" fmla="*/ 93 w 106"/>
                <a:gd name="T55" fmla="*/ 88 h 106"/>
                <a:gd name="T56" fmla="*/ 91 w 106"/>
                <a:gd name="T57" fmla="*/ 75 h 106"/>
                <a:gd name="T58" fmla="*/ 103 w 106"/>
                <a:gd name="T59" fmla="*/ 71 h 106"/>
                <a:gd name="T60" fmla="*/ 96 w 106"/>
                <a:gd name="T61" fmla="*/ 59 h 106"/>
                <a:gd name="T62" fmla="*/ 106 w 106"/>
                <a:gd name="T63" fmla="*/ 50 h 106"/>
                <a:gd name="T64" fmla="*/ 82 w 106"/>
                <a:gd name="T65" fmla="*/ 63 h 106"/>
                <a:gd name="T66" fmla="*/ 82 w 106"/>
                <a:gd name="T67" fmla="*/ 43 h 106"/>
                <a:gd name="T68" fmla="*/ 86 w 106"/>
                <a:gd name="T69" fmla="*/ 61 h 106"/>
                <a:gd name="T70" fmla="*/ 65 w 106"/>
                <a:gd name="T71" fmla="*/ 43 h 106"/>
                <a:gd name="T72" fmla="*/ 70 w 106"/>
                <a:gd name="T73" fmla="*/ 24 h 106"/>
                <a:gd name="T74" fmla="*/ 45 w 106"/>
                <a:gd name="T75" fmla="*/ 20 h 106"/>
                <a:gd name="T76" fmla="*/ 63 w 106"/>
                <a:gd name="T77" fmla="*/ 24 h 106"/>
                <a:gd name="T78" fmla="*/ 43 w 106"/>
                <a:gd name="T79" fmla="*/ 24 h 106"/>
                <a:gd name="T80" fmla="*/ 53 w 106"/>
                <a:gd name="T81" fmla="*/ 61 h 106"/>
                <a:gd name="T82" fmla="*/ 62 w 106"/>
                <a:gd name="T83" fmla="*/ 53 h 106"/>
                <a:gd name="T84" fmla="*/ 44 w 106"/>
                <a:gd name="T85" fmla="*/ 40 h 106"/>
                <a:gd name="T86" fmla="*/ 24 w 106"/>
                <a:gd name="T87" fmla="*/ 35 h 106"/>
                <a:gd name="T88" fmla="*/ 20 w 106"/>
                <a:gd name="T89" fmla="*/ 61 h 106"/>
                <a:gd name="T90" fmla="*/ 24 w 106"/>
                <a:gd name="T91" fmla="*/ 42 h 106"/>
                <a:gd name="T92" fmla="*/ 24 w 106"/>
                <a:gd name="T93" fmla="*/ 62 h 106"/>
                <a:gd name="T94" fmla="*/ 25 w 106"/>
                <a:gd name="T95" fmla="*/ 66 h 106"/>
                <a:gd name="T96" fmla="*/ 40 w 106"/>
                <a:gd name="T97" fmla="*/ 80 h 106"/>
                <a:gd name="T98" fmla="*/ 24 w 106"/>
                <a:gd name="T99" fmla="*/ 69 h 106"/>
                <a:gd name="T100" fmla="*/ 44 w 106"/>
                <a:gd name="T101" fmla="*/ 85 h 106"/>
                <a:gd name="T102" fmla="*/ 55 w 106"/>
                <a:gd name="T103" fmla="*/ 68 h 106"/>
                <a:gd name="T104" fmla="*/ 70 w 106"/>
                <a:gd name="T105" fmla="*/ 82 h 106"/>
                <a:gd name="T106" fmla="*/ 65 w 106"/>
                <a:gd name="T107" fmla="*/ 62 h 106"/>
                <a:gd name="T108" fmla="*/ 77 w 106"/>
                <a:gd name="T109"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 h="106">
                  <a:moveTo>
                    <a:pt x="104" y="48"/>
                  </a:moveTo>
                  <a:cubicBezTo>
                    <a:pt x="96" y="47"/>
                    <a:pt x="96" y="47"/>
                    <a:pt x="96" y="47"/>
                  </a:cubicBezTo>
                  <a:cubicBezTo>
                    <a:pt x="96" y="45"/>
                    <a:pt x="96" y="44"/>
                    <a:pt x="95" y="42"/>
                  </a:cubicBezTo>
                  <a:cubicBezTo>
                    <a:pt x="102" y="38"/>
                    <a:pt x="102" y="38"/>
                    <a:pt x="102" y="38"/>
                  </a:cubicBezTo>
                  <a:cubicBezTo>
                    <a:pt x="103" y="37"/>
                    <a:pt x="104" y="36"/>
                    <a:pt x="103" y="35"/>
                  </a:cubicBezTo>
                  <a:cubicBezTo>
                    <a:pt x="101" y="30"/>
                    <a:pt x="101" y="30"/>
                    <a:pt x="101" y="30"/>
                  </a:cubicBezTo>
                  <a:cubicBezTo>
                    <a:pt x="101" y="29"/>
                    <a:pt x="100" y="29"/>
                    <a:pt x="99" y="29"/>
                  </a:cubicBezTo>
                  <a:cubicBezTo>
                    <a:pt x="91" y="31"/>
                    <a:pt x="91" y="31"/>
                    <a:pt x="91" y="31"/>
                  </a:cubicBezTo>
                  <a:cubicBezTo>
                    <a:pt x="90" y="29"/>
                    <a:pt x="89" y="28"/>
                    <a:pt x="88" y="26"/>
                  </a:cubicBezTo>
                  <a:cubicBezTo>
                    <a:pt x="93" y="20"/>
                    <a:pt x="93" y="20"/>
                    <a:pt x="93" y="20"/>
                  </a:cubicBezTo>
                  <a:cubicBezTo>
                    <a:pt x="93" y="19"/>
                    <a:pt x="93" y="18"/>
                    <a:pt x="93" y="17"/>
                  </a:cubicBezTo>
                  <a:cubicBezTo>
                    <a:pt x="89" y="14"/>
                    <a:pt x="89" y="14"/>
                    <a:pt x="89" y="14"/>
                  </a:cubicBezTo>
                  <a:cubicBezTo>
                    <a:pt x="88" y="13"/>
                    <a:pt x="87" y="13"/>
                    <a:pt x="86" y="13"/>
                  </a:cubicBezTo>
                  <a:cubicBezTo>
                    <a:pt x="80" y="18"/>
                    <a:pt x="80" y="18"/>
                    <a:pt x="80" y="18"/>
                  </a:cubicBezTo>
                  <a:cubicBezTo>
                    <a:pt x="78" y="17"/>
                    <a:pt x="77" y="16"/>
                    <a:pt x="75" y="15"/>
                  </a:cubicBezTo>
                  <a:cubicBezTo>
                    <a:pt x="77" y="8"/>
                    <a:pt x="77" y="8"/>
                    <a:pt x="77" y="8"/>
                  </a:cubicBezTo>
                  <a:cubicBezTo>
                    <a:pt x="78" y="7"/>
                    <a:pt x="77" y="5"/>
                    <a:pt x="76" y="5"/>
                  </a:cubicBezTo>
                  <a:cubicBezTo>
                    <a:pt x="71" y="3"/>
                    <a:pt x="71" y="3"/>
                    <a:pt x="71" y="3"/>
                  </a:cubicBezTo>
                  <a:cubicBezTo>
                    <a:pt x="70" y="3"/>
                    <a:pt x="69" y="3"/>
                    <a:pt x="69" y="4"/>
                  </a:cubicBezTo>
                  <a:cubicBezTo>
                    <a:pt x="65" y="11"/>
                    <a:pt x="65" y="11"/>
                    <a:pt x="65" y="11"/>
                  </a:cubicBezTo>
                  <a:cubicBezTo>
                    <a:pt x="63" y="10"/>
                    <a:pt x="61" y="10"/>
                    <a:pt x="59" y="10"/>
                  </a:cubicBezTo>
                  <a:cubicBezTo>
                    <a:pt x="58" y="2"/>
                    <a:pt x="58" y="2"/>
                    <a:pt x="58" y="2"/>
                  </a:cubicBezTo>
                  <a:cubicBezTo>
                    <a:pt x="58" y="1"/>
                    <a:pt x="57" y="0"/>
                    <a:pt x="56" y="0"/>
                  </a:cubicBezTo>
                  <a:cubicBezTo>
                    <a:pt x="51" y="0"/>
                    <a:pt x="51" y="0"/>
                    <a:pt x="51" y="0"/>
                  </a:cubicBezTo>
                  <a:cubicBezTo>
                    <a:pt x="50" y="0"/>
                    <a:pt x="49" y="1"/>
                    <a:pt x="49" y="2"/>
                  </a:cubicBezTo>
                  <a:cubicBezTo>
                    <a:pt x="47" y="10"/>
                    <a:pt x="47" y="10"/>
                    <a:pt x="47" y="10"/>
                  </a:cubicBezTo>
                  <a:cubicBezTo>
                    <a:pt x="46" y="10"/>
                    <a:pt x="44" y="10"/>
                    <a:pt x="42" y="11"/>
                  </a:cubicBezTo>
                  <a:cubicBezTo>
                    <a:pt x="38" y="4"/>
                    <a:pt x="38" y="4"/>
                    <a:pt x="38" y="4"/>
                  </a:cubicBezTo>
                  <a:cubicBezTo>
                    <a:pt x="38" y="3"/>
                    <a:pt x="37" y="2"/>
                    <a:pt x="36" y="3"/>
                  </a:cubicBezTo>
                  <a:cubicBezTo>
                    <a:pt x="31" y="5"/>
                    <a:pt x="31" y="5"/>
                    <a:pt x="31" y="5"/>
                  </a:cubicBezTo>
                  <a:cubicBezTo>
                    <a:pt x="30" y="5"/>
                    <a:pt x="29" y="6"/>
                    <a:pt x="30" y="7"/>
                  </a:cubicBezTo>
                  <a:cubicBezTo>
                    <a:pt x="32" y="15"/>
                    <a:pt x="32" y="15"/>
                    <a:pt x="32" y="15"/>
                  </a:cubicBezTo>
                  <a:cubicBezTo>
                    <a:pt x="30" y="16"/>
                    <a:pt x="28" y="17"/>
                    <a:pt x="27" y="18"/>
                  </a:cubicBezTo>
                  <a:cubicBezTo>
                    <a:pt x="20" y="13"/>
                    <a:pt x="20" y="13"/>
                    <a:pt x="20" y="13"/>
                  </a:cubicBezTo>
                  <a:cubicBezTo>
                    <a:pt x="20" y="13"/>
                    <a:pt x="18" y="13"/>
                    <a:pt x="18" y="14"/>
                  </a:cubicBezTo>
                  <a:cubicBezTo>
                    <a:pt x="14" y="17"/>
                    <a:pt x="14" y="17"/>
                    <a:pt x="14" y="17"/>
                  </a:cubicBezTo>
                  <a:cubicBezTo>
                    <a:pt x="13" y="18"/>
                    <a:pt x="13" y="19"/>
                    <a:pt x="14" y="20"/>
                  </a:cubicBezTo>
                  <a:cubicBezTo>
                    <a:pt x="19" y="26"/>
                    <a:pt x="19" y="26"/>
                    <a:pt x="19" y="26"/>
                  </a:cubicBezTo>
                  <a:cubicBezTo>
                    <a:pt x="18" y="28"/>
                    <a:pt x="17" y="29"/>
                    <a:pt x="16" y="31"/>
                  </a:cubicBezTo>
                  <a:cubicBezTo>
                    <a:pt x="8" y="29"/>
                    <a:pt x="8" y="29"/>
                    <a:pt x="8" y="29"/>
                  </a:cubicBezTo>
                  <a:cubicBezTo>
                    <a:pt x="7" y="28"/>
                    <a:pt x="6" y="29"/>
                    <a:pt x="6" y="30"/>
                  </a:cubicBezTo>
                  <a:cubicBezTo>
                    <a:pt x="4" y="35"/>
                    <a:pt x="4" y="35"/>
                    <a:pt x="4" y="35"/>
                  </a:cubicBezTo>
                  <a:cubicBezTo>
                    <a:pt x="3" y="36"/>
                    <a:pt x="4" y="37"/>
                    <a:pt x="4" y="37"/>
                  </a:cubicBezTo>
                  <a:cubicBezTo>
                    <a:pt x="11" y="41"/>
                    <a:pt x="11" y="41"/>
                    <a:pt x="11" y="41"/>
                  </a:cubicBezTo>
                  <a:cubicBezTo>
                    <a:pt x="11" y="43"/>
                    <a:pt x="10" y="45"/>
                    <a:pt x="10" y="47"/>
                  </a:cubicBezTo>
                  <a:cubicBezTo>
                    <a:pt x="2" y="48"/>
                    <a:pt x="2" y="48"/>
                    <a:pt x="2" y="48"/>
                  </a:cubicBezTo>
                  <a:cubicBezTo>
                    <a:pt x="1" y="48"/>
                    <a:pt x="0" y="49"/>
                    <a:pt x="0" y="50"/>
                  </a:cubicBezTo>
                  <a:cubicBezTo>
                    <a:pt x="0" y="55"/>
                    <a:pt x="0" y="55"/>
                    <a:pt x="0" y="55"/>
                  </a:cubicBezTo>
                  <a:cubicBezTo>
                    <a:pt x="0" y="56"/>
                    <a:pt x="1" y="57"/>
                    <a:pt x="2" y="57"/>
                  </a:cubicBezTo>
                  <a:cubicBezTo>
                    <a:pt x="10" y="59"/>
                    <a:pt x="10" y="59"/>
                    <a:pt x="10" y="59"/>
                  </a:cubicBezTo>
                  <a:cubicBezTo>
                    <a:pt x="10" y="60"/>
                    <a:pt x="11" y="62"/>
                    <a:pt x="11" y="64"/>
                  </a:cubicBezTo>
                  <a:cubicBezTo>
                    <a:pt x="4" y="68"/>
                    <a:pt x="4" y="68"/>
                    <a:pt x="4" y="68"/>
                  </a:cubicBezTo>
                  <a:cubicBezTo>
                    <a:pt x="3" y="68"/>
                    <a:pt x="3" y="69"/>
                    <a:pt x="3" y="70"/>
                  </a:cubicBezTo>
                  <a:cubicBezTo>
                    <a:pt x="5" y="75"/>
                    <a:pt x="5" y="75"/>
                    <a:pt x="5" y="75"/>
                  </a:cubicBezTo>
                  <a:cubicBezTo>
                    <a:pt x="6" y="76"/>
                    <a:pt x="7" y="77"/>
                    <a:pt x="8" y="76"/>
                  </a:cubicBezTo>
                  <a:cubicBezTo>
                    <a:pt x="16" y="75"/>
                    <a:pt x="16" y="75"/>
                    <a:pt x="16" y="75"/>
                  </a:cubicBezTo>
                  <a:cubicBezTo>
                    <a:pt x="16" y="76"/>
                    <a:pt x="18" y="78"/>
                    <a:pt x="19" y="79"/>
                  </a:cubicBezTo>
                  <a:cubicBezTo>
                    <a:pt x="14" y="86"/>
                    <a:pt x="14" y="86"/>
                    <a:pt x="14" y="86"/>
                  </a:cubicBezTo>
                  <a:cubicBezTo>
                    <a:pt x="13" y="86"/>
                    <a:pt x="13" y="88"/>
                    <a:pt x="14" y="88"/>
                  </a:cubicBezTo>
                  <a:cubicBezTo>
                    <a:pt x="18" y="92"/>
                    <a:pt x="18" y="92"/>
                    <a:pt x="18" y="92"/>
                  </a:cubicBezTo>
                  <a:cubicBezTo>
                    <a:pt x="18" y="93"/>
                    <a:pt x="20" y="93"/>
                    <a:pt x="20" y="92"/>
                  </a:cubicBezTo>
                  <a:cubicBezTo>
                    <a:pt x="27" y="87"/>
                    <a:pt x="27" y="87"/>
                    <a:pt x="27" y="87"/>
                  </a:cubicBezTo>
                  <a:cubicBezTo>
                    <a:pt x="28" y="88"/>
                    <a:pt x="30" y="89"/>
                    <a:pt x="31" y="90"/>
                  </a:cubicBezTo>
                  <a:cubicBezTo>
                    <a:pt x="29" y="98"/>
                    <a:pt x="29" y="98"/>
                    <a:pt x="29" y="98"/>
                  </a:cubicBezTo>
                  <a:cubicBezTo>
                    <a:pt x="29" y="99"/>
                    <a:pt x="29" y="100"/>
                    <a:pt x="30" y="100"/>
                  </a:cubicBezTo>
                  <a:cubicBezTo>
                    <a:pt x="35" y="103"/>
                    <a:pt x="35" y="103"/>
                    <a:pt x="35" y="103"/>
                  </a:cubicBezTo>
                  <a:cubicBezTo>
                    <a:pt x="36" y="103"/>
                    <a:pt x="37" y="103"/>
                    <a:pt x="38" y="102"/>
                  </a:cubicBezTo>
                  <a:cubicBezTo>
                    <a:pt x="42" y="95"/>
                    <a:pt x="42" y="95"/>
                    <a:pt x="42" y="95"/>
                  </a:cubicBezTo>
                  <a:cubicBezTo>
                    <a:pt x="44" y="95"/>
                    <a:pt x="46" y="96"/>
                    <a:pt x="47" y="96"/>
                  </a:cubicBezTo>
                  <a:cubicBezTo>
                    <a:pt x="49" y="104"/>
                    <a:pt x="49" y="104"/>
                    <a:pt x="49" y="104"/>
                  </a:cubicBezTo>
                  <a:cubicBezTo>
                    <a:pt x="49" y="105"/>
                    <a:pt x="50" y="106"/>
                    <a:pt x="51" y="106"/>
                  </a:cubicBezTo>
                  <a:cubicBezTo>
                    <a:pt x="56" y="106"/>
                    <a:pt x="56" y="106"/>
                    <a:pt x="56" y="106"/>
                  </a:cubicBezTo>
                  <a:cubicBezTo>
                    <a:pt x="57" y="106"/>
                    <a:pt x="58" y="105"/>
                    <a:pt x="58" y="104"/>
                  </a:cubicBezTo>
                  <a:cubicBezTo>
                    <a:pt x="59" y="96"/>
                    <a:pt x="59" y="96"/>
                    <a:pt x="59" y="96"/>
                  </a:cubicBezTo>
                  <a:cubicBezTo>
                    <a:pt x="61" y="96"/>
                    <a:pt x="63" y="95"/>
                    <a:pt x="64" y="95"/>
                  </a:cubicBezTo>
                  <a:cubicBezTo>
                    <a:pt x="68" y="102"/>
                    <a:pt x="68" y="102"/>
                    <a:pt x="68" y="102"/>
                  </a:cubicBezTo>
                  <a:cubicBezTo>
                    <a:pt x="69" y="103"/>
                    <a:pt x="70" y="103"/>
                    <a:pt x="71" y="103"/>
                  </a:cubicBezTo>
                  <a:cubicBezTo>
                    <a:pt x="76" y="101"/>
                    <a:pt x="76" y="101"/>
                    <a:pt x="76" y="101"/>
                  </a:cubicBezTo>
                  <a:cubicBezTo>
                    <a:pt x="77" y="100"/>
                    <a:pt x="77" y="99"/>
                    <a:pt x="77" y="98"/>
                  </a:cubicBezTo>
                  <a:cubicBezTo>
                    <a:pt x="75" y="90"/>
                    <a:pt x="75" y="90"/>
                    <a:pt x="75" y="90"/>
                  </a:cubicBezTo>
                  <a:cubicBezTo>
                    <a:pt x="77" y="90"/>
                    <a:pt x="78" y="89"/>
                    <a:pt x="80" y="87"/>
                  </a:cubicBezTo>
                  <a:cubicBezTo>
                    <a:pt x="86" y="92"/>
                    <a:pt x="86" y="92"/>
                    <a:pt x="86" y="92"/>
                  </a:cubicBezTo>
                  <a:cubicBezTo>
                    <a:pt x="87" y="93"/>
                    <a:pt x="88" y="93"/>
                    <a:pt x="89" y="92"/>
                  </a:cubicBezTo>
                  <a:cubicBezTo>
                    <a:pt x="93" y="88"/>
                    <a:pt x="93" y="88"/>
                    <a:pt x="93" y="88"/>
                  </a:cubicBezTo>
                  <a:cubicBezTo>
                    <a:pt x="93" y="88"/>
                    <a:pt x="93" y="86"/>
                    <a:pt x="93" y="86"/>
                  </a:cubicBezTo>
                  <a:cubicBezTo>
                    <a:pt x="88" y="79"/>
                    <a:pt x="88" y="79"/>
                    <a:pt x="88" y="79"/>
                  </a:cubicBezTo>
                  <a:cubicBezTo>
                    <a:pt x="89" y="78"/>
                    <a:pt x="90" y="76"/>
                    <a:pt x="91" y="75"/>
                  </a:cubicBezTo>
                  <a:cubicBezTo>
                    <a:pt x="99" y="77"/>
                    <a:pt x="99" y="77"/>
                    <a:pt x="99" y="77"/>
                  </a:cubicBezTo>
                  <a:cubicBezTo>
                    <a:pt x="99" y="77"/>
                    <a:pt x="101" y="77"/>
                    <a:pt x="101" y="76"/>
                  </a:cubicBezTo>
                  <a:cubicBezTo>
                    <a:pt x="103" y="71"/>
                    <a:pt x="103" y="71"/>
                    <a:pt x="103" y="71"/>
                  </a:cubicBezTo>
                  <a:cubicBezTo>
                    <a:pt x="103" y="70"/>
                    <a:pt x="103" y="69"/>
                    <a:pt x="102" y="68"/>
                  </a:cubicBezTo>
                  <a:cubicBezTo>
                    <a:pt x="95" y="64"/>
                    <a:pt x="95" y="64"/>
                    <a:pt x="95" y="64"/>
                  </a:cubicBezTo>
                  <a:cubicBezTo>
                    <a:pt x="96" y="62"/>
                    <a:pt x="96" y="60"/>
                    <a:pt x="96" y="59"/>
                  </a:cubicBezTo>
                  <a:cubicBezTo>
                    <a:pt x="104" y="57"/>
                    <a:pt x="104" y="57"/>
                    <a:pt x="104" y="57"/>
                  </a:cubicBezTo>
                  <a:cubicBezTo>
                    <a:pt x="105" y="57"/>
                    <a:pt x="106" y="56"/>
                    <a:pt x="106" y="55"/>
                  </a:cubicBezTo>
                  <a:cubicBezTo>
                    <a:pt x="106" y="50"/>
                    <a:pt x="106" y="50"/>
                    <a:pt x="106" y="50"/>
                  </a:cubicBezTo>
                  <a:cubicBezTo>
                    <a:pt x="106" y="49"/>
                    <a:pt x="105" y="48"/>
                    <a:pt x="104" y="48"/>
                  </a:cubicBezTo>
                  <a:close/>
                  <a:moveTo>
                    <a:pt x="86" y="61"/>
                  </a:moveTo>
                  <a:cubicBezTo>
                    <a:pt x="85" y="63"/>
                    <a:pt x="83" y="64"/>
                    <a:pt x="82" y="63"/>
                  </a:cubicBezTo>
                  <a:cubicBezTo>
                    <a:pt x="68" y="55"/>
                    <a:pt x="68" y="55"/>
                    <a:pt x="68" y="55"/>
                  </a:cubicBezTo>
                  <a:cubicBezTo>
                    <a:pt x="67" y="54"/>
                    <a:pt x="67" y="52"/>
                    <a:pt x="68" y="51"/>
                  </a:cubicBezTo>
                  <a:cubicBezTo>
                    <a:pt x="82" y="43"/>
                    <a:pt x="82" y="43"/>
                    <a:pt x="82" y="43"/>
                  </a:cubicBezTo>
                  <a:cubicBezTo>
                    <a:pt x="83" y="42"/>
                    <a:pt x="85" y="42"/>
                    <a:pt x="86" y="44"/>
                  </a:cubicBezTo>
                  <a:cubicBezTo>
                    <a:pt x="86" y="44"/>
                    <a:pt x="87" y="49"/>
                    <a:pt x="87" y="53"/>
                  </a:cubicBezTo>
                  <a:cubicBezTo>
                    <a:pt x="87" y="57"/>
                    <a:pt x="86" y="61"/>
                    <a:pt x="86" y="61"/>
                  </a:cubicBezTo>
                  <a:close/>
                  <a:moveTo>
                    <a:pt x="82" y="36"/>
                  </a:moveTo>
                  <a:cubicBezTo>
                    <a:pt x="83" y="37"/>
                    <a:pt x="83" y="39"/>
                    <a:pt x="81" y="40"/>
                  </a:cubicBezTo>
                  <a:cubicBezTo>
                    <a:pt x="65" y="43"/>
                    <a:pt x="65" y="43"/>
                    <a:pt x="65" y="43"/>
                  </a:cubicBezTo>
                  <a:cubicBezTo>
                    <a:pt x="63" y="44"/>
                    <a:pt x="62" y="42"/>
                    <a:pt x="63" y="41"/>
                  </a:cubicBezTo>
                  <a:cubicBezTo>
                    <a:pt x="66" y="25"/>
                    <a:pt x="66" y="25"/>
                    <a:pt x="66" y="25"/>
                  </a:cubicBezTo>
                  <a:cubicBezTo>
                    <a:pt x="67" y="23"/>
                    <a:pt x="69" y="23"/>
                    <a:pt x="70" y="24"/>
                  </a:cubicBezTo>
                  <a:cubicBezTo>
                    <a:pt x="70" y="24"/>
                    <a:pt x="74" y="26"/>
                    <a:pt x="77" y="29"/>
                  </a:cubicBezTo>
                  <a:cubicBezTo>
                    <a:pt x="80" y="32"/>
                    <a:pt x="82" y="36"/>
                    <a:pt x="82" y="36"/>
                  </a:cubicBezTo>
                  <a:close/>
                  <a:moveTo>
                    <a:pt x="45" y="20"/>
                  </a:moveTo>
                  <a:cubicBezTo>
                    <a:pt x="45" y="20"/>
                    <a:pt x="49" y="19"/>
                    <a:pt x="53" y="19"/>
                  </a:cubicBezTo>
                  <a:cubicBezTo>
                    <a:pt x="57" y="19"/>
                    <a:pt x="62" y="20"/>
                    <a:pt x="62" y="20"/>
                  </a:cubicBezTo>
                  <a:cubicBezTo>
                    <a:pt x="64" y="20"/>
                    <a:pt x="64" y="22"/>
                    <a:pt x="63" y="24"/>
                  </a:cubicBezTo>
                  <a:cubicBezTo>
                    <a:pt x="55" y="37"/>
                    <a:pt x="55" y="37"/>
                    <a:pt x="55" y="37"/>
                  </a:cubicBezTo>
                  <a:cubicBezTo>
                    <a:pt x="54" y="39"/>
                    <a:pt x="52" y="39"/>
                    <a:pt x="51" y="37"/>
                  </a:cubicBezTo>
                  <a:cubicBezTo>
                    <a:pt x="43" y="24"/>
                    <a:pt x="43" y="24"/>
                    <a:pt x="43" y="24"/>
                  </a:cubicBezTo>
                  <a:cubicBezTo>
                    <a:pt x="42" y="22"/>
                    <a:pt x="43" y="20"/>
                    <a:pt x="45" y="20"/>
                  </a:cubicBezTo>
                  <a:close/>
                  <a:moveTo>
                    <a:pt x="62" y="53"/>
                  </a:moveTo>
                  <a:cubicBezTo>
                    <a:pt x="62" y="57"/>
                    <a:pt x="58" y="61"/>
                    <a:pt x="53" y="61"/>
                  </a:cubicBezTo>
                  <a:cubicBezTo>
                    <a:pt x="49" y="61"/>
                    <a:pt x="45" y="57"/>
                    <a:pt x="45" y="53"/>
                  </a:cubicBezTo>
                  <a:cubicBezTo>
                    <a:pt x="45" y="48"/>
                    <a:pt x="49" y="45"/>
                    <a:pt x="53" y="45"/>
                  </a:cubicBezTo>
                  <a:cubicBezTo>
                    <a:pt x="58" y="45"/>
                    <a:pt x="62" y="48"/>
                    <a:pt x="62" y="53"/>
                  </a:cubicBezTo>
                  <a:close/>
                  <a:moveTo>
                    <a:pt x="36" y="23"/>
                  </a:moveTo>
                  <a:cubicBezTo>
                    <a:pt x="38" y="22"/>
                    <a:pt x="40" y="23"/>
                    <a:pt x="40" y="25"/>
                  </a:cubicBezTo>
                  <a:cubicBezTo>
                    <a:pt x="44" y="40"/>
                    <a:pt x="44" y="40"/>
                    <a:pt x="44" y="40"/>
                  </a:cubicBezTo>
                  <a:cubicBezTo>
                    <a:pt x="44" y="42"/>
                    <a:pt x="43" y="43"/>
                    <a:pt x="41" y="43"/>
                  </a:cubicBezTo>
                  <a:cubicBezTo>
                    <a:pt x="26" y="39"/>
                    <a:pt x="26" y="39"/>
                    <a:pt x="26" y="39"/>
                  </a:cubicBezTo>
                  <a:cubicBezTo>
                    <a:pt x="24" y="39"/>
                    <a:pt x="23" y="37"/>
                    <a:pt x="24" y="35"/>
                  </a:cubicBezTo>
                  <a:cubicBezTo>
                    <a:pt x="24" y="35"/>
                    <a:pt x="26" y="31"/>
                    <a:pt x="29" y="28"/>
                  </a:cubicBezTo>
                  <a:cubicBezTo>
                    <a:pt x="32" y="25"/>
                    <a:pt x="36" y="23"/>
                    <a:pt x="36" y="23"/>
                  </a:cubicBezTo>
                  <a:close/>
                  <a:moveTo>
                    <a:pt x="20" y="61"/>
                  </a:moveTo>
                  <a:cubicBezTo>
                    <a:pt x="20" y="61"/>
                    <a:pt x="19" y="57"/>
                    <a:pt x="19" y="52"/>
                  </a:cubicBezTo>
                  <a:cubicBezTo>
                    <a:pt x="19" y="48"/>
                    <a:pt x="20" y="44"/>
                    <a:pt x="20" y="44"/>
                  </a:cubicBezTo>
                  <a:cubicBezTo>
                    <a:pt x="21" y="42"/>
                    <a:pt x="23" y="41"/>
                    <a:pt x="24" y="42"/>
                  </a:cubicBezTo>
                  <a:cubicBezTo>
                    <a:pt x="38" y="50"/>
                    <a:pt x="38" y="50"/>
                    <a:pt x="38" y="50"/>
                  </a:cubicBezTo>
                  <a:cubicBezTo>
                    <a:pt x="39" y="51"/>
                    <a:pt x="39" y="53"/>
                    <a:pt x="38" y="54"/>
                  </a:cubicBezTo>
                  <a:cubicBezTo>
                    <a:pt x="24" y="62"/>
                    <a:pt x="24" y="62"/>
                    <a:pt x="24" y="62"/>
                  </a:cubicBezTo>
                  <a:cubicBezTo>
                    <a:pt x="23" y="63"/>
                    <a:pt x="21" y="63"/>
                    <a:pt x="20" y="61"/>
                  </a:cubicBezTo>
                  <a:close/>
                  <a:moveTo>
                    <a:pt x="24" y="69"/>
                  </a:moveTo>
                  <a:cubicBezTo>
                    <a:pt x="23" y="68"/>
                    <a:pt x="24" y="66"/>
                    <a:pt x="25" y="66"/>
                  </a:cubicBezTo>
                  <a:cubicBezTo>
                    <a:pt x="41" y="62"/>
                    <a:pt x="41" y="62"/>
                    <a:pt x="41" y="62"/>
                  </a:cubicBezTo>
                  <a:cubicBezTo>
                    <a:pt x="43" y="61"/>
                    <a:pt x="44" y="63"/>
                    <a:pt x="43" y="65"/>
                  </a:cubicBezTo>
                  <a:cubicBezTo>
                    <a:pt x="40" y="80"/>
                    <a:pt x="40" y="80"/>
                    <a:pt x="40" y="80"/>
                  </a:cubicBezTo>
                  <a:cubicBezTo>
                    <a:pt x="39" y="82"/>
                    <a:pt x="37" y="82"/>
                    <a:pt x="36" y="82"/>
                  </a:cubicBezTo>
                  <a:cubicBezTo>
                    <a:pt x="36" y="82"/>
                    <a:pt x="32" y="79"/>
                    <a:pt x="29" y="76"/>
                  </a:cubicBezTo>
                  <a:cubicBezTo>
                    <a:pt x="26" y="73"/>
                    <a:pt x="24" y="69"/>
                    <a:pt x="24" y="69"/>
                  </a:cubicBezTo>
                  <a:close/>
                  <a:moveTo>
                    <a:pt x="61" y="85"/>
                  </a:moveTo>
                  <a:cubicBezTo>
                    <a:pt x="61" y="85"/>
                    <a:pt x="57" y="86"/>
                    <a:pt x="53" y="86"/>
                  </a:cubicBezTo>
                  <a:cubicBezTo>
                    <a:pt x="49" y="86"/>
                    <a:pt x="44" y="85"/>
                    <a:pt x="44" y="85"/>
                  </a:cubicBezTo>
                  <a:cubicBezTo>
                    <a:pt x="42" y="85"/>
                    <a:pt x="42" y="83"/>
                    <a:pt x="43" y="81"/>
                  </a:cubicBezTo>
                  <a:cubicBezTo>
                    <a:pt x="51" y="68"/>
                    <a:pt x="51" y="68"/>
                    <a:pt x="51" y="68"/>
                  </a:cubicBezTo>
                  <a:cubicBezTo>
                    <a:pt x="52" y="66"/>
                    <a:pt x="54" y="66"/>
                    <a:pt x="55" y="68"/>
                  </a:cubicBezTo>
                  <a:cubicBezTo>
                    <a:pt x="63" y="81"/>
                    <a:pt x="63" y="81"/>
                    <a:pt x="63" y="81"/>
                  </a:cubicBezTo>
                  <a:cubicBezTo>
                    <a:pt x="64" y="83"/>
                    <a:pt x="63" y="85"/>
                    <a:pt x="61" y="85"/>
                  </a:cubicBezTo>
                  <a:close/>
                  <a:moveTo>
                    <a:pt x="70" y="82"/>
                  </a:moveTo>
                  <a:cubicBezTo>
                    <a:pt x="68" y="83"/>
                    <a:pt x="66" y="82"/>
                    <a:pt x="66" y="80"/>
                  </a:cubicBezTo>
                  <a:cubicBezTo>
                    <a:pt x="62" y="65"/>
                    <a:pt x="62" y="65"/>
                    <a:pt x="62" y="65"/>
                  </a:cubicBezTo>
                  <a:cubicBezTo>
                    <a:pt x="62" y="63"/>
                    <a:pt x="63" y="62"/>
                    <a:pt x="65" y="62"/>
                  </a:cubicBezTo>
                  <a:cubicBezTo>
                    <a:pt x="80" y="66"/>
                    <a:pt x="80" y="66"/>
                    <a:pt x="80" y="66"/>
                  </a:cubicBezTo>
                  <a:cubicBezTo>
                    <a:pt x="82" y="66"/>
                    <a:pt x="83" y="68"/>
                    <a:pt x="82" y="70"/>
                  </a:cubicBezTo>
                  <a:cubicBezTo>
                    <a:pt x="82" y="70"/>
                    <a:pt x="80" y="74"/>
                    <a:pt x="77" y="77"/>
                  </a:cubicBezTo>
                  <a:cubicBezTo>
                    <a:pt x="74" y="80"/>
                    <a:pt x="70" y="82"/>
                    <a:pt x="70" y="82"/>
                  </a:cubicBezTo>
                  <a:close/>
                </a:path>
              </a:pathLst>
            </a:custGeom>
            <a:solidFill>
              <a:srgbClr val="A32B01"/>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7" name="Freeform 590"/>
            <p:cNvSpPr>
              <a:spLocks noEditPoints="1"/>
            </p:cNvSpPr>
            <p:nvPr/>
          </p:nvSpPr>
          <p:spPr bwMode="gray">
            <a:xfrm>
              <a:off x="8751346" y="1394165"/>
              <a:ext cx="993763" cy="993763"/>
            </a:xfrm>
            <a:custGeom>
              <a:avLst/>
              <a:gdLst>
                <a:gd name="T0" fmla="*/ 49 w 50"/>
                <a:gd name="T1" fmla="*/ 31 h 50"/>
                <a:gd name="T2" fmla="*/ 42 w 50"/>
                <a:gd name="T3" fmla="*/ 27 h 50"/>
                <a:gd name="T4" fmla="*/ 42 w 50"/>
                <a:gd name="T5" fmla="*/ 27 h 50"/>
                <a:gd name="T6" fmla="*/ 42 w 50"/>
                <a:gd name="T7" fmla="*/ 22 h 50"/>
                <a:gd name="T8" fmla="*/ 42 w 50"/>
                <a:gd name="T9" fmla="*/ 22 h 50"/>
                <a:gd name="T10" fmla="*/ 48 w 50"/>
                <a:gd name="T11" fmla="*/ 17 h 50"/>
                <a:gd name="T12" fmla="*/ 49 w 50"/>
                <a:gd name="T13" fmla="*/ 14 h 50"/>
                <a:gd name="T14" fmla="*/ 46 w 50"/>
                <a:gd name="T15" fmla="*/ 13 h 50"/>
                <a:gd name="T16" fmla="*/ 38 w 50"/>
                <a:gd name="T17" fmla="*/ 14 h 50"/>
                <a:gd name="T18" fmla="*/ 38 w 50"/>
                <a:gd name="T19" fmla="*/ 14 h 50"/>
                <a:gd name="T20" fmla="*/ 35 w 50"/>
                <a:gd name="T21" fmla="*/ 12 h 50"/>
                <a:gd name="T22" fmla="*/ 35 w 50"/>
                <a:gd name="T23" fmla="*/ 11 h 50"/>
                <a:gd name="T24" fmla="*/ 35 w 50"/>
                <a:gd name="T25" fmla="*/ 4 h 50"/>
                <a:gd name="T26" fmla="*/ 34 w 50"/>
                <a:gd name="T27" fmla="*/ 1 h 50"/>
                <a:gd name="T28" fmla="*/ 31 w 50"/>
                <a:gd name="T29" fmla="*/ 2 h 50"/>
                <a:gd name="T30" fmla="*/ 26 w 50"/>
                <a:gd name="T31" fmla="*/ 9 h 50"/>
                <a:gd name="T32" fmla="*/ 26 w 50"/>
                <a:gd name="T33" fmla="*/ 9 h 50"/>
                <a:gd name="T34" fmla="*/ 22 w 50"/>
                <a:gd name="T35" fmla="*/ 9 h 50"/>
                <a:gd name="T36" fmla="*/ 22 w 50"/>
                <a:gd name="T37" fmla="*/ 9 h 50"/>
                <a:gd name="T38" fmla="*/ 17 w 50"/>
                <a:gd name="T39" fmla="*/ 3 h 50"/>
                <a:gd name="T40" fmla="*/ 14 w 50"/>
                <a:gd name="T41" fmla="*/ 2 h 50"/>
                <a:gd name="T42" fmla="*/ 12 w 50"/>
                <a:gd name="T43" fmla="*/ 5 h 50"/>
                <a:gd name="T44" fmla="*/ 14 w 50"/>
                <a:gd name="T45" fmla="*/ 13 h 50"/>
                <a:gd name="T46" fmla="*/ 14 w 50"/>
                <a:gd name="T47" fmla="*/ 13 h 50"/>
                <a:gd name="T48" fmla="*/ 11 w 50"/>
                <a:gd name="T49" fmla="*/ 16 h 50"/>
                <a:gd name="T50" fmla="*/ 11 w 50"/>
                <a:gd name="T51" fmla="*/ 16 h 50"/>
                <a:gd name="T52" fmla="*/ 3 w 50"/>
                <a:gd name="T53" fmla="*/ 15 h 50"/>
                <a:gd name="T54" fmla="*/ 1 w 50"/>
                <a:gd name="T55" fmla="*/ 17 h 50"/>
                <a:gd name="T56" fmla="*/ 2 w 50"/>
                <a:gd name="T57" fmla="*/ 20 h 50"/>
                <a:gd name="T58" fmla="*/ 8 w 50"/>
                <a:gd name="T59" fmla="*/ 24 h 50"/>
                <a:gd name="T60" fmla="*/ 9 w 50"/>
                <a:gd name="T61" fmla="*/ 29 h 50"/>
                <a:gd name="T62" fmla="*/ 3 w 50"/>
                <a:gd name="T63" fmla="*/ 33 h 50"/>
                <a:gd name="T64" fmla="*/ 2 w 50"/>
                <a:gd name="T65" fmla="*/ 37 h 50"/>
                <a:gd name="T66" fmla="*/ 5 w 50"/>
                <a:gd name="T67" fmla="*/ 38 h 50"/>
                <a:gd name="T68" fmla="*/ 12 w 50"/>
                <a:gd name="T69" fmla="*/ 36 h 50"/>
                <a:gd name="T70" fmla="*/ 16 w 50"/>
                <a:gd name="T71" fmla="*/ 39 h 50"/>
                <a:gd name="T72" fmla="*/ 15 w 50"/>
                <a:gd name="T73" fmla="*/ 47 h 50"/>
                <a:gd name="T74" fmla="*/ 17 w 50"/>
                <a:gd name="T75" fmla="*/ 50 h 50"/>
                <a:gd name="T76" fmla="*/ 20 w 50"/>
                <a:gd name="T77" fmla="*/ 49 h 50"/>
                <a:gd name="T78" fmla="*/ 24 w 50"/>
                <a:gd name="T79" fmla="*/ 42 h 50"/>
                <a:gd name="T80" fmla="*/ 28 w 50"/>
                <a:gd name="T81" fmla="*/ 42 h 50"/>
                <a:gd name="T82" fmla="*/ 33 w 50"/>
                <a:gd name="T83" fmla="*/ 48 h 50"/>
                <a:gd name="T84" fmla="*/ 37 w 50"/>
                <a:gd name="T85" fmla="*/ 49 h 50"/>
                <a:gd name="T86" fmla="*/ 38 w 50"/>
                <a:gd name="T87" fmla="*/ 46 h 50"/>
                <a:gd name="T88" fmla="*/ 36 w 50"/>
                <a:gd name="T89" fmla="*/ 38 h 50"/>
                <a:gd name="T90" fmla="*/ 39 w 50"/>
                <a:gd name="T91" fmla="*/ 35 h 50"/>
                <a:gd name="T92" fmla="*/ 47 w 50"/>
                <a:gd name="T93" fmla="*/ 36 h 50"/>
                <a:gd name="T94" fmla="*/ 50 w 50"/>
                <a:gd name="T95" fmla="*/ 34 h 50"/>
                <a:gd name="T96" fmla="*/ 49 w 50"/>
                <a:gd name="T97" fmla="*/ 31 h 50"/>
                <a:gd name="T98" fmla="*/ 22 w 50"/>
                <a:gd name="T99" fmla="*/ 36 h 50"/>
                <a:gd name="T100" fmla="*/ 15 w 50"/>
                <a:gd name="T101" fmla="*/ 22 h 50"/>
                <a:gd name="T102" fmla="*/ 29 w 50"/>
                <a:gd name="T103" fmla="*/ 15 h 50"/>
                <a:gd name="T104" fmla="*/ 35 w 50"/>
                <a:gd name="T105" fmla="*/ 29 h 50"/>
                <a:gd name="T106" fmla="*/ 22 w 50"/>
                <a:gd name="T107"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50">
                  <a:moveTo>
                    <a:pt x="49" y="31"/>
                  </a:moveTo>
                  <a:cubicBezTo>
                    <a:pt x="42" y="27"/>
                    <a:pt x="42" y="27"/>
                    <a:pt x="42" y="27"/>
                  </a:cubicBezTo>
                  <a:cubicBezTo>
                    <a:pt x="42" y="27"/>
                    <a:pt x="42" y="27"/>
                    <a:pt x="42" y="27"/>
                  </a:cubicBezTo>
                  <a:cubicBezTo>
                    <a:pt x="42" y="25"/>
                    <a:pt x="42" y="24"/>
                    <a:pt x="42" y="22"/>
                  </a:cubicBezTo>
                  <a:cubicBezTo>
                    <a:pt x="42" y="22"/>
                    <a:pt x="42" y="22"/>
                    <a:pt x="42" y="22"/>
                  </a:cubicBezTo>
                  <a:cubicBezTo>
                    <a:pt x="48" y="17"/>
                    <a:pt x="48" y="17"/>
                    <a:pt x="48" y="17"/>
                  </a:cubicBezTo>
                  <a:cubicBezTo>
                    <a:pt x="49" y="16"/>
                    <a:pt x="49" y="15"/>
                    <a:pt x="49" y="14"/>
                  </a:cubicBezTo>
                  <a:cubicBezTo>
                    <a:pt x="48" y="13"/>
                    <a:pt x="47" y="12"/>
                    <a:pt x="46" y="13"/>
                  </a:cubicBezTo>
                  <a:cubicBezTo>
                    <a:pt x="38" y="14"/>
                    <a:pt x="38" y="14"/>
                    <a:pt x="38" y="14"/>
                  </a:cubicBezTo>
                  <a:cubicBezTo>
                    <a:pt x="38" y="14"/>
                    <a:pt x="38" y="14"/>
                    <a:pt x="38" y="14"/>
                  </a:cubicBezTo>
                  <a:cubicBezTo>
                    <a:pt x="37" y="13"/>
                    <a:pt x="36" y="12"/>
                    <a:pt x="35" y="12"/>
                  </a:cubicBezTo>
                  <a:cubicBezTo>
                    <a:pt x="35" y="11"/>
                    <a:pt x="35" y="11"/>
                    <a:pt x="35" y="11"/>
                  </a:cubicBezTo>
                  <a:cubicBezTo>
                    <a:pt x="35" y="4"/>
                    <a:pt x="35" y="4"/>
                    <a:pt x="35" y="4"/>
                  </a:cubicBezTo>
                  <a:cubicBezTo>
                    <a:pt x="36" y="2"/>
                    <a:pt x="35" y="1"/>
                    <a:pt x="34" y="1"/>
                  </a:cubicBezTo>
                  <a:cubicBezTo>
                    <a:pt x="33" y="0"/>
                    <a:pt x="31" y="1"/>
                    <a:pt x="31" y="2"/>
                  </a:cubicBezTo>
                  <a:cubicBezTo>
                    <a:pt x="26" y="9"/>
                    <a:pt x="26" y="9"/>
                    <a:pt x="26" y="9"/>
                  </a:cubicBezTo>
                  <a:cubicBezTo>
                    <a:pt x="26" y="9"/>
                    <a:pt x="26" y="9"/>
                    <a:pt x="26" y="9"/>
                  </a:cubicBezTo>
                  <a:cubicBezTo>
                    <a:pt x="25" y="9"/>
                    <a:pt x="23" y="9"/>
                    <a:pt x="22" y="9"/>
                  </a:cubicBezTo>
                  <a:cubicBezTo>
                    <a:pt x="22" y="9"/>
                    <a:pt x="22" y="9"/>
                    <a:pt x="22" y="9"/>
                  </a:cubicBezTo>
                  <a:cubicBezTo>
                    <a:pt x="17" y="3"/>
                    <a:pt x="17" y="3"/>
                    <a:pt x="17" y="3"/>
                  </a:cubicBezTo>
                  <a:cubicBezTo>
                    <a:pt x="16" y="2"/>
                    <a:pt x="15" y="1"/>
                    <a:pt x="14" y="2"/>
                  </a:cubicBezTo>
                  <a:cubicBezTo>
                    <a:pt x="13" y="2"/>
                    <a:pt x="12" y="4"/>
                    <a:pt x="12" y="5"/>
                  </a:cubicBezTo>
                  <a:cubicBezTo>
                    <a:pt x="14" y="13"/>
                    <a:pt x="14" y="13"/>
                    <a:pt x="14" y="13"/>
                  </a:cubicBezTo>
                  <a:cubicBezTo>
                    <a:pt x="14" y="13"/>
                    <a:pt x="14" y="13"/>
                    <a:pt x="14" y="13"/>
                  </a:cubicBezTo>
                  <a:cubicBezTo>
                    <a:pt x="13" y="14"/>
                    <a:pt x="12" y="15"/>
                    <a:pt x="11" y="16"/>
                  </a:cubicBezTo>
                  <a:cubicBezTo>
                    <a:pt x="11" y="16"/>
                    <a:pt x="11" y="16"/>
                    <a:pt x="11" y="16"/>
                  </a:cubicBezTo>
                  <a:cubicBezTo>
                    <a:pt x="3" y="15"/>
                    <a:pt x="3" y="15"/>
                    <a:pt x="3" y="15"/>
                  </a:cubicBezTo>
                  <a:cubicBezTo>
                    <a:pt x="2" y="15"/>
                    <a:pt x="1" y="16"/>
                    <a:pt x="1" y="17"/>
                  </a:cubicBezTo>
                  <a:cubicBezTo>
                    <a:pt x="0" y="18"/>
                    <a:pt x="1" y="19"/>
                    <a:pt x="2" y="20"/>
                  </a:cubicBezTo>
                  <a:cubicBezTo>
                    <a:pt x="8" y="24"/>
                    <a:pt x="8" y="24"/>
                    <a:pt x="8" y="24"/>
                  </a:cubicBezTo>
                  <a:cubicBezTo>
                    <a:pt x="8" y="26"/>
                    <a:pt x="8" y="27"/>
                    <a:pt x="9" y="29"/>
                  </a:cubicBezTo>
                  <a:cubicBezTo>
                    <a:pt x="3" y="33"/>
                    <a:pt x="3" y="33"/>
                    <a:pt x="3" y="33"/>
                  </a:cubicBezTo>
                  <a:cubicBezTo>
                    <a:pt x="2" y="34"/>
                    <a:pt x="1" y="36"/>
                    <a:pt x="2" y="37"/>
                  </a:cubicBezTo>
                  <a:cubicBezTo>
                    <a:pt x="2" y="38"/>
                    <a:pt x="4" y="38"/>
                    <a:pt x="5" y="38"/>
                  </a:cubicBezTo>
                  <a:cubicBezTo>
                    <a:pt x="12" y="36"/>
                    <a:pt x="12" y="36"/>
                    <a:pt x="12" y="36"/>
                  </a:cubicBezTo>
                  <a:cubicBezTo>
                    <a:pt x="13" y="38"/>
                    <a:pt x="14" y="39"/>
                    <a:pt x="16" y="39"/>
                  </a:cubicBezTo>
                  <a:cubicBezTo>
                    <a:pt x="15" y="47"/>
                    <a:pt x="15" y="47"/>
                    <a:pt x="15" y="47"/>
                  </a:cubicBezTo>
                  <a:cubicBezTo>
                    <a:pt x="15" y="48"/>
                    <a:pt x="16" y="50"/>
                    <a:pt x="17" y="50"/>
                  </a:cubicBezTo>
                  <a:cubicBezTo>
                    <a:pt x="18" y="50"/>
                    <a:pt x="19" y="50"/>
                    <a:pt x="20" y="49"/>
                  </a:cubicBezTo>
                  <a:cubicBezTo>
                    <a:pt x="24" y="42"/>
                    <a:pt x="24" y="42"/>
                    <a:pt x="24" y="42"/>
                  </a:cubicBezTo>
                  <a:cubicBezTo>
                    <a:pt x="25" y="42"/>
                    <a:pt x="27" y="42"/>
                    <a:pt x="28" y="42"/>
                  </a:cubicBezTo>
                  <a:cubicBezTo>
                    <a:pt x="33" y="48"/>
                    <a:pt x="33" y="48"/>
                    <a:pt x="33" y="48"/>
                  </a:cubicBezTo>
                  <a:cubicBezTo>
                    <a:pt x="34" y="49"/>
                    <a:pt x="35" y="49"/>
                    <a:pt x="37" y="49"/>
                  </a:cubicBezTo>
                  <a:cubicBezTo>
                    <a:pt x="38" y="48"/>
                    <a:pt x="38" y="47"/>
                    <a:pt x="38" y="46"/>
                  </a:cubicBezTo>
                  <a:cubicBezTo>
                    <a:pt x="36" y="38"/>
                    <a:pt x="36" y="38"/>
                    <a:pt x="36" y="38"/>
                  </a:cubicBezTo>
                  <a:cubicBezTo>
                    <a:pt x="37" y="37"/>
                    <a:pt x="38" y="36"/>
                    <a:pt x="39" y="35"/>
                  </a:cubicBezTo>
                  <a:cubicBezTo>
                    <a:pt x="47" y="36"/>
                    <a:pt x="47" y="36"/>
                    <a:pt x="47" y="36"/>
                  </a:cubicBezTo>
                  <a:cubicBezTo>
                    <a:pt x="48" y="36"/>
                    <a:pt x="49" y="35"/>
                    <a:pt x="50" y="34"/>
                  </a:cubicBezTo>
                  <a:cubicBezTo>
                    <a:pt x="50" y="33"/>
                    <a:pt x="50" y="31"/>
                    <a:pt x="49" y="31"/>
                  </a:cubicBezTo>
                  <a:close/>
                  <a:moveTo>
                    <a:pt x="22" y="36"/>
                  </a:moveTo>
                  <a:cubicBezTo>
                    <a:pt x="16" y="34"/>
                    <a:pt x="13" y="28"/>
                    <a:pt x="15" y="22"/>
                  </a:cubicBezTo>
                  <a:cubicBezTo>
                    <a:pt x="17" y="16"/>
                    <a:pt x="23" y="13"/>
                    <a:pt x="29" y="15"/>
                  </a:cubicBezTo>
                  <a:cubicBezTo>
                    <a:pt x="34" y="17"/>
                    <a:pt x="37" y="23"/>
                    <a:pt x="35" y="29"/>
                  </a:cubicBezTo>
                  <a:cubicBezTo>
                    <a:pt x="33" y="35"/>
                    <a:pt x="27" y="38"/>
                    <a:pt x="22" y="36"/>
                  </a:cubicBezTo>
                  <a:close/>
                </a:path>
              </a:pathLst>
            </a:custGeom>
            <a:solidFill>
              <a:srgbClr val="00B294"/>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8" name="Freeform 591"/>
            <p:cNvSpPr>
              <a:spLocks noEditPoints="1"/>
            </p:cNvSpPr>
            <p:nvPr/>
          </p:nvSpPr>
          <p:spPr bwMode="gray">
            <a:xfrm>
              <a:off x="7543973" y="3065912"/>
              <a:ext cx="1244523" cy="1235238"/>
            </a:xfrm>
            <a:custGeom>
              <a:avLst/>
              <a:gdLst>
                <a:gd name="T0" fmla="*/ 60 w 62"/>
                <a:gd name="T1" fmla="*/ 35 h 62"/>
                <a:gd name="T2" fmla="*/ 62 w 62"/>
                <a:gd name="T3" fmla="*/ 31 h 62"/>
                <a:gd name="T4" fmla="*/ 58 w 62"/>
                <a:gd name="T5" fmla="*/ 27 h 62"/>
                <a:gd name="T6" fmla="*/ 54 w 62"/>
                <a:gd name="T7" fmla="*/ 26 h 62"/>
                <a:gd name="T8" fmla="*/ 51 w 62"/>
                <a:gd name="T9" fmla="*/ 17 h 62"/>
                <a:gd name="T10" fmla="*/ 54 w 62"/>
                <a:gd name="T11" fmla="*/ 13 h 62"/>
                <a:gd name="T12" fmla="*/ 53 w 62"/>
                <a:gd name="T13" fmla="*/ 9 h 62"/>
                <a:gd name="T14" fmla="*/ 47 w 62"/>
                <a:gd name="T15" fmla="*/ 9 h 62"/>
                <a:gd name="T16" fmla="*/ 44 w 62"/>
                <a:gd name="T17" fmla="*/ 11 h 62"/>
                <a:gd name="T18" fmla="*/ 36 w 62"/>
                <a:gd name="T19" fmla="*/ 7 h 62"/>
                <a:gd name="T20" fmla="*/ 35 w 62"/>
                <a:gd name="T21" fmla="*/ 3 h 62"/>
                <a:gd name="T22" fmla="*/ 31 w 62"/>
                <a:gd name="T23" fmla="*/ 0 h 62"/>
                <a:gd name="T24" fmla="*/ 27 w 62"/>
                <a:gd name="T25" fmla="*/ 4 h 62"/>
                <a:gd name="T26" fmla="*/ 26 w 62"/>
                <a:gd name="T27" fmla="*/ 9 h 62"/>
                <a:gd name="T28" fmla="*/ 17 w 62"/>
                <a:gd name="T29" fmla="*/ 11 h 62"/>
                <a:gd name="T30" fmla="*/ 13 w 62"/>
                <a:gd name="T31" fmla="*/ 9 h 62"/>
                <a:gd name="T32" fmla="*/ 9 w 62"/>
                <a:gd name="T33" fmla="*/ 10 h 62"/>
                <a:gd name="T34" fmla="*/ 9 w 62"/>
                <a:gd name="T35" fmla="*/ 15 h 62"/>
                <a:gd name="T36" fmla="*/ 11 w 62"/>
                <a:gd name="T37" fmla="*/ 19 h 62"/>
                <a:gd name="T38" fmla="*/ 7 w 62"/>
                <a:gd name="T39" fmla="*/ 27 h 62"/>
                <a:gd name="T40" fmla="*/ 3 w 62"/>
                <a:gd name="T41" fmla="*/ 28 h 62"/>
                <a:gd name="T42" fmla="*/ 0 w 62"/>
                <a:gd name="T43" fmla="*/ 32 h 62"/>
                <a:gd name="T44" fmla="*/ 4 w 62"/>
                <a:gd name="T45" fmla="*/ 35 h 62"/>
                <a:gd name="T46" fmla="*/ 8 w 62"/>
                <a:gd name="T47" fmla="*/ 37 h 62"/>
                <a:gd name="T48" fmla="*/ 11 w 62"/>
                <a:gd name="T49" fmla="*/ 45 h 62"/>
                <a:gd name="T50" fmla="*/ 9 w 62"/>
                <a:gd name="T51" fmla="*/ 49 h 62"/>
                <a:gd name="T52" fmla="*/ 10 w 62"/>
                <a:gd name="T53" fmla="*/ 53 h 62"/>
                <a:gd name="T54" fmla="*/ 15 w 62"/>
                <a:gd name="T55" fmla="*/ 53 h 62"/>
                <a:gd name="T56" fmla="*/ 18 w 62"/>
                <a:gd name="T57" fmla="*/ 51 h 62"/>
                <a:gd name="T58" fmla="*/ 27 w 62"/>
                <a:gd name="T59" fmla="*/ 56 h 62"/>
                <a:gd name="T60" fmla="*/ 28 w 62"/>
                <a:gd name="T61" fmla="*/ 60 h 62"/>
                <a:gd name="T62" fmla="*/ 32 w 62"/>
                <a:gd name="T63" fmla="*/ 62 h 62"/>
                <a:gd name="T64" fmla="*/ 35 w 62"/>
                <a:gd name="T65" fmla="*/ 58 h 62"/>
                <a:gd name="T66" fmla="*/ 36 w 62"/>
                <a:gd name="T67" fmla="*/ 55 h 62"/>
                <a:gd name="T68" fmla="*/ 45 w 62"/>
                <a:gd name="T69" fmla="*/ 52 h 62"/>
                <a:gd name="T70" fmla="*/ 49 w 62"/>
                <a:gd name="T71" fmla="*/ 54 h 62"/>
                <a:gd name="T72" fmla="*/ 53 w 62"/>
                <a:gd name="T73" fmla="*/ 53 h 62"/>
                <a:gd name="T74" fmla="*/ 53 w 62"/>
                <a:gd name="T75" fmla="*/ 48 h 62"/>
                <a:gd name="T76" fmla="*/ 51 w 62"/>
                <a:gd name="T77" fmla="*/ 44 h 62"/>
                <a:gd name="T78" fmla="*/ 56 w 62"/>
                <a:gd name="T79" fmla="*/ 36 h 62"/>
                <a:gd name="T80" fmla="*/ 45 w 62"/>
                <a:gd name="T81" fmla="*/ 18 h 62"/>
                <a:gd name="T82" fmla="*/ 38 w 62"/>
                <a:gd name="T83" fmla="*/ 25 h 62"/>
                <a:gd name="T84" fmla="*/ 45 w 62"/>
                <a:gd name="T85" fmla="*/ 18 h 62"/>
                <a:gd name="T86" fmla="*/ 34 w 62"/>
                <a:gd name="T87" fmla="*/ 29 h 62"/>
                <a:gd name="T88" fmla="*/ 28 w 62"/>
                <a:gd name="T89" fmla="*/ 35 h 62"/>
                <a:gd name="T90" fmla="*/ 25 w 62"/>
                <a:gd name="T91" fmla="*/ 25 h 62"/>
                <a:gd name="T92" fmla="*/ 18 w 62"/>
                <a:gd name="T93" fmla="*/ 18 h 62"/>
                <a:gd name="T94" fmla="*/ 25 w 62"/>
                <a:gd name="T95" fmla="*/ 25 h 62"/>
                <a:gd name="T96" fmla="*/ 18 w 62"/>
                <a:gd name="T97" fmla="*/ 38 h 62"/>
                <a:gd name="T98" fmla="*/ 25 w 62"/>
                <a:gd name="T99" fmla="*/ 45 h 62"/>
                <a:gd name="T100" fmla="*/ 38 w 62"/>
                <a:gd name="T101" fmla="*/ 38 h 62"/>
                <a:gd name="T102" fmla="*/ 45 w 62"/>
                <a:gd name="T103" fmla="*/ 45 h 62"/>
                <a:gd name="T104" fmla="*/ 38 w 62"/>
                <a:gd name="T105" fmla="*/ 3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62">
                  <a:moveTo>
                    <a:pt x="58" y="35"/>
                  </a:moveTo>
                  <a:cubicBezTo>
                    <a:pt x="59" y="35"/>
                    <a:pt x="59" y="35"/>
                    <a:pt x="60" y="35"/>
                  </a:cubicBezTo>
                  <a:cubicBezTo>
                    <a:pt x="62" y="32"/>
                    <a:pt x="62" y="32"/>
                    <a:pt x="62" y="32"/>
                  </a:cubicBezTo>
                  <a:cubicBezTo>
                    <a:pt x="62" y="32"/>
                    <a:pt x="62" y="31"/>
                    <a:pt x="62" y="31"/>
                  </a:cubicBezTo>
                  <a:cubicBezTo>
                    <a:pt x="60" y="28"/>
                    <a:pt x="60" y="28"/>
                    <a:pt x="60" y="28"/>
                  </a:cubicBezTo>
                  <a:cubicBezTo>
                    <a:pt x="59" y="28"/>
                    <a:pt x="59" y="27"/>
                    <a:pt x="58" y="27"/>
                  </a:cubicBezTo>
                  <a:cubicBezTo>
                    <a:pt x="55" y="27"/>
                    <a:pt x="55" y="27"/>
                    <a:pt x="55" y="27"/>
                  </a:cubicBezTo>
                  <a:cubicBezTo>
                    <a:pt x="55" y="27"/>
                    <a:pt x="54" y="26"/>
                    <a:pt x="54" y="26"/>
                  </a:cubicBezTo>
                  <a:cubicBezTo>
                    <a:pt x="51" y="19"/>
                    <a:pt x="51" y="19"/>
                    <a:pt x="51" y="19"/>
                  </a:cubicBezTo>
                  <a:cubicBezTo>
                    <a:pt x="51" y="19"/>
                    <a:pt x="51" y="18"/>
                    <a:pt x="51" y="17"/>
                  </a:cubicBezTo>
                  <a:cubicBezTo>
                    <a:pt x="53" y="15"/>
                    <a:pt x="53" y="15"/>
                    <a:pt x="53" y="15"/>
                  </a:cubicBezTo>
                  <a:cubicBezTo>
                    <a:pt x="54" y="15"/>
                    <a:pt x="54" y="14"/>
                    <a:pt x="54" y="13"/>
                  </a:cubicBezTo>
                  <a:cubicBezTo>
                    <a:pt x="54" y="10"/>
                    <a:pt x="54" y="10"/>
                    <a:pt x="54" y="10"/>
                  </a:cubicBezTo>
                  <a:cubicBezTo>
                    <a:pt x="54" y="9"/>
                    <a:pt x="53" y="9"/>
                    <a:pt x="53" y="9"/>
                  </a:cubicBezTo>
                  <a:cubicBezTo>
                    <a:pt x="49" y="9"/>
                    <a:pt x="49" y="9"/>
                    <a:pt x="49" y="9"/>
                  </a:cubicBezTo>
                  <a:cubicBezTo>
                    <a:pt x="49" y="9"/>
                    <a:pt x="48" y="9"/>
                    <a:pt x="47" y="9"/>
                  </a:cubicBezTo>
                  <a:cubicBezTo>
                    <a:pt x="45" y="11"/>
                    <a:pt x="45" y="11"/>
                    <a:pt x="45" y="11"/>
                  </a:cubicBezTo>
                  <a:cubicBezTo>
                    <a:pt x="45" y="12"/>
                    <a:pt x="44" y="12"/>
                    <a:pt x="44" y="11"/>
                  </a:cubicBezTo>
                  <a:cubicBezTo>
                    <a:pt x="37" y="9"/>
                    <a:pt x="37" y="9"/>
                    <a:pt x="37" y="9"/>
                  </a:cubicBezTo>
                  <a:cubicBezTo>
                    <a:pt x="36" y="8"/>
                    <a:pt x="36" y="8"/>
                    <a:pt x="36" y="7"/>
                  </a:cubicBezTo>
                  <a:cubicBezTo>
                    <a:pt x="35" y="4"/>
                    <a:pt x="35" y="4"/>
                    <a:pt x="35" y="4"/>
                  </a:cubicBezTo>
                  <a:cubicBezTo>
                    <a:pt x="35" y="4"/>
                    <a:pt x="35" y="3"/>
                    <a:pt x="35" y="3"/>
                  </a:cubicBezTo>
                  <a:cubicBezTo>
                    <a:pt x="32" y="0"/>
                    <a:pt x="32" y="0"/>
                    <a:pt x="32" y="0"/>
                  </a:cubicBezTo>
                  <a:cubicBezTo>
                    <a:pt x="32" y="0"/>
                    <a:pt x="31" y="0"/>
                    <a:pt x="31" y="0"/>
                  </a:cubicBezTo>
                  <a:cubicBezTo>
                    <a:pt x="28" y="3"/>
                    <a:pt x="28" y="3"/>
                    <a:pt x="28" y="3"/>
                  </a:cubicBezTo>
                  <a:cubicBezTo>
                    <a:pt x="28" y="3"/>
                    <a:pt x="27" y="4"/>
                    <a:pt x="27" y="4"/>
                  </a:cubicBezTo>
                  <a:cubicBezTo>
                    <a:pt x="27" y="7"/>
                    <a:pt x="27" y="7"/>
                    <a:pt x="27" y="7"/>
                  </a:cubicBezTo>
                  <a:cubicBezTo>
                    <a:pt x="27" y="8"/>
                    <a:pt x="26" y="8"/>
                    <a:pt x="26" y="9"/>
                  </a:cubicBezTo>
                  <a:cubicBezTo>
                    <a:pt x="19" y="11"/>
                    <a:pt x="19" y="11"/>
                    <a:pt x="19" y="11"/>
                  </a:cubicBezTo>
                  <a:cubicBezTo>
                    <a:pt x="19" y="12"/>
                    <a:pt x="18" y="11"/>
                    <a:pt x="17" y="11"/>
                  </a:cubicBezTo>
                  <a:cubicBezTo>
                    <a:pt x="15" y="9"/>
                    <a:pt x="15" y="9"/>
                    <a:pt x="15" y="9"/>
                  </a:cubicBezTo>
                  <a:cubicBezTo>
                    <a:pt x="15" y="9"/>
                    <a:pt x="14" y="9"/>
                    <a:pt x="13" y="9"/>
                  </a:cubicBezTo>
                  <a:cubicBezTo>
                    <a:pt x="10" y="9"/>
                    <a:pt x="10" y="9"/>
                    <a:pt x="10" y="9"/>
                  </a:cubicBezTo>
                  <a:cubicBezTo>
                    <a:pt x="9" y="9"/>
                    <a:pt x="9" y="9"/>
                    <a:pt x="9" y="10"/>
                  </a:cubicBezTo>
                  <a:cubicBezTo>
                    <a:pt x="9" y="13"/>
                    <a:pt x="9" y="13"/>
                    <a:pt x="9" y="13"/>
                  </a:cubicBezTo>
                  <a:cubicBezTo>
                    <a:pt x="9" y="14"/>
                    <a:pt x="9" y="15"/>
                    <a:pt x="9" y="15"/>
                  </a:cubicBezTo>
                  <a:cubicBezTo>
                    <a:pt x="11" y="17"/>
                    <a:pt x="11" y="17"/>
                    <a:pt x="11" y="17"/>
                  </a:cubicBezTo>
                  <a:cubicBezTo>
                    <a:pt x="11" y="18"/>
                    <a:pt x="12" y="18"/>
                    <a:pt x="11" y="19"/>
                  </a:cubicBezTo>
                  <a:cubicBezTo>
                    <a:pt x="8" y="26"/>
                    <a:pt x="8" y="26"/>
                    <a:pt x="8" y="26"/>
                  </a:cubicBezTo>
                  <a:cubicBezTo>
                    <a:pt x="8" y="26"/>
                    <a:pt x="8" y="27"/>
                    <a:pt x="7" y="27"/>
                  </a:cubicBezTo>
                  <a:cubicBezTo>
                    <a:pt x="4" y="27"/>
                    <a:pt x="4" y="27"/>
                    <a:pt x="4" y="27"/>
                  </a:cubicBezTo>
                  <a:cubicBezTo>
                    <a:pt x="4" y="27"/>
                    <a:pt x="3" y="27"/>
                    <a:pt x="3" y="28"/>
                  </a:cubicBezTo>
                  <a:cubicBezTo>
                    <a:pt x="0" y="30"/>
                    <a:pt x="0" y="30"/>
                    <a:pt x="0" y="30"/>
                  </a:cubicBezTo>
                  <a:cubicBezTo>
                    <a:pt x="0" y="31"/>
                    <a:pt x="0" y="31"/>
                    <a:pt x="0" y="32"/>
                  </a:cubicBezTo>
                  <a:cubicBezTo>
                    <a:pt x="3" y="34"/>
                    <a:pt x="3" y="34"/>
                    <a:pt x="3" y="34"/>
                  </a:cubicBezTo>
                  <a:cubicBezTo>
                    <a:pt x="3" y="35"/>
                    <a:pt x="4" y="35"/>
                    <a:pt x="4" y="35"/>
                  </a:cubicBezTo>
                  <a:cubicBezTo>
                    <a:pt x="7" y="35"/>
                    <a:pt x="7" y="35"/>
                    <a:pt x="7" y="35"/>
                  </a:cubicBezTo>
                  <a:cubicBezTo>
                    <a:pt x="7" y="36"/>
                    <a:pt x="8" y="36"/>
                    <a:pt x="8" y="37"/>
                  </a:cubicBezTo>
                  <a:cubicBezTo>
                    <a:pt x="11" y="44"/>
                    <a:pt x="11" y="44"/>
                    <a:pt x="11" y="44"/>
                  </a:cubicBezTo>
                  <a:cubicBezTo>
                    <a:pt x="11" y="44"/>
                    <a:pt x="11" y="45"/>
                    <a:pt x="11" y="45"/>
                  </a:cubicBezTo>
                  <a:cubicBezTo>
                    <a:pt x="9" y="47"/>
                    <a:pt x="9" y="47"/>
                    <a:pt x="9" y="47"/>
                  </a:cubicBezTo>
                  <a:cubicBezTo>
                    <a:pt x="9" y="48"/>
                    <a:pt x="8" y="49"/>
                    <a:pt x="9" y="49"/>
                  </a:cubicBezTo>
                  <a:cubicBezTo>
                    <a:pt x="9" y="52"/>
                    <a:pt x="9" y="52"/>
                    <a:pt x="9" y="52"/>
                  </a:cubicBezTo>
                  <a:cubicBezTo>
                    <a:pt x="9" y="53"/>
                    <a:pt x="9" y="53"/>
                    <a:pt x="10" y="53"/>
                  </a:cubicBezTo>
                  <a:cubicBezTo>
                    <a:pt x="13" y="54"/>
                    <a:pt x="13" y="54"/>
                    <a:pt x="13" y="54"/>
                  </a:cubicBezTo>
                  <a:cubicBezTo>
                    <a:pt x="14" y="54"/>
                    <a:pt x="14" y="53"/>
                    <a:pt x="15" y="53"/>
                  </a:cubicBezTo>
                  <a:cubicBezTo>
                    <a:pt x="17" y="52"/>
                    <a:pt x="17" y="52"/>
                    <a:pt x="17" y="52"/>
                  </a:cubicBezTo>
                  <a:cubicBezTo>
                    <a:pt x="17" y="51"/>
                    <a:pt x="18" y="51"/>
                    <a:pt x="18" y="51"/>
                  </a:cubicBezTo>
                  <a:cubicBezTo>
                    <a:pt x="26" y="55"/>
                    <a:pt x="26" y="55"/>
                    <a:pt x="26" y="55"/>
                  </a:cubicBezTo>
                  <a:cubicBezTo>
                    <a:pt x="26" y="55"/>
                    <a:pt x="27" y="55"/>
                    <a:pt x="27" y="56"/>
                  </a:cubicBezTo>
                  <a:cubicBezTo>
                    <a:pt x="27" y="58"/>
                    <a:pt x="27" y="58"/>
                    <a:pt x="27" y="58"/>
                  </a:cubicBezTo>
                  <a:cubicBezTo>
                    <a:pt x="27" y="59"/>
                    <a:pt x="27" y="59"/>
                    <a:pt x="28" y="60"/>
                  </a:cubicBezTo>
                  <a:cubicBezTo>
                    <a:pt x="30" y="62"/>
                    <a:pt x="30" y="62"/>
                    <a:pt x="30" y="62"/>
                  </a:cubicBezTo>
                  <a:cubicBezTo>
                    <a:pt x="31" y="62"/>
                    <a:pt x="31" y="62"/>
                    <a:pt x="32" y="62"/>
                  </a:cubicBezTo>
                  <a:cubicBezTo>
                    <a:pt x="34" y="60"/>
                    <a:pt x="34" y="60"/>
                    <a:pt x="34" y="60"/>
                  </a:cubicBezTo>
                  <a:cubicBezTo>
                    <a:pt x="35" y="59"/>
                    <a:pt x="35" y="59"/>
                    <a:pt x="35" y="58"/>
                  </a:cubicBezTo>
                  <a:cubicBezTo>
                    <a:pt x="35" y="56"/>
                    <a:pt x="35" y="56"/>
                    <a:pt x="35" y="56"/>
                  </a:cubicBezTo>
                  <a:cubicBezTo>
                    <a:pt x="35" y="55"/>
                    <a:pt x="36" y="55"/>
                    <a:pt x="36" y="55"/>
                  </a:cubicBezTo>
                  <a:cubicBezTo>
                    <a:pt x="44" y="52"/>
                    <a:pt x="44" y="52"/>
                    <a:pt x="44" y="52"/>
                  </a:cubicBezTo>
                  <a:cubicBezTo>
                    <a:pt x="44" y="51"/>
                    <a:pt x="45" y="51"/>
                    <a:pt x="45" y="52"/>
                  </a:cubicBezTo>
                  <a:cubicBezTo>
                    <a:pt x="47" y="53"/>
                    <a:pt x="47" y="53"/>
                    <a:pt x="47" y="53"/>
                  </a:cubicBezTo>
                  <a:cubicBezTo>
                    <a:pt x="48" y="54"/>
                    <a:pt x="48" y="54"/>
                    <a:pt x="49" y="54"/>
                  </a:cubicBezTo>
                  <a:cubicBezTo>
                    <a:pt x="52" y="54"/>
                    <a:pt x="52" y="54"/>
                    <a:pt x="52" y="54"/>
                  </a:cubicBezTo>
                  <a:cubicBezTo>
                    <a:pt x="53" y="54"/>
                    <a:pt x="53" y="53"/>
                    <a:pt x="53" y="53"/>
                  </a:cubicBezTo>
                  <a:cubicBezTo>
                    <a:pt x="54" y="49"/>
                    <a:pt x="54" y="49"/>
                    <a:pt x="54" y="49"/>
                  </a:cubicBezTo>
                  <a:cubicBezTo>
                    <a:pt x="54" y="49"/>
                    <a:pt x="53" y="48"/>
                    <a:pt x="53" y="48"/>
                  </a:cubicBezTo>
                  <a:cubicBezTo>
                    <a:pt x="51" y="46"/>
                    <a:pt x="51" y="46"/>
                    <a:pt x="51" y="46"/>
                  </a:cubicBezTo>
                  <a:cubicBezTo>
                    <a:pt x="51" y="45"/>
                    <a:pt x="51" y="45"/>
                    <a:pt x="51" y="44"/>
                  </a:cubicBezTo>
                  <a:cubicBezTo>
                    <a:pt x="54" y="37"/>
                    <a:pt x="54" y="37"/>
                    <a:pt x="54" y="37"/>
                  </a:cubicBezTo>
                  <a:cubicBezTo>
                    <a:pt x="54" y="36"/>
                    <a:pt x="55" y="36"/>
                    <a:pt x="56" y="36"/>
                  </a:cubicBezTo>
                  <a:lnTo>
                    <a:pt x="58" y="35"/>
                  </a:lnTo>
                  <a:close/>
                  <a:moveTo>
                    <a:pt x="45" y="18"/>
                  </a:moveTo>
                  <a:cubicBezTo>
                    <a:pt x="47" y="20"/>
                    <a:pt x="47" y="23"/>
                    <a:pt x="45" y="25"/>
                  </a:cubicBezTo>
                  <a:cubicBezTo>
                    <a:pt x="43" y="27"/>
                    <a:pt x="40" y="27"/>
                    <a:pt x="38" y="25"/>
                  </a:cubicBezTo>
                  <a:cubicBezTo>
                    <a:pt x="36" y="23"/>
                    <a:pt x="36" y="20"/>
                    <a:pt x="38" y="18"/>
                  </a:cubicBezTo>
                  <a:cubicBezTo>
                    <a:pt x="40" y="16"/>
                    <a:pt x="43" y="16"/>
                    <a:pt x="45" y="18"/>
                  </a:cubicBezTo>
                  <a:close/>
                  <a:moveTo>
                    <a:pt x="28" y="29"/>
                  </a:moveTo>
                  <a:cubicBezTo>
                    <a:pt x="30" y="27"/>
                    <a:pt x="33" y="27"/>
                    <a:pt x="34" y="29"/>
                  </a:cubicBezTo>
                  <a:cubicBezTo>
                    <a:pt x="36" y="30"/>
                    <a:pt x="36" y="33"/>
                    <a:pt x="34" y="35"/>
                  </a:cubicBezTo>
                  <a:cubicBezTo>
                    <a:pt x="33" y="36"/>
                    <a:pt x="30" y="36"/>
                    <a:pt x="28" y="35"/>
                  </a:cubicBezTo>
                  <a:cubicBezTo>
                    <a:pt x="27" y="33"/>
                    <a:pt x="27" y="30"/>
                    <a:pt x="28" y="29"/>
                  </a:cubicBezTo>
                  <a:close/>
                  <a:moveTo>
                    <a:pt x="25" y="25"/>
                  </a:moveTo>
                  <a:cubicBezTo>
                    <a:pt x="23" y="27"/>
                    <a:pt x="20" y="27"/>
                    <a:pt x="18" y="25"/>
                  </a:cubicBezTo>
                  <a:cubicBezTo>
                    <a:pt x="16" y="23"/>
                    <a:pt x="16" y="20"/>
                    <a:pt x="18" y="18"/>
                  </a:cubicBezTo>
                  <a:cubicBezTo>
                    <a:pt x="20" y="16"/>
                    <a:pt x="23" y="16"/>
                    <a:pt x="25" y="18"/>
                  </a:cubicBezTo>
                  <a:cubicBezTo>
                    <a:pt x="27" y="20"/>
                    <a:pt x="27" y="23"/>
                    <a:pt x="25" y="25"/>
                  </a:cubicBezTo>
                  <a:close/>
                  <a:moveTo>
                    <a:pt x="18" y="45"/>
                  </a:moveTo>
                  <a:cubicBezTo>
                    <a:pt x="16" y="43"/>
                    <a:pt x="16" y="40"/>
                    <a:pt x="18" y="38"/>
                  </a:cubicBezTo>
                  <a:cubicBezTo>
                    <a:pt x="20" y="36"/>
                    <a:pt x="23" y="36"/>
                    <a:pt x="25" y="38"/>
                  </a:cubicBezTo>
                  <a:cubicBezTo>
                    <a:pt x="27" y="40"/>
                    <a:pt x="27" y="43"/>
                    <a:pt x="25" y="45"/>
                  </a:cubicBezTo>
                  <a:cubicBezTo>
                    <a:pt x="23" y="47"/>
                    <a:pt x="20" y="47"/>
                    <a:pt x="18" y="45"/>
                  </a:cubicBezTo>
                  <a:close/>
                  <a:moveTo>
                    <a:pt x="38" y="38"/>
                  </a:moveTo>
                  <a:cubicBezTo>
                    <a:pt x="40" y="36"/>
                    <a:pt x="43" y="36"/>
                    <a:pt x="45" y="38"/>
                  </a:cubicBezTo>
                  <a:cubicBezTo>
                    <a:pt x="47" y="40"/>
                    <a:pt x="47" y="43"/>
                    <a:pt x="45" y="45"/>
                  </a:cubicBezTo>
                  <a:cubicBezTo>
                    <a:pt x="43" y="47"/>
                    <a:pt x="40" y="47"/>
                    <a:pt x="38" y="45"/>
                  </a:cubicBezTo>
                  <a:cubicBezTo>
                    <a:pt x="36" y="43"/>
                    <a:pt x="36" y="40"/>
                    <a:pt x="38" y="38"/>
                  </a:cubicBezTo>
                  <a:close/>
                </a:path>
              </a:pathLst>
            </a:custGeom>
            <a:solidFill>
              <a:srgbClr val="353535"/>
            </a:solidFill>
            <a:ln>
              <a:noFill/>
            </a:ln>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9" name="Freeform 21"/>
            <p:cNvSpPr>
              <a:spLocks noChangeAspect="1"/>
            </p:cNvSpPr>
            <p:nvPr userDrawn="1"/>
          </p:nvSpPr>
          <p:spPr bwMode="auto">
            <a:xfrm>
              <a:off x="6694598" y="1481019"/>
              <a:ext cx="519191" cy="334561"/>
            </a:xfrm>
            <a:custGeom>
              <a:avLst/>
              <a:gdLst>
                <a:gd name="T0" fmla="*/ 1035 w 1357"/>
                <a:gd name="T1" fmla="*/ 878 h 879"/>
                <a:gd name="T2" fmla="*/ 1357 w 1357"/>
                <a:gd name="T3" fmla="*/ 556 h 879"/>
                <a:gd name="T4" fmla="*/ 1072 w 1357"/>
                <a:gd name="T5" fmla="*/ 237 h 879"/>
                <a:gd name="T6" fmla="*/ 826 w 1357"/>
                <a:gd name="T7" fmla="*/ 0 h 879"/>
                <a:gd name="T8" fmla="*/ 607 w 1357"/>
                <a:gd name="T9" fmla="*/ 131 h 879"/>
                <a:gd name="T10" fmla="*/ 529 w 1357"/>
                <a:gd name="T11" fmla="*/ 116 h 879"/>
                <a:gd name="T12" fmla="*/ 297 w 1357"/>
                <a:gd name="T13" fmla="*/ 350 h 879"/>
                <a:gd name="T14" fmla="*/ 297 w 1357"/>
                <a:gd name="T15" fmla="*/ 352 h 879"/>
                <a:gd name="T16" fmla="*/ 264 w 1357"/>
                <a:gd name="T17" fmla="*/ 350 h 879"/>
                <a:gd name="T18" fmla="*/ 0 w 1357"/>
                <a:gd name="T19" fmla="*/ 614 h 879"/>
                <a:gd name="T20" fmla="*/ 264 w 1357"/>
                <a:gd name="T21" fmla="*/ 879 h 879"/>
                <a:gd name="T22" fmla="*/ 1035 w 1357"/>
                <a:gd name="T23" fmla="*/ 879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57" h="879">
                  <a:moveTo>
                    <a:pt x="1035" y="878"/>
                  </a:moveTo>
                  <a:cubicBezTo>
                    <a:pt x="1212" y="878"/>
                    <a:pt x="1357" y="734"/>
                    <a:pt x="1357" y="556"/>
                  </a:cubicBezTo>
                  <a:cubicBezTo>
                    <a:pt x="1357" y="391"/>
                    <a:pt x="1232" y="255"/>
                    <a:pt x="1072" y="237"/>
                  </a:cubicBezTo>
                  <a:cubicBezTo>
                    <a:pt x="1067" y="105"/>
                    <a:pt x="958" y="0"/>
                    <a:pt x="826" y="0"/>
                  </a:cubicBezTo>
                  <a:cubicBezTo>
                    <a:pt x="730" y="0"/>
                    <a:pt x="649" y="53"/>
                    <a:pt x="607" y="131"/>
                  </a:cubicBezTo>
                  <a:cubicBezTo>
                    <a:pt x="581" y="121"/>
                    <a:pt x="556" y="116"/>
                    <a:pt x="529" y="116"/>
                  </a:cubicBezTo>
                  <a:cubicBezTo>
                    <a:pt x="400" y="116"/>
                    <a:pt x="297" y="221"/>
                    <a:pt x="297" y="350"/>
                  </a:cubicBezTo>
                  <a:cubicBezTo>
                    <a:pt x="297" y="352"/>
                    <a:pt x="297" y="352"/>
                    <a:pt x="297" y="352"/>
                  </a:cubicBezTo>
                  <a:cubicBezTo>
                    <a:pt x="284" y="350"/>
                    <a:pt x="274" y="350"/>
                    <a:pt x="264" y="350"/>
                  </a:cubicBezTo>
                  <a:cubicBezTo>
                    <a:pt x="118" y="350"/>
                    <a:pt x="0" y="468"/>
                    <a:pt x="0" y="614"/>
                  </a:cubicBezTo>
                  <a:cubicBezTo>
                    <a:pt x="0" y="760"/>
                    <a:pt x="118" y="879"/>
                    <a:pt x="264" y="879"/>
                  </a:cubicBezTo>
                  <a:cubicBezTo>
                    <a:pt x="1035" y="879"/>
                    <a:pt x="1035" y="879"/>
                    <a:pt x="1035" y="8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0" name="Freeform 21"/>
            <p:cNvSpPr>
              <a:spLocks noChangeAspect="1"/>
            </p:cNvSpPr>
            <p:nvPr userDrawn="1"/>
          </p:nvSpPr>
          <p:spPr bwMode="auto">
            <a:xfrm>
              <a:off x="7189003" y="1671429"/>
              <a:ext cx="1244986" cy="802255"/>
            </a:xfrm>
            <a:custGeom>
              <a:avLst/>
              <a:gdLst>
                <a:gd name="T0" fmla="*/ 1035 w 1357"/>
                <a:gd name="T1" fmla="*/ 878 h 879"/>
                <a:gd name="T2" fmla="*/ 1357 w 1357"/>
                <a:gd name="T3" fmla="*/ 556 h 879"/>
                <a:gd name="T4" fmla="*/ 1072 w 1357"/>
                <a:gd name="T5" fmla="*/ 237 h 879"/>
                <a:gd name="T6" fmla="*/ 826 w 1357"/>
                <a:gd name="T7" fmla="*/ 0 h 879"/>
                <a:gd name="T8" fmla="*/ 607 w 1357"/>
                <a:gd name="T9" fmla="*/ 131 h 879"/>
                <a:gd name="T10" fmla="*/ 529 w 1357"/>
                <a:gd name="T11" fmla="*/ 116 h 879"/>
                <a:gd name="T12" fmla="*/ 297 w 1357"/>
                <a:gd name="T13" fmla="*/ 350 h 879"/>
                <a:gd name="T14" fmla="*/ 297 w 1357"/>
                <a:gd name="T15" fmla="*/ 352 h 879"/>
                <a:gd name="T16" fmla="*/ 264 w 1357"/>
                <a:gd name="T17" fmla="*/ 350 h 879"/>
                <a:gd name="T18" fmla="*/ 0 w 1357"/>
                <a:gd name="T19" fmla="*/ 614 h 879"/>
                <a:gd name="T20" fmla="*/ 264 w 1357"/>
                <a:gd name="T21" fmla="*/ 879 h 879"/>
                <a:gd name="T22" fmla="*/ 1035 w 1357"/>
                <a:gd name="T23" fmla="*/ 879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57" h="879">
                  <a:moveTo>
                    <a:pt x="1035" y="878"/>
                  </a:moveTo>
                  <a:cubicBezTo>
                    <a:pt x="1212" y="878"/>
                    <a:pt x="1357" y="734"/>
                    <a:pt x="1357" y="556"/>
                  </a:cubicBezTo>
                  <a:cubicBezTo>
                    <a:pt x="1357" y="391"/>
                    <a:pt x="1232" y="255"/>
                    <a:pt x="1072" y="237"/>
                  </a:cubicBezTo>
                  <a:cubicBezTo>
                    <a:pt x="1067" y="105"/>
                    <a:pt x="958" y="0"/>
                    <a:pt x="826" y="0"/>
                  </a:cubicBezTo>
                  <a:cubicBezTo>
                    <a:pt x="730" y="0"/>
                    <a:pt x="649" y="53"/>
                    <a:pt x="607" y="131"/>
                  </a:cubicBezTo>
                  <a:cubicBezTo>
                    <a:pt x="581" y="121"/>
                    <a:pt x="556" y="116"/>
                    <a:pt x="529" y="116"/>
                  </a:cubicBezTo>
                  <a:cubicBezTo>
                    <a:pt x="400" y="116"/>
                    <a:pt x="297" y="221"/>
                    <a:pt x="297" y="350"/>
                  </a:cubicBezTo>
                  <a:cubicBezTo>
                    <a:pt x="297" y="352"/>
                    <a:pt x="297" y="352"/>
                    <a:pt x="297" y="352"/>
                  </a:cubicBezTo>
                  <a:cubicBezTo>
                    <a:pt x="284" y="350"/>
                    <a:pt x="274" y="350"/>
                    <a:pt x="264" y="350"/>
                  </a:cubicBezTo>
                  <a:cubicBezTo>
                    <a:pt x="118" y="350"/>
                    <a:pt x="0" y="468"/>
                    <a:pt x="0" y="614"/>
                  </a:cubicBezTo>
                  <a:cubicBezTo>
                    <a:pt x="0" y="760"/>
                    <a:pt x="118" y="879"/>
                    <a:pt x="264" y="879"/>
                  </a:cubicBezTo>
                  <a:cubicBezTo>
                    <a:pt x="1035" y="879"/>
                    <a:pt x="1035" y="879"/>
                    <a:pt x="1035" y="87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gr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36.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Drag picture to placeholder or click icon to add</a:t>
            </a:r>
          </a:p>
        </p:txBody>
      </p:sp>
    </p:spTree>
    <p:extLst/>
  </p:cSld>
  <p:clrMapOvr>
    <a:masterClrMapping/>
  </p:clrMapOvr>
  <p:transition>
    <p:fade/>
  </p:transition>
  <p:extLst mod="1">
    <p:ext uri="{DCECCB84-F9BA-43D5-87BE-67443E8EF086}">
      <p15:sldGuideLst xmlns:p15="http://schemas.microsoft.com/office/powerpoint/2012/main">
        <p15:guide id="1" pos="3427">
          <p15:clr>
            <a:srgbClr val="FBAE40"/>
          </p15:clr>
        </p15:guide>
      </p15:sldGuideLst>
    </p:ext>
  </p:extLst>
</p:sldLayout>
</file>

<file path=ppt/slideLayouts/slideLayout43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cSld>
  <p:clrMapOvr>
    <a:masterClrMapping/>
  </p:clrMapOvr>
  <p:transition>
    <p:fade/>
  </p:transition>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2225866"/>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2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09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1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29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Blank_charcoal">
    <p:bg>
      <p:bgPr>
        <a:solidFill>
          <a:schemeClr val="bg1"/>
        </a:solidFill>
        <a:effectLst/>
      </p:bgPr>
    </p:bg>
    <p:spTree>
      <p:nvGrpSpPr>
        <p:cNvPr id="1" name=""/>
        <p:cNvGrpSpPr/>
        <p:nvPr/>
      </p:nvGrpSpPr>
      <p:grpSpPr>
        <a:xfrm>
          <a:off x="0" y="0"/>
          <a:ext cx="0" cy="0"/>
          <a:chOff x="0" y="0"/>
          <a:chExt cx="0" cy="0"/>
        </a:xfrm>
      </p:grpSpPr>
    </p:spTree>
    <p:extLst/>
  </p:cSld>
  <p:clrMapOvr>
    <a:masterClrMapping/>
  </p:clrMapOvr>
  <p:transition>
    <p:fade/>
  </p:transition>
</p:sldLayout>
</file>

<file path=ppt/slideLayouts/slideLayout440.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a:gradFill>
                  <a:gsLst>
                    <a:gs pos="0">
                      <a:srgbClr val="FFFFFF"/>
                    </a:gs>
                    <a:gs pos="100000">
                      <a:srgbClr val="FFFFFF"/>
                    </a:gs>
                  </a:gsLst>
                  <a:lin ang="5400000" scaled="0"/>
                </a:gradFill>
                <a:cs typeface="Segoe UI" pitchFamily="34" charset="0"/>
              </a:rPr>
              <a:t>© Copyright Microsoft Corporation. All rights reserved. </a:t>
            </a:r>
          </a:p>
        </p:txBody>
      </p:sp>
      <p:pic>
        <p:nvPicPr>
          <p:cNvPr id="8" name="Picture 7"/>
          <p:cNvPicPr>
            <a:picLocks noChangeAspect="1"/>
          </p:cNvPicPr>
          <p:nvPr userDrawn="1"/>
        </p:nvPicPr>
        <p:blipFill>
          <a:blip r:embed="rId2"/>
          <a:stretch>
            <a:fillRect/>
          </a:stretch>
        </p:blipFill>
        <p:spPr bwMode="black">
          <a:xfrm>
            <a:off x="448212" y="470067"/>
            <a:ext cx="1454257" cy="304828"/>
          </a:xfrm>
          <a:prstGeom prst="rect">
            <a:avLst/>
          </a:prstGeom>
        </p:spPr>
      </p:pic>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34368753"/>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1128" y="252003"/>
            <a:ext cx="10515600" cy="728385"/>
          </a:xfrm>
        </p:spPr>
        <p:txBody>
          <a:bodyPr/>
          <a:lstStyle/>
          <a:p>
            <a:r>
              <a:rPr lang="en-US" dirty="0"/>
              <a:t>Click to edit Master title style</a:t>
            </a:r>
          </a:p>
        </p:txBody>
      </p:sp>
      <p:sp>
        <p:nvSpPr>
          <p:cNvPr id="3" name="Content Placeholder 2"/>
          <p:cNvSpPr>
            <a:spLocks noGrp="1"/>
          </p:cNvSpPr>
          <p:nvPr>
            <p:ph idx="1"/>
          </p:nvPr>
        </p:nvSpPr>
        <p:spPr>
          <a:xfrm>
            <a:off x="461128" y="1112363"/>
            <a:ext cx="10515600" cy="49514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110104194"/>
      </p:ext>
    </p:extLst>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513204270"/>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10079473"/>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353074062"/>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920356605"/>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411648943"/>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075016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81975" cy="6858000"/>
          </a:xfrm>
          <a:prstGeom prst="rect">
            <a:avLst/>
          </a:prstGeom>
        </p:spPr>
      </p:pic>
      <p:sp>
        <p:nvSpPr>
          <p:cNvPr id="4" name="Date Placeholder 3"/>
          <p:cNvSpPr>
            <a:spLocks noGrp="1"/>
          </p:cNvSpPr>
          <p:nvPr>
            <p:ph type="dt" sz="half" idx="10"/>
          </p:nvPr>
        </p:nvSpPr>
        <p:spPr>
          <a:xfrm>
            <a:off x="502656" y="5008983"/>
            <a:ext cx="2844800" cy="365125"/>
          </a:xfrm>
          <a:prstGeom prst="rect">
            <a:avLst/>
          </a:prstGeom>
        </p:spPr>
        <p:txBody>
          <a:bodyPr lIns="121917" tIns="60958" rIns="121917" bIns="60958"/>
          <a:lstStyle>
            <a:lvl1pPr>
              <a:defRPr>
                <a:solidFill>
                  <a:schemeClr val="bg1"/>
                </a:solidFill>
              </a:defRPr>
            </a:lvl1pPr>
          </a:lstStyle>
          <a:p>
            <a:pPr defTabSz="914367"/>
            <a:fld id="{B9CFEEF2-ADE0-4B48-B5E9-FE1FDBC12385}" type="datetimeFigureOut">
              <a:rPr lang="en-US" smtClean="0">
                <a:solidFill>
                  <a:srgbClr val="FFFFFF"/>
                </a:solidFill>
              </a:rPr>
              <a:pPr defTabSz="914367"/>
              <a:t>11/30/17</a:t>
            </a:fld>
            <a:endParaRPr lang="en-US" dirty="0">
              <a:solidFill>
                <a:srgbClr val="FFFFFF"/>
              </a:solidFill>
            </a:endParaRPr>
          </a:p>
        </p:txBody>
      </p:sp>
      <p:sp>
        <p:nvSpPr>
          <p:cNvPr id="7" name="Title 1"/>
          <p:cNvSpPr>
            <a:spLocks noGrp="1"/>
          </p:cNvSpPr>
          <p:nvPr>
            <p:ph type="title" hasCustomPrompt="1"/>
          </p:nvPr>
        </p:nvSpPr>
        <p:spPr bwMode="auto">
          <a:xfrm>
            <a:off x="366271" y="2205464"/>
            <a:ext cx="8534315" cy="2438400"/>
          </a:xfrm>
          <a:noFill/>
        </p:spPr>
        <p:txBody>
          <a:bodyPr lIns="195067" tIns="121917" rIns="195067" bIns="121917" anchor="t" anchorCtr="0"/>
          <a:lstStyle>
            <a:lvl1pPr>
              <a:defRPr sz="7196" spc="-133" baseline="0">
                <a:solidFill>
                  <a:srgbClr val="FFFFFF"/>
                </a:solidFill>
                <a:latin typeface="Segoe UI Light"/>
                <a:cs typeface="Segoe UI Light"/>
              </a:defRPr>
            </a:lvl1pPr>
          </a:lstStyle>
          <a:p>
            <a:r>
              <a:rPr lang="en-US" dirty="0"/>
              <a:t>Presentation title</a:t>
            </a:r>
          </a:p>
        </p:txBody>
      </p:sp>
      <p:sp>
        <p:nvSpPr>
          <p:cNvPr id="8" name="Text Placeholder 2"/>
          <p:cNvSpPr>
            <a:spLocks noGrp="1"/>
          </p:cNvSpPr>
          <p:nvPr>
            <p:ph type="body" sz="quarter" idx="14" hasCustomPrompt="1"/>
          </p:nvPr>
        </p:nvSpPr>
        <p:spPr bwMode="auto">
          <a:xfrm>
            <a:off x="364067" y="3586536"/>
            <a:ext cx="7317317" cy="1057328"/>
          </a:xfrm>
          <a:noFill/>
        </p:spPr>
        <p:txBody>
          <a:bodyPr tIns="146300" bIns="146300">
            <a:noAutofit/>
          </a:bodyPr>
          <a:lstStyle>
            <a:lvl1pPr marL="0" indent="0">
              <a:spcBef>
                <a:spcPts val="0"/>
              </a:spcBef>
              <a:buNone/>
              <a:defRPr sz="4300">
                <a:solidFill>
                  <a:srgbClr val="FFFFFF"/>
                </a:solidFill>
              </a:defRPr>
            </a:lvl1pPr>
          </a:lstStyle>
          <a:p>
            <a:pPr lvl="0"/>
            <a:r>
              <a:rPr lang="en-US" dirty="0"/>
              <a:t>Speaker Name</a:t>
            </a:r>
          </a:p>
        </p:txBody>
      </p:sp>
    </p:spTree>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96671438"/>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28028513"/>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8005460"/>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userDrawn="1">
  <p:cSld name="Blank Accent Color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2018880"/>
      </p:ext>
    </p:extLst>
  </p:cSld>
  <p:clrMapOvr>
    <a:masterClrMapping/>
  </p:clrMapOvr>
  <p:transition>
    <p:fade/>
  </p:transition>
</p:sldLayout>
</file>

<file path=ppt/slideLayouts/slideLayout454.xml><?xml version="1.0" encoding="utf-8"?>
<p:sldLayout xmlns:a="http://schemas.openxmlformats.org/drawingml/2006/main" xmlns:r="http://schemas.openxmlformats.org/officeDocument/2006/relationships" xmlns:p="http://schemas.openxmlformats.org/presentationml/2006/main"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dirty="0">
                <a:gradFill>
                  <a:gsLst>
                    <a:gs pos="0">
                      <a:srgbClr val="505050">
                        <a:alpha val="50000"/>
                      </a:srgbClr>
                    </a:gs>
                    <a:gs pos="86000">
                      <a:srgbClr val="505050">
                        <a:alpha val="50000"/>
                      </a:srgbClr>
                    </a:gs>
                  </a:gsLst>
                  <a:lin ang="5400000" scaled="0"/>
                </a:gradFill>
              </a:rPr>
              <a:t>MICROSOFT CONFIDENTIAL – INTERNAL ONLY</a:t>
            </a:r>
          </a:p>
        </p:txBody>
      </p:sp>
    </p:spTree>
    <p:extLst>
      <p:ext uri="{BB962C8B-B14F-4D97-AF65-F5344CB8AC3E}">
        <p14:creationId xmlns:p14="http://schemas.microsoft.com/office/powerpoint/2010/main" val="204419283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5.xml><?xml version="1.0" encoding="utf-8"?>
<p:sldLayout xmlns:a="http://schemas.openxmlformats.org/drawingml/2006/main" xmlns:r="http://schemas.openxmlformats.org/officeDocument/2006/relationships" xmlns:p="http://schemas.openxmlformats.org/presentationml/2006/main" showMasterSp="0"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65664" y="2084173"/>
            <a:ext cx="9860672" cy="1793104"/>
          </a:xfrm>
        </p:spPr>
        <p:txBody>
          <a:bodyPr/>
          <a:lstStyle>
            <a:lvl1pPr>
              <a:defRPr sz="4705" baseline="0"/>
            </a:lvl1pPr>
          </a:lstStyle>
          <a:p>
            <a:r>
              <a:rPr lang="en-US" dirty="0"/>
              <a:t>Click to edit Master title style</a:t>
            </a:r>
          </a:p>
        </p:txBody>
      </p:sp>
    </p:spTree>
    <p:extLst>
      <p:ext uri="{BB962C8B-B14F-4D97-AF65-F5344CB8AC3E}">
        <p14:creationId xmlns:p14="http://schemas.microsoft.com/office/powerpoint/2010/main" val="139710296"/>
      </p:ext>
    </p:extLst>
  </p:cSld>
  <p:clrMapOvr>
    <a:masterClrMapping/>
  </p:clrMapOvr>
  <p:transition>
    <p:fade/>
  </p:transition>
</p:sldLayout>
</file>

<file path=ppt/slideLayouts/slideLayout456.xml><?xml version="1.0" encoding="utf-8"?>
<p:sldLayout xmlns:a="http://schemas.openxmlformats.org/drawingml/2006/main" xmlns:r="http://schemas.openxmlformats.org/officeDocument/2006/relationships" xmlns:p="http://schemas.openxmlformats.org/presentationml/2006/main" preserve="1" userDrawn="1">
  <p:cSld name="Walkin">
    <p:bg>
      <p:bgPr>
        <a:solidFill>
          <a:srgbClr val="0078D7"/>
        </a:solidFill>
        <a:effectLst/>
      </p:bgPr>
    </p:bg>
    <p:spTree>
      <p:nvGrpSpPr>
        <p:cNvPr id="1" name=""/>
        <p:cNvGrpSpPr/>
        <p:nvPr/>
      </p:nvGrpSpPr>
      <p:grpSpPr>
        <a:xfrm>
          <a:off x="0" y="0"/>
          <a:ext cx="0" cy="0"/>
          <a:chOff x="0" y="0"/>
          <a:chExt cx="0" cy="0"/>
        </a:xfrm>
      </p:grpSpPr>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0204" y="6119147"/>
            <a:ext cx="1253377" cy="268786"/>
          </a:xfrm>
          <a:prstGeom prst="rect">
            <a:avLst/>
          </a:prstGeom>
        </p:spPr>
      </p:pic>
      <p:pic>
        <p:nvPicPr>
          <p:cNvPr id="6"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10282259" y="6011682"/>
            <a:ext cx="1344637" cy="287755"/>
          </a:xfrm>
          <a:prstGeom prst="rect">
            <a:avLst/>
          </a:prstGeom>
        </p:spPr>
      </p:pic>
      <p:pic>
        <p:nvPicPr>
          <p:cNvPr id="7" name="Picture 6"/>
          <p:cNvPicPr>
            <a:picLocks noChangeAspect="1"/>
          </p:cNvPicPr>
          <p:nvPr userDrawn="1"/>
        </p:nvPicPr>
        <p:blipFill>
          <a:blip r:embed="rId4"/>
          <a:stretch>
            <a:fillRect/>
          </a:stretch>
        </p:blipFill>
        <p:spPr>
          <a:xfrm>
            <a:off x="3218785" y="2967843"/>
            <a:ext cx="5754430" cy="922315"/>
          </a:xfrm>
          <a:prstGeom prst="rect">
            <a:avLst/>
          </a:prstGeom>
        </p:spPr>
      </p:pic>
    </p:spTree>
    <p:extLst>
      <p:ext uri="{BB962C8B-B14F-4D97-AF65-F5344CB8AC3E}">
        <p14:creationId xmlns:p14="http://schemas.microsoft.com/office/powerpoint/2010/main" val="9726144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57.xml><?xml version="1.0" encoding="utf-8"?>
<p:sldLayout xmlns:a="http://schemas.openxmlformats.org/drawingml/2006/main" xmlns:r="http://schemas.openxmlformats.org/officeDocument/2006/relationships" xmlns:p="http://schemas.openxmlformats.org/presentationml/2006/main" preserve="1" userDrawn="1">
  <p:cSld name="Title Slide - 1">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0204" y="6119147"/>
            <a:ext cx="1253377" cy="268786"/>
          </a:xfrm>
          <a:prstGeom prst="rect">
            <a:avLst/>
          </a:prstGeom>
        </p:spPr>
      </p:pic>
      <p:sp>
        <p:nvSpPr>
          <p:cNvPr id="8" name="Rectangle 7"/>
          <p:cNvSpPr/>
          <p:nvPr userDrawn="1"/>
        </p:nvSpPr>
        <p:spPr bwMode="auto">
          <a:xfrm>
            <a:off x="2" y="6118656"/>
            <a:ext cx="12191999" cy="739344"/>
          </a:xfrm>
          <a:prstGeom prst="rect">
            <a:avLst/>
          </a:prstGeom>
          <a:solidFill>
            <a:schemeClr val="tx1"/>
          </a:solidFill>
          <a:ln>
            <a:noFill/>
            <a:headEnd type="none" w="med" len="med"/>
            <a:tailEnd type="none" w="med" len="med"/>
          </a:ln>
          <a:effectLst>
            <a:outerShdw blurRad="101600" dist="12700" dir="16200000"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rotWithShape="1">
          <a:blip r:embed="rId3" cstate="print">
            <a:extLst>
              <a:ext uri="{BEBA8EAE-BF5A-486C-A8C5-ECC9F3942E4B}">
                <a14:imgProps xmlns:a14="http://schemas.microsoft.com/office/drawing/2010/main">
                  <a14:imgLayer r:embed="rId4"/>
                </a14:imgProps>
              </a:ext>
              <a:ext uri="{28A0092B-C50C-407E-A947-70E740481C1C}">
                <a14:useLocalDpi xmlns:a14="http://schemas.microsoft.com/office/drawing/2010/main"/>
              </a:ext>
            </a:extLst>
          </a:blip>
          <a:stretch/>
        </p:blipFill>
        <p:spPr bwMode="invGray">
          <a:xfrm>
            <a:off x="423781" y="6364281"/>
            <a:ext cx="1025270" cy="224138"/>
          </a:xfrm>
          <a:prstGeom prst="rect">
            <a:avLst/>
          </a:prstGeom>
          <a:noFill/>
          <a:ln>
            <a:noFill/>
          </a:ln>
        </p:spPr>
      </p:pic>
      <p:pic>
        <p:nvPicPr>
          <p:cNvPr id="10" name="Picture 9"/>
          <p:cNvPicPr>
            <a:picLocks noChangeAspect="1"/>
          </p:cNvPicPr>
          <p:nvPr userDrawn="1"/>
        </p:nvPicPr>
        <p:blipFill>
          <a:blip r:embed="rId5"/>
          <a:stretch>
            <a:fillRect/>
          </a:stretch>
        </p:blipFill>
        <p:spPr>
          <a:xfrm>
            <a:off x="642749" y="385233"/>
            <a:ext cx="3119224" cy="499946"/>
          </a:xfrm>
          <a:prstGeom prst="rect">
            <a:avLst/>
          </a:prstGeom>
        </p:spPr>
      </p:pic>
      <p:sp>
        <p:nvSpPr>
          <p:cNvPr id="13" name="Title 1"/>
          <p:cNvSpPr>
            <a:spLocks noGrp="1"/>
          </p:cNvSpPr>
          <p:nvPr>
            <p:ph type="title" hasCustomPrompt="1"/>
          </p:nvPr>
        </p:nvSpPr>
        <p:spPr>
          <a:xfrm>
            <a:off x="543148" y="2084187"/>
            <a:ext cx="5552853" cy="1793090"/>
          </a:xfrm>
          <a:noFill/>
        </p:spPr>
        <p:txBody>
          <a:bodyPr lIns="146304" tIns="91440" rIns="146304" bIns="91440" anchor="t" anchorCtr="0"/>
          <a:lstStyle>
            <a:lvl1pPr>
              <a:defRPr sz="5293" spc="-98" baseline="0">
                <a:gradFill>
                  <a:gsLst>
                    <a:gs pos="100000">
                      <a:schemeClr val="tx2"/>
                    </a:gs>
                    <a:gs pos="0">
                      <a:schemeClr val="tx2"/>
                    </a:gs>
                  </a:gsLst>
                  <a:lin ang="5400000" scaled="0"/>
                </a:gradFill>
              </a:defRPr>
            </a:lvl1pPr>
          </a:lstStyle>
          <a:p>
            <a:r>
              <a:rPr lang="en-US" dirty="0"/>
              <a:t>Presentation title</a:t>
            </a:r>
          </a:p>
        </p:txBody>
      </p:sp>
      <p:sp>
        <p:nvSpPr>
          <p:cNvPr id="14" name="Text Placeholder 4"/>
          <p:cNvSpPr>
            <a:spLocks noGrp="1"/>
          </p:cNvSpPr>
          <p:nvPr>
            <p:ph type="body" sz="quarter" idx="12" hasCustomPrompt="1"/>
          </p:nvPr>
        </p:nvSpPr>
        <p:spPr>
          <a:xfrm>
            <a:off x="543147" y="3878574"/>
            <a:ext cx="5552854" cy="1792326"/>
          </a:xfrm>
          <a:noFill/>
        </p:spPr>
        <p:txBody>
          <a:bodyPr lIns="146304" tIns="109728" rIns="146304" bIns="109728">
            <a:noAutofit/>
          </a:bodyPr>
          <a:lstStyle>
            <a:lvl1pPr marL="0" indent="0">
              <a:spcBef>
                <a:spcPts val="0"/>
              </a:spcBef>
              <a:buNone/>
              <a:defRPr sz="3136"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6762689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800" fill="hold"/>
                                        <p:tgtEl>
                                          <p:spTgt spid="8"/>
                                        </p:tgtEl>
                                        <p:attrNameLst>
                                          <p:attrName>ppt_x</p:attrName>
                                        </p:attrNameLst>
                                      </p:cBhvr>
                                      <p:tavLst>
                                        <p:tav tm="0">
                                          <p:val>
                                            <p:strVal val="#ppt_x"/>
                                          </p:val>
                                        </p:tav>
                                        <p:tav tm="100000">
                                          <p:val>
                                            <p:strVal val="#ppt_x"/>
                                          </p:val>
                                        </p:tav>
                                      </p:tavLst>
                                    </p:anim>
                                    <p:anim calcmode="lin" valueType="num">
                                      <p:cBhvr additive="base">
                                        <p:cTn id="8" dur="800" fill="hold"/>
                                        <p:tgtEl>
                                          <p:spTgt spid="8"/>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8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8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458.xml><?xml version="1.0" encoding="utf-8"?>
<p:sldLayout xmlns:a="http://schemas.openxmlformats.org/drawingml/2006/main" xmlns:r="http://schemas.openxmlformats.org/officeDocument/2006/relationships" xmlns:p="http://schemas.openxmlformats.org/presentationml/2006/main" preserve="1" userDrawn="1">
  <p:cSld name="1_Title Slide - 1">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0204" y="6119147"/>
            <a:ext cx="1253377" cy="268786"/>
          </a:xfrm>
          <a:prstGeom prst="rect">
            <a:avLst/>
          </a:prstGeom>
        </p:spPr>
      </p:pic>
      <p:sp>
        <p:nvSpPr>
          <p:cNvPr id="8" name="Rectangle 7"/>
          <p:cNvSpPr/>
          <p:nvPr userDrawn="1"/>
        </p:nvSpPr>
        <p:spPr bwMode="auto">
          <a:xfrm>
            <a:off x="2" y="6118656"/>
            <a:ext cx="12191999" cy="739344"/>
          </a:xfrm>
          <a:prstGeom prst="rect">
            <a:avLst/>
          </a:prstGeom>
          <a:solidFill>
            <a:schemeClr val="tx1"/>
          </a:solidFill>
          <a:ln>
            <a:noFill/>
            <a:headEnd type="none" w="med" len="med"/>
            <a:tailEnd type="none" w="med" len="med"/>
          </a:ln>
          <a:effectLst>
            <a:outerShdw blurRad="101600" dist="12700" dir="16200000"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rotWithShape="1">
          <a:blip r:embed="rId3" cstate="print">
            <a:extLst>
              <a:ext uri="{BEBA8EAE-BF5A-486C-A8C5-ECC9F3942E4B}">
                <a14:imgProps xmlns:a14="http://schemas.microsoft.com/office/drawing/2010/main">
                  <a14:imgLayer r:embed="rId4"/>
                </a14:imgProps>
              </a:ext>
              <a:ext uri="{28A0092B-C50C-407E-A947-70E740481C1C}">
                <a14:useLocalDpi xmlns:a14="http://schemas.microsoft.com/office/drawing/2010/main"/>
              </a:ext>
            </a:extLst>
          </a:blip>
          <a:stretch/>
        </p:blipFill>
        <p:spPr bwMode="invGray">
          <a:xfrm>
            <a:off x="423781" y="6364281"/>
            <a:ext cx="1025270" cy="224138"/>
          </a:xfrm>
          <a:prstGeom prst="rect">
            <a:avLst/>
          </a:prstGeom>
          <a:noFill/>
          <a:ln>
            <a:noFill/>
          </a:ln>
        </p:spPr>
      </p:pic>
      <p:sp>
        <p:nvSpPr>
          <p:cNvPr id="13" name="Title 1"/>
          <p:cNvSpPr>
            <a:spLocks noGrp="1"/>
          </p:cNvSpPr>
          <p:nvPr>
            <p:ph type="title" hasCustomPrompt="1"/>
          </p:nvPr>
        </p:nvSpPr>
        <p:spPr>
          <a:xfrm>
            <a:off x="543148" y="2084187"/>
            <a:ext cx="5552853" cy="1793090"/>
          </a:xfrm>
          <a:noFill/>
        </p:spPr>
        <p:txBody>
          <a:bodyPr lIns="146304" tIns="91440" rIns="146304" bIns="91440" anchor="t" anchorCtr="0"/>
          <a:lstStyle>
            <a:lvl1pPr>
              <a:defRPr sz="5293" spc="-98" baseline="0">
                <a:gradFill>
                  <a:gsLst>
                    <a:gs pos="100000">
                      <a:schemeClr val="tx2"/>
                    </a:gs>
                    <a:gs pos="0">
                      <a:schemeClr val="tx2"/>
                    </a:gs>
                  </a:gsLst>
                  <a:lin ang="5400000" scaled="0"/>
                </a:gradFill>
              </a:defRPr>
            </a:lvl1pPr>
          </a:lstStyle>
          <a:p>
            <a:r>
              <a:rPr lang="en-US" dirty="0"/>
              <a:t>Presentation title</a:t>
            </a:r>
          </a:p>
        </p:txBody>
      </p:sp>
      <p:sp>
        <p:nvSpPr>
          <p:cNvPr id="14" name="Text Placeholder 4"/>
          <p:cNvSpPr>
            <a:spLocks noGrp="1"/>
          </p:cNvSpPr>
          <p:nvPr>
            <p:ph type="body" sz="quarter" idx="12" hasCustomPrompt="1"/>
          </p:nvPr>
        </p:nvSpPr>
        <p:spPr>
          <a:xfrm>
            <a:off x="543147" y="3878574"/>
            <a:ext cx="5552854" cy="1792326"/>
          </a:xfrm>
          <a:noFill/>
        </p:spPr>
        <p:txBody>
          <a:bodyPr lIns="146304" tIns="109728" rIns="146304" bIns="109728">
            <a:noAutofit/>
          </a:bodyPr>
          <a:lstStyle>
            <a:lvl1pPr marL="0" indent="0">
              <a:spcBef>
                <a:spcPts val="0"/>
              </a:spcBef>
              <a:buNone/>
              <a:defRPr sz="3136"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2402402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800" fill="hold"/>
                                        <p:tgtEl>
                                          <p:spTgt spid="8"/>
                                        </p:tgtEl>
                                        <p:attrNameLst>
                                          <p:attrName>ppt_x</p:attrName>
                                        </p:attrNameLst>
                                      </p:cBhvr>
                                      <p:tavLst>
                                        <p:tav tm="0">
                                          <p:val>
                                            <p:strVal val="#ppt_x"/>
                                          </p:val>
                                        </p:tav>
                                        <p:tav tm="100000">
                                          <p:val>
                                            <p:strVal val="#ppt_x"/>
                                          </p:val>
                                        </p:tav>
                                      </p:tavLst>
                                    </p:anim>
                                    <p:anim calcmode="lin" valueType="num">
                                      <p:cBhvr additive="base">
                                        <p:cTn id="8" dur="800" fill="hold"/>
                                        <p:tgtEl>
                                          <p:spTgt spid="8"/>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8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8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459.xml><?xml version="1.0" encoding="utf-8"?>
<p:sldLayout xmlns:a="http://schemas.openxmlformats.org/drawingml/2006/main" xmlns:r="http://schemas.openxmlformats.org/officeDocument/2006/relationships" xmlns:p="http://schemas.openxmlformats.org/presentationml/2006/main" preserve="1" userDrawn="1">
  <p:cSld name="Title Slide - 2">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0204" y="6119147"/>
            <a:ext cx="1253377" cy="268786"/>
          </a:xfrm>
          <a:prstGeom prst="rect">
            <a:avLst/>
          </a:prstGeom>
        </p:spPr>
      </p:pic>
      <p:sp>
        <p:nvSpPr>
          <p:cNvPr id="10" name="Rectangle 9"/>
          <p:cNvSpPr/>
          <p:nvPr userDrawn="1"/>
        </p:nvSpPr>
        <p:spPr bwMode="auto">
          <a:xfrm>
            <a:off x="2" y="479"/>
            <a:ext cx="12191999" cy="651566"/>
          </a:xfrm>
          <a:prstGeom prst="rect">
            <a:avLst/>
          </a:prstGeom>
          <a:solidFill>
            <a:srgbClr val="FFFFFF"/>
          </a:solidFill>
          <a:ln>
            <a:noFill/>
            <a:headEnd type="none" w="med" len="med"/>
            <a:tailEnd type="none" w="med" len="med"/>
          </a:ln>
          <a:effectLst>
            <a:outerShdw blurRad="25400" dist="12700" dir="5400000" algn="t" rotWithShape="0">
              <a:prstClr val="black">
                <a:alpha val="18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6" tIns="140589" rIns="175736" bIns="140589" numCol="1" spcCol="0" rtlCol="0" fromWordArt="0" anchor="t" anchorCtr="0" forceAA="0" compatLnSpc="1">
            <a:prstTxWarp prst="textNoShape">
              <a:avLst/>
            </a:prstTxWarp>
            <a:noAutofit/>
          </a:bodyPr>
          <a:lstStyle/>
          <a:p>
            <a:pPr algn="ctr" defTabSz="895922" fontAlgn="base">
              <a:lnSpc>
                <a:spcPct val="90000"/>
              </a:lnSpc>
              <a:spcBef>
                <a:spcPct val="0"/>
              </a:spcBef>
              <a:spcAft>
                <a:spcPct val="0"/>
              </a:spcAft>
            </a:pPr>
            <a:endParaRPr lang="en-US" sz="2307"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00527" y="211595"/>
            <a:ext cx="1164345" cy="249711"/>
          </a:xfrm>
          <a:prstGeom prst="rect">
            <a:avLst/>
          </a:prstGeom>
        </p:spPr>
      </p:pic>
      <p:pic>
        <p:nvPicPr>
          <p:cNvPr id="12" name="Picture 11"/>
          <p:cNvPicPr>
            <a:picLocks noChangeAspect="1"/>
          </p:cNvPicPr>
          <p:nvPr userDrawn="1"/>
        </p:nvPicPr>
        <p:blipFill>
          <a:blip r:embed="rId4"/>
          <a:stretch>
            <a:fillRect/>
          </a:stretch>
        </p:blipFill>
        <p:spPr>
          <a:xfrm>
            <a:off x="8859976" y="6106056"/>
            <a:ext cx="3007584" cy="353351"/>
          </a:xfrm>
          <a:prstGeom prst="rect">
            <a:avLst/>
          </a:prstGeom>
        </p:spPr>
      </p:pic>
      <p:sp>
        <p:nvSpPr>
          <p:cNvPr id="20" name="Title 1"/>
          <p:cNvSpPr>
            <a:spLocks noGrp="1"/>
          </p:cNvSpPr>
          <p:nvPr>
            <p:ph type="title" hasCustomPrompt="1"/>
          </p:nvPr>
        </p:nvSpPr>
        <p:spPr>
          <a:xfrm>
            <a:off x="543148" y="2084187"/>
            <a:ext cx="5552853" cy="1793090"/>
          </a:xfrm>
          <a:noFill/>
        </p:spPr>
        <p:txBody>
          <a:bodyPr lIns="146304" tIns="91440" rIns="146304" bIns="91440" anchor="t" anchorCtr="0"/>
          <a:lstStyle>
            <a:lvl1pPr>
              <a:defRPr sz="5293" spc="-98" baseline="0">
                <a:gradFill>
                  <a:gsLst>
                    <a:gs pos="100000">
                      <a:schemeClr val="tx2"/>
                    </a:gs>
                    <a:gs pos="0">
                      <a:schemeClr val="tx2"/>
                    </a:gs>
                  </a:gsLst>
                  <a:lin ang="5400000" scaled="0"/>
                </a:gradFill>
              </a:defRPr>
            </a:lvl1pPr>
          </a:lstStyle>
          <a:p>
            <a:r>
              <a:rPr lang="en-US" dirty="0"/>
              <a:t>Presentation title</a:t>
            </a:r>
          </a:p>
        </p:txBody>
      </p:sp>
      <p:sp>
        <p:nvSpPr>
          <p:cNvPr id="21" name="Text Placeholder 4"/>
          <p:cNvSpPr>
            <a:spLocks noGrp="1"/>
          </p:cNvSpPr>
          <p:nvPr>
            <p:ph type="body" sz="quarter" idx="12" hasCustomPrompt="1"/>
          </p:nvPr>
        </p:nvSpPr>
        <p:spPr>
          <a:xfrm>
            <a:off x="543147" y="3878574"/>
            <a:ext cx="5552854" cy="1792326"/>
          </a:xfrm>
          <a:noFill/>
        </p:spPr>
        <p:txBody>
          <a:bodyPr lIns="146304" tIns="109728" rIns="146304" bIns="109728">
            <a:noAutofit/>
          </a:bodyPr>
          <a:lstStyle>
            <a:lvl1pPr marL="0" indent="0">
              <a:spcBef>
                <a:spcPts val="0"/>
              </a:spcBef>
              <a:buNone/>
              <a:defRPr sz="3136"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6635258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Blank Accent Color 1">
    <p:bg>
      <p:bgPr>
        <a:solidFill>
          <a:srgbClr val="00BCF2"/>
        </a:solidFill>
        <a:effectLst/>
      </p:bgPr>
    </p:bg>
    <p:spTree>
      <p:nvGrpSpPr>
        <p:cNvPr id="1" name=""/>
        <p:cNvGrpSpPr/>
        <p:nvPr/>
      </p:nvGrpSpPr>
      <p:grpSpPr>
        <a:xfrm>
          <a:off x="0" y="0"/>
          <a:ext cx="0" cy="0"/>
          <a:chOff x="0" y="0"/>
          <a:chExt cx="0" cy="0"/>
        </a:xfrm>
      </p:grpSpPr>
    </p:spTree>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0.xml><?xml version="1.0" encoding="utf-8"?>
<p:sldLayout xmlns:a="http://schemas.openxmlformats.org/drawingml/2006/main" xmlns:r="http://schemas.openxmlformats.org/officeDocument/2006/relationships" xmlns:p="http://schemas.openxmlformats.org/presentationml/2006/main" preserve="1" userDrawn="1">
  <p:cSld name="Title Slide - 3">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0204" y="6119147"/>
            <a:ext cx="1253377" cy="268786"/>
          </a:xfrm>
          <a:prstGeom prst="rect">
            <a:avLst/>
          </a:prstGeom>
        </p:spPr>
      </p:pic>
      <p:sp>
        <p:nvSpPr>
          <p:cNvPr id="13" name="Rectangle 12"/>
          <p:cNvSpPr/>
          <p:nvPr userDrawn="1"/>
        </p:nvSpPr>
        <p:spPr bwMode="auto">
          <a:xfrm>
            <a:off x="0" y="5725636"/>
            <a:ext cx="12192000" cy="1132364"/>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1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341792" y="6145542"/>
            <a:ext cx="1344637" cy="287755"/>
          </a:xfrm>
          <a:prstGeom prst="rect">
            <a:avLst/>
          </a:prstGeom>
        </p:spPr>
      </p:pic>
      <p:pic>
        <p:nvPicPr>
          <p:cNvPr id="18" name="Picture 17"/>
          <p:cNvPicPr>
            <a:picLocks noChangeAspect="1"/>
          </p:cNvPicPr>
          <p:nvPr userDrawn="1"/>
        </p:nvPicPr>
        <p:blipFill rotWithShape="1">
          <a:blip r:embed="rId4">
            <a:alphaModFix amt="10000"/>
          </a:blip>
          <a:srcRect t="43378" r="43213" b="10783"/>
          <a:stretch/>
        </p:blipFill>
        <p:spPr>
          <a:xfrm>
            <a:off x="3003565" y="478"/>
            <a:ext cx="9172873" cy="6857523"/>
          </a:xfrm>
          <a:prstGeom prst="rect">
            <a:avLst/>
          </a:prstGeom>
        </p:spPr>
      </p:pic>
      <p:pic>
        <p:nvPicPr>
          <p:cNvPr id="19" name="Picture 18"/>
          <p:cNvPicPr>
            <a:picLocks noChangeAspect="1"/>
          </p:cNvPicPr>
          <p:nvPr userDrawn="1"/>
        </p:nvPicPr>
        <p:blipFill>
          <a:blip r:embed="rId5"/>
          <a:stretch>
            <a:fillRect/>
          </a:stretch>
        </p:blipFill>
        <p:spPr>
          <a:xfrm>
            <a:off x="8803537" y="6013080"/>
            <a:ext cx="3119224" cy="499946"/>
          </a:xfrm>
          <a:prstGeom prst="rect">
            <a:avLst/>
          </a:prstGeom>
        </p:spPr>
      </p:pic>
      <p:sp>
        <p:nvSpPr>
          <p:cNvPr id="23" name="Title 1"/>
          <p:cNvSpPr>
            <a:spLocks noGrp="1"/>
          </p:cNvSpPr>
          <p:nvPr>
            <p:ph type="title" hasCustomPrompt="1"/>
          </p:nvPr>
        </p:nvSpPr>
        <p:spPr>
          <a:xfrm>
            <a:off x="543148" y="2084187"/>
            <a:ext cx="5552853" cy="1793090"/>
          </a:xfrm>
          <a:noFill/>
        </p:spPr>
        <p:txBody>
          <a:bodyPr lIns="146304" tIns="91440" rIns="146304" bIns="91440" anchor="t" anchorCtr="0"/>
          <a:lstStyle>
            <a:lvl1pPr>
              <a:defRPr sz="5293" spc="-98" baseline="0">
                <a:gradFill>
                  <a:gsLst>
                    <a:gs pos="100000">
                      <a:schemeClr val="tx2"/>
                    </a:gs>
                    <a:gs pos="0">
                      <a:schemeClr val="tx2"/>
                    </a:gs>
                  </a:gsLst>
                  <a:lin ang="5400000" scaled="0"/>
                </a:gradFill>
              </a:defRPr>
            </a:lvl1pPr>
          </a:lstStyle>
          <a:p>
            <a:r>
              <a:rPr lang="en-US" dirty="0"/>
              <a:t>Presentation title</a:t>
            </a:r>
          </a:p>
        </p:txBody>
      </p:sp>
      <p:sp>
        <p:nvSpPr>
          <p:cNvPr id="24" name="Text Placeholder 4"/>
          <p:cNvSpPr>
            <a:spLocks noGrp="1"/>
          </p:cNvSpPr>
          <p:nvPr>
            <p:ph type="body" sz="quarter" idx="12" hasCustomPrompt="1"/>
          </p:nvPr>
        </p:nvSpPr>
        <p:spPr>
          <a:xfrm>
            <a:off x="543147" y="3878574"/>
            <a:ext cx="5552854" cy="1792326"/>
          </a:xfrm>
          <a:noFill/>
        </p:spPr>
        <p:txBody>
          <a:bodyPr lIns="146304" tIns="109728" rIns="146304" bIns="109728">
            <a:noAutofit/>
          </a:bodyPr>
          <a:lstStyle>
            <a:lvl1pPr marL="0" indent="0">
              <a:spcBef>
                <a:spcPts val="0"/>
              </a:spcBef>
              <a:buNone/>
              <a:defRPr sz="3136"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1274120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1.xml><?xml version="1.0" encoding="utf-8"?>
<p:sldLayout xmlns:a="http://schemas.openxmlformats.org/drawingml/2006/main" xmlns:r="http://schemas.openxmlformats.org/officeDocument/2006/relationships" xmlns:p="http://schemas.openxmlformats.org/presentationml/2006/main" preserve="1" userDrawn="1">
  <p:cSld name="Title Slide - 4">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0204" y="6119147"/>
            <a:ext cx="1253377" cy="268786"/>
          </a:xfrm>
          <a:prstGeom prst="rect">
            <a:avLst/>
          </a:prstGeom>
        </p:spPr>
      </p:pic>
      <p:sp>
        <p:nvSpPr>
          <p:cNvPr id="13" name="Rectangle 12"/>
          <p:cNvSpPr/>
          <p:nvPr userDrawn="1"/>
        </p:nvSpPr>
        <p:spPr bwMode="auto">
          <a:xfrm>
            <a:off x="0" y="5725636"/>
            <a:ext cx="12192000" cy="1132364"/>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1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343939" y="6145542"/>
            <a:ext cx="1344637" cy="287755"/>
          </a:xfrm>
          <a:prstGeom prst="rect">
            <a:avLst/>
          </a:prstGeom>
        </p:spPr>
      </p:pic>
      <p:pic>
        <p:nvPicPr>
          <p:cNvPr id="18" name="Picture 17"/>
          <p:cNvPicPr>
            <a:picLocks noChangeAspect="1"/>
          </p:cNvPicPr>
          <p:nvPr userDrawn="1"/>
        </p:nvPicPr>
        <p:blipFill rotWithShape="1">
          <a:blip r:embed="rId4">
            <a:alphaModFix amt="10000"/>
          </a:blip>
          <a:srcRect t="43378" r="43213" b="10783"/>
          <a:stretch/>
        </p:blipFill>
        <p:spPr>
          <a:xfrm>
            <a:off x="3003565" y="478"/>
            <a:ext cx="9172873" cy="6857523"/>
          </a:xfrm>
          <a:prstGeom prst="rect">
            <a:avLst/>
          </a:prstGeom>
        </p:spPr>
      </p:pic>
      <p:pic>
        <p:nvPicPr>
          <p:cNvPr id="19" name="Picture 18"/>
          <p:cNvPicPr>
            <a:picLocks noChangeAspect="1"/>
          </p:cNvPicPr>
          <p:nvPr userDrawn="1"/>
        </p:nvPicPr>
        <p:blipFill>
          <a:blip r:embed="rId5"/>
          <a:stretch>
            <a:fillRect/>
          </a:stretch>
        </p:blipFill>
        <p:spPr>
          <a:xfrm>
            <a:off x="8803537" y="515206"/>
            <a:ext cx="3119224" cy="499946"/>
          </a:xfrm>
          <a:prstGeom prst="rect">
            <a:avLst/>
          </a:prstGeom>
        </p:spPr>
      </p:pic>
      <p:sp>
        <p:nvSpPr>
          <p:cNvPr id="9" name="Title 1"/>
          <p:cNvSpPr>
            <a:spLocks noGrp="1"/>
          </p:cNvSpPr>
          <p:nvPr>
            <p:ph type="title" hasCustomPrompt="1"/>
          </p:nvPr>
        </p:nvSpPr>
        <p:spPr>
          <a:xfrm>
            <a:off x="543148" y="2084187"/>
            <a:ext cx="5552853" cy="1793090"/>
          </a:xfrm>
          <a:noFill/>
        </p:spPr>
        <p:txBody>
          <a:bodyPr lIns="146304" tIns="91440" rIns="146304" bIns="91440" anchor="t" anchorCtr="0"/>
          <a:lstStyle>
            <a:lvl1pPr>
              <a:defRPr sz="5293" spc="-98" baseline="0">
                <a:gradFill>
                  <a:gsLst>
                    <a:gs pos="100000">
                      <a:schemeClr val="tx2"/>
                    </a:gs>
                    <a:gs pos="0">
                      <a:schemeClr val="tx2"/>
                    </a:gs>
                  </a:gsLst>
                  <a:lin ang="5400000" scaled="0"/>
                </a:gradFill>
              </a:defRPr>
            </a:lvl1pPr>
          </a:lstStyle>
          <a:p>
            <a:r>
              <a:rPr lang="en-US" dirty="0"/>
              <a:t>Presentation title</a:t>
            </a:r>
          </a:p>
        </p:txBody>
      </p:sp>
      <p:sp>
        <p:nvSpPr>
          <p:cNvPr id="10" name="Text Placeholder 4"/>
          <p:cNvSpPr>
            <a:spLocks noGrp="1"/>
          </p:cNvSpPr>
          <p:nvPr>
            <p:ph type="body" sz="quarter" idx="12" hasCustomPrompt="1"/>
          </p:nvPr>
        </p:nvSpPr>
        <p:spPr>
          <a:xfrm>
            <a:off x="543147" y="3878574"/>
            <a:ext cx="5552854" cy="1792326"/>
          </a:xfrm>
          <a:noFill/>
        </p:spPr>
        <p:txBody>
          <a:bodyPr lIns="146304" tIns="109728" rIns="146304" bIns="109728">
            <a:noAutofit/>
          </a:bodyPr>
          <a:lstStyle>
            <a:lvl1pPr marL="0" indent="0">
              <a:spcBef>
                <a:spcPts val="0"/>
              </a:spcBef>
              <a:buNone/>
              <a:defRPr sz="3136"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41665823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240" y="289512"/>
            <a:ext cx="5826759" cy="899665"/>
          </a:xfrm>
        </p:spPr>
        <p:txBody>
          <a:bodyPr/>
          <a:lstStyle/>
          <a:p>
            <a:r>
              <a:rPr lang="en-US" dirty="0"/>
              <a:t>Click to edit Master title style</a:t>
            </a:r>
          </a:p>
        </p:txBody>
      </p:sp>
      <p:sp>
        <p:nvSpPr>
          <p:cNvPr id="6" name="Text Placeholder 5"/>
          <p:cNvSpPr>
            <a:spLocks noGrp="1"/>
          </p:cNvSpPr>
          <p:nvPr>
            <p:ph type="body" sz="quarter" idx="10"/>
          </p:nvPr>
        </p:nvSpPr>
        <p:spPr>
          <a:xfrm>
            <a:off x="269241" y="2031818"/>
            <a:ext cx="5826760"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54" indent="0">
              <a:buNone/>
              <a:defRPr/>
            </a:lvl3pPr>
            <a:lvl4pPr marL="448107" indent="0">
              <a:buNone/>
              <a:defRPr/>
            </a:lvl4pPr>
            <a:lvl5pPr marL="672161"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3338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240" y="289512"/>
            <a:ext cx="5826759" cy="899665"/>
          </a:xfrm>
        </p:spPr>
        <p:txBody>
          <a:bodyPr/>
          <a:lstStyle/>
          <a:p>
            <a:r>
              <a:rPr lang="en-US" dirty="0"/>
              <a:t>Click to edit Master title style</a:t>
            </a:r>
          </a:p>
        </p:txBody>
      </p:sp>
      <p:sp>
        <p:nvSpPr>
          <p:cNvPr id="6" name="Text Placeholder 5"/>
          <p:cNvSpPr>
            <a:spLocks noGrp="1"/>
          </p:cNvSpPr>
          <p:nvPr>
            <p:ph type="body" sz="quarter" idx="10"/>
          </p:nvPr>
        </p:nvSpPr>
        <p:spPr>
          <a:xfrm>
            <a:off x="269241" y="2041061"/>
            <a:ext cx="5826760"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54" indent="0">
              <a:buNone/>
              <a:defRPr/>
            </a:lvl3pPr>
            <a:lvl4pPr marL="448107" indent="0">
              <a:buNone/>
              <a:defRPr/>
            </a:lvl4pPr>
            <a:lvl5pPr marL="672161"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521738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41" y="2040142"/>
            <a:ext cx="5826760" cy="2052030"/>
          </a:xfrm>
        </p:spPr>
        <p:txBody>
          <a:bodyPr wrap="square">
            <a:spAutoFit/>
          </a:bodyPr>
          <a:lstStyle>
            <a:lvl1pPr>
              <a:defRPr sz="392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a:xfrm>
            <a:off x="269240" y="289512"/>
            <a:ext cx="5826759" cy="899665"/>
          </a:xfrm>
        </p:spPr>
        <p:txBody>
          <a:bodyPr/>
          <a:lstStyle/>
          <a:p>
            <a:r>
              <a:rPr lang="en-US"/>
              <a:t>Click to edit Master title style</a:t>
            </a:r>
          </a:p>
        </p:txBody>
      </p:sp>
    </p:spTree>
    <p:extLst>
      <p:ext uri="{BB962C8B-B14F-4D97-AF65-F5344CB8AC3E}">
        <p14:creationId xmlns:p14="http://schemas.microsoft.com/office/powerpoint/2010/main" val="186300722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41" y="2040142"/>
            <a:ext cx="5826760" cy="2052030"/>
          </a:xfrm>
        </p:spPr>
        <p:txBody>
          <a:bodyPr wrap="square">
            <a:spAutoFit/>
          </a:bodyPr>
          <a:lstStyle>
            <a:lvl1pPr>
              <a:defRPr sz="392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a:xfrm>
            <a:off x="269240" y="289512"/>
            <a:ext cx="5826759" cy="899665"/>
          </a:xfrm>
        </p:spPr>
        <p:txBody>
          <a:bodyPr/>
          <a:lstStyle/>
          <a:p>
            <a:r>
              <a:rPr lang="en-US"/>
              <a:t>Click to edit Master title style</a:t>
            </a:r>
          </a:p>
        </p:txBody>
      </p:sp>
    </p:spTree>
    <p:extLst>
      <p:ext uri="{BB962C8B-B14F-4D97-AF65-F5344CB8AC3E}">
        <p14:creationId xmlns:p14="http://schemas.microsoft.com/office/powerpoint/2010/main" val="11534441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2" y="1189175"/>
            <a:ext cx="5378548" cy="1877004"/>
          </a:xfrm>
        </p:spPr>
        <p:txBody>
          <a:bodyPr wrap="square">
            <a:spAutoFit/>
          </a:bodyPr>
          <a:lstStyle>
            <a:lvl1pPr marL="0" indent="0">
              <a:spcBef>
                <a:spcPts val="1200"/>
              </a:spcBef>
              <a:buClr>
                <a:schemeClr val="tx1"/>
              </a:buClr>
              <a:buFont typeface="Wingdings" pitchFamily="2" charset="2"/>
              <a:buNone/>
              <a:defRPr sz="3136">
                <a:gradFill>
                  <a:gsLst>
                    <a:gs pos="1250">
                      <a:schemeClr val="tx2"/>
                    </a:gs>
                    <a:gs pos="99000">
                      <a:schemeClr val="tx2"/>
                    </a:gs>
                  </a:gsLst>
                  <a:lin ang="5400000" scaled="0"/>
                </a:gradFill>
              </a:defRPr>
            </a:lvl1pPr>
            <a:lvl2pPr marL="0" indent="0">
              <a:buNone/>
              <a:defRPr sz="1961"/>
            </a:lvl2pPr>
            <a:lvl3pPr marL="227165" indent="0">
              <a:buNone/>
              <a:tabLst/>
              <a:defRPr sz="1961"/>
            </a:lvl3pPr>
            <a:lvl4pPr marL="451219" indent="0">
              <a:buNone/>
              <a:defRPr/>
            </a:lvl4pPr>
            <a:lvl5pPr marL="672161"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6">
                <a:gradFill>
                  <a:gsLst>
                    <a:gs pos="1250">
                      <a:schemeClr val="tx2"/>
                    </a:gs>
                    <a:gs pos="99000">
                      <a:schemeClr val="tx2"/>
                    </a:gs>
                  </a:gsLst>
                  <a:lin ang="5400000" scaled="0"/>
                </a:gradFill>
              </a:defRPr>
            </a:lvl1pPr>
            <a:lvl2pPr marL="0" indent="0">
              <a:buNone/>
              <a:defRPr sz="1961"/>
            </a:lvl2pPr>
            <a:lvl3pPr marL="227165" indent="0">
              <a:buNone/>
              <a:tabLst/>
              <a:defRPr sz="1961"/>
            </a:lvl3pPr>
            <a:lvl4pPr marL="451219" indent="0">
              <a:buNone/>
              <a:defRPr/>
            </a:lvl4pPr>
            <a:lvl5pPr marL="672161"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223008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2" y="1189175"/>
            <a:ext cx="5378548" cy="1877004"/>
          </a:xfrm>
        </p:spPr>
        <p:txBody>
          <a:bodyPr wrap="square">
            <a:spAutoFit/>
          </a:bodyPr>
          <a:lstStyle>
            <a:lvl1pPr marL="0" indent="0">
              <a:spcBef>
                <a:spcPts val="1200"/>
              </a:spcBef>
              <a:buClr>
                <a:schemeClr val="tx1"/>
              </a:buClr>
              <a:buFont typeface="Wingdings" pitchFamily="2" charset="2"/>
              <a:buNone/>
              <a:defRPr sz="3136"/>
            </a:lvl1pPr>
            <a:lvl2pPr marL="0" indent="0">
              <a:buNone/>
              <a:defRPr sz="1961"/>
            </a:lvl2pPr>
            <a:lvl3pPr marL="227165" indent="0">
              <a:buNone/>
              <a:tabLst/>
              <a:defRPr sz="1961"/>
            </a:lvl3pPr>
            <a:lvl4pPr marL="451219" indent="0">
              <a:buNone/>
              <a:defRPr/>
            </a:lvl4pPr>
            <a:lvl5pPr marL="672161"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6"/>
            </a:lvl1pPr>
            <a:lvl2pPr marL="0" indent="0">
              <a:buNone/>
              <a:defRPr sz="1961"/>
            </a:lvl2pPr>
            <a:lvl3pPr marL="227165" indent="0">
              <a:buNone/>
              <a:tabLst/>
              <a:defRPr sz="1961"/>
            </a:lvl3pPr>
            <a:lvl4pPr marL="451219" indent="0">
              <a:buNone/>
              <a:defRPr/>
            </a:lvl4pPr>
            <a:lvl5pPr marL="672161"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2689509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2" y="1189177"/>
            <a:ext cx="5378548" cy="1946751"/>
          </a:xfrm>
        </p:spPr>
        <p:txBody>
          <a:bodyPr wrap="square">
            <a:spAutoFit/>
          </a:bodyPr>
          <a:lstStyle>
            <a:lvl1pPr marL="281623" indent="-281623">
              <a:spcBef>
                <a:spcPts val="1200"/>
              </a:spcBef>
              <a:buClr>
                <a:schemeClr val="tx2"/>
              </a:buClr>
              <a:buFont typeface="Arial" pitchFamily="34" charset="0"/>
              <a:buChar char="•"/>
              <a:defRPr sz="3136">
                <a:gradFill>
                  <a:gsLst>
                    <a:gs pos="1250">
                      <a:schemeClr val="tx2"/>
                    </a:gs>
                    <a:gs pos="99000">
                      <a:schemeClr val="tx2"/>
                    </a:gs>
                  </a:gsLst>
                  <a:lin ang="5400000" scaled="0"/>
                </a:gradFill>
              </a:defRPr>
            </a:lvl1pPr>
            <a:lvl2pPr marL="520602" indent="-228557">
              <a:defRPr sz="2353"/>
            </a:lvl2pPr>
            <a:lvl3pPr marL="685671" indent="-165070">
              <a:tabLst/>
              <a:defRPr sz="1961"/>
            </a:lvl3pPr>
            <a:lvl4pPr marL="863437" indent="-177767">
              <a:defRPr/>
            </a:lvl4pPr>
            <a:lvl5pPr marL="1028506" indent="-165070">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7"/>
            <a:ext cx="5378548" cy="1946751"/>
          </a:xfrm>
        </p:spPr>
        <p:txBody>
          <a:bodyPr wrap="square">
            <a:spAutoFit/>
          </a:bodyPr>
          <a:lstStyle>
            <a:lvl1pPr marL="281623" indent="-281623">
              <a:spcBef>
                <a:spcPts val="1200"/>
              </a:spcBef>
              <a:buClr>
                <a:schemeClr val="tx2"/>
              </a:buClr>
              <a:buFont typeface="Arial" pitchFamily="34" charset="0"/>
              <a:buChar char="•"/>
              <a:defRPr sz="3136">
                <a:gradFill>
                  <a:gsLst>
                    <a:gs pos="1250">
                      <a:schemeClr val="tx2"/>
                    </a:gs>
                    <a:gs pos="99000">
                      <a:schemeClr val="tx2"/>
                    </a:gs>
                  </a:gsLst>
                  <a:lin ang="5400000" scaled="0"/>
                </a:gradFill>
              </a:defRPr>
            </a:lvl1pPr>
            <a:lvl2pPr marL="520602" indent="-228557">
              <a:defRPr sz="2353"/>
            </a:lvl2pPr>
            <a:lvl3pPr marL="685671" indent="-165070">
              <a:tabLst/>
              <a:defRPr sz="1961"/>
            </a:lvl3pPr>
            <a:lvl4pPr marL="863437" indent="-177767">
              <a:defRPr/>
            </a:lvl4pPr>
            <a:lvl5pPr marL="1028506" indent="-165070">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2751858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2" y="1189177"/>
            <a:ext cx="5378548" cy="1946751"/>
          </a:xfrm>
        </p:spPr>
        <p:txBody>
          <a:bodyPr wrap="square">
            <a:spAutoFit/>
          </a:bodyPr>
          <a:lstStyle>
            <a:lvl1pPr marL="281623" indent="-281623">
              <a:spcBef>
                <a:spcPts val="1200"/>
              </a:spcBef>
              <a:buClr>
                <a:schemeClr val="tx1"/>
              </a:buClr>
              <a:buFont typeface="Arial" pitchFamily="34" charset="0"/>
              <a:buChar char="•"/>
              <a:defRPr sz="3136"/>
            </a:lvl1pPr>
            <a:lvl2pPr marL="520602" indent="-228557">
              <a:defRPr sz="2353"/>
            </a:lvl2pPr>
            <a:lvl3pPr marL="685671" indent="-165070">
              <a:tabLst/>
              <a:defRPr sz="1961"/>
            </a:lvl3pPr>
            <a:lvl4pPr marL="863437" indent="-177767">
              <a:defRPr/>
            </a:lvl4pPr>
            <a:lvl5pPr marL="1028506" indent="-165070">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7"/>
            <a:ext cx="5378548" cy="1946751"/>
          </a:xfrm>
        </p:spPr>
        <p:txBody>
          <a:bodyPr wrap="square">
            <a:spAutoFit/>
          </a:bodyPr>
          <a:lstStyle>
            <a:lvl1pPr marL="281623" indent="-281623">
              <a:spcBef>
                <a:spcPts val="1200"/>
              </a:spcBef>
              <a:buClr>
                <a:schemeClr val="tx1"/>
              </a:buClr>
              <a:buFont typeface="Arial" pitchFamily="34" charset="0"/>
              <a:buChar char="•"/>
              <a:defRPr sz="3136"/>
            </a:lvl1pPr>
            <a:lvl2pPr marL="520602" indent="-228557">
              <a:defRPr sz="2353"/>
            </a:lvl2pPr>
            <a:lvl3pPr marL="685671" indent="-165070">
              <a:tabLst/>
              <a:defRPr sz="1961"/>
            </a:lvl3pPr>
            <a:lvl4pPr marL="863437" indent="-177767">
              <a:defRPr/>
            </a:lvl4pPr>
            <a:lvl5pPr marL="1028506" indent="-165070">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8098213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_Title Only">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68927" y="286381"/>
            <a:ext cx="11653523" cy="927940"/>
          </a:xfrm>
          <a:prstGeom prst="rect">
            <a:avLst/>
          </a:prstGeom>
        </p:spPr>
        <p:txBody>
          <a:bodyPr/>
          <a:lstStyle>
            <a:lvl1pPr algn="l">
              <a:defRPr sz="5095">
                <a:solidFill>
                  <a:schemeClr val="tx2"/>
                </a:solidFill>
              </a:defRPr>
            </a:lvl1pPr>
          </a:lstStyle>
          <a:p>
            <a:r>
              <a:rPr lang="en-US" dirty="0"/>
              <a:t>Click to edit Master title style</a:t>
            </a:r>
          </a:p>
        </p:txBody>
      </p:sp>
    </p:spTree>
    <p:extLst/>
  </p:cSld>
  <p:clrMapOvr>
    <a:masterClrMapping/>
  </p:clrMapOvr>
  <p:transition spd="med">
    <p:fade/>
  </p:transition>
</p:sldLayout>
</file>

<file path=ppt/slideLayouts/slideLayout47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40405317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1.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079784" y="2906012"/>
            <a:ext cx="10034748" cy="899665"/>
          </a:xfrm>
        </p:spPr>
        <p:txBody>
          <a:bodyPr anchor="ctr" anchorCtr="0"/>
          <a:lstStyle>
            <a:lvl1pPr algn="l">
              <a:defRPr>
                <a:gradFill>
                  <a:gsLst>
                    <a:gs pos="1250">
                      <a:schemeClr val="tx1"/>
                    </a:gs>
                    <a:gs pos="100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4067761589"/>
      </p:ext>
    </p:extLst>
  </p:cSld>
  <p:clrMapOvr>
    <a:masterClrMapping/>
  </p:clrMapOvr>
  <p:transition>
    <p:fade/>
  </p:transition>
</p:sldLayout>
</file>

<file path=ppt/slideLayouts/slideLayout472.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rgbClr val="0078D7"/>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0" y="6126438"/>
            <a:ext cx="12192000" cy="739344"/>
          </a:xfrm>
          <a:prstGeom prst="rect">
            <a:avLst/>
          </a:prstGeom>
          <a:solidFill>
            <a:schemeClr val="bg1"/>
          </a:solidFill>
          <a:ln>
            <a:noFill/>
            <a:headEnd type="none" w="med" len="med"/>
            <a:tailEnd type="none" w="med" len="med"/>
          </a:ln>
          <a:effectLst>
            <a:outerShdw blurRad="101600" dist="12700" dir="16200000"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rotWithShape="1">
          <a:blip r:embed="rId2">
            <a:alphaModFix amt="10000"/>
          </a:blip>
          <a:srcRect t="43378" r="43213" b="10783"/>
          <a:stretch/>
        </p:blipFill>
        <p:spPr>
          <a:xfrm>
            <a:off x="2998897" y="478"/>
            <a:ext cx="9172873" cy="6857523"/>
          </a:xfrm>
          <a:prstGeom prst="rect">
            <a:avLst/>
          </a:prstGeom>
        </p:spPr>
      </p:pic>
      <p:pic>
        <p:nvPicPr>
          <p:cNvPr id="11" name="Picture 10"/>
          <p:cNvPicPr>
            <a:picLocks noChangeAspect="1"/>
          </p:cNvPicPr>
          <p:nvPr userDrawn="1"/>
        </p:nvPicPr>
        <p:blipFill rotWithShape="1">
          <a:blip r:embed="rId3" cstate="print">
            <a:extLst>
              <a:ext uri="{BEBA8EAE-BF5A-486C-A8C5-ECC9F3942E4B}">
                <a14:imgProps xmlns:a14="http://schemas.microsoft.com/office/drawing/2010/main">
                  <a14:imgLayer r:embed="rId4"/>
                </a14:imgProps>
              </a:ext>
              <a:ext uri="{28A0092B-C50C-407E-A947-70E740481C1C}">
                <a14:useLocalDpi xmlns:a14="http://schemas.microsoft.com/office/drawing/2010/main"/>
              </a:ext>
            </a:extLst>
          </a:blip>
          <a:stretch/>
        </p:blipFill>
        <p:spPr bwMode="invGray">
          <a:xfrm>
            <a:off x="423780" y="6372063"/>
            <a:ext cx="1025270" cy="224138"/>
          </a:xfrm>
          <a:prstGeom prst="rect">
            <a:avLst/>
          </a:prstGeom>
          <a:noFill/>
          <a:ln>
            <a:noFill/>
          </a:ln>
        </p:spPr>
      </p:pic>
      <p:sp>
        <p:nvSpPr>
          <p:cNvPr id="13" name="Text Placeholder 4"/>
          <p:cNvSpPr>
            <a:spLocks noGrp="1"/>
          </p:cNvSpPr>
          <p:nvPr>
            <p:ph type="body" sz="quarter" idx="13" hasCustomPrompt="1"/>
          </p:nvPr>
        </p:nvSpPr>
        <p:spPr>
          <a:xfrm>
            <a:off x="544081" y="3877589"/>
            <a:ext cx="9179003" cy="651821"/>
          </a:xfrm>
          <a:prstGeom prst="rect">
            <a:avLst/>
          </a:prstGeom>
          <a:noFill/>
        </p:spPr>
        <p:txBody>
          <a:bodyPr wrap="square" lIns="146304" tIns="109728" rIns="146304" bIns="109728">
            <a:spAutoFit/>
          </a:bodyPr>
          <a:lstStyle>
            <a:lvl1pPr marL="0" indent="0">
              <a:spcBef>
                <a:spcPts val="0"/>
              </a:spcBef>
              <a:buNone/>
              <a:defRPr sz="3136" spc="0" baseline="0">
                <a:solidFill>
                  <a:schemeClr val="bg1"/>
                </a:solidFill>
                <a:latin typeface="+mj-lt"/>
              </a:defRPr>
            </a:lvl1pPr>
          </a:lstStyle>
          <a:p>
            <a:r>
              <a:rPr lang="en-US" dirty="0">
                <a:solidFill>
                  <a:schemeClr val="bg1"/>
                </a:solidFill>
              </a:rPr>
              <a:t>Name</a:t>
            </a:r>
          </a:p>
        </p:txBody>
      </p:sp>
      <p:sp>
        <p:nvSpPr>
          <p:cNvPr id="14" name="Title 12"/>
          <p:cNvSpPr>
            <a:spLocks noGrp="1"/>
          </p:cNvSpPr>
          <p:nvPr>
            <p:ph type="title" hasCustomPrompt="1"/>
          </p:nvPr>
        </p:nvSpPr>
        <p:spPr>
          <a:xfrm>
            <a:off x="526151" y="2073276"/>
            <a:ext cx="9179004" cy="1804311"/>
          </a:xfrm>
          <a:prstGeom prst="rect">
            <a:avLst/>
          </a:prstGeom>
        </p:spPr>
        <p:txBody>
          <a:bodyPr lIns="146304" tIns="9144" rIns="146304" bIns="9144" anchor="b" anchorCtr="0"/>
          <a:lstStyle>
            <a:lvl1pPr marL="0" indent="0">
              <a:spcBef>
                <a:spcPts val="0"/>
              </a:spcBef>
              <a:buNone/>
              <a:defRPr sz="7056">
                <a:solidFill>
                  <a:schemeClr val="bg1"/>
                </a:solidFill>
                <a:latin typeface="+mj-lt"/>
              </a:defRPr>
            </a:lvl1pPr>
          </a:lstStyle>
          <a:p>
            <a:r>
              <a:rPr lang="en-US" sz="5881" dirty="0">
                <a:solidFill>
                  <a:schemeClr val="bg1"/>
                </a:solidFill>
              </a:rPr>
              <a:t>Demo</a:t>
            </a:r>
          </a:p>
        </p:txBody>
      </p:sp>
    </p:spTree>
    <p:extLst>
      <p:ext uri="{BB962C8B-B14F-4D97-AF65-F5344CB8AC3E}">
        <p14:creationId xmlns:p14="http://schemas.microsoft.com/office/powerpoint/2010/main" val="24275612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ppt_x"/>
                                          </p:val>
                                        </p:tav>
                                        <p:tav tm="100000">
                                          <p:val>
                                            <p:strVal val="#ppt_x"/>
                                          </p:val>
                                        </p:tav>
                                      </p:tavLst>
                                    </p:anim>
                                    <p:anim calcmode="lin" valueType="num">
                                      <p:cBhvr additive="base">
                                        <p:cTn id="8" dur="800" fill="hold"/>
                                        <p:tgtEl>
                                          <p:spTgt spid="4"/>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8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8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473.xml><?xml version="1.0" encoding="utf-8"?>
<p:sldLayout xmlns:a="http://schemas.openxmlformats.org/drawingml/2006/main" xmlns:r="http://schemas.openxmlformats.org/officeDocument/2006/relationships" xmlns:p="http://schemas.openxmlformats.org/presentationml/2006/main" preserve="1" userDrawn="1">
  <p:cSld name="Demo slide - 2">
    <p:bg>
      <p:bgPr>
        <a:solidFill>
          <a:srgbClr val="5C2D91"/>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alphaModFix amt="10000"/>
          </a:blip>
          <a:srcRect t="43378" r="43213" b="10783"/>
          <a:stretch/>
        </p:blipFill>
        <p:spPr>
          <a:xfrm>
            <a:off x="2998897" y="478"/>
            <a:ext cx="9172873" cy="6857523"/>
          </a:xfrm>
          <a:prstGeom prst="rect">
            <a:avLst/>
          </a:prstGeom>
        </p:spPr>
      </p:pic>
      <p:sp>
        <p:nvSpPr>
          <p:cNvPr id="4" name="Rectangle 3"/>
          <p:cNvSpPr/>
          <p:nvPr userDrawn="1"/>
        </p:nvSpPr>
        <p:spPr bwMode="auto">
          <a:xfrm>
            <a:off x="0" y="6126438"/>
            <a:ext cx="12192000" cy="739344"/>
          </a:xfrm>
          <a:prstGeom prst="rect">
            <a:avLst/>
          </a:prstGeom>
          <a:solidFill>
            <a:schemeClr val="bg1"/>
          </a:solidFill>
          <a:ln>
            <a:noFill/>
            <a:headEnd type="none" w="med" len="med"/>
            <a:tailEnd type="none" w="med" len="med"/>
          </a:ln>
          <a:effectLst>
            <a:outerShdw blurRad="101600" dist="12700" dir="16200000"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rotWithShape="1">
          <a:blip r:embed="rId3" cstate="print">
            <a:extLst>
              <a:ext uri="{BEBA8EAE-BF5A-486C-A8C5-ECC9F3942E4B}">
                <a14:imgProps xmlns:a14="http://schemas.microsoft.com/office/drawing/2010/main">
                  <a14:imgLayer r:embed="rId4"/>
                </a14:imgProps>
              </a:ext>
              <a:ext uri="{28A0092B-C50C-407E-A947-70E740481C1C}">
                <a14:useLocalDpi xmlns:a14="http://schemas.microsoft.com/office/drawing/2010/main"/>
              </a:ext>
            </a:extLst>
          </a:blip>
          <a:stretch/>
        </p:blipFill>
        <p:spPr bwMode="invGray">
          <a:xfrm>
            <a:off x="423780" y="6372063"/>
            <a:ext cx="1025270" cy="224138"/>
          </a:xfrm>
          <a:prstGeom prst="rect">
            <a:avLst/>
          </a:prstGeom>
          <a:noFill/>
          <a:ln>
            <a:noFill/>
          </a:ln>
        </p:spPr>
      </p:pic>
      <p:pic>
        <p:nvPicPr>
          <p:cNvPr id="12" name="Picture 11"/>
          <p:cNvPicPr>
            <a:picLocks noChangeAspect="1"/>
          </p:cNvPicPr>
          <p:nvPr userDrawn="1"/>
        </p:nvPicPr>
        <p:blipFill>
          <a:blip r:embed="rId5"/>
          <a:stretch>
            <a:fillRect/>
          </a:stretch>
        </p:blipFill>
        <p:spPr>
          <a:xfrm>
            <a:off x="637229" y="385233"/>
            <a:ext cx="3119224" cy="499946"/>
          </a:xfrm>
          <a:prstGeom prst="rect">
            <a:avLst/>
          </a:prstGeom>
        </p:spPr>
      </p:pic>
      <p:sp>
        <p:nvSpPr>
          <p:cNvPr id="13" name="Text Placeholder 4"/>
          <p:cNvSpPr>
            <a:spLocks noGrp="1"/>
          </p:cNvSpPr>
          <p:nvPr>
            <p:ph type="body" sz="quarter" idx="13" hasCustomPrompt="1"/>
          </p:nvPr>
        </p:nvSpPr>
        <p:spPr>
          <a:xfrm>
            <a:off x="544081" y="3877589"/>
            <a:ext cx="9179003" cy="651821"/>
          </a:xfrm>
          <a:prstGeom prst="rect">
            <a:avLst/>
          </a:prstGeom>
          <a:noFill/>
        </p:spPr>
        <p:txBody>
          <a:bodyPr wrap="square" lIns="146304" tIns="109728" rIns="146304" bIns="109728">
            <a:spAutoFit/>
          </a:bodyPr>
          <a:lstStyle>
            <a:lvl1pPr marL="0" indent="0">
              <a:spcBef>
                <a:spcPts val="0"/>
              </a:spcBef>
              <a:buNone/>
              <a:defRPr sz="3136" spc="0" baseline="0">
                <a:solidFill>
                  <a:schemeClr val="bg1"/>
                </a:solidFill>
                <a:latin typeface="+mj-lt"/>
              </a:defRPr>
            </a:lvl1pPr>
          </a:lstStyle>
          <a:p>
            <a:r>
              <a:rPr lang="en-US" dirty="0">
                <a:solidFill>
                  <a:schemeClr val="bg1"/>
                </a:solidFill>
              </a:rPr>
              <a:t>Name</a:t>
            </a:r>
          </a:p>
        </p:txBody>
      </p:sp>
      <p:sp>
        <p:nvSpPr>
          <p:cNvPr id="14" name="Title 12"/>
          <p:cNvSpPr>
            <a:spLocks noGrp="1"/>
          </p:cNvSpPr>
          <p:nvPr>
            <p:ph type="title" hasCustomPrompt="1"/>
          </p:nvPr>
        </p:nvSpPr>
        <p:spPr>
          <a:xfrm>
            <a:off x="544080" y="2073276"/>
            <a:ext cx="9179004" cy="1804311"/>
          </a:xfrm>
          <a:prstGeom prst="rect">
            <a:avLst/>
          </a:prstGeom>
        </p:spPr>
        <p:txBody>
          <a:bodyPr lIns="146304" tIns="9144" rIns="146304" bIns="9144" anchor="b" anchorCtr="0"/>
          <a:lstStyle>
            <a:lvl1pPr marL="0" indent="0">
              <a:spcBef>
                <a:spcPts val="0"/>
              </a:spcBef>
              <a:buNone/>
              <a:defRPr sz="5881">
                <a:solidFill>
                  <a:schemeClr val="bg1"/>
                </a:solidFill>
                <a:latin typeface="+mj-lt"/>
              </a:defRPr>
            </a:lvl1pPr>
          </a:lstStyle>
          <a:p>
            <a:r>
              <a:rPr lang="en-US" sz="5881" dirty="0">
                <a:solidFill>
                  <a:schemeClr val="bg1"/>
                </a:solidFill>
              </a:rPr>
              <a:t>Demo</a:t>
            </a:r>
          </a:p>
        </p:txBody>
      </p:sp>
    </p:spTree>
    <p:extLst>
      <p:ext uri="{BB962C8B-B14F-4D97-AF65-F5344CB8AC3E}">
        <p14:creationId xmlns:p14="http://schemas.microsoft.com/office/powerpoint/2010/main" val="3889820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ppt_x"/>
                                          </p:val>
                                        </p:tav>
                                        <p:tav tm="100000">
                                          <p:val>
                                            <p:strVal val="#ppt_x"/>
                                          </p:val>
                                        </p:tav>
                                      </p:tavLst>
                                    </p:anim>
                                    <p:anim calcmode="lin" valueType="num">
                                      <p:cBhvr additive="base">
                                        <p:cTn id="8" dur="800" fill="hold"/>
                                        <p:tgtEl>
                                          <p:spTgt spid="4"/>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8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8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474.xml><?xml version="1.0" encoding="utf-8"?>
<p:sldLayout xmlns:a="http://schemas.openxmlformats.org/drawingml/2006/main" xmlns:r="http://schemas.openxmlformats.org/officeDocument/2006/relationships" xmlns:p="http://schemas.openxmlformats.org/presentationml/2006/main" preserve="1" userDrawn="1">
  <p:cSld name="Demo slide - 3">
    <p:bg>
      <p:bgPr>
        <a:solidFill>
          <a:srgbClr val="008272"/>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alphaModFix amt="10000"/>
          </a:blip>
          <a:srcRect t="43378" r="43213" b="10783"/>
          <a:stretch/>
        </p:blipFill>
        <p:spPr>
          <a:xfrm>
            <a:off x="2998897" y="478"/>
            <a:ext cx="9172873" cy="6857523"/>
          </a:xfrm>
          <a:prstGeom prst="rect">
            <a:avLst/>
          </a:prstGeom>
        </p:spPr>
      </p:pic>
      <p:sp>
        <p:nvSpPr>
          <p:cNvPr id="4" name="Rectangle 3"/>
          <p:cNvSpPr/>
          <p:nvPr userDrawn="1"/>
        </p:nvSpPr>
        <p:spPr bwMode="auto">
          <a:xfrm>
            <a:off x="0" y="6126438"/>
            <a:ext cx="12192000" cy="739344"/>
          </a:xfrm>
          <a:prstGeom prst="rect">
            <a:avLst/>
          </a:prstGeom>
          <a:solidFill>
            <a:schemeClr val="bg1"/>
          </a:solidFill>
          <a:ln>
            <a:noFill/>
            <a:headEnd type="none" w="med" len="med"/>
            <a:tailEnd type="none" w="med" len="med"/>
          </a:ln>
          <a:effectLst>
            <a:outerShdw blurRad="101600" dist="12700" dir="16200000"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rotWithShape="1">
          <a:blip r:embed="rId3" cstate="print">
            <a:extLst>
              <a:ext uri="{BEBA8EAE-BF5A-486C-A8C5-ECC9F3942E4B}">
                <a14:imgProps xmlns:a14="http://schemas.microsoft.com/office/drawing/2010/main">
                  <a14:imgLayer r:embed="rId4"/>
                </a14:imgProps>
              </a:ext>
              <a:ext uri="{28A0092B-C50C-407E-A947-70E740481C1C}">
                <a14:useLocalDpi xmlns:a14="http://schemas.microsoft.com/office/drawing/2010/main"/>
              </a:ext>
            </a:extLst>
          </a:blip>
          <a:stretch/>
        </p:blipFill>
        <p:spPr bwMode="invGray">
          <a:xfrm>
            <a:off x="423780" y="6372063"/>
            <a:ext cx="1025270" cy="224138"/>
          </a:xfrm>
          <a:prstGeom prst="rect">
            <a:avLst/>
          </a:prstGeom>
          <a:noFill/>
          <a:ln>
            <a:noFill/>
          </a:ln>
        </p:spPr>
      </p:pic>
      <p:pic>
        <p:nvPicPr>
          <p:cNvPr id="12" name="Picture 11"/>
          <p:cNvPicPr>
            <a:picLocks noChangeAspect="1"/>
          </p:cNvPicPr>
          <p:nvPr userDrawn="1"/>
        </p:nvPicPr>
        <p:blipFill>
          <a:blip r:embed="rId5"/>
          <a:stretch>
            <a:fillRect/>
          </a:stretch>
        </p:blipFill>
        <p:spPr>
          <a:xfrm>
            <a:off x="637229" y="385233"/>
            <a:ext cx="3119224" cy="499946"/>
          </a:xfrm>
          <a:prstGeom prst="rect">
            <a:avLst/>
          </a:prstGeom>
        </p:spPr>
      </p:pic>
      <p:sp>
        <p:nvSpPr>
          <p:cNvPr id="13" name="Text Placeholder 4"/>
          <p:cNvSpPr>
            <a:spLocks noGrp="1"/>
          </p:cNvSpPr>
          <p:nvPr>
            <p:ph type="body" sz="quarter" idx="13" hasCustomPrompt="1"/>
          </p:nvPr>
        </p:nvSpPr>
        <p:spPr>
          <a:xfrm>
            <a:off x="544081" y="3877589"/>
            <a:ext cx="9179003" cy="651821"/>
          </a:xfrm>
          <a:prstGeom prst="rect">
            <a:avLst/>
          </a:prstGeom>
          <a:noFill/>
        </p:spPr>
        <p:txBody>
          <a:bodyPr wrap="square" lIns="146304" tIns="109728" rIns="146304" bIns="109728">
            <a:spAutoFit/>
          </a:bodyPr>
          <a:lstStyle>
            <a:lvl1pPr marL="0" indent="0">
              <a:spcBef>
                <a:spcPts val="0"/>
              </a:spcBef>
              <a:buNone/>
              <a:defRPr sz="3136" spc="0" baseline="0">
                <a:solidFill>
                  <a:schemeClr val="bg1"/>
                </a:solidFill>
                <a:latin typeface="+mj-lt"/>
              </a:defRPr>
            </a:lvl1pPr>
          </a:lstStyle>
          <a:p>
            <a:r>
              <a:rPr lang="en-US" dirty="0">
                <a:solidFill>
                  <a:schemeClr val="bg1"/>
                </a:solidFill>
              </a:rPr>
              <a:t>Name</a:t>
            </a:r>
          </a:p>
        </p:txBody>
      </p:sp>
      <p:sp>
        <p:nvSpPr>
          <p:cNvPr id="14" name="Title 12"/>
          <p:cNvSpPr>
            <a:spLocks noGrp="1"/>
          </p:cNvSpPr>
          <p:nvPr>
            <p:ph type="title" hasCustomPrompt="1"/>
          </p:nvPr>
        </p:nvSpPr>
        <p:spPr>
          <a:xfrm>
            <a:off x="544080" y="2073276"/>
            <a:ext cx="9179004" cy="1804311"/>
          </a:xfrm>
          <a:prstGeom prst="rect">
            <a:avLst/>
          </a:prstGeom>
        </p:spPr>
        <p:txBody>
          <a:bodyPr lIns="146304" tIns="9144" rIns="146304" bIns="9144" anchor="b" anchorCtr="0"/>
          <a:lstStyle>
            <a:lvl1pPr marL="0" indent="0">
              <a:spcBef>
                <a:spcPts val="0"/>
              </a:spcBef>
              <a:buNone/>
              <a:defRPr sz="7056">
                <a:solidFill>
                  <a:schemeClr val="bg1"/>
                </a:solidFill>
                <a:latin typeface="+mj-lt"/>
              </a:defRPr>
            </a:lvl1pPr>
          </a:lstStyle>
          <a:p>
            <a:r>
              <a:rPr lang="en-US" sz="5881" dirty="0">
                <a:solidFill>
                  <a:schemeClr val="bg1"/>
                </a:solidFill>
              </a:rPr>
              <a:t>Demo</a:t>
            </a:r>
          </a:p>
        </p:txBody>
      </p:sp>
    </p:spTree>
    <p:extLst>
      <p:ext uri="{BB962C8B-B14F-4D97-AF65-F5344CB8AC3E}">
        <p14:creationId xmlns:p14="http://schemas.microsoft.com/office/powerpoint/2010/main" val="20948129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ppt_x"/>
                                          </p:val>
                                        </p:tav>
                                        <p:tav tm="100000">
                                          <p:val>
                                            <p:strVal val="#ppt_x"/>
                                          </p:val>
                                        </p:tav>
                                      </p:tavLst>
                                    </p:anim>
                                    <p:anim calcmode="lin" valueType="num">
                                      <p:cBhvr additive="base">
                                        <p:cTn id="8" dur="800" fill="hold"/>
                                        <p:tgtEl>
                                          <p:spTgt spid="4"/>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8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8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475.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alphaModFix amt="10000"/>
          </a:blip>
          <a:srcRect t="43378" r="43213" b="10783"/>
          <a:stretch/>
        </p:blipFill>
        <p:spPr>
          <a:xfrm>
            <a:off x="2998897" y="478"/>
            <a:ext cx="9172873" cy="6857523"/>
          </a:xfrm>
          <a:prstGeom prst="rect">
            <a:avLst/>
          </a:prstGeom>
        </p:spPr>
      </p:pic>
      <p:sp>
        <p:nvSpPr>
          <p:cNvPr id="2" name="Title 1"/>
          <p:cNvSpPr>
            <a:spLocks noGrp="1"/>
          </p:cNvSpPr>
          <p:nvPr>
            <p:ph type="title" hasCustomPrompt="1"/>
          </p:nvPr>
        </p:nvSpPr>
        <p:spPr>
          <a:xfrm>
            <a:off x="568046" y="1186357"/>
            <a:ext cx="10906502" cy="1158793"/>
          </a:xfrm>
          <a:noFill/>
        </p:spPr>
        <p:txBody>
          <a:bodyPr wrap="square" tIns="91440" bIns="91440" anchor="t" anchorCtr="0">
            <a:spAutoFit/>
          </a:bodyPr>
          <a:lstStyle>
            <a:lvl1pPr>
              <a:defRPr sz="7056" spc="-98"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4421415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76.xml><?xml version="1.0" encoding="utf-8"?>
<p:sldLayout xmlns:a="http://schemas.openxmlformats.org/drawingml/2006/main" xmlns:r="http://schemas.openxmlformats.org/officeDocument/2006/relationships" xmlns:p="http://schemas.openxmlformats.org/presentationml/2006/main" preserve="1" userDrawn="1">
  <p:cSld name="Section Title Transmission">
    <p:bg>
      <p:bgRef idx="1001">
        <a:schemeClr val="bg2"/>
      </p:bgRef>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alphaModFix amt="10000"/>
          </a:blip>
          <a:srcRect t="43378" r="43213" b="10783"/>
          <a:stretch/>
        </p:blipFill>
        <p:spPr>
          <a:xfrm>
            <a:off x="2998897" y="478"/>
            <a:ext cx="9172873" cy="6857523"/>
          </a:xfrm>
          <a:prstGeom prst="rect">
            <a:avLst/>
          </a:prstGeom>
        </p:spPr>
      </p:pic>
      <p:sp>
        <p:nvSpPr>
          <p:cNvPr id="2" name="Title 1"/>
          <p:cNvSpPr>
            <a:spLocks noGrp="1"/>
          </p:cNvSpPr>
          <p:nvPr>
            <p:ph type="title" hasCustomPrompt="1"/>
          </p:nvPr>
        </p:nvSpPr>
        <p:spPr>
          <a:xfrm>
            <a:off x="532190" y="2084173"/>
            <a:ext cx="5563811" cy="1158793"/>
          </a:xfrm>
          <a:noFill/>
        </p:spPr>
        <p:txBody>
          <a:bodyPr wrap="square" tIns="91440" bIns="91440" anchor="t" anchorCtr="0">
            <a:spAutoFit/>
          </a:bodyPr>
          <a:lstStyle>
            <a:lvl1pPr>
              <a:defRPr sz="7056"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59784908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77.xml><?xml version="1.0" encoding="utf-8"?>
<p:sldLayout xmlns:a="http://schemas.openxmlformats.org/drawingml/2006/main" xmlns:r="http://schemas.openxmlformats.org/officeDocument/2006/relationships" xmlns:p="http://schemas.openxmlformats.org/presentationml/2006/main" preserve="1" userDrawn="1">
  <p:cSld name="Section Title Plain">
    <p:bg>
      <p:bgPr>
        <a:solidFill>
          <a:srgbClr val="0078D7"/>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532190" y="2084173"/>
            <a:ext cx="5563811" cy="1158793"/>
          </a:xfrm>
          <a:noFill/>
        </p:spPr>
        <p:txBody>
          <a:bodyPr wrap="square" tIns="91440" bIns="91440" anchor="t" anchorCtr="0">
            <a:spAutoFit/>
          </a:bodyPr>
          <a:lstStyle>
            <a:lvl1pPr>
              <a:defRPr sz="7056" spc="-98" baseline="0">
                <a:solidFill>
                  <a:schemeClr val="bg1"/>
                </a:solidFill>
              </a:defRPr>
            </a:lvl1pPr>
          </a:lstStyle>
          <a:p>
            <a:r>
              <a:rPr lang="en-US" dirty="0"/>
              <a:t>Section title</a:t>
            </a:r>
          </a:p>
        </p:txBody>
      </p:sp>
    </p:spTree>
    <p:extLst>
      <p:ext uri="{BB962C8B-B14F-4D97-AF65-F5344CB8AC3E}">
        <p14:creationId xmlns:p14="http://schemas.microsoft.com/office/powerpoint/2010/main" val="30322633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8.xml><?xml version="1.0" encoding="utf-8"?>
<p:sldLayout xmlns:a="http://schemas.openxmlformats.org/drawingml/2006/main" xmlns:r="http://schemas.openxmlformats.org/officeDocument/2006/relationships" xmlns:p="http://schemas.openxmlformats.org/presentationml/2006/main" preserve="1" userDrawn="1">
  <p:cSld name="50-50 Right Photo">
    <p:bg>
      <p:bgPr>
        <a:solidFill>
          <a:srgbClr val="0078D7"/>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3346" y="1217195"/>
            <a:ext cx="5154444" cy="1973570"/>
          </a:xfrm>
        </p:spPr>
        <p:txBody>
          <a:bodyPr wrap="square">
            <a:spAutoFit/>
          </a:bodyPr>
          <a:lstStyle>
            <a:lvl1pPr>
              <a:defRPr sz="6469" baseline="0">
                <a:solidFill>
                  <a:schemeClr val="bg1"/>
                </a:solidFill>
              </a:defRPr>
            </a:lvl1pPr>
          </a:lstStyle>
          <a:p>
            <a:r>
              <a:rPr lang="en-US" dirty="0"/>
              <a:t>50/50 photo layout</a:t>
            </a:r>
          </a:p>
        </p:txBody>
      </p:sp>
      <p:sp>
        <p:nvSpPr>
          <p:cNvPr id="5" name="Picture Placeholder 4"/>
          <p:cNvSpPr>
            <a:spLocks noGrp="1"/>
          </p:cNvSpPr>
          <p:nvPr>
            <p:ph type="pic" sz="quarter" idx="10"/>
          </p:nvPr>
        </p:nvSpPr>
        <p:spPr bwMode="ltGray">
          <a:xfrm>
            <a:off x="6110006" y="0"/>
            <a:ext cx="6094444" cy="6856100"/>
          </a:xfrm>
          <a:blipFill dpi="0" rotWithShape="1">
            <a:blip r:embed="rId2"/>
            <a:srcRect/>
            <a:stretch>
              <a:fillRect/>
            </a:stretch>
          </a:blipFill>
        </p:spPr>
        <p:txBody>
          <a:bodyPr tIns="548640" anchor="ctr" anchorCtr="0">
            <a:noAutofit/>
          </a:bodyPr>
          <a:lstStyle>
            <a:lvl1pPr marL="0" indent="0" algn="ctr">
              <a:buNone/>
              <a:defRPr sz="1567"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38121103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9.xml><?xml version="1.0" encoding="utf-8"?>
<p:sldLayout xmlns:a="http://schemas.openxmlformats.org/drawingml/2006/main" xmlns:r="http://schemas.openxmlformats.org/officeDocument/2006/relationships" xmlns:p="http://schemas.openxmlformats.org/presentationml/2006/main" preserve="1" userDrawn="1">
  <p:cSld name="Blank ">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318709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cSld>
  <p:clrMapOvr>
    <a:masterClrMapping/>
  </p:clrMapOvr>
  <p:transition>
    <p:fade/>
  </p:transition>
</p:sldLayout>
</file>

<file path=ppt/slideLayouts/slideLayout48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rgbClr val="5C2D9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275057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8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27"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3"/>
            <a:ext cx="11653522" cy="1956973"/>
          </a:xfrm>
        </p:spPr>
        <p:txBody>
          <a:bodyPr/>
          <a:lstStyle>
            <a:lvl1pPr marL="0" indent="0">
              <a:buNone/>
              <a:defRPr sz="3234">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66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2979"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36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0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20576410"/>
      </p:ext>
    </p:extLst>
  </p:cSld>
  <p:clrMapOvr>
    <a:masterClrMapping/>
  </p:clrMapOvr>
  <p:transition>
    <p:fade/>
  </p:transition>
</p:sldLayout>
</file>

<file path=ppt/slideLayouts/slideLayout482.xml><?xml version="1.0" encoding="utf-8"?>
<p:sldLayout xmlns:a="http://schemas.openxmlformats.org/drawingml/2006/main" xmlns:r="http://schemas.openxmlformats.org/officeDocument/2006/relationships" xmlns:p="http://schemas.openxmlformats.org/presentationml/2006/main" preserve="1" userDrawn="1">
  <p:cSld name="Closing slide Connect logo">
    <p:bg>
      <p:bgPr>
        <a:solidFill>
          <a:srgbClr val="0078D7"/>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3218785" y="2967843"/>
            <a:ext cx="5754430" cy="922315"/>
          </a:xfrm>
          <a:prstGeom prst="rect">
            <a:avLst/>
          </a:prstGeom>
        </p:spPr>
      </p:pic>
      <p:pic>
        <p:nvPicPr>
          <p:cNvPr id="9"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10282259" y="6011682"/>
            <a:ext cx="1344637" cy="287755"/>
          </a:xfrm>
          <a:prstGeom prst="rect">
            <a:avLst/>
          </a:prstGeom>
        </p:spPr>
      </p:pic>
    </p:spTree>
    <p:extLst>
      <p:ext uri="{BB962C8B-B14F-4D97-AF65-F5344CB8AC3E}">
        <p14:creationId xmlns:p14="http://schemas.microsoft.com/office/powerpoint/2010/main" val="382431213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83.xml><?xml version="1.0" encoding="utf-8"?>
<p:sldLayout xmlns:a="http://schemas.openxmlformats.org/drawingml/2006/main" xmlns:r="http://schemas.openxmlformats.org/officeDocument/2006/relationships" xmlns:p="http://schemas.openxmlformats.org/presentationml/2006/main" preserve="1" userDrawn="1">
  <p:cSld name="Closing slide Microsoft">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39" y="6171617"/>
            <a:ext cx="11653522" cy="395317"/>
          </a:xfrm>
          <a:prstGeom prst="rect">
            <a:avLst/>
          </a:prstGeom>
          <a:noFill/>
          <a:ln w="12700">
            <a:noFill/>
            <a:miter lim="800000"/>
            <a:headEnd type="none" w="sm" len="sm"/>
            <a:tailEnd type="none" w="sm" len="sm"/>
          </a:ln>
          <a:effectLst/>
        </p:spPr>
        <p:txBody>
          <a:bodyPr vert="horz" wrap="square" lIns="179259" tIns="143407" rIns="179259" bIns="143407" numCol="1" anchor="t" anchorCtr="0" compatLnSpc="1">
            <a:prstTxWarp prst="textNoShape">
              <a:avLst/>
            </a:prstTxWarp>
            <a:spAutoFit/>
          </a:bodyPr>
          <a:lstStyle/>
          <a:p>
            <a:pPr defTabSz="913748" eaLnBrk="0" hangingPunct="0"/>
            <a:r>
              <a:rPr lang="en-US" sz="686" dirty="0">
                <a:gradFill>
                  <a:gsLst>
                    <a:gs pos="0">
                      <a:srgbClr val="505050"/>
                    </a:gs>
                    <a:gs pos="100000">
                      <a:srgbClr val="505050"/>
                    </a:gs>
                  </a:gsLst>
                  <a:lin ang="5400000" scaled="0"/>
                </a:gradFill>
                <a:cs typeface="Segoe UI" pitchFamily="34" charset="0"/>
              </a:rPr>
              <a:t>© 2016 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854744" y="2882375"/>
            <a:ext cx="4482512" cy="959394"/>
          </a:xfrm>
          <a:prstGeom prst="rect">
            <a:avLst/>
          </a:prstGeom>
        </p:spPr>
      </p:pic>
    </p:spTree>
    <p:extLst>
      <p:ext uri="{BB962C8B-B14F-4D97-AF65-F5344CB8AC3E}">
        <p14:creationId xmlns:p14="http://schemas.microsoft.com/office/powerpoint/2010/main" val="91342479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36000" decel="64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1+#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8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40" y="1189178"/>
            <a:ext cx="11653523" cy="2396047"/>
          </a:xfrm>
          <a:prstGeom prst="rect">
            <a:avLst/>
          </a:prstGeom>
        </p:spPr>
        <p:txBody>
          <a:bodyPr/>
          <a:lstStyle>
            <a:lvl1pPr marL="284735" indent="-284735">
              <a:buClr>
                <a:schemeClr val="tx1"/>
              </a:buClr>
              <a:buSzPct val="90000"/>
              <a:buFont typeface="Arial" pitchFamily="34" charset="0"/>
              <a:buChar char="•"/>
              <a:defRPr sz="352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134" indent="-275401">
              <a:buClr>
                <a:schemeClr val="tx1"/>
              </a:buClr>
              <a:buSzPct val="90000"/>
              <a:buFont typeface="Arial" pitchFamily="34" charset="0"/>
              <a:buChar char="•"/>
              <a:defRPr sz="3136">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869" indent="-284735">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923" indent="-224054">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976" indent="-224054">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6"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90752665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85.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7" name="Title 2"/>
          <p:cNvSpPr>
            <a:spLocks noGrp="1"/>
          </p:cNvSpPr>
          <p:nvPr>
            <p:ph type="title"/>
          </p:nvPr>
        </p:nvSpPr>
        <p:spPr>
          <a:xfrm>
            <a:off x="268927" y="286381"/>
            <a:ext cx="11653523" cy="927940"/>
          </a:xfrm>
          <a:prstGeom prst="rect">
            <a:avLst/>
          </a:prstGeom>
        </p:spPr>
        <p:txBody>
          <a:bodyPr/>
          <a:lstStyle>
            <a:lvl1pPr algn="l">
              <a:defRPr sz="5095">
                <a:solidFill>
                  <a:schemeClr val="tx2"/>
                </a:solidFill>
              </a:defRPr>
            </a:lvl1pPr>
          </a:lstStyle>
          <a:p>
            <a:r>
              <a:rPr lang="en-US"/>
              <a:t>Click to edit Master title style</a:t>
            </a:r>
            <a:endParaRPr lang="en-US" dirty="0"/>
          </a:p>
        </p:txBody>
      </p:sp>
      <p:sp>
        <p:nvSpPr>
          <p:cNvPr id="5" name="Slide Number Placeholder 3"/>
          <p:cNvSpPr>
            <a:spLocks noGrp="1"/>
          </p:cNvSpPr>
          <p:nvPr>
            <p:ph type="sldNum" sz="quarter" idx="15"/>
          </p:nvPr>
        </p:nvSpPr>
        <p:spPr/>
        <p:txBody>
          <a:bodyPr/>
          <a:lstStyle>
            <a:lvl1pPr>
              <a:defRPr/>
            </a:lvl1pPr>
          </a:lstStyle>
          <a:p>
            <a:pPr defTabSz="914192"/>
            <a:fld id="{6052FC3A-E1BD-E54F-9A48-71EBDEF00552}" type="slidenum">
              <a:rPr lang="en-US" smtClean="0">
                <a:solidFill>
                  <a:srgbClr val="505050"/>
                </a:solidFill>
              </a:rPr>
              <a:pPr defTabSz="914192"/>
              <a:t>‹#›</a:t>
            </a:fld>
            <a:endParaRPr lang="en-US">
              <a:solidFill>
                <a:srgbClr val="505050"/>
              </a:solidFill>
            </a:endParaRPr>
          </a:p>
        </p:txBody>
      </p:sp>
    </p:spTree>
    <p:extLst>
      <p:ext uri="{BB962C8B-B14F-4D97-AF65-F5344CB8AC3E}">
        <p14:creationId xmlns:p14="http://schemas.microsoft.com/office/powerpoint/2010/main" val="3686685110"/>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48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6"/>
            </a:lvl1pPr>
          </a:lstStyle>
          <a:p>
            <a:r>
              <a:rPr lang="en-US"/>
              <a:t>Click to edit Master title style</a:t>
            </a:r>
          </a:p>
        </p:txBody>
      </p:sp>
      <p:sp>
        <p:nvSpPr>
          <p:cNvPr id="3" name="Subtitle 2"/>
          <p:cNvSpPr>
            <a:spLocks noGrp="1"/>
          </p:cNvSpPr>
          <p:nvPr>
            <p:ph type="subTitle" idx="1"/>
          </p:nvPr>
        </p:nvSpPr>
        <p:spPr>
          <a:xfrm>
            <a:off x="1524000" y="3602039"/>
            <a:ext cx="9144000" cy="517065"/>
          </a:xfrm>
        </p:spPr>
        <p:txBody>
          <a:bodyPr/>
          <a:lstStyle>
            <a:lvl1pPr marL="0" indent="0" algn="ctr">
              <a:buNone/>
              <a:defRPr sz="2400"/>
            </a:lvl1pPr>
            <a:lvl2pPr marL="457025" indent="0" algn="ctr">
              <a:buNone/>
              <a:defRPr sz="2000"/>
            </a:lvl2pPr>
            <a:lvl3pPr marL="914049" indent="0" algn="ctr">
              <a:buNone/>
              <a:defRPr sz="1800"/>
            </a:lvl3pPr>
            <a:lvl4pPr marL="1371074" indent="0" algn="ctr">
              <a:buNone/>
              <a:defRPr sz="1600"/>
            </a:lvl4pPr>
            <a:lvl5pPr marL="1828098" indent="0" algn="ctr">
              <a:buNone/>
              <a:defRPr sz="1600"/>
            </a:lvl5pPr>
            <a:lvl6pPr marL="2285122" indent="0" algn="ctr">
              <a:buNone/>
              <a:defRPr sz="1600"/>
            </a:lvl6pPr>
            <a:lvl7pPr marL="2742147" indent="0" algn="ctr">
              <a:buNone/>
              <a:defRPr sz="1600"/>
            </a:lvl7pPr>
            <a:lvl8pPr marL="3199171" indent="0" algn="ctr">
              <a:buNone/>
              <a:defRPr sz="1600"/>
            </a:lvl8pPr>
            <a:lvl9pPr marL="3656195"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2" y="6356352"/>
            <a:ext cx="2743200" cy="365125"/>
          </a:xfrm>
          <a:prstGeom prst="rect">
            <a:avLst/>
          </a:prstGeom>
        </p:spPr>
        <p:txBody>
          <a:bodyPr/>
          <a:lstStyle/>
          <a:p>
            <a:pPr defTabSz="914192"/>
            <a:fld id="{23728261-9216-4514-9316-D4808F01CD8D}" type="datetimeFigureOut">
              <a:rPr lang="en-US" smtClean="0">
                <a:solidFill>
                  <a:srgbClr val="000000">
                    <a:tint val="75000"/>
                  </a:srgbClr>
                </a:solidFill>
              </a:rPr>
              <a:pPr defTabSz="914192"/>
              <a:t>11/30/17</a:t>
            </a:fld>
            <a:endParaRPr lang="en-US">
              <a:solidFill>
                <a:srgbClr val="000000">
                  <a:tint val="75000"/>
                </a:srgbClr>
              </a:solidFill>
            </a:endParaRPr>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pPr defTabSz="914192"/>
            <a:endParaRPr lang="en-US">
              <a:solidFill>
                <a:srgbClr val="000000">
                  <a:tint val="75000"/>
                </a:srgbClr>
              </a:solidFill>
            </a:endParaRPr>
          </a:p>
        </p:txBody>
      </p:sp>
      <p:sp>
        <p:nvSpPr>
          <p:cNvPr id="6" name="Slide Number Placeholder 5"/>
          <p:cNvSpPr>
            <a:spLocks noGrp="1"/>
          </p:cNvSpPr>
          <p:nvPr>
            <p:ph type="sldNum" sz="quarter" idx="12"/>
          </p:nvPr>
        </p:nvSpPr>
        <p:spPr>
          <a:xfrm>
            <a:off x="8610600" y="6356352"/>
            <a:ext cx="2743200" cy="365125"/>
          </a:xfrm>
          <a:prstGeom prst="rect">
            <a:avLst/>
          </a:prstGeom>
        </p:spPr>
        <p:txBody>
          <a:bodyPr/>
          <a:lstStyle/>
          <a:p>
            <a:pPr defTabSz="914192"/>
            <a:fld id="{37DAE8AA-0EE1-4B5E-AB96-4CFEA3836990}" type="slidenum">
              <a:rPr lang="en-US" smtClean="0">
                <a:solidFill>
                  <a:srgbClr val="000000">
                    <a:tint val="75000"/>
                  </a:srgbClr>
                </a:solidFill>
              </a:rPr>
              <a:pPr defTabSz="914192"/>
              <a:t>‹#›</a:t>
            </a:fld>
            <a:endParaRPr lang="en-US">
              <a:solidFill>
                <a:srgbClr val="000000">
                  <a:tint val="75000"/>
                </a:srgbClr>
              </a:solidFill>
            </a:endParaRPr>
          </a:p>
        </p:txBody>
      </p:sp>
    </p:spTree>
    <p:extLst>
      <p:ext uri="{BB962C8B-B14F-4D97-AF65-F5344CB8AC3E}">
        <p14:creationId xmlns:p14="http://schemas.microsoft.com/office/powerpoint/2010/main" val="2595067533"/>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userDrawn="1">
  <p:cSld name="1_Title">
    <p:spTree>
      <p:nvGrpSpPr>
        <p:cNvPr id="1" name=""/>
        <p:cNvGrpSpPr/>
        <p:nvPr/>
      </p:nvGrpSpPr>
      <p:grpSpPr>
        <a:xfrm>
          <a:off x="0" y="0"/>
          <a:ext cx="0" cy="0"/>
          <a:chOff x="0" y="0"/>
          <a:chExt cx="0" cy="0"/>
        </a:xfrm>
      </p:grpSpPr>
      <p:sp>
        <p:nvSpPr>
          <p:cNvPr id="7" name="Title 2"/>
          <p:cNvSpPr>
            <a:spLocks noGrp="1"/>
          </p:cNvSpPr>
          <p:nvPr>
            <p:ph type="title"/>
          </p:nvPr>
        </p:nvSpPr>
        <p:spPr>
          <a:xfrm>
            <a:off x="268927" y="286381"/>
            <a:ext cx="11653523" cy="927940"/>
          </a:xfrm>
          <a:prstGeom prst="rect">
            <a:avLst/>
          </a:prstGeom>
        </p:spPr>
        <p:txBody>
          <a:bodyPr/>
          <a:lstStyle>
            <a:lvl1pPr algn="l">
              <a:defRPr sz="5095">
                <a:solidFill>
                  <a:schemeClr val="tx2"/>
                </a:solidFill>
              </a:defRPr>
            </a:lvl1pPr>
          </a:lstStyle>
          <a:p>
            <a:r>
              <a:rPr lang="en-US"/>
              <a:t>Click to edit Master title style</a:t>
            </a:r>
            <a:endParaRPr lang="en-US" dirty="0"/>
          </a:p>
        </p:txBody>
      </p:sp>
      <p:sp>
        <p:nvSpPr>
          <p:cNvPr id="5" name="Slide Number Placeholder 3"/>
          <p:cNvSpPr>
            <a:spLocks noGrp="1"/>
          </p:cNvSpPr>
          <p:nvPr>
            <p:ph type="sldNum" sz="quarter" idx="15"/>
          </p:nvPr>
        </p:nvSpPr>
        <p:spPr>
          <a:xfrm>
            <a:off x="8610600" y="6356351"/>
            <a:ext cx="2743200" cy="365125"/>
          </a:xfrm>
          <a:prstGeom prst="rect">
            <a:avLst/>
          </a:prstGeom>
        </p:spPr>
        <p:txBody>
          <a:bodyPr/>
          <a:lstStyle>
            <a:lvl1pPr>
              <a:defRPr/>
            </a:lvl1pPr>
          </a:lstStyle>
          <a:p>
            <a:pPr defTabSz="914367"/>
            <a:fld id="{6052FC3A-E1BD-E54F-9A48-71EBDEF00552}" type="slidenum">
              <a:rPr lang="en-US" smtClean="0">
                <a:solidFill>
                  <a:srgbClr val="505050"/>
                </a:solidFill>
              </a:rPr>
              <a:pPr defTabSz="914367"/>
              <a:t>‹#›</a:t>
            </a:fld>
            <a:endParaRPr lang="en-US">
              <a:solidFill>
                <a:srgbClr val="505050"/>
              </a:solidFill>
            </a:endParaRPr>
          </a:p>
        </p:txBody>
      </p:sp>
    </p:spTree>
    <p:extLst>
      <p:ext uri="{BB962C8B-B14F-4D97-AF65-F5344CB8AC3E}">
        <p14:creationId xmlns:p14="http://schemas.microsoft.com/office/powerpoint/2010/main" val="4123700160"/>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488.xml><?xml version="1.0" encoding="utf-8"?>
<p:sldLayout xmlns:a="http://schemas.openxmlformats.org/drawingml/2006/main" xmlns:r="http://schemas.openxmlformats.org/officeDocument/2006/relationships" xmlns:p="http://schemas.openxmlformats.org/presentationml/2006/main"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2" y="1261735"/>
            <a:ext cx="5378548" cy="1973318"/>
          </a:xfrm>
        </p:spPr>
        <p:txBody>
          <a:bodyPr>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a:blip r:embed="rId2"/>
            <a:stretch>
              <a:fillRect/>
            </a:stretch>
          </a:blipFill>
        </p:spPr>
        <p:txBody>
          <a:bodyPr tIns="548640" anchor="ctr" anchorCtr="0">
            <a:noAutofit/>
          </a:bodyPr>
          <a:lstStyle>
            <a:lvl1pPr marL="0" indent="0" algn="ctr">
              <a:buNone/>
              <a:defRPr sz="1567"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27886361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9.xml><?xml version="1.0" encoding="utf-8"?>
<p:sldLayout xmlns:a="http://schemas.openxmlformats.org/drawingml/2006/main" xmlns:r="http://schemas.openxmlformats.org/officeDocument/2006/relationships" xmlns:p="http://schemas.openxmlformats.org/presentationml/2006/main" preserve="1" userDrawn="1">
  <p:cSld name="Walkin (event nam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 name="Group 4"/>
          <p:cNvGrpSpPr>
            <a:grpSpLocks noChangeAspect="1"/>
          </p:cNvGrpSpPr>
          <p:nvPr userDrawn="1"/>
        </p:nvGrpSpPr>
        <p:grpSpPr bwMode="white">
          <a:xfrm>
            <a:off x="459102" y="470067"/>
            <a:ext cx="1419662" cy="304828"/>
            <a:chOff x="457200" y="1643393"/>
            <a:chExt cx="4492753" cy="964540"/>
          </a:xfrm>
        </p:grpSpPr>
        <p:pic>
          <p:nvPicPr>
            <p:cNvPr id="6" name="Picture 5"/>
            <p:cNvPicPr>
              <a:picLocks noChangeAspect="1"/>
            </p:cNvPicPr>
            <p:nvPr/>
          </p:nvPicPr>
          <p:blipFill>
            <a:blip r:embed="rId3"/>
            <a:stretch>
              <a:fillRect/>
            </a:stretch>
          </p:blipFill>
          <p:spPr bwMode="white">
            <a:xfrm>
              <a:off x="457200" y="1643393"/>
              <a:ext cx="964540" cy="964540"/>
            </a:xfrm>
            <a:prstGeom prst="rect">
              <a:avLst/>
            </a:prstGeom>
          </p:spPr>
        </p:pic>
        <p:sp>
          <p:nvSpPr>
            <p:cNvPr id="8" name="Freeform 12"/>
            <p:cNvSpPr>
              <a:spLocks noEditPoints="1"/>
            </p:cNvSpPr>
            <p:nvPr/>
          </p:nvSpPr>
          <p:spPr bwMode="white">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367"/>
              <a:endParaRPr lang="en-US" sz="1765">
                <a:solidFill>
                  <a:srgbClr val="353535"/>
                </a:solidFill>
              </a:endParaRPr>
            </a:p>
          </p:txBody>
        </p:sp>
      </p:grpSp>
      <p:pic>
        <p:nvPicPr>
          <p:cNvPr id="9" name="Picture 8"/>
          <p:cNvPicPr>
            <a:picLocks noChangeAspect="1"/>
          </p:cNvPicPr>
          <p:nvPr userDrawn="1"/>
        </p:nvPicPr>
        <p:blipFill>
          <a:blip r:embed="rId4"/>
          <a:stretch>
            <a:fillRect/>
          </a:stretch>
        </p:blipFill>
        <p:spPr>
          <a:xfrm>
            <a:off x="4906250" y="484298"/>
            <a:ext cx="6822760" cy="1300000"/>
          </a:xfrm>
          <a:prstGeom prst="rect">
            <a:avLst/>
          </a:prstGeom>
        </p:spPr>
      </p:pic>
    </p:spTree>
    <p:extLst>
      <p:ext uri="{BB962C8B-B14F-4D97-AF65-F5344CB8AC3E}">
        <p14:creationId xmlns:p14="http://schemas.microsoft.com/office/powerpoint/2010/main" val="1605647503"/>
      </p:ext>
    </p:extLst>
  </p:cSld>
  <p:clrMapOvr>
    <a:masterClrMapping/>
  </p:clrMapOvr>
  <p:transition>
    <p:fade/>
  </p:transition>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Walkin Microsoft Ready - Editable">
    <p:bg>
      <p:bgPr>
        <a:solidFill>
          <a:schemeClr val="accent1"/>
        </a:solidFill>
        <a:effectLst/>
      </p:bgPr>
    </p:bg>
    <p:spTree>
      <p:nvGrpSpPr>
        <p:cNvPr id="1" name=""/>
        <p:cNvGrpSpPr/>
        <p:nvPr/>
      </p:nvGrpSpPr>
      <p:grpSpPr>
        <a:xfrm>
          <a:off x="0" y="0"/>
          <a:ext cx="0" cy="0"/>
          <a:chOff x="0" y="0"/>
          <a:chExt cx="0" cy="0"/>
        </a:xfrm>
      </p:grpSpPr>
      <p:pic>
        <p:nvPicPr>
          <p:cNvPr id="6"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
        <p:nvSpPr>
          <p:cNvPr id="2" name="TextBox 1">
            <a:extLst>
              <a:ext uri="{FF2B5EF4-FFF2-40B4-BE49-F238E27FC236}">
                <a16:creationId xmlns:a16="http://schemas.microsoft.com/office/drawing/2014/main" id="{056C9DEE-6F0F-4952-B2B1-A47AFA7F3DE1}"/>
              </a:ext>
            </a:extLst>
          </p:cNvPr>
          <p:cNvSpPr txBox="1"/>
          <p:nvPr userDrawn="1"/>
        </p:nvSpPr>
        <p:spPr>
          <a:xfrm>
            <a:off x="221373" y="1834504"/>
            <a:ext cx="5575818" cy="1022998"/>
          </a:xfrm>
          <a:prstGeom prst="rect">
            <a:avLst/>
          </a:prstGeom>
          <a:noFill/>
        </p:spPr>
        <p:txBody>
          <a:bodyPr wrap="square" lIns="179285" tIns="143428" rIns="179285" bIns="143428" rtlCol="0">
            <a:spAutoFit/>
          </a:bodyPr>
          <a:lstStyle/>
          <a:p>
            <a:pPr algn="r" defTabSz="914367">
              <a:lnSpc>
                <a:spcPct val="90000"/>
              </a:lnSpc>
              <a:spcAft>
                <a:spcPts val="588"/>
              </a:spcAft>
            </a:pPr>
            <a:r>
              <a:rPr lang="en-US" sz="5294">
                <a:gradFill>
                  <a:gsLst>
                    <a:gs pos="2917">
                      <a:srgbClr val="FFFFFF"/>
                    </a:gs>
                    <a:gs pos="30000">
                      <a:srgbClr val="FFFFFF"/>
                    </a:gs>
                  </a:gsLst>
                  <a:lin ang="5400000" scaled="0"/>
                </a:gradFill>
                <a:latin typeface="Segoe UI Light"/>
              </a:rPr>
              <a:t>GBB Ready to</a:t>
            </a:r>
          </a:p>
        </p:txBody>
      </p:sp>
      <p:sp>
        <p:nvSpPr>
          <p:cNvPr id="5" name="Text Placeholder 4">
            <a:extLst>
              <a:ext uri="{FF2B5EF4-FFF2-40B4-BE49-F238E27FC236}">
                <a16:creationId xmlns:a16="http://schemas.microsoft.com/office/drawing/2014/main" id="{65CD16D0-030B-4E01-8C7E-8FA7B612BB85}"/>
              </a:ext>
            </a:extLst>
          </p:cNvPr>
          <p:cNvSpPr>
            <a:spLocks noGrp="1"/>
          </p:cNvSpPr>
          <p:nvPr userDrawn="1">
            <p:ph type="body" sz="quarter" idx="10" hasCustomPrompt="1"/>
          </p:nvPr>
        </p:nvSpPr>
        <p:spPr>
          <a:xfrm>
            <a:off x="5628510" y="1834504"/>
            <a:ext cx="6274974" cy="1022069"/>
          </a:xfrm>
        </p:spPr>
        <p:txBody>
          <a:bodyPr lIns="182880" tIns="146304" rIns="182880" bIns="146304"/>
          <a:lstStyle>
            <a:lvl1pPr marL="0" indent="0">
              <a:buNone/>
              <a:defRPr sz="5294"/>
            </a:lvl1pPr>
          </a:lstStyle>
          <a:p>
            <a:pPr lvl="0"/>
            <a:r>
              <a:rPr lang="en-US"/>
              <a:t>&lt;theme word here&gt;</a:t>
            </a:r>
          </a:p>
        </p:txBody>
      </p:sp>
      <p:sp>
        <p:nvSpPr>
          <p:cNvPr id="11" name="TextBox 10">
            <a:extLst>
              <a:ext uri="{FF2B5EF4-FFF2-40B4-BE49-F238E27FC236}">
                <a16:creationId xmlns:a16="http://schemas.microsoft.com/office/drawing/2014/main" id="{E83994D1-B42D-4DF0-86D5-48A780335374}"/>
              </a:ext>
            </a:extLst>
          </p:cNvPr>
          <p:cNvSpPr txBox="1"/>
          <p:nvPr userDrawn="1"/>
        </p:nvSpPr>
        <p:spPr>
          <a:xfrm>
            <a:off x="202095" y="2599697"/>
            <a:ext cx="5661415" cy="1022998"/>
          </a:xfrm>
          <a:prstGeom prst="rect">
            <a:avLst/>
          </a:prstGeom>
          <a:noFill/>
        </p:spPr>
        <p:txBody>
          <a:bodyPr wrap="square" lIns="179285" tIns="143428" rIns="179285" bIns="143428" rtlCol="0">
            <a:spAutoFit/>
          </a:bodyPr>
          <a:lstStyle/>
          <a:p>
            <a:pPr algn="r" defTabSz="914367">
              <a:lnSpc>
                <a:spcPct val="90000"/>
              </a:lnSpc>
              <a:spcAft>
                <a:spcPts val="588"/>
              </a:spcAft>
            </a:pPr>
            <a:r>
              <a:rPr lang="en-US" sz="5294">
                <a:gradFill>
                  <a:gsLst>
                    <a:gs pos="2917">
                      <a:srgbClr val="FFFFFF"/>
                    </a:gs>
                    <a:gs pos="30000">
                      <a:srgbClr val="FFFFFF"/>
                    </a:gs>
                  </a:gsLst>
                  <a:lin ang="5400000" scaled="0"/>
                </a:gradFill>
                <a:latin typeface="Segoe UI Light"/>
              </a:rPr>
              <a:t>to</a:t>
            </a:r>
          </a:p>
        </p:txBody>
      </p:sp>
      <p:sp>
        <p:nvSpPr>
          <p:cNvPr id="13" name="Text Placeholder 4">
            <a:extLst>
              <a:ext uri="{FF2B5EF4-FFF2-40B4-BE49-F238E27FC236}">
                <a16:creationId xmlns:a16="http://schemas.microsoft.com/office/drawing/2014/main" id="{8EA71668-2A88-4115-853E-BEC05FB59E72}"/>
              </a:ext>
            </a:extLst>
          </p:cNvPr>
          <p:cNvSpPr>
            <a:spLocks noGrp="1"/>
          </p:cNvSpPr>
          <p:nvPr userDrawn="1">
            <p:ph type="body" sz="quarter" idx="11" hasCustomPrompt="1"/>
          </p:nvPr>
        </p:nvSpPr>
        <p:spPr>
          <a:xfrm>
            <a:off x="5628510" y="2599697"/>
            <a:ext cx="6274974" cy="1022998"/>
          </a:xfrm>
        </p:spPr>
        <p:txBody>
          <a:bodyPr lIns="182880" tIns="146304" rIns="182880" bIns="146304"/>
          <a:lstStyle>
            <a:lvl1pPr marL="0" indent="0">
              <a:buNone/>
              <a:defRPr sz="5294"/>
            </a:lvl1pPr>
          </a:lstStyle>
          <a:p>
            <a:pPr lvl="0"/>
            <a:r>
              <a:rPr lang="en-US"/>
              <a:t>&lt;theme word here&gt;</a:t>
            </a:r>
          </a:p>
        </p:txBody>
      </p:sp>
      <p:sp>
        <p:nvSpPr>
          <p:cNvPr id="14" name="TextBox 13">
            <a:extLst>
              <a:ext uri="{FF2B5EF4-FFF2-40B4-BE49-F238E27FC236}">
                <a16:creationId xmlns:a16="http://schemas.microsoft.com/office/drawing/2014/main" id="{70274CE8-0669-40AC-B5B3-94E0883E20B7}"/>
              </a:ext>
            </a:extLst>
          </p:cNvPr>
          <p:cNvSpPr txBox="1"/>
          <p:nvPr userDrawn="1"/>
        </p:nvSpPr>
        <p:spPr>
          <a:xfrm>
            <a:off x="202095" y="3378027"/>
            <a:ext cx="5661415" cy="1022998"/>
          </a:xfrm>
          <a:prstGeom prst="rect">
            <a:avLst/>
          </a:prstGeom>
          <a:noFill/>
        </p:spPr>
        <p:txBody>
          <a:bodyPr wrap="square" lIns="179285" tIns="143428" rIns="179285" bIns="143428" rtlCol="0">
            <a:spAutoFit/>
          </a:bodyPr>
          <a:lstStyle/>
          <a:p>
            <a:pPr algn="r" defTabSz="914367">
              <a:lnSpc>
                <a:spcPct val="90000"/>
              </a:lnSpc>
              <a:spcAft>
                <a:spcPts val="588"/>
              </a:spcAft>
            </a:pPr>
            <a:r>
              <a:rPr lang="en-US" sz="5294">
                <a:gradFill>
                  <a:gsLst>
                    <a:gs pos="2917">
                      <a:srgbClr val="FFFFFF"/>
                    </a:gs>
                    <a:gs pos="30000">
                      <a:srgbClr val="FFFFFF"/>
                    </a:gs>
                  </a:gsLst>
                  <a:lin ang="5400000" scaled="0"/>
                </a:gradFill>
                <a:latin typeface="Segoe UI Light"/>
              </a:rPr>
              <a:t>to</a:t>
            </a:r>
          </a:p>
        </p:txBody>
      </p:sp>
      <p:sp>
        <p:nvSpPr>
          <p:cNvPr id="15" name="Text Placeholder 4">
            <a:extLst>
              <a:ext uri="{FF2B5EF4-FFF2-40B4-BE49-F238E27FC236}">
                <a16:creationId xmlns:a16="http://schemas.microsoft.com/office/drawing/2014/main" id="{46AE5335-01B3-4932-AE7C-C7409C947F67}"/>
              </a:ext>
            </a:extLst>
          </p:cNvPr>
          <p:cNvSpPr>
            <a:spLocks noGrp="1"/>
          </p:cNvSpPr>
          <p:nvPr userDrawn="1">
            <p:ph type="body" sz="quarter" idx="12" hasCustomPrompt="1"/>
          </p:nvPr>
        </p:nvSpPr>
        <p:spPr>
          <a:xfrm>
            <a:off x="5628510" y="3378027"/>
            <a:ext cx="6274974" cy="1022998"/>
          </a:xfrm>
        </p:spPr>
        <p:txBody>
          <a:bodyPr lIns="182880" tIns="146304" rIns="182880" bIns="146304"/>
          <a:lstStyle>
            <a:lvl1pPr marL="0" indent="0">
              <a:buNone/>
              <a:defRPr sz="5294"/>
            </a:lvl1pPr>
          </a:lstStyle>
          <a:p>
            <a:pPr lvl="0"/>
            <a:r>
              <a:rPr lang="en-US"/>
              <a:t>&lt;theme word here&gt;</a:t>
            </a:r>
          </a:p>
        </p:txBody>
      </p:sp>
      <p:sp>
        <p:nvSpPr>
          <p:cNvPr id="16" name="TextBox 15">
            <a:extLst>
              <a:ext uri="{FF2B5EF4-FFF2-40B4-BE49-F238E27FC236}">
                <a16:creationId xmlns:a16="http://schemas.microsoft.com/office/drawing/2014/main" id="{FAA1E864-D76C-4EE8-B187-3A722343D017}"/>
              </a:ext>
            </a:extLst>
          </p:cNvPr>
          <p:cNvSpPr txBox="1"/>
          <p:nvPr userDrawn="1"/>
        </p:nvSpPr>
        <p:spPr>
          <a:xfrm>
            <a:off x="4927287" y="4143219"/>
            <a:ext cx="6126278" cy="1022871"/>
          </a:xfrm>
          <a:prstGeom prst="rect">
            <a:avLst/>
          </a:prstGeom>
          <a:noFill/>
        </p:spPr>
        <p:txBody>
          <a:bodyPr wrap="non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to keep transforming</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0.xml><?xml version="1.0" encoding="utf-8"?>
<p:sldLayout xmlns:a="http://schemas.openxmlformats.org/drawingml/2006/main" xmlns:r="http://schemas.openxmlformats.org/officeDocument/2006/relationships" xmlns:p="http://schemas.openxmlformats.org/presentationml/2006/main" preserve="1" userDrawn="1">
  <p:cSld name="Title Slide - ANIMATED">
    <p:bg>
      <p:bgPr>
        <a:solidFill>
          <a:schemeClr val="bg2"/>
        </a:solidFill>
        <a:effectLst/>
      </p:bgPr>
    </p:bg>
    <p:spTree>
      <p:nvGrpSpPr>
        <p:cNvPr id="1" name=""/>
        <p:cNvGrpSpPr/>
        <p:nvPr/>
      </p:nvGrpSpPr>
      <p:grpSpPr>
        <a:xfrm>
          <a:off x="0" y="0"/>
          <a:ext cx="0" cy="0"/>
          <a:chOff x="0" y="0"/>
          <a:chExt cx="0" cy="0"/>
        </a:xfrm>
      </p:grpSpPr>
      <p:sp>
        <p:nvSpPr>
          <p:cNvPr id="19" name="Rectangle 5"/>
          <p:cNvSpPr>
            <a:spLocks noChangeArrowheads="1"/>
          </p:cNvSpPr>
          <p:nvPr userDrawn="1"/>
        </p:nvSpPr>
        <p:spPr bwMode="auto">
          <a:xfrm>
            <a:off x="3113" y="4309988"/>
            <a:ext cx="12188887" cy="2551127"/>
          </a:xfrm>
          <a:prstGeom prst="rect">
            <a:avLst/>
          </a:prstGeom>
          <a:solidFill>
            <a:srgbClr val="4DA0E2"/>
          </a:solidFill>
          <a:ln>
            <a:noFill/>
          </a:ln>
        </p:spPr>
        <p:txBody>
          <a:bodyPr vert="horz" wrap="square" lIns="89642" tIns="44821" rIns="89642" bIns="44821" numCol="1" anchor="t" anchorCtr="0" compatLnSpc="1">
            <a:prstTxWarp prst="textNoShape">
              <a:avLst/>
            </a:prstTxWarp>
          </a:bodyPr>
          <a:lstStyle/>
          <a:p>
            <a:pPr defTabSz="914367"/>
            <a:endParaRPr lang="en-US" sz="1765">
              <a:solidFill>
                <a:srgbClr val="FFFFFF"/>
              </a:solidFill>
              <a:latin typeface="Segoe UI"/>
            </a:endParaRPr>
          </a:p>
        </p:txBody>
      </p:sp>
      <p:sp>
        <p:nvSpPr>
          <p:cNvPr id="20" name="Rectangle 7"/>
          <p:cNvSpPr>
            <a:spLocks noChangeArrowheads="1"/>
          </p:cNvSpPr>
          <p:nvPr userDrawn="1"/>
        </p:nvSpPr>
        <p:spPr bwMode="auto">
          <a:xfrm>
            <a:off x="1" y="5729528"/>
            <a:ext cx="12188888" cy="1131586"/>
          </a:xfrm>
          <a:prstGeom prst="rect">
            <a:avLst/>
          </a:prstGeom>
          <a:solidFill>
            <a:srgbClr val="00188F"/>
          </a:solidFill>
          <a:ln>
            <a:noFill/>
          </a:ln>
          <a:extLst/>
        </p:spPr>
        <p:txBody>
          <a:bodyPr vert="horz" wrap="square" lIns="89642" tIns="44821" rIns="89642" bIns="44821" numCol="1" anchor="t" anchorCtr="0" compatLnSpc="1">
            <a:prstTxWarp prst="textNoShape">
              <a:avLst/>
            </a:prstTxWarp>
          </a:bodyPr>
          <a:lstStyle/>
          <a:p>
            <a:pPr defTabSz="914367"/>
            <a:endParaRPr lang="en-US" sz="1765">
              <a:solidFill>
                <a:srgbClr val="FFFFFF"/>
              </a:solidFill>
              <a:latin typeface="Segoe UI"/>
            </a:endParaRPr>
          </a:p>
        </p:txBody>
      </p:sp>
      <p:sp>
        <p:nvSpPr>
          <p:cNvPr id="21" name="Rectangle 8"/>
          <p:cNvSpPr>
            <a:spLocks noChangeArrowheads="1"/>
          </p:cNvSpPr>
          <p:nvPr userDrawn="1"/>
        </p:nvSpPr>
        <p:spPr bwMode="auto">
          <a:xfrm>
            <a:off x="3113" y="3343392"/>
            <a:ext cx="12185777" cy="277059"/>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FFFFFF"/>
              </a:solidFill>
              <a:latin typeface="Segoe UI"/>
            </a:endParaRPr>
          </a:p>
        </p:txBody>
      </p:sp>
      <p:sp>
        <p:nvSpPr>
          <p:cNvPr id="22" name="Rectangle 21"/>
          <p:cNvSpPr/>
          <p:nvPr userDrawn="1"/>
        </p:nvSpPr>
        <p:spPr bwMode="white">
          <a:xfrm>
            <a:off x="0" y="-312"/>
            <a:ext cx="12191377" cy="6858623"/>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kern="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3" name="Rectangle 6"/>
          <p:cNvSpPr>
            <a:spLocks noChangeArrowheads="1"/>
          </p:cNvSpPr>
          <p:nvPr userDrawn="1"/>
        </p:nvSpPr>
        <p:spPr bwMode="auto">
          <a:xfrm>
            <a:off x="3113" y="4309988"/>
            <a:ext cx="12188887" cy="255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FFFFFF"/>
              </a:solidFill>
              <a:latin typeface="Segoe UI"/>
            </a:endParaRPr>
          </a:p>
        </p:txBody>
      </p:sp>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294" spc="-98"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1" y="3878574"/>
            <a:ext cx="7171337" cy="1792326"/>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grpSp>
        <p:nvGrpSpPr>
          <p:cNvPr id="7" name="Group 6"/>
          <p:cNvGrpSpPr>
            <a:grpSpLocks noChangeAspect="1"/>
          </p:cNvGrpSpPr>
          <p:nvPr userDrawn="1"/>
        </p:nvGrpSpPr>
        <p:grpSpPr bwMode="black">
          <a:xfrm>
            <a:off x="459102" y="470067"/>
            <a:ext cx="1419662" cy="304828"/>
            <a:chOff x="457200" y="1643393"/>
            <a:chExt cx="4492753" cy="964540"/>
          </a:xfrm>
        </p:grpSpPr>
        <p:pic>
          <p:nvPicPr>
            <p:cNvPr id="8" name="Picture 7"/>
            <p:cNvPicPr>
              <a:picLocks noChangeAspect="1"/>
            </p:cNvPicPr>
            <p:nvPr/>
          </p:nvPicPr>
          <p:blipFill>
            <a:blip r:embed="rId2"/>
            <a:stretch>
              <a:fillRect/>
            </a:stretch>
          </p:blipFill>
          <p:spPr bwMode="black">
            <a:xfrm>
              <a:off x="457200" y="1643393"/>
              <a:ext cx="964540" cy="964540"/>
            </a:xfrm>
            <a:prstGeom prst="rect">
              <a:avLst/>
            </a:prstGeom>
          </p:spPr>
        </p:pic>
        <p:sp>
          <p:nvSpPr>
            <p:cNvPr id="10" name="Freeform 12"/>
            <p:cNvSpPr>
              <a:spLocks noEditPoints="1"/>
            </p:cNvSpPr>
            <p:nvPr/>
          </p:nvSpPr>
          <p:spPr bwMode="black">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grpSp>
      <p:sp>
        <p:nvSpPr>
          <p:cNvPr id="11" name="TextBox 7"/>
          <p:cNvSpPr txBox="1"/>
          <p:nvPr userDrawn="1"/>
        </p:nvSpPr>
        <p:spPr bwMode="white">
          <a:xfrm>
            <a:off x="4270276" y="6566924"/>
            <a:ext cx="3651449"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dirty="0">
                <a:gradFill>
                  <a:gsLst>
                    <a:gs pos="0">
                      <a:srgbClr val="FFFFFF">
                        <a:alpha val="50000"/>
                      </a:srgbClr>
                    </a:gs>
                    <a:gs pos="86000">
                      <a:srgbClr val="FFFFFF">
                        <a:alpha val="50000"/>
                      </a:srgbClr>
                    </a:gs>
                  </a:gsLst>
                  <a:lin ang="5400000" scaled="0"/>
                </a:gradFill>
              </a:rPr>
              <a:t>MICROSOFT CONFIDENTIAL – INTERNAL ONLY</a:t>
            </a:r>
          </a:p>
        </p:txBody>
      </p:sp>
      <p:sp>
        <p:nvSpPr>
          <p:cNvPr id="12" name="Text Placeholder 16"/>
          <p:cNvSpPr>
            <a:spLocks noGrp="1"/>
          </p:cNvSpPr>
          <p:nvPr>
            <p:ph type="body" sz="quarter" idx="13" hasCustomPrompt="1"/>
          </p:nvPr>
        </p:nvSpPr>
        <p:spPr>
          <a:xfrm>
            <a:off x="8339677" y="288560"/>
            <a:ext cx="3585699"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Session Code</a:t>
            </a:r>
          </a:p>
        </p:txBody>
      </p:sp>
      <p:sp>
        <p:nvSpPr>
          <p:cNvPr id="13" name="Text Placeholder 16"/>
          <p:cNvSpPr>
            <a:spLocks noGrp="1"/>
          </p:cNvSpPr>
          <p:nvPr>
            <p:ph type="body" sz="quarter" idx="14" hasCustomPrompt="1"/>
          </p:nvPr>
        </p:nvSpPr>
        <p:spPr>
          <a:xfrm>
            <a:off x="269303" y="5993567"/>
            <a:ext cx="3585699" cy="567015"/>
          </a:xfrm>
        </p:spPr>
        <p:txBody>
          <a:bodyPr lIns="182880" tIns="146304" rIns="182880" bIns="146304" anchor="b"/>
          <a:lstStyle>
            <a:lvl1pPr marL="0" indent="0" algn="l">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Yammer hashtag</a:t>
            </a:r>
          </a:p>
        </p:txBody>
      </p:sp>
    </p:spTree>
    <p:extLst>
      <p:ext uri="{BB962C8B-B14F-4D97-AF65-F5344CB8AC3E}">
        <p14:creationId xmlns:p14="http://schemas.microsoft.com/office/powerpoint/2010/main" val="306902210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24000" decel="76000" fill="hold" grpId="0" nodeType="withEffect">
                                  <p:stCondLst>
                                    <p:cond delay="0"/>
                                  </p:stCondLst>
                                  <p:childTnLst>
                                    <p:animMotion origin="layout" path="M 0 3.25011E-6 L 1.00728 3.25011E-6 " pathEditMode="relative" rAng="0" ptsTypes="AA">
                                      <p:cBhvr>
                                        <p:cTn id="6" dur="750" fill="hold"/>
                                        <p:tgtEl>
                                          <p:spTgt spid="21"/>
                                        </p:tgtEl>
                                        <p:attrNameLst>
                                          <p:attrName>ppt_x</p:attrName>
                                          <p:attrName>ppt_y</p:attrName>
                                        </p:attrNameLst>
                                      </p:cBhvr>
                                      <p:rCtr x="50357" y="0"/>
                                    </p:animMotion>
                                  </p:childTnLst>
                                </p:cTn>
                              </p:par>
                              <p:par>
                                <p:cTn id="7" presetID="63" presetClass="path" presetSubtype="0" accel="24000" decel="76000" fill="hold" grpId="0" nodeType="withEffect">
                                  <p:stCondLst>
                                    <p:cond delay="250"/>
                                  </p:stCondLst>
                                  <p:childTnLst>
                                    <p:animMotion origin="layout" path="M 0 3.25011E-6 L 1.00728 3.25011E-6 " pathEditMode="relative" rAng="0" ptsTypes="AA">
                                      <p:cBhvr>
                                        <p:cTn id="8" dur="750" fill="hold"/>
                                        <p:tgtEl>
                                          <p:spTgt spid="19"/>
                                        </p:tgtEl>
                                        <p:attrNameLst>
                                          <p:attrName>ppt_x</p:attrName>
                                          <p:attrName>ppt_y</p:attrName>
                                        </p:attrNameLst>
                                      </p:cBhvr>
                                      <p:rCtr x="50357" y="0"/>
                                    </p:animMotion>
                                  </p:childTnLst>
                                </p:cTn>
                              </p:par>
                              <p:par>
                                <p:cTn id="9" presetID="63" presetClass="path" presetSubtype="0" accel="24000" decel="76000" fill="hold" grpId="0" nodeType="withEffect">
                                  <p:stCondLst>
                                    <p:cond delay="150"/>
                                  </p:stCondLst>
                                  <p:childTnLst>
                                    <p:animMotion origin="layout" path="M 0 3.25011E-6 L 1.00728 3.25011E-6 " pathEditMode="relative" rAng="0" ptsTypes="AA">
                                      <p:cBhvr>
                                        <p:cTn id="10" dur="750" fill="hold"/>
                                        <p:tgtEl>
                                          <p:spTgt spid="20"/>
                                        </p:tgtEl>
                                        <p:attrNameLst>
                                          <p:attrName>ppt_x</p:attrName>
                                          <p:attrName>ppt_y</p:attrName>
                                        </p:attrNameLst>
                                      </p:cBhvr>
                                      <p:rCtr x="50357" y="0"/>
                                    </p:animMotion>
                                  </p:childTnLst>
                                </p:cTn>
                              </p:par>
                              <p:par>
                                <p:cTn id="11" presetID="1" presetClass="entr" presetSubtype="0" fill="hold" grpId="0" nodeType="withEffect">
                                  <p:stCondLst>
                                    <p:cond delay="1000"/>
                                  </p:stCondLst>
                                  <p:childTnLst>
                                    <p:set>
                                      <p:cBhvr>
                                        <p:cTn id="12" dur="1" fill="hold">
                                          <p:stCondLst>
                                            <p:cond delay="0"/>
                                          </p:stCondLst>
                                        </p:cTn>
                                        <p:tgtEl>
                                          <p:spTgt spid="22"/>
                                        </p:tgtEl>
                                        <p:attrNameLst>
                                          <p:attrName>style.visibility</p:attrName>
                                        </p:attrNameLst>
                                      </p:cBhvr>
                                      <p:to>
                                        <p:strVal val="visible"/>
                                      </p:to>
                                    </p:set>
                                  </p:childTnLst>
                                </p:cTn>
                              </p:par>
                              <p:par>
                                <p:cTn id="13" presetID="10" presetClass="entr" presetSubtype="0" fill="hold" grpId="0" nodeType="withEffect">
                                  <p:stCondLst>
                                    <p:cond delay="75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950"/>
                                        <p:tgtEl>
                                          <p:spTgt spid="9"/>
                                        </p:tgtEl>
                                      </p:cBhvr>
                                    </p:animEffect>
                                  </p:childTnLst>
                                </p:cTn>
                              </p:par>
                              <p:par>
                                <p:cTn id="16" presetID="63" presetClass="path" presetSubtype="0" decel="100000" fill="hold" grpId="1" nodeType="withEffect">
                                  <p:stCondLst>
                                    <p:cond delay="750"/>
                                  </p:stCondLst>
                                  <p:childTnLst>
                                    <p:animMotion origin="layout" path="M -0.01455 4.96142E-6 L -4.34261E-6 4.96142E-6 " pathEditMode="relative" rAng="0" ptsTypes="AA">
                                      <p:cBhvr>
                                        <p:cTn id="17" dur="950" fill="hold"/>
                                        <p:tgtEl>
                                          <p:spTgt spid="9"/>
                                        </p:tgtEl>
                                        <p:attrNameLst>
                                          <p:attrName>ppt_x</p:attrName>
                                          <p:attrName>ppt_y</p:attrName>
                                        </p:attrNameLst>
                                      </p:cBhvr>
                                      <p:rCtr x="728" y="0"/>
                                    </p:animMotion>
                                  </p:childTnLst>
                                </p:cTn>
                              </p:par>
                              <p:par>
                                <p:cTn id="18" presetID="6" presetClass="emph" presetSubtype="0" accel="100000" autoRev="1" fill="hold" grpId="2" nodeType="withEffect">
                                  <p:stCondLst>
                                    <p:cond delay="50"/>
                                  </p:stCondLst>
                                  <p:childTnLst>
                                    <p:animScale>
                                      <p:cBhvr>
                                        <p:cTn id="19" dur="500" fill="hold"/>
                                        <p:tgtEl>
                                          <p:spTgt spid="9"/>
                                        </p:tgtEl>
                                      </p:cBhvr>
                                      <p:by x="95000" y="95000"/>
                                    </p:animScale>
                                  </p:childTnLst>
                                </p:cTn>
                              </p:par>
                              <p:par>
                                <p:cTn id="20" presetID="10" presetClass="entr" presetSubtype="0" fill="hold" grpId="0" nodeType="withEffect">
                                  <p:stCondLst>
                                    <p:cond delay="8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950"/>
                                        <p:tgtEl>
                                          <p:spTgt spid="5"/>
                                        </p:tgtEl>
                                      </p:cBhvr>
                                    </p:animEffect>
                                  </p:childTnLst>
                                </p:cTn>
                              </p:par>
                              <p:par>
                                <p:cTn id="23" presetID="63" presetClass="path" presetSubtype="0" decel="100000" fill="hold" grpId="1" nodeType="withEffect">
                                  <p:stCondLst>
                                    <p:cond delay="800"/>
                                  </p:stCondLst>
                                  <p:childTnLst>
                                    <p:animMotion origin="layout" path="M -0.01455 2.42851E-6 L -3.02783E-6 2.42851E-6 " pathEditMode="relative" rAng="0" ptsTypes="AA">
                                      <p:cBhvr>
                                        <p:cTn id="24" dur="950" fill="hold"/>
                                        <p:tgtEl>
                                          <p:spTgt spid="5"/>
                                        </p:tgtEl>
                                        <p:attrNameLst>
                                          <p:attrName>ppt_x</p:attrName>
                                          <p:attrName>ppt_y</p:attrName>
                                        </p:attrNameLst>
                                      </p:cBhvr>
                                      <p:rCtr x="728" y="0"/>
                                    </p:animMotion>
                                  </p:childTnLst>
                                </p:cTn>
                              </p:par>
                              <p:par>
                                <p:cTn id="25" presetID="6" presetClass="emph" presetSubtype="0" accel="100000" autoRev="1" fill="hold" grpId="2" nodeType="withEffect">
                                  <p:stCondLst>
                                    <p:cond delay="100"/>
                                  </p:stCondLst>
                                  <p:childTnLst>
                                    <p:animScale>
                                      <p:cBhvr>
                                        <p:cTn id="26" dur="500" fill="hold"/>
                                        <p:tgtEl>
                                          <p:spTgt spid="5"/>
                                        </p:tgtEl>
                                      </p:cBhvr>
                                      <p:by x="95000" y="95000"/>
                                    </p:animScale>
                                  </p:childTnLst>
                                </p:cTn>
                              </p:par>
                              <p:par>
                                <p:cTn id="27" presetID="10" presetClass="entr" presetSubtype="0" fill="hold" nodeType="withEffect">
                                  <p:stCondLst>
                                    <p:cond delay="9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950"/>
                                        <p:tgtEl>
                                          <p:spTgt spid="7"/>
                                        </p:tgtEl>
                                      </p:cBhvr>
                                    </p:animEffect>
                                  </p:childTnLst>
                                </p:cTn>
                              </p:par>
                              <p:par>
                                <p:cTn id="30" presetID="63" presetClass="path" presetSubtype="0" decel="100000" fill="hold" nodeType="withEffect">
                                  <p:stCondLst>
                                    <p:cond delay="900"/>
                                  </p:stCondLst>
                                  <p:childTnLst>
                                    <p:animMotion origin="layout" path="M -0.01455 -1.34362E-6 L -3.90605E-7 -1.34362E-6 " pathEditMode="relative" rAng="0" ptsTypes="AA">
                                      <p:cBhvr>
                                        <p:cTn id="31" dur="950" fill="hold"/>
                                        <p:tgtEl>
                                          <p:spTgt spid="7"/>
                                        </p:tgtEl>
                                        <p:attrNameLst>
                                          <p:attrName>ppt_x</p:attrName>
                                          <p:attrName>ppt_y</p:attrName>
                                        </p:attrNameLst>
                                      </p:cBhvr>
                                      <p:rCtr x="728" y="0"/>
                                    </p:animMotion>
                                  </p:childTnLst>
                                </p:cTn>
                              </p:par>
                              <p:par>
                                <p:cTn id="32" presetID="6" presetClass="emph" presetSubtype="0" accel="100000" autoRev="1" fill="hold" nodeType="withEffect">
                                  <p:stCondLst>
                                    <p:cond delay="200"/>
                                  </p:stCondLst>
                                  <p:childTnLst>
                                    <p:animScale>
                                      <p:cBhvr>
                                        <p:cTn id="33" dur="500" fill="hold"/>
                                        <p:tgtEl>
                                          <p:spTgt spid="7"/>
                                        </p:tgtEl>
                                      </p:cBhvr>
                                      <p:by x="95000" y="95000"/>
                                    </p:animScale>
                                  </p:childTnLst>
                                </p:cTn>
                              </p:par>
                              <p:par>
                                <p:cTn id="34" presetID="10" presetClass="entr" presetSubtype="0" fill="hold" grpId="0" nodeType="withEffect">
                                  <p:stCondLst>
                                    <p:cond delay="10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950"/>
                                        <p:tgtEl>
                                          <p:spTgt spid="11"/>
                                        </p:tgtEl>
                                      </p:cBhvr>
                                    </p:animEffect>
                                  </p:childTnLst>
                                </p:cTn>
                              </p:par>
                              <p:par>
                                <p:cTn id="37" presetID="63" presetClass="path" presetSubtype="0" decel="100000" fill="hold" grpId="1" nodeType="withEffect">
                                  <p:stCondLst>
                                    <p:cond delay="1000"/>
                                  </p:stCondLst>
                                  <p:childTnLst>
                                    <p:animMotion origin="layout" path="M -0.01455 -1.34362E-6 L -3.90605E-7 -1.34362E-6 " pathEditMode="relative" rAng="0" ptsTypes="AA">
                                      <p:cBhvr>
                                        <p:cTn id="38" dur="950" fill="hold"/>
                                        <p:tgtEl>
                                          <p:spTgt spid="11"/>
                                        </p:tgtEl>
                                        <p:attrNameLst>
                                          <p:attrName>ppt_x</p:attrName>
                                          <p:attrName>ppt_y</p:attrName>
                                        </p:attrNameLst>
                                      </p:cBhvr>
                                      <p:rCtr x="728" y="0"/>
                                    </p:animMotion>
                                  </p:childTnLst>
                                </p:cTn>
                              </p:par>
                              <p:par>
                                <p:cTn id="39" presetID="6" presetClass="emph" presetSubtype="0" accel="100000" autoRev="1" fill="hold" grpId="2" nodeType="withEffect">
                                  <p:stCondLst>
                                    <p:cond delay="300"/>
                                  </p:stCondLst>
                                  <p:childTnLst>
                                    <p:animScale>
                                      <p:cBhvr>
                                        <p:cTn id="40" dur="500" fill="hold"/>
                                        <p:tgtEl>
                                          <p:spTgt spid="11"/>
                                        </p:tgtEl>
                                      </p:cBhvr>
                                      <p:by x="95000" y="95000"/>
                                    </p:animScale>
                                  </p:childTnLst>
                                </p:cTn>
                              </p:par>
                              <p:par>
                                <p:cTn id="41" presetID="10" presetClass="entr" presetSubtype="0" fill="hold" grpId="0" nodeType="withEffect">
                                  <p:stCondLst>
                                    <p:cond delay="70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950"/>
                                        <p:tgtEl>
                                          <p:spTgt spid="12"/>
                                        </p:tgtEl>
                                      </p:cBhvr>
                                    </p:animEffect>
                                  </p:childTnLst>
                                </p:cTn>
                              </p:par>
                              <p:par>
                                <p:cTn id="44" presetID="63" presetClass="path" presetSubtype="0" decel="100000" fill="hold" grpId="1" nodeType="withEffect">
                                  <p:stCondLst>
                                    <p:cond delay="700"/>
                                  </p:stCondLst>
                                  <p:childTnLst>
                                    <p:animMotion origin="layout" path="M -0.01455 2.13345E-6 L 1.62369E-6 2.13345E-6 " pathEditMode="relative" rAng="0" ptsTypes="AA">
                                      <p:cBhvr>
                                        <p:cTn id="45" dur="950" fill="hold"/>
                                        <p:tgtEl>
                                          <p:spTgt spid="12"/>
                                        </p:tgtEl>
                                        <p:attrNameLst>
                                          <p:attrName>ppt_x</p:attrName>
                                          <p:attrName>ppt_y</p:attrName>
                                        </p:attrNameLst>
                                      </p:cBhvr>
                                      <p:rCtr x="728" y="0"/>
                                    </p:animMotion>
                                  </p:childTnLst>
                                </p:cTn>
                              </p:par>
                              <p:par>
                                <p:cTn id="46" presetID="6" presetClass="emph" presetSubtype="0" accel="100000" autoRev="1" fill="hold" grpId="2" nodeType="withEffect">
                                  <p:stCondLst>
                                    <p:cond delay="0"/>
                                  </p:stCondLst>
                                  <p:childTnLst>
                                    <p:animScale>
                                      <p:cBhvr>
                                        <p:cTn id="47" dur="500" fill="hold"/>
                                        <p:tgtEl>
                                          <p:spTgt spid="12"/>
                                        </p:tgtEl>
                                      </p:cBhvr>
                                      <p:by x="95000" y="95000"/>
                                    </p:animScale>
                                  </p:childTnLst>
                                </p:cTn>
                              </p:par>
                              <p:par>
                                <p:cTn id="48" presetID="10" presetClass="entr" presetSubtype="0" fill="hold" grpId="0" nodeType="withEffect">
                                  <p:stCondLst>
                                    <p:cond delay="70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950"/>
                                        <p:tgtEl>
                                          <p:spTgt spid="13"/>
                                        </p:tgtEl>
                                      </p:cBhvr>
                                    </p:animEffect>
                                  </p:childTnLst>
                                </p:cTn>
                              </p:par>
                              <p:par>
                                <p:cTn id="51" presetID="63" presetClass="path" presetSubtype="0" decel="100000" fill="hold" grpId="1" nodeType="withEffect">
                                  <p:stCondLst>
                                    <p:cond delay="700"/>
                                  </p:stCondLst>
                                  <p:childTnLst>
                                    <p:animMotion origin="layout" path="M -0.01455 -2.09714E-6 L -4.54174E-6 -2.09714E-6 " pathEditMode="relative" rAng="0" ptsTypes="AA">
                                      <p:cBhvr>
                                        <p:cTn id="52" dur="950" fill="hold"/>
                                        <p:tgtEl>
                                          <p:spTgt spid="13"/>
                                        </p:tgtEl>
                                        <p:attrNameLst>
                                          <p:attrName>ppt_x</p:attrName>
                                          <p:attrName>ppt_y</p:attrName>
                                        </p:attrNameLst>
                                      </p:cBhvr>
                                      <p:rCtr x="728" y="0"/>
                                    </p:animMotion>
                                  </p:childTnLst>
                                </p:cTn>
                              </p:par>
                              <p:par>
                                <p:cTn id="53" presetID="6" presetClass="emph" presetSubtype="0" accel="100000" autoRev="1" fill="hold" grpId="2" nodeType="withEffect">
                                  <p:stCondLst>
                                    <p:cond delay="0"/>
                                  </p:stCondLst>
                                  <p:childTnLst>
                                    <p:animScale>
                                      <p:cBhvr>
                                        <p:cTn id="54" dur="500" fill="hold"/>
                                        <p:tgtEl>
                                          <p:spTgt spid="13"/>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9" grpId="0"/>
      <p:bldP spid="9" grpId="1"/>
      <p:bldP spid="9" grpId="2"/>
      <p:bldP spid="5" grpId="0">
        <p:tmplLst>
          <p:tmpl>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950"/>
                        <p:tgtEl>
                          <p:spTgt spid="5"/>
                        </p:tgtEl>
                      </p:cBhvr>
                    </p:animEffect>
                  </p:childTnLst>
                </p:cTn>
              </p:par>
            </p:tnLst>
          </p:tmpl>
        </p:tmplLst>
      </p:bldP>
      <p:bldP spid="5" grpId="1"/>
      <p:bldP spid="5" grpId="2"/>
      <p:bldP spid="11" grpId="0"/>
      <p:bldP spid="11" grpId="1"/>
      <p:bldP spid="11" grpId="2"/>
      <p:bldP spid="12" grpId="0">
        <p:tmplLst>
          <p:tmpl>
            <p:tnLst>
              <p:par>
                <p:cTn presetID="10" presetClass="entr" presetSubtype="0" fill="hold" nodeType="withEffect">
                  <p:stCondLst>
                    <p:cond delay="700"/>
                  </p:stCondLst>
                  <p:childTnLst>
                    <p:set>
                      <p:cBhvr>
                        <p:cTn dur="1" fill="hold">
                          <p:stCondLst>
                            <p:cond delay="0"/>
                          </p:stCondLst>
                        </p:cTn>
                        <p:tgtEl>
                          <p:spTgt spid="12"/>
                        </p:tgtEl>
                        <p:attrNameLst>
                          <p:attrName>style.visibility</p:attrName>
                        </p:attrNameLst>
                      </p:cBhvr>
                      <p:to>
                        <p:strVal val="visible"/>
                      </p:to>
                    </p:set>
                    <p:animEffect transition="in" filter="fade">
                      <p:cBhvr>
                        <p:cTn dur="950"/>
                        <p:tgtEl>
                          <p:spTgt spid="12"/>
                        </p:tgtEl>
                      </p:cBhvr>
                    </p:animEffect>
                  </p:childTnLst>
                </p:cTn>
              </p:par>
            </p:tnLst>
          </p:tmpl>
        </p:tmplLst>
      </p:bldP>
      <p:bldP spid="12" grpId="1"/>
      <p:bldP spid="12" grpId="2"/>
      <p:bldP spid="13" grpId="0">
        <p:tmplLst>
          <p:tmpl>
            <p:tnLst>
              <p:par>
                <p:cTn presetID="10" presetClass="entr" presetSubtype="0" fill="hold" nodeType="withEffect">
                  <p:stCondLst>
                    <p:cond delay="700"/>
                  </p:stCondLst>
                  <p:childTnLst>
                    <p:set>
                      <p:cBhvr>
                        <p:cTn dur="1" fill="hold">
                          <p:stCondLst>
                            <p:cond delay="0"/>
                          </p:stCondLst>
                        </p:cTn>
                        <p:tgtEl>
                          <p:spTgt spid="13"/>
                        </p:tgtEl>
                        <p:attrNameLst>
                          <p:attrName>style.visibility</p:attrName>
                        </p:attrNameLst>
                      </p:cBhvr>
                      <p:to>
                        <p:strVal val="visible"/>
                      </p:to>
                    </p:set>
                    <p:animEffect transition="in" filter="fade">
                      <p:cBhvr>
                        <p:cTn dur="950"/>
                        <p:tgtEl>
                          <p:spTgt spid="13"/>
                        </p:tgtEl>
                      </p:cBhvr>
                    </p:animEffect>
                  </p:childTnLst>
                </p:cTn>
              </p:par>
            </p:tnLst>
          </p:tmpl>
        </p:tmplLst>
      </p:bldP>
      <p:bldP spid="13" grpId="1"/>
      <p:bldP spid="13" grpId="2"/>
    </p:bldLst>
  </p:timing>
</p:sldLayout>
</file>

<file path=ppt/slideLayouts/slideLayout49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294" spc="-98"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1" y="3878574"/>
            <a:ext cx="7171337" cy="1792326"/>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grpSp>
        <p:nvGrpSpPr>
          <p:cNvPr id="7" name="Group 6"/>
          <p:cNvGrpSpPr>
            <a:grpSpLocks noChangeAspect="1"/>
          </p:cNvGrpSpPr>
          <p:nvPr userDrawn="1"/>
        </p:nvGrpSpPr>
        <p:grpSpPr bwMode="black">
          <a:xfrm>
            <a:off x="459102" y="470067"/>
            <a:ext cx="1419662" cy="304828"/>
            <a:chOff x="457200" y="1643393"/>
            <a:chExt cx="4492753" cy="964540"/>
          </a:xfrm>
        </p:grpSpPr>
        <p:pic>
          <p:nvPicPr>
            <p:cNvPr id="8" name="Picture 7"/>
            <p:cNvPicPr>
              <a:picLocks noChangeAspect="1"/>
            </p:cNvPicPr>
            <p:nvPr/>
          </p:nvPicPr>
          <p:blipFill>
            <a:blip r:embed="rId2"/>
            <a:stretch>
              <a:fillRect/>
            </a:stretch>
          </p:blipFill>
          <p:spPr bwMode="black">
            <a:xfrm>
              <a:off x="457200" y="1643393"/>
              <a:ext cx="964540" cy="964540"/>
            </a:xfrm>
            <a:prstGeom prst="rect">
              <a:avLst/>
            </a:prstGeom>
          </p:spPr>
        </p:pic>
        <p:sp>
          <p:nvSpPr>
            <p:cNvPr id="10" name="Freeform 12"/>
            <p:cNvSpPr>
              <a:spLocks noEditPoints="1"/>
            </p:cNvSpPr>
            <p:nvPr/>
          </p:nvSpPr>
          <p:spPr bwMode="black">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grpSp>
      <p:sp>
        <p:nvSpPr>
          <p:cNvPr id="11"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dirty="0">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
        <p:nvSpPr>
          <p:cNvPr id="12" name="Text Placeholder 16"/>
          <p:cNvSpPr>
            <a:spLocks noGrp="1"/>
          </p:cNvSpPr>
          <p:nvPr>
            <p:ph type="body" sz="quarter" idx="13" hasCustomPrompt="1"/>
          </p:nvPr>
        </p:nvSpPr>
        <p:spPr>
          <a:xfrm>
            <a:off x="8339677" y="288560"/>
            <a:ext cx="3585699"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Session Code</a:t>
            </a:r>
          </a:p>
        </p:txBody>
      </p:sp>
      <p:sp>
        <p:nvSpPr>
          <p:cNvPr id="13" name="Text Placeholder 16"/>
          <p:cNvSpPr>
            <a:spLocks noGrp="1"/>
          </p:cNvSpPr>
          <p:nvPr>
            <p:ph type="body" sz="quarter" idx="14" hasCustomPrompt="1"/>
          </p:nvPr>
        </p:nvSpPr>
        <p:spPr>
          <a:xfrm>
            <a:off x="269303" y="5993567"/>
            <a:ext cx="3585699" cy="567015"/>
          </a:xfrm>
        </p:spPr>
        <p:txBody>
          <a:bodyPr lIns="182880" tIns="146304" rIns="182880" bIns="146304" anchor="b"/>
          <a:lstStyle>
            <a:lvl1pPr marL="0" indent="0" algn="l">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Yammer hashtag</a:t>
            </a:r>
          </a:p>
        </p:txBody>
      </p:sp>
    </p:spTree>
    <p:extLst>
      <p:ext uri="{BB962C8B-B14F-4D97-AF65-F5344CB8AC3E}">
        <p14:creationId xmlns:p14="http://schemas.microsoft.com/office/powerpoint/2010/main" val="19391868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92.xml><?xml version="1.0" encoding="utf-8"?>
<p:sldLayout xmlns:a="http://schemas.openxmlformats.org/drawingml/2006/main" xmlns:r="http://schemas.openxmlformats.org/officeDocument/2006/relationships" xmlns:p="http://schemas.openxmlformats.org/presentationml/2006/main" preserve="1" userDrawn="1">
  <p:cSld name="1_Confidentiality Slide">
    <p:bg bwMode="gray">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a:t>Click to edit Master title style</a:t>
            </a:r>
          </a:p>
        </p:txBody>
      </p:sp>
    </p:spTree>
    <p:extLst>
      <p:ext uri="{BB962C8B-B14F-4D97-AF65-F5344CB8AC3E}">
        <p14:creationId xmlns:p14="http://schemas.microsoft.com/office/powerpoint/2010/main" val="114069265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9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dirty="0">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2087677200"/>
      </p:ext>
    </p:extLst>
  </p:cSld>
  <p:clrMapOvr>
    <a:masterClrMapping/>
  </p:clrMapOvr>
  <p:transition>
    <p:fade/>
  </p:transition>
</p:sldLayout>
</file>

<file path=ppt/slideLayouts/slideLayout49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
        <p:nvSpPr>
          <p:cNvPr id="5"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dirty="0">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1001989175"/>
      </p:ext>
    </p:extLst>
  </p:cSld>
  <p:clrMapOvr>
    <a:masterClrMapping/>
  </p:clrMapOvr>
  <p:transition>
    <p:fade/>
  </p:transition>
</p:sldLayout>
</file>

<file path=ppt/slideLayouts/slideLayout49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dirty="0">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804610585"/>
      </p:ext>
    </p:extLst>
  </p:cSld>
  <p:clrMapOvr>
    <a:masterClrMapping/>
  </p:clrMapOvr>
  <p:transition>
    <p:fade/>
  </p:transition>
</p:sldLayout>
</file>

<file path=ppt/slideLayouts/slideLayout49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dirty="0">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1028380057"/>
      </p:ext>
    </p:extLst>
  </p:cSld>
  <p:clrMapOvr>
    <a:masterClrMapping/>
  </p:clrMapOvr>
  <p:transition>
    <p:fade/>
  </p:transition>
</p:sldLayout>
</file>

<file path=ppt/slideLayouts/slideLayout49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dirty="0">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401061853"/>
      </p:ext>
    </p:extLst>
  </p:cSld>
  <p:clrMapOvr>
    <a:masterClrMapping/>
  </p:clrMapOvr>
  <p:transition>
    <p:fade/>
  </p:transition>
</p:sldLayout>
</file>

<file path=ppt/slideLayouts/slideLayout498.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7171399" cy="1158793"/>
          </a:xfrm>
          <a:noFill/>
        </p:spPr>
        <p:txBody>
          <a:bodyPr wrap="square"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7171399" cy="724246"/>
          </a:xfrm>
          <a:noFill/>
        </p:spPr>
        <p:txBody>
          <a:bodyPr wrap="square"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4"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dirty="0">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pic>
        <p:nvPicPr>
          <p:cNvPr id="6" name="Picture 5"/>
          <p:cNvPicPr>
            <a:picLocks noChangeAspect="1"/>
          </p:cNvPicPr>
          <p:nvPr userDrawn="1"/>
        </p:nvPicPr>
        <p:blipFill>
          <a:blip r:embed="rId2"/>
          <a:stretch>
            <a:fillRect/>
          </a:stretch>
        </p:blipFill>
        <p:spPr>
          <a:xfrm>
            <a:off x="7604953" y="298255"/>
            <a:ext cx="4322760" cy="6275864"/>
          </a:xfrm>
          <a:prstGeom prst="rect">
            <a:avLst/>
          </a:prstGeom>
        </p:spPr>
      </p:pic>
    </p:spTree>
    <p:extLst>
      <p:ext uri="{BB962C8B-B14F-4D97-AF65-F5344CB8AC3E}">
        <p14:creationId xmlns:p14="http://schemas.microsoft.com/office/powerpoint/2010/main" val="369059360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9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7171398" cy="1158793"/>
          </a:xfrm>
          <a:noFill/>
        </p:spPr>
        <p:txBody>
          <a:bodyPr wrap="square" tIns="91440" bIns="91440" anchor="t" anchorCtr="0">
            <a:spAutoFit/>
          </a:bodyPr>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dirty="0">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pic>
        <p:nvPicPr>
          <p:cNvPr id="4" name="Picture 3"/>
          <p:cNvPicPr>
            <a:picLocks noChangeAspect="1"/>
          </p:cNvPicPr>
          <p:nvPr userDrawn="1"/>
        </p:nvPicPr>
        <p:blipFill>
          <a:blip r:embed="rId2"/>
          <a:stretch>
            <a:fillRect/>
          </a:stretch>
        </p:blipFill>
        <p:spPr>
          <a:xfrm>
            <a:off x="623" y="3343634"/>
            <a:ext cx="12191377" cy="3043622"/>
          </a:xfrm>
          <a:prstGeom prst="rect">
            <a:avLst/>
          </a:prstGeom>
        </p:spPr>
      </p:pic>
    </p:spTree>
    <p:extLst>
      <p:ext uri="{BB962C8B-B14F-4D97-AF65-F5344CB8AC3E}">
        <p14:creationId xmlns:p14="http://schemas.microsoft.com/office/powerpoint/2010/main" val="29560672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269303" y="1187644"/>
            <a:ext cx="11655079" cy="23285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transition>
    <p:fade/>
  </p:transition>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Walkin Microsoft Ready - Generic">
    <p:bg>
      <p:bgPr>
        <a:solidFill>
          <a:schemeClr val="accent1"/>
        </a:solidFill>
        <a:effectLst/>
      </p:bgPr>
    </p:bg>
    <p:spTree>
      <p:nvGrpSpPr>
        <p:cNvPr id="1" name=""/>
        <p:cNvGrpSpPr/>
        <p:nvPr/>
      </p:nvGrpSpPr>
      <p:grpSpPr>
        <a:xfrm>
          <a:off x="0" y="0"/>
          <a:ext cx="0" cy="0"/>
          <a:chOff x="0" y="0"/>
          <a:chExt cx="0" cy="0"/>
        </a:xfrm>
      </p:grpSpPr>
      <p:pic>
        <p:nvPicPr>
          <p:cNvPr id="6"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grpSp>
        <p:nvGrpSpPr>
          <p:cNvPr id="12" name="Group 11"/>
          <p:cNvGrpSpPr/>
          <p:nvPr userDrawn="1"/>
        </p:nvGrpSpPr>
        <p:grpSpPr>
          <a:xfrm>
            <a:off x="6857008" y="5999450"/>
            <a:ext cx="5223225" cy="621324"/>
            <a:chOff x="274638" y="4554931"/>
            <a:chExt cx="5327961" cy="633693"/>
          </a:xfrm>
        </p:grpSpPr>
        <p:sp>
          <p:nvSpPr>
            <p:cNvPr id="7" name="TextBox 6"/>
            <p:cNvSpPr txBox="1"/>
            <p:nvPr userDrawn="1"/>
          </p:nvSpPr>
          <p:spPr>
            <a:xfrm>
              <a:off x="274638" y="4554931"/>
              <a:ext cx="5327961" cy="633693"/>
            </a:xfrm>
            <a:prstGeom prst="rect">
              <a:avLst/>
            </a:prstGeom>
            <a:noFill/>
          </p:spPr>
          <p:txBody>
            <a:bodyPr wrap="none" lIns="182880" tIns="146304" rIns="182880" bIns="146304" rtlCol="0">
              <a:spAutoFit/>
            </a:bodyPr>
            <a:lstStyle/>
            <a:p>
              <a:pPr defTabSz="914367">
                <a:lnSpc>
                  <a:spcPct val="90000"/>
                </a:lnSpc>
                <a:spcAft>
                  <a:spcPts val="588"/>
                </a:spcAft>
              </a:pPr>
              <a:r>
                <a:rPr lang="en-US" sz="2353">
                  <a:gradFill>
                    <a:gsLst>
                      <a:gs pos="2917">
                        <a:srgbClr val="FFFFFF"/>
                      </a:gs>
                      <a:gs pos="30000">
                        <a:srgbClr val="FFFFFF"/>
                      </a:gs>
                    </a:gsLst>
                    <a:lin ang="5400000" scaled="0"/>
                  </a:gradFill>
                </a:rPr>
                <a:t>Las Vegas, Nevada	July 17–21, 2017</a:t>
              </a:r>
            </a:p>
          </p:txBody>
        </p:sp>
        <p:cxnSp>
          <p:nvCxnSpPr>
            <p:cNvPr id="10" name="Straight Connector 9"/>
            <p:cNvCxnSpPr>
              <a:cxnSpLocks/>
            </p:cNvCxnSpPr>
            <p:nvPr userDrawn="1"/>
          </p:nvCxnSpPr>
          <p:spPr>
            <a:xfrm>
              <a:off x="3059781" y="4673270"/>
              <a:ext cx="0" cy="365756"/>
            </a:xfrm>
            <a:prstGeom prst="line">
              <a:avLst/>
            </a:prstGeom>
            <a:ln w="158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056C9DEE-6F0F-4952-B2B1-A47AFA7F3DE1}"/>
              </a:ext>
            </a:extLst>
          </p:cNvPr>
          <p:cNvSpPr txBox="1"/>
          <p:nvPr userDrawn="1"/>
        </p:nvSpPr>
        <p:spPr>
          <a:xfrm>
            <a:off x="221373" y="1834504"/>
            <a:ext cx="7869651" cy="1022998"/>
          </a:xfrm>
          <a:prstGeom prst="rect">
            <a:avLst/>
          </a:prstGeom>
          <a:noFill/>
        </p:spPr>
        <p:txBody>
          <a:bodyPr wrap="non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Microsoft Ready to believe</a:t>
            </a:r>
          </a:p>
        </p:txBody>
      </p:sp>
      <p:sp>
        <p:nvSpPr>
          <p:cNvPr id="11" name="TextBox 10">
            <a:extLst>
              <a:ext uri="{FF2B5EF4-FFF2-40B4-BE49-F238E27FC236}">
                <a16:creationId xmlns:a16="http://schemas.microsoft.com/office/drawing/2014/main" id="{E83994D1-B42D-4DF0-86D5-48A780335374}"/>
              </a:ext>
            </a:extLst>
          </p:cNvPr>
          <p:cNvSpPr txBox="1"/>
          <p:nvPr userDrawn="1"/>
        </p:nvSpPr>
        <p:spPr>
          <a:xfrm>
            <a:off x="4927287" y="2599697"/>
            <a:ext cx="5661415" cy="1022998"/>
          </a:xfrm>
          <a:prstGeom prst="rect">
            <a:avLst/>
          </a:prstGeom>
          <a:noFill/>
        </p:spPr>
        <p:txBody>
          <a:bodyPr wrap="squar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to explore </a:t>
            </a:r>
          </a:p>
        </p:txBody>
      </p:sp>
      <p:sp>
        <p:nvSpPr>
          <p:cNvPr id="14" name="TextBox 13">
            <a:extLst>
              <a:ext uri="{FF2B5EF4-FFF2-40B4-BE49-F238E27FC236}">
                <a16:creationId xmlns:a16="http://schemas.microsoft.com/office/drawing/2014/main" id="{70274CE8-0669-40AC-B5B3-94E0883E20B7}"/>
              </a:ext>
            </a:extLst>
          </p:cNvPr>
          <p:cNvSpPr txBox="1"/>
          <p:nvPr userDrawn="1"/>
        </p:nvSpPr>
        <p:spPr>
          <a:xfrm>
            <a:off x="4927287" y="3378027"/>
            <a:ext cx="5661415" cy="1022998"/>
          </a:xfrm>
          <a:prstGeom prst="rect">
            <a:avLst/>
          </a:prstGeom>
          <a:noFill/>
        </p:spPr>
        <p:txBody>
          <a:bodyPr wrap="squar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to win</a:t>
            </a:r>
          </a:p>
        </p:txBody>
      </p:sp>
      <p:sp>
        <p:nvSpPr>
          <p:cNvPr id="16" name="TextBox 15">
            <a:extLst>
              <a:ext uri="{FF2B5EF4-FFF2-40B4-BE49-F238E27FC236}">
                <a16:creationId xmlns:a16="http://schemas.microsoft.com/office/drawing/2014/main" id="{FAA1E864-D76C-4EE8-B187-3A722343D017}"/>
              </a:ext>
            </a:extLst>
          </p:cNvPr>
          <p:cNvSpPr txBox="1"/>
          <p:nvPr userDrawn="1"/>
        </p:nvSpPr>
        <p:spPr>
          <a:xfrm>
            <a:off x="4927287" y="4143219"/>
            <a:ext cx="6126278" cy="1022871"/>
          </a:xfrm>
          <a:prstGeom prst="rect">
            <a:avLst/>
          </a:prstGeom>
          <a:noFill/>
        </p:spPr>
        <p:txBody>
          <a:bodyPr wrap="non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to keep transforming</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0.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dirty="0">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2176531174"/>
      </p:ext>
    </p:extLst>
  </p:cSld>
  <p:clrMapOvr>
    <a:masterClrMapping/>
  </p:clrMapOvr>
  <p:transition>
    <p:fade/>
  </p:transition>
</p:sldLayout>
</file>

<file path=ppt/slideLayouts/slideLayout50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dirty="0">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396695677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02.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3012559"/>
            <a:ext cx="5378548" cy="832882"/>
          </a:xfrm>
        </p:spPr>
        <p:txBody>
          <a:bodyPr anchor="ctr">
            <a:spAutoFit/>
          </a:bodyPr>
          <a:lstStyle>
            <a:lvl1pPr>
              <a:defRPr sz="4705"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3938527177"/>
      </p:ext>
    </p:extLst>
  </p:cSld>
  <p:clrMapOvr>
    <a:masterClrMapping/>
  </p:clrMapOvr>
  <p:transition>
    <p:fade/>
  </p:transition>
  <p:extLst>
    <p:ext uri="{DCECCB84-F9BA-43D5-87BE-67443E8EF086}">
      <p15:sldGuideLst xmlns:p15="http://schemas.microsoft.com/office/powerpoint/2012/main">
        <p15:guide id="1" pos="3917">
          <p15:clr>
            <a:srgbClr val="FBAE40"/>
          </p15:clr>
        </p15:guide>
      </p15:sldGuideLst>
    </p:ext>
  </p:extLst>
</p:sldLayout>
</file>

<file path=ppt/slideLayouts/slideLayout503.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dirty="0"/>
              <a:t>Square photo layout</a:t>
            </a:r>
          </a:p>
        </p:txBody>
      </p:sp>
      <p:sp>
        <p:nvSpPr>
          <p:cNvPr id="5"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pic>
        <p:nvPicPr>
          <p:cNvPr id="3" name="Picture 2"/>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334350" y="0"/>
            <a:ext cx="6857650" cy="6858623"/>
          </a:xfrm>
          <a:prstGeom prst="rect">
            <a:avLst/>
          </a:prstGeom>
        </p:spPr>
      </p:pic>
    </p:spTree>
    <p:extLst>
      <p:ext uri="{BB962C8B-B14F-4D97-AF65-F5344CB8AC3E}">
        <p14:creationId xmlns:p14="http://schemas.microsoft.com/office/powerpoint/2010/main" val="3100586112"/>
      </p:ext>
    </p:extLst>
  </p:cSld>
  <p:clrMapOvr>
    <a:masterClrMapping/>
  </p:clrMapOvr>
  <p:transition>
    <p:fade/>
  </p:transition>
  <p:extLst>
    <p:ext uri="{DCECCB84-F9BA-43D5-87BE-67443E8EF086}">
      <p15:sldGuideLst xmlns:p15="http://schemas.microsoft.com/office/powerpoint/2012/main">
        <p15:guide id="1" pos="3427">
          <p15:clr>
            <a:srgbClr val="FBAE40"/>
          </p15:clr>
        </p15:guide>
      </p15:sldGuideLst>
    </p:ext>
  </p:extLst>
</p:sldLayout>
</file>

<file path=ppt/slideLayouts/slideLayout50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dirty="0">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1755963085"/>
      </p:ext>
    </p:extLst>
  </p:cSld>
  <p:clrMapOvr>
    <a:masterClrMapping/>
  </p:clrMapOvr>
  <p:transition>
    <p:fade/>
  </p:transition>
</p:sldLayout>
</file>

<file path=ppt/slideLayouts/slideLayout50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dirty="0">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405892230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0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2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09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1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29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28747849"/>
      </p:ext>
    </p:extLst>
  </p:cSld>
  <p:clrMapOvr>
    <a:masterClrMapping/>
  </p:clrMapOvr>
  <p:transition>
    <p:fade/>
  </p:transition>
</p:sldLayout>
</file>

<file path=ppt/slideLayouts/slideLayout507.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bg2"/>
        </a:solidFill>
        <a:effectLst/>
      </p:bgPr>
    </p:bg>
    <p:spTree>
      <p:nvGrpSpPr>
        <p:cNvPr id="1" name=""/>
        <p:cNvGrpSpPr/>
        <p:nvPr/>
      </p:nvGrpSpPr>
      <p:grpSpPr>
        <a:xfrm>
          <a:off x="0" y="0"/>
          <a:ext cx="0" cy="0"/>
          <a:chOff x="0" y="0"/>
          <a:chExt cx="0" cy="0"/>
        </a:xfrm>
      </p:grpSpPr>
      <p:grpSp>
        <p:nvGrpSpPr>
          <p:cNvPr id="5" name="Group 4"/>
          <p:cNvGrpSpPr>
            <a:grpSpLocks noChangeAspect="1"/>
          </p:cNvGrpSpPr>
          <p:nvPr userDrawn="1"/>
        </p:nvGrpSpPr>
        <p:grpSpPr bwMode="black">
          <a:xfrm>
            <a:off x="459102" y="470067"/>
            <a:ext cx="1419662" cy="304828"/>
            <a:chOff x="457200" y="1643393"/>
            <a:chExt cx="4492753" cy="964540"/>
          </a:xfrm>
        </p:grpSpPr>
        <p:pic>
          <p:nvPicPr>
            <p:cNvPr id="6" name="Picture 5"/>
            <p:cNvPicPr>
              <a:picLocks noChangeAspect="1"/>
            </p:cNvPicPr>
            <p:nvPr/>
          </p:nvPicPr>
          <p:blipFill>
            <a:blip r:embed="rId2"/>
            <a:stretch>
              <a:fillRect/>
            </a:stretch>
          </p:blipFill>
          <p:spPr bwMode="black">
            <a:xfrm>
              <a:off x="457200" y="1643393"/>
              <a:ext cx="964540" cy="964540"/>
            </a:xfrm>
            <a:prstGeom prst="rect">
              <a:avLst/>
            </a:prstGeom>
          </p:spPr>
        </p:pic>
        <p:sp>
          <p:nvSpPr>
            <p:cNvPr id="7" name="Freeform 12"/>
            <p:cNvSpPr>
              <a:spLocks noEditPoints="1"/>
            </p:cNvSpPr>
            <p:nvPr/>
          </p:nvSpPr>
          <p:spPr bwMode="black">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grpSp>
      <p:sp>
        <p:nvSpPr>
          <p:cNvPr id="8"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dirty="0">
                <a:gradFill>
                  <a:gsLst>
                    <a:gs pos="0">
                      <a:srgbClr val="FFFFFF"/>
                    </a:gs>
                    <a:gs pos="100000">
                      <a:srgbClr val="FFFFFF"/>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244312538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0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01575079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09.xml><?xml version="1.0" encoding="utf-8"?>
<p:sldLayout xmlns:a="http://schemas.openxmlformats.org/drawingml/2006/main" xmlns:r="http://schemas.openxmlformats.org/officeDocument/2006/relationships" xmlns:p="http://schemas.openxmlformats.org/presentationml/2006/main" preserve="1" userDrawn="1">
  <p:cSld name="Walkin Microsoft Ready - Editable">
    <p:bg>
      <p:bgPr>
        <a:solidFill>
          <a:schemeClr val="accent1"/>
        </a:solidFill>
        <a:effectLst/>
      </p:bgPr>
    </p:bg>
    <p:spTree>
      <p:nvGrpSpPr>
        <p:cNvPr id="1" name=""/>
        <p:cNvGrpSpPr/>
        <p:nvPr/>
      </p:nvGrpSpPr>
      <p:grpSpPr>
        <a:xfrm>
          <a:off x="0" y="0"/>
          <a:ext cx="0" cy="0"/>
          <a:chOff x="0" y="0"/>
          <a:chExt cx="0" cy="0"/>
        </a:xfrm>
      </p:grpSpPr>
      <p:pic>
        <p:nvPicPr>
          <p:cNvPr id="6"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
        <p:nvSpPr>
          <p:cNvPr id="2" name="TextBox 1">
            <a:extLst>
              <a:ext uri="{FF2B5EF4-FFF2-40B4-BE49-F238E27FC236}">
                <a16:creationId xmlns:a16="http://schemas.microsoft.com/office/drawing/2014/main" id="{056C9DEE-6F0F-4952-B2B1-A47AFA7F3DE1}"/>
              </a:ext>
            </a:extLst>
          </p:cNvPr>
          <p:cNvSpPr txBox="1"/>
          <p:nvPr userDrawn="1"/>
        </p:nvSpPr>
        <p:spPr>
          <a:xfrm>
            <a:off x="221373" y="1834504"/>
            <a:ext cx="5575818" cy="1022998"/>
          </a:xfrm>
          <a:prstGeom prst="rect">
            <a:avLst/>
          </a:prstGeom>
          <a:noFill/>
        </p:spPr>
        <p:txBody>
          <a:bodyPr wrap="square" lIns="179285" tIns="143428" rIns="179285" bIns="143428" rtlCol="0">
            <a:spAutoFit/>
          </a:bodyPr>
          <a:lstStyle/>
          <a:p>
            <a:pPr algn="r" defTabSz="914367">
              <a:lnSpc>
                <a:spcPct val="90000"/>
              </a:lnSpc>
              <a:spcAft>
                <a:spcPts val="588"/>
              </a:spcAft>
            </a:pPr>
            <a:r>
              <a:rPr lang="en-US" sz="5294">
                <a:gradFill>
                  <a:gsLst>
                    <a:gs pos="2917">
                      <a:srgbClr val="FFFFFF"/>
                    </a:gs>
                    <a:gs pos="30000">
                      <a:srgbClr val="FFFFFF"/>
                    </a:gs>
                  </a:gsLst>
                  <a:lin ang="5400000" scaled="0"/>
                </a:gradFill>
                <a:latin typeface="Segoe UI Light"/>
              </a:rPr>
              <a:t>GBB Ready to</a:t>
            </a:r>
          </a:p>
        </p:txBody>
      </p:sp>
      <p:sp>
        <p:nvSpPr>
          <p:cNvPr id="5" name="Text Placeholder 4">
            <a:extLst>
              <a:ext uri="{FF2B5EF4-FFF2-40B4-BE49-F238E27FC236}">
                <a16:creationId xmlns:a16="http://schemas.microsoft.com/office/drawing/2014/main" id="{65CD16D0-030B-4E01-8C7E-8FA7B612BB85}"/>
              </a:ext>
            </a:extLst>
          </p:cNvPr>
          <p:cNvSpPr>
            <a:spLocks noGrp="1"/>
          </p:cNvSpPr>
          <p:nvPr userDrawn="1">
            <p:ph type="body" sz="quarter" idx="10" hasCustomPrompt="1"/>
          </p:nvPr>
        </p:nvSpPr>
        <p:spPr>
          <a:xfrm>
            <a:off x="5628510" y="1834504"/>
            <a:ext cx="6274974" cy="1022069"/>
          </a:xfrm>
        </p:spPr>
        <p:txBody>
          <a:bodyPr lIns="182880" tIns="146304" rIns="182880" bIns="146304"/>
          <a:lstStyle>
            <a:lvl1pPr marL="0" indent="0">
              <a:buNone/>
              <a:defRPr sz="5294"/>
            </a:lvl1pPr>
          </a:lstStyle>
          <a:p>
            <a:pPr lvl="0"/>
            <a:r>
              <a:rPr lang="en-US"/>
              <a:t>&lt;theme word here&gt;</a:t>
            </a:r>
          </a:p>
        </p:txBody>
      </p:sp>
      <p:sp>
        <p:nvSpPr>
          <p:cNvPr id="11" name="TextBox 10">
            <a:extLst>
              <a:ext uri="{FF2B5EF4-FFF2-40B4-BE49-F238E27FC236}">
                <a16:creationId xmlns:a16="http://schemas.microsoft.com/office/drawing/2014/main" id="{E83994D1-B42D-4DF0-86D5-48A780335374}"/>
              </a:ext>
            </a:extLst>
          </p:cNvPr>
          <p:cNvSpPr txBox="1"/>
          <p:nvPr userDrawn="1"/>
        </p:nvSpPr>
        <p:spPr>
          <a:xfrm>
            <a:off x="202095" y="2599697"/>
            <a:ext cx="5661415" cy="1022998"/>
          </a:xfrm>
          <a:prstGeom prst="rect">
            <a:avLst/>
          </a:prstGeom>
          <a:noFill/>
        </p:spPr>
        <p:txBody>
          <a:bodyPr wrap="square" lIns="179285" tIns="143428" rIns="179285" bIns="143428" rtlCol="0">
            <a:spAutoFit/>
          </a:bodyPr>
          <a:lstStyle/>
          <a:p>
            <a:pPr algn="r" defTabSz="914367">
              <a:lnSpc>
                <a:spcPct val="90000"/>
              </a:lnSpc>
              <a:spcAft>
                <a:spcPts val="588"/>
              </a:spcAft>
            </a:pPr>
            <a:r>
              <a:rPr lang="en-US" sz="5294">
                <a:gradFill>
                  <a:gsLst>
                    <a:gs pos="2917">
                      <a:srgbClr val="FFFFFF"/>
                    </a:gs>
                    <a:gs pos="30000">
                      <a:srgbClr val="FFFFFF"/>
                    </a:gs>
                  </a:gsLst>
                  <a:lin ang="5400000" scaled="0"/>
                </a:gradFill>
                <a:latin typeface="Segoe UI Light"/>
              </a:rPr>
              <a:t>to</a:t>
            </a:r>
          </a:p>
        </p:txBody>
      </p:sp>
      <p:sp>
        <p:nvSpPr>
          <p:cNvPr id="13" name="Text Placeholder 4">
            <a:extLst>
              <a:ext uri="{FF2B5EF4-FFF2-40B4-BE49-F238E27FC236}">
                <a16:creationId xmlns:a16="http://schemas.microsoft.com/office/drawing/2014/main" id="{8EA71668-2A88-4115-853E-BEC05FB59E72}"/>
              </a:ext>
            </a:extLst>
          </p:cNvPr>
          <p:cNvSpPr>
            <a:spLocks noGrp="1"/>
          </p:cNvSpPr>
          <p:nvPr userDrawn="1">
            <p:ph type="body" sz="quarter" idx="11" hasCustomPrompt="1"/>
          </p:nvPr>
        </p:nvSpPr>
        <p:spPr>
          <a:xfrm>
            <a:off x="5628510" y="2599697"/>
            <a:ext cx="6274974" cy="1022998"/>
          </a:xfrm>
        </p:spPr>
        <p:txBody>
          <a:bodyPr lIns="182880" tIns="146304" rIns="182880" bIns="146304"/>
          <a:lstStyle>
            <a:lvl1pPr marL="0" indent="0">
              <a:buNone/>
              <a:defRPr sz="5294"/>
            </a:lvl1pPr>
          </a:lstStyle>
          <a:p>
            <a:pPr lvl="0"/>
            <a:r>
              <a:rPr lang="en-US"/>
              <a:t>&lt;theme word here&gt;</a:t>
            </a:r>
          </a:p>
        </p:txBody>
      </p:sp>
      <p:sp>
        <p:nvSpPr>
          <p:cNvPr id="14" name="TextBox 13">
            <a:extLst>
              <a:ext uri="{FF2B5EF4-FFF2-40B4-BE49-F238E27FC236}">
                <a16:creationId xmlns:a16="http://schemas.microsoft.com/office/drawing/2014/main" id="{70274CE8-0669-40AC-B5B3-94E0883E20B7}"/>
              </a:ext>
            </a:extLst>
          </p:cNvPr>
          <p:cNvSpPr txBox="1"/>
          <p:nvPr userDrawn="1"/>
        </p:nvSpPr>
        <p:spPr>
          <a:xfrm>
            <a:off x="202095" y="3378027"/>
            <a:ext cx="5661415" cy="1022998"/>
          </a:xfrm>
          <a:prstGeom prst="rect">
            <a:avLst/>
          </a:prstGeom>
          <a:noFill/>
        </p:spPr>
        <p:txBody>
          <a:bodyPr wrap="square" lIns="179285" tIns="143428" rIns="179285" bIns="143428" rtlCol="0">
            <a:spAutoFit/>
          </a:bodyPr>
          <a:lstStyle/>
          <a:p>
            <a:pPr algn="r" defTabSz="914367">
              <a:lnSpc>
                <a:spcPct val="90000"/>
              </a:lnSpc>
              <a:spcAft>
                <a:spcPts val="588"/>
              </a:spcAft>
            </a:pPr>
            <a:r>
              <a:rPr lang="en-US" sz="5294">
                <a:gradFill>
                  <a:gsLst>
                    <a:gs pos="2917">
                      <a:srgbClr val="FFFFFF"/>
                    </a:gs>
                    <a:gs pos="30000">
                      <a:srgbClr val="FFFFFF"/>
                    </a:gs>
                  </a:gsLst>
                  <a:lin ang="5400000" scaled="0"/>
                </a:gradFill>
                <a:latin typeface="Segoe UI Light"/>
              </a:rPr>
              <a:t>to</a:t>
            </a:r>
          </a:p>
        </p:txBody>
      </p:sp>
      <p:sp>
        <p:nvSpPr>
          <p:cNvPr id="15" name="Text Placeholder 4">
            <a:extLst>
              <a:ext uri="{FF2B5EF4-FFF2-40B4-BE49-F238E27FC236}">
                <a16:creationId xmlns:a16="http://schemas.microsoft.com/office/drawing/2014/main" id="{46AE5335-01B3-4932-AE7C-C7409C947F67}"/>
              </a:ext>
            </a:extLst>
          </p:cNvPr>
          <p:cNvSpPr>
            <a:spLocks noGrp="1"/>
          </p:cNvSpPr>
          <p:nvPr userDrawn="1">
            <p:ph type="body" sz="quarter" idx="12" hasCustomPrompt="1"/>
          </p:nvPr>
        </p:nvSpPr>
        <p:spPr>
          <a:xfrm>
            <a:off x="5628510" y="3378027"/>
            <a:ext cx="6274974" cy="1022998"/>
          </a:xfrm>
        </p:spPr>
        <p:txBody>
          <a:bodyPr lIns="182880" tIns="146304" rIns="182880" bIns="146304"/>
          <a:lstStyle>
            <a:lvl1pPr marL="0" indent="0">
              <a:buNone/>
              <a:defRPr sz="5294"/>
            </a:lvl1pPr>
          </a:lstStyle>
          <a:p>
            <a:pPr lvl="0"/>
            <a:r>
              <a:rPr lang="en-US"/>
              <a:t>&lt;theme word here&gt;</a:t>
            </a:r>
          </a:p>
        </p:txBody>
      </p:sp>
      <p:sp>
        <p:nvSpPr>
          <p:cNvPr id="16" name="TextBox 15">
            <a:extLst>
              <a:ext uri="{FF2B5EF4-FFF2-40B4-BE49-F238E27FC236}">
                <a16:creationId xmlns:a16="http://schemas.microsoft.com/office/drawing/2014/main" id="{FAA1E864-D76C-4EE8-B187-3A722343D017}"/>
              </a:ext>
            </a:extLst>
          </p:cNvPr>
          <p:cNvSpPr txBox="1"/>
          <p:nvPr userDrawn="1"/>
        </p:nvSpPr>
        <p:spPr>
          <a:xfrm>
            <a:off x="4927287" y="4143219"/>
            <a:ext cx="6126278" cy="1022871"/>
          </a:xfrm>
          <a:prstGeom prst="rect">
            <a:avLst/>
          </a:prstGeom>
          <a:noFill/>
        </p:spPr>
        <p:txBody>
          <a:bodyPr wrap="non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to keep transforming</a:t>
            </a:r>
          </a:p>
        </p:txBody>
      </p:sp>
    </p:spTree>
    <p:extLst>
      <p:ext uri="{BB962C8B-B14F-4D97-AF65-F5344CB8AC3E}">
        <p14:creationId xmlns:p14="http://schemas.microsoft.com/office/powerpoint/2010/main" val="310492920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294" spc="-98" baseline="0">
                <a:gradFill>
                  <a:gsLst>
                    <a:gs pos="62564">
                      <a:schemeClr val="tx1"/>
                    </a:gs>
                    <a:gs pos="55000">
                      <a:schemeClr val="tx1"/>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69301" y="3878574"/>
            <a:ext cx="7171337" cy="1792326"/>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a:t>Speaker name</a:t>
            </a:r>
          </a:p>
        </p:txBody>
      </p:sp>
      <p:pic>
        <p:nvPicPr>
          <p:cNvPr id="6"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
        <p:nvSpPr>
          <p:cNvPr id="7" name="Text Placeholder 16"/>
          <p:cNvSpPr>
            <a:spLocks noGrp="1"/>
          </p:cNvSpPr>
          <p:nvPr>
            <p:ph type="body" sz="quarter" idx="13" hasCustomPrompt="1"/>
          </p:nvPr>
        </p:nvSpPr>
        <p:spPr>
          <a:xfrm>
            <a:off x="8339677" y="288560"/>
            <a:ext cx="3585699"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a:t>Session Code</a:t>
            </a:r>
          </a:p>
        </p:txBody>
      </p:sp>
      <p:sp>
        <p:nvSpPr>
          <p:cNvPr id="8" name="Text Placeholder 16"/>
          <p:cNvSpPr>
            <a:spLocks noGrp="1"/>
          </p:cNvSpPr>
          <p:nvPr>
            <p:ph type="body" sz="quarter" idx="14" hasCustomPrompt="1"/>
          </p:nvPr>
        </p:nvSpPr>
        <p:spPr>
          <a:xfrm>
            <a:off x="269303" y="5997080"/>
            <a:ext cx="3585699" cy="567015"/>
          </a:xfrm>
        </p:spPr>
        <p:txBody>
          <a:bodyPr lIns="182880" tIns="146304" rIns="182880" bIns="146304" anchor="b"/>
          <a:lstStyle>
            <a:lvl1pPr marL="0" indent="0" algn="l">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a:t>Yammer hashtag</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950"/>
                                        <p:tgtEl>
                                          <p:spTgt spid="7"/>
                                        </p:tgtEl>
                                      </p:cBhvr>
                                    </p:animEffect>
                                  </p:childTnLst>
                                </p:cTn>
                              </p:par>
                              <p:par>
                                <p:cTn id="8" presetID="63" presetClass="path" presetSubtype="0" decel="100000" fill="hold" grpId="1" nodeType="withEffect">
                                  <p:stCondLst>
                                    <p:cond delay="700"/>
                                  </p:stCondLst>
                                  <p:childTnLst>
                                    <p:animMotion origin="layout" path="M -0.01455 2.13345E-6 L 1.62369E-6 2.13345E-6 " pathEditMode="relative" rAng="0" ptsTypes="AA">
                                      <p:cBhvr>
                                        <p:cTn id="9" dur="950" fill="hold"/>
                                        <p:tgtEl>
                                          <p:spTgt spid="7"/>
                                        </p:tgtEl>
                                        <p:attrNameLst>
                                          <p:attrName>ppt_x</p:attrName>
                                          <p:attrName>ppt_y</p:attrName>
                                        </p:attrNameLst>
                                      </p:cBhvr>
                                      <p:rCtr x="728" y="0"/>
                                    </p:animMotion>
                                  </p:childTnLst>
                                </p:cTn>
                              </p:par>
                              <p:par>
                                <p:cTn id="10" presetID="6" presetClass="emph" presetSubtype="0" accel="100000" autoRev="1" fill="hold" grpId="2" nodeType="withEffect">
                                  <p:stCondLst>
                                    <p:cond delay="0"/>
                                  </p:stCondLst>
                                  <p:childTnLst>
                                    <p:animScale>
                                      <p:cBhvr>
                                        <p:cTn id="11" dur="500" fill="hold"/>
                                        <p:tgtEl>
                                          <p:spTgt spid="7"/>
                                        </p:tgtEl>
                                      </p:cBhvr>
                                      <p:by x="95000" y="95000"/>
                                    </p:animScale>
                                  </p:childTnLst>
                                </p:cTn>
                              </p:par>
                              <p:par>
                                <p:cTn id="12" presetID="10" presetClass="entr" presetSubtype="0" fill="hold" grpId="0" nodeType="withEffect">
                                  <p:stCondLst>
                                    <p:cond delay="7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950"/>
                                        <p:tgtEl>
                                          <p:spTgt spid="8"/>
                                        </p:tgtEl>
                                      </p:cBhvr>
                                    </p:animEffect>
                                  </p:childTnLst>
                                </p:cTn>
                              </p:par>
                              <p:par>
                                <p:cTn id="15" presetID="63" presetClass="path" presetSubtype="0" decel="100000" fill="hold" grpId="1" nodeType="withEffect">
                                  <p:stCondLst>
                                    <p:cond delay="700"/>
                                  </p:stCondLst>
                                  <p:childTnLst>
                                    <p:animMotion origin="layout" path="M -0.01455 -2.09714E-6 L -4.54174E-6 -2.09714E-6 " pathEditMode="relative" rAng="0" ptsTypes="AA">
                                      <p:cBhvr>
                                        <p:cTn id="16" dur="950" fill="hold"/>
                                        <p:tgtEl>
                                          <p:spTgt spid="8"/>
                                        </p:tgtEl>
                                        <p:attrNameLst>
                                          <p:attrName>ppt_x</p:attrName>
                                          <p:attrName>ppt_y</p:attrName>
                                        </p:attrNameLst>
                                      </p:cBhvr>
                                      <p:rCtr x="728" y="0"/>
                                    </p:animMotion>
                                  </p:childTnLst>
                                </p:cTn>
                              </p:par>
                              <p:par>
                                <p:cTn id="17" presetID="6" presetClass="emph" presetSubtype="0" accel="100000" autoRev="1" fill="hold" grpId="2" nodeType="withEffect">
                                  <p:stCondLst>
                                    <p:cond delay="0"/>
                                  </p:stCondLst>
                                  <p:childTnLst>
                                    <p:animScale>
                                      <p:cBhvr>
                                        <p:cTn id="18" dur="500" fill="hold"/>
                                        <p:tgtEl>
                                          <p:spTgt spid="8"/>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tmplLst>
          <p:tmpl>
            <p:tnLst>
              <p:par>
                <p:cTn presetID="10" presetClass="entr" presetSubtype="0" fill="hold" nodeType="withEffect">
                  <p:stCondLst>
                    <p:cond delay="700"/>
                  </p:stCondLst>
                  <p:childTnLst>
                    <p:set>
                      <p:cBhvr>
                        <p:cTn dur="1" fill="hold">
                          <p:stCondLst>
                            <p:cond delay="0"/>
                          </p:stCondLst>
                        </p:cTn>
                        <p:tgtEl>
                          <p:spTgt spid="7"/>
                        </p:tgtEl>
                        <p:attrNameLst>
                          <p:attrName>style.visibility</p:attrName>
                        </p:attrNameLst>
                      </p:cBhvr>
                      <p:to>
                        <p:strVal val="visible"/>
                      </p:to>
                    </p:set>
                    <p:animEffect transition="in" filter="fade">
                      <p:cBhvr>
                        <p:cTn dur="950"/>
                        <p:tgtEl>
                          <p:spTgt spid="7"/>
                        </p:tgtEl>
                      </p:cBhvr>
                    </p:animEffect>
                  </p:childTnLst>
                </p:cTn>
              </p:par>
            </p:tnLst>
          </p:tmpl>
        </p:tmplLst>
      </p:bldP>
      <p:bldP spid="7" grpId="1"/>
      <p:bldP spid="7" grpId="2"/>
      <p:bldP spid="8" grpId="0">
        <p:tmplLst>
          <p:tmpl>
            <p:tnLst>
              <p:par>
                <p:cTn presetID="10" presetClass="entr" presetSubtype="0" fill="hold" nodeType="withEffect">
                  <p:stCondLst>
                    <p:cond delay="700"/>
                  </p:stCondLst>
                  <p:childTnLst>
                    <p:set>
                      <p:cBhvr>
                        <p:cTn dur="1" fill="hold">
                          <p:stCondLst>
                            <p:cond delay="0"/>
                          </p:stCondLst>
                        </p:cTn>
                        <p:tgtEl>
                          <p:spTgt spid="8"/>
                        </p:tgtEl>
                        <p:attrNameLst>
                          <p:attrName>style.visibility</p:attrName>
                        </p:attrNameLst>
                      </p:cBhvr>
                      <p:to>
                        <p:strVal val="visible"/>
                      </p:to>
                    </p:set>
                    <p:animEffect transition="in" filter="fade">
                      <p:cBhvr>
                        <p:cTn dur="950"/>
                        <p:tgtEl>
                          <p:spTgt spid="8"/>
                        </p:tgtEl>
                      </p:cBhvr>
                    </p:animEffect>
                  </p:childTnLst>
                </p:cTn>
              </p:par>
            </p:tnLst>
          </p:tmpl>
        </p:tmplLst>
      </p:bldP>
      <p:bldP spid="8" grpId="1"/>
      <p:bldP spid="8" grpId="2"/>
    </p:bldLst>
  </p:timing>
</p:sldLayout>
</file>

<file path=ppt/slideLayouts/slideLayout510.xml><?xml version="1.0" encoding="utf-8"?>
<p:sldLayout xmlns:a="http://schemas.openxmlformats.org/drawingml/2006/main" xmlns:r="http://schemas.openxmlformats.org/officeDocument/2006/relationships" xmlns:p="http://schemas.openxmlformats.org/presentationml/2006/main" preserve="1" userDrawn="1">
  <p:cSld name="Walkin Microsoft Ready - Generic">
    <p:bg>
      <p:bgPr>
        <a:solidFill>
          <a:schemeClr val="accent1"/>
        </a:solidFill>
        <a:effectLst/>
      </p:bgPr>
    </p:bg>
    <p:spTree>
      <p:nvGrpSpPr>
        <p:cNvPr id="1" name=""/>
        <p:cNvGrpSpPr/>
        <p:nvPr/>
      </p:nvGrpSpPr>
      <p:grpSpPr>
        <a:xfrm>
          <a:off x="0" y="0"/>
          <a:ext cx="0" cy="0"/>
          <a:chOff x="0" y="0"/>
          <a:chExt cx="0" cy="0"/>
        </a:xfrm>
      </p:grpSpPr>
      <p:pic>
        <p:nvPicPr>
          <p:cNvPr id="6"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grpSp>
        <p:nvGrpSpPr>
          <p:cNvPr id="12" name="Group 11"/>
          <p:cNvGrpSpPr/>
          <p:nvPr userDrawn="1"/>
        </p:nvGrpSpPr>
        <p:grpSpPr>
          <a:xfrm>
            <a:off x="6857008" y="5999450"/>
            <a:ext cx="5223225" cy="621324"/>
            <a:chOff x="274638" y="4554931"/>
            <a:chExt cx="5327961" cy="633693"/>
          </a:xfrm>
        </p:grpSpPr>
        <p:sp>
          <p:nvSpPr>
            <p:cNvPr id="7" name="TextBox 6"/>
            <p:cNvSpPr txBox="1"/>
            <p:nvPr userDrawn="1"/>
          </p:nvSpPr>
          <p:spPr>
            <a:xfrm>
              <a:off x="274638" y="4554931"/>
              <a:ext cx="5327961" cy="633693"/>
            </a:xfrm>
            <a:prstGeom prst="rect">
              <a:avLst/>
            </a:prstGeom>
            <a:noFill/>
          </p:spPr>
          <p:txBody>
            <a:bodyPr wrap="none" lIns="182880" tIns="146304" rIns="182880" bIns="146304" rtlCol="0">
              <a:spAutoFit/>
            </a:bodyPr>
            <a:lstStyle/>
            <a:p>
              <a:pPr defTabSz="914367">
                <a:lnSpc>
                  <a:spcPct val="90000"/>
                </a:lnSpc>
                <a:spcAft>
                  <a:spcPts val="588"/>
                </a:spcAft>
              </a:pPr>
              <a:r>
                <a:rPr lang="en-US" sz="2353">
                  <a:gradFill>
                    <a:gsLst>
                      <a:gs pos="2917">
                        <a:srgbClr val="FFFFFF"/>
                      </a:gs>
                      <a:gs pos="30000">
                        <a:srgbClr val="FFFFFF"/>
                      </a:gs>
                    </a:gsLst>
                    <a:lin ang="5400000" scaled="0"/>
                  </a:gradFill>
                </a:rPr>
                <a:t>Las Vegas, Nevada	July 17–21, 2017</a:t>
              </a:r>
            </a:p>
          </p:txBody>
        </p:sp>
        <p:cxnSp>
          <p:nvCxnSpPr>
            <p:cNvPr id="10" name="Straight Connector 9"/>
            <p:cNvCxnSpPr>
              <a:cxnSpLocks/>
            </p:cNvCxnSpPr>
            <p:nvPr userDrawn="1"/>
          </p:nvCxnSpPr>
          <p:spPr>
            <a:xfrm>
              <a:off x="3059781" y="4673270"/>
              <a:ext cx="0" cy="365756"/>
            </a:xfrm>
            <a:prstGeom prst="line">
              <a:avLst/>
            </a:prstGeom>
            <a:ln w="158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056C9DEE-6F0F-4952-B2B1-A47AFA7F3DE1}"/>
              </a:ext>
            </a:extLst>
          </p:cNvPr>
          <p:cNvSpPr txBox="1"/>
          <p:nvPr userDrawn="1"/>
        </p:nvSpPr>
        <p:spPr>
          <a:xfrm>
            <a:off x="221373" y="1834504"/>
            <a:ext cx="7869651" cy="1022998"/>
          </a:xfrm>
          <a:prstGeom prst="rect">
            <a:avLst/>
          </a:prstGeom>
          <a:noFill/>
        </p:spPr>
        <p:txBody>
          <a:bodyPr wrap="non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Microsoft Ready to believe</a:t>
            </a:r>
          </a:p>
        </p:txBody>
      </p:sp>
      <p:sp>
        <p:nvSpPr>
          <p:cNvPr id="11" name="TextBox 10">
            <a:extLst>
              <a:ext uri="{FF2B5EF4-FFF2-40B4-BE49-F238E27FC236}">
                <a16:creationId xmlns:a16="http://schemas.microsoft.com/office/drawing/2014/main" id="{E83994D1-B42D-4DF0-86D5-48A780335374}"/>
              </a:ext>
            </a:extLst>
          </p:cNvPr>
          <p:cNvSpPr txBox="1"/>
          <p:nvPr userDrawn="1"/>
        </p:nvSpPr>
        <p:spPr>
          <a:xfrm>
            <a:off x="4927287" y="2599697"/>
            <a:ext cx="5661415" cy="1022998"/>
          </a:xfrm>
          <a:prstGeom prst="rect">
            <a:avLst/>
          </a:prstGeom>
          <a:noFill/>
        </p:spPr>
        <p:txBody>
          <a:bodyPr wrap="squar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to explore </a:t>
            </a:r>
          </a:p>
        </p:txBody>
      </p:sp>
      <p:sp>
        <p:nvSpPr>
          <p:cNvPr id="14" name="TextBox 13">
            <a:extLst>
              <a:ext uri="{FF2B5EF4-FFF2-40B4-BE49-F238E27FC236}">
                <a16:creationId xmlns:a16="http://schemas.microsoft.com/office/drawing/2014/main" id="{70274CE8-0669-40AC-B5B3-94E0883E20B7}"/>
              </a:ext>
            </a:extLst>
          </p:cNvPr>
          <p:cNvSpPr txBox="1"/>
          <p:nvPr userDrawn="1"/>
        </p:nvSpPr>
        <p:spPr>
          <a:xfrm>
            <a:off x="4927287" y="3378027"/>
            <a:ext cx="5661415" cy="1022998"/>
          </a:xfrm>
          <a:prstGeom prst="rect">
            <a:avLst/>
          </a:prstGeom>
          <a:noFill/>
        </p:spPr>
        <p:txBody>
          <a:bodyPr wrap="squar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to win</a:t>
            </a:r>
          </a:p>
        </p:txBody>
      </p:sp>
      <p:sp>
        <p:nvSpPr>
          <p:cNvPr id="16" name="TextBox 15">
            <a:extLst>
              <a:ext uri="{FF2B5EF4-FFF2-40B4-BE49-F238E27FC236}">
                <a16:creationId xmlns:a16="http://schemas.microsoft.com/office/drawing/2014/main" id="{FAA1E864-D76C-4EE8-B187-3A722343D017}"/>
              </a:ext>
            </a:extLst>
          </p:cNvPr>
          <p:cNvSpPr txBox="1"/>
          <p:nvPr userDrawn="1"/>
        </p:nvSpPr>
        <p:spPr>
          <a:xfrm>
            <a:off x="4927287" y="4143219"/>
            <a:ext cx="6126278" cy="1022871"/>
          </a:xfrm>
          <a:prstGeom prst="rect">
            <a:avLst/>
          </a:prstGeom>
          <a:noFill/>
        </p:spPr>
        <p:txBody>
          <a:bodyPr wrap="non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to keep transforming</a:t>
            </a:r>
          </a:p>
        </p:txBody>
      </p:sp>
    </p:spTree>
    <p:extLst>
      <p:ext uri="{BB962C8B-B14F-4D97-AF65-F5344CB8AC3E}">
        <p14:creationId xmlns:p14="http://schemas.microsoft.com/office/powerpoint/2010/main" val="110578787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294" spc="-98" baseline="0">
                <a:gradFill>
                  <a:gsLst>
                    <a:gs pos="62564">
                      <a:schemeClr val="tx1"/>
                    </a:gs>
                    <a:gs pos="55000">
                      <a:schemeClr val="tx1"/>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69301" y="3878574"/>
            <a:ext cx="7171337" cy="1792326"/>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a:t>Speaker name</a:t>
            </a:r>
          </a:p>
        </p:txBody>
      </p:sp>
      <p:pic>
        <p:nvPicPr>
          <p:cNvPr id="6"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
        <p:nvSpPr>
          <p:cNvPr id="7" name="Text Placeholder 16"/>
          <p:cNvSpPr>
            <a:spLocks noGrp="1"/>
          </p:cNvSpPr>
          <p:nvPr>
            <p:ph type="body" sz="quarter" idx="13" hasCustomPrompt="1"/>
          </p:nvPr>
        </p:nvSpPr>
        <p:spPr>
          <a:xfrm>
            <a:off x="8339677" y="288560"/>
            <a:ext cx="3585699"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a:t>Session Code</a:t>
            </a:r>
          </a:p>
        </p:txBody>
      </p:sp>
      <p:sp>
        <p:nvSpPr>
          <p:cNvPr id="8" name="Text Placeholder 16"/>
          <p:cNvSpPr>
            <a:spLocks noGrp="1"/>
          </p:cNvSpPr>
          <p:nvPr>
            <p:ph type="body" sz="quarter" idx="14" hasCustomPrompt="1"/>
          </p:nvPr>
        </p:nvSpPr>
        <p:spPr>
          <a:xfrm>
            <a:off x="269303" y="5997080"/>
            <a:ext cx="3585699" cy="567015"/>
          </a:xfrm>
        </p:spPr>
        <p:txBody>
          <a:bodyPr lIns="182880" tIns="146304" rIns="182880" bIns="146304" anchor="b"/>
          <a:lstStyle>
            <a:lvl1pPr marL="0" indent="0" algn="l">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a:t>Yammer hashtag</a:t>
            </a:r>
          </a:p>
        </p:txBody>
      </p:sp>
    </p:spTree>
    <p:extLst>
      <p:ext uri="{BB962C8B-B14F-4D97-AF65-F5344CB8AC3E}">
        <p14:creationId xmlns:p14="http://schemas.microsoft.com/office/powerpoint/2010/main" val="751372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950"/>
                                        <p:tgtEl>
                                          <p:spTgt spid="7"/>
                                        </p:tgtEl>
                                      </p:cBhvr>
                                    </p:animEffect>
                                  </p:childTnLst>
                                </p:cTn>
                              </p:par>
                              <p:par>
                                <p:cTn id="8" presetID="63" presetClass="path" presetSubtype="0" decel="100000" fill="hold" grpId="1" nodeType="withEffect">
                                  <p:stCondLst>
                                    <p:cond delay="700"/>
                                  </p:stCondLst>
                                  <p:childTnLst>
                                    <p:animMotion origin="layout" path="M -0.01455 2.13345E-6 L 1.62369E-6 2.13345E-6 " pathEditMode="relative" rAng="0" ptsTypes="AA">
                                      <p:cBhvr>
                                        <p:cTn id="9" dur="950" fill="hold"/>
                                        <p:tgtEl>
                                          <p:spTgt spid="7"/>
                                        </p:tgtEl>
                                        <p:attrNameLst>
                                          <p:attrName>ppt_x</p:attrName>
                                          <p:attrName>ppt_y</p:attrName>
                                        </p:attrNameLst>
                                      </p:cBhvr>
                                      <p:rCtr x="728" y="0"/>
                                    </p:animMotion>
                                  </p:childTnLst>
                                </p:cTn>
                              </p:par>
                              <p:par>
                                <p:cTn id="10" presetID="6" presetClass="emph" presetSubtype="0" accel="100000" autoRev="1" fill="hold" grpId="2" nodeType="withEffect">
                                  <p:stCondLst>
                                    <p:cond delay="0"/>
                                  </p:stCondLst>
                                  <p:childTnLst>
                                    <p:animScale>
                                      <p:cBhvr>
                                        <p:cTn id="11" dur="500" fill="hold"/>
                                        <p:tgtEl>
                                          <p:spTgt spid="7"/>
                                        </p:tgtEl>
                                      </p:cBhvr>
                                      <p:by x="95000" y="95000"/>
                                    </p:animScale>
                                  </p:childTnLst>
                                </p:cTn>
                              </p:par>
                              <p:par>
                                <p:cTn id="12" presetID="10" presetClass="entr" presetSubtype="0" fill="hold" grpId="0" nodeType="withEffect">
                                  <p:stCondLst>
                                    <p:cond delay="7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950"/>
                                        <p:tgtEl>
                                          <p:spTgt spid="8"/>
                                        </p:tgtEl>
                                      </p:cBhvr>
                                    </p:animEffect>
                                  </p:childTnLst>
                                </p:cTn>
                              </p:par>
                              <p:par>
                                <p:cTn id="15" presetID="63" presetClass="path" presetSubtype="0" decel="100000" fill="hold" grpId="1" nodeType="withEffect">
                                  <p:stCondLst>
                                    <p:cond delay="700"/>
                                  </p:stCondLst>
                                  <p:childTnLst>
                                    <p:animMotion origin="layout" path="M -0.01455 -2.09714E-6 L -4.54174E-6 -2.09714E-6 " pathEditMode="relative" rAng="0" ptsTypes="AA">
                                      <p:cBhvr>
                                        <p:cTn id="16" dur="950" fill="hold"/>
                                        <p:tgtEl>
                                          <p:spTgt spid="8"/>
                                        </p:tgtEl>
                                        <p:attrNameLst>
                                          <p:attrName>ppt_x</p:attrName>
                                          <p:attrName>ppt_y</p:attrName>
                                        </p:attrNameLst>
                                      </p:cBhvr>
                                      <p:rCtr x="728" y="0"/>
                                    </p:animMotion>
                                  </p:childTnLst>
                                </p:cTn>
                              </p:par>
                              <p:par>
                                <p:cTn id="17" presetID="6" presetClass="emph" presetSubtype="0" accel="100000" autoRev="1" fill="hold" grpId="2" nodeType="withEffect">
                                  <p:stCondLst>
                                    <p:cond delay="0"/>
                                  </p:stCondLst>
                                  <p:childTnLst>
                                    <p:animScale>
                                      <p:cBhvr>
                                        <p:cTn id="18" dur="500" fill="hold"/>
                                        <p:tgtEl>
                                          <p:spTgt spid="8"/>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tmplLst>
          <p:tmpl>
            <p:tnLst>
              <p:par>
                <p:cTn presetID="10" presetClass="entr" presetSubtype="0" fill="hold" nodeType="withEffect">
                  <p:stCondLst>
                    <p:cond delay="700"/>
                  </p:stCondLst>
                  <p:childTnLst>
                    <p:set>
                      <p:cBhvr>
                        <p:cTn dur="1" fill="hold">
                          <p:stCondLst>
                            <p:cond delay="0"/>
                          </p:stCondLst>
                        </p:cTn>
                        <p:tgtEl>
                          <p:spTgt spid="7"/>
                        </p:tgtEl>
                        <p:attrNameLst>
                          <p:attrName>style.visibility</p:attrName>
                        </p:attrNameLst>
                      </p:cBhvr>
                      <p:to>
                        <p:strVal val="visible"/>
                      </p:to>
                    </p:set>
                    <p:animEffect transition="in" filter="fade">
                      <p:cBhvr>
                        <p:cTn dur="950"/>
                        <p:tgtEl>
                          <p:spTgt spid="7"/>
                        </p:tgtEl>
                      </p:cBhvr>
                    </p:animEffect>
                  </p:childTnLst>
                </p:cTn>
              </p:par>
            </p:tnLst>
          </p:tmpl>
        </p:tmplLst>
      </p:bldP>
      <p:bldP spid="7" grpId="1"/>
      <p:bldP spid="7" grpId="2"/>
      <p:bldP spid="8" grpId="0">
        <p:tmplLst>
          <p:tmpl>
            <p:tnLst>
              <p:par>
                <p:cTn presetID="10" presetClass="entr" presetSubtype="0" fill="hold" nodeType="withEffect">
                  <p:stCondLst>
                    <p:cond delay="700"/>
                  </p:stCondLst>
                  <p:childTnLst>
                    <p:set>
                      <p:cBhvr>
                        <p:cTn dur="1" fill="hold">
                          <p:stCondLst>
                            <p:cond delay="0"/>
                          </p:stCondLst>
                        </p:cTn>
                        <p:tgtEl>
                          <p:spTgt spid="8"/>
                        </p:tgtEl>
                        <p:attrNameLst>
                          <p:attrName>style.visibility</p:attrName>
                        </p:attrNameLst>
                      </p:cBhvr>
                      <p:to>
                        <p:strVal val="visible"/>
                      </p:to>
                    </p:set>
                    <p:animEffect transition="in" filter="fade">
                      <p:cBhvr>
                        <p:cTn dur="950"/>
                        <p:tgtEl>
                          <p:spTgt spid="8"/>
                        </p:tgtEl>
                      </p:cBhvr>
                    </p:animEffect>
                  </p:childTnLst>
                </p:cTn>
              </p:par>
            </p:tnLst>
          </p:tmpl>
        </p:tmplLst>
      </p:bldP>
      <p:bldP spid="8" grpId="1"/>
      <p:bldP spid="8" grpId="2"/>
    </p:bldLst>
  </p:timing>
</p:sldLayout>
</file>

<file path=ppt/slideLayouts/slideLayout51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0" y="1189177"/>
            <a:ext cx="11655078" cy="2263268"/>
          </a:xfrm>
        </p:spPr>
        <p:txBody>
          <a:bodyPr>
            <a:spAutoFit/>
          </a:bodyPr>
          <a:lstStyle>
            <a:lvl1pPr marL="0" indent="0">
              <a:buNone/>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05357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69303" y="1187644"/>
            <a:ext cx="11655078" cy="22665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4138706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53" indent="0">
              <a:buFont typeface="Wingdings" panose="05000000000000000000" pitchFamily="2" charset="2"/>
              <a:buNone/>
              <a:defRPr sz="2353" b="0"/>
            </a:lvl2pPr>
            <a:lvl3pPr marL="441968" indent="0">
              <a:buFont typeface="Wingdings" panose="05000000000000000000" pitchFamily="2" charset="2"/>
              <a:buNone/>
              <a:tabLst/>
              <a:defRPr sz="2157" b="0"/>
            </a:lvl3pPr>
            <a:lvl4pPr marL="639608" indent="0">
              <a:buFont typeface="Wingdings" panose="05000000000000000000" pitchFamily="2" charset="2"/>
              <a:buNone/>
              <a:defRPr sz="2157" b="0"/>
            </a:lvl4pPr>
            <a:lvl5pPr marL="837250" indent="0">
              <a:buFont typeface="Wingdings" panose="05000000000000000000" pitchFamily="2" charset="2"/>
              <a:buNone/>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53"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968"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08"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250"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17" marR="0" lvl="0" indent="-504217" algn="l" defTabSz="914367" rtl="0" eaLnBrk="1" fontAlgn="auto" latinLnBrk="0" hangingPunct="1">
              <a:lnSpc>
                <a:spcPct val="90000"/>
              </a:lnSpc>
              <a:spcBef>
                <a:spcPts val="1200"/>
              </a:spcBef>
              <a:spcAft>
                <a:spcPts val="0"/>
              </a:spcAft>
              <a:buClr>
                <a:schemeClr val="tx1"/>
              </a:buClr>
              <a:buSzPct val="90000"/>
              <a:tabLst/>
            </a:pPr>
            <a:r>
              <a:rPr lang="en-US"/>
              <a:t>Edit Master text styles</a:t>
            </a:r>
          </a:p>
          <a:p>
            <a:pPr marL="504217" marR="0" lvl="1" indent="-504217" algn="l" defTabSz="914367" rtl="0" eaLnBrk="1" fontAlgn="auto" latinLnBrk="0" hangingPunct="1">
              <a:lnSpc>
                <a:spcPct val="90000"/>
              </a:lnSpc>
              <a:spcBef>
                <a:spcPts val="1200"/>
              </a:spcBef>
              <a:spcAft>
                <a:spcPts val="0"/>
              </a:spcAft>
              <a:buClr>
                <a:schemeClr val="tx1"/>
              </a:buClr>
              <a:buSzPct val="90000"/>
              <a:tabLst/>
            </a:pPr>
            <a:r>
              <a:rPr lang="en-US"/>
              <a:t>Second level</a:t>
            </a:r>
          </a:p>
          <a:p>
            <a:pPr marL="504217" marR="0" lvl="2" indent="-504217" algn="l" defTabSz="914367" rtl="0" eaLnBrk="1" fontAlgn="auto" latinLnBrk="0" hangingPunct="1">
              <a:lnSpc>
                <a:spcPct val="90000"/>
              </a:lnSpc>
              <a:spcBef>
                <a:spcPts val="1200"/>
              </a:spcBef>
              <a:spcAft>
                <a:spcPts val="0"/>
              </a:spcAft>
              <a:buClr>
                <a:schemeClr val="tx1"/>
              </a:buClr>
              <a:buSzPct val="90000"/>
              <a:tabLst/>
            </a:pPr>
            <a:r>
              <a:rPr lang="en-US"/>
              <a:t>Third level</a:t>
            </a:r>
          </a:p>
          <a:p>
            <a:pPr marL="504217" marR="0" lvl="3" indent="-504217" algn="l" defTabSz="914367" rtl="0" eaLnBrk="1" fontAlgn="auto" latinLnBrk="0" hangingPunct="1">
              <a:lnSpc>
                <a:spcPct val="90000"/>
              </a:lnSpc>
              <a:spcBef>
                <a:spcPts val="1200"/>
              </a:spcBef>
              <a:spcAft>
                <a:spcPts val="0"/>
              </a:spcAft>
              <a:buClr>
                <a:schemeClr val="tx1"/>
              </a:buClr>
              <a:buSzPct val="90000"/>
              <a:tabLst/>
            </a:pPr>
            <a:r>
              <a:rPr lang="en-US"/>
              <a:t>Fourth level</a:t>
            </a:r>
          </a:p>
          <a:p>
            <a:pPr marL="504217" marR="0" lvl="4" indent="-504217" algn="l" defTabSz="914367" rtl="0" eaLnBrk="1" fontAlgn="auto" latinLnBrk="0" hangingPunct="1">
              <a:lnSpc>
                <a:spcPct val="90000"/>
              </a:lnSpc>
              <a:spcBef>
                <a:spcPts val="1200"/>
              </a:spcBef>
              <a:spcAft>
                <a:spcPts val="0"/>
              </a:spcAft>
              <a:buClr>
                <a:schemeClr val="tx1"/>
              </a:buClr>
              <a:buSzPct val="90000"/>
              <a:tabLst/>
            </a:pPr>
            <a:r>
              <a:rPr lang="en-US"/>
              <a:t>Fifth level</a:t>
            </a:r>
          </a:p>
        </p:txBody>
      </p:sp>
      <p:sp>
        <p:nvSpPr>
          <p:cNvPr id="6"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152600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227209" indent="-227209">
              <a:spcBef>
                <a:spcPts val="1200"/>
              </a:spcBef>
              <a:buClr>
                <a:schemeClr val="tx1"/>
              </a:buClr>
              <a:buFont typeface="Wingdings" panose="05000000000000000000" pitchFamily="2" charset="2"/>
              <a:buChar char=""/>
              <a:defRPr sz="2941" b="0">
                <a:latin typeface="+mn-lt"/>
              </a:defRPr>
            </a:lvl1pPr>
            <a:lvl2pPr marL="418625" indent="-168072">
              <a:buFont typeface="Wingdings" panose="05000000000000000000" pitchFamily="2" charset="2"/>
              <a:buChar char=""/>
              <a:defRPr sz="2353" b="0"/>
            </a:lvl2pPr>
            <a:lvl3pPr marL="627160" indent="-185191">
              <a:buFont typeface="Wingdings" panose="05000000000000000000" pitchFamily="2" charset="2"/>
              <a:buChar char=""/>
              <a:tabLst/>
              <a:defRPr sz="2157" b="0"/>
            </a:lvl3pPr>
            <a:lvl4pPr marL="812350" indent="-172742">
              <a:buFont typeface="Wingdings" panose="05000000000000000000" pitchFamily="2" charset="2"/>
              <a:buChar char=""/>
              <a:defRPr sz="2157" b="0"/>
            </a:lvl4pPr>
            <a:lvl5pPr marL="1003766" indent="-166517">
              <a:buFont typeface="Wingdings" panose="05000000000000000000" pitchFamily="2" charset="2"/>
              <a:buChar char=""/>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281677" indent="-281677">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698" indent="-336145">
              <a:defRPr lang="en-US" sz="2353" b="0" kern="1200" spc="0" baseline="0" dirty="0">
                <a:gradFill>
                  <a:gsLst>
                    <a:gs pos="1250">
                      <a:schemeClr val="tx1"/>
                    </a:gs>
                    <a:gs pos="100000">
                      <a:schemeClr val="tx1"/>
                    </a:gs>
                  </a:gsLst>
                  <a:lin ang="5400000" scaled="0"/>
                </a:gradFill>
                <a:latin typeface="+mn-lt"/>
                <a:ea typeface="+mn-ea"/>
                <a:cs typeface="+mn-cs"/>
              </a:defRPr>
            </a:lvl2pPr>
            <a:lvl3pPr marL="778113" indent="-336145">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753" indent="-336145">
              <a:defRPr lang="en-US" sz="2157" b="0" kern="1200" spc="0" baseline="0" dirty="0">
                <a:gradFill>
                  <a:gsLst>
                    <a:gs pos="1250">
                      <a:schemeClr val="tx1"/>
                    </a:gs>
                    <a:gs pos="100000">
                      <a:schemeClr val="tx1"/>
                    </a:gs>
                  </a:gsLst>
                  <a:lin ang="5400000" scaled="0"/>
                </a:gradFill>
                <a:latin typeface="+mn-lt"/>
                <a:ea typeface="+mn-ea"/>
                <a:cs typeface="+mn-cs"/>
              </a:defRPr>
            </a:lvl4pPr>
            <a:lvl5pPr marL="1173395" indent="-336145">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09" marR="0" lvl="0"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Edit Master text styles</a:t>
            </a:r>
          </a:p>
          <a:p>
            <a:pPr marL="227209" marR="0" lvl="1"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209" marR="0" lvl="2"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209" marR="0" lvl="3"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209" marR="0" lvl="4"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p>
        </p:txBody>
      </p:sp>
      <p:sp>
        <p:nvSpPr>
          <p:cNvPr id="6"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618394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2420119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7.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1252353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8.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a:t>Speaker Name</a:t>
            </a:r>
          </a:p>
        </p:txBody>
      </p:sp>
      <p:sp>
        <p:nvSpPr>
          <p:cNvPr id="4"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2658317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30573904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0" y="1189177"/>
            <a:ext cx="11655078" cy="2263268"/>
          </a:xfrm>
        </p:spPr>
        <p:txBody>
          <a:bodyPr>
            <a:spAutoFit/>
          </a:bodyPr>
          <a:lstStyle>
            <a:lvl1pPr marL="0" indent="0">
              <a:buNone/>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0.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1924052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23131128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2.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2287363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5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2748302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258994935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5.xml><?xml version="1.0" encoding="utf-8"?>
<p:sldLayout xmlns:a="http://schemas.openxmlformats.org/drawingml/2006/main" xmlns:r="http://schemas.openxmlformats.org/officeDocument/2006/relationships" xmlns:p="http://schemas.openxmlformats.org/presentationml/2006/main" preserve="1" userDrawn="1">
  <p:cSld name="Confidentiality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Confidentiality slide</a:t>
            </a:r>
          </a:p>
        </p:txBody>
      </p:sp>
      <p:grpSp>
        <p:nvGrpSpPr>
          <p:cNvPr id="17" name="Group 16"/>
          <p:cNvGrpSpPr/>
          <p:nvPr userDrawn="1"/>
        </p:nvGrpSpPr>
        <p:grpSpPr>
          <a:xfrm>
            <a:off x="1020772" y="2291365"/>
            <a:ext cx="10249783" cy="1009695"/>
            <a:chOff x="1041241" y="2198265"/>
            <a:chExt cx="10455312" cy="1029795"/>
          </a:xfrm>
        </p:grpSpPr>
        <p:sp>
          <p:nvSpPr>
            <p:cNvPr id="3" name="laptop"/>
            <p:cNvSpPr>
              <a:spLocks noChangeAspect="1" noEditPoints="1"/>
            </p:cNvSpPr>
            <p:nvPr userDrawn="1"/>
          </p:nvSpPr>
          <p:spPr bwMode="auto">
            <a:xfrm>
              <a:off x="9891754" y="2198265"/>
              <a:ext cx="1417556" cy="843914"/>
            </a:xfrm>
            <a:custGeom>
              <a:avLst/>
              <a:gdLst>
                <a:gd name="T0" fmla="*/ 212 w 257"/>
                <a:gd name="T1" fmla="*/ 107 h 153"/>
                <a:gd name="T2" fmla="*/ 43 w 257"/>
                <a:gd name="T3" fmla="*/ 107 h 153"/>
                <a:gd name="T4" fmla="*/ 43 w 257"/>
                <a:gd name="T5" fmla="*/ 0 h 153"/>
                <a:gd name="T6" fmla="*/ 212 w 257"/>
                <a:gd name="T7" fmla="*/ 0 h 153"/>
                <a:gd name="T8" fmla="*/ 212 w 257"/>
                <a:gd name="T9" fmla="*/ 107 h 153"/>
                <a:gd name="T10" fmla="*/ 43 w 257"/>
                <a:gd name="T11" fmla="*/ 107 h 153"/>
                <a:gd name="T12" fmla="*/ 0 w 257"/>
                <a:gd name="T13" fmla="*/ 153 h 153"/>
                <a:gd name="T14" fmla="*/ 257 w 257"/>
                <a:gd name="T15" fmla="*/ 153 h 153"/>
                <a:gd name="T16" fmla="*/ 212 w 257"/>
                <a:gd name="T17" fmla="*/ 10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7" h="153">
                  <a:moveTo>
                    <a:pt x="212" y="107"/>
                  </a:moveTo>
                  <a:lnTo>
                    <a:pt x="43" y="107"/>
                  </a:lnTo>
                  <a:lnTo>
                    <a:pt x="43" y="0"/>
                  </a:lnTo>
                  <a:lnTo>
                    <a:pt x="212" y="0"/>
                  </a:lnTo>
                  <a:lnTo>
                    <a:pt x="212" y="107"/>
                  </a:lnTo>
                  <a:moveTo>
                    <a:pt x="43" y="107"/>
                  </a:moveTo>
                  <a:lnTo>
                    <a:pt x="0" y="153"/>
                  </a:lnTo>
                  <a:lnTo>
                    <a:pt x="257" y="153"/>
                  </a:lnTo>
                  <a:lnTo>
                    <a:pt x="212" y="107"/>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4" name="phone"/>
            <p:cNvSpPr>
              <a:spLocks noChangeAspect="1" noEditPoints="1"/>
            </p:cNvSpPr>
            <p:nvPr userDrawn="1"/>
          </p:nvSpPr>
          <p:spPr bwMode="auto">
            <a:xfrm>
              <a:off x="4177456" y="2253648"/>
              <a:ext cx="473065" cy="757539"/>
            </a:xfrm>
            <a:custGeom>
              <a:avLst/>
              <a:gdLst>
                <a:gd name="T0" fmla="*/ 148 w 148"/>
                <a:gd name="T1" fmla="*/ 112 h 237"/>
                <a:gd name="T2" fmla="*/ 148 w 148"/>
                <a:gd name="T3" fmla="*/ 237 h 237"/>
                <a:gd name="T4" fmla="*/ 0 w 148"/>
                <a:gd name="T5" fmla="*/ 237 h 237"/>
                <a:gd name="T6" fmla="*/ 0 w 148"/>
                <a:gd name="T7" fmla="*/ 0 h 237"/>
                <a:gd name="T8" fmla="*/ 148 w 148"/>
                <a:gd name="T9" fmla="*/ 0 h 237"/>
                <a:gd name="T10" fmla="*/ 148 w 148"/>
                <a:gd name="T11" fmla="*/ 112 h 237"/>
                <a:gd name="T12" fmla="*/ 0 w 148"/>
                <a:gd name="T13" fmla="*/ 29 h 237"/>
                <a:gd name="T14" fmla="*/ 148 w 148"/>
                <a:gd name="T15" fmla="*/ 29 h 237"/>
                <a:gd name="T16" fmla="*/ 0 w 148"/>
                <a:gd name="T17" fmla="*/ 172 h 237"/>
                <a:gd name="T18" fmla="*/ 148 w 148"/>
                <a:gd name="T19" fmla="*/ 172 h 237"/>
                <a:gd name="T20" fmla="*/ 66 w 148"/>
                <a:gd name="T21" fmla="*/ 204 h 237"/>
                <a:gd name="T22" fmla="*/ 82 w 148"/>
                <a:gd name="T23" fmla="*/ 20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237">
                  <a:moveTo>
                    <a:pt x="148" y="112"/>
                  </a:moveTo>
                  <a:lnTo>
                    <a:pt x="148" y="237"/>
                  </a:lnTo>
                  <a:lnTo>
                    <a:pt x="0" y="237"/>
                  </a:lnTo>
                  <a:lnTo>
                    <a:pt x="0" y="0"/>
                  </a:lnTo>
                  <a:lnTo>
                    <a:pt x="148" y="0"/>
                  </a:lnTo>
                  <a:lnTo>
                    <a:pt x="148" y="112"/>
                  </a:lnTo>
                  <a:moveTo>
                    <a:pt x="0" y="29"/>
                  </a:moveTo>
                  <a:lnTo>
                    <a:pt x="148" y="29"/>
                  </a:lnTo>
                  <a:moveTo>
                    <a:pt x="0" y="172"/>
                  </a:moveTo>
                  <a:lnTo>
                    <a:pt x="148" y="172"/>
                  </a:lnTo>
                  <a:moveTo>
                    <a:pt x="66" y="204"/>
                  </a:moveTo>
                  <a:lnTo>
                    <a:pt x="82" y="204"/>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5" name="tablet_2"/>
            <p:cNvSpPr>
              <a:spLocks noChangeAspect="1" noEditPoints="1"/>
            </p:cNvSpPr>
            <p:nvPr userDrawn="1"/>
          </p:nvSpPr>
          <p:spPr bwMode="auto">
            <a:xfrm>
              <a:off x="6815622" y="2222769"/>
              <a:ext cx="1118473" cy="819293"/>
            </a:xfrm>
            <a:custGeom>
              <a:avLst/>
              <a:gdLst>
                <a:gd name="T0" fmla="*/ 243 w 243"/>
                <a:gd name="T1" fmla="*/ 83 h 178"/>
                <a:gd name="T2" fmla="*/ 243 w 243"/>
                <a:gd name="T3" fmla="*/ 178 h 178"/>
                <a:gd name="T4" fmla="*/ 0 w 243"/>
                <a:gd name="T5" fmla="*/ 178 h 178"/>
                <a:gd name="T6" fmla="*/ 0 w 243"/>
                <a:gd name="T7" fmla="*/ 0 h 178"/>
                <a:gd name="T8" fmla="*/ 243 w 243"/>
                <a:gd name="T9" fmla="*/ 0 h 178"/>
                <a:gd name="T10" fmla="*/ 243 w 243"/>
                <a:gd name="T11" fmla="*/ 83 h 178"/>
                <a:gd name="T12" fmla="*/ 113 w 243"/>
                <a:gd name="T13" fmla="*/ 147 h 178"/>
                <a:gd name="T14" fmla="*/ 129 w 243"/>
                <a:gd name="T15" fmla="*/ 147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78">
                  <a:moveTo>
                    <a:pt x="243" y="83"/>
                  </a:moveTo>
                  <a:lnTo>
                    <a:pt x="243" y="178"/>
                  </a:lnTo>
                  <a:lnTo>
                    <a:pt x="0" y="178"/>
                  </a:lnTo>
                  <a:lnTo>
                    <a:pt x="0" y="0"/>
                  </a:lnTo>
                  <a:lnTo>
                    <a:pt x="243" y="0"/>
                  </a:lnTo>
                  <a:lnTo>
                    <a:pt x="243" y="83"/>
                  </a:lnTo>
                  <a:moveTo>
                    <a:pt x="113" y="147"/>
                  </a:moveTo>
                  <a:lnTo>
                    <a:pt x="129" y="147"/>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6" name="camera"/>
            <p:cNvSpPr>
              <a:spLocks noChangeAspect="1" noEditPoints="1"/>
            </p:cNvSpPr>
            <p:nvPr userDrawn="1"/>
          </p:nvSpPr>
          <p:spPr bwMode="auto">
            <a:xfrm>
              <a:off x="1041241" y="2295852"/>
              <a:ext cx="842296" cy="673131"/>
            </a:xfrm>
            <a:custGeom>
              <a:avLst/>
              <a:gdLst>
                <a:gd name="T0" fmla="*/ 0 w 330"/>
                <a:gd name="T1" fmla="*/ 24 h 264"/>
                <a:gd name="T2" fmla="*/ 87 w 330"/>
                <a:gd name="T3" fmla="*/ 24 h 264"/>
                <a:gd name="T4" fmla="*/ 111 w 330"/>
                <a:gd name="T5" fmla="*/ 0 h 264"/>
                <a:gd name="T6" fmla="*/ 217 w 330"/>
                <a:gd name="T7" fmla="*/ 0 h 264"/>
                <a:gd name="T8" fmla="*/ 242 w 330"/>
                <a:gd name="T9" fmla="*/ 24 h 264"/>
                <a:gd name="T10" fmla="*/ 330 w 330"/>
                <a:gd name="T11" fmla="*/ 24 h 264"/>
                <a:gd name="T12" fmla="*/ 330 w 330"/>
                <a:gd name="T13" fmla="*/ 264 h 264"/>
                <a:gd name="T14" fmla="*/ 0 w 330"/>
                <a:gd name="T15" fmla="*/ 264 h 264"/>
                <a:gd name="T16" fmla="*/ 0 w 330"/>
                <a:gd name="T17" fmla="*/ 24 h 264"/>
                <a:gd name="T18" fmla="*/ 165 w 330"/>
                <a:gd name="T19" fmla="*/ 221 h 264"/>
                <a:gd name="T20" fmla="*/ 242 w 330"/>
                <a:gd name="T21" fmla="*/ 144 h 264"/>
                <a:gd name="T22" fmla="*/ 165 w 330"/>
                <a:gd name="T23" fmla="*/ 67 h 264"/>
                <a:gd name="T24" fmla="*/ 88 w 330"/>
                <a:gd name="T25" fmla="*/ 144 h 264"/>
                <a:gd name="T26" fmla="*/ 165 w 330"/>
                <a:gd name="T27" fmla="*/ 221 h 264"/>
                <a:gd name="T28" fmla="*/ 42 w 330"/>
                <a:gd name="T29" fmla="*/ 73 h 264"/>
                <a:gd name="T30" fmla="*/ 48 w 330"/>
                <a:gd name="T31" fmla="*/ 67 h 264"/>
                <a:gd name="T32" fmla="*/ 42 w 330"/>
                <a:gd name="T33" fmla="*/ 61 h 264"/>
                <a:gd name="T34" fmla="*/ 36 w 330"/>
                <a:gd name="T35" fmla="*/ 67 h 264"/>
                <a:gd name="T36" fmla="*/ 42 w 330"/>
                <a:gd name="T37" fmla="*/ 73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264">
                  <a:moveTo>
                    <a:pt x="0" y="24"/>
                  </a:moveTo>
                  <a:cubicBezTo>
                    <a:pt x="87" y="24"/>
                    <a:pt x="87" y="24"/>
                    <a:pt x="87" y="24"/>
                  </a:cubicBezTo>
                  <a:cubicBezTo>
                    <a:pt x="111" y="0"/>
                    <a:pt x="111" y="0"/>
                    <a:pt x="111" y="0"/>
                  </a:cubicBezTo>
                  <a:cubicBezTo>
                    <a:pt x="217" y="0"/>
                    <a:pt x="217" y="0"/>
                    <a:pt x="217" y="0"/>
                  </a:cubicBezTo>
                  <a:cubicBezTo>
                    <a:pt x="242" y="24"/>
                    <a:pt x="242" y="24"/>
                    <a:pt x="242" y="24"/>
                  </a:cubicBezTo>
                  <a:cubicBezTo>
                    <a:pt x="330" y="24"/>
                    <a:pt x="330" y="24"/>
                    <a:pt x="330" y="24"/>
                  </a:cubicBezTo>
                  <a:cubicBezTo>
                    <a:pt x="330" y="264"/>
                    <a:pt x="330" y="264"/>
                    <a:pt x="330" y="264"/>
                  </a:cubicBezTo>
                  <a:cubicBezTo>
                    <a:pt x="0" y="264"/>
                    <a:pt x="0" y="264"/>
                    <a:pt x="0" y="264"/>
                  </a:cubicBezTo>
                  <a:lnTo>
                    <a:pt x="0" y="24"/>
                  </a:lnTo>
                  <a:close/>
                  <a:moveTo>
                    <a:pt x="165" y="221"/>
                  </a:moveTo>
                  <a:cubicBezTo>
                    <a:pt x="208" y="221"/>
                    <a:pt x="242" y="187"/>
                    <a:pt x="242" y="144"/>
                  </a:cubicBezTo>
                  <a:cubicBezTo>
                    <a:pt x="242" y="101"/>
                    <a:pt x="208" y="67"/>
                    <a:pt x="165" y="67"/>
                  </a:cubicBezTo>
                  <a:cubicBezTo>
                    <a:pt x="123" y="67"/>
                    <a:pt x="88" y="101"/>
                    <a:pt x="88" y="144"/>
                  </a:cubicBezTo>
                  <a:cubicBezTo>
                    <a:pt x="88" y="187"/>
                    <a:pt x="123" y="221"/>
                    <a:pt x="165" y="221"/>
                  </a:cubicBezTo>
                  <a:close/>
                  <a:moveTo>
                    <a:pt x="42" y="73"/>
                  </a:moveTo>
                  <a:cubicBezTo>
                    <a:pt x="45" y="73"/>
                    <a:pt x="48" y="70"/>
                    <a:pt x="48" y="67"/>
                  </a:cubicBezTo>
                  <a:cubicBezTo>
                    <a:pt x="48" y="64"/>
                    <a:pt x="45" y="61"/>
                    <a:pt x="42" y="61"/>
                  </a:cubicBezTo>
                  <a:cubicBezTo>
                    <a:pt x="38" y="61"/>
                    <a:pt x="36" y="64"/>
                    <a:pt x="36" y="67"/>
                  </a:cubicBezTo>
                  <a:cubicBezTo>
                    <a:pt x="36" y="70"/>
                    <a:pt x="38" y="73"/>
                    <a:pt x="42" y="73"/>
                  </a:cubicBezTo>
                  <a:close/>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882">
                <a:gradFill>
                  <a:gsLst>
                    <a:gs pos="0">
                      <a:srgbClr val="505050"/>
                    </a:gs>
                    <a:gs pos="100000">
                      <a:srgbClr val="505050"/>
                    </a:gs>
                  </a:gsLst>
                </a:gradFill>
              </a:endParaRPr>
            </a:p>
          </p:txBody>
        </p:sp>
        <p:sp>
          <p:nvSpPr>
            <p:cNvPr id="9" name="Multiplication Sign 8"/>
            <p:cNvSpPr/>
            <p:nvPr userDrawn="1"/>
          </p:nvSpPr>
          <p:spPr bwMode="auto">
            <a:xfrm>
              <a:off x="1654939"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0" name="Multiplication Sign 9"/>
            <p:cNvSpPr/>
            <p:nvPr userDrawn="1"/>
          </p:nvSpPr>
          <p:spPr bwMode="auto">
            <a:xfrm>
              <a:off x="4406053"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1" name="Multiplication Sign 10"/>
            <p:cNvSpPr/>
            <p:nvPr userDrawn="1"/>
          </p:nvSpPr>
          <p:spPr bwMode="auto">
            <a:xfrm>
              <a:off x="7703328"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3" name="Multiplication Sign 12"/>
            <p:cNvSpPr/>
            <p:nvPr userDrawn="1"/>
          </p:nvSpPr>
          <p:spPr bwMode="auto">
            <a:xfrm>
              <a:off x="11039358"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
        <p:nvSpPr>
          <p:cNvPr id="15" name="TextBox 14"/>
          <p:cNvSpPr txBox="1"/>
          <p:nvPr userDrawn="1"/>
        </p:nvSpPr>
        <p:spPr>
          <a:xfrm>
            <a:off x="1220666" y="4396542"/>
            <a:ext cx="9750668" cy="2177097"/>
          </a:xfrm>
          <a:prstGeom prst="rect">
            <a:avLst/>
          </a:prstGeom>
          <a:noFill/>
        </p:spPr>
        <p:txBody>
          <a:bodyPr wrap="none" lIns="179285" tIns="143428" rIns="179285" bIns="143428" rtlCol="0" anchor="ctr">
            <a:spAutoFit/>
          </a:bodyPr>
          <a:lstStyle/>
          <a:p>
            <a:pPr algn="ctr" defTabSz="914367">
              <a:lnSpc>
                <a:spcPct val="90000"/>
              </a:lnSpc>
              <a:spcBef>
                <a:spcPts val="1176"/>
              </a:spcBef>
              <a:spcAft>
                <a:spcPts val="588"/>
              </a:spcAft>
            </a:pPr>
            <a:r>
              <a:rPr lang="en-US" sz="2157">
                <a:gradFill>
                  <a:gsLst>
                    <a:gs pos="2917">
                      <a:srgbClr val="FFFFFF"/>
                    </a:gs>
                    <a:gs pos="30000">
                      <a:srgbClr val="FFFFFF"/>
                    </a:gs>
                  </a:gsLst>
                  <a:lin ang="5400000" scaled="0"/>
                </a:gradFill>
              </a:rPr>
              <a:t>GBB Ready content is </a:t>
            </a: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Microsoft Confidential – Internal only</a:t>
            </a:r>
          </a:p>
          <a:p>
            <a:pPr algn="ctr" defTabSz="914367">
              <a:lnSpc>
                <a:spcPct val="90000"/>
              </a:lnSpc>
              <a:spcBef>
                <a:spcPts val="1176"/>
              </a:spcBef>
              <a:spcAft>
                <a:spcPts val="588"/>
              </a:spcAft>
            </a:pP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DO NOT </a:t>
            </a:r>
            <a:r>
              <a:rPr lang="en-US" sz="2157">
                <a:gradFill>
                  <a:gsLst>
                    <a:gs pos="2917">
                      <a:srgbClr val="FFFFFF"/>
                    </a:gs>
                    <a:gs pos="30000">
                      <a:srgbClr val="FFFFFF"/>
                    </a:gs>
                  </a:gsLst>
                  <a:lin ang="5400000" scaled="0"/>
                </a:gradFill>
              </a:rPr>
              <a:t>post GBB Ready content to any blogs or external websites</a:t>
            </a:r>
          </a:p>
          <a:p>
            <a:pPr algn="ctr" defTabSz="914367">
              <a:lnSpc>
                <a:spcPct val="90000"/>
              </a:lnSpc>
              <a:spcBef>
                <a:spcPts val="1176"/>
              </a:spcBef>
              <a:spcAft>
                <a:spcPts val="588"/>
              </a:spcAft>
            </a:pP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DO NOT </a:t>
            </a:r>
            <a:r>
              <a:rPr lang="en-US" sz="2157">
                <a:gradFill>
                  <a:gsLst>
                    <a:gs pos="2917">
                      <a:srgbClr val="FFFFFF"/>
                    </a:gs>
                    <a:gs pos="30000">
                      <a:srgbClr val="FFFFFF"/>
                    </a:gs>
                  </a:gsLst>
                  <a:lin ang="5400000" scaled="0"/>
                </a:gradFill>
              </a:rPr>
              <a:t>take photos or video of sessions or slides throughout the GBB Ready event</a:t>
            </a:r>
          </a:p>
          <a:p>
            <a:pPr algn="ctr" defTabSz="914367">
              <a:lnSpc>
                <a:spcPct val="90000"/>
              </a:lnSpc>
              <a:spcBef>
                <a:spcPts val="1176"/>
              </a:spcBef>
              <a:spcAft>
                <a:spcPts val="588"/>
              </a:spcAft>
            </a:pPr>
            <a:r>
              <a:rPr lang="en-US" sz="2157">
                <a:gradFill>
                  <a:gsLst>
                    <a:gs pos="2917">
                      <a:srgbClr val="FFFFFF"/>
                    </a:gs>
                    <a:gs pos="30000">
                      <a:srgbClr val="FFFFFF"/>
                    </a:gs>
                  </a:gsLst>
                  <a:lin ang="5400000" scaled="0"/>
                </a:gradFill>
              </a:rPr>
              <a:t>Content will be available to internal audiences on-demand post-event</a:t>
            </a:r>
          </a:p>
        </p:txBody>
      </p:sp>
    </p:spTree>
    <p:extLst>
      <p:ext uri="{BB962C8B-B14F-4D97-AF65-F5344CB8AC3E}">
        <p14:creationId xmlns:p14="http://schemas.microsoft.com/office/powerpoint/2010/main" val="276839730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2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2225866"/>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2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09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1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29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1902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7.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a:gradFill>
                  <a:gsLst>
                    <a:gs pos="0">
                      <a:srgbClr val="FFFFFF"/>
                    </a:gs>
                    <a:gs pos="100000">
                      <a:srgbClr val="FFFFFF"/>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Tree>
    <p:extLst>
      <p:ext uri="{BB962C8B-B14F-4D97-AF65-F5344CB8AC3E}">
        <p14:creationId xmlns:p14="http://schemas.microsoft.com/office/powerpoint/2010/main" val="292134648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86632258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9.xml><?xml version="1.0" encoding="utf-8"?>
<p:sldLayout xmlns:a="http://schemas.openxmlformats.org/drawingml/2006/main" xmlns:r="http://schemas.openxmlformats.org/officeDocument/2006/relationships" xmlns:p="http://schemas.openxmlformats.org/presentationml/2006/main" userDrawn="1">
  <p:cSld name="3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3910">
                <a:solidFill>
                  <a:srgbClr val="505050"/>
                </a:solidFill>
              </a:defRPr>
            </a:lvl1pPr>
          </a:lstStyle>
          <a:p>
            <a:pPr lvl="0"/>
            <a:r>
              <a:rPr lang="en-US"/>
              <a:t>Title</a:t>
            </a:r>
          </a:p>
        </p:txBody>
      </p:sp>
      <p:sp>
        <p:nvSpPr>
          <p:cNvPr id="8" name="Text Placeholder 7"/>
          <p:cNvSpPr>
            <a:spLocks noGrp="1"/>
          </p:cNvSpPr>
          <p:nvPr>
            <p:ph type="body" sz="quarter" idx="11" hasCustomPrompt="1"/>
          </p:nvPr>
        </p:nvSpPr>
        <p:spPr>
          <a:xfrm>
            <a:off x="0" y="1243014"/>
            <a:ext cx="12192000" cy="669927"/>
          </a:xfrm>
        </p:spPr>
        <p:txBody>
          <a:bodyPr lIns="393192" bIns="91440"/>
          <a:lstStyle>
            <a:lvl1pPr marL="0" indent="0">
              <a:buNone/>
              <a:defRPr>
                <a:solidFill>
                  <a:schemeClr val="accent3"/>
                </a:solidFill>
              </a:defRPr>
            </a:lvl1pPr>
            <a:lvl2pPr marL="406327" indent="0">
              <a:buNone/>
              <a:defRPr/>
            </a:lvl2pPr>
          </a:lstStyle>
          <a:p>
            <a:pPr lvl="0"/>
            <a:r>
              <a:rPr lang="en-US"/>
              <a:t>Subtitle</a:t>
            </a:r>
          </a:p>
        </p:txBody>
      </p:sp>
    </p:spTree>
    <p:extLst>
      <p:ext uri="{BB962C8B-B14F-4D97-AF65-F5344CB8AC3E}">
        <p14:creationId xmlns:p14="http://schemas.microsoft.com/office/powerpoint/2010/main" val="12405336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69303" y="1187644"/>
            <a:ext cx="11655078" cy="22665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0.xml><?xml version="1.0" encoding="utf-8"?>
<p:sldLayout xmlns:a="http://schemas.openxmlformats.org/drawingml/2006/main" xmlns:r="http://schemas.openxmlformats.org/officeDocument/2006/relationships" xmlns:p="http://schemas.openxmlformats.org/presentationml/2006/main" preserve="1" userDrawn="1">
  <p:cSld name="Walkin Microsoft Ready - Editable">
    <p:bg>
      <p:bgPr>
        <a:solidFill>
          <a:schemeClr val="accent1"/>
        </a:solidFill>
        <a:effectLst/>
      </p:bgPr>
    </p:bg>
    <p:spTree>
      <p:nvGrpSpPr>
        <p:cNvPr id="1" name=""/>
        <p:cNvGrpSpPr/>
        <p:nvPr/>
      </p:nvGrpSpPr>
      <p:grpSpPr>
        <a:xfrm>
          <a:off x="0" y="0"/>
          <a:ext cx="0" cy="0"/>
          <a:chOff x="0" y="0"/>
          <a:chExt cx="0" cy="0"/>
        </a:xfrm>
      </p:grpSpPr>
      <p:pic>
        <p:nvPicPr>
          <p:cNvPr id="6"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
        <p:nvSpPr>
          <p:cNvPr id="2" name="TextBox 1">
            <a:extLst>
              <a:ext uri="{FF2B5EF4-FFF2-40B4-BE49-F238E27FC236}">
                <a16:creationId xmlns:a16="http://schemas.microsoft.com/office/drawing/2014/main" id="{056C9DEE-6F0F-4952-B2B1-A47AFA7F3DE1}"/>
              </a:ext>
            </a:extLst>
          </p:cNvPr>
          <p:cNvSpPr txBox="1"/>
          <p:nvPr userDrawn="1"/>
        </p:nvSpPr>
        <p:spPr>
          <a:xfrm>
            <a:off x="221373" y="1834504"/>
            <a:ext cx="5575818" cy="1022998"/>
          </a:xfrm>
          <a:prstGeom prst="rect">
            <a:avLst/>
          </a:prstGeom>
          <a:noFill/>
        </p:spPr>
        <p:txBody>
          <a:bodyPr wrap="square" lIns="179285" tIns="143428" rIns="179285" bIns="143428" rtlCol="0">
            <a:spAutoFit/>
          </a:bodyPr>
          <a:lstStyle/>
          <a:p>
            <a:pPr algn="r" defTabSz="914367">
              <a:lnSpc>
                <a:spcPct val="90000"/>
              </a:lnSpc>
              <a:spcAft>
                <a:spcPts val="588"/>
              </a:spcAft>
            </a:pPr>
            <a:r>
              <a:rPr lang="en-US" sz="5294">
                <a:gradFill>
                  <a:gsLst>
                    <a:gs pos="2917">
                      <a:srgbClr val="FFFFFF"/>
                    </a:gs>
                    <a:gs pos="30000">
                      <a:srgbClr val="FFFFFF"/>
                    </a:gs>
                  </a:gsLst>
                  <a:lin ang="5400000" scaled="0"/>
                </a:gradFill>
                <a:latin typeface="Segoe UI Light"/>
              </a:rPr>
              <a:t>GBB Ready to</a:t>
            </a:r>
          </a:p>
        </p:txBody>
      </p:sp>
      <p:sp>
        <p:nvSpPr>
          <p:cNvPr id="5" name="Text Placeholder 4">
            <a:extLst>
              <a:ext uri="{FF2B5EF4-FFF2-40B4-BE49-F238E27FC236}">
                <a16:creationId xmlns:a16="http://schemas.microsoft.com/office/drawing/2014/main" id="{65CD16D0-030B-4E01-8C7E-8FA7B612BB85}"/>
              </a:ext>
            </a:extLst>
          </p:cNvPr>
          <p:cNvSpPr>
            <a:spLocks noGrp="1"/>
          </p:cNvSpPr>
          <p:nvPr userDrawn="1">
            <p:ph type="body" sz="quarter" idx="10" hasCustomPrompt="1"/>
          </p:nvPr>
        </p:nvSpPr>
        <p:spPr>
          <a:xfrm>
            <a:off x="5628510" y="1834504"/>
            <a:ext cx="6274974" cy="1022069"/>
          </a:xfrm>
        </p:spPr>
        <p:txBody>
          <a:bodyPr lIns="182880" tIns="146304" rIns="182880" bIns="146304"/>
          <a:lstStyle>
            <a:lvl1pPr marL="0" indent="0">
              <a:buNone/>
              <a:defRPr sz="5294"/>
            </a:lvl1pPr>
          </a:lstStyle>
          <a:p>
            <a:pPr lvl="0"/>
            <a:r>
              <a:rPr lang="en-US"/>
              <a:t>&lt;theme word here&gt;</a:t>
            </a:r>
          </a:p>
        </p:txBody>
      </p:sp>
      <p:sp>
        <p:nvSpPr>
          <p:cNvPr id="11" name="TextBox 10">
            <a:extLst>
              <a:ext uri="{FF2B5EF4-FFF2-40B4-BE49-F238E27FC236}">
                <a16:creationId xmlns:a16="http://schemas.microsoft.com/office/drawing/2014/main" id="{E83994D1-B42D-4DF0-86D5-48A780335374}"/>
              </a:ext>
            </a:extLst>
          </p:cNvPr>
          <p:cNvSpPr txBox="1"/>
          <p:nvPr userDrawn="1"/>
        </p:nvSpPr>
        <p:spPr>
          <a:xfrm>
            <a:off x="202095" y="2599697"/>
            <a:ext cx="5661415" cy="1022998"/>
          </a:xfrm>
          <a:prstGeom prst="rect">
            <a:avLst/>
          </a:prstGeom>
          <a:noFill/>
        </p:spPr>
        <p:txBody>
          <a:bodyPr wrap="square" lIns="179285" tIns="143428" rIns="179285" bIns="143428" rtlCol="0">
            <a:spAutoFit/>
          </a:bodyPr>
          <a:lstStyle/>
          <a:p>
            <a:pPr algn="r" defTabSz="914367">
              <a:lnSpc>
                <a:spcPct val="90000"/>
              </a:lnSpc>
              <a:spcAft>
                <a:spcPts val="588"/>
              </a:spcAft>
            </a:pPr>
            <a:r>
              <a:rPr lang="en-US" sz="5294">
                <a:gradFill>
                  <a:gsLst>
                    <a:gs pos="2917">
                      <a:srgbClr val="FFFFFF"/>
                    </a:gs>
                    <a:gs pos="30000">
                      <a:srgbClr val="FFFFFF"/>
                    </a:gs>
                  </a:gsLst>
                  <a:lin ang="5400000" scaled="0"/>
                </a:gradFill>
                <a:latin typeface="Segoe UI Light"/>
              </a:rPr>
              <a:t>to</a:t>
            </a:r>
          </a:p>
        </p:txBody>
      </p:sp>
      <p:sp>
        <p:nvSpPr>
          <p:cNvPr id="13" name="Text Placeholder 4">
            <a:extLst>
              <a:ext uri="{FF2B5EF4-FFF2-40B4-BE49-F238E27FC236}">
                <a16:creationId xmlns:a16="http://schemas.microsoft.com/office/drawing/2014/main" id="{8EA71668-2A88-4115-853E-BEC05FB59E72}"/>
              </a:ext>
            </a:extLst>
          </p:cNvPr>
          <p:cNvSpPr>
            <a:spLocks noGrp="1"/>
          </p:cNvSpPr>
          <p:nvPr userDrawn="1">
            <p:ph type="body" sz="quarter" idx="11" hasCustomPrompt="1"/>
          </p:nvPr>
        </p:nvSpPr>
        <p:spPr>
          <a:xfrm>
            <a:off x="5628510" y="2599697"/>
            <a:ext cx="6274974" cy="1022998"/>
          </a:xfrm>
        </p:spPr>
        <p:txBody>
          <a:bodyPr lIns="182880" tIns="146304" rIns="182880" bIns="146304"/>
          <a:lstStyle>
            <a:lvl1pPr marL="0" indent="0">
              <a:buNone/>
              <a:defRPr sz="5294"/>
            </a:lvl1pPr>
          </a:lstStyle>
          <a:p>
            <a:pPr lvl="0"/>
            <a:r>
              <a:rPr lang="en-US"/>
              <a:t>&lt;theme word here&gt;</a:t>
            </a:r>
          </a:p>
        </p:txBody>
      </p:sp>
      <p:sp>
        <p:nvSpPr>
          <p:cNvPr id="14" name="TextBox 13">
            <a:extLst>
              <a:ext uri="{FF2B5EF4-FFF2-40B4-BE49-F238E27FC236}">
                <a16:creationId xmlns:a16="http://schemas.microsoft.com/office/drawing/2014/main" id="{70274CE8-0669-40AC-B5B3-94E0883E20B7}"/>
              </a:ext>
            </a:extLst>
          </p:cNvPr>
          <p:cNvSpPr txBox="1"/>
          <p:nvPr userDrawn="1"/>
        </p:nvSpPr>
        <p:spPr>
          <a:xfrm>
            <a:off x="202095" y="3378027"/>
            <a:ext cx="5661415" cy="1022998"/>
          </a:xfrm>
          <a:prstGeom prst="rect">
            <a:avLst/>
          </a:prstGeom>
          <a:noFill/>
        </p:spPr>
        <p:txBody>
          <a:bodyPr wrap="square" lIns="179285" tIns="143428" rIns="179285" bIns="143428" rtlCol="0">
            <a:spAutoFit/>
          </a:bodyPr>
          <a:lstStyle/>
          <a:p>
            <a:pPr algn="r" defTabSz="914367">
              <a:lnSpc>
                <a:spcPct val="90000"/>
              </a:lnSpc>
              <a:spcAft>
                <a:spcPts val="588"/>
              </a:spcAft>
            </a:pPr>
            <a:r>
              <a:rPr lang="en-US" sz="5294">
                <a:gradFill>
                  <a:gsLst>
                    <a:gs pos="2917">
                      <a:srgbClr val="FFFFFF"/>
                    </a:gs>
                    <a:gs pos="30000">
                      <a:srgbClr val="FFFFFF"/>
                    </a:gs>
                  </a:gsLst>
                  <a:lin ang="5400000" scaled="0"/>
                </a:gradFill>
                <a:latin typeface="Segoe UI Light"/>
              </a:rPr>
              <a:t>to</a:t>
            </a:r>
          </a:p>
        </p:txBody>
      </p:sp>
      <p:sp>
        <p:nvSpPr>
          <p:cNvPr id="15" name="Text Placeholder 4">
            <a:extLst>
              <a:ext uri="{FF2B5EF4-FFF2-40B4-BE49-F238E27FC236}">
                <a16:creationId xmlns:a16="http://schemas.microsoft.com/office/drawing/2014/main" id="{46AE5335-01B3-4932-AE7C-C7409C947F67}"/>
              </a:ext>
            </a:extLst>
          </p:cNvPr>
          <p:cNvSpPr>
            <a:spLocks noGrp="1"/>
          </p:cNvSpPr>
          <p:nvPr userDrawn="1">
            <p:ph type="body" sz="quarter" idx="12" hasCustomPrompt="1"/>
          </p:nvPr>
        </p:nvSpPr>
        <p:spPr>
          <a:xfrm>
            <a:off x="5628510" y="3378027"/>
            <a:ext cx="6274974" cy="1022998"/>
          </a:xfrm>
        </p:spPr>
        <p:txBody>
          <a:bodyPr lIns="182880" tIns="146304" rIns="182880" bIns="146304"/>
          <a:lstStyle>
            <a:lvl1pPr marL="0" indent="0">
              <a:buNone/>
              <a:defRPr sz="5294"/>
            </a:lvl1pPr>
          </a:lstStyle>
          <a:p>
            <a:pPr lvl="0"/>
            <a:r>
              <a:rPr lang="en-US"/>
              <a:t>&lt;theme word here&gt;</a:t>
            </a:r>
          </a:p>
        </p:txBody>
      </p:sp>
      <p:sp>
        <p:nvSpPr>
          <p:cNvPr id="16" name="TextBox 15">
            <a:extLst>
              <a:ext uri="{FF2B5EF4-FFF2-40B4-BE49-F238E27FC236}">
                <a16:creationId xmlns:a16="http://schemas.microsoft.com/office/drawing/2014/main" id="{FAA1E864-D76C-4EE8-B187-3A722343D017}"/>
              </a:ext>
            </a:extLst>
          </p:cNvPr>
          <p:cNvSpPr txBox="1"/>
          <p:nvPr userDrawn="1"/>
        </p:nvSpPr>
        <p:spPr>
          <a:xfrm>
            <a:off x="4927287" y="4143219"/>
            <a:ext cx="6126278" cy="1022871"/>
          </a:xfrm>
          <a:prstGeom prst="rect">
            <a:avLst/>
          </a:prstGeom>
          <a:noFill/>
        </p:spPr>
        <p:txBody>
          <a:bodyPr wrap="non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to keep transforming</a:t>
            </a:r>
          </a:p>
        </p:txBody>
      </p:sp>
    </p:spTree>
    <p:extLst>
      <p:ext uri="{BB962C8B-B14F-4D97-AF65-F5344CB8AC3E}">
        <p14:creationId xmlns:p14="http://schemas.microsoft.com/office/powerpoint/2010/main" val="104579520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1.xml><?xml version="1.0" encoding="utf-8"?>
<p:sldLayout xmlns:a="http://schemas.openxmlformats.org/drawingml/2006/main" xmlns:r="http://schemas.openxmlformats.org/officeDocument/2006/relationships" xmlns:p="http://schemas.openxmlformats.org/presentationml/2006/main" preserve="1" userDrawn="1">
  <p:cSld name="Walkin Microsoft Ready - Generic">
    <p:bg>
      <p:bgPr>
        <a:solidFill>
          <a:schemeClr val="accent1"/>
        </a:solidFill>
        <a:effectLst/>
      </p:bgPr>
    </p:bg>
    <p:spTree>
      <p:nvGrpSpPr>
        <p:cNvPr id="1" name=""/>
        <p:cNvGrpSpPr/>
        <p:nvPr/>
      </p:nvGrpSpPr>
      <p:grpSpPr>
        <a:xfrm>
          <a:off x="0" y="0"/>
          <a:ext cx="0" cy="0"/>
          <a:chOff x="0" y="0"/>
          <a:chExt cx="0" cy="0"/>
        </a:xfrm>
      </p:grpSpPr>
      <p:pic>
        <p:nvPicPr>
          <p:cNvPr id="6"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grpSp>
        <p:nvGrpSpPr>
          <p:cNvPr id="12" name="Group 11"/>
          <p:cNvGrpSpPr/>
          <p:nvPr userDrawn="1"/>
        </p:nvGrpSpPr>
        <p:grpSpPr>
          <a:xfrm>
            <a:off x="6857008" y="5999450"/>
            <a:ext cx="5223225" cy="621324"/>
            <a:chOff x="274638" y="4554931"/>
            <a:chExt cx="5327961" cy="633693"/>
          </a:xfrm>
        </p:grpSpPr>
        <p:sp>
          <p:nvSpPr>
            <p:cNvPr id="7" name="TextBox 6"/>
            <p:cNvSpPr txBox="1"/>
            <p:nvPr userDrawn="1"/>
          </p:nvSpPr>
          <p:spPr>
            <a:xfrm>
              <a:off x="274638" y="4554931"/>
              <a:ext cx="5327961" cy="633693"/>
            </a:xfrm>
            <a:prstGeom prst="rect">
              <a:avLst/>
            </a:prstGeom>
            <a:noFill/>
          </p:spPr>
          <p:txBody>
            <a:bodyPr wrap="none" lIns="182880" tIns="146304" rIns="182880" bIns="146304" rtlCol="0">
              <a:spAutoFit/>
            </a:bodyPr>
            <a:lstStyle/>
            <a:p>
              <a:pPr defTabSz="914367">
                <a:lnSpc>
                  <a:spcPct val="90000"/>
                </a:lnSpc>
                <a:spcAft>
                  <a:spcPts val="588"/>
                </a:spcAft>
              </a:pPr>
              <a:r>
                <a:rPr lang="en-US" sz="2353">
                  <a:gradFill>
                    <a:gsLst>
                      <a:gs pos="2917">
                        <a:srgbClr val="FFFFFF"/>
                      </a:gs>
                      <a:gs pos="30000">
                        <a:srgbClr val="FFFFFF"/>
                      </a:gs>
                    </a:gsLst>
                    <a:lin ang="5400000" scaled="0"/>
                  </a:gradFill>
                </a:rPr>
                <a:t>Las Vegas, Nevada	July 17–21, 2017</a:t>
              </a:r>
            </a:p>
          </p:txBody>
        </p:sp>
        <p:cxnSp>
          <p:nvCxnSpPr>
            <p:cNvPr id="10" name="Straight Connector 9"/>
            <p:cNvCxnSpPr>
              <a:cxnSpLocks/>
            </p:cNvCxnSpPr>
            <p:nvPr userDrawn="1"/>
          </p:nvCxnSpPr>
          <p:spPr>
            <a:xfrm>
              <a:off x="3059781" y="4673270"/>
              <a:ext cx="0" cy="365756"/>
            </a:xfrm>
            <a:prstGeom prst="line">
              <a:avLst/>
            </a:prstGeom>
            <a:ln w="158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056C9DEE-6F0F-4952-B2B1-A47AFA7F3DE1}"/>
              </a:ext>
            </a:extLst>
          </p:cNvPr>
          <p:cNvSpPr txBox="1"/>
          <p:nvPr userDrawn="1"/>
        </p:nvSpPr>
        <p:spPr>
          <a:xfrm>
            <a:off x="221373" y="1834504"/>
            <a:ext cx="7869651" cy="1022998"/>
          </a:xfrm>
          <a:prstGeom prst="rect">
            <a:avLst/>
          </a:prstGeom>
          <a:noFill/>
        </p:spPr>
        <p:txBody>
          <a:bodyPr wrap="non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Microsoft Ready to believe</a:t>
            </a:r>
          </a:p>
        </p:txBody>
      </p:sp>
      <p:sp>
        <p:nvSpPr>
          <p:cNvPr id="11" name="TextBox 10">
            <a:extLst>
              <a:ext uri="{FF2B5EF4-FFF2-40B4-BE49-F238E27FC236}">
                <a16:creationId xmlns:a16="http://schemas.microsoft.com/office/drawing/2014/main" id="{E83994D1-B42D-4DF0-86D5-48A780335374}"/>
              </a:ext>
            </a:extLst>
          </p:cNvPr>
          <p:cNvSpPr txBox="1"/>
          <p:nvPr userDrawn="1"/>
        </p:nvSpPr>
        <p:spPr>
          <a:xfrm>
            <a:off x="4927287" y="2599697"/>
            <a:ext cx="5661415" cy="1022998"/>
          </a:xfrm>
          <a:prstGeom prst="rect">
            <a:avLst/>
          </a:prstGeom>
          <a:noFill/>
        </p:spPr>
        <p:txBody>
          <a:bodyPr wrap="squar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to explore </a:t>
            </a:r>
          </a:p>
        </p:txBody>
      </p:sp>
      <p:sp>
        <p:nvSpPr>
          <p:cNvPr id="14" name="TextBox 13">
            <a:extLst>
              <a:ext uri="{FF2B5EF4-FFF2-40B4-BE49-F238E27FC236}">
                <a16:creationId xmlns:a16="http://schemas.microsoft.com/office/drawing/2014/main" id="{70274CE8-0669-40AC-B5B3-94E0883E20B7}"/>
              </a:ext>
            </a:extLst>
          </p:cNvPr>
          <p:cNvSpPr txBox="1"/>
          <p:nvPr userDrawn="1"/>
        </p:nvSpPr>
        <p:spPr>
          <a:xfrm>
            <a:off x="4927287" y="3378027"/>
            <a:ext cx="5661415" cy="1022998"/>
          </a:xfrm>
          <a:prstGeom prst="rect">
            <a:avLst/>
          </a:prstGeom>
          <a:noFill/>
        </p:spPr>
        <p:txBody>
          <a:bodyPr wrap="squar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to win</a:t>
            </a:r>
          </a:p>
        </p:txBody>
      </p:sp>
      <p:sp>
        <p:nvSpPr>
          <p:cNvPr id="16" name="TextBox 15">
            <a:extLst>
              <a:ext uri="{FF2B5EF4-FFF2-40B4-BE49-F238E27FC236}">
                <a16:creationId xmlns:a16="http://schemas.microsoft.com/office/drawing/2014/main" id="{FAA1E864-D76C-4EE8-B187-3A722343D017}"/>
              </a:ext>
            </a:extLst>
          </p:cNvPr>
          <p:cNvSpPr txBox="1"/>
          <p:nvPr userDrawn="1"/>
        </p:nvSpPr>
        <p:spPr>
          <a:xfrm>
            <a:off x="4927287" y="4143219"/>
            <a:ext cx="6126278" cy="1022871"/>
          </a:xfrm>
          <a:prstGeom prst="rect">
            <a:avLst/>
          </a:prstGeom>
          <a:noFill/>
        </p:spPr>
        <p:txBody>
          <a:bodyPr wrap="non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to keep transforming</a:t>
            </a:r>
          </a:p>
        </p:txBody>
      </p:sp>
    </p:spTree>
    <p:extLst>
      <p:ext uri="{BB962C8B-B14F-4D97-AF65-F5344CB8AC3E}">
        <p14:creationId xmlns:p14="http://schemas.microsoft.com/office/powerpoint/2010/main" val="9849778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294" spc="-98" baseline="0">
                <a:gradFill>
                  <a:gsLst>
                    <a:gs pos="62564">
                      <a:schemeClr val="tx1"/>
                    </a:gs>
                    <a:gs pos="55000">
                      <a:schemeClr val="tx1"/>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69301" y="3878574"/>
            <a:ext cx="7171337" cy="1792326"/>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a:t>Speaker name</a:t>
            </a:r>
          </a:p>
        </p:txBody>
      </p:sp>
      <p:pic>
        <p:nvPicPr>
          <p:cNvPr id="6"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
        <p:nvSpPr>
          <p:cNvPr id="7" name="Text Placeholder 16"/>
          <p:cNvSpPr>
            <a:spLocks noGrp="1"/>
          </p:cNvSpPr>
          <p:nvPr>
            <p:ph type="body" sz="quarter" idx="13" hasCustomPrompt="1"/>
          </p:nvPr>
        </p:nvSpPr>
        <p:spPr>
          <a:xfrm>
            <a:off x="8339677" y="288560"/>
            <a:ext cx="3585699"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a:t>Session Code</a:t>
            </a:r>
          </a:p>
        </p:txBody>
      </p:sp>
      <p:sp>
        <p:nvSpPr>
          <p:cNvPr id="8" name="Text Placeholder 16"/>
          <p:cNvSpPr>
            <a:spLocks noGrp="1"/>
          </p:cNvSpPr>
          <p:nvPr>
            <p:ph type="body" sz="quarter" idx="14" hasCustomPrompt="1"/>
          </p:nvPr>
        </p:nvSpPr>
        <p:spPr>
          <a:xfrm>
            <a:off x="269303" y="5997080"/>
            <a:ext cx="3585699" cy="567015"/>
          </a:xfrm>
        </p:spPr>
        <p:txBody>
          <a:bodyPr lIns="182880" tIns="146304" rIns="182880" bIns="146304" anchor="b"/>
          <a:lstStyle>
            <a:lvl1pPr marL="0" indent="0" algn="l">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a:t>Yammer hashtag</a:t>
            </a:r>
          </a:p>
        </p:txBody>
      </p:sp>
    </p:spTree>
    <p:extLst>
      <p:ext uri="{BB962C8B-B14F-4D97-AF65-F5344CB8AC3E}">
        <p14:creationId xmlns:p14="http://schemas.microsoft.com/office/powerpoint/2010/main" val="129469402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950"/>
                                        <p:tgtEl>
                                          <p:spTgt spid="7"/>
                                        </p:tgtEl>
                                      </p:cBhvr>
                                    </p:animEffect>
                                  </p:childTnLst>
                                </p:cTn>
                              </p:par>
                              <p:par>
                                <p:cTn id="8" presetID="63" presetClass="path" presetSubtype="0" decel="100000" fill="hold" grpId="1" nodeType="withEffect">
                                  <p:stCondLst>
                                    <p:cond delay="700"/>
                                  </p:stCondLst>
                                  <p:childTnLst>
                                    <p:animMotion origin="layout" path="M -0.01455 2.13345E-6 L 1.62369E-6 2.13345E-6 " pathEditMode="relative" rAng="0" ptsTypes="AA">
                                      <p:cBhvr>
                                        <p:cTn id="9" dur="950" fill="hold"/>
                                        <p:tgtEl>
                                          <p:spTgt spid="7"/>
                                        </p:tgtEl>
                                        <p:attrNameLst>
                                          <p:attrName>ppt_x</p:attrName>
                                          <p:attrName>ppt_y</p:attrName>
                                        </p:attrNameLst>
                                      </p:cBhvr>
                                      <p:rCtr x="728" y="0"/>
                                    </p:animMotion>
                                  </p:childTnLst>
                                </p:cTn>
                              </p:par>
                              <p:par>
                                <p:cTn id="10" presetID="6" presetClass="emph" presetSubtype="0" accel="100000" autoRev="1" fill="hold" grpId="2" nodeType="withEffect">
                                  <p:stCondLst>
                                    <p:cond delay="0"/>
                                  </p:stCondLst>
                                  <p:childTnLst>
                                    <p:animScale>
                                      <p:cBhvr>
                                        <p:cTn id="11" dur="500" fill="hold"/>
                                        <p:tgtEl>
                                          <p:spTgt spid="7"/>
                                        </p:tgtEl>
                                      </p:cBhvr>
                                      <p:by x="95000" y="95000"/>
                                    </p:animScale>
                                  </p:childTnLst>
                                </p:cTn>
                              </p:par>
                              <p:par>
                                <p:cTn id="12" presetID="10" presetClass="entr" presetSubtype="0" fill="hold" grpId="0" nodeType="withEffect">
                                  <p:stCondLst>
                                    <p:cond delay="7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950"/>
                                        <p:tgtEl>
                                          <p:spTgt spid="8"/>
                                        </p:tgtEl>
                                      </p:cBhvr>
                                    </p:animEffect>
                                  </p:childTnLst>
                                </p:cTn>
                              </p:par>
                              <p:par>
                                <p:cTn id="15" presetID="63" presetClass="path" presetSubtype="0" decel="100000" fill="hold" grpId="1" nodeType="withEffect">
                                  <p:stCondLst>
                                    <p:cond delay="700"/>
                                  </p:stCondLst>
                                  <p:childTnLst>
                                    <p:animMotion origin="layout" path="M -0.01455 -2.09714E-6 L -4.54174E-6 -2.09714E-6 " pathEditMode="relative" rAng="0" ptsTypes="AA">
                                      <p:cBhvr>
                                        <p:cTn id="16" dur="950" fill="hold"/>
                                        <p:tgtEl>
                                          <p:spTgt spid="8"/>
                                        </p:tgtEl>
                                        <p:attrNameLst>
                                          <p:attrName>ppt_x</p:attrName>
                                          <p:attrName>ppt_y</p:attrName>
                                        </p:attrNameLst>
                                      </p:cBhvr>
                                      <p:rCtr x="728" y="0"/>
                                    </p:animMotion>
                                  </p:childTnLst>
                                </p:cTn>
                              </p:par>
                              <p:par>
                                <p:cTn id="17" presetID="6" presetClass="emph" presetSubtype="0" accel="100000" autoRev="1" fill="hold" grpId="2" nodeType="withEffect">
                                  <p:stCondLst>
                                    <p:cond delay="0"/>
                                  </p:stCondLst>
                                  <p:childTnLst>
                                    <p:animScale>
                                      <p:cBhvr>
                                        <p:cTn id="18" dur="500" fill="hold"/>
                                        <p:tgtEl>
                                          <p:spTgt spid="8"/>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tmplLst>
          <p:tmpl>
            <p:tnLst>
              <p:par>
                <p:cTn presetID="10" presetClass="entr" presetSubtype="0" fill="hold" nodeType="withEffect">
                  <p:stCondLst>
                    <p:cond delay="700"/>
                  </p:stCondLst>
                  <p:childTnLst>
                    <p:set>
                      <p:cBhvr>
                        <p:cTn dur="1" fill="hold">
                          <p:stCondLst>
                            <p:cond delay="0"/>
                          </p:stCondLst>
                        </p:cTn>
                        <p:tgtEl>
                          <p:spTgt spid="7"/>
                        </p:tgtEl>
                        <p:attrNameLst>
                          <p:attrName>style.visibility</p:attrName>
                        </p:attrNameLst>
                      </p:cBhvr>
                      <p:to>
                        <p:strVal val="visible"/>
                      </p:to>
                    </p:set>
                    <p:animEffect transition="in" filter="fade">
                      <p:cBhvr>
                        <p:cTn dur="950"/>
                        <p:tgtEl>
                          <p:spTgt spid="7"/>
                        </p:tgtEl>
                      </p:cBhvr>
                    </p:animEffect>
                  </p:childTnLst>
                </p:cTn>
              </p:par>
            </p:tnLst>
          </p:tmpl>
        </p:tmplLst>
      </p:bldP>
      <p:bldP spid="7" grpId="1"/>
      <p:bldP spid="7" grpId="2"/>
      <p:bldP spid="8" grpId="0">
        <p:tmplLst>
          <p:tmpl>
            <p:tnLst>
              <p:par>
                <p:cTn presetID="10" presetClass="entr" presetSubtype="0" fill="hold" nodeType="withEffect">
                  <p:stCondLst>
                    <p:cond delay="700"/>
                  </p:stCondLst>
                  <p:childTnLst>
                    <p:set>
                      <p:cBhvr>
                        <p:cTn dur="1" fill="hold">
                          <p:stCondLst>
                            <p:cond delay="0"/>
                          </p:stCondLst>
                        </p:cTn>
                        <p:tgtEl>
                          <p:spTgt spid="8"/>
                        </p:tgtEl>
                        <p:attrNameLst>
                          <p:attrName>style.visibility</p:attrName>
                        </p:attrNameLst>
                      </p:cBhvr>
                      <p:to>
                        <p:strVal val="visible"/>
                      </p:to>
                    </p:set>
                    <p:animEffect transition="in" filter="fade">
                      <p:cBhvr>
                        <p:cTn dur="950"/>
                        <p:tgtEl>
                          <p:spTgt spid="8"/>
                        </p:tgtEl>
                      </p:cBhvr>
                    </p:animEffect>
                  </p:childTnLst>
                </p:cTn>
              </p:par>
            </p:tnLst>
          </p:tmpl>
        </p:tmplLst>
      </p:bldP>
      <p:bldP spid="8" grpId="1"/>
      <p:bldP spid="8" grpId="2"/>
    </p:bldLst>
  </p:timing>
</p:sldLayout>
</file>

<file path=ppt/slideLayouts/slideLayout5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0" y="1189177"/>
            <a:ext cx="11655078" cy="2263268"/>
          </a:xfrm>
        </p:spPr>
        <p:txBody>
          <a:bodyPr>
            <a:spAutoFit/>
          </a:bodyPr>
          <a:lstStyle>
            <a:lvl1pPr marL="0" indent="0">
              <a:buNone/>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151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69303" y="1187644"/>
            <a:ext cx="11655078" cy="22665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632977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53" indent="0">
              <a:buFont typeface="Wingdings" panose="05000000000000000000" pitchFamily="2" charset="2"/>
              <a:buNone/>
              <a:defRPr sz="2353" b="0"/>
            </a:lvl2pPr>
            <a:lvl3pPr marL="441968" indent="0">
              <a:buFont typeface="Wingdings" panose="05000000000000000000" pitchFamily="2" charset="2"/>
              <a:buNone/>
              <a:tabLst/>
              <a:defRPr sz="2157" b="0"/>
            </a:lvl3pPr>
            <a:lvl4pPr marL="639608" indent="0">
              <a:buFont typeface="Wingdings" panose="05000000000000000000" pitchFamily="2" charset="2"/>
              <a:buNone/>
              <a:defRPr sz="2157" b="0"/>
            </a:lvl4pPr>
            <a:lvl5pPr marL="837250" indent="0">
              <a:buFont typeface="Wingdings" panose="05000000000000000000" pitchFamily="2" charset="2"/>
              <a:buNone/>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53"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968"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08"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250"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17" marR="0" lvl="0" indent="-504217" algn="l" defTabSz="914367" rtl="0" eaLnBrk="1" fontAlgn="auto" latinLnBrk="0" hangingPunct="1">
              <a:lnSpc>
                <a:spcPct val="90000"/>
              </a:lnSpc>
              <a:spcBef>
                <a:spcPts val="1200"/>
              </a:spcBef>
              <a:spcAft>
                <a:spcPts val="0"/>
              </a:spcAft>
              <a:buClr>
                <a:schemeClr val="tx1"/>
              </a:buClr>
              <a:buSzPct val="90000"/>
              <a:tabLst/>
            </a:pPr>
            <a:r>
              <a:rPr lang="en-US"/>
              <a:t>Edit Master text styles</a:t>
            </a:r>
          </a:p>
          <a:p>
            <a:pPr marL="504217" marR="0" lvl="1" indent="-504217" algn="l" defTabSz="914367" rtl="0" eaLnBrk="1" fontAlgn="auto" latinLnBrk="0" hangingPunct="1">
              <a:lnSpc>
                <a:spcPct val="90000"/>
              </a:lnSpc>
              <a:spcBef>
                <a:spcPts val="1200"/>
              </a:spcBef>
              <a:spcAft>
                <a:spcPts val="0"/>
              </a:spcAft>
              <a:buClr>
                <a:schemeClr val="tx1"/>
              </a:buClr>
              <a:buSzPct val="90000"/>
              <a:tabLst/>
            </a:pPr>
            <a:r>
              <a:rPr lang="en-US"/>
              <a:t>Second level</a:t>
            </a:r>
          </a:p>
          <a:p>
            <a:pPr marL="504217" marR="0" lvl="2" indent="-504217" algn="l" defTabSz="914367" rtl="0" eaLnBrk="1" fontAlgn="auto" latinLnBrk="0" hangingPunct="1">
              <a:lnSpc>
                <a:spcPct val="90000"/>
              </a:lnSpc>
              <a:spcBef>
                <a:spcPts val="1200"/>
              </a:spcBef>
              <a:spcAft>
                <a:spcPts val="0"/>
              </a:spcAft>
              <a:buClr>
                <a:schemeClr val="tx1"/>
              </a:buClr>
              <a:buSzPct val="90000"/>
              <a:tabLst/>
            </a:pPr>
            <a:r>
              <a:rPr lang="en-US"/>
              <a:t>Third level</a:t>
            </a:r>
          </a:p>
          <a:p>
            <a:pPr marL="504217" marR="0" lvl="3" indent="-504217" algn="l" defTabSz="914367" rtl="0" eaLnBrk="1" fontAlgn="auto" latinLnBrk="0" hangingPunct="1">
              <a:lnSpc>
                <a:spcPct val="90000"/>
              </a:lnSpc>
              <a:spcBef>
                <a:spcPts val="1200"/>
              </a:spcBef>
              <a:spcAft>
                <a:spcPts val="0"/>
              </a:spcAft>
              <a:buClr>
                <a:schemeClr val="tx1"/>
              </a:buClr>
              <a:buSzPct val="90000"/>
              <a:tabLst/>
            </a:pPr>
            <a:r>
              <a:rPr lang="en-US"/>
              <a:t>Fourth level</a:t>
            </a:r>
          </a:p>
          <a:p>
            <a:pPr marL="504217" marR="0" lvl="4" indent="-504217" algn="l" defTabSz="914367" rtl="0" eaLnBrk="1" fontAlgn="auto" latinLnBrk="0" hangingPunct="1">
              <a:lnSpc>
                <a:spcPct val="90000"/>
              </a:lnSpc>
              <a:spcBef>
                <a:spcPts val="1200"/>
              </a:spcBef>
              <a:spcAft>
                <a:spcPts val="0"/>
              </a:spcAft>
              <a:buClr>
                <a:schemeClr val="tx1"/>
              </a:buClr>
              <a:buSzPct val="90000"/>
              <a:tabLst/>
            </a:pPr>
            <a:r>
              <a:rPr lang="en-US"/>
              <a:t>Fifth level</a:t>
            </a:r>
          </a:p>
        </p:txBody>
      </p:sp>
      <p:sp>
        <p:nvSpPr>
          <p:cNvPr id="6"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3180386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227209" indent="-227209">
              <a:spcBef>
                <a:spcPts val="1200"/>
              </a:spcBef>
              <a:buClr>
                <a:schemeClr val="tx1"/>
              </a:buClr>
              <a:buFont typeface="Wingdings" panose="05000000000000000000" pitchFamily="2" charset="2"/>
              <a:buChar char=""/>
              <a:defRPr sz="2941" b="0">
                <a:latin typeface="+mn-lt"/>
              </a:defRPr>
            </a:lvl1pPr>
            <a:lvl2pPr marL="418625" indent="-168072">
              <a:buFont typeface="Wingdings" panose="05000000000000000000" pitchFamily="2" charset="2"/>
              <a:buChar char=""/>
              <a:defRPr sz="2353" b="0"/>
            </a:lvl2pPr>
            <a:lvl3pPr marL="627160" indent="-185191">
              <a:buFont typeface="Wingdings" panose="05000000000000000000" pitchFamily="2" charset="2"/>
              <a:buChar char=""/>
              <a:tabLst/>
              <a:defRPr sz="2157" b="0"/>
            </a:lvl3pPr>
            <a:lvl4pPr marL="812350" indent="-172742">
              <a:buFont typeface="Wingdings" panose="05000000000000000000" pitchFamily="2" charset="2"/>
              <a:buChar char=""/>
              <a:defRPr sz="2157" b="0"/>
            </a:lvl4pPr>
            <a:lvl5pPr marL="1003766" indent="-166517">
              <a:buFont typeface="Wingdings" panose="05000000000000000000" pitchFamily="2" charset="2"/>
              <a:buChar char=""/>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281677" indent="-281677">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698" indent="-336145">
              <a:defRPr lang="en-US" sz="2353" b="0" kern="1200" spc="0" baseline="0" dirty="0">
                <a:gradFill>
                  <a:gsLst>
                    <a:gs pos="1250">
                      <a:schemeClr val="tx1"/>
                    </a:gs>
                    <a:gs pos="100000">
                      <a:schemeClr val="tx1"/>
                    </a:gs>
                  </a:gsLst>
                  <a:lin ang="5400000" scaled="0"/>
                </a:gradFill>
                <a:latin typeface="+mn-lt"/>
                <a:ea typeface="+mn-ea"/>
                <a:cs typeface="+mn-cs"/>
              </a:defRPr>
            </a:lvl2pPr>
            <a:lvl3pPr marL="778113" indent="-336145">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753" indent="-336145">
              <a:defRPr lang="en-US" sz="2157" b="0" kern="1200" spc="0" baseline="0" dirty="0">
                <a:gradFill>
                  <a:gsLst>
                    <a:gs pos="1250">
                      <a:schemeClr val="tx1"/>
                    </a:gs>
                    <a:gs pos="100000">
                      <a:schemeClr val="tx1"/>
                    </a:gs>
                  </a:gsLst>
                  <a:lin ang="5400000" scaled="0"/>
                </a:gradFill>
                <a:latin typeface="+mn-lt"/>
                <a:ea typeface="+mn-ea"/>
                <a:cs typeface="+mn-cs"/>
              </a:defRPr>
            </a:lvl4pPr>
            <a:lvl5pPr marL="1173395" indent="-336145">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09" marR="0" lvl="0"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Edit Master text styles</a:t>
            </a:r>
          </a:p>
          <a:p>
            <a:pPr marL="227209" marR="0" lvl="1"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209" marR="0" lvl="2"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209" marR="0" lvl="3"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209" marR="0" lvl="4"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p>
        </p:txBody>
      </p:sp>
      <p:sp>
        <p:nvSpPr>
          <p:cNvPr id="6"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2560658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1702043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8.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2643831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9.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a:t>Speaker Name</a:t>
            </a:r>
          </a:p>
        </p:txBody>
      </p:sp>
      <p:sp>
        <p:nvSpPr>
          <p:cNvPr id="4"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8674826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53" indent="0">
              <a:buFont typeface="Wingdings" panose="05000000000000000000" pitchFamily="2" charset="2"/>
              <a:buNone/>
              <a:defRPr sz="2353" b="0"/>
            </a:lvl2pPr>
            <a:lvl3pPr marL="441968" indent="0">
              <a:buFont typeface="Wingdings" panose="05000000000000000000" pitchFamily="2" charset="2"/>
              <a:buNone/>
              <a:tabLst/>
              <a:defRPr sz="2157" b="0"/>
            </a:lvl3pPr>
            <a:lvl4pPr marL="639608" indent="0">
              <a:buFont typeface="Wingdings" panose="05000000000000000000" pitchFamily="2" charset="2"/>
              <a:buNone/>
              <a:defRPr sz="2157" b="0"/>
            </a:lvl4pPr>
            <a:lvl5pPr marL="837250" indent="0">
              <a:buFont typeface="Wingdings" panose="05000000000000000000" pitchFamily="2" charset="2"/>
              <a:buNone/>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53"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968"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08"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250"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17" marR="0" lvl="0" indent="-504217" algn="l" defTabSz="914367" rtl="0" eaLnBrk="1" fontAlgn="auto" latinLnBrk="0" hangingPunct="1">
              <a:lnSpc>
                <a:spcPct val="90000"/>
              </a:lnSpc>
              <a:spcBef>
                <a:spcPts val="1200"/>
              </a:spcBef>
              <a:spcAft>
                <a:spcPts val="0"/>
              </a:spcAft>
              <a:buClr>
                <a:schemeClr val="tx1"/>
              </a:buClr>
              <a:buSzPct val="90000"/>
              <a:tabLst/>
            </a:pPr>
            <a:r>
              <a:rPr lang="en-US"/>
              <a:t>Edit Master text styles</a:t>
            </a:r>
          </a:p>
          <a:p>
            <a:pPr marL="504217" marR="0" lvl="1" indent="-504217" algn="l" defTabSz="914367" rtl="0" eaLnBrk="1" fontAlgn="auto" latinLnBrk="0" hangingPunct="1">
              <a:lnSpc>
                <a:spcPct val="90000"/>
              </a:lnSpc>
              <a:spcBef>
                <a:spcPts val="1200"/>
              </a:spcBef>
              <a:spcAft>
                <a:spcPts val="0"/>
              </a:spcAft>
              <a:buClr>
                <a:schemeClr val="tx1"/>
              </a:buClr>
              <a:buSzPct val="90000"/>
              <a:tabLst/>
            </a:pPr>
            <a:r>
              <a:rPr lang="en-US"/>
              <a:t>Second level</a:t>
            </a:r>
          </a:p>
          <a:p>
            <a:pPr marL="504217" marR="0" lvl="2" indent="-504217" algn="l" defTabSz="914367" rtl="0" eaLnBrk="1" fontAlgn="auto" latinLnBrk="0" hangingPunct="1">
              <a:lnSpc>
                <a:spcPct val="90000"/>
              </a:lnSpc>
              <a:spcBef>
                <a:spcPts val="1200"/>
              </a:spcBef>
              <a:spcAft>
                <a:spcPts val="0"/>
              </a:spcAft>
              <a:buClr>
                <a:schemeClr val="tx1"/>
              </a:buClr>
              <a:buSzPct val="90000"/>
              <a:tabLst/>
            </a:pPr>
            <a:r>
              <a:rPr lang="en-US"/>
              <a:t>Third level</a:t>
            </a:r>
          </a:p>
          <a:p>
            <a:pPr marL="504217" marR="0" lvl="3" indent="-504217" algn="l" defTabSz="914367" rtl="0" eaLnBrk="1" fontAlgn="auto" latinLnBrk="0" hangingPunct="1">
              <a:lnSpc>
                <a:spcPct val="90000"/>
              </a:lnSpc>
              <a:spcBef>
                <a:spcPts val="1200"/>
              </a:spcBef>
              <a:spcAft>
                <a:spcPts val="0"/>
              </a:spcAft>
              <a:buClr>
                <a:schemeClr val="tx1"/>
              </a:buClr>
              <a:buSzPct val="90000"/>
              <a:tabLst/>
            </a:pPr>
            <a:r>
              <a:rPr lang="en-US"/>
              <a:t>Fourth level</a:t>
            </a:r>
          </a:p>
          <a:p>
            <a:pPr marL="504217" marR="0" lvl="4" indent="-504217" algn="l" defTabSz="914367" rtl="0" eaLnBrk="1" fontAlgn="auto" latinLnBrk="0" hangingPunct="1">
              <a:lnSpc>
                <a:spcPct val="90000"/>
              </a:lnSpc>
              <a:spcBef>
                <a:spcPts val="1200"/>
              </a:spcBef>
              <a:spcAft>
                <a:spcPts val="0"/>
              </a:spcAft>
              <a:buClr>
                <a:schemeClr val="tx1"/>
              </a:buClr>
              <a:buSzPct val="90000"/>
              <a:tabLst/>
            </a:pPr>
            <a:r>
              <a:rPr lang="en-US"/>
              <a:t>Fifth level</a:t>
            </a:r>
          </a:p>
        </p:txBody>
      </p:sp>
      <p:sp>
        <p:nvSpPr>
          <p:cNvPr id="6"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0.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17997344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1.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485540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8535973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3.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1113134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5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2049243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34294593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6.xml><?xml version="1.0" encoding="utf-8"?>
<p:sldLayout xmlns:a="http://schemas.openxmlformats.org/drawingml/2006/main" xmlns:r="http://schemas.openxmlformats.org/officeDocument/2006/relationships" xmlns:p="http://schemas.openxmlformats.org/presentationml/2006/main" preserve="1" userDrawn="1">
  <p:cSld name="Confidentiality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Confidentiality slide</a:t>
            </a:r>
          </a:p>
        </p:txBody>
      </p:sp>
      <p:grpSp>
        <p:nvGrpSpPr>
          <p:cNvPr id="17" name="Group 16"/>
          <p:cNvGrpSpPr/>
          <p:nvPr userDrawn="1"/>
        </p:nvGrpSpPr>
        <p:grpSpPr>
          <a:xfrm>
            <a:off x="1020772" y="2291365"/>
            <a:ext cx="10249783" cy="1009695"/>
            <a:chOff x="1041241" y="2198265"/>
            <a:chExt cx="10455312" cy="1029795"/>
          </a:xfrm>
        </p:grpSpPr>
        <p:sp>
          <p:nvSpPr>
            <p:cNvPr id="3" name="laptop"/>
            <p:cNvSpPr>
              <a:spLocks noChangeAspect="1" noEditPoints="1"/>
            </p:cNvSpPr>
            <p:nvPr userDrawn="1"/>
          </p:nvSpPr>
          <p:spPr bwMode="auto">
            <a:xfrm>
              <a:off x="9891754" y="2198265"/>
              <a:ext cx="1417556" cy="843914"/>
            </a:xfrm>
            <a:custGeom>
              <a:avLst/>
              <a:gdLst>
                <a:gd name="T0" fmla="*/ 212 w 257"/>
                <a:gd name="T1" fmla="*/ 107 h 153"/>
                <a:gd name="T2" fmla="*/ 43 w 257"/>
                <a:gd name="T3" fmla="*/ 107 h 153"/>
                <a:gd name="T4" fmla="*/ 43 w 257"/>
                <a:gd name="T5" fmla="*/ 0 h 153"/>
                <a:gd name="T6" fmla="*/ 212 w 257"/>
                <a:gd name="T7" fmla="*/ 0 h 153"/>
                <a:gd name="T8" fmla="*/ 212 w 257"/>
                <a:gd name="T9" fmla="*/ 107 h 153"/>
                <a:gd name="T10" fmla="*/ 43 w 257"/>
                <a:gd name="T11" fmla="*/ 107 h 153"/>
                <a:gd name="T12" fmla="*/ 0 w 257"/>
                <a:gd name="T13" fmla="*/ 153 h 153"/>
                <a:gd name="T14" fmla="*/ 257 w 257"/>
                <a:gd name="T15" fmla="*/ 153 h 153"/>
                <a:gd name="T16" fmla="*/ 212 w 257"/>
                <a:gd name="T17" fmla="*/ 10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7" h="153">
                  <a:moveTo>
                    <a:pt x="212" y="107"/>
                  </a:moveTo>
                  <a:lnTo>
                    <a:pt x="43" y="107"/>
                  </a:lnTo>
                  <a:lnTo>
                    <a:pt x="43" y="0"/>
                  </a:lnTo>
                  <a:lnTo>
                    <a:pt x="212" y="0"/>
                  </a:lnTo>
                  <a:lnTo>
                    <a:pt x="212" y="107"/>
                  </a:lnTo>
                  <a:moveTo>
                    <a:pt x="43" y="107"/>
                  </a:moveTo>
                  <a:lnTo>
                    <a:pt x="0" y="153"/>
                  </a:lnTo>
                  <a:lnTo>
                    <a:pt x="257" y="153"/>
                  </a:lnTo>
                  <a:lnTo>
                    <a:pt x="212" y="107"/>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4" name="phone"/>
            <p:cNvSpPr>
              <a:spLocks noChangeAspect="1" noEditPoints="1"/>
            </p:cNvSpPr>
            <p:nvPr userDrawn="1"/>
          </p:nvSpPr>
          <p:spPr bwMode="auto">
            <a:xfrm>
              <a:off x="4177456" y="2253648"/>
              <a:ext cx="473065" cy="757539"/>
            </a:xfrm>
            <a:custGeom>
              <a:avLst/>
              <a:gdLst>
                <a:gd name="T0" fmla="*/ 148 w 148"/>
                <a:gd name="T1" fmla="*/ 112 h 237"/>
                <a:gd name="T2" fmla="*/ 148 w 148"/>
                <a:gd name="T3" fmla="*/ 237 h 237"/>
                <a:gd name="T4" fmla="*/ 0 w 148"/>
                <a:gd name="T5" fmla="*/ 237 h 237"/>
                <a:gd name="T6" fmla="*/ 0 w 148"/>
                <a:gd name="T7" fmla="*/ 0 h 237"/>
                <a:gd name="T8" fmla="*/ 148 w 148"/>
                <a:gd name="T9" fmla="*/ 0 h 237"/>
                <a:gd name="T10" fmla="*/ 148 w 148"/>
                <a:gd name="T11" fmla="*/ 112 h 237"/>
                <a:gd name="T12" fmla="*/ 0 w 148"/>
                <a:gd name="T13" fmla="*/ 29 h 237"/>
                <a:gd name="T14" fmla="*/ 148 w 148"/>
                <a:gd name="T15" fmla="*/ 29 h 237"/>
                <a:gd name="T16" fmla="*/ 0 w 148"/>
                <a:gd name="T17" fmla="*/ 172 h 237"/>
                <a:gd name="T18" fmla="*/ 148 w 148"/>
                <a:gd name="T19" fmla="*/ 172 h 237"/>
                <a:gd name="T20" fmla="*/ 66 w 148"/>
                <a:gd name="T21" fmla="*/ 204 h 237"/>
                <a:gd name="T22" fmla="*/ 82 w 148"/>
                <a:gd name="T23" fmla="*/ 20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237">
                  <a:moveTo>
                    <a:pt x="148" y="112"/>
                  </a:moveTo>
                  <a:lnTo>
                    <a:pt x="148" y="237"/>
                  </a:lnTo>
                  <a:lnTo>
                    <a:pt x="0" y="237"/>
                  </a:lnTo>
                  <a:lnTo>
                    <a:pt x="0" y="0"/>
                  </a:lnTo>
                  <a:lnTo>
                    <a:pt x="148" y="0"/>
                  </a:lnTo>
                  <a:lnTo>
                    <a:pt x="148" y="112"/>
                  </a:lnTo>
                  <a:moveTo>
                    <a:pt x="0" y="29"/>
                  </a:moveTo>
                  <a:lnTo>
                    <a:pt x="148" y="29"/>
                  </a:lnTo>
                  <a:moveTo>
                    <a:pt x="0" y="172"/>
                  </a:moveTo>
                  <a:lnTo>
                    <a:pt x="148" y="172"/>
                  </a:lnTo>
                  <a:moveTo>
                    <a:pt x="66" y="204"/>
                  </a:moveTo>
                  <a:lnTo>
                    <a:pt x="82" y="204"/>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5" name="tablet_2"/>
            <p:cNvSpPr>
              <a:spLocks noChangeAspect="1" noEditPoints="1"/>
            </p:cNvSpPr>
            <p:nvPr userDrawn="1"/>
          </p:nvSpPr>
          <p:spPr bwMode="auto">
            <a:xfrm>
              <a:off x="6815622" y="2222769"/>
              <a:ext cx="1118473" cy="819293"/>
            </a:xfrm>
            <a:custGeom>
              <a:avLst/>
              <a:gdLst>
                <a:gd name="T0" fmla="*/ 243 w 243"/>
                <a:gd name="T1" fmla="*/ 83 h 178"/>
                <a:gd name="T2" fmla="*/ 243 w 243"/>
                <a:gd name="T3" fmla="*/ 178 h 178"/>
                <a:gd name="T4" fmla="*/ 0 w 243"/>
                <a:gd name="T5" fmla="*/ 178 h 178"/>
                <a:gd name="T6" fmla="*/ 0 w 243"/>
                <a:gd name="T7" fmla="*/ 0 h 178"/>
                <a:gd name="T8" fmla="*/ 243 w 243"/>
                <a:gd name="T9" fmla="*/ 0 h 178"/>
                <a:gd name="T10" fmla="*/ 243 w 243"/>
                <a:gd name="T11" fmla="*/ 83 h 178"/>
                <a:gd name="T12" fmla="*/ 113 w 243"/>
                <a:gd name="T13" fmla="*/ 147 h 178"/>
                <a:gd name="T14" fmla="*/ 129 w 243"/>
                <a:gd name="T15" fmla="*/ 147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78">
                  <a:moveTo>
                    <a:pt x="243" y="83"/>
                  </a:moveTo>
                  <a:lnTo>
                    <a:pt x="243" y="178"/>
                  </a:lnTo>
                  <a:lnTo>
                    <a:pt x="0" y="178"/>
                  </a:lnTo>
                  <a:lnTo>
                    <a:pt x="0" y="0"/>
                  </a:lnTo>
                  <a:lnTo>
                    <a:pt x="243" y="0"/>
                  </a:lnTo>
                  <a:lnTo>
                    <a:pt x="243" y="83"/>
                  </a:lnTo>
                  <a:moveTo>
                    <a:pt x="113" y="147"/>
                  </a:moveTo>
                  <a:lnTo>
                    <a:pt x="129" y="147"/>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6" name="camera"/>
            <p:cNvSpPr>
              <a:spLocks noChangeAspect="1" noEditPoints="1"/>
            </p:cNvSpPr>
            <p:nvPr userDrawn="1"/>
          </p:nvSpPr>
          <p:spPr bwMode="auto">
            <a:xfrm>
              <a:off x="1041241" y="2295852"/>
              <a:ext cx="842296" cy="673131"/>
            </a:xfrm>
            <a:custGeom>
              <a:avLst/>
              <a:gdLst>
                <a:gd name="T0" fmla="*/ 0 w 330"/>
                <a:gd name="T1" fmla="*/ 24 h 264"/>
                <a:gd name="T2" fmla="*/ 87 w 330"/>
                <a:gd name="T3" fmla="*/ 24 h 264"/>
                <a:gd name="T4" fmla="*/ 111 w 330"/>
                <a:gd name="T5" fmla="*/ 0 h 264"/>
                <a:gd name="T6" fmla="*/ 217 w 330"/>
                <a:gd name="T7" fmla="*/ 0 h 264"/>
                <a:gd name="T8" fmla="*/ 242 w 330"/>
                <a:gd name="T9" fmla="*/ 24 h 264"/>
                <a:gd name="T10" fmla="*/ 330 w 330"/>
                <a:gd name="T11" fmla="*/ 24 h 264"/>
                <a:gd name="T12" fmla="*/ 330 w 330"/>
                <a:gd name="T13" fmla="*/ 264 h 264"/>
                <a:gd name="T14" fmla="*/ 0 w 330"/>
                <a:gd name="T15" fmla="*/ 264 h 264"/>
                <a:gd name="T16" fmla="*/ 0 w 330"/>
                <a:gd name="T17" fmla="*/ 24 h 264"/>
                <a:gd name="T18" fmla="*/ 165 w 330"/>
                <a:gd name="T19" fmla="*/ 221 h 264"/>
                <a:gd name="T20" fmla="*/ 242 w 330"/>
                <a:gd name="T21" fmla="*/ 144 h 264"/>
                <a:gd name="T22" fmla="*/ 165 w 330"/>
                <a:gd name="T23" fmla="*/ 67 h 264"/>
                <a:gd name="T24" fmla="*/ 88 w 330"/>
                <a:gd name="T25" fmla="*/ 144 h 264"/>
                <a:gd name="T26" fmla="*/ 165 w 330"/>
                <a:gd name="T27" fmla="*/ 221 h 264"/>
                <a:gd name="T28" fmla="*/ 42 w 330"/>
                <a:gd name="T29" fmla="*/ 73 h 264"/>
                <a:gd name="T30" fmla="*/ 48 w 330"/>
                <a:gd name="T31" fmla="*/ 67 h 264"/>
                <a:gd name="T32" fmla="*/ 42 w 330"/>
                <a:gd name="T33" fmla="*/ 61 h 264"/>
                <a:gd name="T34" fmla="*/ 36 w 330"/>
                <a:gd name="T35" fmla="*/ 67 h 264"/>
                <a:gd name="T36" fmla="*/ 42 w 330"/>
                <a:gd name="T37" fmla="*/ 73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264">
                  <a:moveTo>
                    <a:pt x="0" y="24"/>
                  </a:moveTo>
                  <a:cubicBezTo>
                    <a:pt x="87" y="24"/>
                    <a:pt x="87" y="24"/>
                    <a:pt x="87" y="24"/>
                  </a:cubicBezTo>
                  <a:cubicBezTo>
                    <a:pt x="111" y="0"/>
                    <a:pt x="111" y="0"/>
                    <a:pt x="111" y="0"/>
                  </a:cubicBezTo>
                  <a:cubicBezTo>
                    <a:pt x="217" y="0"/>
                    <a:pt x="217" y="0"/>
                    <a:pt x="217" y="0"/>
                  </a:cubicBezTo>
                  <a:cubicBezTo>
                    <a:pt x="242" y="24"/>
                    <a:pt x="242" y="24"/>
                    <a:pt x="242" y="24"/>
                  </a:cubicBezTo>
                  <a:cubicBezTo>
                    <a:pt x="330" y="24"/>
                    <a:pt x="330" y="24"/>
                    <a:pt x="330" y="24"/>
                  </a:cubicBezTo>
                  <a:cubicBezTo>
                    <a:pt x="330" y="264"/>
                    <a:pt x="330" y="264"/>
                    <a:pt x="330" y="264"/>
                  </a:cubicBezTo>
                  <a:cubicBezTo>
                    <a:pt x="0" y="264"/>
                    <a:pt x="0" y="264"/>
                    <a:pt x="0" y="264"/>
                  </a:cubicBezTo>
                  <a:lnTo>
                    <a:pt x="0" y="24"/>
                  </a:lnTo>
                  <a:close/>
                  <a:moveTo>
                    <a:pt x="165" y="221"/>
                  </a:moveTo>
                  <a:cubicBezTo>
                    <a:pt x="208" y="221"/>
                    <a:pt x="242" y="187"/>
                    <a:pt x="242" y="144"/>
                  </a:cubicBezTo>
                  <a:cubicBezTo>
                    <a:pt x="242" y="101"/>
                    <a:pt x="208" y="67"/>
                    <a:pt x="165" y="67"/>
                  </a:cubicBezTo>
                  <a:cubicBezTo>
                    <a:pt x="123" y="67"/>
                    <a:pt x="88" y="101"/>
                    <a:pt x="88" y="144"/>
                  </a:cubicBezTo>
                  <a:cubicBezTo>
                    <a:pt x="88" y="187"/>
                    <a:pt x="123" y="221"/>
                    <a:pt x="165" y="221"/>
                  </a:cubicBezTo>
                  <a:close/>
                  <a:moveTo>
                    <a:pt x="42" y="73"/>
                  </a:moveTo>
                  <a:cubicBezTo>
                    <a:pt x="45" y="73"/>
                    <a:pt x="48" y="70"/>
                    <a:pt x="48" y="67"/>
                  </a:cubicBezTo>
                  <a:cubicBezTo>
                    <a:pt x="48" y="64"/>
                    <a:pt x="45" y="61"/>
                    <a:pt x="42" y="61"/>
                  </a:cubicBezTo>
                  <a:cubicBezTo>
                    <a:pt x="38" y="61"/>
                    <a:pt x="36" y="64"/>
                    <a:pt x="36" y="67"/>
                  </a:cubicBezTo>
                  <a:cubicBezTo>
                    <a:pt x="36" y="70"/>
                    <a:pt x="38" y="73"/>
                    <a:pt x="42" y="73"/>
                  </a:cubicBezTo>
                  <a:close/>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882">
                <a:gradFill>
                  <a:gsLst>
                    <a:gs pos="0">
                      <a:srgbClr val="505050"/>
                    </a:gs>
                    <a:gs pos="100000">
                      <a:srgbClr val="505050"/>
                    </a:gs>
                  </a:gsLst>
                </a:gradFill>
              </a:endParaRPr>
            </a:p>
          </p:txBody>
        </p:sp>
        <p:sp>
          <p:nvSpPr>
            <p:cNvPr id="9" name="Multiplication Sign 8"/>
            <p:cNvSpPr/>
            <p:nvPr userDrawn="1"/>
          </p:nvSpPr>
          <p:spPr bwMode="auto">
            <a:xfrm>
              <a:off x="1654939"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0" name="Multiplication Sign 9"/>
            <p:cNvSpPr/>
            <p:nvPr userDrawn="1"/>
          </p:nvSpPr>
          <p:spPr bwMode="auto">
            <a:xfrm>
              <a:off x="4406053"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1" name="Multiplication Sign 10"/>
            <p:cNvSpPr/>
            <p:nvPr userDrawn="1"/>
          </p:nvSpPr>
          <p:spPr bwMode="auto">
            <a:xfrm>
              <a:off x="7703328"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3" name="Multiplication Sign 12"/>
            <p:cNvSpPr/>
            <p:nvPr userDrawn="1"/>
          </p:nvSpPr>
          <p:spPr bwMode="auto">
            <a:xfrm>
              <a:off x="11039358"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
        <p:nvSpPr>
          <p:cNvPr id="15" name="TextBox 14"/>
          <p:cNvSpPr txBox="1"/>
          <p:nvPr userDrawn="1"/>
        </p:nvSpPr>
        <p:spPr>
          <a:xfrm>
            <a:off x="1220666" y="4396542"/>
            <a:ext cx="9750668" cy="2177097"/>
          </a:xfrm>
          <a:prstGeom prst="rect">
            <a:avLst/>
          </a:prstGeom>
          <a:noFill/>
        </p:spPr>
        <p:txBody>
          <a:bodyPr wrap="none" lIns="179285" tIns="143428" rIns="179285" bIns="143428" rtlCol="0" anchor="ctr">
            <a:spAutoFit/>
          </a:bodyPr>
          <a:lstStyle/>
          <a:p>
            <a:pPr algn="ctr" defTabSz="914367">
              <a:lnSpc>
                <a:spcPct val="90000"/>
              </a:lnSpc>
              <a:spcBef>
                <a:spcPts val="1176"/>
              </a:spcBef>
              <a:spcAft>
                <a:spcPts val="588"/>
              </a:spcAft>
            </a:pPr>
            <a:r>
              <a:rPr lang="en-US" sz="2157">
                <a:gradFill>
                  <a:gsLst>
                    <a:gs pos="2917">
                      <a:srgbClr val="FFFFFF"/>
                    </a:gs>
                    <a:gs pos="30000">
                      <a:srgbClr val="FFFFFF"/>
                    </a:gs>
                  </a:gsLst>
                  <a:lin ang="5400000" scaled="0"/>
                </a:gradFill>
              </a:rPr>
              <a:t>GBB Ready content is </a:t>
            </a: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Microsoft Confidential – Internal only</a:t>
            </a:r>
          </a:p>
          <a:p>
            <a:pPr algn="ctr" defTabSz="914367">
              <a:lnSpc>
                <a:spcPct val="90000"/>
              </a:lnSpc>
              <a:spcBef>
                <a:spcPts val="1176"/>
              </a:spcBef>
              <a:spcAft>
                <a:spcPts val="588"/>
              </a:spcAft>
            </a:pP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DO NOT </a:t>
            </a:r>
            <a:r>
              <a:rPr lang="en-US" sz="2157">
                <a:gradFill>
                  <a:gsLst>
                    <a:gs pos="2917">
                      <a:srgbClr val="FFFFFF"/>
                    </a:gs>
                    <a:gs pos="30000">
                      <a:srgbClr val="FFFFFF"/>
                    </a:gs>
                  </a:gsLst>
                  <a:lin ang="5400000" scaled="0"/>
                </a:gradFill>
              </a:rPr>
              <a:t>post GBB Ready content to any blogs or external websites</a:t>
            </a:r>
          </a:p>
          <a:p>
            <a:pPr algn="ctr" defTabSz="914367">
              <a:lnSpc>
                <a:spcPct val="90000"/>
              </a:lnSpc>
              <a:spcBef>
                <a:spcPts val="1176"/>
              </a:spcBef>
              <a:spcAft>
                <a:spcPts val="588"/>
              </a:spcAft>
            </a:pP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DO NOT </a:t>
            </a:r>
            <a:r>
              <a:rPr lang="en-US" sz="2157">
                <a:gradFill>
                  <a:gsLst>
                    <a:gs pos="2917">
                      <a:srgbClr val="FFFFFF"/>
                    </a:gs>
                    <a:gs pos="30000">
                      <a:srgbClr val="FFFFFF"/>
                    </a:gs>
                  </a:gsLst>
                  <a:lin ang="5400000" scaled="0"/>
                </a:gradFill>
              </a:rPr>
              <a:t>take photos or video of sessions or slides throughout the GBB Ready event</a:t>
            </a:r>
          </a:p>
          <a:p>
            <a:pPr algn="ctr" defTabSz="914367">
              <a:lnSpc>
                <a:spcPct val="90000"/>
              </a:lnSpc>
              <a:spcBef>
                <a:spcPts val="1176"/>
              </a:spcBef>
              <a:spcAft>
                <a:spcPts val="588"/>
              </a:spcAft>
            </a:pPr>
            <a:r>
              <a:rPr lang="en-US" sz="2157">
                <a:gradFill>
                  <a:gsLst>
                    <a:gs pos="2917">
                      <a:srgbClr val="FFFFFF"/>
                    </a:gs>
                    <a:gs pos="30000">
                      <a:srgbClr val="FFFFFF"/>
                    </a:gs>
                  </a:gsLst>
                  <a:lin ang="5400000" scaled="0"/>
                </a:gradFill>
              </a:rPr>
              <a:t>Content will be available to internal audiences on-demand post-event</a:t>
            </a:r>
          </a:p>
        </p:txBody>
      </p:sp>
    </p:spTree>
    <p:extLst>
      <p:ext uri="{BB962C8B-B14F-4D97-AF65-F5344CB8AC3E}">
        <p14:creationId xmlns:p14="http://schemas.microsoft.com/office/powerpoint/2010/main" val="200109031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4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2225866"/>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2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09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1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29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0761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8.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a:gradFill>
                  <a:gsLst>
                    <a:gs pos="0">
                      <a:srgbClr val="FFFFFF"/>
                    </a:gs>
                    <a:gs pos="100000">
                      <a:srgbClr val="FFFFFF"/>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Tree>
    <p:extLst>
      <p:ext uri="{BB962C8B-B14F-4D97-AF65-F5344CB8AC3E}">
        <p14:creationId xmlns:p14="http://schemas.microsoft.com/office/powerpoint/2010/main" val="9566268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20791160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227209" indent="-227209">
              <a:spcBef>
                <a:spcPts val="1200"/>
              </a:spcBef>
              <a:buClr>
                <a:schemeClr val="tx1"/>
              </a:buClr>
              <a:buFont typeface="Wingdings" panose="05000000000000000000" pitchFamily="2" charset="2"/>
              <a:buChar char=""/>
              <a:defRPr sz="2941" b="0">
                <a:latin typeface="+mn-lt"/>
              </a:defRPr>
            </a:lvl1pPr>
            <a:lvl2pPr marL="418625" indent="-168072">
              <a:buFont typeface="Wingdings" panose="05000000000000000000" pitchFamily="2" charset="2"/>
              <a:buChar char=""/>
              <a:defRPr sz="2353" b="0"/>
            </a:lvl2pPr>
            <a:lvl3pPr marL="627160" indent="-185191">
              <a:buFont typeface="Wingdings" panose="05000000000000000000" pitchFamily="2" charset="2"/>
              <a:buChar char=""/>
              <a:tabLst/>
              <a:defRPr sz="2157" b="0"/>
            </a:lvl3pPr>
            <a:lvl4pPr marL="812350" indent="-172742">
              <a:buFont typeface="Wingdings" panose="05000000000000000000" pitchFamily="2" charset="2"/>
              <a:buChar char=""/>
              <a:defRPr sz="2157" b="0"/>
            </a:lvl4pPr>
            <a:lvl5pPr marL="1003766" indent="-166517">
              <a:buFont typeface="Wingdings" panose="05000000000000000000" pitchFamily="2" charset="2"/>
              <a:buChar char=""/>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281677" indent="-281677">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698" indent="-336145">
              <a:defRPr lang="en-US" sz="2353" b="0" kern="1200" spc="0" baseline="0" dirty="0">
                <a:gradFill>
                  <a:gsLst>
                    <a:gs pos="1250">
                      <a:schemeClr val="tx1"/>
                    </a:gs>
                    <a:gs pos="100000">
                      <a:schemeClr val="tx1"/>
                    </a:gs>
                  </a:gsLst>
                  <a:lin ang="5400000" scaled="0"/>
                </a:gradFill>
                <a:latin typeface="+mn-lt"/>
                <a:ea typeface="+mn-ea"/>
                <a:cs typeface="+mn-cs"/>
              </a:defRPr>
            </a:lvl2pPr>
            <a:lvl3pPr marL="778113" indent="-336145">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753" indent="-336145">
              <a:defRPr lang="en-US" sz="2157" b="0" kern="1200" spc="0" baseline="0" dirty="0">
                <a:gradFill>
                  <a:gsLst>
                    <a:gs pos="1250">
                      <a:schemeClr val="tx1"/>
                    </a:gs>
                    <a:gs pos="100000">
                      <a:schemeClr val="tx1"/>
                    </a:gs>
                  </a:gsLst>
                  <a:lin ang="5400000" scaled="0"/>
                </a:gradFill>
                <a:latin typeface="+mn-lt"/>
                <a:ea typeface="+mn-ea"/>
                <a:cs typeface="+mn-cs"/>
              </a:defRPr>
            </a:lvl4pPr>
            <a:lvl5pPr marL="1173395" indent="-336145">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09" marR="0" lvl="0"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Edit Master text styles</a:t>
            </a:r>
          </a:p>
          <a:p>
            <a:pPr marL="227209" marR="0" lvl="1"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209" marR="0" lvl="2"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209" marR="0" lvl="3"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209" marR="0" lvl="4"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p>
        </p:txBody>
      </p:sp>
      <p:sp>
        <p:nvSpPr>
          <p:cNvPr id="6"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0.xml><?xml version="1.0" encoding="utf-8"?>
<p:sldLayout xmlns:a="http://schemas.openxmlformats.org/drawingml/2006/main" xmlns:r="http://schemas.openxmlformats.org/officeDocument/2006/relationships" xmlns:p="http://schemas.openxmlformats.org/presentationml/2006/main" userDrawn="1">
  <p:cSld name="3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3910">
                <a:solidFill>
                  <a:srgbClr val="505050"/>
                </a:solidFill>
              </a:defRPr>
            </a:lvl1pPr>
          </a:lstStyle>
          <a:p>
            <a:pPr lvl="0"/>
            <a:r>
              <a:rPr lang="en-US"/>
              <a:t>Title</a:t>
            </a:r>
          </a:p>
        </p:txBody>
      </p:sp>
      <p:sp>
        <p:nvSpPr>
          <p:cNvPr id="8" name="Text Placeholder 7"/>
          <p:cNvSpPr>
            <a:spLocks noGrp="1"/>
          </p:cNvSpPr>
          <p:nvPr>
            <p:ph type="body" sz="quarter" idx="11" hasCustomPrompt="1"/>
          </p:nvPr>
        </p:nvSpPr>
        <p:spPr>
          <a:xfrm>
            <a:off x="0" y="1243014"/>
            <a:ext cx="12192000" cy="669927"/>
          </a:xfrm>
        </p:spPr>
        <p:txBody>
          <a:bodyPr lIns="393192" bIns="91440"/>
          <a:lstStyle>
            <a:lvl1pPr marL="0" indent="0">
              <a:buNone/>
              <a:defRPr>
                <a:solidFill>
                  <a:schemeClr val="accent3"/>
                </a:solidFill>
              </a:defRPr>
            </a:lvl1pPr>
            <a:lvl2pPr marL="406327" indent="0">
              <a:buNone/>
              <a:defRPr/>
            </a:lvl2pPr>
          </a:lstStyle>
          <a:p>
            <a:pPr lvl="0"/>
            <a:r>
              <a:rPr lang="en-US"/>
              <a:t>Subtitle</a:t>
            </a:r>
          </a:p>
        </p:txBody>
      </p:sp>
    </p:spTree>
    <p:extLst>
      <p:ext uri="{BB962C8B-B14F-4D97-AF65-F5344CB8AC3E}">
        <p14:creationId xmlns:p14="http://schemas.microsoft.com/office/powerpoint/2010/main" val="1657037706"/>
      </p:ext>
    </p:extLst>
  </p:cSld>
  <p:clrMapOvr>
    <a:masterClrMapping/>
  </p:clrMapOvr>
</p:sldLayout>
</file>

<file path=ppt/slideLayouts/slideLayout5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26745105"/>
      </p:ext>
    </p:extLst>
  </p:cSld>
  <p:clrMapOvr>
    <a:masterClrMapping/>
  </p:clrMapOvr>
</p:sldLayout>
</file>

<file path=ppt/slideLayouts/slideLayout5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1128" y="252003"/>
            <a:ext cx="10515600" cy="728385"/>
          </a:xfrm>
        </p:spPr>
        <p:txBody>
          <a:bodyPr/>
          <a:lstStyle/>
          <a:p>
            <a:r>
              <a:rPr lang="en-US" dirty="0"/>
              <a:t>Click to edit Master title style</a:t>
            </a:r>
          </a:p>
        </p:txBody>
      </p:sp>
      <p:sp>
        <p:nvSpPr>
          <p:cNvPr id="3" name="Content Placeholder 2"/>
          <p:cNvSpPr>
            <a:spLocks noGrp="1"/>
          </p:cNvSpPr>
          <p:nvPr>
            <p:ph idx="1"/>
          </p:nvPr>
        </p:nvSpPr>
        <p:spPr>
          <a:xfrm>
            <a:off x="461128" y="1112363"/>
            <a:ext cx="10515600" cy="49514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487330151"/>
      </p:ext>
    </p:extLst>
  </p:cSld>
  <p:clrMapOvr>
    <a:masterClrMapping/>
  </p:clrMapOvr>
</p:sldLayout>
</file>

<file path=ppt/slideLayouts/slideLayout5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561365402"/>
      </p:ext>
    </p:extLst>
  </p:cSld>
  <p:clrMapOvr>
    <a:masterClrMapping/>
  </p:clrMapOvr>
</p:sldLayout>
</file>

<file path=ppt/slideLayouts/slideLayout5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145922766"/>
      </p:ext>
    </p:extLst>
  </p:cSld>
  <p:clrMapOvr>
    <a:masterClrMapping/>
  </p:clrMapOvr>
</p:sldLayout>
</file>

<file path=ppt/slideLayouts/slideLayout5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423951454"/>
      </p:ext>
    </p:extLst>
  </p:cSld>
  <p:clrMapOvr>
    <a:masterClrMapping/>
  </p:clrMapOvr>
</p:sldLayout>
</file>

<file path=ppt/slideLayouts/slideLayout5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184562942"/>
      </p:ext>
    </p:extLst>
  </p:cSld>
  <p:clrMapOvr>
    <a:masterClrMapping/>
  </p:clrMapOvr>
</p:sldLayout>
</file>

<file path=ppt/slideLayouts/slideLayout5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5924005"/>
      </p:ext>
    </p:extLst>
  </p:cSld>
  <p:clrMapOvr>
    <a:masterClrMapping/>
  </p:clrMapOvr>
</p:sldLayout>
</file>

<file path=ppt/slideLayouts/slideLayout5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192752153"/>
      </p:ext>
    </p:extLst>
  </p:cSld>
  <p:clrMapOvr>
    <a:masterClrMapping/>
  </p:clrMapOvr>
</p:sldLayout>
</file>

<file path=ppt/slideLayouts/slideLayout5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9499080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20940874"/>
      </p:ext>
    </p:extLst>
  </p:cSld>
  <p:clrMapOvr>
    <a:masterClrMapping/>
  </p:clrMapOvr>
</p:sldLayout>
</file>

<file path=ppt/slideLayouts/slideLayout5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0557410"/>
      </p:ext>
    </p:extLst>
  </p:cSld>
  <p:clrMapOvr>
    <a:masterClrMapping/>
  </p:clrMapOvr>
</p:sldLayout>
</file>

<file path=ppt/slideLayouts/slideLayout562.xml><?xml version="1.0" encoding="utf-8"?>
<p:sldLayout xmlns:a="http://schemas.openxmlformats.org/drawingml/2006/main" xmlns:r="http://schemas.openxmlformats.org/officeDocument/2006/relationships" xmlns:p="http://schemas.openxmlformats.org/presentationml/2006/main" showMasterSp="0" userDrawn="1">
  <p:cSld name="Two column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358570" y="1344828"/>
            <a:ext cx="5557834" cy="2003747"/>
          </a:xfrm>
        </p:spPr>
        <p:txBody>
          <a:bodyPr wrap="square">
            <a:spAutoFit/>
          </a:bodyPr>
          <a:lstStyle>
            <a:lvl1pPr marL="0" indent="0">
              <a:spcBef>
                <a:spcPts val="588"/>
              </a:spcBef>
              <a:buClr>
                <a:schemeClr val="tx2"/>
              </a:buClr>
              <a:buFont typeface="Arial" pitchFamily="34" charset="0"/>
              <a:buNone/>
              <a:defRPr sz="2745" spc="-29" baseline="0">
                <a:solidFill>
                  <a:srgbClr val="0072C6"/>
                </a:solidFill>
                <a:latin typeface="+mj-lt"/>
              </a:defRPr>
            </a:lvl1pPr>
            <a:lvl2pPr marL="224097" indent="-224097">
              <a:spcBef>
                <a:spcPts val="588"/>
              </a:spcBef>
              <a:defRPr sz="1961"/>
            </a:lvl2pPr>
            <a:lvl3pPr marL="448193" indent="-224097">
              <a:spcBef>
                <a:spcPts val="588"/>
              </a:spcBef>
              <a:tabLst/>
              <a:defRPr sz="1961"/>
            </a:lvl3pPr>
            <a:lvl4pPr marL="672290" indent="-224097">
              <a:spcBef>
                <a:spcPts val="588"/>
              </a:spcBef>
              <a:defRPr sz="1961"/>
            </a:lvl4pPr>
            <a:lvl5pPr marL="896386" indent="-224097">
              <a:spcBef>
                <a:spcPts val="588"/>
              </a:spcBef>
              <a:tabLst/>
              <a:defRPr sz="196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274974" y="1344828"/>
            <a:ext cx="5557834" cy="2003747"/>
          </a:xfrm>
        </p:spPr>
        <p:txBody>
          <a:bodyPr wrap="square">
            <a:spAutoFit/>
          </a:bodyPr>
          <a:lstStyle>
            <a:lvl1pPr marL="0" indent="0">
              <a:spcBef>
                <a:spcPts val="588"/>
              </a:spcBef>
              <a:buClr>
                <a:schemeClr val="tx2"/>
              </a:buClr>
              <a:buFont typeface="Arial" pitchFamily="34" charset="0"/>
              <a:buNone/>
              <a:defRPr sz="2745" spc="-29" baseline="0">
                <a:solidFill>
                  <a:srgbClr val="0072C6"/>
                </a:solidFill>
                <a:latin typeface="+mj-lt"/>
              </a:defRPr>
            </a:lvl1pPr>
            <a:lvl2pPr marL="224097" indent="-224097">
              <a:spcBef>
                <a:spcPts val="588"/>
              </a:spcBef>
              <a:defRPr sz="1961"/>
            </a:lvl2pPr>
            <a:lvl3pPr marL="448193" indent="-224097">
              <a:spcBef>
                <a:spcPts val="588"/>
              </a:spcBef>
              <a:tabLst/>
              <a:defRPr sz="1961"/>
            </a:lvl3pPr>
            <a:lvl4pPr marL="672290" indent="-224097">
              <a:spcBef>
                <a:spcPts val="588"/>
              </a:spcBef>
              <a:defRPr sz="1961"/>
            </a:lvl4pPr>
            <a:lvl5pPr marL="896386" indent="-224097">
              <a:spcBef>
                <a:spcPts val="588"/>
              </a:spcBef>
              <a:tabLst/>
              <a:defRPr sz="196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55632897"/>
      </p:ext>
    </p:extLst>
  </p:cSld>
  <p:clrMapOvr>
    <a:masterClrMapping/>
  </p:clrMapOvr>
  <p:transition>
    <p:fade/>
  </p:transition>
</p:sldLayout>
</file>

<file path=ppt/slideLayouts/slideLayout563.xml><?xml version="1.0" encoding="utf-8"?>
<p:sldLayout xmlns:a="http://schemas.openxmlformats.org/drawingml/2006/main" xmlns:r="http://schemas.openxmlformats.org/officeDocument/2006/relationships" xmlns:p="http://schemas.openxmlformats.org/presentationml/2006/main" userDrawn="1">
  <p:cSld name="Blank Accent Color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7554660"/>
      </p:ext>
    </p:extLst>
  </p:cSld>
  <p:clrMapOvr>
    <a:masterClrMapping/>
  </p:clrMapOvr>
  <p:transition>
    <p:fade/>
  </p:transition>
</p:sldLayout>
</file>

<file path=ppt/slideLayouts/slideLayout564.xml><?xml version="1.0" encoding="utf-8"?>
<p:sldLayout xmlns:a="http://schemas.openxmlformats.org/drawingml/2006/main" xmlns:r="http://schemas.openxmlformats.org/officeDocument/2006/relationships" xmlns:p="http://schemas.openxmlformats.org/presentationml/2006/main"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dirty="0">
                <a:gradFill>
                  <a:gsLst>
                    <a:gs pos="0">
                      <a:srgbClr val="505050">
                        <a:alpha val="50000"/>
                      </a:srgbClr>
                    </a:gs>
                    <a:gs pos="86000">
                      <a:srgbClr val="505050">
                        <a:alpha val="50000"/>
                      </a:srgbClr>
                    </a:gs>
                  </a:gsLst>
                  <a:lin ang="5400000" scaled="0"/>
                </a:gradFill>
              </a:rPr>
              <a:t>MICROSOFT CONFIDENTIAL – INTERNAL ONLY</a:t>
            </a:r>
          </a:p>
        </p:txBody>
      </p:sp>
    </p:spTree>
    <p:extLst>
      <p:ext uri="{BB962C8B-B14F-4D97-AF65-F5344CB8AC3E}">
        <p14:creationId xmlns:p14="http://schemas.microsoft.com/office/powerpoint/2010/main" val="98950888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795744898"/>
      </p:ext>
    </p:extLst>
  </p:cSld>
  <p:clrMapOvr>
    <a:masterClrMapping/>
  </p:clrMapOvr>
</p:sldLayout>
</file>

<file path=ppt/slideLayouts/slideLayout5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1128" y="252003"/>
            <a:ext cx="10515600" cy="728385"/>
          </a:xfrm>
        </p:spPr>
        <p:txBody>
          <a:bodyPr/>
          <a:lstStyle/>
          <a:p>
            <a:r>
              <a:rPr lang="en-US" dirty="0"/>
              <a:t>Click to edit Master title style</a:t>
            </a:r>
          </a:p>
        </p:txBody>
      </p:sp>
      <p:sp>
        <p:nvSpPr>
          <p:cNvPr id="3" name="Content Placeholder 2"/>
          <p:cNvSpPr>
            <a:spLocks noGrp="1"/>
          </p:cNvSpPr>
          <p:nvPr>
            <p:ph idx="1"/>
          </p:nvPr>
        </p:nvSpPr>
        <p:spPr>
          <a:xfrm>
            <a:off x="461128" y="1112363"/>
            <a:ext cx="10515600" cy="49514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651057092"/>
      </p:ext>
    </p:extLst>
  </p:cSld>
  <p:clrMapOvr>
    <a:masterClrMapping/>
  </p:clrMapOvr>
</p:sldLayout>
</file>

<file path=ppt/slideLayouts/slideLayout5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431619019"/>
      </p:ext>
    </p:extLst>
  </p:cSld>
  <p:clrMapOvr>
    <a:masterClrMapping/>
  </p:clrMapOvr>
</p:sldLayout>
</file>

<file path=ppt/slideLayouts/slideLayout5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853863755"/>
      </p:ext>
    </p:extLst>
  </p:cSld>
  <p:clrMapOvr>
    <a:masterClrMapping/>
  </p:clrMapOvr>
</p:sldLayout>
</file>

<file path=ppt/slideLayouts/slideLayout5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58316590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908292100"/>
      </p:ext>
    </p:extLst>
  </p:cSld>
  <p:clrMapOvr>
    <a:masterClrMapping/>
  </p:clrMapOvr>
</p:sldLayout>
</file>

<file path=ppt/slideLayouts/slideLayout5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152290573"/>
      </p:ext>
    </p:extLst>
  </p:cSld>
  <p:clrMapOvr>
    <a:masterClrMapping/>
  </p:clrMapOvr>
</p:sldLayout>
</file>

<file path=ppt/slideLayouts/slideLayout5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19209389"/>
      </p:ext>
    </p:extLst>
  </p:cSld>
  <p:clrMapOvr>
    <a:masterClrMapping/>
  </p:clrMapOvr>
</p:sldLayout>
</file>

<file path=ppt/slideLayouts/slideLayout5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587211917"/>
      </p:ext>
    </p:extLst>
  </p:cSld>
  <p:clrMapOvr>
    <a:masterClrMapping/>
  </p:clrMapOvr>
</p:sldLayout>
</file>

<file path=ppt/slideLayouts/slideLayout5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78615192"/>
      </p:ext>
    </p:extLst>
  </p:cSld>
  <p:clrMapOvr>
    <a:masterClrMapping/>
  </p:clrMapOvr>
</p:sldLayout>
</file>

<file path=ppt/slideLayouts/slideLayout5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91666933"/>
      </p:ext>
    </p:extLst>
  </p:cSld>
  <p:clrMapOvr>
    <a:masterClrMapping/>
  </p:clrMapOvr>
</p:sldLayout>
</file>

<file path=ppt/slideLayouts/slideLayout576.xml><?xml version="1.0" encoding="utf-8"?>
<p:sldLayout xmlns:a="http://schemas.openxmlformats.org/drawingml/2006/main" xmlns:r="http://schemas.openxmlformats.org/officeDocument/2006/relationships" xmlns:p="http://schemas.openxmlformats.org/presentationml/2006/main" showMasterSp="0" userDrawn="1">
  <p:cSld name="Two column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358570" y="1344828"/>
            <a:ext cx="5557834" cy="2003747"/>
          </a:xfrm>
        </p:spPr>
        <p:txBody>
          <a:bodyPr wrap="square">
            <a:spAutoFit/>
          </a:bodyPr>
          <a:lstStyle>
            <a:lvl1pPr marL="0" indent="0">
              <a:spcBef>
                <a:spcPts val="588"/>
              </a:spcBef>
              <a:buClr>
                <a:schemeClr val="tx2"/>
              </a:buClr>
              <a:buFont typeface="Arial" pitchFamily="34" charset="0"/>
              <a:buNone/>
              <a:defRPr sz="2745" spc="-29" baseline="0">
                <a:solidFill>
                  <a:srgbClr val="0072C6"/>
                </a:solidFill>
                <a:latin typeface="+mj-lt"/>
              </a:defRPr>
            </a:lvl1pPr>
            <a:lvl2pPr marL="224097" indent="-224097">
              <a:spcBef>
                <a:spcPts val="588"/>
              </a:spcBef>
              <a:defRPr sz="1961"/>
            </a:lvl2pPr>
            <a:lvl3pPr marL="448193" indent="-224097">
              <a:spcBef>
                <a:spcPts val="588"/>
              </a:spcBef>
              <a:tabLst/>
              <a:defRPr sz="1961"/>
            </a:lvl3pPr>
            <a:lvl4pPr marL="672290" indent="-224097">
              <a:spcBef>
                <a:spcPts val="588"/>
              </a:spcBef>
              <a:defRPr sz="1961"/>
            </a:lvl4pPr>
            <a:lvl5pPr marL="896386" indent="-224097">
              <a:spcBef>
                <a:spcPts val="588"/>
              </a:spcBef>
              <a:tabLst/>
              <a:defRPr sz="196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274974" y="1344828"/>
            <a:ext cx="5557834" cy="2003747"/>
          </a:xfrm>
        </p:spPr>
        <p:txBody>
          <a:bodyPr wrap="square">
            <a:spAutoFit/>
          </a:bodyPr>
          <a:lstStyle>
            <a:lvl1pPr marL="0" indent="0">
              <a:spcBef>
                <a:spcPts val="588"/>
              </a:spcBef>
              <a:buClr>
                <a:schemeClr val="tx2"/>
              </a:buClr>
              <a:buFont typeface="Arial" pitchFamily="34" charset="0"/>
              <a:buNone/>
              <a:defRPr sz="2745" spc="-29" baseline="0">
                <a:solidFill>
                  <a:srgbClr val="0072C6"/>
                </a:solidFill>
                <a:latin typeface="+mj-lt"/>
              </a:defRPr>
            </a:lvl1pPr>
            <a:lvl2pPr marL="224097" indent="-224097">
              <a:spcBef>
                <a:spcPts val="588"/>
              </a:spcBef>
              <a:defRPr sz="1961"/>
            </a:lvl2pPr>
            <a:lvl3pPr marL="448193" indent="-224097">
              <a:spcBef>
                <a:spcPts val="588"/>
              </a:spcBef>
              <a:tabLst/>
              <a:defRPr sz="1961"/>
            </a:lvl3pPr>
            <a:lvl4pPr marL="672290" indent="-224097">
              <a:spcBef>
                <a:spcPts val="588"/>
              </a:spcBef>
              <a:defRPr sz="1961"/>
            </a:lvl4pPr>
            <a:lvl5pPr marL="896386" indent="-224097">
              <a:spcBef>
                <a:spcPts val="588"/>
              </a:spcBef>
              <a:tabLst/>
              <a:defRPr sz="196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53962271"/>
      </p:ext>
    </p:extLst>
  </p:cSld>
  <p:clrMapOvr>
    <a:masterClrMapping/>
  </p:clrMapOvr>
  <p:transition>
    <p:fade/>
  </p:transition>
</p:sldLayout>
</file>

<file path=ppt/slideLayouts/slideLayout577.xml><?xml version="1.0" encoding="utf-8"?>
<p:sldLayout xmlns:a="http://schemas.openxmlformats.org/drawingml/2006/main" xmlns:r="http://schemas.openxmlformats.org/officeDocument/2006/relationships" xmlns:p="http://schemas.openxmlformats.org/presentationml/2006/main" userDrawn="1">
  <p:cSld name="Blank Accent Color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288584"/>
      </p:ext>
    </p:extLst>
  </p:cSld>
  <p:clrMapOvr>
    <a:masterClrMapping/>
  </p:clrMapOvr>
  <p:transition>
    <p:fade/>
  </p:transition>
</p:sldLayout>
</file>

<file path=ppt/slideLayouts/slideLayout578.xml><?xml version="1.0" encoding="utf-8"?>
<p:sldLayout xmlns:a="http://schemas.openxmlformats.org/drawingml/2006/main" xmlns:r="http://schemas.openxmlformats.org/officeDocument/2006/relationships" xmlns:p="http://schemas.openxmlformats.org/presentationml/2006/main" preserve="1" userDrawn="1">
  <p:cSld name="Walkin Microsoft Ready - Editable">
    <p:bg>
      <p:bgPr>
        <a:solidFill>
          <a:schemeClr val="accent1"/>
        </a:solidFill>
        <a:effectLst/>
      </p:bgPr>
    </p:bg>
    <p:spTree>
      <p:nvGrpSpPr>
        <p:cNvPr id="1" name=""/>
        <p:cNvGrpSpPr/>
        <p:nvPr/>
      </p:nvGrpSpPr>
      <p:grpSpPr>
        <a:xfrm>
          <a:off x="0" y="0"/>
          <a:ext cx="0" cy="0"/>
          <a:chOff x="0" y="0"/>
          <a:chExt cx="0" cy="0"/>
        </a:xfrm>
      </p:grpSpPr>
      <p:pic>
        <p:nvPicPr>
          <p:cNvPr id="6"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
        <p:nvSpPr>
          <p:cNvPr id="2" name="TextBox 1">
            <a:extLst>
              <a:ext uri="{FF2B5EF4-FFF2-40B4-BE49-F238E27FC236}">
                <a16:creationId xmlns:a16="http://schemas.microsoft.com/office/drawing/2014/main" id="{056C9DEE-6F0F-4952-B2B1-A47AFA7F3DE1}"/>
              </a:ext>
            </a:extLst>
          </p:cNvPr>
          <p:cNvSpPr txBox="1"/>
          <p:nvPr userDrawn="1"/>
        </p:nvSpPr>
        <p:spPr>
          <a:xfrm>
            <a:off x="221373" y="1834504"/>
            <a:ext cx="5575818" cy="1022998"/>
          </a:xfrm>
          <a:prstGeom prst="rect">
            <a:avLst/>
          </a:prstGeom>
          <a:noFill/>
        </p:spPr>
        <p:txBody>
          <a:bodyPr wrap="square" lIns="179285" tIns="143428" rIns="179285" bIns="143428" rtlCol="0">
            <a:spAutoFit/>
          </a:bodyPr>
          <a:lstStyle/>
          <a:p>
            <a:pPr algn="r" defTabSz="914367">
              <a:lnSpc>
                <a:spcPct val="90000"/>
              </a:lnSpc>
              <a:spcAft>
                <a:spcPts val="588"/>
              </a:spcAft>
            </a:pPr>
            <a:r>
              <a:rPr lang="en-US" sz="5294">
                <a:gradFill>
                  <a:gsLst>
                    <a:gs pos="2917">
                      <a:srgbClr val="FFFFFF"/>
                    </a:gs>
                    <a:gs pos="30000">
                      <a:srgbClr val="FFFFFF"/>
                    </a:gs>
                  </a:gsLst>
                  <a:lin ang="5400000" scaled="0"/>
                </a:gradFill>
                <a:latin typeface="Segoe UI Light"/>
              </a:rPr>
              <a:t>GBB Ready to</a:t>
            </a:r>
          </a:p>
        </p:txBody>
      </p:sp>
      <p:sp>
        <p:nvSpPr>
          <p:cNvPr id="5" name="Text Placeholder 4">
            <a:extLst>
              <a:ext uri="{FF2B5EF4-FFF2-40B4-BE49-F238E27FC236}">
                <a16:creationId xmlns:a16="http://schemas.microsoft.com/office/drawing/2014/main" id="{65CD16D0-030B-4E01-8C7E-8FA7B612BB85}"/>
              </a:ext>
            </a:extLst>
          </p:cNvPr>
          <p:cNvSpPr>
            <a:spLocks noGrp="1"/>
          </p:cNvSpPr>
          <p:nvPr userDrawn="1">
            <p:ph type="body" sz="quarter" idx="10" hasCustomPrompt="1"/>
          </p:nvPr>
        </p:nvSpPr>
        <p:spPr>
          <a:xfrm>
            <a:off x="5628510" y="1834504"/>
            <a:ext cx="6274974" cy="1022069"/>
          </a:xfrm>
        </p:spPr>
        <p:txBody>
          <a:bodyPr lIns="182880" tIns="146304" rIns="182880" bIns="146304"/>
          <a:lstStyle>
            <a:lvl1pPr marL="0" indent="0">
              <a:buNone/>
              <a:defRPr sz="5294"/>
            </a:lvl1pPr>
          </a:lstStyle>
          <a:p>
            <a:pPr lvl="0"/>
            <a:r>
              <a:rPr lang="en-US"/>
              <a:t>&lt;theme word here&gt;</a:t>
            </a:r>
          </a:p>
        </p:txBody>
      </p:sp>
      <p:sp>
        <p:nvSpPr>
          <p:cNvPr id="11" name="TextBox 10">
            <a:extLst>
              <a:ext uri="{FF2B5EF4-FFF2-40B4-BE49-F238E27FC236}">
                <a16:creationId xmlns:a16="http://schemas.microsoft.com/office/drawing/2014/main" id="{E83994D1-B42D-4DF0-86D5-48A780335374}"/>
              </a:ext>
            </a:extLst>
          </p:cNvPr>
          <p:cNvSpPr txBox="1"/>
          <p:nvPr userDrawn="1"/>
        </p:nvSpPr>
        <p:spPr>
          <a:xfrm>
            <a:off x="202095" y="2599697"/>
            <a:ext cx="5661415" cy="1022998"/>
          </a:xfrm>
          <a:prstGeom prst="rect">
            <a:avLst/>
          </a:prstGeom>
          <a:noFill/>
        </p:spPr>
        <p:txBody>
          <a:bodyPr wrap="square" lIns="179285" tIns="143428" rIns="179285" bIns="143428" rtlCol="0">
            <a:spAutoFit/>
          </a:bodyPr>
          <a:lstStyle/>
          <a:p>
            <a:pPr algn="r" defTabSz="914367">
              <a:lnSpc>
                <a:spcPct val="90000"/>
              </a:lnSpc>
              <a:spcAft>
                <a:spcPts val="588"/>
              </a:spcAft>
            </a:pPr>
            <a:r>
              <a:rPr lang="en-US" sz="5294">
                <a:gradFill>
                  <a:gsLst>
                    <a:gs pos="2917">
                      <a:srgbClr val="FFFFFF"/>
                    </a:gs>
                    <a:gs pos="30000">
                      <a:srgbClr val="FFFFFF"/>
                    </a:gs>
                  </a:gsLst>
                  <a:lin ang="5400000" scaled="0"/>
                </a:gradFill>
                <a:latin typeface="Segoe UI Light"/>
              </a:rPr>
              <a:t>to</a:t>
            </a:r>
          </a:p>
        </p:txBody>
      </p:sp>
      <p:sp>
        <p:nvSpPr>
          <p:cNvPr id="13" name="Text Placeholder 4">
            <a:extLst>
              <a:ext uri="{FF2B5EF4-FFF2-40B4-BE49-F238E27FC236}">
                <a16:creationId xmlns:a16="http://schemas.microsoft.com/office/drawing/2014/main" id="{8EA71668-2A88-4115-853E-BEC05FB59E72}"/>
              </a:ext>
            </a:extLst>
          </p:cNvPr>
          <p:cNvSpPr>
            <a:spLocks noGrp="1"/>
          </p:cNvSpPr>
          <p:nvPr userDrawn="1">
            <p:ph type="body" sz="quarter" idx="11" hasCustomPrompt="1"/>
          </p:nvPr>
        </p:nvSpPr>
        <p:spPr>
          <a:xfrm>
            <a:off x="5628510" y="2599697"/>
            <a:ext cx="6274974" cy="1022998"/>
          </a:xfrm>
        </p:spPr>
        <p:txBody>
          <a:bodyPr lIns="182880" tIns="146304" rIns="182880" bIns="146304"/>
          <a:lstStyle>
            <a:lvl1pPr marL="0" indent="0">
              <a:buNone/>
              <a:defRPr sz="5294"/>
            </a:lvl1pPr>
          </a:lstStyle>
          <a:p>
            <a:pPr lvl="0"/>
            <a:r>
              <a:rPr lang="en-US"/>
              <a:t>&lt;theme word here&gt;</a:t>
            </a:r>
          </a:p>
        </p:txBody>
      </p:sp>
      <p:sp>
        <p:nvSpPr>
          <p:cNvPr id="14" name="TextBox 13">
            <a:extLst>
              <a:ext uri="{FF2B5EF4-FFF2-40B4-BE49-F238E27FC236}">
                <a16:creationId xmlns:a16="http://schemas.microsoft.com/office/drawing/2014/main" id="{70274CE8-0669-40AC-B5B3-94E0883E20B7}"/>
              </a:ext>
            </a:extLst>
          </p:cNvPr>
          <p:cNvSpPr txBox="1"/>
          <p:nvPr userDrawn="1"/>
        </p:nvSpPr>
        <p:spPr>
          <a:xfrm>
            <a:off x="202095" y="3378027"/>
            <a:ext cx="5661415" cy="1022998"/>
          </a:xfrm>
          <a:prstGeom prst="rect">
            <a:avLst/>
          </a:prstGeom>
          <a:noFill/>
        </p:spPr>
        <p:txBody>
          <a:bodyPr wrap="square" lIns="179285" tIns="143428" rIns="179285" bIns="143428" rtlCol="0">
            <a:spAutoFit/>
          </a:bodyPr>
          <a:lstStyle/>
          <a:p>
            <a:pPr algn="r" defTabSz="914367">
              <a:lnSpc>
                <a:spcPct val="90000"/>
              </a:lnSpc>
              <a:spcAft>
                <a:spcPts val="588"/>
              </a:spcAft>
            </a:pPr>
            <a:r>
              <a:rPr lang="en-US" sz="5294">
                <a:gradFill>
                  <a:gsLst>
                    <a:gs pos="2917">
                      <a:srgbClr val="FFFFFF"/>
                    </a:gs>
                    <a:gs pos="30000">
                      <a:srgbClr val="FFFFFF"/>
                    </a:gs>
                  </a:gsLst>
                  <a:lin ang="5400000" scaled="0"/>
                </a:gradFill>
                <a:latin typeface="Segoe UI Light"/>
              </a:rPr>
              <a:t>to</a:t>
            </a:r>
          </a:p>
        </p:txBody>
      </p:sp>
      <p:sp>
        <p:nvSpPr>
          <p:cNvPr id="15" name="Text Placeholder 4">
            <a:extLst>
              <a:ext uri="{FF2B5EF4-FFF2-40B4-BE49-F238E27FC236}">
                <a16:creationId xmlns:a16="http://schemas.microsoft.com/office/drawing/2014/main" id="{46AE5335-01B3-4932-AE7C-C7409C947F67}"/>
              </a:ext>
            </a:extLst>
          </p:cNvPr>
          <p:cNvSpPr>
            <a:spLocks noGrp="1"/>
          </p:cNvSpPr>
          <p:nvPr userDrawn="1">
            <p:ph type="body" sz="quarter" idx="12" hasCustomPrompt="1"/>
          </p:nvPr>
        </p:nvSpPr>
        <p:spPr>
          <a:xfrm>
            <a:off x="5628510" y="3378027"/>
            <a:ext cx="6274974" cy="1022998"/>
          </a:xfrm>
        </p:spPr>
        <p:txBody>
          <a:bodyPr lIns="182880" tIns="146304" rIns="182880" bIns="146304"/>
          <a:lstStyle>
            <a:lvl1pPr marL="0" indent="0">
              <a:buNone/>
              <a:defRPr sz="5294"/>
            </a:lvl1pPr>
          </a:lstStyle>
          <a:p>
            <a:pPr lvl="0"/>
            <a:r>
              <a:rPr lang="en-US"/>
              <a:t>&lt;theme word here&gt;</a:t>
            </a:r>
          </a:p>
        </p:txBody>
      </p:sp>
      <p:sp>
        <p:nvSpPr>
          <p:cNvPr id="16" name="TextBox 15">
            <a:extLst>
              <a:ext uri="{FF2B5EF4-FFF2-40B4-BE49-F238E27FC236}">
                <a16:creationId xmlns:a16="http://schemas.microsoft.com/office/drawing/2014/main" id="{FAA1E864-D76C-4EE8-B187-3A722343D017}"/>
              </a:ext>
            </a:extLst>
          </p:cNvPr>
          <p:cNvSpPr txBox="1"/>
          <p:nvPr userDrawn="1"/>
        </p:nvSpPr>
        <p:spPr>
          <a:xfrm>
            <a:off x="4927287" y="4143219"/>
            <a:ext cx="6126278" cy="1022871"/>
          </a:xfrm>
          <a:prstGeom prst="rect">
            <a:avLst/>
          </a:prstGeom>
          <a:noFill/>
        </p:spPr>
        <p:txBody>
          <a:bodyPr wrap="non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to keep transforming</a:t>
            </a:r>
          </a:p>
        </p:txBody>
      </p:sp>
    </p:spTree>
    <p:extLst>
      <p:ext uri="{BB962C8B-B14F-4D97-AF65-F5344CB8AC3E}">
        <p14:creationId xmlns:p14="http://schemas.microsoft.com/office/powerpoint/2010/main" val="76263467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9.xml><?xml version="1.0" encoding="utf-8"?>
<p:sldLayout xmlns:a="http://schemas.openxmlformats.org/drawingml/2006/main" xmlns:r="http://schemas.openxmlformats.org/officeDocument/2006/relationships" xmlns:p="http://schemas.openxmlformats.org/presentationml/2006/main" preserve="1" userDrawn="1">
  <p:cSld name="Walkin Microsoft Ready - Generic">
    <p:bg>
      <p:bgPr>
        <a:solidFill>
          <a:schemeClr val="accent1"/>
        </a:solidFill>
        <a:effectLst/>
      </p:bgPr>
    </p:bg>
    <p:spTree>
      <p:nvGrpSpPr>
        <p:cNvPr id="1" name=""/>
        <p:cNvGrpSpPr/>
        <p:nvPr/>
      </p:nvGrpSpPr>
      <p:grpSpPr>
        <a:xfrm>
          <a:off x="0" y="0"/>
          <a:ext cx="0" cy="0"/>
          <a:chOff x="0" y="0"/>
          <a:chExt cx="0" cy="0"/>
        </a:xfrm>
      </p:grpSpPr>
      <p:pic>
        <p:nvPicPr>
          <p:cNvPr id="6"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grpSp>
        <p:nvGrpSpPr>
          <p:cNvPr id="12" name="Group 11"/>
          <p:cNvGrpSpPr/>
          <p:nvPr userDrawn="1"/>
        </p:nvGrpSpPr>
        <p:grpSpPr>
          <a:xfrm>
            <a:off x="6857008" y="5999450"/>
            <a:ext cx="5223225" cy="621324"/>
            <a:chOff x="274638" y="4554931"/>
            <a:chExt cx="5327961" cy="633693"/>
          </a:xfrm>
        </p:grpSpPr>
        <p:sp>
          <p:nvSpPr>
            <p:cNvPr id="7" name="TextBox 6"/>
            <p:cNvSpPr txBox="1"/>
            <p:nvPr userDrawn="1"/>
          </p:nvSpPr>
          <p:spPr>
            <a:xfrm>
              <a:off x="274638" y="4554931"/>
              <a:ext cx="5327961" cy="633693"/>
            </a:xfrm>
            <a:prstGeom prst="rect">
              <a:avLst/>
            </a:prstGeom>
            <a:noFill/>
          </p:spPr>
          <p:txBody>
            <a:bodyPr wrap="none" lIns="182880" tIns="146304" rIns="182880" bIns="146304" rtlCol="0">
              <a:spAutoFit/>
            </a:bodyPr>
            <a:lstStyle/>
            <a:p>
              <a:pPr defTabSz="914367">
                <a:lnSpc>
                  <a:spcPct val="90000"/>
                </a:lnSpc>
                <a:spcAft>
                  <a:spcPts val="588"/>
                </a:spcAft>
              </a:pPr>
              <a:r>
                <a:rPr lang="en-US" sz="2353">
                  <a:gradFill>
                    <a:gsLst>
                      <a:gs pos="2917">
                        <a:srgbClr val="FFFFFF"/>
                      </a:gs>
                      <a:gs pos="30000">
                        <a:srgbClr val="FFFFFF"/>
                      </a:gs>
                    </a:gsLst>
                    <a:lin ang="5400000" scaled="0"/>
                  </a:gradFill>
                </a:rPr>
                <a:t>Las Vegas, Nevada	July 17–21, 2017</a:t>
              </a:r>
            </a:p>
          </p:txBody>
        </p:sp>
        <p:cxnSp>
          <p:nvCxnSpPr>
            <p:cNvPr id="10" name="Straight Connector 9"/>
            <p:cNvCxnSpPr>
              <a:cxnSpLocks/>
            </p:cNvCxnSpPr>
            <p:nvPr userDrawn="1"/>
          </p:nvCxnSpPr>
          <p:spPr>
            <a:xfrm>
              <a:off x="3059781" y="4673270"/>
              <a:ext cx="0" cy="365756"/>
            </a:xfrm>
            <a:prstGeom prst="line">
              <a:avLst/>
            </a:prstGeom>
            <a:ln w="158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056C9DEE-6F0F-4952-B2B1-A47AFA7F3DE1}"/>
              </a:ext>
            </a:extLst>
          </p:cNvPr>
          <p:cNvSpPr txBox="1"/>
          <p:nvPr userDrawn="1"/>
        </p:nvSpPr>
        <p:spPr>
          <a:xfrm>
            <a:off x="221373" y="1834504"/>
            <a:ext cx="7869651" cy="1022998"/>
          </a:xfrm>
          <a:prstGeom prst="rect">
            <a:avLst/>
          </a:prstGeom>
          <a:noFill/>
        </p:spPr>
        <p:txBody>
          <a:bodyPr wrap="non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Microsoft Ready to believe</a:t>
            </a:r>
          </a:p>
        </p:txBody>
      </p:sp>
      <p:sp>
        <p:nvSpPr>
          <p:cNvPr id="11" name="TextBox 10">
            <a:extLst>
              <a:ext uri="{FF2B5EF4-FFF2-40B4-BE49-F238E27FC236}">
                <a16:creationId xmlns:a16="http://schemas.microsoft.com/office/drawing/2014/main" id="{E83994D1-B42D-4DF0-86D5-48A780335374}"/>
              </a:ext>
            </a:extLst>
          </p:cNvPr>
          <p:cNvSpPr txBox="1"/>
          <p:nvPr userDrawn="1"/>
        </p:nvSpPr>
        <p:spPr>
          <a:xfrm>
            <a:off x="4927287" y="2599697"/>
            <a:ext cx="5661415" cy="1022998"/>
          </a:xfrm>
          <a:prstGeom prst="rect">
            <a:avLst/>
          </a:prstGeom>
          <a:noFill/>
        </p:spPr>
        <p:txBody>
          <a:bodyPr wrap="squar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to explore </a:t>
            </a:r>
          </a:p>
        </p:txBody>
      </p:sp>
      <p:sp>
        <p:nvSpPr>
          <p:cNvPr id="14" name="TextBox 13">
            <a:extLst>
              <a:ext uri="{FF2B5EF4-FFF2-40B4-BE49-F238E27FC236}">
                <a16:creationId xmlns:a16="http://schemas.microsoft.com/office/drawing/2014/main" id="{70274CE8-0669-40AC-B5B3-94E0883E20B7}"/>
              </a:ext>
            </a:extLst>
          </p:cNvPr>
          <p:cNvSpPr txBox="1"/>
          <p:nvPr userDrawn="1"/>
        </p:nvSpPr>
        <p:spPr>
          <a:xfrm>
            <a:off x="4927287" y="3378027"/>
            <a:ext cx="5661415" cy="1022998"/>
          </a:xfrm>
          <a:prstGeom prst="rect">
            <a:avLst/>
          </a:prstGeom>
          <a:noFill/>
        </p:spPr>
        <p:txBody>
          <a:bodyPr wrap="squar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to win</a:t>
            </a:r>
          </a:p>
        </p:txBody>
      </p:sp>
      <p:sp>
        <p:nvSpPr>
          <p:cNvPr id="16" name="TextBox 15">
            <a:extLst>
              <a:ext uri="{FF2B5EF4-FFF2-40B4-BE49-F238E27FC236}">
                <a16:creationId xmlns:a16="http://schemas.microsoft.com/office/drawing/2014/main" id="{FAA1E864-D76C-4EE8-B187-3A722343D017}"/>
              </a:ext>
            </a:extLst>
          </p:cNvPr>
          <p:cNvSpPr txBox="1"/>
          <p:nvPr userDrawn="1"/>
        </p:nvSpPr>
        <p:spPr>
          <a:xfrm>
            <a:off x="4927287" y="4143219"/>
            <a:ext cx="6126278" cy="1022871"/>
          </a:xfrm>
          <a:prstGeom prst="rect">
            <a:avLst/>
          </a:prstGeom>
          <a:noFill/>
        </p:spPr>
        <p:txBody>
          <a:bodyPr wrap="none" lIns="179285" tIns="143428" rIns="179285" bIns="143428" rtlCol="0">
            <a:spAutoFit/>
          </a:bodyPr>
          <a:lstStyle/>
          <a:p>
            <a:pPr defTabSz="914367">
              <a:lnSpc>
                <a:spcPct val="90000"/>
              </a:lnSpc>
              <a:spcAft>
                <a:spcPts val="588"/>
              </a:spcAft>
            </a:pPr>
            <a:r>
              <a:rPr lang="en-US" sz="5294">
                <a:gradFill>
                  <a:gsLst>
                    <a:gs pos="2917">
                      <a:srgbClr val="FFFFFF"/>
                    </a:gs>
                    <a:gs pos="30000">
                      <a:srgbClr val="FFFFFF"/>
                    </a:gs>
                  </a:gsLst>
                  <a:lin ang="5400000" scaled="0"/>
                </a:gradFill>
                <a:latin typeface="Segoe UI Light"/>
              </a:rPr>
              <a:t>to keep transforming</a:t>
            </a:r>
          </a:p>
        </p:txBody>
      </p:sp>
    </p:spTree>
    <p:extLst>
      <p:ext uri="{BB962C8B-B14F-4D97-AF65-F5344CB8AC3E}">
        <p14:creationId xmlns:p14="http://schemas.microsoft.com/office/powerpoint/2010/main" val="42505236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a:t>Speaker Name</a:t>
            </a:r>
          </a:p>
        </p:txBody>
      </p:sp>
      <p:sp>
        <p:nvSpPr>
          <p:cNvPr id="4"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0.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294" spc="-98" baseline="0">
                <a:gradFill>
                  <a:gsLst>
                    <a:gs pos="62564">
                      <a:schemeClr val="tx1"/>
                    </a:gs>
                    <a:gs pos="55000">
                      <a:schemeClr val="tx1"/>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69301" y="3878574"/>
            <a:ext cx="7171337" cy="1792326"/>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a:t>Speaker name</a:t>
            </a:r>
          </a:p>
        </p:txBody>
      </p:sp>
      <p:pic>
        <p:nvPicPr>
          <p:cNvPr id="6"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
        <p:nvSpPr>
          <p:cNvPr id="7" name="Text Placeholder 16"/>
          <p:cNvSpPr>
            <a:spLocks noGrp="1"/>
          </p:cNvSpPr>
          <p:nvPr>
            <p:ph type="body" sz="quarter" idx="13" hasCustomPrompt="1"/>
          </p:nvPr>
        </p:nvSpPr>
        <p:spPr>
          <a:xfrm>
            <a:off x="8339677" y="288560"/>
            <a:ext cx="3585699"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a:t>Session Code</a:t>
            </a:r>
          </a:p>
        </p:txBody>
      </p:sp>
      <p:sp>
        <p:nvSpPr>
          <p:cNvPr id="8" name="Text Placeholder 16"/>
          <p:cNvSpPr>
            <a:spLocks noGrp="1"/>
          </p:cNvSpPr>
          <p:nvPr>
            <p:ph type="body" sz="quarter" idx="14" hasCustomPrompt="1"/>
          </p:nvPr>
        </p:nvSpPr>
        <p:spPr>
          <a:xfrm>
            <a:off x="269303" y="5997080"/>
            <a:ext cx="3585699" cy="567015"/>
          </a:xfrm>
        </p:spPr>
        <p:txBody>
          <a:bodyPr lIns="182880" tIns="146304" rIns="182880" bIns="146304" anchor="b"/>
          <a:lstStyle>
            <a:lvl1pPr marL="0" indent="0" algn="l">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a:t>Yammer hashtag</a:t>
            </a:r>
          </a:p>
        </p:txBody>
      </p:sp>
    </p:spTree>
    <p:extLst>
      <p:ext uri="{BB962C8B-B14F-4D97-AF65-F5344CB8AC3E}">
        <p14:creationId xmlns:p14="http://schemas.microsoft.com/office/powerpoint/2010/main" val="356963675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950"/>
                                        <p:tgtEl>
                                          <p:spTgt spid="7"/>
                                        </p:tgtEl>
                                      </p:cBhvr>
                                    </p:animEffect>
                                  </p:childTnLst>
                                </p:cTn>
                              </p:par>
                              <p:par>
                                <p:cTn id="8" presetID="63" presetClass="path" presetSubtype="0" decel="100000" fill="hold" grpId="1" nodeType="withEffect">
                                  <p:stCondLst>
                                    <p:cond delay="700"/>
                                  </p:stCondLst>
                                  <p:childTnLst>
                                    <p:animMotion origin="layout" path="M -0.01455 2.13345E-6 L 1.62369E-6 2.13345E-6 " pathEditMode="relative" rAng="0" ptsTypes="AA">
                                      <p:cBhvr>
                                        <p:cTn id="9" dur="950" fill="hold"/>
                                        <p:tgtEl>
                                          <p:spTgt spid="7"/>
                                        </p:tgtEl>
                                        <p:attrNameLst>
                                          <p:attrName>ppt_x</p:attrName>
                                          <p:attrName>ppt_y</p:attrName>
                                        </p:attrNameLst>
                                      </p:cBhvr>
                                      <p:rCtr x="728" y="0"/>
                                    </p:animMotion>
                                  </p:childTnLst>
                                </p:cTn>
                              </p:par>
                              <p:par>
                                <p:cTn id="10" presetID="6" presetClass="emph" presetSubtype="0" accel="100000" autoRev="1" fill="hold" grpId="2" nodeType="withEffect">
                                  <p:stCondLst>
                                    <p:cond delay="0"/>
                                  </p:stCondLst>
                                  <p:childTnLst>
                                    <p:animScale>
                                      <p:cBhvr>
                                        <p:cTn id="11" dur="500" fill="hold"/>
                                        <p:tgtEl>
                                          <p:spTgt spid="7"/>
                                        </p:tgtEl>
                                      </p:cBhvr>
                                      <p:by x="95000" y="95000"/>
                                    </p:animScale>
                                  </p:childTnLst>
                                </p:cTn>
                              </p:par>
                              <p:par>
                                <p:cTn id="12" presetID="10" presetClass="entr" presetSubtype="0" fill="hold" grpId="0" nodeType="withEffect">
                                  <p:stCondLst>
                                    <p:cond delay="7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950"/>
                                        <p:tgtEl>
                                          <p:spTgt spid="8"/>
                                        </p:tgtEl>
                                      </p:cBhvr>
                                    </p:animEffect>
                                  </p:childTnLst>
                                </p:cTn>
                              </p:par>
                              <p:par>
                                <p:cTn id="15" presetID="63" presetClass="path" presetSubtype="0" decel="100000" fill="hold" grpId="1" nodeType="withEffect">
                                  <p:stCondLst>
                                    <p:cond delay="700"/>
                                  </p:stCondLst>
                                  <p:childTnLst>
                                    <p:animMotion origin="layout" path="M -0.01455 -2.09714E-6 L -4.54174E-6 -2.09714E-6 " pathEditMode="relative" rAng="0" ptsTypes="AA">
                                      <p:cBhvr>
                                        <p:cTn id="16" dur="950" fill="hold"/>
                                        <p:tgtEl>
                                          <p:spTgt spid="8"/>
                                        </p:tgtEl>
                                        <p:attrNameLst>
                                          <p:attrName>ppt_x</p:attrName>
                                          <p:attrName>ppt_y</p:attrName>
                                        </p:attrNameLst>
                                      </p:cBhvr>
                                      <p:rCtr x="728" y="0"/>
                                    </p:animMotion>
                                  </p:childTnLst>
                                </p:cTn>
                              </p:par>
                              <p:par>
                                <p:cTn id="17" presetID="6" presetClass="emph" presetSubtype="0" accel="100000" autoRev="1" fill="hold" grpId="2" nodeType="withEffect">
                                  <p:stCondLst>
                                    <p:cond delay="0"/>
                                  </p:stCondLst>
                                  <p:childTnLst>
                                    <p:animScale>
                                      <p:cBhvr>
                                        <p:cTn id="18" dur="500" fill="hold"/>
                                        <p:tgtEl>
                                          <p:spTgt spid="8"/>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tmplLst>
          <p:tmpl>
            <p:tnLst>
              <p:par>
                <p:cTn presetID="10" presetClass="entr" presetSubtype="0" fill="hold" nodeType="withEffect">
                  <p:stCondLst>
                    <p:cond delay="700"/>
                  </p:stCondLst>
                  <p:childTnLst>
                    <p:set>
                      <p:cBhvr>
                        <p:cTn dur="1" fill="hold">
                          <p:stCondLst>
                            <p:cond delay="0"/>
                          </p:stCondLst>
                        </p:cTn>
                        <p:tgtEl>
                          <p:spTgt spid="7"/>
                        </p:tgtEl>
                        <p:attrNameLst>
                          <p:attrName>style.visibility</p:attrName>
                        </p:attrNameLst>
                      </p:cBhvr>
                      <p:to>
                        <p:strVal val="visible"/>
                      </p:to>
                    </p:set>
                    <p:animEffect transition="in" filter="fade">
                      <p:cBhvr>
                        <p:cTn dur="950"/>
                        <p:tgtEl>
                          <p:spTgt spid="7"/>
                        </p:tgtEl>
                      </p:cBhvr>
                    </p:animEffect>
                  </p:childTnLst>
                </p:cTn>
              </p:par>
            </p:tnLst>
          </p:tmpl>
        </p:tmplLst>
      </p:bldP>
      <p:bldP spid="7" grpId="1"/>
      <p:bldP spid="7" grpId="2"/>
      <p:bldP spid="8" grpId="0">
        <p:tmplLst>
          <p:tmpl>
            <p:tnLst>
              <p:par>
                <p:cTn presetID="10" presetClass="entr" presetSubtype="0" fill="hold" nodeType="withEffect">
                  <p:stCondLst>
                    <p:cond delay="700"/>
                  </p:stCondLst>
                  <p:childTnLst>
                    <p:set>
                      <p:cBhvr>
                        <p:cTn dur="1" fill="hold">
                          <p:stCondLst>
                            <p:cond delay="0"/>
                          </p:stCondLst>
                        </p:cTn>
                        <p:tgtEl>
                          <p:spTgt spid="8"/>
                        </p:tgtEl>
                        <p:attrNameLst>
                          <p:attrName>style.visibility</p:attrName>
                        </p:attrNameLst>
                      </p:cBhvr>
                      <p:to>
                        <p:strVal val="visible"/>
                      </p:to>
                    </p:set>
                    <p:animEffect transition="in" filter="fade">
                      <p:cBhvr>
                        <p:cTn dur="950"/>
                        <p:tgtEl>
                          <p:spTgt spid="8"/>
                        </p:tgtEl>
                      </p:cBhvr>
                    </p:animEffect>
                  </p:childTnLst>
                </p:cTn>
              </p:par>
            </p:tnLst>
          </p:tmpl>
        </p:tmplLst>
      </p:bldP>
      <p:bldP spid="8" grpId="1"/>
      <p:bldP spid="8" grpId="2"/>
    </p:bldLst>
  </p:timing>
</p:sldLayout>
</file>

<file path=ppt/slideLayouts/slideLayout58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0" y="1189177"/>
            <a:ext cx="11655078" cy="2263268"/>
          </a:xfrm>
        </p:spPr>
        <p:txBody>
          <a:bodyPr>
            <a:spAutoFit/>
          </a:bodyPr>
          <a:lstStyle>
            <a:lvl1pPr marL="0" indent="0">
              <a:buNone/>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23351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69303" y="1187644"/>
            <a:ext cx="11655078" cy="22665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1665532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53" indent="0">
              <a:buFont typeface="Wingdings" panose="05000000000000000000" pitchFamily="2" charset="2"/>
              <a:buNone/>
              <a:defRPr sz="2353" b="0"/>
            </a:lvl2pPr>
            <a:lvl3pPr marL="441968" indent="0">
              <a:buFont typeface="Wingdings" panose="05000000000000000000" pitchFamily="2" charset="2"/>
              <a:buNone/>
              <a:tabLst/>
              <a:defRPr sz="2157" b="0"/>
            </a:lvl3pPr>
            <a:lvl4pPr marL="639608" indent="0">
              <a:buFont typeface="Wingdings" panose="05000000000000000000" pitchFamily="2" charset="2"/>
              <a:buNone/>
              <a:defRPr sz="2157" b="0"/>
            </a:lvl4pPr>
            <a:lvl5pPr marL="837250" indent="0">
              <a:buFont typeface="Wingdings" panose="05000000000000000000" pitchFamily="2" charset="2"/>
              <a:buNone/>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53"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968"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08"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250"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17" marR="0" lvl="0" indent="-504217" algn="l" defTabSz="914367" rtl="0" eaLnBrk="1" fontAlgn="auto" latinLnBrk="0" hangingPunct="1">
              <a:lnSpc>
                <a:spcPct val="90000"/>
              </a:lnSpc>
              <a:spcBef>
                <a:spcPts val="1200"/>
              </a:spcBef>
              <a:spcAft>
                <a:spcPts val="0"/>
              </a:spcAft>
              <a:buClr>
                <a:schemeClr val="tx1"/>
              </a:buClr>
              <a:buSzPct val="90000"/>
              <a:tabLst/>
            </a:pPr>
            <a:r>
              <a:rPr lang="en-US"/>
              <a:t>Edit Master text styles</a:t>
            </a:r>
          </a:p>
          <a:p>
            <a:pPr marL="504217" marR="0" lvl="1" indent="-504217" algn="l" defTabSz="914367" rtl="0" eaLnBrk="1" fontAlgn="auto" latinLnBrk="0" hangingPunct="1">
              <a:lnSpc>
                <a:spcPct val="90000"/>
              </a:lnSpc>
              <a:spcBef>
                <a:spcPts val="1200"/>
              </a:spcBef>
              <a:spcAft>
                <a:spcPts val="0"/>
              </a:spcAft>
              <a:buClr>
                <a:schemeClr val="tx1"/>
              </a:buClr>
              <a:buSzPct val="90000"/>
              <a:tabLst/>
            </a:pPr>
            <a:r>
              <a:rPr lang="en-US"/>
              <a:t>Second level</a:t>
            </a:r>
          </a:p>
          <a:p>
            <a:pPr marL="504217" marR="0" lvl="2" indent="-504217" algn="l" defTabSz="914367" rtl="0" eaLnBrk="1" fontAlgn="auto" latinLnBrk="0" hangingPunct="1">
              <a:lnSpc>
                <a:spcPct val="90000"/>
              </a:lnSpc>
              <a:spcBef>
                <a:spcPts val="1200"/>
              </a:spcBef>
              <a:spcAft>
                <a:spcPts val="0"/>
              </a:spcAft>
              <a:buClr>
                <a:schemeClr val="tx1"/>
              </a:buClr>
              <a:buSzPct val="90000"/>
              <a:tabLst/>
            </a:pPr>
            <a:r>
              <a:rPr lang="en-US"/>
              <a:t>Third level</a:t>
            </a:r>
          </a:p>
          <a:p>
            <a:pPr marL="504217" marR="0" lvl="3" indent="-504217" algn="l" defTabSz="914367" rtl="0" eaLnBrk="1" fontAlgn="auto" latinLnBrk="0" hangingPunct="1">
              <a:lnSpc>
                <a:spcPct val="90000"/>
              </a:lnSpc>
              <a:spcBef>
                <a:spcPts val="1200"/>
              </a:spcBef>
              <a:spcAft>
                <a:spcPts val="0"/>
              </a:spcAft>
              <a:buClr>
                <a:schemeClr val="tx1"/>
              </a:buClr>
              <a:buSzPct val="90000"/>
              <a:tabLst/>
            </a:pPr>
            <a:r>
              <a:rPr lang="en-US"/>
              <a:t>Fourth level</a:t>
            </a:r>
          </a:p>
          <a:p>
            <a:pPr marL="504217" marR="0" lvl="4" indent="-504217" algn="l" defTabSz="914367" rtl="0" eaLnBrk="1" fontAlgn="auto" latinLnBrk="0" hangingPunct="1">
              <a:lnSpc>
                <a:spcPct val="90000"/>
              </a:lnSpc>
              <a:spcBef>
                <a:spcPts val="1200"/>
              </a:spcBef>
              <a:spcAft>
                <a:spcPts val="0"/>
              </a:spcAft>
              <a:buClr>
                <a:schemeClr val="tx1"/>
              </a:buClr>
              <a:buSzPct val="90000"/>
              <a:tabLst/>
            </a:pPr>
            <a:r>
              <a:rPr lang="en-US"/>
              <a:t>Fifth level</a:t>
            </a:r>
          </a:p>
        </p:txBody>
      </p:sp>
      <p:sp>
        <p:nvSpPr>
          <p:cNvPr id="6"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3024670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227209" indent="-227209">
              <a:spcBef>
                <a:spcPts val="1200"/>
              </a:spcBef>
              <a:buClr>
                <a:schemeClr val="tx1"/>
              </a:buClr>
              <a:buFont typeface="Wingdings" panose="05000000000000000000" pitchFamily="2" charset="2"/>
              <a:buChar char=""/>
              <a:defRPr sz="2941" b="0">
                <a:latin typeface="+mn-lt"/>
              </a:defRPr>
            </a:lvl1pPr>
            <a:lvl2pPr marL="418625" indent="-168072">
              <a:buFont typeface="Wingdings" panose="05000000000000000000" pitchFamily="2" charset="2"/>
              <a:buChar char=""/>
              <a:defRPr sz="2353" b="0"/>
            </a:lvl2pPr>
            <a:lvl3pPr marL="627160" indent="-185191">
              <a:buFont typeface="Wingdings" panose="05000000000000000000" pitchFamily="2" charset="2"/>
              <a:buChar char=""/>
              <a:tabLst/>
              <a:defRPr sz="2157" b="0"/>
            </a:lvl3pPr>
            <a:lvl4pPr marL="812350" indent="-172742">
              <a:buFont typeface="Wingdings" panose="05000000000000000000" pitchFamily="2" charset="2"/>
              <a:buChar char=""/>
              <a:defRPr sz="2157" b="0"/>
            </a:lvl4pPr>
            <a:lvl5pPr marL="1003766" indent="-166517">
              <a:buFont typeface="Wingdings" panose="05000000000000000000" pitchFamily="2" charset="2"/>
              <a:buChar char=""/>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281677" indent="-281677">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698" indent="-336145">
              <a:defRPr lang="en-US" sz="2353" b="0" kern="1200" spc="0" baseline="0" dirty="0">
                <a:gradFill>
                  <a:gsLst>
                    <a:gs pos="1250">
                      <a:schemeClr val="tx1"/>
                    </a:gs>
                    <a:gs pos="100000">
                      <a:schemeClr val="tx1"/>
                    </a:gs>
                  </a:gsLst>
                  <a:lin ang="5400000" scaled="0"/>
                </a:gradFill>
                <a:latin typeface="+mn-lt"/>
                <a:ea typeface="+mn-ea"/>
                <a:cs typeface="+mn-cs"/>
              </a:defRPr>
            </a:lvl2pPr>
            <a:lvl3pPr marL="778113" indent="-336145">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753" indent="-336145">
              <a:defRPr lang="en-US" sz="2157" b="0" kern="1200" spc="0" baseline="0" dirty="0">
                <a:gradFill>
                  <a:gsLst>
                    <a:gs pos="1250">
                      <a:schemeClr val="tx1"/>
                    </a:gs>
                    <a:gs pos="100000">
                      <a:schemeClr val="tx1"/>
                    </a:gs>
                  </a:gsLst>
                  <a:lin ang="5400000" scaled="0"/>
                </a:gradFill>
                <a:latin typeface="+mn-lt"/>
                <a:ea typeface="+mn-ea"/>
                <a:cs typeface="+mn-cs"/>
              </a:defRPr>
            </a:lvl4pPr>
            <a:lvl5pPr marL="1173395" indent="-336145">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09" marR="0" lvl="0"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Edit Master text styles</a:t>
            </a:r>
          </a:p>
          <a:p>
            <a:pPr marL="227209" marR="0" lvl="1"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209" marR="0" lvl="2"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209" marR="0" lvl="3"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209" marR="0" lvl="4"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p>
        </p:txBody>
      </p:sp>
      <p:sp>
        <p:nvSpPr>
          <p:cNvPr id="6"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4282167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1302043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6.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3588887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a:t>Speaker Name</a:t>
            </a:r>
          </a:p>
        </p:txBody>
      </p:sp>
      <p:sp>
        <p:nvSpPr>
          <p:cNvPr id="4"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348165905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11249959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9.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938803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9089724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1.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2917872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59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1131783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15480755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4.xml><?xml version="1.0" encoding="utf-8"?>
<p:sldLayout xmlns:a="http://schemas.openxmlformats.org/drawingml/2006/main" xmlns:r="http://schemas.openxmlformats.org/officeDocument/2006/relationships" xmlns:p="http://schemas.openxmlformats.org/presentationml/2006/main" preserve="1" userDrawn="1">
  <p:cSld name="Confidentiality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Confidentiality slide</a:t>
            </a:r>
          </a:p>
        </p:txBody>
      </p:sp>
      <p:grpSp>
        <p:nvGrpSpPr>
          <p:cNvPr id="17" name="Group 16"/>
          <p:cNvGrpSpPr/>
          <p:nvPr userDrawn="1"/>
        </p:nvGrpSpPr>
        <p:grpSpPr>
          <a:xfrm>
            <a:off x="1020772" y="2291365"/>
            <a:ext cx="10249783" cy="1009695"/>
            <a:chOff x="1041241" y="2198265"/>
            <a:chExt cx="10455312" cy="1029795"/>
          </a:xfrm>
        </p:grpSpPr>
        <p:sp>
          <p:nvSpPr>
            <p:cNvPr id="3" name="laptop"/>
            <p:cNvSpPr>
              <a:spLocks noChangeAspect="1" noEditPoints="1"/>
            </p:cNvSpPr>
            <p:nvPr userDrawn="1"/>
          </p:nvSpPr>
          <p:spPr bwMode="auto">
            <a:xfrm>
              <a:off x="9891754" y="2198265"/>
              <a:ext cx="1417556" cy="843914"/>
            </a:xfrm>
            <a:custGeom>
              <a:avLst/>
              <a:gdLst>
                <a:gd name="T0" fmla="*/ 212 w 257"/>
                <a:gd name="T1" fmla="*/ 107 h 153"/>
                <a:gd name="T2" fmla="*/ 43 w 257"/>
                <a:gd name="T3" fmla="*/ 107 h 153"/>
                <a:gd name="T4" fmla="*/ 43 w 257"/>
                <a:gd name="T5" fmla="*/ 0 h 153"/>
                <a:gd name="T6" fmla="*/ 212 w 257"/>
                <a:gd name="T7" fmla="*/ 0 h 153"/>
                <a:gd name="T8" fmla="*/ 212 w 257"/>
                <a:gd name="T9" fmla="*/ 107 h 153"/>
                <a:gd name="T10" fmla="*/ 43 w 257"/>
                <a:gd name="T11" fmla="*/ 107 h 153"/>
                <a:gd name="T12" fmla="*/ 0 w 257"/>
                <a:gd name="T13" fmla="*/ 153 h 153"/>
                <a:gd name="T14" fmla="*/ 257 w 257"/>
                <a:gd name="T15" fmla="*/ 153 h 153"/>
                <a:gd name="T16" fmla="*/ 212 w 257"/>
                <a:gd name="T17" fmla="*/ 10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7" h="153">
                  <a:moveTo>
                    <a:pt x="212" y="107"/>
                  </a:moveTo>
                  <a:lnTo>
                    <a:pt x="43" y="107"/>
                  </a:lnTo>
                  <a:lnTo>
                    <a:pt x="43" y="0"/>
                  </a:lnTo>
                  <a:lnTo>
                    <a:pt x="212" y="0"/>
                  </a:lnTo>
                  <a:lnTo>
                    <a:pt x="212" y="107"/>
                  </a:lnTo>
                  <a:moveTo>
                    <a:pt x="43" y="107"/>
                  </a:moveTo>
                  <a:lnTo>
                    <a:pt x="0" y="153"/>
                  </a:lnTo>
                  <a:lnTo>
                    <a:pt x="257" y="153"/>
                  </a:lnTo>
                  <a:lnTo>
                    <a:pt x="212" y="107"/>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4" name="phone"/>
            <p:cNvSpPr>
              <a:spLocks noChangeAspect="1" noEditPoints="1"/>
            </p:cNvSpPr>
            <p:nvPr userDrawn="1"/>
          </p:nvSpPr>
          <p:spPr bwMode="auto">
            <a:xfrm>
              <a:off x="4177456" y="2253648"/>
              <a:ext cx="473065" cy="757539"/>
            </a:xfrm>
            <a:custGeom>
              <a:avLst/>
              <a:gdLst>
                <a:gd name="T0" fmla="*/ 148 w 148"/>
                <a:gd name="T1" fmla="*/ 112 h 237"/>
                <a:gd name="T2" fmla="*/ 148 w 148"/>
                <a:gd name="T3" fmla="*/ 237 h 237"/>
                <a:gd name="T4" fmla="*/ 0 w 148"/>
                <a:gd name="T5" fmla="*/ 237 h 237"/>
                <a:gd name="T6" fmla="*/ 0 w 148"/>
                <a:gd name="T7" fmla="*/ 0 h 237"/>
                <a:gd name="T8" fmla="*/ 148 w 148"/>
                <a:gd name="T9" fmla="*/ 0 h 237"/>
                <a:gd name="T10" fmla="*/ 148 w 148"/>
                <a:gd name="T11" fmla="*/ 112 h 237"/>
                <a:gd name="T12" fmla="*/ 0 w 148"/>
                <a:gd name="T13" fmla="*/ 29 h 237"/>
                <a:gd name="T14" fmla="*/ 148 w 148"/>
                <a:gd name="T15" fmla="*/ 29 h 237"/>
                <a:gd name="T16" fmla="*/ 0 w 148"/>
                <a:gd name="T17" fmla="*/ 172 h 237"/>
                <a:gd name="T18" fmla="*/ 148 w 148"/>
                <a:gd name="T19" fmla="*/ 172 h 237"/>
                <a:gd name="T20" fmla="*/ 66 w 148"/>
                <a:gd name="T21" fmla="*/ 204 h 237"/>
                <a:gd name="T22" fmla="*/ 82 w 148"/>
                <a:gd name="T23" fmla="*/ 20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237">
                  <a:moveTo>
                    <a:pt x="148" y="112"/>
                  </a:moveTo>
                  <a:lnTo>
                    <a:pt x="148" y="237"/>
                  </a:lnTo>
                  <a:lnTo>
                    <a:pt x="0" y="237"/>
                  </a:lnTo>
                  <a:lnTo>
                    <a:pt x="0" y="0"/>
                  </a:lnTo>
                  <a:lnTo>
                    <a:pt x="148" y="0"/>
                  </a:lnTo>
                  <a:lnTo>
                    <a:pt x="148" y="112"/>
                  </a:lnTo>
                  <a:moveTo>
                    <a:pt x="0" y="29"/>
                  </a:moveTo>
                  <a:lnTo>
                    <a:pt x="148" y="29"/>
                  </a:lnTo>
                  <a:moveTo>
                    <a:pt x="0" y="172"/>
                  </a:moveTo>
                  <a:lnTo>
                    <a:pt x="148" y="172"/>
                  </a:lnTo>
                  <a:moveTo>
                    <a:pt x="66" y="204"/>
                  </a:moveTo>
                  <a:lnTo>
                    <a:pt x="82" y="204"/>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5" name="tablet_2"/>
            <p:cNvSpPr>
              <a:spLocks noChangeAspect="1" noEditPoints="1"/>
            </p:cNvSpPr>
            <p:nvPr userDrawn="1"/>
          </p:nvSpPr>
          <p:spPr bwMode="auto">
            <a:xfrm>
              <a:off x="6815622" y="2222769"/>
              <a:ext cx="1118473" cy="819293"/>
            </a:xfrm>
            <a:custGeom>
              <a:avLst/>
              <a:gdLst>
                <a:gd name="T0" fmla="*/ 243 w 243"/>
                <a:gd name="T1" fmla="*/ 83 h 178"/>
                <a:gd name="T2" fmla="*/ 243 w 243"/>
                <a:gd name="T3" fmla="*/ 178 h 178"/>
                <a:gd name="T4" fmla="*/ 0 w 243"/>
                <a:gd name="T5" fmla="*/ 178 h 178"/>
                <a:gd name="T6" fmla="*/ 0 w 243"/>
                <a:gd name="T7" fmla="*/ 0 h 178"/>
                <a:gd name="T8" fmla="*/ 243 w 243"/>
                <a:gd name="T9" fmla="*/ 0 h 178"/>
                <a:gd name="T10" fmla="*/ 243 w 243"/>
                <a:gd name="T11" fmla="*/ 83 h 178"/>
                <a:gd name="T12" fmla="*/ 113 w 243"/>
                <a:gd name="T13" fmla="*/ 147 h 178"/>
                <a:gd name="T14" fmla="*/ 129 w 243"/>
                <a:gd name="T15" fmla="*/ 147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78">
                  <a:moveTo>
                    <a:pt x="243" y="83"/>
                  </a:moveTo>
                  <a:lnTo>
                    <a:pt x="243" y="178"/>
                  </a:lnTo>
                  <a:lnTo>
                    <a:pt x="0" y="178"/>
                  </a:lnTo>
                  <a:lnTo>
                    <a:pt x="0" y="0"/>
                  </a:lnTo>
                  <a:lnTo>
                    <a:pt x="243" y="0"/>
                  </a:lnTo>
                  <a:lnTo>
                    <a:pt x="243" y="83"/>
                  </a:lnTo>
                  <a:moveTo>
                    <a:pt x="113" y="147"/>
                  </a:moveTo>
                  <a:lnTo>
                    <a:pt x="129" y="147"/>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6" name="camera"/>
            <p:cNvSpPr>
              <a:spLocks noChangeAspect="1" noEditPoints="1"/>
            </p:cNvSpPr>
            <p:nvPr userDrawn="1"/>
          </p:nvSpPr>
          <p:spPr bwMode="auto">
            <a:xfrm>
              <a:off x="1041241" y="2295852"/>
              <a:ext cx="842296" cy="673131"/>
            </a:xfrm>
            <a:custGeom>
              <a:avLst/>
              <a:gdLst>
                <a:gd name="T0" fmla="*/ 0 w 330"/>
                <a:gd name="T1" fmla="*/ 24 h 264"/>
                <a:gd name="T2" fmla="*/ 87 w 330"/>
                <a:gd name="T3" fmla="*/ 24 h 264"/>
                <a:gd name="T4" fmla="*/ 111 w 330"/>
                <a:gd name="T5" fmla="*/ 0 h 264"/>
                <a:gd name="T6" fmla="*/ 217 w 330"/>
                <a:gd name="T7" fmla="*/ 0 h 264"/>
                <a:gd name="T8" fmla="*/ 242 w 330"/>
                <a:gd name="T9" fmla="*/ 24 h 264"/>
                <a:gd name="T10" fmla="*/ 330 w 330"/>
                <a:gd name="T11" fmla="*/ 24 h 264"/>
                <a:gd name="T12" fmla="*/ 330 w 330"/>
                <a:gd name="T13" fmla="*/ 264 h 264"/>
                <a:gd name="T14" fmla="*/ 0 w 330"/>
                <a:gd name="T15" fmla="*/ 264 h 264"/>
                <a:gd name="T16" fmla="*/ 0 w 330"/>
                <a:gd name="T17" fmla="*/ 24 h 264"/>
                <a:gd name="T18" fmla="*/ 165 w 330"/>
                <a:gd name="T19" fmla="*/ 221 h 264"/>
                <a:gd name="T20" fmla="*/ 242 w 330"/>
                <a:gd name="T21" fmla="*/ 144 h 264"/>
                <a:gd name="T22" fmla="*/ 165 w 330"/>
                <a:gd name="T23" fmla="*/ 67 h 264"/>
                <a:gd name="T24" fmla="*/ 88 w 330"/>
                <a:gd name="T25" fmla="*/ 144 h 264"/>
                <a:gd name="T26" fmla="*/ 165 w 330"/>
                <a:gd name="T27" fmla="*/ 221 h 264"/>
                <a:gd name="T28" fmla="*/ 42 w 330"/>
                <a:gd name="T29" fmla="*/ 73 h 264"/>
                <a:gd name="T30" fmla="*/ 48 w 330"/>
                <a:gd name="T31" fmla="*/ 67 h 264"/>
                <a:gd name="T32" fmla="*/ 42 w 330"/>
                <a:gd name="T33" fmla="*/ 61 h 264"/>
                <a:gd name="T34" fmla="*/ 36 w 330"/>
                <a:gd name="T35" fmla="*/ 67 h 264"/>
                <a:gd name="T36" fmla="*/ 42 w 330"/>
                <a:gd name="T37" fmla="*/ 73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264">
                  <a:moveTo>
                    <a:pt x="0" y="24"/>
                  </a:moveTo>
                  <a:cubicBezTo>
                    <a:pt x="87" y="24"/>
                    <a:pt x="87" y="24"/>
                    <a:pt x="87" y="24"/>
                  </a:cubicBezTo>
                  <a:cubicBezTo>
                    <a:pt x="111" y="0"/>
                    <a:pt x="111" y="0"/>
                    <a:pt x="111" y="0"/>
                  </a:cubicBezTo>
                  <a:cubicBezTo>
                    <a:pt x="217" y="0"/>
                    <a:pt x="217" y="0"/>
                    <a:pt x="217" y="0"/>
                  </a:cubicBezTo>
                  <a:cubicBezTo>
                    <a:pt x="242" y="24"/>
                    <a:pt x="242" y="24"/>
                    <a:pt x="242" y="24"/>
                  </a:cubicBezTo>
                  <a:cubicBezTo>
                    <a:pt x="330" y="24"/>
                    <a:pt x="330" y="24"/>
                    <a:pt x="330" y="24"/>
                  </a:cubicBezTo>
                  <a:cubicBezTo>
                    <a:pt x="330" y="264"/>
                    <a:pt x="330" y="264"/>
                    <a:pt x="330" y="264"/>
                  </a:cubicBezTo>
                  <a:cubicBezTo>
                    <a:pt x="0" y="264"/>
                    <a:pt x="0" y="264"/>
                    <a:pt x="0" y="264"/>
                  </a:cubicBezTo>
                  <a:lnTo>
                    <a:pt x="0" y="24"/>
                  </a:lnTo>
                  <a:close/>
                  <a:moveTo>
                    <a:pt x="165" y="221"/>
                  </a:moveTo>
                  <a:cubicBezTo>
                    <a:pt x="208" y="221"/>
                    <a:pt x="242" y="187"/>
                    <a:pt x="242" y="144"/>
                  </a:cubicBezTo>
                  <a:cubicBezTo>
                    <a:pt x="242" y="101"/>
                    <a:pt x="208" y="67"/>
                    <a:pt x="165" y="67"/>
                  </a:cubicBezTo>
                  <a:cubicBezTo>
                    <a:pt x="123" y="67"/>
                    <a:pt x="88" y="101"/>
                    <a:pt x="88" y="144"/>
                  </a:cubicBezTo>
                  <a:cubicBezTo>
                    <a:pt x="88" y="187"/>
                    <a:pt x="123" y="221"/>
                    <a:pt x="165" y="221"/>
                  </a:cubicBezTo>
                  <a:close/>
                  <a:moveTo>
                    <a:pt x="42" y="73"/>
                  </a:moveTo>
                  <a:cubicBezTo>
                    <a:pt x="45" y="73"/>
                    <a:pt x="48" y="70"/>
                    <a:pt x="48" y="67"/>
                  </a:cubicBezTo>
                  <a:cubicBezTo>
                    <a:pt x="48" y="64"/>
                    <a:pt x="45" y="61"/>
                    <a:pt x="42" y="61"/>
                  </a:cubicBezTo>
                  <a:cubicBezTo>
                    <a:pt x="38" y="61"/>
                    <a:pt x="36" y="64"/>
                    <a:pt x="36" y="67"/>
                  </a:cubicBezTo>
                  <a:cubicBezTo>
                    <a:pt x="36" y="70"/>
                    <a:pt x="38" y="73"/>
                    <a:pt x="42" y="73"/>
                  </a:cubicBezTo>
                  <a:close/>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882">
                <a:gradFill>
                  <a:gsLst>
                    <a:gs pos="0">
                      <a:srgbClr val="505050"/>
                    </a:gs>
                    <a:gs pos="100000">
                      <a:srgbClr val="505050"/>
                    </a:gs>
                  </a:gsLst>
                </a:gradFill>
              </a:endParaRPr>
            </a:p>
          </p:txBody>
        </p:sp>
        <p:sp>
          <p:nvSpPr>
            <p:cNvPr id="9" name="Multiplication Sign 8"/>
            <p:cNvSpPr/>
            <p:nvPr userDrawn="1"/>
          </p:nvSpPr>
          <p:spPr bwMode="auto">
            <a:xfrm>
              <a:off x="1654939"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0" name="Multiplication Sign 9"/>
            <p:cNvSpPr/>
            <p:nvPr userDrawn="1"/>
          </p:nvSpPr>
          <p:spPr bwMode="auto">
            <a:xfrm>
              <a:off x="4406053"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1" name="Multiplication Sign 10"/>
            <p:cNvSpPr/>
            <p:nvPr userDrawn="1"/>
          </p:nvSpPr>
          <p:spPr bwMode="auto">
            <a:xfrm>
              <a:off x="7703328"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3" name="Multiplication Sign 12"/>
            <p:cNvSpPr/>
            <p:nvPr userDrawn="1"/>
          </p:nvSpPr>
          <p:spPr bwMode="auto">
            <a:xfrm>
              <a:off x="11039358"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
        <p:nvSpPr>
          <p:cNvPr id="15" name="TextBox 14"/>
          <p:cNvSpPr txBox="1"/>
          <p:nvPr userDrawn="1"/>
        </p:nvSpPr>
        <p:spPr>
          <a:xfrm>
            <a:off x="1220666" y="4396542"/>
            <a:ext cx="9750668" cy="2177097"/>
          </a:xfrm>
          <a:prstGeom prst="rect">
            <a:avLst/>
          </a:prstGeom>
          <a:noFill/>
        </p:spPr>
        <p:txBody>
          <a:bodyPr wrap="none" lIns="179285" tIns="143428" rIns="179285" bIns="143428" rtlCol="0" anchor="ctr">
            <a:spAutoFit/>
          </a:bodyPr>
          <a:lstStyle/>
          <a:p>
            <a:pPr algn="ctr" defTabSz="914367">
              <a:lnSpc>
                <a:spcPct val="90000"/>
              </a:lnSpc>
              <a:spcBef>
                <a:spcPts val="1176"/>
              </a:spcBef>
              <a:spcAft>
                <a:spcPts val="588"/>
              </a:spcAft>
            </a:pPr>
            <a:r>
              <a:rPr lang="en-US" sz="2157">
                <a:gradFill>
                  <a:gsLst>
                    <a:gs pos="2917">
                      <a:srgbClr val="FFFFFF"/>
                    </a:gs>
                    <a:gs pos="30000">
                      <a:srgbClr val="FFFFFF"/>
                    </a:gs>
                  </a:gsLst>
                  <a:lin ang="5400000" scaled="0"/>
                </a:gradFill>
              </a:rPr>
              <a:t>GBB Ready content is </a:t>
            </a: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Microsoft Confidential – Internal only</a:t>
            </a:r>
          </a:p>
          <a:p>
            <a:pPr algn="ctr" defTabSz="914367">
              <a:lnSpc>
                <a:spcPct val="90000"/>
              </a:lnSpc>
              <a:spcBef>
                <a:spcPts val="1176"/>
              </a:spcBef>
              <a:spcAft>
                <a:spcPts val="588"/>
              </a:spcAft>
            </a:pP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DO NOT </a:t>
            </a:r>
            <a:r>
              <a:rPr lang="en-US" sz="2157">
                <a:gradFill>
                  <a:gsLst>
                    <a:gs pos="2917">
                      <a:srgbClr val="FFFFFF"/>
                    </a:gs>
                    <a:gs pos="30000">
                      <a:srgbClr val="FFFFFF"/>
                    </a:gs>
                  </a:gsLst>
                  <a:lin ang="5400000" scaled="0"/>
                </a:gradFill>
              </a:rPr>
              <a:t>post GBB Ready content to any blogs or external websites</a:t>
            </a:r>
          </a:p>
          <a:p>
            <a:pPr algn="ctr" defTabSz="914367">
              <a:lnSpc>
                <a:spcPct val="90000"/>
              </a:lnSpc>
              <a:spcBef>
                <a:spcPts val="1176"/>
              </a:spcBef>
              <a:spcAft>
                <a:spcPts val="588"/>
              </a:spcAft>
            </a:pP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DO NOT </a:t>
            </a:r>
            <a:r>
              <a:rPr lang="en-US" sz="2157">
                <a:gradFill>
                  <a:gsLst>
                    <a:gs pos="2917">
                      <a:srgbClr val="FFFFFF"/>
                    </a:gs>
                    <a:gs pos="30000">
                      <a:srgbClr val="FFFFFF"/>
                    </a:gs>
                  </a:gsLst>
                  <a:lin ang="5400000" scaled="0"/>
                </a:gradFill>
              </a:rPr>
              <a:t>take photos or video of sessions or slides throughout the GBB Ready event</a:t>
            </a:r>
          </a:p>
          <a:p>
            <a:pPr algn="ctr" defTabSz="914367">
              <a:lnSpc>
                <a:spcPct val="90000"/>
              </a:lnSpc>
              <a:spcBef>
                <a:spcPts val="1176"/>
              </a:spcBef>
              <a:spcAft>
                <a:spcPts val="588"/>
              </a:spcAft>
            </a:pPr>
            <a:r>
              <a:rPr lang="en-US" sz="2157">
                <a:gradFill>
                  <a:gsLst>
                    <a:gs pos="2917">
                      <a:srgbClr val="FFFFFF"/>
                    </a:gs>
                    <a:gs pos="30000">
                      <a:srgbClr val="FFFFFF"/>
                    </a:gs>
                  </a:gsLst>
                  <a:lin ang="5400000" scaled="0"/>
                </a:gradFill>
              </a:rPr>
              <a:t>Content will be available to internal audiences on-demand post-event</a:t>
            </a:r>
          </a:p>
        </p:txBody>
      </p:sp>
    </p:spTree>
    <p:extLst>
      <p:ext uri="{BB962C8B-B14F-4D97-AF65-F5344CB8AC3E}">
        <p14:creationId xmlns:p14="http://schemas.microsoft.com/office/powerpoint/2010/main" val="31589837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2225866"/>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2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09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1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29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26847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6.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a:gradFill>
                  <a:gsLst>
                    <a:gs pos="0">
                      <a:srgbClr val="FFFFFF"/>
                    </a:gs>
                    <a:gs pos="100000">
                      <a:srgbClr val="FFFFFF"/>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Tree>
    <p:extLst>
      <p:ext uri="{BB962C8B-B14F-4D97-AF65-F5344CB8AC3E}">
        <p14:creationId xmlns:p14="http://schemas.microsoft.com/office/powerpoint/2010/main" val="126418916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14624921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8.xml><?xml version="1.0" encoding="utf-8"?>
<p:sldLayout xmlns:a="http://schemas.openxmlformats.org/drawingml/2006/main" xmlns:r="http://schemas.openxmlformats.org/officeDocument/2006/relationships" xmlns:p="http://schemas.openxmlformats.org/presentationml/2006/main" userDrawn="1">
  <p:cSld name="3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3910">
                <a:solidFill>
                  <a:srgbClr val="505050"/>
                </a:solidFill>
              </a:defRPr>
            </a:lvl1pPr>
          </a:lstStyle>
          <a:p>
            <a:pPr lvl="0"/>
            <a:r>
              <a:rPr lang="en-US"/>
              <a:t>Title</a:t>
            </a:r>
          </a:p>
        </p:txBody>
      </p:sp>
      <p:sp>
        <p:nvSpPr>
          <p:cNvPr id="8" name="Text Placeholder 7"/>
          <p:cNvSpPr>
            <a:spLocks noGrp="1"/>
          </p:cNvSpPr>
          <p:nvPr>
            <p:ph type="body" sz="quarter" idx="11" hasCustomPrompt="1"/>
          </p:nvPr>
        </p:nvSpPr>
        <p:spPr>
          <a:xfrm>
            <a:off x="0" y="1243014"/>
            <a:ext cx="12192000" cy="669927"/>
          </a:xfrm>
        </p:spPr>
        <p:txBody>
          <a:bodyPr lIns="393192" bIns="91440"/>
          <a:lstStyle>
            <a:lvl1pPr marL="0" indent="0">
              <a:buNone/>
              <a:defRPr>
                <a:solidFill>
                  <a:schemeClr val="accent3"/>
                </a:solidFill>
              </a:defRPr>
            </a:lvl1pPr>
            <a:lvl2pPr marL="406327" indent="0">
              <a:buNone/>
              <a:defRPr/>
            </a:lvl2pPr>
          </a:lstStyle>
          <a:p>
            <a:pPr lvl="0"/>
            <a:r>
              <a:rPr lang="en-US"/>
              <a:t>Subtitle</a:t>
            </a:r>
          </a:p>
        </p:txBody>
      </p:sp>
    </p:spTree>
    <p:extLst>
      <p:ext uri="{BB962C8B-B14F-4D97-AF65-F5344CB8AC3E}">
        <p14:creationId xmlns:p14="http://schemas.microsoft.com/office/powerpoint/2010/main" val="503994668"/>
      </p:ext>
    </p:extLst>
  </p:cSld>
  <p:clrMapOvr>
    <a:masterClrMapping/>
  </p:clrMapOvr>
</p:sldLayout>
</file>

<file path=ppt/slideLayouts/slideLayout599.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1187621"/>
            <a:ext cx="8964185" cy="1793090"/>
          </a:xfrm>
          <a:noFill/>
        </p:spPr>
        <p:txBody>
          <a:bodyPr lIns="146304" tIns="91440" rIns="146304" bIns="91440" anchor="t" anchorCtr="0"/>
          <a:lstStyle>
            <a:lvl1pPr>
              <a:defRPr sz="5294" spc="-98"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1" y="2982008"/>
            <a:ext cx="7171337" cy="1792326"/>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Speaker name</a:t>
            </a:r>
          </a:p>
        </p:txBody>
      </p:sp>
      <p:sp>
        <p:nvSpPr>
          <p:cNvPr id="7" name="Rectangle 6"/>
          <p:cNvSpPr/>
          <p:nvPr userDrawn="1"/>
        </p:nvSpPr>
        <p:spPr bwMode="gray">
          <a:xfrm>
            <a:off x="0" y="5646494"/>
            <a:ext cx="12191377" cy="121150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030"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2"/>
          <a:stretch>
            <a:fillRect/>
          </a:stretch>
        </p:blipFill>
        <p:spPr>
          <a:xfrm>
            <a:off x="453192" y="6087890"/>
            <a:ext cx="1427788" cy="304828"/>
          </a:xfrm>
          <a:prstGeom prst="rect">
            <a:avLst/>
          </a:prstGeom>
        </p:spPr>
      </p:pic>
    </p:spTree>
    <p:extLst>
      <p:ext uri="{BB962C8B-B14F-4D97-AF65-F5344CB8AC3E}">
        <p14:creationId xmlns:p14="http://schemas.microsoft.com/office/powerpoint/2010/main" val="4532149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5"/>
            <a:ext cx="5378548" cy="2147596"/>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72" indent="0">
              <a:buFont typeface="Wingdings" panose="05000000000000000000" pitchFamily="2" charset="2"/>
              <a:buNone/>
              <a:defRPr sz="2353" b="0"/>
            </a:lvl2pPr>
            <a:lvl3pPr marL="442002" indent="0">
              <a:buFont typeface="Wingdings" panose="05000000000000000000" pitchFamily="2" charset="2"/>
              <a:buNone/>
              <a:tabLst/>
              <a:defRPr sz="2157" b="0"/>
            </a:lvl3pPr>
            <a:lvl4pPr marL="639657" indent="0">
              <a:buFont typeface="Wingdings" panose="05000000000000000000" pitchFamily="2" charset="2"/>
              <a:buNone/>
              <a:defRPr sz="2157" b="0"/>
            </a:lvl4pPr>
            <a:lvl5pPr marL="837314" indent="0">
              <a:buFont typeface="Wingdings" panose="05000000000000000000" pitchFamily="2" charset="2"/>
              <a:buNone/>
              <a:tabLst/>
              <a:defRPr sz="2157"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5" y="1187645"/>
            <a:ext cx="5378548" cy="2429576"/>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72"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2002"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57"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314"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57" marR="0" lvl="0" indent="-504257" algn="l" defTabSz="914437" rtl="0" eaLnBrk="1" fontAlgn="auto" latinLnBrk="0" hangingPunct="1">
              <a:lnSpc>
                <a:spcPct val="90000"/>
              </a:lnSpc>
              <a:spcBef>
                <a:spcPts val="1200"/>
              </a:spcBef>
              <a:spcAft>
                <a:spcPts val="0"/>
              </a:spcAft>
              <a:buClr>
                <a:schemeClr val="tx1"/>
              </a:buClr>
              <a:buSzPct val="90000"/>
              <a:tabLst/>
            </a:pPr>
            <a:r>
              <a:rPr lang="en-US"/>
              <a:t>Click to edit Master text styles</a:t>
            </a:r>
          </a:p>
          <a:p>
            <a:pPr marL="504257" marR="0" lvl="1" indent="-504257" algn="l" defTabSz="914437" rtl="0" eaLnBrk="1" fontAlgn="auto" latinLnBrk="0" hangingPunct="1">
              <a:lnSpc>
                <a:spcPct val="90000"/>
              </a:lnSpc>
              <a:spcBef>
                <a:spcPts val="1200"/>
              </a:spcBef>
              <a:spcAft>
                <a:spcPts val="0"/>
              </a:spcAft>
              <a:buClr>
                <a:schemeClr val="tx1"/>
              </a:buClr>
              <a:buSzPct val="90000"/>
              <a:tabLst/>
            </a:pPr>
            <a:r>
              <a:rPr lang="en-US"/>
              <a:t>Second level</a:t>
            </a:r>
          </a:p>
          <a:p>
            <a:pPr marL="504257" marR="0" lvl="2" indent="-504257" algn="l" defTabSz="914437" rtl="0" eaLnBrk="1" fontAlgn="auto" latinLnBrk="0" hangingPunct="1">
              <a:lnSpc>
                <a:spcPct val="90000"/>
              </a:lnSpc>
              <a:spcBef>
                <a:spcPts val="1200"/>
              </a:spcBef>
              <a:spcAft>
                <a:spcPts val="0"/>
              </a:spcAft>
              <a:buClr>
                <a:schemeClr val="tx1"/>
              </a:buClr>
              <a:buSzPct val="90000"/>
              <a:tabLst/>
            </a:pPr>
            <a:r>
              <a:rPr lang="en-US"/>
              <a:t>Third level</a:t>
            </a:r>
          </a:p>
          <a:p>
            <a:pPr marL="504257" marR="0" lvl="3" indent="-504257" algn="l" defTabSz="914437" rtl="0" eaLnBrk="1" fontAlgn="auto" latinLnBrk="0" hangingPunct="1">
              <a:lnSpc>
                <a:spcPct val="90000"/>
              </a:lnSpc>
              <a:spcBef>
                <a:spcPts val="1200"/>
              </a:spcBef>
              <a:spcAft>
                <a:spcPts val="0"/>
              </a:spcAft>
              <a:buClr>
                <a:schemeClr val="tx1"/>
              </a:buClr>
              <a:buSzPct val="90000"/>
              <a:tabLst/>
            </a:pPr>
            <a:r>
              <a:rPr lang="en-US"/>
              <a:t>Fourth level</a:t>
            </a:r>
          </a:p>
          <a:p>
            <a:pPr marL="504257" marR="0" lvl="4" indent="-504257" algn="l" defTabSz="914437" rtl="0" eaLnBrk="1" fontAlgn="auto" latinLnBrk="0" hangingPunct="1">
              <a:lnSpc>
                <a:spcPct val="90000"/>
              </a:lnSpc>
              <a:spcBef>
                <a:spcPts val="1200"/>
              </a:spcBef>
              <a:spcAft>
                <a:spcPts val="0"/>
              </a:spcAft>
              <a:buClr>
                <a:schemeClr val="tx1"/>
              </a:buClr>
              <a:buSzPct val="90000"/>
              <a:tabLst/>
            </a:pPr>
            <a:r>
              <a:rPr lang="en-US"/>
              <a:t>Fifth level</a:t>
            </a:r>
            <a:endParaRPr lang="en-US" dirty="0"/>
          </a:p>
        </p:txBody>
      </p:sp>
    </p:spTree>
    <p:extLst/>
  </p:cSld>
  <p:clrMapOvr>
    <a:masterClrMapping/>
  </p:clrMapOvr>
  <p:transition>
    <p:fade/>
  </p:transition>
  <p:hf sldNum="0"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
        <p:nvSpPr>
          <p:cNvPr id="3"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0" y="1189177"/>
            <a:ext cx="11655078" cy="2263268"/>
          </a:xfrm>
        </p:spPr>
        <p:txBody>
          <a:bodyPr>
            <a:spAutoFit/>
          </a:bodyPr>
          <a:lstStyle>
            <a:lvl1pPr marL="0" indent="0">
              <a:buNone/>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76376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269303" y="1187644"/>
            <a:ext cx="11655078" cy="22665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80680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53" indent="0">
              <a:buFont typeface="Wingdings" panose="05000000000000000000" pitchFamily="2" charset="2"/>
              <a:buNone/>
              <a:defRPr sz="2353" b="0"/>
            </a:lvl2pPr>
            <a:lvl3pPr marL="441968" indent="0">
              <a:buFont typeface="Wingdings" panose="05000000000000000000" pitchFamily="2" charset="2"/>
              <a:buNone/>
              <a:tabLst/>
              <a:defRPr sz="2157" b="0"/>
            </a:lvl3pPr>
            <a:lvl4pPr marL="639608" indent="0">
              <a:buFont typeface="Wingdings" panose="05000000000000000000" pitchFamily="2" charset="2"/>
              <a:buNone/>
              <a:defRPr sz="2157" b="0"/>
            </a:lvl4pPr>
            <a:lvl5pPr marL="837250" indent="0">
              <a:buFont typeface="Wingdings" panose="05000000000000000000" pitchFamily="2" charset="2"/>
              <a:buNone/>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53"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968"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08"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250"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17" marR="0" lvl="0" indent="-504217" algn="l" defTabSz="914367" rtl="0" eaLnBrk="1" fontAlgn="auto" latinLnBrk="0" hangingPunct="1">
              <a:lnSpc>
                <a:spcPct val="90000"/>
              </a:lnSpc>
              <a:spcBef>
                <a:spcPts val="1200"/>
              </a:spcBef>
              <a:spcAft>
                <a:spcPts val="0"/>
              </a:spcAft>
              <a:buClr>
                <a:schemeClr val="tx1"/>
              </a:buClr>
              <a:buSzPct val="90000"/>
              <a:tabLst/>
            </a:pPr>
            <a:r>
              <a:rPr lang="en-US"/>
              <a:t>Edit Master text styles</a:t>
            </a:r>
          </a:p>
          <a:p>
            <a:pPr marL="504217" marR="0" lvl="1" indent="-504217" algn="l" defTabSz="914367" rtl="0" eaLnBrk="1" fontAlgn="auto" latinLnBrk="0" hangingPunct="1">
              <a:lnSpc>
                <a:spcPct val="90000"/>
              </a:lnSpc>
              <a:spcBef>
                <a:spcPts val="1200"/>
              </a:spcBef>
              <a:spcAft>
                <a:spcPts val="0"/>
              </a:spcAft>
              <a:buClr>
                <a:schemeClr val="tx1"/>
              </a:buClr>
              <a:buSzPct val="90000"/>
              <a:tabLst/>
            </a:pPr>
            <a:r>
              <a:rPr lang="en-US"/>
              <a:t>Second level</a:t>
            </a:r>
          </a:p>
          <a:p>
            <a:pPr marL="504217" marR="0" lvl="2" indent="-504217" algn="l" defTabSz="914367" rtl="0" eaLnBrk="1" fontAlgn="auto" latinLnBrk="0" hangingPunct="1">
              <a:lnSpc>
                <a:spcPct val="90000"/>
              </a:lnSpc>
              <a:spcBef>
                <a:spcPts val="1200"/>
              </a:spcBef>
              <a:spcAft>
                <a:spcPts val="0"/>
              </a:spcAft>
              <a:buClr>
                <a:schemeClr val="tx1"/>
              </a:buClr>
              <a:buSzPct val="90000"/>
              <a:tabLst/>
            </a:pPr>
            <a:r>
              <a:rPr lang="en-US"/>
              <a:t>Third level</a:t>
            </a:r>
          </a:p>
          <a:p>
            <a:pPr marL="504217" marR="0" lvl="3" indent="-504217" algn="l" defTabSz="914367" rtl="0" eaLnBrk="1" fontAlgn="auto" latinLnBrk="0" hangingPunct="1">
              <a:lnSpc>
                <a:spcPct val="90000"/>
              </a:lnSpc>
              <a:spcBef>
                <a:spcPts val="1200"/>
              </a:spcBef>
              <a:spcAft>
                <a:spcPts val="0"/>
              </a:spcAft>
              <a:buClr>
                <a:schemeClr val="tx1"/>
              </a:buClr>
              <a:buSzPct val="90000"/>
              <a:tabLst/>
            </a:pPr>
            <a:r>
              <a:rPr lang="en-US"/>
              <a:t>Fourth level</a:t>
            </a:r>
          </a:p>
          <a:p>
            <a:pPr marL="504217" marR="0" lvl="4" indent="-504217" algn="l" defTabSz="914367" rtl="0" eaLnBrk="1" fontAlgn="auto" latinLnBrk="0" hangingPunct="1">
              <a:lnSpc>
                <a:spcPct val="90000"/>
              </a:lnSpc>
              <a:spcBef>
                <a:spcPts val="1200"/>
              </a:spcBef>
              <a:spcAft>
                <a:spcPts val="0"/>
              </a:spcAft>
              <a:buClr>
                <a:schemeClr val="tx1"/>
              </a:buClr>
              <a:buSzPct val="90000"/>
              <a:tabLst/>
            </a:pPr>
            <a:r>
              <a:rPr lang="en-US"/>
              <a:t>Fifth level</a:t>
            </a:r>
            <a:endParaRPr lang="en-US" dirty="0"/>
          </a:p>
        </p:txBody>
      </p:sp>
    </p:spTree>
    <p:extLst>
      <p:ext uri="{BB962C8B-B14F-4D97-AF65-F5344CB8AC3E}">
        <p14:creationId xmlns:p14="http://schemas.microsoft.com/office/powerpoint/2010/main" val="523300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227209" indent="-227209">
              <a:spcBef>
                <a:spcPts val="1200"/>
              </a:spcBef>
              <a:buClr>
                <a:schemeClr val="tx1"/>
              </a:buClr>
              <a:buFont typeface="Wingdings" panose="05000000000000000000" pitchFamily="2" charset="2"/>
              <a:buChar char=""/>
              <a:defRPr sz="2941" b="0">
                <a:latin typeface="+mn-lt"/>
              </a:defRPr>
            </a:lvl1pPr>
            <a:lvl2pPr marL="418625" indent="-168072">
              <a:buFont typeface="Wingdings" panose="05000000000000000000" pitchFamily="2" charset="2"/>
              <a:buChar char=""/>
              <a:defRPr sz="2353" b="0"/>
            </a:lvl2pPr>
            <a:lvl3pPr marL="627160" indent="-185191">
              <a:buFont typeface="Wingdings" panose="05000000000000000000" pitchFamily="2" charset="2"/>
              <a:buChar char=""/>
              <a:tabLst/>
              <a:defRPr sz="2157" b="0"/>
            </a:lvl3pPr>
            <a:lvl4pPr marL="812350" indent="-172742">
              <a:buFont typeface="Wingdings" panose="05000000000000000000" pitchFamily="2" charset="2"/>
              <a:buChar char=""/>
              <a:defRPr sz="2157" b="0"/>
            </a:lvl4pPr>
            <a:lvl5pPr marL="1003766" indent="-166517">
              <a:buFont typeface="Wingdings" panose="05000000000000000000" pitchFamily="2" charset="2"/>
              <a:buChar char=""/>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281677" indent="-281677">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698" indent="-336145">
              <a:defRPr lang="en-US" sz="2353" b="0" kern="1200" spc="0" baseline="0" dirty="0">
                <a:gradFill>
                  <a:gsLst>
                    <a:gs pos="1250">
                      <a:schemeClr val="tx1"/>
                    </a:gs>
                    <a:gs pos="100000">
                      <a:schemeClr val="tx1"/>
                    </a:gs>
                  </a:gsLst>
                  <a:lin ang="5400000" scaled="0"/>
                </a:gradFill>
                <a:latin typeface="+mn-lt"/>
                <a:ea typeface="+mn-ea"/>
                <a:cs typeface="+mn-cs"/>
              </a:defRPr>
            </a:lvl2pPr>
            <a:lvl3pPr marL="778113" indent="-336145">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753" indent="-336145">
              <a:defRPr lang="en-US" sz="2157" b="0" kern="1200" spc="0" baseline="0" dirty="0">
                <a:gradFill>
                  <a:gsLst>
                    <a:gs pos="1250">
                      <a:schemeClr val="tx1"/>
                    </a:gs>
                    <a:gs pos="100000">
                      <a:schemeClr val="tx1"/>
                    </a:gs>
                  </a:gsLst>
                  <a:lin ang="5400000" scaled="0"/>
                </a:gradFill>
                <a:latin typeface="+mn-lt"/>
                <a:ea typeface="+mn-ea"/>
                <a:cs typeface="+mn-cs"/>
              </a:defRPr>
            </a:lvl4pPr>
            <a:lvl5pPr marL="1173395" indent="-336145">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09" marR="0" lvl="0"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Edit Master text styles</a:t>
            </a:r>
          </a:p>
          <a:p>
            <a:pPr marL="227209" marR="0" lvl="1"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209" marR="0" lvl="2"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209" marR="0" lvl="3"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209" marR="0" lvl="4"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endParaRPr lang="en-US" dirty="0"/>
          </a:p>
        </p:txBody>
      </p:sp>
    </p:spTree>
    <p:extLst>
      <p:ext uri="{BB962C8B-B14F-4D97-AF65-F5344CB8AC3E}">
        <p14:creationId xmlns:p14="http://schemas.microsoft.com/office/powerpoint/2010/main" val="378979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899449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5.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99644061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42491150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7.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31392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3594491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9.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3119900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69729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10557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2.xml><?xml version="1.0" encoding="utf-8"?>
<p:sldLayout xmlns:a="http://schemas.openxmlformats.org/drawingml/2006/main" xmlns:r="http://schemas.openxmlformats.org/officeDocument/2006/relationships" xmlns:p="http://schemas.openxmlformats.org/presentationml/2006/main" preserve="1" userDrawn="1">
  <p:cSld name="Evaluation Slide">
    <p:spTree>
      <p:nvGrpSpPr>
        <p:cNvPr id="1" name=""/>
        <p:cNvGrpSpPr/>
        <p:nvPr/>
      </p:nvGrpSpPr>
      <p:grpSpPr>
        <a:xfrm>
          <a:off x="0" y="0"/>
          <a:ext cx="0" cy="0"/>
          <a:chOff x="0" y="0"/>
          <a:chExt cx="0" cy="0"/>
        </a:xfrm>
      </p:grpSpPr>
      <p:sp>
        <p:nvSpPr>
          <p:cNvPr id="2" name="Title 1"/>
          <p:cNvSpPr>
            <a:spLocks noGrp="1"/>
          </p:cNvSpPr>
          <p:nvPr>
            <p:ph type="title"/>
          </p:nvPr>
        </p:nvSpPr>
        <p:spPr>
          <a:xfrm>
            <a:off x="5020302" y="289511"/>
            <a:ext cx="6904778" cy="899665"/>
          </a:xfrm>
        </p:spPr>
        <p:txBody>
          <a:bodyPr/>
          <a:lstStyle>
            <a:lvl1pPr>
              <a:defRPr sz="3921"/>
            </a:lvl1pPr>
          </a:lstStyle>
          <a:p>
            <a:r>
              <a:rPr lang="en-US"/>
              <a:t>Click to edit Master title style</a:t>
            </a:r>
            <a:endParaRPr lang="en-US" dirty="0"/>
          </a:p>
        </p:txBody>
      </p:sp>
      <p:sp>
        <p:nvSpPr>
          <p:cNvPr id="4" name="Text Placeholder 3"/>
          <p:cNvSpPr>
            <a:spLocks noGrp="1"/>
          </p:cNvSpPr>
          <p:nvPr>
            <p:ph type="body" sz="quarter" idx="10"/>
          </p:nvPr>
        </p:nvSpPr>
        <p:spPr>
          <a:xfrm>
            <a:off x="5020303" y="4773828"/>
            <a:ext cx="6904016" cy="1793104"/>
          </a:xfrm>
        </p:spPr>
        <p:txBody>
          <a:bodyPr wrap="square">
            <a:noAutofit/>
          </a:bodyPr>
          <a:lstStyle>
            <a:lvl1pPr marL="0" indent="0">
              <a:spcBef>
                <a:spcPts val="1765"/>
              </a:spcBef>
              <a:buNone/>
              <a:defRPr sz="1961">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p:txBody>
      </p:sp>
      <p:pic>
        <p:nvPicPr>
          <p:cNvPr id="5" name="Picture 4" descr="Image of Ignite app on a Windows Device." title="Ignite event image">
            <a:extLst>
              <a:ext uri="{FF2B5EF4-FFF2-40B4-BE49-F238E27FC236}">
                <a16:creationId xmlns:a16="http://schemas.microsoft.com/office/drawing/2014/main" id="{E803C22C-E970-4ADA-A60C-5127C1C2C1DE}"/>
              </a:ext>
            </a:extLst>
          </p:cNvPr>
          <p:cNvPicPr>
            <a:picLocks noChangeAspect="1"/>
          </p:cNvPicPr>
          <p:nvPr userDrawn="1"/>
        </p:nvPicPr>
        <p:blipFill rotWithShape="1">
          <a:blip r:embed="rId2"/>
          <a:srcRect l="17119" r="5881"/>
          <a:stretch/>
        </p:blipFill>
        <p:spPr>
          <a:xfrm>
            <a:off x="0" y="-1"/>
            <a:ext cx="4828867" cy="6858623"/>
          </a:xfrm>
          <a:prstGeom prst="rect">
            <a:avLst/>
          </a:prstGeom>
        </p:spPr>
      </p:pic>
    </p:spTree>
    <p:extLst>
      <p:ext uri="{BB962C8B-B14F-4D97-AF65-F5344CB8AC3E}">
        <p14:creationId xmlns:p14="http://schemas.microsoft.com/office/powerpoint/2010/main" val="3256398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2225866"/>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2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09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1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29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94780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4.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bg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dirty="0">
                <a:gradFill>
                  <a:gsLst>
                    <a:gs pos="0">
                      <a:srgbClr val="FFFFFF"/>
                    </a:gs>
                    <a:gs pos="100000">
                      <a:srgbClr val="FFFFFF"/>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Tree>
    <p:extLst>
      <p:ext uri="{BB962C8B-B14F-4D97-AF65-F5344CB8AC3E}">
        <p14:creationId xmlns:p14="http://schemas.microsoft.com/office/powerpoint/2010/main" val="17340494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1258471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6.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1187621"/>
            <a:ext cx="8964185" cy="1793090"/>
          </a:xfrm>
          <a:noFill/>
        </p:spPr>
        <p:txBody>
          <a:bodyPr lIns="146304" tIns="91440" rIns="146304" bIns="91440" anchor="t" anchorCtr="0"/>
          <a:lstStyle>
            <a:lvl1pPr>
              <a:defRPr sz="5294" spc="-98"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1" y="2982008"/>
            <a:ext cx="7171337" cy="1792326"/>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Speaker name</a:t>
            </a:r>
          </a:p>
        </p:txBody>
      </p:sp>
      <p:sp>
        <p:nvSpPr>
          <p:cNvPr id="7" name="Rectangle 6"/>
          <p:cNvSpPr/>
          <p:nvPr userDrawn="1"/>
        </p:nvSpPr>
        <p:spPr bwMode="gray">
          <a:xfrm>
            <a:off x="0" y="5646494"/>
            <a:ext cx="12191377" cy="121150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030"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2"/>
          <a:stretch>
            <a:fillRect/>
          </a:stretch>
        </p:blipFill>
        <p:spPr>
          <a:xfrm>
            <a:off x="453192" y="6087890"/>
            <a:ext cx="1427788" cy="304828"/>
          </a:xfrm>
          <a:prstGeom prst="rect">
            <a:avLst/>
          </a:prstGeom>
        </p:spPr>
      </p:pic>
    </p:spTree>
    <p:extLst>
      <p:ext uri="{BB962C8B-B14F-4D97-AF65-F5344CB8AC3E}">
        <p14:creationId xmlns:p14="http://schemas.microsoft.com/office/powerpoint/2010/main" val="25553689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0" y="1189177"/>
            <a:ext cx="11655078" cy="2263268"/>
          </a:xfrm>
        </p:spPr>
        <p:txBody>
          <a:bodyPr>
            <a:spAutoFit/>
          </a:bodyPr>
          <a:lstStyle>
            <a:lvl1pPr marL="0" indent="0">
              <a:buNone/>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6078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269303" y="1187644"/>
            <a:ext cx="11655078" cy="22665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741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53" indent="0">
              <a:buFont typeface="Wingdings" panose="05000000000000000000" pitchFamily="2" charset="2"/>
              <a:buNone/>
              <a:defRPr sz="2353" b="0"/>
            </a:lvl2pPr>
            <a:lvl3pPr marL="441968" indent="0">
              <a:buFont typeface="Wingdings" panose="05000000000000000000" pitchFamily="2" charset="2"/>
              <a:buNone/>
              <a:tabLst/>
              <a:defRPr sz="2157" b="0"/>
            </a:lvl3pPr>
            <a:lvl4pPr marL="639608" indent="0">
              <a:buFont typeface="Wingdings" panose="05000000000000000000" pitchFamily="2" charset="2"/>
              <a:buNone/>
              <a:defRPr sz="2157" b="0"/>
            </a:lvl4pPr>
            <a:lvl5pPr marL="837250" indent="0">
              <a:buFont typeface="Wingdings" panose="05000000000000000000" pitchFamily="2" charset="2"/>
              <a:buNone/>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53"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968"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08"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250"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17" marR="0" lvl="0" indent="-504217" algn="l" defTabSz="914367" rtl="0" eaLnBrk="1" fontAlgn="auto" latinLnBrk="0" hangingPunct="1">
              <a:lnSpc>
                <a:spcPct val="90000"/>
              </a:lnSpc>
              <a:spcBef>
                <a:spcPts val="1200"/>
              </a:spcBef>
              <a:spcAft>
                <a:spcPts val="0"/>
              </a:spcAft>
              <a:buClr>
                <a:schemeClr val="tx1"/>
              </a:buClr>
              <a:buSzPct val="90000"/>
              <a:tabLst/>
            </a:pPr>
            <a:r>
              <a:rPr lang="en-US"/>
              <a:t>Edit Master text styles</a:t>
            </a:r>
          </a:p>
          <a:p>
            <a:pPr marL="504217" marR="0" lvl="1" indent="-504217" algn="l" defTabSz="914367" rtl="0" eaLnBrk="1" fontAlgn="auto" latinLnBrk="0" hangingPunct="1">
              <a:lnSpc>
                <a:spcPct val="90000"/>
              </a:lnSpc>
              <a:spcBef>
                <a:spcPts val="1200"/>
              </a:spcBef>
              <a:spcAft>
                <a:spcPts val="0"/>
              </a:spcAft>
              <a:buClr>
                <a:schemeClr val="tx1"/>
              </a:buClr>
              <a:buSzPct val="90000"/>
              <a:tabLst/>
            </a:pPr>
            <a:r>
              <a:rPr lang="en-US"/>
              <a:t>Second level</a:t>
            </a:r>
          </a:p>
          <a:p>
            <a:pPr marL="504217" marR="0" lvl="2" indent="-504217" algn="l" defTabSz="914367" rtl="0" eaLnBrk="1" fontAlgn="auto" latinLnBrk="0" hangingPunct="1">
              <a:lnSpc>
                <a:spcPct val="90000"/>
              </a:lnSpc>
              <a:spcBef>
                <a:spcPts val="1200"/>
              </a:spcBef>
              <a:spcAft>
                <a:spcPts val="0"/>
              </a:spcAft>
              <a:buClr>
                <a:schemeClr val="tx1"/>
              </a:buClr>
              <a:buSzPct val="90000"/>
              <a:tabLst/>
            </a:pPr>
            <a:r>
              <a:rPr lang="en-US"/>
              <a:t>Third level</a:t>
            </a:r>
          </a:p>
          <a:p>
            <a:pPr marL="504217" marR="0" lvl="3" indent="-504217" algn="l" defTabSz="914367" rtl="0" eaLnBrk="1" fontAlgn="auto" latinLnBrk="0" hangingPunct="1">
              <a:lnSpc>
                <a:spcPct val="90000"/>
              </a:lnSpc>
              <a:spcBef>
                <a:spcPts val="1200"/>
              </a:spcBef>
              <a:spcAft>
                <a:spcPts val="0"/>
              </a:spcAft>
              <a:buClr>
                <a:schemeClr val="tx1"/>
              </a:buClr>
              <a:buSzPct val="90000"/>
              <a:tabLst/>
            </a:pPr>
            <a:r>
              <a:rPr lang="en-US"/>
              <a:t>Fourth level</a:t>
            </a:r>
          </a:p>
          <a:p>
            <a:pPr marL="504217" marR="0" lvl="4" indent="-504217" algn="l" defTabSz="914367" rtl="0" eaLnBrk="1" fontAlgn="auto" latinLnBrk="0" hangingPunct="1">
              <a:lnSpc>
                <a:spcPct val="90000"/>
              </a:lnSpc>
              <a:spcBef>
                <a:spcPts val="1200"/>
              </a:spcBef>
              <a:spcAft>
                <a:spcPts val="0"/>
              </a:spcAft>
              <a:buClr>
                <a:schemeClr val="tx1"/>
              </a:buClr>
              <a:buSzPct val="90000"/>
              <a:tabLst/>
            </a:pPr>
            <a:r>
              <a:rPr lang="en-US"/>
              <a:t>Fifth level</a:t>
            </a:r>
            <a:endParaRPr lang="en-US" dirty="0"/>
          </a:p>
        </p:txBody>
      </p:sp>
    </p:spTree>
    <p:extLst>
      <p:ext uri="{BB962C8B-B14F-4D97-AF65-F5344CB8AC3E}">
        <p14:creationId xmlns:p14="http://schemas.microsoft.com/office/powerpoint/2010/main" val="5733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62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227209" indent="-227209">
              <a:spcBef>
                <a:spcPts val="1200"/>
              </a:spcBef>
              <a:buClr>
                <a:schemeClr val="tx1"/>
              </a:buClr>
              <a:buFont typeface="Wingdings" panose="05000000000000000000" pitchFamily="2" charset="2"/>
              <a:buChar char=""/>
              <a:defRPr sz="2941" b="0">
                <a:latin typeface="+mn-lt"/>
              </a:defRPr>
            </a:lvl1pPr>
            <a:lvl2pPr marL="418625" indent="-168072">
              <a:buFont typeface="Wingdings" panose="05000000000000000000" pitchFamily="2" charset="2"/>
              <a:buChar char=""/>
              <a:defRPr sz="2353" b="0"/>
            </a:lvl2pPr>
            <a:lvl3pPr marL="627160" indent="-185191">
              <a:buFont typeface="Wingdings" panose="05000000000000000000" pitchFamily="2" charset="2"/>
              <a:buChar char=""/>
              <a:tabLst/>
              <a:defRPr sz="2157" b="0"/>
            </a:lvl3pPr>
            <a:lvl4pPr marL="812350" indent="-172742">
              <a:buFont typeface="Wingdings" panose="05000000000000000000" pitchFamily="2" charset="2"/>
              <a:buChar char=""/>
              <a:defRPr sz="2157" b="0"/>
            </a:lvl4pPr>
            <a:lvl5pPr marL="1003766" indent="-166517">
              <a:buFont typeface="Wingdings" panose="05000000000000000000" pitchFamily="2" charset="2"/>
              <a:buChar char=""/>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281677" indent="-281677">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698" indent="-336145">
              <a:defRPr lang="en-US" sz="2353" b="0" kern="1200" spc="0" baseline="0" dirty="0">
                <a:gradFill>
                  <a:gsLst>
                    <a:gs pos="1250">
                      <a:schemeClr val="tx1"/>
                    </a:gs>
                    <a:gs pos="100000">
                      <a:schemeClr val="tx1"/>
                    </a:gs>
                  </a:gsLst>
                  <a:lin ang="5400000" scaled="0"/>
                </a:gradFill>
                <a:latin typeface="+mn-lt"/>
                <a:ea typeface="+mn-ea"/>
                <a:cs typeface="+mn-cs"/>
              </a:defRPr>
            </a:lvl2pPr>
            <a:lvl3pPr marL="778113" indent="-336145">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753" indent="-336145">
              <a:defRPr lang="en-US" sz="2157" b="0" kern="1200" spc="0" baseline="0" dirty="0">
                <a:gradFill>
                  <a:gsLst>
                    <a:gs pos="1250">
                      <a:schemeClr val="tx1"/>
                    </a:gs>
                    <a:gs pos="100000">
                      <a:schemeClr val="tx1"/>
                    </a:gs>
                  </a:gsLst>
                  <a:lin ang="5400000" scaled="0"/>
                </a:gradFill>
                <a:latin typeface="+mn-lt"/>
                <a:ea typeface="+mn-ea"/>
                <a:cs typeface="+mn-cs"/>
              </a:defRPr>
            </a:lvl4pPr>
            <a:lvl5pPr marL="1173395" indent="-336145">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09" marR="0" lvl="0"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Edit Master text styles</a:t>
            </a:r>
          </a:p>
          <a:p>
            <a:pPr marL="227209" marR="0" lvl="1"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209" marR="0" lvl="2"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209" marR="0" lvl="3"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209" marR="0" lvl="4"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endParaRPr lang="en-US" dirty="0"/>
          </a:p>
        </p:txBody>
      </p:sp>
    </p:spTree>
    <p:extLst>
      <p:ext uri="{BB962C8B-B14F-4D97-AF65-F5344CB8AC3E}">
        <p14:creationId xmlns:p14="http://schemas.microsoft.com/office/powerpoint/2010/main" val="670042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69554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2.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69238561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12193534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4.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814782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929453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6.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723106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62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5415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799527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9.xml><?xml version="1.0" encoding="utf-8"?>
<p:sldLayout xmlns:a="http://schemas.openxmlformats.org/drawingml/2006/main" xmlns:r="http://schemas.openxmlformats.org/officeDocument/2006/relationships" xmlns:p="http://schemas.openxmlformats.org/presentationml/2006/main" preserve="1" userDrawn="1">
  <p:cSld name="Evaluation Slide">
    <p:spTree>
      <p:nvGrpSpPr>
        <p:cNvPr id="1" name=""/>
        <p:cNvGrpSpPr/>
        <p:nvPr/>
      </p:nvGrpSpPr>
      <p:grpSpPr>
        <a:xfrm>
          <a:off x="0" y="0"/>
          <a:ext cx="0" cy="0"/>
          <a:chOff x="0" y="0"/>
          <a:chExt cx="0" cy="0"/>
        </a:xfrm>
      </p:grpSpPr>
      <p:sp>
        <p:nvSpPr>
          <p:cNvPr id="2" name="Title 1"/>
          <p:cNvSpPr>
            <a:spLocks noGrp="1"/>
          </p:cNvSpPr>
          <p:nvPr>
            <p:ph type="title"/>
          </p:nvPr>
        </p:nvSpPr>
        <p:spPr>
          <a:xfrm>
            <a:off x="5020302" y="289511"/>
            <a:ext cx="6904778" cy="899665"/>
          </a:xfrm>
        </p:spPr>
        <p:txBody>
          <a:bodyPr/>
          <a:lstStyle>
            <a:lvl1pPr>
              <a:defRPr sz="3921"/>
            </a:lvl1pPr>
          </a:lstStyle>
          <a:p>
            <a:r>
              <a:rPr lang="en-US"/>
              <a:t>Click to edit Master title style</a:t>
            </a:r>
            <a:endParaRPr lang="en-US" dirty="0"/>
          </a:p>
        </p:txBody>
      </p:sp>
      <p:sp>
        <p:nvSpPr>
          <p:cNvPr id="4" name="Text Placeholder 3"/>
          <p:cNvSpPr>
            <a:spLocks noGrp="1"/>
          </p:cNvSpPr>
          <p:nvPr>
            <p:ph type="body" sz="quarter" idx="10"/>
          </p:nvPr>
        </p:nvSpPr>
        <p:spPr>
          <a:xfrm>
            <a:off x="5020303" y="4773828"/>
            <a:ext cx="6904016" cy="1793104"/>
          </a:xfrm>
        </p:spPr>
        <p:txBody>
          <a:bodyPr wrap="square">
            <a:noAutofit/>
          </a:bodyPr>
          <a:lstStyle>
            <a:lvl1pPr marL="0" indent="0">
              <a:spcBef>
                <a:spcPts val="1765"/>
              </a:spcBef>
              <a:buNone/>
              <a:defRPr sz="1961">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p:txBody>
      </p:sp>
      <p:pic>
        <p:nvPicPr>
          <p:cNvPr id="5" name="Picture 4" descr="Image of Ignite app on a Windows Device." title="Ignite event image">
            <a:extLst>
              <a:ext uri="{FF2B5EF4-FFF2-40B4-BE49-F238E27FC236}">
                <a16:creationId xmlns:a16="http://schemas.microsoft.com/office/drawing/2014/main" id="{E803C22C-E970-4ADA-A60C-5127C1C2C1DE}"/>
              </a:ext>
            </a:extLst>
          </p:cNvPr>
          <p:cNvPicPr>
            <a:picLocks noChangeAspect="1"/>
          </p:cNvPicPr>
          <p:nvPr userDrawn="1"/>
        </p:nvPicPr>
        <p:blipFill rotWithShape="1">
          <a:blip r:embed="rId2"/>
          <a:srcRect l="17119" r="5881"/>
          <a:stretch/>
        </p:blipFill>
        <p:spPr>
          <a:xfrm>
            <a:off x="0" y="-1"/>
            <a:ext cx="4828867" cy="6858623"/>
          </a:xfrm>
          <a:prstGeom prst="rect">
            <a:avLst/>
          </a:prstGeom>
        </p:spPr>
      </p:pic>
    </p:spTree>
    <p:extLst>
      <p:ext uri="{BB962C8B-B14F-4D97-AF65-F5344CB8AC3E}">
        <p14:creationId xmlns:p14="http://schemas.microsoft.com/office/powerpoint/2010/main" val="3037315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2225866"/>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2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09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1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29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59411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1.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bg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dirty="0">
                <a:gradFill>
                  <a:gsLst>
                    <a:gs pos="0">
                      <a:srgbClr val="FFFFFF"/>
                    </a:gs>
                    <a:gs pos="100000">
                      <a:srgbClr val="FFFFFF"/>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Tree>
    <p:extLst>
      <p:ext uri="{BB962C8B-B14F-4D97-AF65-F5344CB8AC3E}">
        <p14:creationId xmlns:p14="http://schemas.microsoft.com/office/powerpoint/2010/main" val="424197543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95554807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3.xml><?xml version="1.0" encoding="utf-8"?>
<p:sldLayout xmlns:a="http://schemas.openxmlformats.org/drawingml/2006/main" xmlns:r="http://schemas.openxmlformats.org/officeDocument/2006/relationships" xmlns:p="http://schemas.openxmlformats.org/presentationml/2006/main" preserve="1" userDrawn="1">
  <p:cSld name="Walkin (event nam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1187622"/>
            <a:ext cx="8964185" cy="1793104"/>
          </a:xfrm>
          <a:noFill/>
        </p:spPr>
        <p:txBody>
          <a:bodyPr lIns="146304" tIns="91440" rIns="146304" bIns="91440" anchor="b" anchorCtr="0"/>
          <a:lstStyle>
            <a:lvl1pPr>
              <a:defRPr sz="5294" spc="-98" baseline="0">
                <a:gradFill>
                  <a:gsLst>
                    <a:gs pos="62564">
                      <a:schemeClr val="tx1"/>
                    </a:gs>
                    <a:gs pos="55000">
                      <a:schemeClr val="tx1"/>
                    </a:gs>
                  </a:gsLst>
                  <a:lin ang="5400000" scaled="0"/>
                </a:gradFill>
              </a:defRPr>
            </a:lvl1pPr>
          </a:lstStyle>
          <a:p>
            <a:r>
              <a:rPr lang="en-US" dirty="0"/>
              <a:t>Event name</a:t>
            </a:r>
          </a:p>
        </p:txBody>
      </p:sp>
      <p:sp>
        <p:nvSpPr>
          <p:cNvPr id="5" name="Text Placeholder 4"/>
          <p:cNvSpPr>
            <a:spLocks noGrp="1"/>
          </p:cNvSpPr>
          <p:nvPr>
            <p:ph type="body" sz="quarter" idx="12" hasCustomPrompt="1"/>
          </p:nvPr>
        </p:nvSpPr>
        <p:spPr>
          <a:xfrm>
            <a:off x="269302" y="2980725"/>
            <a:ext cx="8964186" cy="715931"/>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Date</a:t>
            </a:r>
          </a:p>
        </p:txBody>
      </p:sp>
      <p:sp>
        <p:nvSpPr>
          <p:cNvPr id="3" name="Text Placeholder 2"/>
          <p:cNvSpPr>
            <a:spLocks noGrp="1"/>
          </p:cNvSpPr>
          <p:nvPr>
            <p:ph type="body" sz="quarter" idx="13" hasCustomPrompt="1"/>
          </p:nvPr>
        </p:nvSpPr>
        <p:spPr>
          <a:xfrm>
            <a:off x="269240" y="3696656"/>
            <a:ext cx="8964248" cy="452654"/>
          </a:xfrm>
        </p:spPr>
        <p:txBody>
          <a:bodyPr/>
          <a:lstStyle>
            <a:lvl1pPr marL="0" indent="0">
              <a:buNone/>
              <a:defRPr lang="en-US" sz="1961" kern="1200" spc="0" baseline="0" dirty="0" smtClean="0">
                <a:gradFill>
                  <a:gsLst>
                    <a:gs pos="91000">
                      <a:schemeClr val="tx1"/>
                    </a:gs>
                    <a:gs pos="0">
                      <a:schemeClr val="tx1"/>
                    </a:gs>
                  </a:gsLst>
                  <a:lin ang="5400000" scaled="0"/>
                </a:gradFill>
                <a:latin typeface="Segoe UI" panose="020B0502040204020203" pitchFamily="34" charset="0"/>
                <a:ea typeface="+mn-ea"/>
                <a:cs typeface="Segoe UI" panose="020B0502040204020203" pitchFamily="34" charset="0"/>
              </a:defRPr>
            </a:lvl1pPr>
          </a:lstStyle>
          <a:p>
            <a:r>
              <a:rPr lang="en-US" dirty="0"/>
              <a:t>Optional (City, State or venue)</a:t>
            </a:r>
          </a:p>
        </p:txBody>
      </p:sp>
      <p:pic>
        <p:nvPicPr>
          <p:cNvPr id="141" name="Picture 140"/>
          <p:cNvPicPr>
            <a:picLocks noChangeAspect="1"/>
          </p:cNvPicPr>
          <p:nvPr userDrawn="1"/>
        </p:nvPicPr>
        <p:blipFill>
          <a:blip r:embed="rId2"/>
          <a:stretch>
            <a:fillRect/>
          </a:stretch>
        </p:blipFill>
        <p:spPr bwMode="black">
          <a:xfrm>
            <a:off x="448212" y="471692"/>
            <a:ext cx="1454257" cy="304828"/>
          </a:xfrm>
          <a:prstGeom prst="rect">
            <a:avLst/>
          </a:prstGeom>
        </p:spPr>
      </p:pic>
      <p:sp>
        <p:nvSpPr>
          <p:cNvPr id="142" name="Freeform 19"/>
          <p:cNvSpPr>
            <a:spLocks noChangeAspect="1" noEditPoints="1"/>
          </p:cNvSpPr>
          <p:nvPr userDrawn="1"/>
        </p:nvSpPr>
        <p:spPr bwMode="black">
          <a:xfrm>
            <a:off x="6595141" y="3398363"/>
            <a:ext cx="5139164" cy="2985547"/>
          </a:xfrm>
          <a:custGeom>
            <a:avLst/>
            <a:gdLst>
              <a:gd name="T0" fmla="*/ 230 w 476"/>
              <a:gd name="T1" fmla="*/ 110 h 278"/>
              <a:gd name="T2" fmla="*/ 204 w 476"/>
              <a:gd name="T3" fmla="*/ 137 h 278"/>
              <a:gd name="T4" fmla="*/ 248 w 476"/>
              <a:gd name="T5" fmla="*/ 164 h 278"/>
              <a:gd name="T6" fmla="*/ 249 w 476"/>
              <a:gd name="T7" fmla="*/ 191 h 278"/>
              <a:gd name="T8" fmla="*/ 241 w 476"/>
              <a:gd name="T9" fmla="*/ 218 h 278"/>
              <a:gd name="T10" fmla="*/ 245 w 476"/>
              <a:gd name="T11" fmla="*/ 256 h 278"/>
              <a:gd name="T12" fmla="*/ 122 w 476"/>
              <a:gd name="T13" fmla="*/ 239 h 278"/>
              <a:gd name="T14" fmla="*/ 145 w 476"/>
              <a:gd name="T15" fmla="*/ 212 h 278"/>
              <a:gd name="T16" fmla="*/ 130 w 476"/>
              <a:gd name="T17" fmla="*/ 185 h 278"/>
              <a:gd name="T18" fmla="*/ 70 w 476"/>
              <a:gd name="T19" fmla="*/ 157 h 278"/>
              <a:gd name="T20" fmla="*/ 95 w 476"/>
              <a:gd name="T21" fmla="*/ 130 h 278"/>
              <a:gd name="T22" fmla="*/ 128 w 476"/>
              <a:gd name="T23" fmla="*/ 103 h 278"/>
              <a:gd name="T24" fmla="*/ 140 w 476"/>
              <a:gd name="T25" fmla="*/ 76 h 278"/>
              <a:gd name="T26" fmla="*/ 135 w 476"/>
              <a:gd name="T27" fmla="*/ 49 h 278"/>
              <a:gd name="T28" fmla="*/ 145 w 476"/>
              <a:gd name="T29" fmla="*/ 22 h 278"/>
              <a:gd name="T30" fmla="*/ 248 w 476"/>
              <a:gd name="T31" fmla="*/ 42 h 278"/>
              <a:gd name="T32" fmla="*/ 217 w 476"/>
              <a:gd name="T33" fmla="*/ 69 h 278"/>
              <a:gd name="T34" fmla="*/ 422 w 476"/>
              <a:gd name="T35" fmla="*/ 234 h 278"/>
              <a:gd name="T36" fmla="*/ 416 w 476"/>
              <a:gd name="T37" fmla="*/ 261 h 278"/>
              <a:gd name="T38" fmla="*/ 385 w 476"/>
              <a:gd name="T39" fmla="*/ 254 h 278"/>
              <a:gd name="T40" fmla="*/ 354 w 476"/>
              <a:gd name="T41" fmla="*/ 227 h 278"/>
              <a:gd name="T42" fmla="*/ 394 w 476"/>
              <a:gd name="T43" fmla="*/ 193 h 278"/>
              <a:gd name="T44" fmla="*/ 343 w 476"/>
              <a:gd name="T45" fmla="*/ 193 h 278"/>
              <a:gd name="T46" fmla="*/ 303 w 476"/>
              <a:gd name="T47" fmla="*/ 166 h 278"/>
              <a:gd name="T48" fmla="*/ 240 w 476"/>
              <a:gd name="T49" fmla="*/ 139 h 278"/>
              <a:gd name="T50" fmla="*/ 245 w 476"/>
              <a:gd name="T51" fmla="*/ 112 h 278"/>
              <a:gd name="T52" fmla="*/ 213 w 476"/>
              <a:gd name="T53" fmla="*/ 85 h 278"/>
              <a:gd name="T54" fmla="*/ 402 w 476"/>
              <a:gd name="T55" fmla="*/ 62 h 278"/>
              <a:gd name="T56" fmla="*/ 404 w 476"/>
              <a:gd name="T57" fmla="*/ 35 h 278"/>
              <a:gd name="T58" fmla="*/ 180 w 476"/>
              <a:gd name="T59" fmla="*/ 28 h 278"/>
              <a:gd name="T60" fmla="*/ 175 w 476"/>
              <a:gd name="T61" fmla="*/ 56 h 278"/>
              <a:gd name="T62" fmla="*/ 149 w 476"/>
              <a:gd name="T63" fmla="*/ 83 h 278"/>
              <a:gd name="T64" fmla="*/ 6 w 476"/>
              <a:gd name="T65" fmla="*/ 67 h 278"/>
              <a:gd name="T66" fmla="*/ 17 w 476"/>
              <a:gd name="T67" fmla="*/ 40 h 278"/>
              <a:gd name="T68" fmla="*/ 56 w 476"/>
              <a:gd name="T69" fmla="*/ 47 h 278"/>
              <a:gd name="T70" fmla="*/ 87 w 476"/>
              <a:gd name="T71" fmla="*/ 74 h 278"/>
              <a:gd name="T72" fmla="*/ 34 w 476"/>
              <a:gd name="T73" fmla="*/ 96 h 278"/>
              <a:gd name="T74" fmla="*/ 33 w 476"/>
              <a:gd name="T75" fmla="*/ 123 h 278"/>
              <a:gd name="T76" fmla="*/ 51 w 476"/>
              <a:gd name="T77" fmla="*/ 151 h 278"/>
              <a:gd name="T78" fmla="*/ 75 w 476"/>
              <a:gd name="T79" fmla="*/ 178 h 278"/>
              <a:gd name="T80" fmla="*/ 94 w 476"/>
              <a:gd name="T81" fmla="*/ 205 h 278"/>
              <a:gd name="T82" fmla="*/ 99 w 476"/>
              <a:gd name="T83" fmla="*/ 232 h 278"/>
              <a:gd name="T84" fmla="*/ 100 w 476"/>
              <a:gd name="T85" fmla="*/ 259 h 278"/>
              <a:gd name="T86" fmla="*/ 222 w 476"/>
              <a:gd name="T87" fmla="*/ 227 h 278"/>
              <a:gd name="T88" fmla="*/ 216 w 476"/>
              <a:gd name="T89" fmla="*/ 200 h 278"/>
              <a:gd name="T90" fmla="*/ 187 w 476"/>
              <a:gd name="T91" fmla="*/ 173 h 278"/>
              <a:gd name="T92" fmla="*/ 190 w 476"/>
              <a:gd name="T93" fmla="*/ 146 h 278"/>
              <a:gd name="T94" fmla="*/ 200 w 476"/>
              <a:gd name="T95" fmla="*/ 118 h 278"/>
              <a:gd name="T96" fmla="*/ 181 w 476"/>
              <a:gd name="T97" fmla="*/ 91 h 278"/>
              <a:gd name="T98" fmla="*/ 377 w 476"/>
              <a:gd name="T99" fmla="*/ 103 h 278"/>
              <a:gd name="T100" fmla="*/ 362 w 476"/>
              <a:gd name="T101" fmla="*/ 130 h 278"/>
              <a:gd name="T102" fmla="*/ 340 w 476"/>
              <a:gd name="T103" fmla="*/ 157 h 278"/>
              <a:gd name="T104" fmla="*/ 367 w 476"/>
              <a:gd name="T105" fmla="*/ 185 h 278"/>
              <a:gd name="T106" fmla="*/ 398 w 476"/>
              <a:gd name="T107" fmla="*/ 185 h 278"/>
              <a:gd name="T108" fmla="*/ 401 w 476"/>
              <a:gd name="T109" fmla="*/ 218 h 278"/>
              <a:gd name="T110" fmla="*/ 401 w 476"/>
              <a:gd name="T111" fmla="*/ 246 h 278"/>
              <a:gd name="T112" fmla="*/ 427 w 476"/>
              <a:gd name="T113" fmla="*/ 273 h 278"/>
              <a:gd name="T114" fmla="*/ 439 w 476"/>
              <a:gd name="T115" fmla="*/ 246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6" h="278">
                <a:moveTo>
                  <a:pt x="205" y="84"/>
                </a:moveTo>
                <a:cubicBezTo>
                  <a:pt x="181" y="84"/>
                  <a:pt x="181" y="84"/>
                  <a:pt x="181" y="84"/>
                </a:cubicBezTo>
                <a:cubicBezTo>
                  <a:pt x="178" y="84"/>
                  <a:pt x="176" y="87"/>
                  <a:pt x="176" y="89"/>
                </a:cubicBezTo>
                <a:cubicBezTo>
                  <a:pt x="176" y="92"/>
                  <a:pt x="178" y="95"/>
                  <a:pt x="181" y="95"/>
                </a:cubicBezTo>
                <a:cubicBezTo>
                  <a:pt x="190" y="95"/>
                  <a:pt x="190" y="95"/>
                  <a:pt x="190" y="95"/>
                </a:cubicBezTo>
                <a:cubicBezTo>
                  <a:pt x="191" y="95"/>
                  <a:pt x="192" y="95"/>
                  <a:pt x="192" y="96"/>
                </a:cubicBezTo>
                <a:cubicBezTo>
                  <a:pt x="192" y="97"/>
                  <a:pt x="191" y="98"/>
                  <a:pt x="190" y="98"/>
                </a:cubicBezTo>
                <a:cubicBezTo>
                  <a:pt x="181" y="98"/>
                  <a:pt x="181" y="98"/>
                  <a:pt x="181" y="98"/>
                </a:cubicBezTo>
                <a:cubicBezTo>
                  <a:pt x="178" y="98"/>
                  <a:pt x="176" y="100"/>
                  <a:pt x="176" y="103"/>
                </a:cubicBezTo>
                <a:cubicBezTo>
                  <a:pt x="176" y="106"/>
                  <a:pt x="178" y="108"/>
                  <a:pt x="181" y="108"/>
                </a:cubicBezTo>
                <a:cubicBezTo>
                  <a:pt x="228" y="108"/>
                  <a:pt x="228" y="108"/>
                  <a:pt x="228" y="108"/>
                </a:cubicBezTo>
                <a:cubicBezTo>
                  <a:pt x="229" y="108"/>
                  <a:pt x="230" y="109"/>
                  <a:pt x="230" y="110"/>
                </a:cubicBezTo>
                <a:cubicBezTo>
                  <a:pt x="230" y="111"/>
                  <a:pt x="229" y="112"/>
                  <a:pt x="228" y="112"/>
                </a:cubicBezTo>
                <a:cubicBezTo>
                  <a:pt x="200" y="112"/>
                  <a:pt x="200" y="112"/>
                  <a:pt x="200" y="112"/>
                </a:cubicBezTo>
                <a:cubicBezTo>
                  <a:pt x="197" y="112"/>
                  <a:pt x="194" y="114"/>
                  <a:pt x="194" y="117"/>
                </a:cubicBezTo>
                <a:cubicBezTo>
                  <a:pt x="194" y="119"/>
                  <a:pt x="197" y="122"/>
                  <a:pt x="200" y="122"/>
                </a:cubicBezTo>
                <a:cubicBezTo>
                  <a:pt x="229" y="122"/>
                  <a:pt x="229" y="122"/>
                  <a:pt x="229" y="122"/>
                </a:cubicBezTo>
                <a:cubicBezTo>
                  <a:pt x="230" y="122"/>
                  <a:pt x="231" y="122"/>
                  <a:pt x="231" y="123"/>
                </a:cubicBezTo>
                <a:cubicBezTo>
                  <a:pt x="231" y="124"/>
                  <a:pt x="230" y="125"/>
                  <a:pt x="229" y="125"/>
                </a:cubicBezTo>
                <a:cubicBezTo>
                  <a:pt x="190" y="125"/>
                  <a:pt x="190" y="125"/>
                  <a:pt x="190" y="125"/>
                </a:cubicBezTo>
                <a:cubicBezTo>
                  <a:pt x="187" y="125"/>
                  <a:pt x="185" y="127"/>
                  <a:pt x="185" y="130"/>
                </a:cubicBezTo>
                <a:cubicBezTo>
                  <a:pt x="185" y="133"/>
                  <a:pt x="187" y="135"/>
                  <a:pt x="190" y="135"/>
                </a:cubicBezTo>
                <a:cubicBezTo>
                  <a:pt x="203" y="135"/>
                  <a:pt x="203" y="135"/>
                  <a:pt x="203" y="135"/>
                </a:cubicBezTo>
                <a:cubicBezTo>
                  <a:pt x="204" y="135"/>
                  <a:pt x="204" y="136"/>
                  <a:pt x="204" y="137"/>
                </a:cubicBezTo>
                <a:cubicBezTo>
                  <a:pt x="204" y="138"/>
                  <a:pt x="204" y="139"/>
                  <a:pt x="203" y="139"/>
                </a:cubicBezTo>
                <a:cubicBezTo>
                  <a:pt x="190" y="139"/>
                  <a:pt x="190" y="139"/>
                  <a:pt x="190" y="139"/>
                </a:cubicBezTo>
                <a:cubicBezTo>
                  <a:pt x="187" y="139"/>
                  <a:pt x="185" y="141"/>
                  <a:pt x="185" y="144"/>
                </a:cubicBezTo>
                <a:cubicBezTo>
                  <a:pt x="185" y="147"/>
                  <a:pt x="187" y="149"/>
                  <a:pt x="190" y="149"/>
                </a:cubicBezTo>
                <a:cubicBezTo>
                  <a:pt x="238" y="149"/>
                  <a:pt x="238" y="149"/>
                  <a:pt x="238" y="149"/>
                </a:cubicBezTo>
                <a:cubicBezTo>
                  <a:pt x="239" y="149"/>
                  <a:pt x="240" y="150"/>
                  <a:pt x="240" y="151"/>
                </a:cubicBezTo>
                <a:cubicBezTo>
                  <a:pt x="240" y="151"/>
                  <a:pt x="239" y="152"/>
                  <a:pt x="238" y="152"/>
                </a:cubicBezTo>
                <a:cubicBezTo>
                  <a:pt x="180" y="152"/>
                  <a:pt x="180" y="152"/>
                  <a:pt x="180" y="152"/>
                </a:cubicBezTo>
                <a:cubicBezTo>
                  <a:pt x="177" y="152"/>
                  <a:pt x="175" y="154"/>
                  <a:pt x="175" y="157"/>
                </a:cubicBezTo>
                <a:cubicBezTo>
                  <a:pt x="175" y="160"/>
                  <a:pt x="177" y="162"/>
                  <a:pt x="180" y="162"/>
                </a:cubicBezTo>
                <a:cubicBezTo>
                  <a:pt x="247" y="162"/>
                  <a:pt x="247" y="162"/>
                  <a:pt x="247" y="162"/>
                </a:cubicBezTo>
                <a:cubicBezTo>
                  <a:pt x="248" y="162"/>
                  <a:pt x="248" y="163"/>
                  <a:pt x="248" y="164"/>
                </a:cubicBezTo>
                <a:cubicBezTo>
                  <a:pt x="248" y="165"/>
                  <a:pt x="248" y="166"/>
                  <a:pt x="247" y="166"/>
                </a:cubicBezTo>
                <a:cubicBezTo>
                  <a:pt x="187" y="166"/>
                  <a:pt x="187" y="166"/>
                  <a:pt x="187" y="166"/>
                </a:cubicBezTo>
                <a:cubicBezTo>
                  <a:pt x="184" y="166"/>
                  <a:pt x="182" y="168"/>
                  <a:pt x="182" y="171"/>
                </a:cubicBezTo>
                <a:cubicBezTo>
                  <a:pt x="182" y="174"/>
                  <a:pt x="184" y="176"/>
                  <a:pt x="187" y="176"/>
                </a:cubicBezTo>
                <a:cubicBezTo>
                  <a:pt x="260" y="176"/>
                  <a:pt x="260" y="176"/>
                  <a:pt x="260" y="176"/>
                </a:cubicBezTo>
                <a:cubicBezTo>
                  <a:pt x="261" y="176"/>
                  <a:pt x="262" y="177"/>
                  <a:pt x="262" y="178"/>
                </a:cubicBezTo>
                <a:cubicBezTo>
                  <a:pt x="262" y="179"/>
                  <a:pt x="261" y="179"/>
                  <a:pt x="260" y="179"/>
                </a:cubicBezTo>
                <a:cubicBezTo>
                  <a:pt x="213" y="179"/>
                  <a:pt x="213" y="179"/>
                  <a:pt x="213" y="179"/>
                </a:cubicBezTo>
                <a:cubicBezTo>
                  <a:pt x="211" y="179"/>
                  <a:pt x="208" y="182"/>
                  <a:pt x="208" y="185"/>
                </a:cubicBezTo>
                <a:cubicBezTo>
                  <a:pt x="208" y="187"/>
                  <a:pt x="211" y="190"/>
                  <a:pt x="213" y="190"/>
                </a:cubicBezTo>
                <a:cubicBezTo>
                  <a:pt x="247" y="190"/>
                  <a:pt x="247" y="190"/>
                  <a:pt x="247" y="190"/>
                </a:cubicBezTo>
                <a:cubicBezTo>
                  <a:pt x="248" y="190"/>
                  <a:pt x="249" y="190"/>
                  <a:pt x="249" y="191"/>
                </a:cubicBezTo>
                <a:cubicBezTo>
                  <a:pt x="249" y="192"/>
                  <a:pt x="248" y="193"/>
                  <a:pt x="247" y="193"/>
                </a:cubicBezTo>
                <a:cubicBezTo>
                  <a:pt x="216" y="193"/>
                  <a:pt x="216" y="193"/>
                  <a:pt x="216" y="193"/>
                </a:cubicBezTo>
                <a:cubicBezTo>
                  <a:pt x="213" y="193"/>
                  <a:pt x="210" y="195"/>
                  <a:pt x="210" y="198"/>
                </a:cubicBezTo>
                <a:cubicBezTo>
                  <a:pt x="210" y="201"/>
                  <a:pt x="213" y="203"/>
                  <a:pt x="216" y="203"/>
                </a:cubicBezTo>
                <a:cubicBezTo>
                  <a:pt x="248" y="203"/>
                  <a:pt x="248" y="203"/>
                  <a:pt x="248" y="203"/>
                </a:cubicBezTo>
                <a:cubicBezTo>
                  <a:pt x="249" y="203"/>
                  <a:pt x="250" y="204"/>
                  <a:pt x="250" y="205"/>
                </a:cubicBezTo>
                <a:cubicBezTo>
                  <a:pt x="250" y="206"/>
                  <a:pt x="249" y="207"/>
                  <a:pt x="248" y="207"/>
                </a:cubicBezTo>
                <a:cubicBezTo>
                  <a:pt x="217" y="207"/>
                  <a:pt x="217" y="207"/>
                  <a:pt x="217" y="207"/>
                </a:cubicBezTo>
                <a:cubicBezTo>
                  <a:pt x="214" y="207"/>
                  <a:pt x="212" y="209"/>
                  <a:pt x="212" y="212"/>
                </a:cubicBezTo>
                <a:cubicBezTo>
                  <a:pt x="212" y="214"/>
                  <a:pt x="214" y="217"/>
                  <a:pt x="217" y="217"/>
                </a:cubicBezTo>
                <a:cubicBezTo>
                  <a:pt x="240" y="217"/>
                  <a:pt x="240" y="217"/>
                  <a:pt x="240" y="217"/>
                </a:cubicBezTo>
                <a:cubicBezTo>
                  <a:pt x="241" y="217"/>
                  <a:pt x="241" y="217"/>
                  <a:pt x="241" y="218"/>
                </a:cubicBezTo>
                <a:cubicBezTo>
                  <a:pt x="241" y="219"/>
                  <a:pt x="241" y="220"/>
                  <a:pt x="240" y="220"/>
                </a:cubicBezTo>
                <a:cubicBezTo>
                  <a:pt x="222" y="220"/>
                  <a:pt x="222" y="220"/>
                  <a:pt x="222" y="220"/>
                </a:cubicBezTo>
                <a:cubicBezTo>
                  <a:pt x="219" y="220"/>
                  <a:pt x="217" y="222"/>
                  <a:pt x="217" y="225"/>
                </a:cubicBezTo>
                <a:cubicBezTo>
                  <a:pt x="217" y="228"/>
                  <a:pt x="219" y="230"/>
                  <a:pt x="222" y="230"/>
                </a:cubicBezTo>
                <a:cubicBezTo>
                  <a:pt x="231" y="230"/>
                  <a:pt x="231" y="230"/>
                  <a:pt x="231" y="230"/>
                </a:cubicBezTo>
                <a:cubicBezTo>
                  <a:pt x="232" y="230"/>
                  <a:pt x="232" y="231"/>
                  <a:pt x="232" y="232"/>
                </a:cubicBezTo>
                <a:cubicBezTo>
                  <a:pt x="232" y="233"/>
                  <a:pt x="232" y="234"/>
                  <a:pt x="231" y="234"/>
                </a:cubicBezTo>
                <a:cubicBezTo>
                  <a:pt x="230" y="234"/>
                  <a:pt x="230" y="234"/>
                  <a:pt x="230" y="234"/>
                </a:cubicBezTo>
                <a:cubicBezTo>
                  <a:pt x="225" y="234"/>
                  <a:pt x="222" y="237"/>
                  <a:pt x="222" y="242"/>
                </a:cubicBezTo>
                <a:cubicBezTo>
                  <a:pt x="222" y="247"/>
                  <a:pt x="225" y="251"/>
                  <a:pt x="230" y="251"/>
                </a:cubicBezTo>
                <a:cubicBezTo>
                  <a:pt x="240" y="251"/>
                  <a:pt x="240" y="251"/>
                  <a:pt x="240" y="251"/>
                </a:cubicBezTo>
                <a:cubicBezTo>
                  <a:pt x="243" y="251"/>
                  <a:pt x="245" y="253"/>
                  <a:pt x="245" y="256"/>
                </a:cubicBezTo>
                <a:cubicBezTo>
                  <a:pt x="245" y="259"/>
                  <a:pt x="243" y="261"/>
                  <a:pt x="240" y="261"/>
                </a:cubicBezTo>
                <a:cubicBezTo>
                  <a:pt x="105" y="261"/>
                  <a:pt x="105" y="261"/>
                  <a:pt x="105" y="261"/>
                </a:cubicBezTo>
                <a:cubicBezTo>
                  <a:pt x="104" y="261"/>
                  <a:pt x="103" y="260"/>
                  <a:pt x="103" y="259"/>
                </a:cubicBezTo>
                <a:cubicBezTo>
                  <a:pt x="103" y="258"/>
                  <a:pt x="104" y="257"/>
                  <a:pt x="105" y="257"/>
                </a:cubicBezTo>
                <a:cubicBezTo>
                  <a:pt x="112" y="257"/>
                  <a:pt x="112" y="257"/>
                  <a:pt x="112" y="257"/>
                </a:cubicBezTo>
                <a:cubicBezTo>
                  <a:pt x="114" y="257"/>
                  <a:pt x="116" y="255"/>
                  <a:pt x="116" y="252"/>
                </a:cubicBezTo>
                <a:cubicBezTo>
                  <a:pt x="116" y="250"/>
                  <a:pt x="114" y="247"/>
                  <a:pt x="112" y="247"/>
                </a:cubicBezTo>
                <a:cubicBezTo>
                  <a:pt x="105" y="247"/>
                  <a:pt x="105" y="247"/>
                  <a:pt x="105" y="247"/>
                </a:cubicBezTo>
                <a:cubicBezTo>
                  <a:pt x="104" y="247"/>
                  <a:pt x="103" y="247"/>
                  <a:pt x="103" y="246"/>
                </a:cubicBezTo>
                <a:cubicBezTo>
                  <a:pt x="103" y="245"/>
                  <a:pt x="104" y="244"/>
                  <a:pt x="105" y="244"/>
                </a:cubicBezTo>
                <a:cubicBezTo>
                  <a:pt x="117" y="244"/>
                  <a:pt x="117" y="244"/>
                  <a:pt x="117" y="244"/>
                </a:cubicBezTo>
                <a:cubicBezTo>
                  <a:pt x="120" y="244"/>
                  <a:pt x="122" y="242"/>
                  <a:pt x="122" y="239"/>
                </a:cubicBezTo>
                <a:cubicBezTo>
                  <a:pt x="122" y="236"/>
                  <a:pt x="120" y="234"/>
                  <a:pt x="117" y="234"/>
                </a:cubicBezTo>
                <a:cubicBezTo>
                  <a:pt x="104" y="234"/>
                  <a:pt x="104" y="234"/>
                  <a:pt x="104" y="234"/>
                </a:cubicBezTo>
                <a:cubicBezTo>
                  <a:pt x="103" y="234"/>
                  <a:pt x="102" y="233"/>
                  <a:pt x="102" y="232"/>
                </a:cubicBezTo>
                <a:cubicBezTo>
                  <a:pt x="102" y="231"/>
                  <a:pt x="103" y="230"/>
                  <a:pt x="104" y="230"/>
                </a:cubicBezTo>
                <a:cubicBezTo>
                  <a:pt x="130" y="230"/>
                  <a:pt x="130" y="230"/>
                  <a:pt x="130" y="230"/>
                </a:cubicBezTo>
                <a:cubicBezTo>
                  <a:pt x="133" y="230"/>
                  <a:pt x="135" y="228"/>
                  <a:pt x="135" y="225"/>
                </a:cubicBezTo>
                <a:cubicBezTo>
                  <a:pt x="135" y="222"/>
                  <a:pt x="133" y="220"/>
                  <a:pt x="130" y="220"/>
                </a:cubicBezTo>
                <a:cubicBezTo>
                  <a:pt x="105" y="220"/>
                  <a:pt x="105" y="220"/>
                  <a:pt x="105" y="220"/>
                </a:cubicBezTo>
                <a:cubicBezTo>
                  <a:pt x="104" y="220"/>
                  <a:pt x="104" y="219"/>
                  <a:pt x="104" y="218"/>
                </a:cubicBezTo>
                <a:cubicBezTo>
                  <a:pt x="104" y="217"/>
                  <a:pt x="104" y="217"/>
                  <a:pt x="105" y="217"/>
                </a:cubicBezTo>
                <a:cubicBezTo>
                  <a:pt x="140" y="217"/>
                  <a:pt x="140" y="217"/>
                  <a:pt x="140" y="217"/>
                </a:cubicBezTo>
                <a:cubicBezTo>
                  <a:pt x="143" y="217"/>
                  <a:pt x="145" y="214"/>
                  <a:pt x="145" y="212"/>
                </a:cubicBezTo>
                <a:cubicBezTo>
                  <a:pt x="145" y="209"/>
                  <a:pt x="143" y="207"/>
                  <a:pt x="140" y="207"/>
                </a:cubicBezTo>
                <a:cubicBezTo>
                  <a:pt x="99" y="207"/>
                  <a:pt x="99" y="207"/>
                  <a:pt x="99" y="207"/>
                </a:cubicBezTo>
                <a:cubicBezTo>
                  <a:pt x="98" y="207"/>
                  <a:pt x="97" y="206"/>
                  <a:pt x="97" y="205"/>
                </a:cubicBezTo>
                <a:cubicBezTo>
                  <a:pt x="97" y="204"/>
                  <a:pt x="98" y="203"/>
                  <a:pt x="99" y="203"/>
                </a:cubicBezTo>
                <a:cubicBezTo>
                  <a:pt x="143" y="203"/>
                  <a:pt x="143" y="203"/>
                  <a:pt x="143" y="203"/>
                </a:cubicBezTo>
                <a:cubicBezTo>
                  <a:pt x="146" y="203"/>
                  <a:pt x="148" y="201"/>
                  <a:pt x="148" y="198"/>
                </a:cubicBezTo>
                <a:cubicBezTo>
                  <a:pt x="148" y="195"/>
                  <a:pt x="146" y="193"/>
                  <a:pt x="143" y="193"/>
                </a:cubicBezTo>
                <a:cubicBezTo>
                  <a:pt x="89" y="193"/>
                  <a:pt x="89" y="193"/>
                  <a:pt x="89" y="193"/>
                </a:cubicBezTo>
                <a:cubicBezTo>
                  <a:pt x="88" y="193"/>
                  <a:pt x="88" y="192"/>
                  <a:pt x="88" y="191"/>
                </a:cubicBezTo>
                <a:cubicBezTo>
                  <a:pt x="88" y="190"/>
                  <a:pt x="88" y="190"/>
                  <a:pt x="89" y="190"/>
                </a:cubicBezTo>
                <a:cubicBezTo>
                  <a:pt x="125" y="190"/>
                  <a:pt x="125" y="190"/>
                  <a:pt x="125" y="190"/>
                </a:cubicBezTo>
                <a:cubicBezTo>
                  <a:pt x="128" y="190"/>
                  <a:pt x="130" y="187"/>
                  <a:pt x="130" y="185"/>
                </a:cubicBezTo>
                <a:cubicBezTo>
                  <a:pt x="130" y="182"/>
                  <a:pt x="128" y="179"/>
                  <a:pt x="125" y="179"/>
                </a:cubicBezTo>
                <a:cubicBezTo>
                  <a:pt x="80" y="179"/>
                  <a:pt x="80" y="179"/>
                  <a:pt x="80" y="179"/>
                </a:cubicBezTo>
                <a:cubicBezTo>
                  <a:pt x="79" y="179"/>
                  <a:pt x="78" y="179"/>
                  <a:pt x="78" y="178"/>
                </a:cubicBezTo>
                <a:cubicBezTo>
                  <a:pt x="78" y="177"/>
                  <a:pt x="79" y="176"/>
                  <a:pt x="80" y="176"/>
                </a:cubicBezTo>
                <a:cubicBezTo>
                  <a:pt x="84" y="176"/>
                  <a:pt x="84" y="176"/>
                  <a:pt x="84" y="176"/>
                </a:cubicBezTo>
                <a:cubicBezTo>
                  <a:pt x="86" y="176"/>
                  <a:pt x="89" y="174"/>
                  <a:pt x="89" y="171"/>
                </a:cubicBezTo>
                <a:cubicBezTo>
                  <a:pt x="89" y="168"/>
                  <a:pt x="86" y="166"/>
                  <a:pt x="84" y="166"/>
                </a:cubicBezTo>
                <a:cubicBezTo>
                  <a:pt x="65" y="166"/>
                  <a:pt x="65" y="166"/>
                  <a:pt x="65" y="166"/>
                </a:cubicBezTo>
                <a:cubicBezTo>
                  <a:pt x="64" y="166"/>
                  <a:pt x="63" y="165"/>
                  <a:pt x="63" y="164"/>
                </a:cubicBezTo>
                <a:cubicBezTo>
                  <a:pt x="63" y="163"/>
                  <a:pt x="64" y="162"/>
                  <a:pt x="65" y="162"/>
                </a:cubicBezTo>
                <a:cubicBezTo>
                  <a:pt x="65" y="162"/>
                  <a:pt x="65" y="162"/>
                  <a:pt x="65" y="162"/>
                </a:cubicBezTo>
                <a:cubicBezTo>
                  <a:pt x="68" y="162"/>
                  <a:pt x="70" y="160"/>
                  <a:pt x="70" y="157"/>
                </a:cubicBezTo>
                <a:cubicBezTo>
                  <a:pt x="70" y="154"/>
                  <a:pt x="68" y="152"/>
                  <a:pt x="65" y="152"/>
                </a:cubicBezTo>
                <a:cubicBezTo>
                  <a:pt x="56" y="152"/>
                  <a:pt x="56" y="152"/>
                  <a:pt x="56" y="152"/>
                </a:cubicBezTo>
                <a:cubicBezTo>
                  <a:pt x="55" y="152"/>
                  <a:pt x="54" y="151"/>
                  <a:pt x="54" y="151"/>
                </a:cubicBezTo>
                <a:cubicBezTo>
                  <a:pt x="54" y="150"/>
                  <a:pt x="55" y="149"/>
                  <a:pt x="56" y="149"/>
                </a:cubicBezTo>
                <a:cubicBezTo>
                  <a:pt x="63" y="149"/>
                  <a:pt x="63" y="149"/>
                  <a:pt x="63" y="149"/>
                </a:cubicBezTo>
                <a:cubicBezTo>
                  <a:pt x="66" y="149"/>
                  <a:pt x="68" y="147"/>
                  <a:pt x="68" y="144"/>
                </a:cubicBezTo>
                <a:cubicBezTo>
                  <a:pt x="68" y="141"/>
                  <a:pt x="66" y="139"/>
                  <a:pt x="63" y="139"/>
                </a:cubicBezTo>
                <a:cubicBezTo>
                  <a:pt x="45" y="139"/>
                  <a:pt x="45" y="139"/>
                  <a:pt x="45" y="139"/>
                </a:cubicBezTo>
                <a:cubicBezTo>
                  <a:pt x="44" y="139"/>
                  <a:pt x="43" y="138"/>
                  <a:pt x="43" y="137"/>
                </a:cubicBezTo>
                <a:cubicBezTo>
                  <a:pt x="43" y="136"/>
                  <a:pt x="44" y="135"/>
                  <a:pt x="45" y="135"/>
                </a:cubicBezTo>
                <a:cubicBezTo>
                  <a:pt x="90" y="135"/>
                  <a:pt x="90" y="135"/>
                  <a:pt x="90" y="135"/>
                </a:cubicBezTo>
                <a:cubicBezTo>
                  <a:pt x="93" y="135"/>
                  <a:pt x="95" y="133"/>
                  <a:pt x="95" y="130"/>
                </a:cubicBezTo>
                <a:cubicBezTo>
                  <a:pt x="95" y="127"/>
                  <a:pt x="93" y="125"/>
                  <a:pt x="90" y="125"/>
                </a:cubicBezTo>
                <a:cubicBezTo>
                  <a:pt x="39" y="125"/>
                  <a:pt x="39" y="125"/>
                  <a:pt x="39" y="125"/>
                </a:cubicBezTo>
                <a:cubicBezTo>
                  <a:pt x="38" y="125"/>
                  <a:pt x="37" y="124"/>
                  <a:pt x="37" y="123"/>
                </a:cubicBezTo>
                <a:cubicBezTo>
                  <a:pt x="37" y="122"/>
                  <a:pt x="38" y="122"/>
                  <a:pt x="39" y="122"/>
                </a:cubicBezTo>
                <a:cubicBezTo>
                  <a:pt x="102" y="122"/>
                  <a:pt x="102" y="122"/>
                  <a:pt x="102" y="122"/>
                </a:cubicBezTo>
                <a:cubicBezTo>
                  <a:pt x="105" y="122"/>
                  <a:pt x="107" y="119"/>
                  <a:pt x="107" y="117"/>
                </a:cubicBezTo>
                <a:cubicBezTo>
                  <a:pt x="107" y="114"/>
                  <a:pt x="105" y="112"/>
                  <a:pt x="102" y="112"/>
                </a:cubicBezTo>
                <a:cubicBezTo>
                  <a:pt x="43" y="112"/>
                  <a:pt x="43" y="112"/>
                  <a:pt x="43" y="112"/>
                </a:cubicBezTo>
                <a:cubicBezTo>
                  <a:pt x="42" y="112"/>
                  <a:pt x="41" y="111"/>
                  <a:pt x="41" y="110"/>
                </a:cubicBezTo>
                <a:cubicBezTo>
                  <a:pt x="41" y="109"/>
                  <a:pt x="42" y="108"/>
                  <a:pt x="43" y="108"/>
                </a:cubicBezTo>
                <a:cubicBezTo>
                  <a:pt x="122" y="108"/>
                  <a:pt x="122" y="108"/>
                  <a:pt x="122" y="108"/>
                </a:cubicBezTo>
                <a:cubicBezTo>
                  <a:pt x="125" y="108"/>
                  <a:pt x="128" y="106"/>
                  <a:pt x="128" y="103"/>
                </a:cubicBezTo>
                <a:cubicBezTo>
                  <a:pt x="128" y="100"/>
                  <a:pt x="125" y="98"/>
                  <a:pt x="122" y="98"/>
                </a:cubicBezTo>
                <a:cubicBezTo>
                  <a:pt x="39" y="98"/>
                  <a:pt x="39" y="98"/>
                  <a:pt x="39" y="98"/>
                </a:cubicBezTo>
                <a:cubicBezTo>
                  <a:pt x="38" y="98"/>
                  <a:pt x="37" y="97"/>
                  <a:pt x="37" y="96"/>
                </a:cubicBezTo>
                <a:cubicBezTo>
                  <a:pt x="37" y="95"/>
                  <a:pt x="38" y="95"/>
                  <a:pt x="39" y="95"/>
                </a:cubicBezTo>
                <a:cubicBezTo>
                  <a:pt x="123" y="95"/>
                  <a:pt x="123" y="95"/>
                  <a:pt x="123" y="95"/>
                </a:cubicBezTo>
                <a:cubicBezTo>
                  <a:pt x="126" y="95"/>
                  <a:pt x="128" y="92"/>
                  <a:pt x="128" y="89"/>
                </a:cubicBezTo>
                <a:cubicBezTo>
                  <a:pt x="128" y="89"/>
                  <a:pt x="128" y="88"/>
                  <a:pt x="128" y="88"/>
                </a:cubicBezTo>
                <a:cubicBezTo>
                  <a:pt x="148" y="88"/>
                  <a:pt x="148" y="88"/>
                  <a:pt x="148" y="88"/>
                </a:cubicBezTo>
                <a:cubicBezTo>
                  <a:pt x="150" y="88"/>
                  <a:pt x="152" y="85"/>
                  <a:pt x="152" y="83"/>
                </a:cubicBezTo>
                <a:cubicBezTo>
                  <a:pt x="152" y="80"/>
                  <a:pt x="150" y="78"/>
                  <a:pt x="148" y="78"/>
                </a:cubicBezTo>
                <a:cubicBezTo>
                  <a:pt x="142" y="78"/>
                  <a:pt x="142" y="78"/>
                  <a:pt x="142" y="78"/>
                </a:cubicBezTo>
                <a:cubicBezTo>
                  <a:pt x="141" y="78"/>
                  <a:pt x="140" y="77"/>
                  <a:pt x="140" y="76"/>
                </a:cubicBezTo>
                <a:cubicBezTo>
                  <a:pt x="140" y="75"/>
                  <a:pt x="141" y="74"/>
                  <a:pt x="142" y="74"/>
                </a:cubicBezTo>
                <a:cubicBezTo>
                  <a:pt x="170" y="74"/>
                  <a:pt x="170" y="74"/>
                  <a:pt x="170" y="74"/>
                </a:cubicBezTo>
                <a:cubicBezTo>
                  <a:pt x="173" y="74"/>
                  <a:pt x="175" y="72"/>
                  <a:pt x="175" y="69"/>
                </a:cubicBezTo>
                <a:cubicBezTo>
                  <a:pt x="175" y="66"/>
                  <a:pt x="173" y="64"/>
                  <a:pt x="170" y="64"/>
                </a:cubicBezTo>
                <a:cubicBezTo>
                  <a:pt x="142" y="64"/>
                  <a:pt x="142" y="64"/>
                  <a:pt x="142" y="64"/>
                </a:cubicBezTo>
                <a:cubicBezTo>
                  <a:pt x="141" y="64"/>
                  <a:pt x="140" y="63"/>
                  <a:pt x="140" y="62"/>
                </a:cubicBezTo>
                <a:cubicBezTo>
                  <a:pt x="140" y="62"/>
                  <a:pt x="141" y="61"/>
                  <a:pt x="142" y="61"/>
                </a:cubicBezTo>
                <a:cubicBezTo>
                  <a:pt x="173" y="61"/>
                  <a:pt x="173" y="61"/>
                  <a:pt x="173" y="61"/>
                </a:cubicBezTo>
                <a:cubicBezTo>
                  <a:pt x="176" y="61"/>
                  <a:pt x="178" y="58"/>
                  <a:pt x="178" y="56"/>
                </a:cubicBezTo>
                <a:cubicBezTo>
                  <a:pt x="178" y="53"/>
                  <a:pt x="176" y="50"/>
                  <a:pt x="173" y="50"/>
                </a:cubicBezTo>
                <a:cubicBezTo>
                  <a:pt x="137" y="50"/>
                  <a:pt x="137" y="50"/>
                  <a:pt x="137" y="50"/>
                </a:cubicBezTo>
                <a:cubicBezTo>
                  <a:pt x="136" y="50"/>
                  <a:pt x="135" y="50"/>
                  <a:pt x="135" y="49"/>
                </a:cubicBezTo>
                <a:cubicBezTo>
                  <a:pt x="135" y="48"/>
                  <a:pt x="136" y="47"/>
                  <a:pt x="137" y="47"/>
                </a:cubicBezTo>
                <a:cubicBezTo>
                  <a:pt x="177" y="47"/>
                  <a:pt x="177" y="47"/>
                  <a:pt x="177" y="47"/>
                </a:cubicBezTo>
                <a:cubicBezTo>
                  <a:pt x="179" y="47"/>
                  <a:pt x="182" y="45"/>
                  <a:pt x="182" y="42"/>
                </a:cubicBezTo>
                <a:cubicBezTo>
                  <a:pt x="182" y="39"/>
                  <a:pt x="179" y="37"/>
                  <a:pt x="177" y="37"/>
                </a:cubicBezTo>
                <a:cubicBezTo>
                  <a:pt x="132" y="37"/>
                  <a:pt x="132" y="37"/>
                  <a:pt x="132" y="37"/>
                </a:cubicBezTo>
                <a:cubicBezTo>
                  <a:pt x="132" y="37"/>
                  <a:pt x="131" y="36"/>
                  <a:pt x="131" y="35"/>
                </a:cubicBezTo>
                <a:cubicBezTo>
                  <a:pt x="131" y="34"/>
                  <a:pt x="132" y="34"/>
                  <a:pt x="132" y="34"/>
                </a:cubicBezTo>
                <a:cubicBezTo>
                  <a:pt x="178" y="34"/>
                  <a:pt x="178" y="34"/>
                  <a:pt x="178" y="34"/>
                </a:cubicBezTo>
                <a:cubicBezTo>
                  <a:pt x="181" y="34"/>
                  <a:pt x="183" y="31"/>
                  <a:pt x="183" y="28"/>
                </a:cubicBezTo>
                <a:cubicBezTo>
                  <a:pt x="183" y="26"/>
                  <a:pt x="181" y="23"/>
                  <a:pt x="178" y="23"/>
                </a:cubicBezTo>
                <a:cubicBezTo>
                  <a:pt x="147" y="23"/>
                  <a:pt x="147" y="23"/>
                  <a:pt x="147" y="23"/>
                </a:cubicBezTo>
                <a:cubicBezTo>
                  <a:pt x="146" y="23"/>
                  <a:pt x="145" y="23"/>
                  <a:pt x="145" y="22"/>
                </a:cubicBezTo>
                <a:cubicBezTo>
                  <a:pt x="145" y="21"/>
                  <a:pt x="146" y="20"/>
                  <a:pt x="147" y="20"/>
                </a:cubicBezTo>
                <a:cubicBezTo>
                  <a:pt x="292" y="20"/>
                  <a:pt x="292" y="20"/>
                  <a:pt x="292" y="20"/>
                </a:cubicBezTo>
                <a:cubicBezTo>
                  <a:pt x="292" y="20"/>
                  <a:pt x="293" y="21"/>
                  <a:pt x="293" y="22"/>
                </a:cubicBezTo>
                <a:cubicBezTo>
                  <a:pt x="293" y="23"/>
                  <a:pt x="292" y="23"/>
                  <a:pt x="292" y="23"/>
                </a:cubicBezTo>
                <a:cubicBezTo>
                  <a:pt x="289" y="23"/>
                  <a:pt x="289" y="23"/>
                  <a:pt x="289" y="23"/>
                </a:cubicBezTo>
                <a:cubicBezTo>
                  <a:pt x="286" y="23"/>
                  <a:pt x="284" y="26"/>
                  <a:pt x="284" y="28"/>
                </a:cubicBezTo>
                <a:cubicBezTo>
                  <a:pt x="284" y="31"/>
                  <a:pt x="286" y="34"/>
                  <a:pt x="289" y="34"/>
                </a:cubicBezTo>
                <a:cubicBezTo>
                  <a:pt x="399" y="34"/>
                  <a:pt x="399" y="34"/>
                  <a:pt x="399" y="34"/>
                </a:cubicBezTo>
                <a:cubicBezTo>
                  <a:pt x="400" y="34"/>
                  <a:pt x="401" y="34"/>
                  <a:pt x="401" y="35"/>
                </a:cubicBezTo>
                <a:cubicBezTo>
                  <a:pt x="401" y="36"/>
                  <a:pt x="400" y="37"/>
                  <a:pt x="399" y="37"/>
                </a:cubicBezTo>
                <a:cubicBezTo>
                  <a:pt x="253" y="37"/>
                  <a:pt x="253" y="37"/>
                  <a:pt x="253" y="37"/>
                </a:cubicBezTo>
                <a:cubicBezTo>
                  <a:pt x="251" y="37"/>
                  <a:pt x="248" y="39"/>
                  <a:pt x="248" y="42"/>
                </a:cubicBezTo>
                <a:cubicBezTo>
                  <a:pt x="248" y="45"/>
                  <a:pt x="251" y="47"/>
                  <a:pt x="253" y="47"/>
                </a:cubicBezTo>
                <a:cubicBezTo>
                  <a:pt x="397" y="47"/>
                  <a:pt x="397" y="47"/>
                  <a:pt x="397" y="47"/>
                </a:cubicBezTo>
                <a:cubicBezTo>
                  <a:pt x="398" y="47"/>
                  <a:pt x="399" y="48"/>
                  <a:pt x="399" y="49"/>
                </a:cubicBezTo>
                <a:cubicBezTo>
                  <a:pt x="399" y="50"/>
                  <a:pt x="398" y="50"/>
                  <a:pt x="397" y="50"/>
                </a:cubicBezTo>
                <a:cubicBezTo>
                  <a:pt x="270" y="50"/>
                  <a:pt x="270" y="50"/>
                  <a:pt x="270" y="50"/>
                </a:cubicBezTo>
                <a:cubicBezTo>
                  <a:pt x="267" y="50"/>
                  <a:pt x="265" y="53"/>
                  <a:pt x="265" y="56"/>
                </a:cubicBezTo>
                <a:cubicBezTo>
                  <a:pt x="265" y="58"/>
                  <a:pt x="267" y="61"/>
                  <a:pt x="270" y="61"/>
                </a:cubicBezTo>
                <a:cubicBezTo>
                  <a:pt x="396" y="61"/>
                  <a:pt x="396" y="61"/>
                  <a:pt x="396" y="61"/>
                </a:cubicBezTo>
                <a:cubicBezTo>
                  <a:pt x="397" y="61"/>
                  <a:pt x="398" y="62"/>
                  <a:pt x="398" y="62"/>
                </a:cubicBezTo>
                <a:cubicBezTo>
                  <a:pt x="398" y="63"/>
                  <a:pt x="397" y="64"/>
                  <a:pt x="396" y="64"/>
                </a:cubicBezTo>
                <a:cubicBezTo>
                  <a:pt x="222" y="64"/>
                  <a:pt x="222" y="64"/>
                  <a:pt x="222" y="64"/>
                </a:cubicBezTo>
                <a:cubicBezTo>
                  <a:pt x="219" y="64"/>
                  <a:pt x="217" y="66"/>
                  <a:pt x="217" y="69"/>
                </a:cubicBezTo>
                <a:cubicBezTo>
                  <a:pt x="217" y="72"/>
                  <a:pt x="219" y="74"/>
                  <a:pt x="222" y="74"/>
                </a:cubicBezTo>
                <a:cubicBezTo>
                  <a:pt x="366" y="74"/>
                  <a:pt x="366" y="74"/>
                  <a:pt x="366" y="74"/>
                </a:cubicBezTo>
                <a:cubicBezTo>
                  <a:pt x="367" y="74"/>
                  <a:pt x="368" y="75"/>
                  <a:pt x="368" y="76"/>
                </a:cubicBezTo>
                <a:cubicBezTo>
                  <a:pt x="368" y="77"/>
                  <a:pt x="367" y="78"/>
                  <a:pt x="366" y="78"/>
                </a:cubicBezTo>
                <a:cubicBezTo>
                  <a:pt x="209" y="78"/>
                  <a:pt x="209" y="78"/>
                  <a:pt x="209" y="78"/>
                </a:cubicBezTo>
                <a:cubicBezTo>
                  <a:pt x="207" y="78"/>
                  <a:pt x="204" y="80"/>
                  <a:pt x="204" y="83"/>
                </a:cubicBezTo>
                <a:cubicBezTo>
                  <a:pt x="204" y="83"/>
                  <a:pt x="204" y="84"/>
                  <a:pt x="205" y="84"/>
                </a:cubicBezTo>
                <a:close/>
                <a:moveTo>
                  <a:pt x="471" y="200"/>
                </a:moveTo>
                <a:cubicBezTo>
                  <a:pt x="469" y="200"/>
                  <a:pt x="467" y="202"/>
                  <a:pt x="467" y="205"/>
                </a:cubicBezTo>
                <a:cubicBezTo>
                  <a:pt x="467" y="206"/>
                  <a:pt x="468" y="208"/>
                  <a:pt x="470" y="209"/>
                </a:cubicBezTo>
                <a:cubicBezTo>
                  <a:pt x="468" y="223"/>
                  <a:pt x="456" y="234"/>
                  <a:pt x="442" y="234"/>
                </a:cubicBezTo>
                <a:cubicBezTo>
                  <a:pt x="422" y="234"/>
                  <a:pt x="422" y="234"/>
                  <a:pt x="422" y="234"/>
                </a:cubicBezTo>
                <a:cubicBezTo>
                  <a:pt x="419" y="234"/>
                  <a:pt x="417" y="236"/>
                  <a:pt x="417" y="239"/>
                </a:cubicBezTo>
                <a:cubicBezTo>
                  <a:pt x="417" y="242"/>
                  <a:pt x="419" y="244"/>
                  <a:pt x="422" y="244"/>
                </a:cubicBezTo>
                <a:cubicBezTo>
                  <a:pt x="434" y="244"/>
                  <a:pt x="434" y="244"/>
                  <a:pt x="434" y="244"/>
                </a:cubicBezTo>
                <a:cubicBezTo>
                  <a:pt x="435" y="244"/>
                  <a:pt x="436" y="245"/>
                  <a:pt x="436" y="246"/>
                </a:cubicBezTo>
                <a:cubicBezTo>
                  <a:pt x="436" y="247"/>
                  <a:pt x="435" y="247"/>
                  <a:pt x="434" y="247"/>
                </a:cubicBezTo>
                <a:cubicBezTo>
                  <a:pt x="423" y="247"/>
                  <a:pt x="423" y="247"/>
                  <a:pt x="423" y="247"/>
                </a:cubicBezTo>
                <a:cubicBezTo>
                  <a:pt x="420" y="247"/>
                  <a:pt x="418" y="250"/>
                  <a:pt x="418" y="252"/>
                </a:cubicBezTo>
                <a:cubicBezTo>
                  <a:pt x="418" y="255"/>
                  <a:pt x="420" y="258"/>
                  <a:pt x="423" y="258"/>
                </a:cubicBezTo>
                <a:cubicBezTo>
                  <a:pt x="430" y="258"/>
                  <a:pt x="430" y="258"/>
                  <a:pt x="430" y="258"/>
                </a:cubicBezTo>
                <a:cubicBezTo>
                  <a:pt x="431" y="258"/>
                  <a:pt x="432" y="258"/>
                  <a:pt x="432" y="259"/>
                </a:cubicBezTo>
                <a:cubicBezTo>
                  <a:pt x="432" y="260"/>
                  <a:pt x="431" y="261"/>
                  <a:pt x="430" y="261"/>
                </a:cubicBezTo>
                <a:cubicBezTo>
                  <a:pt x="416" y="261"/>
                  <a:pt x="416" y="261"/>
                  <a:pt x="416" y="261"/>
                </a:cubicBezTo>
                <a:cubicBezTo>
                  <a:pt x="413" y="261"/>
                  <a:pt x="411" y="263"/>
                  <a:pt x="411" y="266"/>
                </a:cubicBezTo>
                <a:cubicBezTo>
                  <a:pt x="411" y="269"/>
                  <a:pt x="413" y="271"/>
                  <a:pt x="416" y="271"/>
                </a:cubicBezTo>
                <a:cubicBezTo>
                  <a:pt x="421" y="271"/>
                  <a:pt x="421" y="271"/>
                  <a:pt x="421" y="271"/>
                </a:cubicBezTo>
                <a:cubicBezTo>
                  <a:pt x="422" y="271"/>
                  <a:pt x="423" y="272"/>
                  <a:pt x="423" y="273"/>
                </a:cubicBezTo>
                <a:cubicBezTo>
                  <a:pt x="423" y="274"/>
                  <a:pt x="422" y="275"/>
                  <a:pt x="421" y="275"/>
                </a:cubicBezTo>
                <a:cubicBezTo>
                  <a:pt x="389" y="275"/>
                  <a:pt x="389" y="275"/>
                  <a:pt x="389" y="275"/>
                </a:cubicBezTo>
                <a:cubicBezTo>
                  <a:pt x="386" y="275"/>
                  <a:pt x="384" y="272"/>
                  <a:pt x="384" y="269"/>
                </a:cubicBezTo>
                <a:cubicBezTo>
                  <a:pt x="384" y="267"/>
                  <a:pt x="386" y="264"/>
                  <a:pt x="389" y="264"/>
                </a:cubicBezTo>
                <a:cubicBezTo>
                  <a:pt x="391" y="264"/>
                  <a:pt x="391" y="264"/>
                  <a:pt x="391" y="264"/>
                </a:cubicBezTo>
                <a:cubicBezTo>
                  <a:pt x="393" y="264"/>
                  <a:pt x="396" y="262"/>
                  <a:pt x="396" y="259"/>
                </a:cubicBezTo>
                <a:cubicBezTo>
                  <a:pt x="396" y="256"/>
                  <a:pt x="393" y="254"/>
                  <a:pt x="391" y="254"/>
                </a:cubicBezTo>
                <a:cubicBezTo>
                  <a:pt x="385" y="254"/>
                  <a:pt x="385" y="254"/>
                  <a:pt x="385" y="254"/>
                </a:cubicBezTo>
                <a:cubicBezTo>
                  <a:pt x="384" y="254"/>
                  <a:pt x="384" y="253"/>
                  <a:pt x="384" y="252"/>
                </a:cubicBezTo>
                <a:cubicBezTo>
                  <a:pt x="384" y="251"/>
                  <a:pt x="384" y="251"/>
                  <a:pt x="385" y="251"/>
                </a:cubicBezTo>
                <a:cubicBezTo>
                  <a:pt x="399" y="251"/>
                  <a:pt x="399" y="251"/>
                  <a:pt x="399" y="251"/>
                </a:cubicBezTo>
                <a:cubicBezTo>
                  <a:pt x="402" y="251"/>
                  <a:pt x="404" y="248"/>
                  <a:pt x="404" y="246"/>
                </a:cubicBezTo>
                <a:cubicBezTo>
                  <a:pt x="404" y="243"/>
                  <a:pt x="402" y="241"/>
                  <a:pt x="399" y="241"/>
                </a:cubicBezTo>
                <a:cubicBezTo>
                  <a:pt x="355" y="241"/>
                  <a:pt x="355" y="241"/>
                  <a:pt x="355" y="241"/>
                </a:cubicBezTo>
                <a:cubicBezTo>
                  <a:pt x="354" y="241"/>
                  <a:pt x="353" y="240"/>
                  <a:pt x="353" y="239"/>
                </a:cubicBezTo>
                <a:cubicBezTo>
                  <a:pt x="353" y="238"/>
                  <a:pt x="354" y="237"/>
                  <a:pt x="355" y="237"/>
                </a:cubicBezTo>
                <a:cubicBezTo>
                  <a:pt x="403" y="237"/>
                  <a:pt x="403" y="237"/>
                  <a:pt x="403" y="237"/>
                </a:cubicBezTo>
                <a:cubicBezTo>
                  <a:pt x="406" y="237"/>
                  <a:pt x="408" y="235"/>
                  <a:pt x="408" y="232"/>
                </a:cubicBezTo>
                <a:cubicBezTo>
                  <a:pt x="408" y="229"/>
                  <a:pt x="406" y="227"/>
                  <a:pt x="403" y="227"/>
                </a:cubicBezTo>
                <a:cubicBezTo>
                  <a:pt x="354" y="227"/>
                  <a:pt x="354" y="227"/>
                  <a:pt x="354" y="227"/>
                </a:cubicBezTo>
                <a:cubicBezTo>
                  <a:pt x="353" y="227"/>
                  <a:pt x="352" y="226"/>
                  <a:pt x="352" y="225"/>
                </a:cubicBezTo>
                <a:cubicBezTo>
                  <a:pt x="352" y="224"/>
                  <a:pt x="353" y="224"/>
                  <a:pt x="354" y="224"/>
                </a:cubicBezTo>
                <a:cubicBezTo>
                  <a:pt x="400" y="224"/>
                  <a:pt x="400" y="224"/>
                  <a:pt x="400" y="224"/>
                </a:cubicBezTo>
                <a:cubicBezTo>
                  <a:pt x="403" y="224"/>
                  <a:pt x="405" y="221"/>
                  <a:pt x="405" y="218"/>
                </a:cubicBezTo>
                <a:cubicBezTo>
                  <a:pt x="405" y="216"/>
                  <a:pt x="403" y="213"/>
                  <a:pt x="400" y="213"/>
                </a:cubicBezTo>
                <a:cubicBezTo>
                  <a:pt x="365" y="213"/>
                  <a:pt x="365" y="213"/>
                  <a:pt x="365" y="213"/>
                </a:cubicBezTo>
                <a:cubicBezTo>
                  <a:pt x="364" y="213"/>
                  <a:pt x="364" y="213"/>
                  <a:pt x="364" y="212"/>
                </a:cubicBezTo>
                <a:cubicBezTo>
                  <a:pt x="364" y="211"/>
                  <a:pt x="364" y="210"/>
                  <a:pt x="365" y="210"/>
                </a:cubicBezTo>
                <a:cubicBezTo>
                  <a:pt x="396" y="210"/>
                  <a:pt x="396" y="210"/>
                  <a:pt x="396" y="210"/>
                </a:cubicBezTo>
                <a:cubicBezTo>
                  <a:pt x="401" y="210"/>
                  <a:pt x="405" y="206"/>
                  <a:pt x="405" y="201"/>
                </a:cubicBezTo>
                <a:cubicBezTo>
                  <a:pt x="405" y="197"/>
                  <a:pt x="401" y="193"/>
                  <a:pt x="396" y="193"/>
                </a:cubicBezTo>
                <a:cubicBezTo>
                  <a:pt x="394" y="193"/>
                  <a:pt x="394" y="193"/>
                  <a:pt x="394" y="193"/>
                </a:cubicBezTo>
                <a:cubicBezTo>
                  <a:pt x="393" y="193"/>
                  <a:pt x="392" y="192"/>
                  <a:pt x="392" y="191"/>
                </a:cubicBezTo>
                <a:cubicBezTo>
                  <a:pt x="392" y="190"/>
                  <a:pt x="393" y="190"/>
                  <a:pt x="394" y="190"/>
                </a:cubicBezTo>
                <a:cubicBezTo>
                  <a:pt x="396" y="190"/>
                  <a:pt x="396" y="190"/>
                  <a:pt x="396" y="190"/>
                </a:cubicBezTo>
                <a:cubicBezTo>
                  <a:pt x="399" y="190"/>
                  <a:pt x="401" y="187"/>
                  <a:pt x="401" y="185"/>
                </a:cubicBezTo>
                <a:cubicBezTo>
                  <a:pt x="401" y="182"/>
                  <a:pt x="399" y="179"/>
                  <a:pt x="396" y="179"/>
                </a:cubicBezTo>
                <a:cubicBezTo>
                  <a:pt x="379" y="179"/>
                  <a:pt x="379" y="179"/>
                  <a:pt x="379" y="179"/>
                </a:cubicBezTo>
                <a:cubicBezTo>
                  <a:pt x="376" y="179"/>
                  <a:pt x="373" y="182"/>
                  <a:pt x="373" y="185"/>
                </a:cubicBezTo>
                <a:cubicBezTo>
                  <a:pt x="373" y="187"/>
                  <a:pt x="376" y="190"/>
                  <a:pt x="379" y="190"/>
                </a:cubicBezTo>
                <a:cubicBezTo>
                  <a:pt x="382" y="190"/>
                  <a:pt x="382" y="190"/>
                  <a:pt x="382" y="190"/>
                </a:cubicBezTo>
                <a:cubicBezTo>
                  <a:pt x="383" y="190"/>
                  <a:pt x="384" y="190"/>
                  <a:pt x="384" y="191"/>
                </a:cubicBezTo>
                <a:cubicBezTo>
                  <a:pt x="384" y="192"/>
                  <a:pt x="383" y="193"/>
                  <a:pt x="382" y="193"/>
                </a:cubicBezTo>
                <a:cubicBezTo>
                  <a:pt x="343" y="193"/>
                  <a:pt x="343" y="193"/>
                  <a:pt x="343" y="193"/>
                </a:cubicBezTo>
                <a:cubicBezTo>
                  <a:pt x="342" y="193"/>
                  <a:pt x="341" y="192"/>
                  <a:pt x="341" y="191"/>
                </a:cubicBezTo>
                <a:cubicBezTo>
                  <a:pt x="341" y="190"/>
                  <a:pt x="342" y="190"/>
                  <a:pt x="343" y="190"/>
                </a:cubicBezTo>
                <a:cubicBezTo>
                  <a:pt x="365" y="190"/>
                  <a:pt x="365" y="190"/>
                  <a:pt x="365" y="190"/>
                </a:cubicBezTo>
                <a:cubicBezTo>
                  <a:pt x="368" y="190"/>
                  <a:pt x="370" y="187"/>
                  <a:pt x="370" y="185"/>
                </a:cubicBezTo>
                <a:cubicBezTo>
                  <a:pt x="370" y="182"/>
                  <a:pt x="368" y="179"/>
                  <a:pt x="365" y="179"/>
                </a:cubicBezTo>
                <a:cubicBezTo>
                  <a:pt x="311" y="179"/>
                  <a:pt x="311" y="179"/>
                  <a:pt x="311" y="179"/>
                </a:cubicBezTo>
                <a:cubicBezTo>
                  <a:pt x="310" y="179"/>
                  <a:pt x="310" y="179"/>
                  <a:pt x="310" y="178"/>
                </a:cubicBezTo>
                <a:cubicBezTo>
                  <a:pt x="310" y="177"/>
                  <a:pt x="310" y="176"/>
                  <a:pt x="311" y="176"/>
                </a:cubicBezTo>
                <a:cubicBezTo>
                  <a:pt x="343" y="176"/>
                  <a:pt x="343" y="176"/>
                  <a:pt x="343" y="176"/>
                </a:cubicBezTo>
                <a:cubicBezTo>
                  <a:pt x="345" y="176"/>
                  <a:pt x="348" y="174"/>
                  <a:pt x="348" y="171"/>
                </a:cubicBezTo>
                <a:cubicBezTo>
                  <a:pt x="348" y="168"/>
                  <a:pt x="345" y="166"/>
                  <a:pt x="343" y="166"/>
                </a:cubicBezTo>
                <a:cubicBezTo>
                  <a:pt x="303" y="166"/>
                  <a:pt x="303" y="166"/>
                  <a:pt x="303" y="166"/>
                </a:cubicBezTo>
                <a:cubicBezTo>
                  <a:pt x="302" y="166"/>
                  <a:pt x="302" y="165"/>
                  <a:pt x="302" y="164"/>
                </a:cubicBezTo>
                <a:cubicBezTo>
                  <a:pt x="302" y="163"/>
                  <a:pt x="302" y="162"/>
                  <a:pt x="303" y="162"/>
                </a:cubicBezTo>
                <a:cubicBezTo>
                  <a:pt x="338" y="162"/>
                  <a:pt x="338" y="162"/>
                  <a:pt x="338" y="162"/>
                </a:cubicBezTo>
                <a:cubicBezTo>
                  <a:pt x="341" y="162"/>
                  <a:pt x="344" y="160"/>
                  <a:pt x="344" y="157"/>
                </a:cubicBezTo>
                <a:cubicBezTo>
                  <a:pt x="344" y="154"/>
                  <a:pt x="341" y="152"/>
                  <a:pt x="338" y="152"/>
                </a:cubicBezTo>
                <a:cubicBezTo>
                  <a:pt x="252" y="152"/>
                  <a:pt x="252" y="152"/>
                  <a:pt x="252" y="152"/>
                </a:cubicBezTo>
                <a:cubicBezTo>
                  <a:pt x="251" y="152"/>
                  <a:pt x="250" y="151"/>
                  <a:pt x="250" y="151"/>
                </a:cubicBezTo>
                <a:cubicBezTo>
                  <a:pt x="250" y="150"/>
                  <a:pt x="251" y="149"/>
                  <a:pt x="252" y="149"/>
                </a:cubicBezTo>
                <a:cubicBezTo>
                  <a:pt x="360" y="149"/>
                  <a:pt x="360" y="149"/>
                  <a:pt x="360" y="149"/>
                </a:cubicBezTo>
                <a:cubicBezTo>
                  <a:pt x="362" y="149"/>
                  <a:pt x="365" y="147"/>
                  <a:pt x="365" y="144"/>
                </a:cubicBezTo>
                <a:cubicBezTo>
                  <a:pt x="365" y="141"/>
                  <a:pt x="362" y="139"/>
                  <a:pt x="360" y="139"/>
                </a:cubicBezTo>
                <a:cubicBezTo>
                  <a:pt x="240" y="139"/>
                  <a:pt x="240" y="139"/>
                  <a:pt x="240" y="139"/>
                </a:cubicBezTo>
                <a:cubicBezTo>
                  <a:pt x="239" y="139"/>
                  <a:pt x="239" y="138"/>
                  <a:pt x="239" y="137"/>
                </a:cubicBezTo>
                <a:cubicBezTo>
                  <a:pt x="239" y="136"/>
                  <a:pt x="239" y="135"/>
                  <a:pt x="240" y="135"/>
                </a:cubicBezTo>
                <a:cubicBezTo>
                  <a:pt x="360" y="135"/>
                  <a:pt x="360" y="135"/>
                  <a:pt x="360" y="135"/>
                </a:cubicBezTo>
                <a:cubicBezTo>
                  <a:pt x="363" y="135"/>
                  <a:pt x="365" y="133"/>
                  <a:pt x="365" y="130"/>
                </a:cubicBezTo>
                <a:cubicBezTo>
                  <a:pt x="365" y="127"/>
                  <a:pt x="363" y="125"/>
                  <a:pt x="360" y="125"/>
                </a:cubicBezTo>
                <a:cubicBezTo>
                  <a:pt x="245" y="125"/>
                  <a:pt x="245" y="125"/>
                  <a:pt x="245" y="125"/>
                </a:cubicBezTo>
                <a:cubicBezTo>
                  <a:pt x="244" y="125"/>
                  <a:pt x="243" y="124"/>
                  <a:pt x="243" y="124"/>
                </a:cubicBezTo>
                <a:cubicBezTo>
                  <a:pt x="243" y="123"/>
                  <a:pt x="244" y="122"/>
                  <a:pt x="245" y="122"/>
                </a:cubicBezTo>
                <a:cubicBezTo>
                  <a:pt x="366" y="122"/>
                  <a:pt x="366" y="122"/>
                  <a:pt x="366" y="122"/>
                </a:cubicBezTo>
                <a:cubicBezTo>
                  <a:pt x="368" y="122"/>
                  <a:pt x="371" y="120"/>
                  <a:pt x="371" y="117"/>
                </a:cubicBezTo>
                <a:cubicBezTo>
                  <a:pt x="371" y="114"/>
                  <a:pt x="368" y="112"/>
                  <a:pt x="366" y="112"/>
                </a:cubicBezTo>
                <a:cubicBezTo>
                  <a:pt x="245" y="112"/>
                  <a:pt x="245" y="112"/>
                  <a:pt x="245" y="112"/>
                </a:cubicBezTo>
                <a:cubicBezTo>
                  <a:pt x="244" y="112"/>
                  <a:pt x="243" y="111"/>
                  <a:pt x="243" y="110"/>
                </a:cubicBezTo>
                <a:cubicBezTo>
                  <a:pt x="243" y="109"/>
                  <a:pt x="244" y="108"/>
                  <a:pt x="245" y="108"/>
                </a:cubicBezTo>
                <a:cubicBezTo>
                  <a:pt x="375" y="108"/>
                  <a:pt x="375" y="108"/>
                  <a:pt x="375" y="108"/>
                </a:cubicBezTo>
                <a:cubicBezTo>
                  <a:pt x="378" y="108"/>
                  <a:pt x="380" y="106"/>
                  <a:pt x="380" y="103"/>
                </a:cubicBezTo>
                <a:cubicBezTo>
                  <a:pt x="380" y="100"/>
                  <a:pt x="378" y="98"/>
                  <a:pt x="375" y="98"/>
                </a:cubicBezTo>
                <a:cubicBezTo>
                  <a:pt x="202" y="98"/>
                  <a:pt x="202" y="98"/>
                  <a:pt x="202" y="98"/>
                </a:cubicBezTo>
                <a:cubicBezTo>
                  <a:pt x="201" y="98"/>
                  <a:pt x="200" y="97"/>
                  <a:pt x="200" y="96"/>
                </a:cubicBezTo>
                <a:cubicBezTo>
                  <a:pt x="200" y="95"/>
                  <a:pt x="201" y="95"/>
                  <a:pt x="202" y="95"/>
                </a:cubicBezTo>
                <a:cubicBezTo>
                  <a:pt x="375" y="95"/>
                  <a:pt x="375" y="95"/>
                  <a:pt x="375" y="95"/>
                </a:cubicBezTo>
                <a:cubicBezTo>
                  <a:pt x="378" y="95"/>
                  <a:pt x="380" y="92"/>
                  <a:pt x="380" y="89"/>
                </a:cubicBezTo>
                <a:cubicBezTo>
                  <a:pt x="380" y="87"/>
                  <a:pt x="378" y="85"/>
                  <a:pt x="375" y="85"/>
                </a:cubicBezTo>
                <a:cubicBezTo>
                  <a:pt x="213" y="85"/>
                  <a:pt x="213" y="85"/>
                  <a:pt x="213" y="85"/>
                </a:cubicBezTo>
                <a:cubicBezTo>
                  <a:pt x="213" y="84"/>
                  <a:pt x="213" y="84"/>
                  <a:pt x="213" y="84"/>
                </a:cubicBezTo>
                <a:cubicBezTo>
                  <a:pt x="209" y="84"/>
                  <a:pt x="209" y="84"/>
                  <a:pt x="209" y="84"/>
                </a:cubicBezTo>
                <a:cubicBezTo>
                  <a:pt x="208" y="84"/>
                  <a:pt x="208" y="84"/>
                  <a:pt x="208" y="83"/>
                </a:cubicBezTo>
                <a:cubicBezTo>
                  <a:pt x="208" y="82"/>
                  <a:pt x="208" y="81"/>
                  <a:pt x="209" y="81"/>
                </a:cubicBezTo>
                <a:cubicBezTo>
                  <a:pt x="366" y="81"/>
                  <a:pt x="366" y="81"/>
                  <a:pt x="366" y="81"/>
                </a:cubicBezTo>
                <a:cubicBezTo>
                  <a:pt x="369" y="81"/>
                  <a:pt x="371" y="79"/>
                  <a:pt x="371" y="76"/>
                </a:cubicBezTo>
                <a:cubicBezTo>
                  <a:pt x="371" y="73"/>
                  <a:pt x="369" y="71"/>
                  <a:pt x="366" y="71"/>
                </a:cubicBezTo>
                <a:cubicBezTo>
                  <a:pt x="222" y="71"/>
                  <a:pt x="222" y="71"/>
                  <a:pt x="222" y="71"/>
                </a:cubicBezTo>
                <a:cubicBezTo>
                  <a:pt x="221" y="71"/>
                  <a:pt x="220" y="70"/>
                  <a:pt x="220" y="69"/>
                </a:cubicBezTo>
                <a:cubicBezTo>
                  <a:pt x="220" y="68"/>
                  <a:pt x="221" y="67"/>
                  <a:pt x="222" y="67"/>
                </a:cubicBezTo>
                <a:cubicBezTo>
                  <a:pt x="396" y="67"/>
                  <a:pt x="396" y="67"/>
                  <a:pt x="396" y="67"/>
                </a:cubicBezTo>
                <a:cubicBezTo>
                  <a:pt x="399" y="67"/>
                  <a:pt x="402" y="65"/>
                  <a:pt x="402" y="62"/>
                </a:cubicBezTo>
                <a:cubicBezTo>
                  <a:pt x="402" y="60"/>
                  <a:pt x="399" y="57"/>
                  <a:pt x="396" y="57"/>
                </a:cubicBezTo>
                <a:cubicBezTo>
                  <a:pt x="270" y="57"/>
                  <a:pt x="270" y="57"/>
                  <a:pt x="270" y="57"/>
                </a:cubicBezTo>
                <a:cubicBezTo>
                  <a:pt x="269" y="57"/>
                  <a:pt x="268" y="57"/>
                  <a:pt x="268" y="56"/>
                </a:cubicBezTo>
                <a:cubicBezTo>
                  <a:pt x="268" y="55"/>
                  <a:pt x="269" y="54"/>
                  <a:pt x="270" y="54"/>
                </a:cubicBezTo>
                <a:cubicBezTo>
                  <a:pt x="397" y="54"/>
                  <a:pt x="397" y="54"/>
                  <a:pt x="397" y="54"/>
                </a:cubicBezTo>
                <a:cubicBezTo>
                  <a:pt x="400" y="54"/>
                  <a:pt x="402" y="52"/>
                  <a:pt x="402" y="49"/>
                </a:cubicBezTo>
                <a:cubicBezTo>
                  <a:pt x="402" y="46"/>
                  <a:pt x="400" y="44"/>
                  <a:pt x="397" y="44"/>
                </a:cubicBezTo>
                <a:cubicBezTo>
                  <a:pt x="253" y="44"/>
                  <a:pt x="253" y="44"/>
                  <a:pt x="253" y="44"/>
                </a:cubicBezTo>
                <a:cubicBezTo>
                  <a:pt x="252" y="44"/>
                  <a:pt x="252" y="43"/>
                  <a:pt x="252" y="42"/>
                </a:cubicBezTo>
                <a:cubicBezTo>
                  <a:pt x="252" y="41"/>
                  <a:pt x="252" y="40"/>
                  <a:pt x="253" y="40"/>
                </a:cubicBezTo>
                <a:cubicBezTo>
                  <a:pt x="399" y="40"/>
                  <a:pt x="399" y="40"/>
                  <a:pt x="399" y="40"/>
                </a:cubicBezTo>
                <a:cubicBezTo>
                  <a:pt x="402" y="40"/>
                  <a:pt x="404" y="38"/>
                  <a:pt x="404" y="35"/>
                </a:cubicBezTo>
                <a:cubicBezTo>
                  <a:pt x="404" y="32"/>
                  <a:pt x="402" y="30"/>
                  <a:pt x="399" y="30"/>
                </a:cubicBezTo>
                <a:cubicBezTo>
                  <a:pt x="289" y="30"/>
                  <a:pt x="289" y="30"/>
                  <a:pt x="289" y="30"/>
                </a:cubicBezTo>
                <a:cubicBezTo>
                  <a:pt x="288" y="30"/>
                  <a:pt x="287" y="29"/>
                  <a:pt x="287" y="28"/>
                </a:cubicBezTo>
                <a:cubicBezTo>
                  <a:pt x="287" y="27"/>
                  <a:pt x="288" y="27"/>
                  <a:pt x="289" y="27"/>
                </a:cubicBezTo>
                <a:cubicBezTo>
                  <a:pt x="292" y="27"/>
                  <a:pt x="292" y="27"/>
                  <a:pt x="292" y="27"/>
                </a:cubicBezTo>
                <a:cubicBezTo>
                  <a:pt x="294" y="27"/>
                  <a:pt x="296" y="24"/>
                  <a:pt x="296" y="22"/>
                </a:cubicBezTo>
                <a:cubicBezTo>
                  <a:pt x="296" y="19"/>
                  <a:pt x="294" y="17"/>
                  <a:pt x="292" y="17"/>
                </a:cubicBezTo>
                <a:cubicBezTo>
                  <a:pt x="147" y="17"/>
                  <a:pt x="147" y="17"/>
                  <a:pt x="147" y="17"/>
                </a:cubicBezTo>
                <a:cubicBezTo>
                  <a:pt x="144" y="17"/>
                  <a:pt x="142" y="19"/>
                  <a:pt x="142" y="22"/>
                </a:cubicBezTo>
                <a:cubicBezTo>
                  <a:pt x="142" y="24"/>
                  <a:pt x="144" y="27"/>
                  <a:pt x="147" y="27"/>
                </a:cubicBezTo>
                <a:cubicBezTo>
                  <a:pt x="178" y="27"/>
                  <a:pt x="178" y="27"/>
                  <a:pt x="178" y="27"/>
                </a:cubicBezTo>
                <a:cubicBezTo>
                  <a:pt x="179" y="27"/>
                  <a:pt x="180" y="27"/>
                  <a:pt x="180" y="28"/>
                </a:cubicBezTo>
                <a:cubicBezTo>
                  <a:pt x="180" y="29"/>
                  <a:pt x="179" y="30"/>
                  <a:pt x="178" y="30"/>
                </a:cubicBezTo>
                <a:cubicBezTo>
                  <a:pt x="132" y="30"/>
                  <a:pt x="132" y="30"/>
                  <a:pt x="132" y="30"/>
                </a:cubicBezTo>
                <a:cubicBezTo>
                  <a:pt x="130" y="30"/>
                  <a:pt x="128" y="32"/>
                  <a:pt x="128" y="35"/>
                </a:cubicBezTo>
                <a:cubicBezTo>
                  <a:pt x="128" y="38"/>
                  <a:pt x="130" y="40"/>
                  <a:pt x="132" y="40"/>
                </a:cubicBezTo>
                <a:cubicBezTo>
                  <a:pt x="177" y="40"/>
                  <a:pt x="177" y="40"/>
                  <a:pt x="177" y="40"/>
                </a:cubicBezTo>
                <a:cubicBezTo>
                  <a:pt x="178" y="40"/>
                  <a:pt x="178" y="41"/>
                  <a:pt x="178" y="42"/>
                </a:cubicBezTo>
                <a:cubicBezTo>
                  <a:pt x="178" y="43"/>
                  <a:pt x="178" y="44"/>
                  <a:pt x="177" y="44"/>
                </a:cubicBezTo>
                <a:cubicBezTo>
                  <a:pt x="137" y="44"/>
                  <a:pt x="137" y="44"/>
                  <a:pt x="137" y="44"/>
                </a:cubicBezTo>
                <a:cubicBezTo>
                  <a:pt x="134" y="44"/>
                  <a:pt x="132" y="46"/>
                  <a:pt x="132" y="49"/>
                </a:cubicBezTo>
                <a:cubicBezTo>
                  <a:pt x="132" y="52"/>
                  <a:pt x="134" y="54"/>
                  <a:pt x="137" y="54"/>
                </a:cubicBezTo>
                <a:cubicBezTo>
                  <a:pt x="173" y="54"/>
                  <a:pt x="173" y="54"/>
                  <a:pt x="173" y="54"/>
                </a:cubicBezTo>
                <a:cubicBezTo>
                  <a:pt x="174" y="54"/>
                  <a:pt x="175" y="55"/>
                  <a:pt x="175" y="56"/>
                </a:cubicBezTo>
                <a:cubicBezTo>
                  <a:pt x="175" y="57"/>
                  <a:pt x="174" y="57"/>
                  <a:pt x="173" y="57"/>
                </a:cubicBezTo>
                <a:cubicBezTo>
                  <a:pt x="142" y="57"/>
                  <a:pt x="142" y="57"/>
                  <a:pt x="142" y="57"/>
                </a:cubicBezTo>
                <a:cubicBezTo>
                  <a:pt x="139" y="57"/>
                  <a:pt x="137" y="60"/>
                  <a:pt x="137" y="62"/>
                </a:cubicBezTo>
                <a:cubicBezTo>
                  <a:pt x="137" y="65"/>
                  <a:pt x="139" y="67"/>
                  <a:pt x="142" y="67"/>
                </a:cubicBezTo>
                <a:cubicBezTo>
                  <a:pt x="170" y="67"/>
                  <a:pt x="170" y="67"/>
                  <a:pt x="170" y="67"/>
                </a:cubicBezTo>
                <a:cubicBezTo>
                  <a:pt x="171" y="67"/>
                  <a:pt x="172" y="68"/>
                  <a:pt x="172" y="69"/>
                </a:cubicBezTo>
                <a:cubicBezTo>
                  <a:pt x="172" y="70"/>
                  <a:pt x="171" y="71"/>
                  <a:pt x="170" y="71"/>
                </a:cubicBezTo>
                <a:cubicBezTo>
                  <a:pt x="142" y="71"/>
                  <a:pt x="142" y="71"/>
                  <a:pt x="142" y="71"/>
                </a:cubicBezTo>
                <a:cubicBezTo>
                  <a:pt x="139" y="71"/>
                  <a:pt x="137" y="73"/>
                  <a:pt x="137" y="76"/>
                </a:cubicBezTo>
                <a:cubicBezTo>
                  <a:pt x="137" y="79"/>
                  <a:pt x="139" y="81"/>
                  <a:pt x="142" y="81"/>
                </a:cubicBezTo>
                <a:cubicBezTo>
                  <a:pt x="148" y="81"/>
                  <a:pt x="148" y="81"/>
                  <a:pt x="148" y="81"/>
                </a:cubicBezTo>
                <a:cubicBezTo>
                  <a:pt x="148" y="81"/>
                  <a:pt x="149" y="82"/>
                  <a:pt x="149" y="83"/>
                </a:cubicBezTo>
                <a:cubicBezTo>
                  <a:pt x="149" y="84"/>
                  <a:pt x="148" y="85"/>
                  <a:pt x="148" y="85"/>
                </a:cubicBezTo>
                <a:cubicBezTo>
                  <a:pt x="124" y="85"/>
                  <a:pt x="124" y="85"/>
                  <a:pt x="124" y="85"/>
                </a:cubicBezTo>
                <a:cubicBezTo>
                  <a:pt x="124" y="84"/>
                  <a:pt x="124" y="84"/>
                  <a:pt x="123" y="84"/>
                </a:cubicBezTo>
                <a:cubicBezTo>
                  <a:pt x="37" y="84"/>
                  <a:pt x="37" y="84"/>
                  <a:pt x="37" y="84"/>
                </a:cubicBezTo>
                <a:cubicBezTo>
                  <a:pt x="36" y="84"/>
                  <a:pt x="36" y="84"/>
                  <a:pt x="36" y="83"/>
                </a:cubicBezTo>
                <a:cubicBezTo>
                  <a:pt x="36" y="82"/>
                  <a:pt x="36" y="81"/>
                  <a:pt x="37" y="81"/>
                </a:cubicBezTo>
                <a:cubicBezTo>
                  <a:pt x="87" y="81"/>
                  <a:pt x="87" y="81"/>
                  <a:pt x="87" y="81"/>
                </a:cubicBezTo>
                <a:cubicBezTo>
                  <a:pt x="89" y="81"/>
                  <a:pt x="92" y="79"/>
                  <a:pt x="92" y="76"/>
                </a:cubicBezTo>
                <a:cubicBezTo>
                  <a:pt x="92" y="73"/>
                  <a:pt x="89" y="71"/>
                  <a:pt x="87" y="71"/>
                </a:cubicBezTo>
                <a:cubicBezTo>
                  <a:pt x="6" y="71"/>
                  <a:pt x="6" y="71"/>
                  <a:pt x="6" y="71"/>
                </a:cubicBezTo>
                <a:cubicBezTo>
                  <a:pt x="5" y="71"/>
                  <a:pt x="4" y="70"/>
                  <a:pt x="4" y="69"/>
                </a:cubicBezTo>
                <a:cubicBezTo>
                  <a:pt x="4" y="68"/>
                  <a:pt x="5" y="67"/>
                  <a:pt x="6" y="67"/>
                </a:cubicBezTo>
                <a:cubicBezTo>
                  <a:pt x="82" y="67"/>
                  <a:pt x="82" y="67"/>
                  <a:pt x="82" y="67"/>
                </a:cubicBezTo>
                <a:cubicBezTo>
                  <a:pt x="85" y="67"/>
                  <a:pt x="87" y="65"/>
                  <a:pt x="87" y="62"/>
                </a:cubicBezTo>
                <a:cubicBezTo>
                  <a:pt x="87" y="59"/>
                  <a:pt x="85" y="57"/>
                  <a:pt x="82" y="57"/>
                </a:cubicBezTo>
                <a:cubicBezTo>
                  <a:pt x="14" y="57"/>
                  <a:pt x="14" y="57"/>
                  <a:pt x="14" y="57"/>
                </a:cubicBezTo>
                <a:cubicBezTo>
                  <a:pt x="13" y="57"/>
                  <a:pt x="13" y="56"/>
                  <a:pt x="13" y="55"/>
                </a:cubicBezTo>
                <a:cubicBezTo>
                  <a:pt x="13" y="54"/>
                  <a:pt x="13" y="54"/>
                  <a:pt x="14" y="54"/>
                </a:cubicBezTo>
                <a:cubicBezTo>
                  <a:pt x="56" y="54"/>
                  <a:pt x="56" y="54"/>
                  <a:pt x="56" y="54"/>
                </a:cubicBezTo>
                <a:cubicBezTo>
                  <a:pt x="59" y="54"/>
                  <a:pt x="61" y="51"/>
                  <a:pt x="61" y="49"/>
                </a:cubicBezTo>
                <a:cubicBezTo>
                  <a:pt x="61" y="46"/>
                  <a:pt x="59" y="44"/>
                  <a:pt x="56" y="44"/>
                </a:cubicBezTo>
                <a:cubicBezTo>
                  <a:pt x="17" y="44"/>
                  <a:pt x="17" y="44"/>
                  <a:pt x="17" y="44"/>
                </a:cubicBezTo>
                <a:cubicBezTo>
                  <a:pt x="16" y="44"/>
                  <a:pt x="16" y="43"/>
                  <a:pt x="16" y="42"/>
                </a:cubicBezTo>
                <a:cubicBezTo>
                  <a:pt x="16" y="41"/>
                  <a:pt x="16" y="40"/>
                  <a:pt x="17" y="40"/>
                </a:cubicBezTo>
                <a:cubicBezTo>
                  <a:pt x="48" y="40"/>
                  <a:pt x="48" y="40"/>
                  <a:pt x="48" y="40"/>
                </a:cubicBezTo>
                <a:cubicBezTo>
                  <a:pt x="65" y="40"/>
                  <a:pt x="79" y="26"/>
                  <a:pt x="79" y="9"/>
                </a:cubicBezTo>
                <a:cubicBezTo>
                  <a:pt x="81" y="9"/>
                  <a:pt x="81" y="9"/>
                  <a:pt x="81" y="9"/>
                </a:cubicBezTo>
                <a:cubicBezTo>
                  <a:pt x="81" y="0"/>
                  <a:pt x="81" y="0"/>
                  <a:pt x="81" y="0"/>
                </a:cubicBezTo>
                <a:cubicBezTo>
                  <a:pt x="72" y="0"/>
                  <a:pt x="72" y="0"/>
                  <a:pt x="72" y="0"/>
                </a:cubicBezTo>
                <a:cubicBezTo>
                  <a:pt x="72" y="9"/>
                  <a:pt x="72" y="9"/>
                  <a:pt x="72" y="9"/>
                </a:cubicBezTo>
                <a:cubicBezTo>
                  <a:pt x="75" y="9"/>
                  <a:pt x="75" y="9"/>
                  <a:pt x="75" y="9"/>
                </a:cubicBezTo>
                <a:cubicBezTo>
                  <a:pt x="75" y="24"/>
                  <a:pt x="63" y="37"/>
                  <a:pt x="48" y="37"/>
                </a:cubicBezTo>
                <a:cubicBezTo>
                  <a:pt x="17" y="37"/>
                  <a:pt x="17" y="37"/>
                  <a:pt x="17" y="37"/>
                </a:cubicBezTo>
                <a:cubicBezTo>
                  <a:pt x="15" y="37"/>
                  <a:pt x="12" y="39"/>
                  <a:pt x="12" y="42"/>
                </a:cubicBezTo>
                <a:cubicBezTo>
                  <a:pt x="12" y="45"/>
                  <a:pt x="15" y="47"/>
                  <a:pt x="17" y="47"/>
                </a:cubicBezTo>
                <a:cubicBezTo>
                  <a:pt x="56" y="47"/>
                  <a:pt x="56" y="47"/>
                  <a:pt x="56" y="47"/>
                </a:cubicBezTo>
                <a:cubicBezTo>
                  <a:pt x="57" y="47"/>
                  <a:pt x="58" y="48"/>
                  <a:pt x="58" y="49"/>
                </a:cubicBezTo>
                <a:cubicBezTo>
                  <a:pt x="58" y="50"/>
                  <a:pt x="57" y="50"/>
                  <a:pt x="56" y="50"/>
                </a:cubicBezTo>
                <a:cubicBezTo>
                  <a:pt x="14" y="50"/>
                  <a:pt x="14" y="50"/>
                  <a:pt x="14" y="50"/>
                </a:cubicBezTo>
                <a:cubicBezTo>
                  <a:pt x="12" y="50"/>
                  <a:pt x="9" y="53"/>
                  <a:pt x="9" y="55"/>
                </a:cubicBezTo>
                <a:cubicBezTo>
                  <a:pt x="9" y="58"/>
                  <a:pt x="12" y="61"/>
                  <a:pt x="14" y="61"/>
                </a:cubicBezTo>
                <a:cubicBezTo>
                  <a:pt x="82" y="61"/>
                  <a:pt x="82" y="61"/>
                  <a:pt x="82" y="61"/>
                </a:cubicBezTo>
                <a:cubicBezTo>
                  <a:pt x="83" y="61"/>
                  <a:pt x="84" y="61"/>
                  <a:pt x="84" y="62"/>
                </a:cubicBezTo>
                <a:cubicBezTo>
                  <a:pt x="84" y="63"/>
                  <a:pt x="83" y="64"/>
                  <a:pt x="82" y="64"/>
                </a:cubicBezTo>
                <a:cubicBezTo>
                  <a:pt x="6" y="64"/>
                  <a:pt x="6" y="64"/>
                  <a:pt x="6" y="64"/>
                </a:cubicBezTo>
                <a:cubicBezTo>
                  <a:pt x="3" y="64"/>
                  <a:pt x="0" y="66"/>
                  <a:pt x="0" y="69"/>
                </a:cubicBezTo>
                <a:cubicBezTo>
                  <a:pt x="0" y="72"/>
                  <a:pt x="3" y="74"/>
                  <a:pt x="6" y="74"/>
                </a:cubicBezTo>
                <a:cubicBezTo>
                  <a:pt x="87" y="74"/>
                  <a:pt x="87" y="74"/>
                  <a:pt x="87" y="74"/>
                </a:cubicBezTo>
                <a:cubicBezTo>
                  <a:pt x="88" y="74"/>
                  <a:pt x="88" y="75"/>
                  <a:pt x="88" y="76"/>
                </a:cubicBezTo>
                <a:cubicBezTo>
                  <a:pt x="88" y="77"/>
                  <a:pt x="88" y="77"/>
                  <a:pt x="87" y="77"/>
                </a:cubicBezTo>
                <a:cubicBezTo>
                  <a:pt x="37" y="77"/>
                  <a:pt x="37" y="77"/>
                  <a:pt x="37" y="77"/>
                </a:cubicBezTo>
                <a:cubicBezTo>
                  <a:pt x="35" y="77"/>
                  <a:pt x="32" y="80"/>
                  <a:pt x="32" y="83"/>
                </a:cubicBezTo>
                <a:cubicBezTo>
                  <a:pt x="32" y="85"/>
                  <a:pt x="35" y="88"/>
                  <a:pt x="37" y="88"/>
                </a:cubicBezTo>
                <a:cubicBezTo>
                  <a:pt x="117" y="88"/>
                  <a:pt x="117" y="88"/>
                  <a:pt x="117" y="88"/>
                </a:cubicBezTo>
                <a:cubicBezTo>
                  <a:pt x="117" y="88"/>
                  <a:pt x="117" y="88"/>
                  <a:pt x="117" y="88"/>
                </a:cubicBezTo>
                <a:cubicBezTo>
                  <a:pt x="124" y="88"/>
                  <a:pt x="124" y="88"/>
                  <a:pt x="124" y="88"/>
                </a:cubicBezTo>
                <a:cubicBezTo>
                  <a:pt x="124" y="88"/>
                  <a:pt x="125" y="89"/>
                  <a:pt x="125" y="89"/>
                </a:cubicBezTo>
                <a:cubicBezTo>
                  <a:pt x="125" y="90"/>
                  <a:pt x="124" y="91"/>
                  <a:pt x="123" y="91"/>
                </a:cubicBezTo>
                <a:cubicBezTo>
                  <a:pt x="39" y="91"/>
                  <a:pt x="39" y="91"/>
                  <a:pt x="39" y="91"/>
                </a:cubicBezTo>
                <a:cubicBezTo>
                  <a:pt x="36" y="91"/>
                  <a:pt x="34" y="93"/>
                  <a:pt x="34" y="96"/>
                </a:cubicBezTo>
                <a:cubicBezTo>
                  <a:pt x="34" y="99"/>
                  <a:pt x="36" y="101"/>
                  <a:pt x="39" y="101"/>
                </a:cubicBezTo>
                <a:cubicBezTo>
                  <a:pt x="122" y="101"/>
                  <a:pt x="122" y="101"/>
                  <a:pt x="122" y="101"/>
                </a:cubicBezTo>
                <a:cubicBezTo>
                  <a:pt x="123" y="101"/>
                  <a:pt x="124" y="102"/>
                  <a:pt x="124" y="103"/>
                </a:cubicBezTo>
                <a:cubicBezTo>
                  <a:pt x="124" y="104"/>
                  <a:pt x="123" y="105"/>
                  <a:pt x="122" y="105"/>
                </a:cubicBezTo>
                <a:cubicBezTo>
                  <a:pt x="43" y="105"/>
                  <a:pt x="43" y="105"/>
                  <a:pt x="43" y="105"/>
                </a:cubicBezTo>
                <a:cubicBezTo>
                  <a:pt x="40" y="105"/>
                  <a:pt x="38" y="107"/>
                  <a:pt x="38" y="110"/>
                </a:cubicBezTo>
                <a:cubicBezTo>
                  <a:pt x="38" y="113"/>
                  <a:pt x="40" y="115"/>
                  <a:pt x="43" y="115"/>
                </a:cubicBezTo>
                <a:cubicBezTo>
                  <a:pt x="102" y="115"/>
                  <a:pt x="102" y="115"/>
                  <a:pt x="102" y="115"/>
                </a:cubicBezTo>
                <a:cubicBezTo>
                  <a:pt x="103" y="115"/>
                  <a:pt x="104" y="116"/>
                  <a:pt x="104" y="117"/>
                </a:cubicBezTo>
                <a:cubicBezTo>
                  <a:pt x="104" y="118"/>
                  <a:pt x="103" y="118"/>
                  <a:pt x="102" y="118"/>
                </a:cubicBezTo>
                <a:cubicBezTo>
                  <a:pt x="39" y="118"/>
                  <a:pt x="39" y="118"/>
                  <a:pt x="39" y="118"/>
                </a:cubicBezTo>
                <a:cubicBezTo>
                  <a:pt x="36" y="118"/>
                  <a:pt x="33" y="121"/>
                  <a:pt x="33" y="123"/>
                </a:cubicBezTo>
                <a:cubicBezTo>
                  <a:pt x="33" y="126"/>
                  <a:pt x="36" y="128"/>
                  <a:pt x="39" y="128"/>
                </a:cubicBezTo>
                <a:cubicBezTo>
                  <a:pt x="90" y="128"/>
                  <a:pt x="90" y="128"/>
                  <a:pt x="90" y="128"/>
                </a:cubicBezTo>
                <a:cubicBezTo>
                  <a:pt x="91" y="128"/>
                  <a:pt x="92" y="129"/>
                  <a:pt x="92" y="130"/>
                </a:cubicBezTo>
                <a:cubicBezTo>
                  <a:pt x="92" y="131"/>
                  <a:pt x="91" y="132"/>
                  <a:pt x="90" y="132"/>
                </a:cubicBezTo>
                <a:cubicBezTo>
                  <a:pt x="45" y="132"/>
                  <a:pt x="45" y="132"/>
                  <a:pt x="45" y="132"/>
                </a:cubicBezTo>
                <a:cubicBezTo>
                  <a:pt x="42" y="132"/>
                  <a:pt x="40" y="134"/>
                  <a:pt x="40" y="137"/>
                </a:cubicBezTo>
                <a:cubicBezTo>
                  <a:pt x="40" y="140"/>
                  <a:pt x="42" y="142"/>
                  <a:pt x="45" y="142"/>
                </a:cubicBezTo>
                <a:cubicBezTo>
                  <a:pt x="63" y="142"/>
                  <a:pt x="63" y="142"/>
                  <a:pt x="63" y="142"/>
                </a:cubicBezTo>
                <a:cubicBezTo>
                  <a:pt x="64" y="142"/>
                  <a:pt x="65" y="143"/>
                  <a:pt x="65" y="144"/>
                </a:cubicBezTo>
                <a:cubicBezTo>
                  <a:pt x="65" y="145"/>
                  <a:pt x="64" y="146"/>
                  <a:pt x="63" y="146"/>
                </a:cubicBezTo>
                <a:cubicBezTo>
                  <a:pt x="56" y="146"/>
                  <a:pt x="56" y="146"/>
                  <a:pt x="56" y="146"/>
                </a:cubicBezTo>
                <a:cubicBezTo>
                  <a:pt x="53" y="146"/>
                  <a:pt x="51" y="148"/>
                  <a:pt x="51" y="151"/>
                </a:cubicBezTo>
                <a:cubicBezTo>
                  <a:pt x="51" y="153"/>
                  <a:pt x="53" y="156"/>
                  <a:pt x="56" y="156"/>
                </a:cubicBezTo>
                <a:cubicBezTo>
                  <a:pt x="65" y="156"/>
                  <a:pt x="65" y="156"/>
                  <a:pt x="65" y="156"/>
                </a:cubicBezTo>
                <a:cubicBezTo>
                  <a:pt x="66" y="156"/>
                  <a:pt x="67" y="156"/>
                  <a:pt x="67" y="157"/>
                </a:cubicBezTo>
                <a:cubicBezTo>
                  <a:pt x="67" y="158"/>
                  <a:pt x="66" y="159"/>
                  <a:pt x="65" y="159"/>
                </a:cubicBezTo>
                <a:cubicBezTo>
                  <a:pt x="65" y="159"/>
                  <a:pt x="65" y="159"/>
                  <a:pt x="65" y="159"/>
                </a:cubicBezTo>
                <a:cubicBezTo>
                  <a:pt x="62" y="159"/>
                  <a:pt x="60" y="161"/>
                  <a:pt x="60" y="164"/>
                </a:cubicBezTo>
                <a:cubicBezTo>
                  <a:pt x="60" y="167"/>
                  <a:pt x="62" y="169"/>
                  <a:pt x="65" y="169"/>
                </a:cubicBezTo>
                <a:cubicBezTo>
                  <a:pt x="84" y="169"/>
                  <a:pt x="84" y="169"/>
                  <a:pt x="84" y="169"/>
                </a:cubicBezTo>
                <a:cubicBezTo>
                  <a:pt x="84" y="169"/>
                  <a:pt x="85" y="170"/>
                  <a:pt x="85" y="171"/>
                </a:cubicBezTo>
                <a:cubicBezTo>
                  <a:pt x="85" y="172"/>
                  <a:pt x="84" y="173"/>
                  <a:pt x="84" y="173"/>
                </a:cubicBezTo>
                <a:cubicBezTo>
                  <a:pt x="80" y="173"/>
                  <a:pt x="80" y="173"/>
                  <a:pt x="80" y="173"/>
                </a:cubicBezTo>
                <a:cubicBezTo>
                  <a:pt x="77" y="173"/>
                  <a:pt x="75" y="175"/>
                  <a:pt x="75" y="178"/>
                </a:cubicBezTo>
                <a:cubicBezTo>
                  <a:pt x="75" y="181"/>
                  <a:pt x="77" y="183"/>
                  <a:pt x="80" y="183"/>
                </a:cubicBezTo>
                <a:cubicBezTo>
                  <a:pt x="125" y="183"/>
                  <a:pt x="125" y="183"/>
                  <a:pt x="125" y="183"/>
                </a:cubicBezTo>
                <a:cubicBezTo>
                  <a:pt x="126" y="183"/>
                  <a:pt x="127" y="184"/>
                  <a:pt x="127" y="185"/>
                </a:cubicBezTo>
                <a:cubicBezTo>
                  <a:pt x="127" y="186"/>
                  <a:pt x="126" y="186"/>
                  <a:pt x="125" y="186"/>
                </a:cubicBezTo>
                <a:cubicBezTo>
                  <a:pt x="89" y="186"/>
                  <a:pt x="89" y="186"/>
                  <a:pt x="89" y="186"/>
                </a:cubicBezTo>
                <a:cubicBezTo>
                  <a:pt x="86" y="186"/>
                  <a:pt x="84" y="189"/>
                  <a:pt x="84" y="191"/>
                </a:cubicBezTo>
                <a:cubicBezTo>
                  <a:pt x="84" y="194"/>
                  <a:pt x="86" y="196"/>
                  <a:pt x="89" y="196"/>
                </a:cubicBezTo>
                <a:cubicBezTo>
                  <a:pt x="143" y="196"/>
                  <a:pt x="143" y="196"/>
                  <a:pt x="143" y="196"/>
                </a:cubicBezTo>
                <a:cubicBezTo>
                  <a:pt x="144" y="196"/>
                  <a:pt x="145" y="197"/>
                  <a:pt x="145" y="198"/>
                </a:cubicBezTo>
                <a:cubicBezTo>
                  <a:pt x="145" y="199"/>
                  <a:pt x="144" y="200"/>
                  <a:pt x="143" y="200"/>
                </a:cubicBezTo>
                <a:cubicBezTo>
                  <a:pt x="99" y="200"/>
                  <a:pt x="99" y="200"/>
                  <a:pt x="99" y="200"/>
                </a:cubicBezTo>
                <a:cubicBezTo>
                  <a:pt x="96" y="200"/>
                  <a:pt x="94" y="202"/>
                  <a:pt x="94" y="205"/>
                </a:cubicBezTo>
                <a:cubicBezTo>
                  <a:pt x="94" y="208"/>
                  <a:pt x="96" y="210"/>
                  <a:pt x="99" y="210"/>
                </a:cubicBezTo>
                <a:cubicBezTo>
                  <a:pt x="140" y="210"/>
                  <a:pt x="140" y="210"/>
                  <a:pt x="140" y="210"/>
                </a:cubicBezTo>
                <a:cubicBezTo>
                  <a:pt x="141" y="210"/>
                  <a:pt x="142" y="211"/>
                  <a:pt x="142" y="212"/>
                </a:cubicBezTo>
                <a:cubicBezTo>
                  <a:pt x="142" y="213"/>
                  <a:pt x="141" y="213"/>
                  <a:pt x="140" y="213"/>
                </a:cubicBezTo>
                <a:cubicBezTo>
                  <a:pt x="105" y="213"/>
                  <a:pt x="105" y="213"/>
                  <a:pt x="105" y="213"/>
                </a:cubicBezTo>
                <a:cubicBezTo>
                  <a:pt x="103" y="213"/>
                  <a:pt x="100" y="216"/>
                  <a:pt x="100" y="218"/>
                </a:cubicBezTo>
                <a:cubicBezTo>
                  <a:pt x="100" y="221"/>
                  <a:pt x="103" y="224"/>
                  <a:pt x="105" y="224"/>
                </a:cubicBezTo>
                <a:cubicBezTo>
                  <a:pt x="130" y="224"/>
                  <a:pt x="130" y="224"/>
                  <a:pt x="130" y="224"/>
                </a:cubicBezTo>
                <a:cubicBezTo>
                  <a:pt x="131" y="224"/>
                  <a:pt x="132" y="224"/>
                  <a:pt x="132" y="225"/>
                </a:cubicBezTo>
                <a:cubicBezTo>
                  <a:pt x="132" y="226"/>
                  <a:pt x="131" y="227"/>
                  <a:pt x="130" y="227"/>
                </a:cubicBezTo>
                <a:cubicBezTo>
                  <a:pt x="104" y="227"/>
                  <a:pt x="104" y="227"/>
                  <a:pt x="104" y="227"/>
                </a:cubicBezTo>
                <a:cubicBezTo>
                  <a:pt x="101" y="227"/>
                  <a:pt x="99" y="229"/>
                  <a:pt x="99" y="232"/>
                </a:cubicBezTo>
                <a:cubicBezTo>
                  <a:pt x="99" y="235"/>
                  <a:pt x="101" y="237"/>
                  <a:pt x="104" y="237"/>
                </a:cubicBezTo>
                <a:cubicBezTo>
                  <a:pt x="117" y="237"/>
                  <a:pt x="117" y="237"/>
                  <a:pt x="117" y="237"/>
                </a:cubicBezTo>
                <a:cubicBezTo>
                  <a:pt x="118" y="237"/>
                  <a:pt x="119" y="238"/>
                  <a:pt x="119" y="239"/>
                </a:cubicBezTo>
                <a:cubicBezTo>
                  <a:pt x="119" y="240"/>
                  <a:pt x="118" y="240"/>
                  <a:pt x="117" y="240"/>
                </a:cubicBezTo>
                <a:cubicBezTo>
                  <a:pt x="105" y="240"/>
                  <a:pt x="105" y="240"/>
                  <a:pt x="105" y="240"/>
                </a:cubicBezTo>
                <a:cubicBezTo>
                  <a:pt x="102" y="240"/>
                  <a:pt x="100" y="243"/>
                  <a:pt x="100" y="246"/>
                </a:cubicBezTo>
                <a:cubicBezTo>
                  <a:pt x="100" y="248"/>
                  <a:pt x="102" y="251"/>
                  <a:pt x="105" y="251"/>
                </a:cubicBezTo>
                <a:cubicBezTo>
                  <a:pt x="112" y="251"/>
                  <a:pt x="112" y="251"/>
                  <a:pt x="112" y="251"/>
                </a:cubicBezTo>
                <a:cubicBezTo>
                  <a:pt x="112" y="251"/>
                  <a:pt x="113" y="251"/>
                  <a:pt x="113" y="252"/>
                </a:cubicBezTo>
                <a:cubicBezTo>
                  <a:pt x="113" y="253"/>
                  <a:pt x="112" y="254"/>
                  <a:pt x="112" y="254"/>
                </a:cubicBezTo>
                <a:cubicBezTo>
                  <a:pt x="105" y="254"/>
                  <a:pt x="105" y="254"/>
                  <a:pt x="105" y="254"/>
                </a:cubicBezTo>
                <a:cubicBezTo>
                  <a:pt x="102" y="254"/>
                  <a:pt x="100" y="256"/>
                  <a:pt x="100" y="259"/>
                </a:cubicBezTo>
                <a:cubicBezTo>
                  <a:pt x="100" y="262"/>
                  <a:pt x="102" y="264"/>
                  <a:pt x="105" y="264"/>
                </a:cubicBezTo>
                <a:cubicBezTo>
                  <a:pt x="109" y="264"/>
                  <a:pt x="109" y="264"/>
                  <a:pt x="109" y="264"/>
                </a:cubicBezTo>
                <a:cubicBezTo>
                  <a:pt x="240" y="264"/>
                  <a:pt x="240" y="264"/>
                  <a:pt x="240" y="264"/>
                </a:cubicBezTo>
                <a:cubicBezTo>
                  <a:pt x="244" y="264"/>
                  <a:pt x="248" y="260"/>
                  <a:pt x="248" y="256"/>
                </a:cubicBezTo>
                <a:cubicBezTo>
                  <a:pt x="248" y="251"/>
                  <a:pt x="244" y="247"/>
                  <a:pt x="240" y="247"/>
                </a:cubicBezTo>
                <a:cubicBezTo>
                  <a:pt x="230" y="247"/>
                  <a:pt x="230" y="247"/>
                  <a:pt x="230" y="247"/>
                </a:cubicBezTo>
                <a:cubicBezTo>
                  <a:pt x="227" y="247"/>
                  <a:pt x="225" y="245"/>
                  <a:pt x="225" y="242"/>
                </a:cubicBezTo>
                <a:cubicBezTo>
                  <a:pt x="225" y="239"/>
                  <a:pt x="227" y="237"/>
                  <a:pt x="230" y="237"/>
                </a:cubicBezTo>
                <a:cubicBezTo>
                  <a:pt x="231" y="237"/>
                  <a:pt x="231" y="237"/>
                  <a:pt x="231" y="237"/>
                </a:cubicBezTo>
                <a:cubicBezTo>
                  <a:pt x="233" y="237"/>
                  <a:pt x="236" y="235"/>
                  <a:pt x="236" y="232"/>
                </a:cubicBezTo>
                <a:cubicBezTo>
                  <a:pt x="236" y="229"/>
                  <a:pt x="233" y="227"/>
                  <a:pt x="231" y="227"/>
                </a:cubicBezTo>
                <a:cubicBezTo>
                  <a:pt x="222" y="227"/>
                  <a:pt x="222" y="227"/>
                  <a:pt x="222" y="227"/>
                </a:cubicBezTo>
                <a:cubicBezTo>
                  <a:pt x="221" y="227"/>
                  <a:pt x="220" y="226"/>
                  <a:pt x="220" y="225"/>
                </a:cubicBezTo>
                <a:cubicBezTo>
                  <a:pt x="220" y="224"/>
                  <a:pt x="221" y="224"/>
                  <a:pt x="222" y="224"/>
                </a:cubicBezTo>
                <a:cubicBezTo>
                  <a:pt x="240" y="224"/>
                  <a:pt x="240" y="224"/>
                  <a:pt x="240" y="224"/>
                </a:cubicBezTo>
                <a:cubicBezTo>
                  <a:pt x="243" y="224"/>
                  <a:pt x="245" y="221"/>
                  <a:pt x="245" y="218"/>
                </a:cubicBezTo>
                <a:cubicBezTo>
                  <a:pt x="245" y="216"/>
                  <a:pt x="243" y="213"/>
                  <a:pt x="240" y="213"/>
                </a:cubicBezTo>
                <a:cubicBezTo>
                  <a:pt x="217" y="213"/>
                  <a:pt x="217" y="213"/>
                  <a:pt x="217" y="213"/>
                </a:cubicBezTo>
                <a:cubicBezTo>
                  <a:pt x="216" y="213"/>
                  <a:pt x="215" y="213"/>
                  <a:pt x="215" y="212"/>
                </a:cubicBezTo>
                <a:cubicBezTo>
                  <a:pt x="215" y="211"/>
                  <a:pt x="216" y="210"/>
                  <a:pt x="217" y="210"/>
                </a:cubicBezTo>
                <a:cubicBezTo>
                  <a:pt x="248" y="210"/>
                  <a:pt x="248" y="210"/>
                  <a:pt x="248" y="210"/>
                </a:cubicBezTo>
                <a:cubicBezTo>
                  <a:pt x="251" y="210"/>
                  <a:pt x="253" y="208"/>
                  <a:pt x="253" y="205"/>
                </a:cubicBezTo>
                <a:cubicBezTo>
                  <a:pt x="253" y="202"/>
                  <a:pt x="251" y="200"/>
                  <a:pt x="248" y="200"/>
                </a:cubicBezTo>
                <a:cubicBezTo>
                  <a:pt x="216" y="200"/>
                  <a:pt x="216" y="200"/>
                  <a:pt x="216" y="200"/>
                </a:cubicBezTo>
                <a:cubicBezTo>
                  <a:pt x="215" y="200"/>
                  <a:pt x="214" y="199"/>
                  <a:pt x="214" y="198"/>
                </a:cubicBezTo>
                <a:cubicBezTo>
                  <a:pt x="214" y="197"/>
                  <a:pt x="215" y="196"/>
                  <a:pt x="216" y="196"/>
                </a:cubicBezTo>
                <a:cubicBezTo>
                  <a:pt x="247" y="196"/>
                  <a:pt x="247" y="196"/>
                  <a:pt x="247" y="196"/>
                </a:cubicBezTo>
                <a:cubicBezTo>
                  <a:pt x="250" y="196"/>
                  <a:pt x="252" y="194"/>
                  <a:pt x="252" y="191"/>
                </a:cubicBezTo>
                <a:cubicBezTo>
                  <a:pt x="252" y="189"/>
                  <a:pt x="250" y="186"/>
                  <a:pt x="247" y="186"/>
                </a:cubicBezTo>
                <a:cubicBezTo>
                  <a:pt x="213" y="186"/>
                  <a:pt x="213" y="186"/>
                  <a:pt x="213" y="186"/>
                </a:cubicBezTo>
                <a:cubicBezTo>
                  <a:pt x="212" y="186"/>
                  <a:pt x="212" y="186"/>
                  <a:pt x="212" y="185"/>
                </a:cubicBezTo>
                <a:cubicBezTo>
                  <a:pt x="212" y="184"/>
                  <a:pt x="212" y="183"/>
                  <a:pt x="213" y="183"/>
                </a:cubicBezTo>
                <a:cubicBezTo>
                  <a:pt x="260" y="183"/>
                  <a:pt x="260" y="183"/>
                  <a:pt x="260" y="183"/>
                </a:cubicBezTo>
                <a:cubicBezTo>
                  <a:pt x="263" y="183"/>
                  <a:pt x="265" y="181"/>
                  <a:pt x="265" y="178"/>
                </a:cubicBezTo>
                <a:cubicBezTo>
                  <a:pt x="265" y="175"/>
                  <a:pt x="263" y="173"/>
                  <a:pt x="260" y="173"/>
                </a:cubicBezTo>
                <a:cubicBezTo>
                  <a:pt x="187" y="173"/>
                  <a:pt x="187" y="173"/>
                  <a:pt x="187" y="173"/>
                </a:cubicBezTo>
                <a:cubicBezTo>
                  <a:pt x="186" y="173"/>
                  <a:pt x="185" y="172"/>
                  <a:pt x="185" y="171"/>
                </a:cubicBezTo>
                <a:cubicBezTo>
                  <a:pt x="185" y="170"/>
                  <a:pt x="186" y="169"/>
                  <a:pt x="187" y="169"/>
                </a:cubicBezTo>
                <a:cubicBezTo>
                  <a:pt x="247" y="169"/>
                  <a:pt x="247" y="169"/>
                  <a:pt x="247" y="169"/>
                </a:cubicBezTo>
                <a:cubicBezTo>
                  <a:pt x="249" y="169"/>
                  <a:pt x="252" y="167"/>
                  <a:pt x="252" y="164"/>
                </a:cubicBezTo>
                <a:cubicBezTo>
                  <a:pt x="252" y="161"/>
                  <a:pt x="249" y="159"/>
                  <a:pt x="247" y="159"/>
                </a:cubicBezTo>
                <a:cubicBezTo>
                  <a:pt x="180" y="159"/>
                  <a:pt x="180" y="159"/>
                  <a:pt x="180" y="159"/>
                </a:cubicBezTo>
                <a:cubicBezTo>
                  <a:pt x="179" y="159"/>
                  <a:pt x="178" y="158"/>
                  <a:pt x="178" y="157"/>
                </a:cubicBezTo>
                <a:cubicBezTo>
                  <a:pt x="178" y="156"/>
                  <a:pt x="179" y="156"/>
                  <a:pt x="180" y="156"/>
                </a:cubicBezTo>
                <a:cubicBezTo>
                  <a:pt x="238" y="156"/>
                  <a:pt x="238" y="156"/>
                  <a:pt x="238" y="156"/>
                </a:cubicBezTo>
                <a:cubicBezTo>
                  <a:pt x="241" y="156"/>
                  <a:pt x="243" y="153"/>
                  <a:pt x="243" y="151"/>
                </a:cubicBezTo>
                <a:cubicBezTo>
                  <a:pt x="243" y="148"/>
                  <a:pt x="241" y="146"/>
                  <a:pt x="238" y="146"/>
                </a:cubicBezTo>
                <a:cubicBezTo>
                  <a:pt x="190" y="146"/>
                  <a:pt x="190" y="146"/>
                  <a:pt x="190" y="146"/>
                </a:cubicBezTo>
                <a:cubicBezTo>
                  <a:pt x="189" y="146"/>
                  <a:pt x="188" y="145"/>
                  <a:pt x="188" y="144"/>
                </a:cubicBezTo>
                <a:cubicBezTo>
                  <a:pt x="188" y="143"/>
                  <a:pt x="189" y="142"/>
                  <a:pt x="190" y="142"/>
                </a:cubicBezTo>
                <a:cubicBezTo>
                  <a:pt x="203" y="142"/>
                  <a:pt x="203" y="142"/>
                  <a:pt x="203" y="142"/>
                </a:cubicBezTo>
                <a:cubicBezTo>
                  <a:pt x="206" y="142"/>
                  <a:pt x="208" y="140"/>
                  <a:pt x="208" y="137"/>
                </a:cubicBezTo>
                <a:cubicBezTo>
                  <a:pt x="208" y="134"/>
                  <a:pt x="206" y="132"/>
                  <a:pt x="203" y="132"/>
                </a:cubicBezTo>
                <a:cubicBezTo>
                  <a:pt x="190" y="132"/>
                  <a:pt x="190" y="132"/>
                  <a:pt x="190" y="132"/>
                </a:cubicBezTo>
                <a:cubicBezTo>
                  <a:pt x="189" y="132"/>
                  <a:pt x="188" y="131"/>
                  <a:pt x="188" y="130"/>
                </a:cubicBezTo>
                <a:cubicBezTo>
                  <a:pt x="188" y="129"/>
                  <a:pt x="189" y="128"/>
                  <a:pt x="190" y="128"/>
                </a:cubicBezTo>
                <a:cubicBezTo>
                  <a:pt x="229" y="128"/>
                  <a:pt x="229" y="128"/>
                  <a:pt x="229" y="128"/>
                </a:cubicBezTo>
                <a:cubicBezTo>
                  <a:pt x="232" y="128"/>
                  <a:pt x="234" y="126"/>
                  <a:pt x="234" y="123"/>
                </a:cubicBezTo>
                <a:cubicBezTo>
                  <a:pt x="234" y="121"/>
                  <a:pt x="232" y="118"/>
                  <a:pt x="229" y="118"/>
                </a:cubicBezTo>
                <a:cubicBezTo>
                  <a:pt x="200" y="118"/>
                  <a:pt x="200" y="118"/>
                  <a:pt x="200" y="118"/>
                </a:cubicBezTo>
                <a:cubicBezTo>
                  <a:pt x="199" y="118"/>
                  <a:pt x="198" y="118"/>
                  <a:pt x="198" y="117"/>
                </a:cubicBezTo>
                <a:cubicBezTo>
                  <a:pt x="198" y="116"/>
                  <a:pt x="199" y="115"/>
                  <a:pt x="200" y="115"/>
                </a:cubicBezTo>
                <a:cubicBezTo>
                  <a:pt x="228" y="115"/>
                  <a:pt x="228" y="115"/>
                  <a:pt x="228" y="115"/>
                </a:cubicBezTo>
                <a:cubicBezTo>
                  <a:pt x="231" y="115"/>
                  <a:pt x="234" y="113"/>
                  <a:pt x="234" y="110"/>
                </a:cubicBezTo>
                <a:cubicBezTo>
                  <a:pt x="234" y="107"/>
                  <a:pt x="231" y="105"/>
                  <a:pt x="228" y="105"/>
                </a:cubicBezTo>
                <a:cubicBezTo>
                  <a:pt x="181" y="105"/>
                  <a:pt x="181" y="105"/>
                  <a:pt x="181" y="105"/>
                </a:cubicBezTo>
                <a:cubicBezTo>
                  <a:pt x="180" y="105"/>
                  <a:pt x="180" y="104"/>
                  <a:pt x="180" y="103"/>
                </a:cubicBezTo>
                <a:cubicBezTo>
                  <a:pt x="180" y="102"/>
                  <a:pt x="180" y="101"/>
                  <a:pt x="181" y="101"/>
                </a:cubicBezTo>
                <a:cubicBezTo>
                  <a:pt x="190" y="101"/>
                  <a:pt x="190" y="101"/>
                  <a:pt x="190" y="101"/>
                </a:cubicBezTo>
                <a:cubicBezTo>
                  <a:pt x="192" y="101"/>
                  <a:pt x="195" y="99"/>
                  <a:pt x="195" y="96"/>
                </a:cubicBezTo>
                <a:cubicBezTo>
                  <a:pt x="195" y="93"/>
                  <a:pt x="192" y="91"/>
                  <a:pt x="190" y="91"/>
                </a:cubicBezTo>
                <a:cubicBezTo>
                  <a:pt x="181" y="91"/>
                  <a:pt x="181" y="91"/>
                  <a:pt x="181" y="91"/>
                </a:cubicBezTo>
                <a:cubicBezTo>
                  <a:pt x="180" y="91"/>
                  <a:pt x="179" y="90"/>
                  <a:pt x="179" y="89"/>
                </a:cubicBezTo>
                <a:cubicBezTo>
                  <a:pt x="179" y="89"/>
                  <a:pt x="180" y="88"/>
                  <a:pt x="181" y="88"/>
                </a:cubicBezTo>
                <a:cubicBezTo>
                  <a:pt x="209" y="88"/>
                  <a:pt x="209" y="88"/>
                  <a:pt x="209" y="88"/>
                </a:cubicBezTo>
                <a:cubicBezTo>
                  <a:pt x="209" y="88"/>
                  <a:pt x="209" y="88"/>
                  <a:pt x="209" y="88"/>
                </a:cubicBezTo>
                <a:cubicBezTo>
                  <a:pt x="375" y="88"/>
                  <a:pt x="375" y="88"/>
                  <a:pt x="375" y="88"/>
                </a:cubicBezTo>
                <a:cubicBezTo>
                  <a:pt x="376" y="88"/>
                  <a:pt x="377" y="89"/>
                  <a:pt x="377" y="89"/>
                </a:cubicBezTo>
                <a:cubicBezTo>
                  <a:pt x="377" y="90"/>
                  <a:pt x="376" y="91"/>
                  <a:pt x="375" y="91"/>
                </a:cubicBezTo>
                <a:cubicBezTo>
                  <a:pt x="202" y="91"/>
                  <a:pt x="202" y="91"/>
                  <a:pt x="202" y="91"/>
                </a:cubicBezTo>
                <a:cubicBezTo>
                  <a:pt x="199" y="91"/>
                  <a:pt x="197" y="93"/>
                  <a:pt x="197" y="96"/>
                </a:cubicBezTo>
                <a:cubicBezTo>
                  <a:pt x="197" y="99"/>
                  <a:pt x="199" y="101"/>
                  <a:pt x="202" y="101"/>
                </a:cubicBezTo>
                <a:cubicBezTo>
                  <a:pt x="375" y="101"/>
                  <a:pt x="375" y="101"/>
                  <a:pt x="375" y="101"/>
                </a:cubicBezTo>
                <a:cubicBezTo>
                  <a:pt x="376" y="101"/>
                  <a:pt x="377" y="102"/>
                  <a:pt x="377" y="103"/>
                </a:cubicBezTo>
                <a:cubicBezTo>
                  <a:pt x="377" y="104"/>
                  <a:pt x="376" y="105"/>
                  <a:pt x="375" y="105"/>
                </a:cubicBezTo>
                <a:cubicBezTo>
                  <a:pt x="245" y="105"/>
                  <a:pt x="245" y="105"/>
                  <a:pt x="245" y="105"/>
                </a:cubicBezTo>
                <a:cubicBezTo>
                  <a:pt x="242" y="105"/>
                  <a:pt x="240" y="107"/>
                  <a:pt x="240" y="110"/>
                </a:cubicBezTo>
                <a:cubicBezTo>
                  <a:pt x="240" y="113"/>
                  <a:pt x="242" y="115"/>
                  <a:pt x="245" y="115"/>
                </a:cubicBezTo>
                <a:cubicBezTo>
                  <a:pt x="366" y="115"/>
                  <a:pt x="366" y="115"/>
                  <a:pt x="366" y="115"/>
                </a:cubicBezTo>
                <a:cubicBezTo>
                  <a:pt x="367" y="115"/>
                  <a:pt x="368" y="116"/>
                  <a:pt x="368" y="117"/>
                </a:cubicBezTo>
                <a:cubicBezTo>
                  <a:pt x="368" y="118"/>
                  <a:pt x="367" y="118"/>
                  <a:pt x="366" y="118"/>
                </a:cubicBezTo>
                <a:cubicBezTo>
                  <a:pt x="245" y="118"/>
                  <a:pt x="245" y="118"/>
                  <a:pt x="245" y="118"/>
                </a:cubicBezTo>
                <a:cubicBezTo>
                  <a:pt x="242" y="118"/>
                  <a:pt x="240" y="121"/>
                  <a:pt x="240" y="124"/>
                </a:cubicBezTo>
                <a:cubicBezTo>
                  <a:pt x="240" y="126"/>
                  <a:pt x="242" y="128"/>
                  <a:pt x="245" y="128"/>
                </a:cubicBezTo>
                <a:cubicBezTo>
                  <a:pt x="360" y="128"/>
                  <a:pt x="360" y="128"/>
                  <a:pt x="360" y="128"/>
                </a:cubicBezTo>
                <a:cubicBezTo>
                  <a:pt x="361" y="128"/>
                  <a:pt x="362" y="129"/>
                  <a:pt x="362" y="130"/>
                </a:cubicBezTo>
                <a:cubicBezTo>
                  <a:pt x="362" y="131"/>
                  <a:pt x="361" y="132"/>
                  <a:pt x="360" y="132"/>
                </a:cubicBezTo>
                <a:cubicBezTo>
                  <a:pt x="240" y="132"/>
                  <a:pt x="240" y="132"/>
                  <a:pt x="240" y="132"/>
                </a:cubicBezTo>
                <a:cubicBezTo>
                  <a:pt x="237" y="132"/>
                  <a:pt x="235" y="134"/>
                  <a:pt x="235" y="137"/>
                </a:cubicBezTo>
                <a:cubicBezTo>
                  <a:pt x="235" y="140"/>
                  <a:pt x="237" y="142"/>
                  <a:pt x="240" y="142"/>
                </a:cubicBezTo>
                <a:cubicBezTo>
                  <a:pt x="360" y="142"/>
                  <a:pt x="360" y="142"/>
                  <a:pt x="360" y="142"/>
                </a:cubicBezTo>
                <a:cubicBezTo>
                  <a:pt x="360" y="142"/>
                  <a:pt x="361" y="143"/>
                  <a:pt x="361" y="144"/>
                </a:cubicBezTo>
                <a:cubicBezTo>
                  <a:pt x="361" y="145"/>
                  <a:pt x="360" y="146"/>
                  <a:pt x="360" y="146"/>
                </a:cubicBezTo>
                <a:cubicBezTo>
                  <a:pt x="252" y="146"/>
                  <a:pt x="252" y="146"/>
                  <a:pt x="252" y="146"/>
                </a:cubicBezTo>
                <a:cubicBezTo>
                  <a:pt x="249" y="146"/>
                  <a:pt x="247" y="148"/>
                  <a:pt x="247" y="151"/>
                </a:cubicBezTo>
                <a:cubicBezTo>
                  <a:pt x="247" y="153"/>
                  <a:pt x="249" y="156"/>
                  <a:pt x="252" y="156"/>
                </a:cubicBezTo>
                <a:cubicBezTo>
                  <a:pt x="338" y="156"/>
                  <a:pt x="338" y="156"/>
                  <a:pt x="338" y="156"/>
                </a:cubicBezTo>
                <a:cubicBezTo>
                  <a:pt x="339" y="156"/>
                  <a:pt x="340" y="156"/>
                  <a:pt x="340" y="157"/>
                </a:cubicBezTo>
                <a:cubicBezTo>
                  <a:pt x="340" y="158"/>
                  <a:pt x="339" y="159"/>
                  <a:pt x="338" y="159"/>
                </a:cubicBezTo>
                <a:cubicBezTo>
                  <a:pt x="303" y="159"/>
                  <a:pt x="303" y="159"/>
                  <a:pt x="303" y="159"/>
                </a:cubicBezTo>
                <a:cubicBezTo>
                  <a:pt x="301" y="159"/>
                  <a:pt x="298" y="161"/>
                  <a:pt x="298" y="164"/>
                </a:cubicBezTo>
                <a:cubicBezTo>
                  <a:pt x="298" y="167"/>
                  <a:pt x="301" y="169"/>
                  <a:pt x="303" y="169"/>
                </a:cubicBezTo>
                <a:cubicBezTo>
                  <a:pt x="343" y="169"/>
                  <a:pt x="343" y="169"/>
                  <a:pt x="343" y="169"/>
                </a:cubicBezTo>
                <a:cubicBezTo>
                  <a:pt x="344" y="169"/>
                  <a:pt x="344" y="170"/>
                  <a:pt x="344" y="171"/>
                </a:cubicBezTo>
                <a:cubicBezTo>
                  <a:pt x="344" y="172"/>
                  <a:pt x="344" y="173"/>
                  <a:pt x="343" y="173"/>
                </a:cubicBezTo>
                <a:cubicBezTo>
                  <a:pt x="311" y="173"/>
                  <a:pt x="311" y="173"/>
                  <a:pt x="311" y="173"/>
                </a:cubicBezTo>
                <a:cubicBezTo>
                  <a:pt x="308" y="173"/>
                  <a:pt x="306" y="175"/>
                  <a:pt x="306" y="178"/>
                </a:cubicBezTo>
                <a:cubicBezTo>
                  <a:pt x="306" y="181"/>
                  <a:pt x="308" y="183"/>
                  <a:pt x="311" y="183"/>
                </a:cubicBezTo>
                <a:cubicBezTo>
                  <a:pt x="365" y="183"/>
                  <a:pt x="365" y="183"/>
                  <a:pt x="365" y="183"/>
                </a:cubicBezTo>
                <a:cubicBezTo>
                  <a:pt x="366" y="183"/>
                  <a:pt x="367" y="184"/>
                  <a:pt x="367" y="185"/>
                </a:cubicBezTo>
                <a:cubicBezTo>
                  <a:pt x="367" y="186"/>
                  <a:pt x="366" y="186"/>
                  <a:pt x="365" y="186"/>
                </a:cubicBezTo>
                <a:cubicBezTo>
                  <a:pt x="343" y="186"/>
                  <a:pt x="343" y="186"/>
                  <a:pt x="343" y="186"/>
                </a:cubicBezTo>
                <a:cubicBezTo>
                  <a:pt x="340" y="186"/>
                  <a:pt x="338" y="189"/>
                  <a:pt x="338" y="191"/>
                </a:cubicBezTo>
                <a:cubicBezTo>
                  <a:pt x="338" y="194"/>
                  <a:pt x="340" y="196"/>
                  <a:pt x="343" y="196"/>
                </a:cubicBezTo>
                <a:cubicBezTo>
                  <a:pt x="382" y="196"/>
                  <a:pt x="382" y="196"/>
                  <a:pt x="382" y="196"/>
                </a:cubicBezTo>
                <a:cubicBezTo>
                  <a:pt x="385" y="196"/>
                  <a:pt x="388" y="194"/>
                  <a:pt x="388" y="191"/>
                </a:cubicBezTo>
                <a:cubicBezTo>
                  <a:pt x="388" y="189"/>
                  <a:pt x="385" y="186"/>
                  <a:pt x="382" y="186"/>
                </a:cubicBezTo>
                <a:cubicBezTo>
                  <a:pt x="379" y="186"/>
                  <a:pt x="379" y="186"/>
                  <a:pt x="379" y="186"/>
                </a:cubicBezTo>
                <a:cubicBezTo>
                  <a:pt x="378" y="186"/>
                  <a:pt x="377" y="186"/>
                  <a:pt x="377" y="185"/>
                </a:cubicBezTo>
                <a:cubicBezTo>
                  <a:pt x="377" y="184"/>
                  <a:pt x="378" y="183"/>
                  <a:pt x="379" y="183"/>
                </a:cubicBezTo>
                <a:cubicBezTo>
                  <a:pt x="396" y="183"/>
                  <a:pt x="396" y="183"/>
                  <a:pt x="396" y="183"/>
                </a:cubicBezTo>
                <a:cubicBezTo>
                  <a:pt x="397" y="183"/>
                  <a:pt x="398" y="184"/>
                  <a:pt x="398" y="185"/>
                </a:cubicBezTo>
                <a:cubicBezTo>
                  <a:pt x="398" y="186"/>
                  <a:pt x="397" y="186"/>
                  <a:pt x="396" y="186"/>
                </a:cubicBezTo>
                <a:cubicBezTo>
                  <a:pt x="394" y="186"/>
                  <a:pt x="394" y="186"/>
                  <a:pt x="394" y="186"/>
                </a:cubicBezTo>
                <a:cubicBezTo>
                  <a:pt x="392" y="186"/>
                  <a:pt x="389" y="189"/>
                  <a:pt x="389" y="191"/>
                </a:cubicBezTo>
                <a:cubicBezTo>
                  <a:pt x="389" y="194"/>
                  <a:pt x="392" y="196"/>
                  <a:pt x="394" y="196"/>
                </a:cubicBezTo>
                <a:cubicBezTo>
                  <a:pt x="396" y="196"/>
                  <a:pt x="396" y="196"/>
                  <a:pt x="396" y="196"/>
                </a:cubicBezTo>
                <a:cubicBezTo>
                  <a:pt x="399" y="196"/>
                  <a:pt x="401" y="199"/>
                  <a:pt x="401" y="201"/>
                </a:cubicBezTo>
                <a:cubicBezTo>
                  <a:pt x="401" y="204"/>
                  <a:pt x="399" y="207"/>
                  <a:pt x="396" y="207"/>
                </a:cubicBezTo>
                <a:cubicBezTo>
                  <a:pt x="365" y="207"/>
                  <a:pt x="365" y="207"/>
                  <a:pt x="365" y="207"/>
                </a:cubicBezTo>
                <a:cubicBezTo>
                  <a:pt x="362" y="207"/>
                  <a:pt x="360" y="209"/>
                  <a:pt x="360" y="212"/>
                </a:cubicBezTo>
                <a:cubicBezTo>
                  <a:pt x="360" y="215"/>
                  <a:pt x="362" y="217"/>
                  <a:pt x="365" y="217"/>
                </a:cubicBezTo>
                <a:cubicBezTo>
                  <a:pt x="400" y="217"/>
                  <a:pt x="400" y="217"/>
                  <a:pt x="400" y="217"/>
                </a:cubicBezTo>
                <a:cubicBezTo>
                  <a:pt x="401" y="217"/>
                  <a:pt x="401" y="217"/>
                  <a:pt x="401" y="218"/>
                </a:cubicBezTo>
                <a:cubicBezTo>
                  <a:pt x="401" y="220"/>
                  <a:pt x="401" y="220"/>
                  <a:pt x="400" y="220"/>
                </a:cubicBezTo>
                <a:cubicBezTo>
                  <a:pt x="354" y="220"/>
                  <a:pt x="354" y="220"/>
                  <a:pt x="354" y="220"/>
                </a:cubicBezTo>
                <a:cubicBezTo>
                  <a:pt x="352" y="220"/>
                  <a:pt x="349" y="222"/>
                  <a:pt x="349" y="225"/>
                </a:cubicBezTo>
                <a:cubicBezTo>
                  <a:pt x="349" y="228"/>
                  <a:pt x="352" y="230"/>
                  <a:pt x="354" y="230"/>
                </a:cubicBezTo>
                <a:cubicBezTo>
                  <a:pt x="403" y="230"/>
                  <a:pt x="403" y="230"/>
                  <a:pt x="403" y="230"/>
                </a:cubicBezTo>
                <a:cubicBezTo>
                  <a:pt x="404" y="230"/>
                  <a:pt x="405" y="231"/>
                  <a:pt x="405" y="232"/>
                </a:cubicBezTo>
                <a:cubicBezTo>
                  <a:pt x="405" y="233"/>
                  <a:pt x="404" y="234"/>
                  <a:pt x="403" y="234"/>
                </a:cubicBezTo>
                <a:cubicBezTo>
                  <a:pt x="355" y="234"/>
                  <a:pt x="355" y="234"/>
                  <a:pt x="355" y="234"/>
                </a:cubicBezTo>
                <a:cubicBezTo>
                  <a:pt x="352" y="234"/>
                  <a:pt x="350" y="236"/>
                  <a:pt x="350" y="239"/>
                </a:cubicBezTo>
                <a:cubicBezTo>
                  <a:pt x="350" y="242"/>
                  <a:pt x="352" y="244"/>
                  <a:pt x="355" y="244"/>
                </a:cubicBezTo>
                <a:cubicBezTo>
                  <a:pt x="399" y="244"/>
                  <a:pt x="399" y="244"/>
                  <a:pt x="399" y="244"/>
                </a:cubicBezTo>
                <a:cubicBezTo>
                  <a:pt x="400" y="244"/>
                  <a:pt x="401" y="245"/>
                  <a:pt x="401" y="246"/>
                </a:cubicBezTo>
                <a:cubicBezTo>
                  <a:pt x="401" y="247"/>
                  <a:pt x="400" y="247"/>
                  <a:pt x="399" y="247"/>
                </a:cubicBezTo>
                <a:cubicBezTo>
                  <a:pt x="385" y="247"/>
                  <a:pt x="385" y="247"/>
                  <a:pt x="385" y="247"/>
                </a:cubicBezTo>
                <a:cubicBezTo>
                  <a:pt x="382" y="247"/>
                  <a:pt x="380" y="250"/>
                  <a:pt x="380" y="252"/>
                </a:cubicBezTo>
                <a:cubicBezTo>
                  <a:pt x="380" y="255"/>
                  <a:pt x="382" y="258"/>
                  <a:pt x="385" y="258"/>
                </a:cubicBezTo>
                <a:cubicBezTo>
                  <a:pt x="391" y="258"/>
                  <a:pt x="391" y="258"/>
                  <a:pt x="391" y="258"/>
                </a:cubicBezTo>
                <a:cubicBezTo>
                  <a:pt x="392" y="258"/>
                  <a:pt x="392" y="258"/>
                  <a:pt x="392" y="259"/>
                </a:cubicBezTo>
                <a:cubicBezTo>
                  <a:pt x="392" y="260"/>
                  <a:pt x="392" y="261"/>
                  <a:pt x="391" y="261"/>
                </a:cubicBezTo>
                <a:cubicBezTo>
                  <a:pt x="389" y="261"/>
                  <a:pt x="389" y="261"/>
                  <a:pt x="389" y="261"/>
                </a:cubicBezTo>
                <a:cubicBezTo>
                  <a:pt x="384" y="261"/>
                  <a:pt x="380" y="265"/>
                  <a:pt x="380" y="269"/>
                </a:cubicBezTo>
                <a:cubicBezTo>
                  <a:pt x="380" y="274"/>
                  <a:pt x="384" y="278"/>
                  <a:pt x="389" y="278"/>
                </a:cubicBezTo>
                <a:cubicBezTo>
                  <a:pt x="421" y="278"/>
                  <a:pt x="421" y="278"/>
                  <a:pt x="421" y="278"/>
                </a:cubicBezTo>
                <a:cubicBezTo>
                  <a:pt x="424" y="278"/>
                  <a:pt x="427" y="276"/>
                  <a:pt x="427" y="273"/>
                </a:cubicBezTo>
                <a:cubicBezTo>
                  <a:pt x="427" y="270"/>
                  <a:pt x="424" y="268"/>
                  <a:pt x="421" y="268"/>
                </a:cubicBezTo>
                <a:cubicBezTo>
                  <a:pt x="416" y="268"/>
                  <a:pt x="416" y="268"/>
                  <a:pt x="416" y="268"/>
                </a:cubicBezTo>
                <a:cubicBezTo>
                  <a:pt x="415" y="268"/>
                  <a:pt x="414" y="267"/>
                  <a:pt x="414" y="266"/>
                </a:cubicBezTo>
                <a:cubicBezTo>
                  <a:pt x="414" y="265"/>
                  <a:pt x="415" y="264"/>
                  <a:pt x="416" y="264"/>
                </a:cubicBezTo>
                <a:cubicBezTo>
                  <a:pt x="430" y="264"/>
                  <a:pt x="430" y="264"/>
                  <a:pt x="430" y="264"/>
                </a:cubicBezTo>
                <a:cubicBezTo>
                  <a:pt x="432" y="264"/>
                  <a:pt x="435" y="262"/>
                  <a:pt x="435" y="259"/>
                </a:cubicBezTo>
                <a:cubicBezTo>
                  <a:pt x="435" y="256"/>
                  <a:pt x="432" y="254"/>
                  <a:pt x="430" y="254"/>
                </a:cubicBezTo>
                <a:cubicBezTo>
                  <a:pt x="423" y="254"/>
                  <a:pt x="423" y="254"/>
                  <a:pt x="423" y="254"/>
                </a:cubicBezTo>
                <a:cubicBezTo>
                  <a:pt x="422" y="254"/>
                  <a:pt x="422" y="253"/>
                  <a:pt x="422" y="252"/>
                </a:cubicBezTo>
                <a:cubicBezTo>
                  <a:pt x="422" y="251"/>
                  <a:pt x="422" y="251"/>
                  <a:pt x="423" y="251"/>
                </a:cubicBezTo>
                <a:cubicBezTo>
                  <a:pt x="434" y="251"/>
                  <a:pt x="434" y="251"/>
                  <a:pt x="434" y="251"/>
                </a:cubicBezTo>
                <a:cubicBezTo>
                  <a:pt x="437" y="251"/>
                  <a:pt x="439" y="248"/>
                  <a:pt x="439" y="246"/>
                </a:cubicBezTo>
                <a:cubicBezTo>
                  <a:pt x="439" y="243"/>
                  <a:pt x="437" y="241"/>
                  <a:pt x="434" y="241"/>
                </a:cubicBezTo>
                <a:cubicBezTo>
                  <a:pt x="422" y="240"/>
                  <a:pt x="422" y="240"/>
                  <a:pt x="422" y="240"/>
                </a:cubicBezTo>
                <a:cubicBezTo>
                  <a:pt x="421" y="240"/>
                  <a:pt x="420" y="240"/>
                  <a:pt x="420" y="239"/>
                </a:cubicBezTo>
                <a:cubicBezTo>
                  <a:pt x="420" y="238"/>
                  <a:pt x="421" y="237"/>
                  <a:pt x="422" y="237"/>
                </a:cubicBezTo>
                <a:cubicBezTo>
                  <a:pt x="442" y="237"/>
                  <a:pt x="442" y="237"/>
                  <a:pt x="442" y="237"/>
                </a:cubicBezTo>
                <a:cubicBezTo>
                  <a:pt x="458" y="237"/>
                  <a:pt x="472" y="224"/>
                  <a:pt x="473" y="209"/>
                </a:cubicBezTo>
                <a:cubicBezTo>
                  <a:pt x="475" y="208"/>
                  <a:pt x="476" y="206"/>
                  <a:pt x="476" y="205"/>
                </a:cubicBezTo>
                <a:cubicBezTo>
                  <a:pt x="476" y="202"/>
                  <a:pt x="474" y="200"/>
                  <a:pt x="471"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FFFFFF"/>
              </a:solidFill>
            </a:endParaRPr>
          </a:p>
        </p:txBody>
      </p:sp>
    </p:spTree>
    <p:extLst>
      <p:ext uri="{BB962C8B-B14F-4D97-AF65-F5344CB8AC3E}">
        <p14:creationId xmlns:p14="http://schemas.microsoft.com/office/powerpoint/2010/main" val="17336556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34.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294" spc="-98"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1" y="3878574"/>
            <a:ext cx="7171337" cy="1792326"/>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Speaker name</a:t>
            </a:r>
          </a:p>
        </p:txBody>
      </p:sp>
      <p:pic>
        <p:nvPicPr>
          <p:cNvPr id="140" name="Picture 139"/>
          <p:cNvPicPr>
            <a:picLocks noChangeAspect="1"/>
          </p:cNvPicPr>
          <p:nvPr userDrawn="1"/>
        </p:nvPicPr>
        <p:blipFill>
          <a:blip r:embed="rId2"/>
          <a:stretch>
            <a:fillRect/>
          </a:stretch>
        </p:blipFill>
        <p:spPr bwMode="black">
          <a:xfrm>
            <a:off x="448212" y="471692"/>
            <a:ext cx="1454257" cy="304828"/>
          </a:xfrm>
          <a:prstGeom prst="rect">
            <a:avLst/>
          </a:prstGeom>
        </p:spPr>
      </p:pic>
      <p:sp>
        <p:nvSpPr>
          <p:cNvPr id="141" name="Freeform 19"/>
          <p:cNvSpPr>
            <a:spLocks noChangeAspect="1" noEditPoints="1"/>
          </p:cNvSpPr>
          <p:nvPr userDrawn="1"/>
        </p:nvSpPr>
        <p:spPr bwMode="black">
          <a:xfrm>
            <a:off x="6595141" y="3398363"/>
            <a:ext cx="5139164" cy="2985547"/>
          </a:xfrm>
          <a:custGeom>
            <a:avLst/>
            <a:gdLst>
              <a:gd name="T0" fmla="*/ 230 w 476"/>
              <a:gd name="T1" fmla="*/ 110 h 278"/>
              <a:gd name="T2" fmla="*/ 204 w 476"/>
              <a:gd name="T3" fmla="*/ 137 h 278"/>
              <a:gd name="T4" fmla="*/ 248 w 476"/>
              <a:gd name="T5" fmla="*/ 164 h 278"/>
              <a:gd name="T6" fmla="*/ 249 w 476"/>
              <a:gd name="T7" fmla="*/ 191 h 278"/>
              <a:gd name="T8" fmla="*/ 241 w 476"/>
              <a:gd name="T9" fmla="*/ 218 h 278"/>
              <a:gd name="T10" fmla="*/ 245 w 476"/>
              <a:gd name="T11" fmla="*/ 256 h 278"/>
              <a:gd name="T12" fmla="*/ 122 w 476"/>
              <a:gd name="T13" fmla="*/ 239 h 278"/>
              <a:gd name="T14" fmla="*/ 145 w 476"/>
              <a:gd name="T15" fmla="*/ 212 h 278"/>
              <a:gd name="T16" fmla="*/ 130 w 476"/>
              <a:gd name="T17" fmla="*/ 185 h 278"/>
              <a:gd name="T18" fmla="*/ 70 w 476"/>
              <a:gd name="T19" fmla="*/ 157 h 278"/>
              <a:gd name="T20" fmla="*/ 95 w 476"/>
              <a:gd name="T21" fmla="*/ 130 h 278"/>
              <a:gd name="T22" fmla="*/ 128 w 476"/>
              <a:gd name="T23" fmla="*/ 103 h 278"/>
              <a:gd name="T24" fmla="*/ 140 w 476"/>
              <a:gd name="T25" fmla="*/ 76 h 278"/>
              <a:gd name="T26" fmla="*/ 135 w 476"/>
              <a:gd name="T27" fmla="*/ 49 h 278"/>
              <a:gd name="T28" fmla="*/ 145 w 476"/>
              <a:gd name="T29" fmla="*/ 22 h 278"/>
              <a:gd name="T30" fmla="*/ 248 w 476"/>
              <a:gd name="T31" fmla="*/ 42 h 278"/>
              <a:gd name="T32" fmla="*/ 217 w 476"/>
              <a:gd name="T33" fmla="*/ 69 h 278"/>
              <a:gd name="T34" fmla="*/ 422 w 476"/>
              <a:gd name="T35" fmla="*/ 234 h 278"/>
              <a:gd name="T36" fmla="*/ 416 w 476"/>
              <a:gd name="T37" fmla="*/ 261 h 278"/>
              <a:gd name="T38" fmla="*/ 385 w 476"/>
              <a:gd name="T39" fmla="*/ 254 h 278"/>
              <a:gd name="T40" fmla="*/ 354 w 476"/>
              <a:gd name="T41" fmla="*/ 227 h 278"/>
              <a:gd name="T42" fmla="*/ 394 w 476"/>
              <a:gd name="T43" fmla="*/ 193 h 278"/>
              <a:gd name="T44" fmla="*/ 343 w 476"/>
              <a:gd name="T45" fmla="*/ 193 h 278"/>
              <a:gd name="T46" fmla="*/ 303 w 476"/>
              <a:gd name="T47" fmla="*/ 166 h 278"/>
              <a:gd name="T48" fmla="*/ 240 w 476"/>
              <a:gd name="T49" fmla="*/ 139 h 278"/>
              <a:gd name="T50" fmla="*/ 245 w 476"/>
              <a:gd name="T51" fmla="*/ 112 h 278"/>
              <a:gd name="T52" fmla="*/ 213 w 476"/>
              <a:gd name="T53" fmla="*/ 85 h 278"/>
              <a:gd name="T54" fmla="*/ 402 w 476"/>
              <a:gd name="T55" fmla="*/ 62 h 278"/>
              <a:gd name="T56" fmla="*/ 404 w 476"/>
              <a:gd name="T57" fmla="*/ 35 h 278"/>
              <a:gd name="T58" fmla="*/ 180 w 476"/>
              <a:gd name="T59" fmla="*/ 28 h 278"/>
              <a:gd name="T60" fmla="*/ 175 w 476"/>
              <a:gd name="T61" fmla="*/ 56 h 278"/>
              <a:gd name="T62" fmla="*/ 149 w 476"/>
              <a:gd name="T63" fmla="*/ 83 h 278"/>
              <a:gd name="T64" fmla="*/ 6 w 476"/>
              <a:gd name="T65" fmla="*/ 67 h 278"/>
              <a:gd name="T66" fmla="*/ 17 w 476"/>
              <a:gd name="T67" fmla="*/ 40 h 278"/>
              <a:gd name="T68" fmla="*/ 56 w 476"/>
              <a:gd name="T69" fmla="*/ 47 h 278"/>
              <a:gd name="T70" fmla="*/ 87 w 476"/>
              <a:gd name="T71" fmla="*/ 74 h 278"/>
              <a:gd name="T72" fmla="*/ 34 w 476"/>
              <a:gd name="T73" fmla="*/ 96 h 278"/>
              <a:gd name="T74" fmla="*/ 33 w 476"/>
              <a:gd name="T75" fmla="*/ 123 h 278"/>
              <a:gd name="T76" fmla="*/ 51 w 476"/>
              <a:gd name="T77" fmla="*/ 151 h 278"/>
              <a:gd name="T78" fmla="*/ 75 w 476"/>
              <a:gd name="T79" fmla="*/ 178 h 278"/>
              <a:gd name="T80" fmla="*/ 94 w 476"/>
              <a:gd name="T81" fmla="*/ 205 h 278"/>
              <a:gd name="T82" fmla="*/ 99 w 476"/>
              <a:gd name="T83" fmla="*/ 232 h 278"/>
              <a:gd name="T84" fmla="*/ 100 w 476"/>
              <a:gd name="T85" fmla="*/ 259 h 278"/>
              <a:gd name="T86" fmla="*/ 222 w 476"/>
              <a:gd name="T87" fmla="*/ 227 h 278"/>
              <a:gd name="T88" fmla="*/ 216 w 476"/>
              <a:gd name="T89" fmla="*/ 200 h 278"/>
              <a:gd name="T90" fmla="*/ 187 w 476"/>
              <a:gd name="T91" fmla="*/ 173 h 278"/>
              <a:gd name="T92" fmla="*/ 190 w 476"/>
              <a:gd name="T93" fmla="*/ 146 h 278"/>
              <a:gd name="T94" fmla="*/ 200 w 476"/>
              <a:gd name="T95" fmla="*/ 118 h 278"/>
              <a:gd name="T96" fmla="*/ 181 w 476"/>
              <a:gd name="T97" fmla="*/ 91 h 278"/>
              <a:gd name="T98" fmla="*/ 377 w 476"/>
              <a:gd name="T99" fmla="*/ 103 h 278"/>
              <a:gd name="T100" fmla="*/ 362 w 476"/>
              <a:gd name="T101" fmla="*/ 130 h 278"/>
              <a:gd name="T102" fmla="*/ 340 w 476"/>
              <a:gd name="T103" fmla="*/ 157 h 278"/>
              <a:gd name="T104" fmla="*/ 367 w 476"/>
              <a:gd name="T105" fmla="*/ 185 h 278"/>
              <a:gd name="T106" fmla="*/ 398 w 476"/>
              <a:gd name="T107" fmla="*/ 185 h 278"/>
              <a:gd name="T108" fmla="*/ 401 w 476"/>
              <a:gd name="T109" fmla="*/ 218 h 278"/>
              <a:gd name="T110" fmla="*/ 401 w 476"/>
              <a:gd name="T111" fmla="*/ 246 h 278"/>
              <a:gd name="T112" fmla="*/ 427 w 476"/>
              <a:gd name="T113" fmla="*/ 273 h 278"/>
              <a:gd name="T114" fmla="*/ 439 w 476"/>
              <a:gd name="T115" fmla="*/ 246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6" h="278">
                <a:moveTo>
                  <a:pt x="205" y="84"/>
                </a:moveTo>
                <a:cubicBezTo>
                  <a:pt x="181" y="84"/>
                  <a:pt x="181" y="84"/>
                  <a:pt x="181" y="84"/>
                </a:cubicBezTo>
                <a:cubicBezTo>
                  <a:pt x="178" y="84"/>
                  <a:pt x="176" y="87"/>
                  <a:pt x="176" y="89"/>
                </a:cubicBezTo>
                <a:cubicBezTo>
                  <a:pt x="176" y="92"/>
                  <a:pt x="178" y="95"/>
                  <a:pt x="181" y="95"/>
                </a:cubicBezTo>
                <a:cubicBezTo>
                  <a:pt x="190" y="95"/>
                  <a:pt x="190" y="95"/>
                  <a:pt x="190" y="95"/>
                </a:cubicBezTo>
                <a:cubicBezTo>
                  <a:pt x="191" y="95"/>
                  <a:pt x="192" y="95"/>
                  <a:pt x="192" y="96"/>
                </a:cubicBezTo>
                <a:cubicBezTo>
                  <a:pt x="192" y="97"/>
                  <a:pt x="191" y="98"/>
                  <a:pt x="190" y="98"/>
                </a:cubicBezTo>
                <a:cubicBezTo>
                  <a:pt x="181" y="98"/>
                  <a:pt x="181" y="98"/>
                  <a:pt x="181" y="98"/>
                </a:cubicBezTo>
                <a:cubicBezTo>
                  <a:pt x="178" y="98"/>
                  <a:pt x="176" y="100"/>
                  <a:pt x="176" y="103"/>
                </a:cubicBezTo>
                <a:cubicBezTo>
                  <a:pt x="176" y="106"/>
                  <a:pt x="178" y="108"/>
                  <a:pt x="181" y="108"/>
                </a:cubicBezTo>
                <a:cubicBezTo>
                  <a:pt x="228" y="108"/>
                  <a:pt x="228" y="108"/>
                  <a:pt x="228" y="108"/>
                </a:cubicBezTo>
                <a:cubicBezTo>
                  <a:pt x="229" y="108"/>
                  <a:pt x="230" y="109"/>
                  <a:pt x="230" y="110"/>
                </a:cubicBezTo>
                <a:cubicBezTo>
                  <a:pt x="230" y="111"/>
                  <a:pt x="229" y="112"/>
                  <a:pt x="228" y="112"/>
                </a:cubicBezTo>
                <a:cubicBezTo>
                  <a:pt x="200" y="112"/>
                  <a:pt x="200" y="112"/>
                  <a:pt x="200" y="112"/>
                </a:cubicBezTo>
                <a:cubicBezTo>
                  <a:pt x="197" y="112"/>
                  <a:pt x="194" y="114"/>
                  <a:pt x="194" y="117"/>
                </a:cubicBezTo>
                <a:cubicBezTo>
                  <a:pt x="194" y="119"/>
                  <a:pt x="197" y="122"/>
                  <a:pt x="200" y="122"/>
                </a:cubicBezTo>
                <a:cubicBezTo>
                  <a:pt x="229" y="122"/>
                  <a:pt x="229" y="122"/>
                  <a:pt x="229" y="122"/>
                </a:cubicBezTo>
                <a:cubicBezTo>
                  <a:pt x="230" y="122"/>
                  <a:pt x="231" y="122"/>
                  <a:pt x="231" y="123"/>
                </a:cubicBezTo>
                <a:cubicBezTo>
                  <a:pt x="231" y="124"/>
                  <a:pt x="230" y="125"/>
                  <a:pt x="229" y="125"/>
                </a:cubicBezTo>
                <a:cubicBezTo>
                  <a:pt x="190" y="125"/>
                  <a:pt x="190" y="125"/>
                  <a:pt x="190" y="125"/>
                </a:cubicBezTo>
                <a:cubicBezTo>
                  <a:pt x="187" y="125"/>
                  <a:pt x="185" y="127"/>
                  <a:pt x="185" y="130"/>
                </a:cubicBezTo>
                <a:cubicBezTo>
                  <a:pt x="185" y="133"/>
                  <a:pt x="187" y="135"/>
                  <a:pt x="190" y="135"/>
                </a:cubicBezTo>
                <a:cubicBezTo>
                  <a:pt x="203" y="135"/>
                  <a:pt x="203" y="135"/>
                  <a:pt x="203" y="135"/>
                </a:cubicBezTo>
                <a:cubicBezTo>
                  <a:pt x="204" y="135"/>
                  <a:pt x="204" y="136"/>
                  <a:pt x="204" y="137"/>
                </a:cubicBezTo>
                <a:cubicBezTo>
                  <a:pt x="204" y="138"/>
                  <a:pt x="204" y="139"/>
                  <a:pt x="203" y="139"/>
                </a:cubicBezTo>
                <a:cubicBezTo>
                  <a:pt x="190" y="139"/>
                  <a:pt x="190" y="139"/>
                  <a:pt x="190" y="139"/>
                </a:cubicBezTo>
                <a:cubicBezTo>
                  <a:pt x="187" y="139"/>
                  <a:pt x="185" y="141"/>
                  <a:pt x="185" y="144"/>
                </a:cubicBezTo>
                <a:cubicBezTo>
                  <a:pt x="185" y="147"/>
                  <a:pt x="187" y="149"/>
                  <a:pt x="190" y="149"/>
                </a:cubicBezTo>
                <a:cubicBezTo>
                  <a:pt x="238" y="149"/>
                  <a:pt x="238" y="149"/>
                  <a:pt x="238" y="149"/>
                </a:cubicBezTo>
                <a:cubicBezTo>
                  <a:pt x="239" y="149"/>
                  <a:pt x="240" y="150"/>
                  <a:pt x="240" y="151"/>
                </a:cubicBezTo>
                <a:cubicBezTo>
                  <a:pt x="240" y="151"/>
                  <a:pt x="239" y="152"/>
                  <a:pt x="238" y="152"/>
                </a:cubicBezTo>
                <a:cubicBezTo>
                  <a:pt x="180" y="152"/>
                  <a:pt x="180" y="152"/>
                  <a:pt x="180" y="152"/>
                </a:cubicBezTo>
                <a:cubicBezTo>
                  <a:pt x="177" y="152"/>
                  <a:pt x="175" y="154"/>
                  <a:pt x="175" y="157"/>
                </a:cubicBezTo>
                <a:cubicBezTo>
                  <a:pt x="175" y="160"/>
                  <a:pt x="177" y="162"/>
                  <a:pt x="180" y="162"/>
                </a:cubicBezTo>
                <a:cubicBezTo>
                  <a:pt x="247" y="162"/>
                  <a:pt x="247" y="162"/>
                  <a:pt x="247" y="162"/>
                </a:cubicBezTo>
                <a:cubicBezTo>
                  <a:pt x="248" y="162"/>
                  <a:pt x="248" y="163"/>
                  <a:pt x="248" y="164"/>
                </a:cubicBezTo>
                <a:cubicBezTo>
                  <a:pt x="248" y="165"/>
                  <a:pt x="248" y="166"/>
                  <a:pt x="247" y="166"/>
                </a:cubicBezTo>
                <a:cubicBezTo>
                  <a:pt x="187" y="166"/>
                  <a:pt x="187" y="166"/>
                  <a:pt x="187" y="166"/>
                </a:cubicBezTo>
                <a:cubicBezTo>
                  <a:pt x="184" y="166"/>
                  <a:pt x="182" y="168"/>
                  <a:pt x="182" y="171"/>
                </a:cubicBezTo>
                <a:cubicBezTo>
                  <a:pt x="182" y="174"/>
                  <a:pt x="184" y="176"/>
                  <a:pt x="187" y="176"/>
                </a:cubicBezTo>
                <a:cubicBezTo>
                  <a:pt x="260" y="176"/>
                  <a:pt x="260" y="176"/>
                  <a:pt x="260" y="176"/>
                </a:cubicBezTo>
                <a:cubicBezTo>
                  <a:pt x="261" y="176"/>
                  <a:pt x="262" y="177"/>
                  <a:pt x="262" y="178"/>
                </a:cubicBezTo>
                <a:cubicBezTo>
                  <a:pt x="262" y="179"/>
                  <a:pt x="261" y="179"/>
                  <a:pt x="260" y="179"/>
                </a:cubicBezTo>
                <a:cubicBezTo>
                  <a:pt x="213" y="179"/>
                  <a:pt x="213" y="179"/>
                  <a:pt x="213" y="179"/>
                </a:cubicBezTo>
                <a:cubicBezTo>
                  <a:pt x="211" y="179"/>
                  <a:pt x="208" y="182"/>
                  <a:pt x="208" y="185"/>
                </a:cubicBezTo>
                <a:cubicBezTo>
                  <a:pt x="208" y="187"/>
                  <a:pt x="211" y="190"/>
                  <a:pt x="213" y="190"/>
                </a:cubicBezTo>
                <a:cubicBezTo>
                  <a:pt x="247" y="190"/>
                  <a:pt x="247" y="190"/>
                  <a:pt x="247" y="190"/>
                </a:cubicBezTo>
                <a:cubicBezTo>
                  <a:pt x="248" y="190"/>
                  <a:pt x="249" y="190"/>
                  <a:pt x="249" y="191"/>
                </a:cubicBezTo>
                <a:cubicBezTo>
                  <a:pt x="249" y="192"/>
                  <a:pt x="248" y="193"/>
                  <a:pt x="247" y="193"/>
                </a:cubicBezTo>
                <a:cubicBezTo>
                  <a:pt x="216" y="193"/>
                  <a:pt x="216" y="193"/>
                  <a:pt x="216" y="193"/>
                </a:cubicBezTo>
                <a:cubicBezTo>
                  <a:pt x="213" y="193"/>
                  <a:pt x="210" y="195"/>
                  <a:pt x="210" y="198"/>
                </a:cubicBezTo>
                <a:cubicBezTo>
                  <a:pt x="210" y="201"/>
                  <a:pt x="213" y="203"/>
                  <a:pt x="216" y="203"/>
                </a:cubicBezTo>
                <a:cubicBezTo>
                  <a:pt x="248" y="203"/>
                  <a:pt x="248" y="203"/>
                  <a:pt x="248" y="203"/>
                </a:cubicBezTo>
                <a:cubicBezTo>
                  <a:pt x="249" y="203"/>
                  <a:pt x="250" y="204"/>
                  <a:pt x="250" y="205"/>
                </a:cubicBezTo>
                <a:cubicBezTo>
                  <a:pt x="250" y="206"/>
                  <a:pt x="249" y="207"/>
                  <a:pt x="248" y="207"/>
                </a:cubicBezTo>
                <a:cubicBezTo>
                  <a:pt x="217" y="207"/>
                  <a:pt x="217" y="207"/>
                  <a:pt x="217" y="207"/>
                </a:cubicBezTo>
                <a:cubicBezTo>
                  <a:pt x="214" y="207"/>
                  <a:pt x="212" y="209"/>
                  <a:pt x="212" y="212"/>
                </a:cubicBezTo>
                <a:cubicBezTo>
                  <a:pt x="212" y="214"/>
                  <a:pt x="214" y="217"/>
                  <a:pt x="217" y="217"/>
                </a:cubicBezTo>
                <a:cubicBezTo>
                  <a:pt x="240" y="217"/>
                  <a:pt x="240" y="217"/>
                  <a:pt x="240" y="217"/>
                </a:cubicBezTo>
                <a:cubicBezTo>
                  <a:pt x="241" y="217"/>
                  <a:pt x="241" y="217"/>
                  <a:pt x="241" y="218"/>
                </a:cubicBezTo>
                <a:cubicBezTo>
                  <a:pt x="241" y="219"/>
                  <a:pt x="241" y="220"/>
                  <a:pt x="240" y="220"/>
                </a:cubicBezTo>
                <a:cubicBezTo>
                  <a:pt x="222" y="220"/>
                  <a:pt x="222" y="220"/>
                  <a:pt x="222" y="220"/>
                </a:cubicBezTo>
                <a:cubicBezTo>
                  <a:pt x="219" y="220"/>
                  <a:pt x="217" y="222"/>
                  <a:pt x="217" y="225"/>
                </a:cubicBezTo>
                <a:cubicBezTo>
                  <a:pt x="217" y="228"/>
                  <a:pt x="219" y="230"/>
                  <a:pt x="222" y="230"/>
                </a:cubicBezTo>
                <a:cubicBezTo>
                  <a:pt x="231" y="230"/>
                  <a:pt x="231" y="230"/>
                  <a:pt x="231" y="230"/>
                </a:cubicBezTo>
                <a:cubicBezTo>
                  <a:pt x="232" y="230"/>
                  <a:pt x="232" y="231"/>
                  <a:pt x="232" y="232"/>
                </a:cubicBezTo>
                <a:cubicBezTo>
                  <a:pt x="232" y="233"/>
                  <a:pt x="232" y="234"/>
                  <a:pt x="231" y="234"/>
                </a:cubicBezTo>
                <a:cubicBezTo>
                  <a:pt x="230" y="234"/>
                  <a:pt x="230" y="234"/>
                  <a:pt x="230" y="234"/>
                </a:cubicBezTo>
                <a:cubicBezTo>
                  <a:pt x="225" y="234"/>
                  <a:pt x="222" y="237"/>
                  <a:pt x="222" y="242"/>
                </a:cubicBezTo>
                <a:cubicBezTo>
                  <a:pt x="222" y="247"/>
                  <a:pt x="225" y="251"/>
                  <a:pt x="230" y="251"/>
                </a:cubicBezTo>
                <a:cubicBezTo>
                  <a:pt x="240" y="251"/>
                  <a:pt x="240" y="251"/>
                  <a:pt x="240" y="251"/>
                </a:cubicBezTo>
                <a:cubicBezTo>
                  <a:pt x="243" y="251"/>
                  <a:pt x="245" y="253"/>
                  <a:pt x="245" y="256"/>
                </a:cubicBezTo>
                <a:cubicBezTo>
                  <a:pt x="245" y="259"/>
                  <a:pt x="243" y="261"/>
                  <a:pt x="240" y="261"/>
                </a:cubicBezTo>
                <a:cubicBezTo>
                  <a:pt x="105" y="261"/>
                  <a:pt x="105" y="261"/>
                  <a:pt x="105" y="261"/>
                </a:cubicBezTo>
                <a:cubicBezTo>
                  <a:pt x="104" y="261"/>
                  <a:pt x="103" y="260"/>
                  <a:pt x="103" y="259"/>
                </a:cubicBezTo>
                <a:cubicBezTo>
                  <a:pt x="103" y="258"/>
                  <a:pt x="104" y="257"/>
                  <a:pt x="105" y="257"/>
                </a:cubicBezTo>
                <a:cubicBezTo>
                  <a:pt x="112" y="257"/>
                  <a:pt x="112" y="257"/>
                  <a:pt x="112" y="257"/>
                </a:cubicBezTo>
                <a:cubicBezTo>
                  <a:pt x="114" y="257"/>
                  <a:pt x="116" y="255"/>
                  <a:pt x="116" y="252"/>
                </a:cubicBezTo>
                <a:cubicBezTo>
                  <a:pt x="116" y="250"/>
                  <a:pt x="114" y="247"/>
                  <a:pt x="112" y="247"/>
                </a:cubicBezTo>
                <a:cubicBezTo>
                  <a:pt x="105" y="247"/>
                  <a:pt x="105" y="247"/>
                  <a:pt x="105" y="247"/>
                </a:cubicBezTo>
                <a:cubicBezTo>
                  <a:pt x="104" y="247"/>
                  <a:pt x="103" y="247"/>
                  <a:pt x="103" y="246"/>
                </a:cubicBezTo>
                <a:cubicBezTo>
                  <a:pt x="103" y="245"/>
                  <a:pt x="104" y="244"/>
                  <a:pt x="105" y="244"/>
                </a:cubicBezTo>
                <a:cubicBezTo>
                  <a:pt x="117" y="244"/>
                  <a:pt x="117" y="244"/>
                  <a:pt x="117" y="244"/>
                </a:cubicBezTo>
                <a:cubicBezTo>
                  <a:pt x="120" y="244"/>
                  <a:pt x="122" y="242"/>
                  <a:pt x="122" y="239"/>
                </a:cubicBezTo>
                <a:cubicBezTo>
                  <a:pt x="122" y="236"/>
                  <a:pt x="120" y="234"/>
                  <a:pt x="117" y="234"/>
                </a:cubicBezTo>
                <a:cubicBezTo>
                  <a:pt x="104" y="234"/>
                  <a:pt x="104" y="234"/>
                  <a:pt x="104" y="234"/>
                </a:cubicBezTo>
                <a:cubicBezTo>
                  <a:pt x="103" y="234"/>
                  <a:pt x="102" y="233"/>
                  <a:pt x="102" y="232"/>
                </a:cubicBezTo>
                <a:cubicBezTo>
                  <a:pt x="102" y="231"/>
                  <a:pt x="103" y="230"/>
                  <a:pt x="104" y="230"/>
                </a:cubicBezTo>
                <a:cubicBezTo>
                  <a:pt x="130" y="230"/>
                  <a:pt x="130" y="230"/>
                  <a:pt x="130" y="230"/>
                </a:cubicBezTo>
                <a:cubicBezTo>
                  <a:pt x="133" y="230"/>
                  <a:pt x="135" y="228"/>
                  <a:pt x="135" y="225"/>
                </a:cubicBezTo>
                <a:cubicBezTo>
                  <a:pt x="135" y="222"/>
                  <a:pt x="133" y="220"/>
                  <a:pt x="130" y="220"/>
                </a:cubicBezTo>
                <a:cubicBezTo>
                  <a:pt x="105" y="220"/>
                  <a:pt x="105" y="220"/>
                  <a:pt x="105" y="220"/>
                </a:cubicBezTo>
                <a:cubicBezTo>
                  <a:pt x="104" y="220"/>
                  <a:pt x="104" y="219"/>
                  <a:pt x="104" y="218"/>
                </a:cubicBezTo>
                <a:cubicBezTo>
                  <a:pt x="104" y="217"/>
                  <a:pt x="104" y="217"/>
                  <a:pt x="105" y="217"/>
                </a:cubicBezTo>
                <a:cubicBezTo>
                  <a:pt x="140" y="217"/>
                  <a:pt x="140" y="217"/>
                  <a:pt x="140" y="217"/>
                </a:cubicBezTo>
                <a:cubicBezTo>
                  <a:pt x="143" y="217"/>
                  <a:pt x="145" y="214"/>
                  <a:pt x="145" y="212"/>
                </a:cubicBezTo>
                <a:cubicBezTo>
                  <a:pt x="145" y="209"/>
                  <a:pt x="143" y="207"/>
                  <a:pt x="140" y="207"/>
                </a:cubicBezTo>
                <a:cubicBezTo>
                  <a:pt x="99" y="207"/>
                  <a:pt x="99" y="207"/>
                  <a:pt x="99" y="207"/>
                </a:cubicBezTo>
                <a:cubicBezTo>
                  <a:pt x="98" y="207"/>
                  <a:pt x="97" y="206"/>
                  <a:pt x="97" y="205"/>
                </a:cubicBezTo>
                <a:cubicBezTo>
                  <a:pt x="97" y="204"/>
                  <a:pt x="98" y="203"/>
                  <a:pt x="99" y="203"/>
                </a:cubicBezTo>
                <a:cubicBezTo>
                  <a:pt x="143" y="203"/>
                  <a:pt x="143" y="203"/>
                  <a:pt x="143" y="203"/>
                </a:cubicBezTo>
                <a:cubicBezTo>
                  <a:pt x="146" y="203"/>
                  <a:pt x="148" y="201"/>
                  <a:pt x="148" y="198"/>
                </a:cubicBezTo>
                <a:cubicBezTo>
                  <a:pt x="148" y="195"/>
                  <a:pt x="146" y="193"/>
                  <a:pt x="143" y="193"/>
                </a:cubicBezTo>
                <a:cubicBezTo>
                  <a:pt x="89" y="193"/>
                  <a:pt x="89" y="193"/>
                  <a:pt x="89" y="193"/>
                </a:cubicBezTo>
                <a:cubicBezTo>
                  <a:pt x="88" y="193"/>
                  <a:pt x="88" y="192"/>
                  <a:pt x="88" y="191"/>
                </a:cubicBezTo>
                <a:cubicBezTo>
                  <a:pt x="88" y="190"/>
                  <a:pt x="88" y="190"/>
                  <a:pt x="89" y="190"/>
                </a:cubicBezTo>
                <a:cubicBezTo>
                  <a:pt x="125" y="190"/>
                  <a:pt x="125" y="190"/>
                  <a:pt x="125" y="190"/>
                </a:cubicBezTo>
                <a:cubicBezTo>
                  <a:pt x="128" y="190"/>
                  <a:pt x="130" y="187"/>
                  <a:pt x="130" y="185"/>
                </a:cubicBezTo>
                <a:cubicBezTo>
                  <a:pt x="130" y="182"/>
                  <a:pt x="128" y="179"/>
                  <a:pt x="125" y="179"/>
                </a:cubicBezTo>
                <a:cubicBezTo>
                  <a:pt x="80" y="179"/>
                  <a:pt x="80" y="179"/>
                  <a:pt x="80" y="179"/>
                </a:cubicBezTo>
                <a:cubicBezTo>
                  <a:pt x="79" y="179"/>
                  <a:pt x="78" y="179"/>
                  <a:pt x="78" y="178"/>
                </a:cubicBezTo>
                <a:cubicBezTo>
                  <a:pt x="78" y="177"/>
                  <a:pt x="79" y="176"/>
                  <a:pt x="80" y="176"/>
                </a:cubicBezTo>
                <a:cubicBezTo>
                  <a:pt x="84" y="176"/>
                  <a:pt x="84" y="176"/>
                  <a:pt x="84" y="176"/>
                </a:cubicBezTo>
                <a:cubicBezTo>
                  <a:pt x="86" y="176"/>
                  <a:pt x="89" y="174"/>
                  <a:pt x="89" y="171"/>
                </a:cubicBezTo>
                <a:cubicBezTo>
                  <a:pt x="89" y="168"/>
                  <a:pt x="86" y="166"/>
                  <a:pt x="84" y="166"/>
                </a:cubicBezTo>
                <a:cubicBezTo>
                  <a:pt x="65" y="166"/>
                  <a:pt x="65" y="166"/>
                  <a:pt x="65" y="166"/>
                </a:cubicBezTo>
                <a:cubicBezTo>
                  <a:pt x="64" y="166"/>
                  <a:pt x="63" y="165"/>
                  <a:pt x="63" y="164"/>
                </a:cubicBezTo>
                <a:cubicBezTo>
                  <a:pt x="63" y="163"/>
                  <a:pt x="64" y="162"/>
                  <a:pt x="65" y="162"/>
                </a:cubicBezTo>
                <a:cubicBezTo>
                  <a:pt x="65" y="162"/>
                  <a:pt x="65" y="162"/>
                  <a:pt x="65" y="162"/>
                </a:cubicBezTo>
                <a:cubicBezTo>
                  <a:pt x="68" y="162"/>
                  <a:pt x="70" y="160"/>
                  <a:pt x="70" y="157"/>
                </a:cubicBezTo>
                <a:cubicBezTo>
                  <a:pt x="70" y="154"/>
                  <a:pt x="68" y="152"/>
                  <a:pt x="65" y="152"/>
                </a:cubicBezTo>
                <a:cubicBezTo>
                  <a:pt x="56" y="152"/>
                  <a:pt x="56" y="152"/>
                  <a:pt x="56" y="152"/>
                </a:cubicBezTo>
                <a:cubicBezTo>
                  <a:pt x="55" y="152"/>
                  <a:pt x="54" y="151"/>
                  <a:pt x="54" y="151"/>
                </a:cubicBezTo>
                <a:cubicBezTo>
                  <a:pt x="54" y="150"/>
                  <a:pt x="55" y="149"/>
                  <a:pt x="56" y="149"/>
                </a:cubicBezTo>
                <a:cubicBezTo>
                  <a:pt x="63" y="149"/>
                  <a:pt x="63" y="149"/>
                  <a:pt x="63" y="149"/>
                </a:cubicBezTo>
                <a:cubicBezTo>
                  <a:pt x="66" y="149"/>
                  <a:pt x="68" y="147"/>
                  <a:pt x="68" y="144"/>
                </a:cubicBezTo>
                <a:cubicBezTo>
                  <a:pt x="68" y="141"/>
                  <a:pt x="66" y="139"/>
                  <a:pt x="63" y="139"/>
                </a:cubicBezTo>
                <a:cubicBezTo>
                  <a:pt x="45" y="139"/>
                  <a:pt x="45" y="139"/>
                  <a:pt x="45" y="139"/>
                </a:cubicBezTo>
                <a:cubicBezTo>
                  <a:pt x="44" y="139"/>
                  <a:pt x="43" y="138"/>
                  <a:pt x="43" y="137"/>
                </a:cubicBezTo>
                <a:cubicBezTo>
                  <a:pt x="43" y="136"/>
                  <a:pt x="44" y="135"/>
                  <a:pt x="45" y="135"/>
                </a:cubicBezTo>
                <a:cubicBezTo>
                  <a:pt x="90" y="135"/>
                  <a:pt x="90" y="135"/>
                  <a:pt x="90" y="135"/>
                </a:cubicBezTo>
                <a:cubicBezTo>
                  <a:pt x="93" y="135"/>
                  <a:pt x="95" y="133"/>
                  <a:pt x="95" y="130"/>
                </a:cubicBezTo>
                <a:cubicBezTo>
                  <a:pt x="95" y="127"/>
                  <a:pt x="93" y="125"/>
                  <a:pt x="90" y="125"/>
                </a:cubicBezTo>
                <a:cubicBezTo>
                  <a:pt x="39" y="125"/>
                  <a:pt x="39" y="125"/>
                  <a:pt x="39" y="125"/>
                </a:cubicBezTo>
                <a:cubicBezTo>
                  <a:pt x="38" y="125"/>
                  <a:pt x="37" y="124"/>
                  <a:pt x="37" y="123"/>
                </a:cubicBezTo>
                <a:cubicBezTo>
                  <a:pt x="37" y="122"/>
                  <a:pt x="38" y="122"/>
                  <a:pt x="39" y="122"/>
                </a:cubicBezTo>
                <a:cubicBezTo>
                  <a:pt x="102" y="122"/>
                  <a:pt x="102" y="122"/>
                  <a:pt x="102" y="122"/>
                </a:cubicBezTo>
                <a:cubicBezTo>
                  <a:pt x="105" y="122"/>
                  <a:pt x="107" y="119"/>
                  <a:pt x="107" y="117"/>
                </a:cubicBezTo>
                <a:cubicBezTo>
                  <a:pt x="107" y="114"/>
                  <a:pt x="105" y="112"/>
                  <a:pt x="102" y="112"/>
                </a:cubicBezTo>
                <a:cubicBezTo>
                  <a:pt x="43" y="112"/>
                  <a:pt x="43" y="112"/>
                  <a:pt x="43" y="112"/>
                </a:cubicBezTo>
                <a:cubicBezTo>
                  <a:pt x="42" y="112"/>
                  <a:pt x="41" y="111"/>
                  <a:pt x="41" y="110"/>
                </a:cubicBezTo>
                <a:cubicBezTo>
                  <a:pt x="41" y="109"/>
                  <a:pt x="42" y="108"/>
                  <a:pt x="43" y="108"/>
                </a:cubicBezTo>
                <a:cubicBezTo>
                  <a:pt x="122" y="108"/>
                  <a:pt x="122" y="108"/>
                  <a:pt x="122" y="108"/>
                </a:cubicBezTo>
                <a:cubicBezTo>
                  <a:pt x="125" y="108"/>
                  <a:pt x="128" y="106"/>
                  <a:pt x="128" y="103"/>
                </a:cubicBezTo>
                <a:cubicBezTo>
                  <a:pt x="128" y="100"/>
                  <a:pt x="125" y="98"/>
                  <a:pt x="122" y="98"/>
                </a:cubicBezTo>
                <a:cubicBezTo>
                  <a:pt x="39" y="98"/>
                  <a:pt x="39" y="98"/>
                  <a:pt x="39" y="98"/>
                </a:cubicBezTo>
                <a:cubicBezTo>
                  <a:pt x="38" y="98"/>
                  <a:pt x="37" y="97"/>
                  <a:pt x="37" y="96"/>
                </a:cubicBezTo>
                <a:cubicBezTo>
                  <a:pt x="37" y="95"/>
                  <a:pt x="38" y="95"/>
                  <a:pt x="39" y="95"/>
                </a:cubicBezTo>
                <a:cubicBezTo>
                  <a:pt x="123" y="95"/>
                  <a:pt x="123" y="95"/>
                  <a:pt x="123" y="95"/>
                </a:cubicBezTo>
                <a:cubicBezTo>
                  <a:pt x="126" y="95"/>
                  <a:pt x="128" y="92"/>
                  <a:pt x="128" y="89"/>
                </a:cubicBezTo>
                <a:cubicBezTo>
                  <a:pt x="128" y="89"/>
                  <a:pt x="128" y="88"/>
                  <a:pt x="128" y="88"/>
                </a:cubicBezTo>
                <a:cubicBezTo>
                  <a:pt x="148" y="88"/>
                  <a:pt x="148" y="88"/>
                  <a:pt x="148" y="88"/>
                </a:cubicBezTo>
                <a:cubicBezTo>
                  <a:pt x="150" y="88"/>
                  <a:pt x="152" y="85"/>
                  <a:pt x="152" y="83"/>
                </a:cubicBezTo>
                <a:cubicBezTo>
                  <a:pt x="152" y="80"/>
                  <a:pt x="150" y="78"/>
                  <a:pt x="148" y="78"/>
                </a:cubicBezTo>
                <a:cubicBezTo>
                  <a:pt x="142" y="78"/>
                  <a:pt x="142" y="78"/>
                  <a:pt x="142" y="78"/>
                </a:cubicBezTo>
                <a:cubicBezTo>
                  <a:pt x="141" y="78"/>
                  <a:pt x="140" y="77"/>
                  <a:pt x="140" y="76"/>
                </a:cubicBezTo>
                <a:cubicBezTo>
                  <a:pt x="140" y="75"/>
                  <a:pt x="141" y="74"/>
                  <a:pt x="142" y="74"/>
                </a:cubicBezTo>
                <a:cubicBezTo>
                  <a:pt x="170" y="74"/>
                  <a:pt x="170" y="74"/>
                  <a:pt x="170" y="74"/>
                </a:cubicBezTo>
                <a:cubicBezTo>
                  <a:pt x="173" y="74"/>
                  <a:pt x="175" y="72"/>
                  <a:pt x="175" y="69"/>
                </a:cubicBezTo>
                <a:cubicBezTo>
                  <a:pt x="175" y="66"/>
                  <a:pt x="173" y="64"/>
                  <a:pt x="170" y="64"/>
                </a:cubicBezTo>
                <a:cubicBezTo>
                  <a:pt x="142" y="64"/>
                  <a:pt x="142" y="64"/>
                  <a:pt x="142" y="64"/>
                </a:cubicBezTo>
                <a:cubicBezTo>
                  <a:pt x="141" y="64"/>
                  <a:pt x="140" y="63"/>
                  <a:pt x="140" y="62"/>
                </a:cubicBezTo>
                <a:cubicBezTo>
                  <a:pt x="140" y="62"/>
                  <a:pt x="141" y="61"/>
                  <a:pt x="142" y="61"/>
                </a:cubicBezTo>
                <a:cubicBezTo>
                  <a:pt x="173" y="61"/>
                  <a:pt x="173" y="61"/>
                  <a:pt x="173" y="61"/>
                </a:cubicBezTo>
                <a:cubicBezTo>
                  <a:pt x="176" y="61"/>
                  <a:pt x="178" y="58"/>
                  <a:pt x="178" y="56"/>
                </a:cubicBezTo>
                <a:cubicBezTo>
                  <a:pt x="178" y="53"/>
                  <a:pt x="176" y="50"/>
                  <a:pt x="173" y="50"/>
                </a:cubicBezTo>
                <a:cubicBezTo>
                  <a:pt x="137" y="50"/>
                  <a:pt x="137" y="50"/>
                  <a:pt x="137" y="50"/>
                </a:cubicBezTo>
                <a:cubicBezTo>
                  <a:pt x="136" y="50"/>
                  <a:pt x="135" y="50"/>
                  <a:pt x="135" y="49"/>
                </a:cubicBezTo>
                <a:cubicBezTo>
                  <a:pt x="135" y="48"/>
                  <a:pt x="136" y="47"/>
                  <a:pt x="137" y="47"/>
                </a:cubicBezTo>
                <a:cubicBezTo>
                  <a:pt x="177" y="47"/>
                  <a:pt x="177" y="47"/>
                  <a:pt x="177" y="47"/>
                </a:cubicBezTo>
                <a:cubicBezTo>
                  <a:pt x="179" y="47"/>
                  <a:pt x="182" y="45"/>
                  <a:pt x="182" y="42"/>
                </a:cubicBezTo>
                <a:cubicBezTo>
                  <a:pt x="182" y="39"/>
                  <a:pt x="179" y="37"/>
                  <a:pt x="177" y="37"/>
                </a:cubicBezTo>
                <a:cubicBezTo>
                  <a:pt x="132" y="37"/>
                  <a:pt x="132" y="37"/>
                  <a:pt x="132" y="37"/>
                </a:cubicBezTo>
                <a:cubicBezTo>
                  <a:pt x="132" y="37"/>
                  <a:pt x="131" y="36"/>
                  <a:pt x="131" y="35"/>
                </a:cubicBezTo>
                <a:cubicBezTo>
                  <a:pt x="131" y="34"/>
                  <a:pt x="132" y="34"/>
                  <a:pt x="132" y="34"/>
                </a:cubicBezTo>
                <a:cubicBezTo>
                  <a:pt x="178" y="34"/>
                  <a:pt x="178" y="34"/>
                  <a:pt x="178" y="34"/>
                </a:cubicBezTo>
                <a:cubicBezTo>
                  <a:pt x="181" y="34"/>
                  <a:pt x="183" y="31"/>
                  <a:pt x="183" y="28"/>
                </a:cubicBezTo>
                <a:cubicBezTo>
                  <a:pt x="183" y="26"/>
                  <a:pt x="181" y="23"/>
                  <a:pt x="178" y="23"/>
                </a:cubicBezTo>
                <a:cubicBezTo>
                  <a:pt x="147" y="23"/>
                  <a:pt x="147" y="23"/>
                  <a:pt x="147" y="23"/>
                </a:cubicBezTo>
                <a:cubicBezTo>
                  <a:pt x="146" y="23"/>
                  <a:pt x="145" y="23"/>
                  <a:pt x="145" y="22"/>
                </a:cubicBezTo>
                <a:cubicBezTo>
                  <a:pt x="145" y="21"/>
                  <a:pt x="146" y="20"/>
                  <a:pt x="147" y="20"/>
                </a:cubicBezTo>
                <a:cubicBezTo>
                  <a:pt x="292" y="20"/>
                  <a:pt x="292" y="20"/>
                  <a:pt x="292" y="20"/>
                </a:cubicBezTo>
                <a:cubicBezTo>
                  <a:pt x="292" y="20"/>
                  <a:pt x="293" y="21"/>
                  <a:pt x="293" y="22"/>
                </a:cubicBezTo>
                <a:cubicBezTo>
                  <a:pt x="293" y="23"/>
                  <a:pt x="292" y="23"/>
                  <a:pt x="292" y="23"/>
                </a:cubicBezTo>
                <a:cubicBezTo>
                  <a:pt x="289" y="23"/>
                  <a:pt x="289" y="23"/>
                  <a:pt x="289" y="23"/>
                </a:cubicBezTo>
                <a:cubicBezTo>
                  <a:pt x="286" y="23"/>
                  <a:pt x="284" y="26"/>
                  <a:pt x="284" y="28"/>
                </a:cubicBezTo>
                <a:cubicBezTo>
                  <a:pt x="284" y="31"/>
                  <a:pt x="286" y="34"/>
                  <a:pt x="289" y="34"/>
                </a:cubicBezTo>
                <a:cubicBezTo>
                  <a:pt x="399" y="34"/>
                  <a:pt x="399" y="34"/>
                  <a:pt x="399" y="34"/>
                </a:cubicBezTo>
                <a:cubicBezTo>
                  <a:pt x="400" y="34"/>
                  <a:pt x="401" y="34"/>
                  <a:pt x="401" y="35"/>
                </a:cubicBezTo>
                <a:cubicBezTo>
                  <a:pt x="401" y="36"/>
                  <a:pt x="400" y="37"/>
                  <a:pt x="399" y="37"/>
                </a:cubicBezTo>
                <a:cubicBezTo>
                  <a:pt x="253" y="37"/>
                  <a:pt x="253" y="37"/>
                  <a:pt x="253" y="37"/>
                </a:cubicBezTo>
                <a:cubicBezTo>
                  <a:pt x="251" y="37"/>
                  <a:pt x="248" y="39"/>
                  <a:pt x="248" y="42"/>
                </a:cubicBezTo>
                <a:cubicBezTo>
                  <a:pt x="248" y="45"/>
                  <a:pt x="251" y="47"/>
                  <a:pt x="253" y="47"/>
                </a:cubicBezTo>
                <a:cubicBezTo>
                  <a:pt x="397" y="47"/>
                  <a:pt x="397" y="47"/>
                  <a:pt x="397" y="47"/>
                </a:cubicBezTo>
                <a:cubicBezTo>
                  <a:pt x="398" y="47"/>
                  <a:pt x="399" y="48"/>
                  <a:pt x="399" y="49"/>
                </a:cubicBezTo>
                <a:cubicBezTo>
                  <a:pt x="399" y="50"/>
                  <a:pt x="398" y="50"/>
                  <a:pt x="397" y="50"/>
                </a:cubicBezTo>
                <a:cubicBezTo>
                  <a:pt x="270" y="50"/>
                  <a:pt x="270" y="50"/>
                  <a:pt x="270" y="50"/>
                </a:cubicBezTo>
                <a:cubicBezTo>
                  <a:pt x="267" y="50"/>
                  <a:pt x="265" y="53"/>
                  <a:pt x="265" y="56"/>
                </a:cubicBezTo>
                <a:cubicBezTo>
                  <a:pt x="265" y="58"/>
                  <a:pt x="267" y="61"/>
                  <a:pt x="270" y="61"/>
                </a:cubicBezTo>
                <a:cubicBezTo>
                  <a:pt x="396" y="61"/>
                  <a:pt x="396" y="61"/>
                  <a:pt x="396" y="61"/>
                </a:cubicBezTo>
                <a:cubicBezTo>
                  <a:pt x="397" y="61"/>
                  <a:pt x="398" y="62"/>
                  <a:pt x="398" y="62"/>
                </a:cubicBezTo>
                <a:cubicBezTo>
                  <a:pt x="398" y="63"/>
                  <a:pt x="397" y="64"/>
                  <a:pt x="396" y="64"/>
                </a:cubicBezTo>
                <a:cubicBezTo>
                  <a:pt x="222" y="64"/>
                  <a:pt x="222" y="64"/>
                  <a:pt x="222" y="64"/>
                </a:cubicBezTo>
                <a:cubicBezTo>
                  <a:pt x="219" y="64"/>
                  <a:pt x="217" y="66"/>
                  <a:pt x="217" y="69"/>
                </a:cubicBezTo>
                <a:cubicBezTo>
                  <a:pt x="217" y="72"/>
                  <a:pt x="219" y="74"/>
                  <a:pt x="222" y="74"/>
                </a:cubicBezTo>
                <a:cubicBezTo>
                  <a:pt x="366" y="74"/>
                  <a:pt x="366" y="74"/>
                  <a:pt x="366" y="74"/>
                </a:cubicBezTo>
                <a:cubicBezTo>
                  <a:pt x="367" y="74"/>
                  <a:pt x="368" y="75"/>
                  <a:pt x="368" y="76"/>
                </a:cubicBezTo>
                <a:cubicBezTo>
                  <a:pt x="368" y="77"/>
                  <a:pt x="367" y="78"/>
                  <a:pt x="366" y="78"/>
                </a:cubicBezTo>
                <a:cubicBezTo>
                  <a:pt x="209" y="78"/>
                  <a:pt x="209" y="78"/>
                  <a:pt x="209" y="78"/>
                </a:cubicBezTo>
                <a:cubicBezTo>
                  <a:pt x="207" y="78"/>
                  <a:pt x="204" y="80"/>
                  <a:pt x="204" y="83"/>
                </a:cubicBezTo>
                <a:cubicBezTo>
                  <a:pt x="204" y="83"/>
                  <a:pt x="204" y="84"/>
                  <a:pt x="205" y="84"/>
                </a:cubicBezTo>
                <a:close/>
                <a:moveTo>
                  <a:pt x="471" y="200"/>
                </a:moveTo>
                <a:cubicBezTo>
                  <a:pt x="469" y="200"/>
                  <a:pt x="467" y="202"/>
                  <a:pt x="467" y="205"/>
                </a:cubicBezTo>
                <a:cubicBezTo>
                  <a:pt x="467" y="206"/>
                  <a:pt x="468" y="208"/>
                  <a:pt x="470" y="209"/>
                </a:cubicBezTo>
                <a:cubicBezTo>
                  <a:pt x="468" y="223"/>
                  <a:pt x="456" y="234"/>
                  <a:pt x="442" y="234"/>
                </a:cubicBezTo>
                <a:cubicBezTo>
                  <a:pt x="422" y="234"/>
                  <a:pt x="422" y="234"/>
                  <a:pt x="422" y="234"/>
                </a:cubicBezTo>
                <a:cubicBezTo>
                  <a:pt x="419" y="234"/>
                  <a:pt x="417" y="236"/>
                  <a:pt x="417" y="239"/>
                </a:cubicBezTo>
                <a:cubicBezTo>
                  <a:pt x="417" y="242"/>
                  <a:pt x="419" y="244"/>
                  <a:pt x="422" y="244"/>
                </a:cubicBezTo>
                <a:cubicBezTo>
                  <a:pt x="434" y="244"/>
                  <a:pt x="434" y="244"/>
                  <a:pt x="434" y="244"/>
                </a:cubicBezTo>
                <a:cubicBezTo>
                  <a:pt x="435" y="244"/>
                  <a:pt x="436" y="245"/>
                  <a:pt x="436" y="246"/>
                </a:cubicBezTo>
                <a:cubicBezTo>
                  <a:pt x="436" y="247"/>
                  <a:pt x="435" y="247"/>
                  <a:pt x="434" y="247"/>
                </a:cubicBezTo>
                <a:cubicBezTo>
                  <a:pt x="423" y="247"/>
                  <a:pt x="423" y="247"/>
                  <a:pt x="423" y="247"/>
                </a:cubicBezTo>
                <a:cubicBezTo>
                  <a:pt x="420" y="247"/>
                  <a:pt x="418" y="250"/>
                  <a:pt x="418" y="252"/>
                </a:cubicBezTo>
                <a:cubicBezTo>
                  <a:pt x="418" y="255"/>
                  <a:pt x="420" y="258"/>
                  <a:pt x="423" y="258"/>
                </a:cubicBezTo>
                <a:cubicBezTo>
                  <a:pt x="430" y="258"/>
                  <a:pt x="430" y="258"/>
                  <a:pt x="430" y="258"/>
                </a:cubicBezTo>
                <a:cubicBezTo>
                  <a:pt x="431" y="258"/>
                  <a:pt x="432" y="258"/>
                  <a:pt x="432" y="259"/>
                </a:cubicBezTo>
                <a:cubicBezTo>
                  <a:pt x="432" y="260"/>
                  <a:pt x="431" y="261"/>
                  <a:pt x="430" y="261"/>
                </a:cubicBezTo>
                <a:cubicBezTo>
                  <a:pt x="416" y="261"/>
                  <a:pt x="416" y="261"/>
                  <a:pt x="416" y="261"/>
                </a:cubicBezTo>
                <a:cubicBezTo>
                  <a:pt x="413" y="261"/>
                  <a:pt x="411" y="263"/>
                  <a:pt x="411" y="266"/>
                </a:cubicBezTo>
                <a:cubicBezTo>
                  <a:pt x="411" y="269"/>
                  <a:pt x="413" y="271"/>
                  <a:pt x="416" y="271"/>
                </a:cubicBezTo>
                <a:cubicBezTo>
                  <a:pt x="421" y="271"/>
                  <a:pt x="421" y="271"/>
                  <a:pt x="421" y="271"/>
                </a:cubicBezTo>
                <a:cubicBezTo>
                  <a:pt x="422" y="271"/>
                  <a:pt x="423" y="272"/>
                  <a:pt x="423" y="273"/>
                </a:cubicBezTo>
                <a:cubicBezTo>
                  <a:pt x="423" y="274"/>
                  <a:pt x="422" y="275"/>
                  <a:pt x="421" y="275"/>
                </a:cubicBezTo>
                <a:cubicBezTo>
                  <a:pt x="389" y="275"/>
                  <a:pt x="389" y="275"/>
                  <a:pt x="389" y="275"/>
                </a:cubicBezTo>
                <a:cubicBezTo>
                  <a:pt x="386" y="275"/>
                  <a:pt x="384" y="272"/>
                  <a:pt x="384" y="269"/>
                </a:cubicBezTo>
                <a:cubicBezTo>
                  <a:pt x="384" y="267"/>
                  <a:pt x="386" y="264"/>
                  <a:pt x="389" y="264"/>
                </a:cubicBezTo>
                <a:cubicBezTo>
                  <a:pt x="391" y="264"/>
                  <a:pt x="391" y="264"/>
                  <a:pt x="391" y="264"/>
                </a:cubicBezTo>
                <a:cubicBezTo>
                  <a:pt x="393" y="264"/>
                  <a:pt x="396" y="262"/>
                  <a:pt x="396" y="259"/>
                </a:cubicBezTo>
                <a:cubicBezTo>
                  <a:pt x="396" y="256"/>
                  <a:pt x="393" y="254"/>
                  <a:pt x="391" y="254"/>
                </a:cubicBezTo>
                <a:cubicBezTo>
                  <a:pt x="385" y="254"/>
                  <a:pt x="385" y="254"/>
                  <a:pt x="385" y="254"/>
                </a:cubicBezTo>
                <a:cubicBezTo>
                  <a:pt x="384" y="254"/>
                  <a:pt x="384" y="253"/>
                  <a:pt x="384" y="252"/>
                </a:cubicBezTo>
                <a:cubicBezTo>
                  <a:pt x="384" y="251"/>
                  <a:pt x="384" y="251"/>
                  <a:pt x="385" y="251"/>
                </a:cubicBezTo>
                <a:cubicBezTo>
                  <a:pt x="399" y="251"/>
                  <a:pt x="399" y="251"/>
                  <a:pt x="399" y="251"/>
                </a:cubicBezTo>
                <a:cubicBezTo>
                  <a:pt x="402" y="251"/>
                  <a:pt x="404" y="248"/>
                  <a:pt x="404" y="246"/>
                </a:cubicBezTo>
                <a:cubicBezTo>
                  <a:pt x="404" y="243"/>
                  <a:pt x="402" y="241"/>
                  <a:pt x="399" y="241"/>
                </a:cubicBezTo>
                <a:cubicBezTo>
                  <a:pt x="355" y="241"/>
                  <a:pt x="355" y="241"/>
                  <a:pt x="355" y="241"/>
                </a:cubicBezTo>
                <a:cubicBezTo>
                  <a:pt x="354" y="241"/>
                  <a:pt x="353" y="240"/>
                  <a:pt x="353" y="239"/>
                </a:cubicBezTo>
                <a:cubicBezTo>
                  <a:pt x="353" y="238"/>
                  <a:pt x="354" y="237"/>
                  <a:pt x="355" y="237"/>
                </a:cubicBezTo>
                <a:cubicBezTo>
                  <a:pt x="403" y="237"/>
                  <a:pt x="403" y="237"/>
                  <a:pt x="403" y="237"/>
                </a:cubicBezTo>
                <a:cubicBezTo>
                  <a:pt x="406" y="237"/>
                  <a:pt x="408" y="235"/>
                  <a:pt x="408" y="232"/>
                </a:cubicBezTo>
                <a:cubicBezTo>
                  <a:pt x="408" y="229"/>
                  <a:pt x="406" y="227"/>
                  <a:pt x="403" y="227"/>
                </a:cubicBezTo>
                <a:cubicBezTo>
                  <a:pt x="354" y="227"/>
                  <a:pt x="354" y="227"/>
                  <a:pt x="354" y="227"/>
                </a:cubicBezTo>
                <a:cubicBezTo>
                  <a:pt x="353" y="227"/>
                  <a:pt x="352" y="226"/>
                  <a:pt x="352" y="225"/>
                </a:cubicBezTo>
                <a:cubicBezTo>
                  <a:pt x="352" y="224"/>
                  <a:pt x="353" y="224"/>
                  <a:pt x="354" y="224"/>
                </a:cubicBezTo>
                <a:cubicBezTo>
                  <a:pt x="400" y="224"/>
                  <a:pt x="400" y="224"/>
                  <a:pt x="400" y="224"/>
                </a:cubicBezTo>
                <a:cubicBezTo>
                  <a:pt x="403" y="224"/>
                  <a:pt x="405" y="221"/>
                  <a:pt x="405" y="218"/>
                </a:cubicBezTo>
                <a:cubicBezTo>
                  <a:pt x="405" y="216"/>
                  <a:pt x="403" y="213"/>
                  <a:pt x="400" y="213"/>
                </a:cubicBezTo>
                <a:cubicBezTo>
                  <a:pt x="365" y="213"/>
                  <a:pt x="365" y="213"/>
                  <a:pt x="365" y="213"/>
                </a:cubicBezTo>
                <a:cubicBezTo>
                  <a:pt x="364" y="213"/>
                  <a:pt x="364" y="213"/>
                  <a:pt x="364" y="212"/>
                </a:cubicBezTo>
                <a:cubicBezTo>
                  <a:pt x="364" y="211"/>
                  <a:pt x="364" y="210"/>
                  <a:pt x="365" y="210"/>
                </a:cubicBezTo>
                <a:cubicBezTo>
                  <a:pt x="396" y="210"/>
                  <a:pt x="396" y="210"/>
                  <a:pt x="396" y="210"/>
                </a:cubicBezTo>
                <a:cubicBezTo>
                  <a:pt x="401" y="210"/>
                  <a:pt x="405" y="206"/>
                  <a:pt x="405" y="201"/>
                </a:cubicBezTo>
                <a:cubicBezTo>
                  <a:pt x="405" y="197"/>
                  <a:pt x="401" y="193"/>
                  <a:pt x="396" y="193"/>
                </a:cubicBezTo>
                <a:cubicBezTo>
                  <a:pt x="394" y="193"/>
                  <a:pt x="394" y="193"/>
                  <a:pt x="394" y="193"/>
                </a:cubicBezTo>
                <a:cubicBezTo>
                  <a:pt x="393" y="193"/>
                  <a:pt x="392" y="192"/>
                  <a:pt x="392" y="191"/>
                </a:cubicBezTo>
                <a:cubicBezTo>
                  <a:pt x="392" y="190"/>
                  <a:pt x="393" y="190"/>
                  <a:pt x="394" y="190"/>
                </a:cubicBezTo>
                <a:cubicBezTo>
                  <a:pt x="396" y="190"/>
                  <a:pt x="396" y="190"/>
                  <a:pt x="396" y="190"/>
                </a:cubicBezTo>
                <a:cubicBezTo>
                  <a:pt x="399" y="190"/>
                  <a:pt x="401" y="187"/>
                  <a:pt x="401" y="185"/>
                </a:cubicBezTo>
                <a:cubicBezTo>
                  <a:pt x="401" y="182"/>
                  <a:pt x="399" y="179"/>
                  <a:pt x="396" y="179"/>
                </a:cubicBezTo>
                <a:cubicBezTo>
                  <a:pt x="379" y="179"/>
                  <a:pt x="379" y="179"/>
                  <a:pt x="379" y="179"/>
                </a:cubicBezTo>
                <a:cubicBezTo>
                  <a:pt x="376" y="179"/>
                  <a:pt x="373" y="182"/>
                  <a:pt x="373" y="185"/>
                </a:cubicBezTo>
                <a:cubicBezTo>
                  <a:pt x="373" y="187"/>
                  <a:pt x="376" y="190"/>
                  <a:pt x="379" y="190"/>
                </a:cubicBezTo>
                <a:cubicBezTo>
                  <a:pt x="382" y="190"/>
                  <a:pt x="382" y="190"/>
                  <a:pt x="382" y="190"/>
                </a:cubicBezTo>
                <a:cubicBezTo>
                  <a:pt x="383" y="190"/>
                  <a:pt x="384" y="190"/>
                  <a:pt x="384" y="191"/>
                </a:cubicBezTo>
                <a:cubicBezTo>
                  <a:pt x="384" y="192"/>
                  <a:pt x="383" y="193"/>
                  <a:pt x="382" y="193"/>
                </a:cubicBezTo>
                <a:cubicBezTo>
                  <a:pt x="343" y="193"/>
                  <a:pt x="343" y="193"/>
                  <a:pt x="343" y="193"/>
                </a:cubicBezTo>
                <a:cubicBezTo>
                  <a:pt x="342" y="193"/>
                  <a:pt x="341" y="192"/>
                  <a:pt x="341" y="191"/>
                </a:cubicBezTo>
                <a:cubicBezTo>
                  <a:pt x="341" y="190"/>
                  <a:pt x="342" y="190"/>
                  <a:pt x="343" y="190"/>
                </a:cubicBezTo>
                <a:cubicBezTo>
                  <a:pt x="365" y="190"/>
                  <a:pt x="365" y="190"/>
                  <a:pt x="365" y="190"/>
                </a:cubicBezTo>
                <a:cubicBezTo>
                  <a:pt x="368" y="190"/>
                  <a:pt x="370" y="187"/>
                  <a:pt x="370" y="185"/>
                </a:cubicBezTo>
                <a:cubicBezTo>
                  <a:pt x="370" y="182"/>
                  <a:pt x="368" y="179"/>
                  <a:pt x="365" y="179"/>
                </a:cubicBezTo>
                <a:cubicBezTo>
                  <a:pt x="311" y="179"/>
                  <a:pt x="311" y="179"/>
                  <a:pt x="311" y="179"/>
                </a:cubicBezTo>
                <a:cubicBezTo>
                  <a:pt x="310" y="179"/>
                  <a:pt x="310" y="179"/>
                  <a:pt x="310" y="178"/>
                </a:cubicBezTo>
                <a:cubicBezTo>
                  <a:pt x="310" y="177"/>
                  <a:pt x="310" y="176"/>
                  <a:pt x="311" y="176"/>
                </a:cubicBezTo>
                <a:cubicBezTo>
                  <a:pt x="343" y="176"/>
                  <a:pt x="343" y="176"/>
                  <a:pt x="343" y="176"/>
                </a:cubicBezTo>
                <a:cubicBezTo>
                  <a:pt x="345" y="176"/>
                  <a:pt x="348" y="174"/>
                  <a:pt x="348" y="171"/>
                </a:cubicBezTo>
                <a:cubicBezTo>
                  <a:pt x="348" y="168"/>
                  <a:pt x="345" y="166"/>
                  <a:pt x="343" y="166"/>
                </a:cubicBezTo>
                <a:cubicBezTo>
                  <a:pt x="303" y="166"/>
                  <a:pt x="303" y="166"/>
                  <a:pt x="303" y="166"/>
                </a:cubicBezTo>
                <a:cubicBezTo>
                  <a:pt x="302" y="166"/>
                  <a:pt x="302" y="165"/>
                  <a:pt x="302" y="164"/>
                </a:cubicBezTo>
                <a:cubicBezTo>
                  <a:pt x="302" y="163"/>
                  <a:pt x="302" y="162"/>
                  <a:pt x="303" y="162"/>
                </a:cubicBezTo>
                <a:cubicBezTo>
                  <a:pt x="338" y="162"/>
                  <a:pt x="338" y="162"/>
                  <a:pt x="338" y="162"/>
                </a:cubicBezTo>
                <a:cubicBezTo>
                  <a:pt x="341" y="162"/>
                  <a:pt x="344" y="160"/>
                  <a:pt x="344" y="157"/>
                </a:cubicBezTo>
                <a:cubicBezTo>
                  <a:pt x="344" y="154"/>
                  <a:pt x="341" y="152"/>
                  <a:pt x="338" y="152"/>
                </a:cubicBezTo>
                <a:cubicBezTo>
                  <a:pt x="252" y="152"/>
                  <a:pt x="252" y="152"/>
                  <a:pt x="252" y="152"/>
                </a:cubicBezTo>
                <a:cubicBezTo>
                  <a:pt x="251" y="152"/>
                  <a:pt x="250" y="151"/>
                  <a:pt x="250" y="151"/>
                </a:cubicBezTo>
                <a:cubicBezTo>
                  <a:pt x="250" y="150"/>
                  <a:pt x="251" y="149"/>
                  <a:pt x="252" y="149"/>
                </a:cubicBezTo>
                <a:cubicBezTo>
                  <a:pt x="360" y="149"/>
                  <a:pt x="360" y="149"/>
                  <a:pt x="360" y="149"/>
                </a:cubicBezTo>
                <a:cubicBezTo>
                  <a:pt x="362" y="149"/>
                  <a:pt x="365" y="147"/>
                  <a:pt x="365" y="144"/>
                </a:cubicBezTo>
                <a:cubicBezTo>
                  <a:pt x="365" y="141"/>
                  <a:pt x="362" y="139"/>
                  <a:pt x="360" y="139"/>
                </a:cubicBezTo>
                <a:cubicBezTo>
                  <a:pt x="240" y="139"/>
                  <a:pt x="240" y="139"/>
                  <a:pt x="240" y="139"/>
                </a:cubicBezTo>
                <a:cubicBezTo>
                  <a:pt x="239" y="139"/>
                  <a:pt x="239" y="138"/>
                  <a:pt x="239" y="137"/>
                </a:cubicBezTo>
                <a:cubicBezTo>
                  <a:pt x="239" y="136"/>
                  <a:pt x="239" y="135"/>
                  <a:pt x="240" y="135"/>
                </a:cubicBezTo>
                <a:cubicBezTo>
                  <a:pt x="360" y="135"/>
                  <a:pt x="360" y="135"/>
                  <a:pt x="360" y="135"/>
                </a:cubicBezTo>
                <a:cubicBezTo>
                  <a:pt x="363" y="135"/>
                  <a:pt x="365" y="133"/>
                  <a:pt x="365" y="130"/>
                </a:cubicBezTo>
                <a:cubicBezTo>
                  <a:pt x="365" y="127"/>
                  <a:pt x="363" y="125"/>
                  <a:pt x="360" y="125"/>
                </a:cubicBezTo>
                <a:cubicBezTo>
                  <a:pt x="245" y="125"/>
                  <a:pt x="245" y="125"/>
                  <a:pt x="245" y="125"/>
                </a:cubicBezTo>
                <a:cubicBezTo>
                  <a:pt x="244" y="125"/>
                  <a:pt x="243" y="124"/>
                  <a:pt x="243" y="124"/>
                </a:cubicBezTo>
                <a:cubicBezTo>
                  <a:pt x="243" y="123"/>
                  <a:pt x="244" y="122"/>
                  <a:pt x="245" y="122"/>
                </a:cubicBezTo>
                <a:cubicBezTo>
                  <a:pt x="366" y="122"/>
                  <a:pt x="366" y="122"/>
                  <a:pt x="366" y="122"/>
                </a:cubicBezTo>
                <a:cubicBezTo>
                  <a:pt x="368" y="122"/>
                  <a:pt x="371" y="120"/>
                  <a:pt x="371" y="117"/>
                </a:cubicBezTo>
                <a:cubicBezTo>
                  <a:pt x="371" y="114"/>
                  <a:pt x="368" y="112"/>
                  <a:pt x="366" y="112"/>
                </a:cubicBezTo>
                <a:cubicBezTo>
                  <a:pt x="245" y="112"/>
                  <a:pt x="245" y="112"/>
                  <a:pt x="245" y="112"/>
                </a:cubicBezTo>
                <a:cubicBezTo>
                  <a:pt x="244" y="112"/>
                  <a:pt x="243" y="111"/>
                  <a:pt x="243" y="110"/>
                </a:cubicBezTo>
                <a:cubicBezTo>
                  <a:pt x="243" y="109"/>
                  <a:pt x="244" y="108"/>
                  <a:pt x="245" y="108"/>
                </a:cubicBezTo>
                <a:cubicBezTo>
                  <a:pt x="375" y="108"/>
                  <a:pt x="375" y="108"/>
                  <a:pt x="375" y="108"/>
                </a:cubicBezTo>
                <a:cubicBezTo>
                  <a:pt x="378" y="108"/>
                  <a:pt x="380" y="106"/>
                  <a:pt x="380" y="103"/>
                </a:cubicBezTo>
                <a:cubicBezTo>
                  <a:pt x="380" y="100"/>
                  <a:pt x="378" y="98"/>
                  <a:pt x="375" y="98"/>
                </a:cubicBezTo>
                <a:cubicBezTo>
                  <a:pt x="202" y="98"/>
                  <a:pt x="202" y="98"/>
                  <a:pt x="202" y="98"/>
                </a:cubicBezTo>
                <a:cubicBezTo>
                  <a:pt x="201" y="98"/>
                  <a:pt x="200" y="97"/>
                  <a:pt x="200" y="96"/>
                </a:cubicBezTo>
                <a:cubicBezTo>
                  <a:pt x="200" y="95"/>
                  <a:pt x="201" y="95"/>
                  <a:pt x="202" y="95"/>
                </a:cubicBezTo>
                <a:cubicBezTo>
                  <a:pt x="375" y="95"/>
                  <a:pt x="375" y="95"/>
                  <a:pt x="375" y="95"/>
                </a:cubicBezTo>
                <a:cubicBezTo>
                  <a:pt x="378" y="95"/>
                  <a:pt x="380" y="92"/>
                  <a:pt x="380" y="89"/>
                </a:cubicBezTo>
                <a:cubicBezTo>
                  <a:pt x="380" y="87"/>
                  <a:pt x="378" y="85"/>
                  <a:pt x="375" y="85"/>
                </a:cubicBezTo>
                <a:cubicBezTo>
                  <a:pt x="213" y="85"/>
                  <a:pt x="213" y="85"/>
                  <a:pt x="213" y="85"/>
                </a:cubicBezTo>
                <a:cubicBezTo>
                  <a:pt x="213" y="84"/>
                  <a:pt x="213" y="84"/>
                  <a:pt x="213" y="84"/>
                </a:cubicBezTo>
                <a:cubicBezTo>
                  <a:pt x="209" y="84"/>
                  <a:pt x="209" y="84"/>
                  <a:pt x="209" y="84"/>
                </a:cubicBezTo>
                <a:cubicBezTo>
                  <a:pt x="208" y="84"/>
                  <a:pt x="208" y="84"/>
                  <a:pt x="208" y="83"/>
                </a:cubicBezTo>
                <a:cubicBezTo>
                  <a:pt x="208" y="82"/>
                  <a:pt x="208" y="81"/>
                  <a:pt x="209" y="81"/>
                </a:cubicBezTo>
                <a:cubicBezTo>
                  <a:pt x="366" y="81"/>
                  <a:pt x="366" y="81"/>
                  <a:pt x="366" y="81"/>
                </a:cubicBezTo>
                <a:cubicBezTo>
                  <a:pt x="369" y="81"/>
                  <a:pt x="371" y="79"/>
                  <a:pt x="371" y="76"/>
                </a:cubicBezTo>
                <a:cubicBezTo>
                  <a:pt x="371" y="73"/>
                  <a:pt x="369" y="71"/>
                  <a:pt x="366" y="71"/>
                </a:cubicBezTo>
                <a:cubicBezTo>
                  <a:pt x="222" y="71"/>
                  <a:pt x="222" y="71"/>
                  <a:pt x="222" y="71"/>
                </a:cubicBezTo>
                <a:cubicBezTo>
                  <a:pt x="221" y="71"/>
                  <a:pt x="220" y="70"/>
                  <a:pt x="220" y="69"/>
                </a:cubicBezTo>
                <a:cubicBezTo>
                  <a:pt x="220" y="68"/>
                  <a:pt x="221" y="67"/>
                  <a:pt x="222" y="67"/>
                </a:cubicBezTo>
                <a:cubicBezTo>
                  <a:pt x="396" y="67"/>
                  <a:pt x="396" y="67"/>
                  <a:pt x="396" y="67"/>
                </a:cubicBezTo>
                <a:cubicBezTo>
                  <a:pt x="399" y="67"/>
                  <a:pt x="402" y="65"/>
                  <a:pt x="402" y="62"/>
                </a:cubicBezTo>
                <a:cubicBezTo>
                  <a:pt x="402" y="60"/>
                  <a:pt x="399" y="57"/>
                  <a:pt x="396" y="57"/>
                </a:cubicBezTo>
                <a:cubicBezTo>
                  <a:pt x="270" y="57"/>
                  <a:pt x="270" y="57"/>
                  <a:pt x="270" y="57"/>
                </a:cubicBezTo>
                <a:cubicBezTo>
                  <a:pt x="269" y="57"/>
                  <a:pt x="268" y="57"/>
                  <a:pt x="268" y="56"/>
                </a:cubicBezTo>
                <a:cubicBezTo>
                  <a:pt x="268" y="55"/>
                  <a:pt x="269" y="54"/>
                  <a:pt x="270" y="54"/>
                </a:cubicBezTo>
                <a:cubicBezTo>
                  <a:pt x="397" y="54"/>
                  <a:pt x="397" y="54"/>
                  <a:pt x="397" y="54"/>
                </a:cubicBezTo>
                <a:cubicBezTo>
                  <a:pt x="400" y="54"/>
                  <a:pt x="402" y="52"/>
                  <a:pt x="402" y="49"/>
                </a:cubicBezTo>
                <a:cubicBezTo>
                  <a:pt x="402" y="46"/>
                  <a:pt x="400" y="44"/>
                  <a:pt x="397" y="44"/>
                </a:cubicBezTo>
                <a:cubicBezTo>
                  <a:pt x="253" y="44"/>
                  <a:pt x="253" y="44"/>
                  <a:pt x="253" y="44"/>
                </a:cubicBezTo>
                <a:cubicBezTo>
                  <a:pt x="252" y="44"/>
                  <a:pt x="252" y="43"/>
                  <a:pt x="252" y="42"/>
                </a:cubicBezTo>
                <a:cubicBezTo>
                  <a:pt x="252" y="41"/>
                  <a:pt x="252" y="40"/>
                  <a:pt x="253" y="40"/>
                </a:cubicBezTo>
                <a:cubicBezTo>
                  <a:pt x="399" y="40"/>
                  <a:pt x="399" y="40"/>
                  <a:pt x="399" y="40"/>
                </a:cubicBezTo>
                <a:cubicBezTo>
                  <a:pt x="402" y="40"/>
                  <a:pt x="404" y="38"/>
                  <a:pt x="404" y="35"/>
                </a:cubicBezTo>
                <a:cubicBezTo>
                  <a:pt x="404" y="32"/>
                  <a:pt x="402" y="30"/>
                  <a:pt x="399" y="30"/>
                </a:cubicBezTo>
                <a:cubicBezTo>
                  <a:pt x="289" y="30"/>
                  <a:pt x="289" y="30"/>
                  <a:pt x="289" y="30"/>
                </a:cubicBezTo>
                <a:cubicBezTo>
                  <a:pt x="288" y="30"/>
                  <a:pt x="287" y="29"/>
                  <a:pt x="287" y="28"/>
                </a:cubicBezTo>
                <a:cubicBezTo>
                  <a:pt x="287" y="27"/>
                  <a:pt x="288" y="27"/>
                  <a:pt x="289" y="27"/>
                </a:cubicBezTo>
                <a:cubicBezTo>
                  <a:pt x="292" y="27"/>
                  <a:pt x="292" y="27"/>
                  <a:pt x="292" y="27"/>
                </a:cubicBezTo>
                <a:cubicBezTo>
                  <a:pt x="294" y="27"/>
                  <a:pt x="296" y="24"/>
                  <a:pt x="296" y="22"/>
                </a:cubicBezTo>
                <a:cubicBezTo>
                  <a:pt x="296" y="19"/>
                  <a:pt x="294" y="17"/>
                  <a:pt x="292" y="17"/>
                </a:cubicBezTo>
                <a:cubicBezTo>
                  <a:pt x="147" y="17"/>
                  <a:pt x="147" y="17"/>
                  <a:pt x="147" y="17"/>
                </a:cubicBezTo>
                <a:cubicBezTo>
                  <a:pt x="144" y="17"/>
                  <a:pt x="142" y="19"/>
                  <a:pt x="142" y="22"/>
                </a:cubicBezTo>
                <a:cubicBezTo>
                  <a:pt x="142" y="24"/>
                  <a:pt x="144" y="27"/>
                  <a:pt x="147" y="27"/>
                </a:cubicBezTo>
                <a:cubicBezTo>
                  <a:pt x="178" y="27"/>
                  <a:pt x="178" y="27"/>
                  <a:pt x="178" y="27"/>
                </a:cubicBezTo>
                <a:cubicBezTo>
                  <a:pt x="179" y="27"/>
                  <a:pt x="180" y="27"/>
                  <a:pt x="180" y="28"/>
                </a:cubicBezTo>
                <a:cubicBezTo>
                  <a:pt x="180" y="29"/>
                  <a:pt x="179" y="30"/>
                  <a:pt x="178" y="30"/>
                </a:cubicBezTo>
                <a:cubicBezTo>
                  <a:pt x="132" y="30"/>
                  <a:pt x="132" y="30"/>
                  <a:pt x="132" y="30"/>
                </a:cubicBezTo>
                <a:cubicBezTo>
                  <a:pt x="130" y="30"/>
                  <a:pt x="128" y="32"/>
                  <a:pt x="128" y="35"/>
                </a:cubicBezTo>
                <a:cubicBezTo>
                  <a:pt x="128" y="38"/>
                  <a:pt x="130" y="40"/>
                  <a:pt x="132" y="40"/>
                </a:cubicBezTo>
                <a:cubicBezTo>
                  <a:pt x="177" y="40"/>
                  <a:pt x="177" y="40"/>
                  <a:pt x="177" y="40"/>
                </a:cubicBezTo>
                <a:cubicBezTo>
                  <a:pt x="178" y="40"/>
                  <a:pt x="178" y="41"/>
                  <a:pt x="178" y="42"/>
                </a:cubicBezTo>
                <a:cubicBezTo>
                  <a:pt x="178" y="43"/>
                  <a:pt x="178" y="44"/>
                  <a:pt x="177" y="44"/>
                </a:cubicBezTo>
                <a:cubicBezTo>
                  <a:pt x="137" y="44"/>
                  <a:pt x="137" y="44"/>
                  <a:pt x="137" y="44"/>
                </a:cubicBezTo>
                <a:cubicBezTo>
                  <a:pt x="134" y="44"/>
                  <a:pt x="132" y="46"/>
                  <a:pt x="132" y="49"/>
                </a:cubicBezTo>
                <a:cubicBezTo>
                  <a:pt x="132" y="52"/>
                  <a:pt x="134" y="54"/>
                  <a:pt x="137" y="54"/>
                </a:cubicBezTo>
                <a:cubicBezTo>
                  <a:pt x="173" y="54"/>
                  <a:pt x="173" y="54"/>
                  <a:pt x="173" y="54"/>
                </a:cubicBezTo>
                <a:cubicBezTo>
                  <a:pt x="174" y="54"/>
                  <a:pt x="175" y="55"/>
                  <a:pt x="175" y="56"/>
                </a:cubicBezTo>
                <a:cubicBezTo>
                  <a:pt x="175" y="57"/>
                  <a:pt x="174" y="57"/>
                  <a:pt x="173" y="57"/>
                </a:cubicBezTo>
                <a:cubicBezTo>
                  <a:pt x="142" y="57"/>
                  <a:pt x="142" y="57"/>
                  <a:pt x="142" y="57"/>
                </a:cubicBezTo>
                <a:cubicBezTo>
                  <a:pt x="139" y="57"/>
                  <a:pt x="137" y="60"/>
                  <a:pt x="137" y="62"/>
                </a:cubicBezTo>
                <a:cubicBezTo>
                  <a:pt x="137" y="65"/>
                  <a:pt x="139" y="67"/>
                  <a:pt x="142" y="67"/>
                </a:cubicBezTo>
                <a:cubicBezTo>
                  <a:pt x="170" y="67"/>
                  <a:pt x="170" y="67"/>
                  <a:pt x="170" y="67"/>
                </a:cubicBezTo>
                <a:cubicBezTo>
                  <a:pt x="171" y="67"/>
                  <a:pt x="172" y="68"/>
                  <a:pt x="172" y="69"/>
                </a:cubicBezTo>
                <a:cubicBezTo>
                  <a:pt x="172" y="70"/>
                  <a:pt x="171" y="71"/>
                  <a:pt x="170" y="71"/>
                </a:cubicBezTo>
                <a:cubicBezTo>
                  <a:pt x="142" y="71"/>
                  <a:pt x="142" y="71"/>
                  <a:pt x="142" y="71"/>
                </a:cubicBezTo>
                <a:cubicBezTo>
                  <a:pt x="139" y="71"/>
                  <a:pt x="137" y="73"/>
                  <a:pt x="137" y="76"/>
                </a:cubicBezTo>
                <a:cubicBezTo>
                  <a:pt x="137" y="79"/>
                  <a:pt x="139" y="81"/>
                  <a:pt x="142" y="81"/>
                </a:cubicBezTo>
                <a:cubicBezTo>
                  <a:pt x="148" y="81"/>
                  <a:pt x="148" y="81"/>
                  <a:pt x="148" y="81"/>
                </a:cubicBezTo>
                <a:cubicBezTo>
                  <a:pt x="148" y="81"/>
                  <a:pt x="149" y="82"/>
                  <a:pt x="149" y="83"/>
                </a:cubicBezTo>
                <a:cubicBezTo>
                  <a:pt x="149" y="84"/>
                  <a:pt x="148" y="85"/>
                  <a:pt x="148" y="85"/>
                </a:cubicBezTo>
                <a:cubicBezTo>
                  <a:pt x="124" y="85"/>
                  <a:pt x="124" y="85"/>
                  <a:pt x="124" y="85"/>
                </a:cubicBezTo>
                <a:cubicBezTo>
                  <a:pt x="124" y="84"/>
                  <a:pt x="124" y="84"/>
                  <a:pt x="123" y="84"/>
                </a:cubicBezTo>
                <a:cubicBezTo>
                  <a:pt x="37" y="84"/>
                  <a:pt x="37" y="84"/>
                  <a:pt x="37" y="84"/>
                </a:cubicBezTo>
                <a:cubicBezTo>
                  <a:pt x="36" y="84"/>
                  <a:pt x="36" y="84"/>
                  <a:pt x="36" y="83"/>
                </a:cubicBezTo>
                <a:cubicBezTo>
                  <a:pt x="36" y="82"/>
                  <a:pt x="36" y="81"/>
                  <a:pt x="37" y="81"/>
                </a:cubicBezTo>
                <a:cubicBezTo>
                  <a:pt x="87" y="81"/>
                  <a:pt x="87" y="81"/>
                  <a:pt x="87" y="81"/>
                </a:cubicBezTo>
                <a:cubicBezTo>
                  <a:pt x="89" y="81"/>
                  <a:pt x="92" y="79"/>
                  <a:pt x="92" y="76"/>
                </a:cubicBezTo>
                <a:cubicBezTo>
                  <a:pt x="92" y="73"/>
                  <a:pt x="89" y="71"/>
                  <a:pt x="87" y="71"/>
                </a:cubicBezTo>
                <a:cubicBezTo>
                  <a:pt x="6" y="71"/>
                  <a:pt x="6" y="71"/>
                  <a:pt x="6" y="71"/>
                </a:cubicBezTo>
                <a:cubicBezTo>
                  <a:pt x="5" y="71"/>
                  <a:pt x="4" y="70"/>
                  <a:pt x="4" y="69"/>
                </a:cubicBezTo>
                <a:cubicBezTo>
                  <a:pt x="4" y="68"/>
                  <a:pt x="5" y="67"/>
                  <a:pt x="6" y="67"/>
                </a:cubicBezTo>
                <a:cubicBezTo>
                  <a:pt x="82" y="67"/>
                  <a:pt x="82" y="67"/>
                  <a:pt x="82" y="67"/>
                </a:cubicBezTo>
                <a:cubicBezTo>
                  <a:pt x="85" y="67"/>
                  <a:pt x="87" y="65"/>
                  <a:pt x="87" y="62"/>
                </a:cubicBezTo>
                <a:cubicBezTo>
                  <a:pt x="87" y="59"/>
                  <a:pt x="85" y="57"/>
                  <a:pt x="82" y="57"/>
                </a:cubicBezTo>
                <a:cubicBezTo>
                  <a:pt x="14" y="57"/>
                  <a:pt x="14" y="57"/>
                  <a:pt x="14" y="57"/>
                </a:cubicBezTo>
                <a:cubicBezTo>
                  <a:pt x="13" y="57"/>
                  <a:pt x="13" y="56"/>
                  <a:pt x="13" y="55"/>
                </a:cubicBezTo>
                <a:cubicBezTo>
                  <a:pt x="13" y="54"/>
                  <a:pt x="13" y="54"/>
                  <a:pt x="14" y="54"/>
                </a:cubicBezTo>
                <a:cubicBezTo>
                  <a:pt x="56" y="54"/>
                  <a:pt x="56" y="54"/>
                  <a:pt x="56" y="54"/>
                </a:cubicBezTo>
                <a:cubicBezTo>
                  <a:pt x="59" y="54"/>
                  <a:pt x="61" y="51"/>
                  <a:pt x="61" y="49"/>
                </a:cubicBezTo>
                <a:cubicBezTo>
                  <a:pt x="61" y="46"/>
                  <a:pt x="59" y="44"/>
                  <a:pt x="56" y="44"/>
                </a:cubicBezTo>
                <a:cubicBezTo>
                  <a:pt x="17" y="44"/>
                  <a:pt x="17" y="44"/>
                  <a:pt x="17" y="44"/>
                </a:cubicBezTo>
                <a:cubicBezTo>
                  <a:pt x="16" y="44"/>
                  <a:pt x="16" y="43"/>
                  <a:pt x="16" y="42"/>
                </a:cubicBezTo>
                <a:cubicBezTo>
                  <a:pt x="16" y="41"/>
                  <a:pt x="16" y="40"/>
                  <a:pt x="17" y="40"/>
                </a:cubicBezTo>
                <a:cubicBezTo>
                  <a:pt x="48" y="40"/>
                  <a:pt x="48" y="40"/>
                  <a:pt x="48" y="40"/>
                </a:cubicBezTo>
                <a:cubicBezTo>
                  <a:pt x="65" y="40"/>
                  <a:pt x="79" y="26"/>
                  <a:pt x="79" y="9"/>
                </a:cubicBezTo>
                <a:cubicBezTo>
                  <a:pt x="81" y="9"/>
                  <a:pt x="81" y="9"/>
                  <a:pt x="81" y="9"/>
                </a:cubicBezTo>
                <a:cubicBezTo>
                  <a:pt x="81" y="0"/>
                  <a:pt x="81" y="0"/>
                  <a:pt x="81" y="0"/>
                </a:cubicBezTo>
                <a:cubicBezTo>
                  <a:pt x="72" y="0"/>
                  <a:pt x="72" y="0"/>
                  <a:pt x="72" y="0"/>
                </a:cubicBezTo>
                <a:cubicBezTo>
                  <a:pt x="72" y="9"/>
                  <a:pt x="72" y="9"/>
                  <a:pt x="72" y="9"/>
                </a:cubicBezTo>
                <a:cubicBezTo>
                  <a:pt x="75" y="9"/>
                  <a:pt x="75" y="9"/>
                  <a:pt x="75" y="9"/>
                </a:cubicBezTo>
                <a:cubicBezTo>
                  <a:pt x="75" y="24"/>
                  <a:pt x="63" y="37"/>
                  <a:pt x="48" y="37"/>
                </a:cubicBezTo>
                <a:cubicBezTo>
                  <a:pt x="17" y="37"/>
                  <a:pt x="17" y="37"/>
                  <a:pt x="17" y="37"/>
                </a:cubicBezTo>
                <a:cubicBezTo>
                  <a:pt x="15" y="37"/>
                  <a:pt x="12" y="39"/>
                  <a:pt x="12" y="42"/>
                </a:cubicBezTo>
                <a:cubicBezTo>
                  <a:pt x="12" y="45"/>
                  <a:pt x="15" y="47"/>
                  <a:pt x="17" y="47"/>
                </a:cubicBezTo>
                <a:cubicBezTo>
                  <a:pt x="56" y="47"/>
                  <a:pt x="56" y="47"/>
                  <a:pt x="56" y="47"/>
                </a:cubicBezTo>
                <a:cubicBezTo>
                  <a:pt x="57" y="47"/>
                  <a:pt x="58" y="48"/>
                  <a:pt x="58" y="49"/>
                </a:cubicBezTo>
                <a:cubicBezTo>
                  <a:pt x="58" y="50"/>
                  <a:pt x="57" y="50"/>
                  <a:pt x="56" y="50"/>
                </a:cubicBezTo>
                <a:cubicBezTo>
                  <a:pt x="14" y="50"/>
                  <a:pt x="14" y="50"/>
                  <a:pt x="14" y="50"/>
                </a:cubicBezTo>
                <a:cubicBezTo>
                  <a:pt x="12" y="50"/>
                  <a:pt x="9" y="53"/>
                  <a:pt x="9" y="55"/>
                </a:cubicBezTo>
                <a:cubicBezTo>
                  <a:pt x="9" y="58"/>
                  <a:pt x="12" y="61"/>
                  <a:pt x="14" y="61"/>
                </a:cubicBezTo>
                <a:cubicBezTo>
                  <a:pt x="82" y="61"/>
                  <a:pt x="82" y="61"/>
                  <a:pt x="82" y="61"/>
                </a:cubicBezTo>
                <a:cubicBezTo>
                  <a:pt x="83" y="61"/>
                  <a:pt x="84" y="61"/>
                  <a:pt x="84" y="62"/>
                </a:cubicBezTo>
                <a:cubicBezTo>
                  <a:pt x="84" y="63"/>
                  <a:pt x="83" y="64"/>
                  <a:pt x="82" y="64"/>
                </a:cubicBezTo>
                <a:cubicBezTo>
                  <a:pt x="6" y="64"/>
                  <a:pt x="6" y="64"/>
                  <a:pt x="6" y="64"/>
                </a:cubicBezTo>
                <a:cubicBezTo>
                  <a:pt x="3" y="64"/>
                  <a:pt x="0" y="66"/>
                  <a:pt x="0" y="69"/>
                </a:cubicBezTo>
                <a:cubicBezTo>
                  <a:pt x="0" y="72"/>
                  <a:pt x="3" y="74"/>
                  <a:pt x="6" y="74"/>
                </a:cubicBezTo>
                <a:cubicBezTo>
                  <a:pt x="87" y="74"/>
                  <a:pt x="87" y="74"/>
                  <a:pt x="87" y="74"/>
                </a:cubicBezTo>
                <a:cubicBezTo>
                  <a:pt x="88" y="74"/>
                  <a:pt x="88" y="75"/>
                  <a:pt x="88" y="76"/>
                </a:cubicBezTo>
                <a:cubicBezTo>
                  <a:pt x="88" y="77"/>
                  <a:pt x="88" y="77"/>
                  <a:pt x="87" y="77"/>
                </a:cubicBezTo>
                <a:cubicBezTo>
                  <a:pt x="37" y="77"/>
                  <a:pt x="37" y="77"/>
                  <a:pt x="37" y="77"/>
                </a:cubicBezTo>
                <a:cubicBezTo>
                  <a:pt x="35" y="77"/>
                  <a:pt x="32" y="80"/>
                  <a:pt x="32" y="83"/>
                </a:cubicBezTo>
                <a:cubicBezTo>
                  <a:pt x="32" y="85"/>
                  <a:pt x="35" y="88"/>
                  <a:pt x="37" y="88"/>
                </a:cubicBezTo>
                <a:cubicBezTo>
                  <a:pt x="117" y="88"/>
                  <a:pt x="117" y="88"/>
                  <a:pt x="117" y="88"/>
                </a:cubicBezTo>
                <a:cubicBezTo>
                  <a:pt x="117" y="88"/>
                  <a:pt x="117" y="88"/>
                  <a:pt x="117" y="88"/>
                </a:cubicBezTo>
                <a:cubicBezTo>
                  <a:pt x="124" y="88"/>
                  <a:pt x="124" y="88"/>
                  <a:pt x="124" y="88"/>
                </a:cubicBezTo>
                <a:cubicBezTo>
                  <a:pt x="124" y="88"/>
                  <a:pt x="125" y="89"/>
                  <a:pt x="125" y="89"/>
                </a:cubicBezTo>
                <a:cubicBezTo>
                  <a:pt x="125" y="90"/>
                  <a:pt x="124" y="91"/>
                  <a:pt x="123" y="91"/>
                </a:cubicBezTo>
                <a:cubicBezTo>
                  <a:pt x="39" y="91"/>
                  <a:pt x="39" y="91"/>
                  <a:pt x="39" y="91"/>
                </a:cubicBezTo>
                <a:cubicBezTo>
                  <a:pt x="36" y="91"/>
                  <a:pt x="34" y="93"/>
                  <a:pt x="34" y="96"/>
                </a:cubicBezTo>
                <a:cubicBezTo>
                  <a:pt x="34" y="99"/>
                  <a:pt x="36" y="101"/>
                  <a:pt x="39" y="101"/>
                </a:cubicBezTo>
                <a:cubicBezTo>
                  <a:pt x="122" y="101"/>
                  <a:pt x="122" y="101"/>
                  <a:pt x="122" y="101"/>
                </a:cubicBezTo>
                <a:cubicBezTo>
                  <a:pt x="123" y="101"/>
                  <a:pt x="124" y="102"/>
                  <a:pt x="124" y="103"/>
                </a:cubicBezTo>
                <a:cubicBezTo>
                  <a:pt x="124" y="104"/>
                  <a:pt x="123" y="105"/>
                  <a:pt x="122" y="105"/>
                </a:cubicBezTo>
                <a:cubicBezTo>
                  <a:pt x="43" y="105"/>
                  <a:pt x="43" y="105"/>
                  <a:pt x="43" y="105"/>
                </a:cubicBezTo>
                <a:cubicBezTo>
                  <a:pt x="40" y="105"/>
                  <a:pt x="38" y="107"/>
                  <a:pt x="38" y="110"/>
                </a:cubicBezTo>
                <a:cubicBezTo>
                  <a:pt x="38" y="113"/>
                  <a:pt x="40" y="115"/>
                  <a:pt x="43" y="115"/>
                </a:cubicBezTo>
                <a:cubicBezTo>
                  <a:pt x="102" y="115"/>
                  <a:pt x="102" y="115"/>
                  <a:pt x="102" y="115"/>
                </a:cubicBezTo>
                <a:cubicBezTo>
                  <a:pt x="103" y="115"/>
                  <a:pt x="104" y="116"/>
                  <a:pt x="104" y="117"/>
                </a:cubicBezTo>
                <a:cubicBezTo>
                  <a:pt x="104" y="118"/>
                  <a:pt x="103" y="118"/>
                  <a:pt x="102" y="118"/>
                </a:cubicBezTo>
                <a:cubicBezTo>
                  <a:pt x="39" y="118"/>
                  <a:pt x="39" y="118"/>
                  <a:pt x="39" y="118"/>
                </a:cubicBezTo>
                <a:cubicBezTo>
                  <a:pt x="36" y="118"/>
                  <a:pt x="33" y="121"/>
                  <a:pt x="33" y="123"/>
                </a:cubicBezTo>
                <a:cubicBezTo>
                  <a:pt x="33" y="126"/>
                  <a:pt x="36" y="128"/>
                  <a:pt x="39" y="128"/>
                </a:cubicBezTo>
                <a:cubicBezTo>
                  <a:pt x="90" y="128"/>
                  <a:pt x="90" y="128"/>
                  <a:pt x="90" y="128"/>
                </a:cubicBezTo>
                <a:cubicBezTo>
                  <a:pt x="91" y="128"/>
                  <a:pt x="92" y="129"/>
                  <a:pt x="92" y="130"/>
                </a:cubicBezTo>
                <a:cubicBezTo>
                  <a:pt x="92" y="131"/>
                  <a:pt x="91" y="132"/>
                  <a:pt x="90" y="132"/>
                </a:cubicBezTo>
                <a:cubicBezTo>
                  <a:pt x="45" y="132"/>
                  <a:pt x="45" y="132"/>
                  <a:pt x="45" y="132"/>
                </a:cubicBezTo>
                <a:cubicBezTo>
                  <a:pt x="42" y="132"/>
                  <a:pt x="40" y="134"/>
                  <a:pt x="40" y="137"/>
                </a:cubicBezTo>
                <a:cubicBezTo>
                  <a:pt x="40" y="140"/>
                  <a:pt x="42" y="142"/>
                  <a:pt x="45" y="142"/>
                </a:cubicBezTo>
                <a:cubicBezTo>
                  <a:pt x="63" y="142"/>
                  <a:pt x="63" y="142"/>
                  <a:pt x="63" y="142"/>
                </a:cubicBezTo>
                <a:cubicBezTo>
                  <a:pt x="64" y="142"/>
                  <a:pt x="65" y="143"/>
                  <a:pt x="65" y="144"/>
                </a:cubicBezTo>
                <a:cubicBezTo>
                  <a:pt x="65" y="145"/>
                  <a:pt x="64" y="146"/>
                  <a:pt x="63" y="146"/>
                </a:cubicBezTo>
                <a:cubicBezTo>
                  <a:pt x="56" y="146"/>
                  <a:pt x="56" y="146"/>
                  <a:pt x="56" y="146"/>
                </a:cubicBezTo>
                <a:cubicBezTo>
                  <a:pt x="53" y="146"/>
                  <a:pt x="51" y="148"/>
                  <a:pt x="51" y="151"/>
                </a:cubicBezTo>
                <a:cubicBezTo>
                  <a:pt x="51" y="153"/>
                  <a:pt x="53" y="156"/>
                  <a:pt x="56" y="156"/>
                </a:cubicBezTo>
                <a:cubicBezTo>
                  <a:pt x="65" y="156"/>
                  <a:pt x="65" y="156"/>
                  <a:pt x="65" y="156"/>
                </a:cubicBezTo>
                <a:cubicBezTo>
                  <a:pt x="66" y="156"/>
                  <a:pt x="67" y="156"/>
                  <a:pt x="67" y="157"/>
                </a:cubicBezTo>
                <a:cubicBezTo>
                  <a:pt x="67" y="158"/>
                  <a:pt x="66" y="159"/>
                  <a:pt x="65" y="159"/>
                </a:cubicBezTo>
                <a:cubicBezTo>
                  <a:pt x="65" y="159"/>
                  <a:pt x="65" y="159"/>
                  <a:pt x="65" y="159"/>
                </a:cubicBezTo>
                <a:cubicBezTo>
                  <a:pt x="62" y="159"/>
                  <a:pt x="60" y="161"/>
                  <a:pt x="60" y="164"/>
                </a:cubicBezTo>
                <a:cubicBezTo>
                  <a:pt x="60" y="167"/>
                  <a:pt x="62" y="169"/>
                  <a:pt x="65" y="169"/>
                </a:cubicBezTo>
                <a:cubicBezTo>
                  <a:pt x="84" y="169"/>
                  <a:pt x="84" y="169"/>
                  <a:pt x="84" y="169"/>
                </a:cubicBezTo>
                <a:cubicBezTo>
                  <a:pt x="84" y="169"/>
                  <a:pt x="85" y="170"/>
                  <a:pt x="85" y="171"/>
                </a:cubicBezTo>
                <a:cubicBezTo>
                  <a:pt x="85" y="172"/>
                  <a:pt x="84" y="173"/>
                  <a:pt x="84" y="173"/>
                </a:cubicBezTo>
                <a:cubicBezTo>
                  <a:pt x="80" y="173"/>
                  <a:pt x="80" y="173"/>
                  <a:pt x="80" y="173"/>
                </a:cubicBezTo>
                <a:cubicBezTo>
                  <a:pt x="77" y="173"/>
                  <a:pt x="75" y="175"/>
                  <a:pt x="75" y="178"/>
                </a:cubicBezTo>
                <a:cubicBezTo>
                  <a:pt x="75" y="181"/>
                  <a:pt x="77" y="183"/>
                  <a:pt x="80" y="183"/>
                </a:cubicBezTo>
                <a:cubicBezTo>
                  <a:pt x="125" y="183"/>
                  <a:pt x="125" y="183"/>
                  <a:pt x="125" y="183"/>
                </a:cubicBezTo>
                <a:cubicBezTo>
                  <a:pt x="126" y="183"/>
                  <a:pt x="127" y="184"/>
                  <a:pt x="127" y="185"/>
                </a:cubicBezTo>
                <a:cubicBezTo>
                  <a:pt x="127" y="186"/>
                  <a:pt x="126" y="186"/>
                  <a:pt x="125" y="186"/>
                </a:cubicBezTo>
                <a:cubicBezTo>
                  <a:pt x="89" y="186"/>
                  <a:pt x="89" y="186"/>
                  <a:pt x="89" y="186"/>
                </a:cubicBezTo>
                <a:cubicBezTo>
                  <a:pt x="86" y="186"/>
                  <a:pt x="84" y="189"/>
                  <a:pt x="84" y="191"/>
                </a:cubicBezTo>
                <a:cubicBezTo>
                  <a:pt x="84" y="194"/>
                  <a:pt x="86" y="196"/>
                  <a:pt x="89" y="196"/>
                </a:cubicBezTo>
                <a:cubicBezTo>
                  <a:pt x="143" y="196"/>
                  <a:pt x="143" y="196"/>
                  <a:pt x="143" y="196"/>
                </a:cubicBezTo>
                <a:cubicBezTo>
                  <a:pt x="144" y="196"/>
                  <a:pt x="145" y="197"/>
                  <a:pt x="145" y="198"/>
                </a:cubicBezTo>
                <a:cubicBezTo>
                  <a:pt x="145" y="199"/>
                  <a:pt x="144" y="200"/>
                  <a:pt x="143" y="200"/>
                </a:cubicBezTo>
                <a:cubicBezTo>
                  <a:pt x="99" y="200"/>
                  <a:pt x="99" y="200"/>
                  <a:pt x="99" y="200"/>
                </a:cubicBezTo>
                <a:cubicBezTo>
                  <a:pt x="96" y="200"/>
                  <a:pt x="94" y="202"/>
                  <a:pt x="94" y="205"/>
                </a:cubicBezTo>
                <a:cubicBezTo>
                  <a:pt x="94" y="208"/>
                  <a:pt x="96" y="210"/>
                  <a:pt x="99" y="210"/>
                </a:cubicBezTo>
                <a:cubicBezTo>
                  <a:pt x="140" y="210"/>
                  <a:pt x="140" y="210"/>
                  <a:pt x="140" y="210"/>
                </a:cubicBezTo>
                <a:cubicBezTo>
                  <a:pt x="141" y="210"/>
                  <a:pt x="142" y="211"/>
                  <a:pt x="142" y="212"/>
                </a:cubicBezTo>
                <a:cubicBezTo>
                  <a:pt x="142" y="213"/>
                  <a:pt x="141" y="213"/>
                  <a:pt x="140" y="213"/>
                </a:cubicBezTo>
                <a:cubicBezTo>
                  <a:pt x="105" y="213"/>
                  <a:pt x="105" y="213"/>
                  <a:pt x="105" y="213"/>
                </a:cubicBezTo>
                <a:cubicBezTo>
                  <a:pt x="103" y="213"/>
                  <a:pt x="100" y="216"/>
                  <a:pt x="100" y="218"/>
                </a:cubicBezTo>
                <a:cubicBezTo>
                  <a:pt x="100" y="221"/>
                  <a:pt x="103" y="224"/>
                  <a:pt x="105" y="224"/>
                </a:cubicBezTo>
                <a:cubicBezTo>
                  <a:pt x="130" y="224"/>
                  <a:pt x="130" y="224"/>
                  <a:pt x="130" y="224"/>
                </a:cubicBezTo>
                <a:cubicBezTo>
                  <a:pt x="131" y="224"/>
                  <a:pt x="132" y="224"/>
                  <a:pt x="132" y="225"/>
                </a:cubicBezTo>
                <a:cubicBezTo>
                  <a:pt x="132" y="226"/>
                  <a:pt x="131" y="227"/>
                  <a:pt x="130" y="227"/>
                </a:cubicBezTo>
                <a:cubicBezTo>
                  <a:pt x="104" y="227"/>
                  <a:pt x="104" y="227"/>
                  <a:pt x="104" y="227"/>
                </a:cubicBezTo>
                <a:cubicBezTo>
                  <a:pt x="101" y="227"/>
                  <a:pt x="99" y="229"/>
                  <a:pt x="99" y="232"/>
                </a:cubicBezTo>
                <a:cubicBezTo>
                  <a:pt x="99" y="235"/>
                  <a:pt x="101" y="237"/>
                  <a:pt x="104" y="237"/>
                </a:cubicBezTo>
                <a:cubicBezTo>
                  <a:pt x="117" y="237"/>
                  <a:pt x="117" y="237"/>
                  <a:pt x="117" y="237"/>
                </a:cubicBezTo>
                <a:cubicBezTo>
                  <a:pt x="118" y="237"/>
                  <a:pt x="119" y="238"/>
                  <a:pt x="119" y="239"/>
                </a:cubicBezTo>
                <a:cubicBezTo>
                  <a:pt x="119" y="240"/>
                  <a:pt x="118" y="240"/>
                  <a:pt x="117" y="240"/>
                </a:cubicBezTo>
                <a:cubicBezTo>
                  <a:pt x="105" y="240"/>
                  <a:pt x="105" y="240"/>
                  <a:pt x="105" y="240"/>
                </a:cubicBezTo>
                <a:cubicBezTo>
                  <a:pt x="102" y="240"/>
                  <a:pt x="100" y="243"/>
                  <a:pt x="100" y="246"/>
                </a:cubicBezTo>
                <a:cubicBezTo>
                  <a:pt x="100" y="248"/>
                  <a:pt x="102" y="251"/>
                  <a:pt x="105" y="251"/>
                </a:cubicBezTo>
                <a:cubicBezTo>
                  <a:pt x="112" y="251"/>
                  <a:pt x="112" y="251"/>
                  <a:pt x="112" y="251"/>
                </a:cubicBezTo>
                <a:cubicBezTo>
                  <a:pt x="112" y="251"/>
                  <a:pt x="113" y="251"/>
                  <a:pt x="113" y="252"/>
                </a:cubicBezTo>
                <a:cubicBezTo>
                  <a:pt x="113" y="253"/>
                  <a:pt x="112" y="254"/>
                  <a:pt x="112" y="254"/>
                </a:cubicBezTo>
                <a:cubicBezTo>
                  <a:pt x="105" y="254"/>
                  <a:pt x="105" y="254"/>
                  <a:pt x="105" y="254"/>
                </a:cubicBezTo>
                <a:cubicBezTo>
                  <a:pt x="102" y="254"/>
                  <a:pt x="100" y="256"/>
                  <a:pt x="100" y="259"/>
                </a:cubicBezTo>
                <a:cubicBezTo>
                  <a:pt x="100" y="262"/>
                  <a:pt x="102" y="264"/>
                  <a:pt x="105" y="264"/>
                </a:cubicBezTo>
                <a:cubicBezTo>
                  <a:pt x="109" y="264"/>
                  <a:pt x="109" y="264"/>
                  <a:pt x="109" y="264"/>
                </a:cubicBezTo>
                <a:cubicBezTo>
                  <a:pt x="240" y="264"/>
                  <a:pt x="240" y="264"/>
                  <a:pt x="240" y="264"/>
                </a:cubicBezTo>
                <a:cubicBezTo>
                  <a:pt x="244" y="264"/>
                  <a:pt x="248" y="260"/>
                  <a:pt x="248" y="256"/>
                </a:cubicBezTo>
                <a:cubicBezTo>
                  <a:pt x="248" y="251"/>
                  <a:pt x="244" y="247"/>
                  <a:pt x="240" y="247"/>
                </a:cubicBezTo>
                <a:cubicBezTo>
                  <a:pt x="230" y="247"/>
                  <a:pt x="230" y="247"/>
                  <a:pt x="230" y="247"/>
                </a:cubicBezTo>
                <a:cubicBezTo>
                  <a:pt x="227" y="247"/>
                  <a:pt x="225" y="245"/>
                  <a:pt x="225" y="242"/>
                </a:cubicBezTo>
                <a:cubicBezTo>
                  <a:pt x="225" y="239"/>
                  <a:pt x="227" y="237"/>
                  <a:pt x="230" y="237"/>
                </a:cubicBezTo>
                <a:cubicBezTo>
                  <a:pt x="231" y="237"/>
                  <a:pt x="231" y="237"/>
                  <a:pt x="231" y="237"/>
                </a:cubicBezTo>
                <a:cubicBezTo>
                  <a:pt x="233" y="237"/>
                  <a:pt x="236" y="235"/>
                  <a:pt x="236" y="232"/>
                </a:cubicBezTo>
                <a:cubicBezTo>
                  <a:pt x="236" y="229"/>
                  <a:pt x="233" y="227"/>
                  <a:pt x="231" y="227"/>
                </a:cubicBezTo>
                <a:cubicBezTo>
                  <a:pt x="222" y="227"/>
                  <a:pt x="222" y="227"/>
                  <a:pt x="222" y="227"/>
                </a:cubicBezTo>
                <a:cubicBezTo>
                  <a:pt x="221" y="227"/>
                  <a:pt x="220" y="226"/>
                  <a:pt x="220" y="225"/>
                </a:cubicBezTo>
                <a:cubicBezTo>
                  <a:pt x="220" y="224"/>
                  <a:pt x="221" y="224"/>
                  <a:pt x="222" y="224"/>
                </a:cubicBezTo>
                <a:cubicBezTo>
                  <a:pt x="240" y="224"/>
                  <a:pt x="240" y="224"/>
                  <a:pt x="240" y="224"/>
                </a:cubicBezTo>
                <a:cubicBezTo>
                  <a:pt x="243" y="224"/>
                  <a:pt x="245" y="221"/>
                  <a:pt x="245" y="218"/>
                </a:cubicBezTo>
                <a:cubicBezTo>
                  <a:pt x="245" y="216"/>
                  <a:pt x="243" y="213"/>
                  <a:pt x="240" y="213"/>
                </a:cubicBezTo>
                <a:cubicBezTo>
                  <a:pt x="217" y="213"/>
                  <a:pt x="217" y="213"/>
                  <a:pt x="217" y="213"/>
                </a:cubicBezTo>
                <a:cubicBezTo>
                  <a:pt x="216" y="213"/>
                  <a:pt x="215" y="213"/>
                  <a:pt x="215" y="212"/>
                </a:cubicBezTo>
                <a:cubicBezTo>
                  <a:pt x="215" y="211"/>
                  <a:pt x="216" y="210"/>
                  <a:pt x="217" y="210"/>
                </a:cubicBezTo>
                <a:cubicBezTo>
                  <a:pt x="248" y="210"/>
                  <a:pt x="248" y="210"/>
                  <a:pt x="248" y="210"/>
                </a:cubicBezTo>
                <a:cubicBezTo>
                  <a:pt x="251" y="210"/>
                  <a:pt x="253" y="208"/>
                  <a:pt x="253" y="205"/>
                </a:cubicBezTo>
                <a:cubicBezTo>
                  <a:pt x="253" y="202"/>
                  <a:pt x="251" y="200"/>
                  <a:pt x="248" y="200"/>
                </a:cubicBezTo>
                <a:cubicBezTo>
                  <a:pt x="216" y="200"/>
                  <a:pt x="216" y="200"/>
                  <a:pt x="216" y="200"/>
                </a:cubicBezTo>
                <a:cubicBezTo>
                  <a:pt x="215" y="200"/>
                  <a:pt x="214" y="199"/>
                  <a:pt x="214" y="198"/>
                </a:cubicBezTo>
                <a:cubicBezTo>
                  <a:pt x="214" y="197"/>
                  <a:pt x="215" y="196"/>
                  <a:pt x="216" y="196"/>
                </a:cubicBezTo>
                <a:cubicBezTo>
                  <a:pt x="247" y="196"/>
                  <a:pt x="247" y="196"/>
                  <a:pt x="247" y="196"/>
                </a:cubicBezTo>
                <a:cubicBezTo>
                  <a:pt x="250" y="196"/>
                  <a:pt x="252" y="194"/>
                  <a:pt x="252" y="191"/>
                </a:cubicBezTo>
                <a:cubicBezTo>
                  <a:pt x="252" y="189"/>
                  <a:pt x="250" y="186"/>
                  <a:pt x="247" y="186"/>
                </a:cubicBezTo>
                <a:cubicBezTo>
                  <a:pt x="213" y="186"/>
                  <a:pt x="213" y="186"/>
                  <a:pt x="213" y="186"/>
                </a:cubicBezTo>
                <a:cubicBezTo>
                  <a:pt x="212" y="186"/>
                  <a:pt x="212" y="186"/>
                  <a:pt x="212" y="185"/>
                </a:cubicBezTo>
                <a:cubicBezTo>
                  <a:pt x="212" y="184"/>
                  <a:pt x="212" y="183"/>
                  <a:pt x="213" y="183"/>
                </a:cubicBezTo>
                <a:cubicBezTo>
                  <a:pt x="260" y="183"/>
                  <a:pt x="260" y="183"/>
                  <a:pt x="260" y="183"/>
                </a:cubicBezTo>
                <a:cubicBezTo>
                  <a:pt x="263" y="183"/>
                  <a:pt x="265" y="181"/>
                  <a:pt x="265" y="178"/>
                </a:cubicBezTo>
                <a:cubicBezTo>
                  <a:pt x="265" y="175"/>
                  <a:pt x="263" y="173"/>
                  <a:pt x="260" y="173"/>
                </a:cubicBezTo>
                <a:cubicBezTo>
                  <a:pt x="187" y="173"/>
                  <a:pt x="187" y="173"/>
                  <a:pt x="187" y="173"/>
                </a:cubicBezTo>
                <a:cubicBezTo>
                  <a:pt x="186" y="173"/>
                  <a:pt x="185" y="172"/>
                  <a:pt x="185" y="171"/>
                </a:cubicBezTo>
                <a:cubicBezTo>
                  <a:pt x="185" y="170"/>
                  <a:pt x="186" y="169"/>
                  <a:pt x="187" y="169"/>
                </a:cubicBezTo>
                <a:cubicBezTo>
                  <a:pt x="247" y="169"/>
                  <a:pt x="247" y="169"/>
                  <a:pt x="247" y="169"/>
                </a:cubicBezTo>
                <a:cubicBezTo>
                  <a:pt x="249" y="169"/>
                  <a:pt x="252" y="167"/>
                  <a:pt x="252" y="164"/>
                </a:cubicBezTo>
                <a:cubicBezTo>
                  <a:pt x="252" y="161"/>
                  <a:pt x="249" y="159"/>
                  <a:pt x="247" y="159"/>
                </a:cubicBezTo>
                <a:cubicBezTo>
                  <a:pt x="180" y="159"/>
                  <a:pt x="180" y="159"/>
                  <a:pt x="180" y="159"/>
                </a:cubicBezTo>
                <a:cubicBezTo>
                  <a:pt x="179" y="159"/>
                  <a:pt x="178" y="158"/>
                  <a:pt x="178" y="157"/>
                </a:cubicBezTo>
                <a:cubicBezTo>
                  <a:pt x="178" y="156"/>
                  <a:pt x="179" y="156"/>
                  <a:pt x="180" y="156"/>
                </a:cubicBezTo>
                <a:cubicBezTo>
                  <a:pt x="238" y="156"/>
                  <a:pt x="238" y="156"/>
                  <a:pt x="238" y="156"/>
                </a:cubicBezTo>
                <a:cubicBezTo>
                  <a:pt x="241" y="156"/>
                  <a:pt x="243" y="153"/>
                  <a:pt x="243" y="151"/>
                </a:cubicBezTo>
                <a:cubicBezTo>
                  <a:pt x="243" y="148"/>
                  <a:pt x="241" y="146"/>
                  <a:pt x="238" y="146"/>
                </a:cubicBezTo>
                <a:cubicBezTo>
                  <a:pt x="190" y="146"/>
                  <a:pt x="190" y="146"/>
                  <a:pt x="190" y="146"/>
                </a:cubicBezTo>
                <a:cubicBezTo>
                  <a:pt x="189" y="146"/>
                  <a:pt x="188" y="145"/>
                  <a:pt x="188" y="144"/>
                </a:cubicBezTo>
                <a:cubicBezTo>
                  <a:pt x="188" y="143"/>
                  <a:pt x="189" y="142"/>
                  <a:pt x="190" y="142"/>
                </a:cubicBezTo>
                <a:cubicBezTo>
                  <a:pt x="203" y="142"/>
                  <a:pt x="203" y="142"/>
                  <a:pt x="203" y="142"/>
                </a:cubicBezTo>
                <a:cubicBezTo>
                  <a:pt x="206" y="142"/>
                  <a:pt x="208" y="140"/>
                  <a:pt x="208" y="137"/>
                </a:cubicBezTo>
                <a:cubicBezTo>
                  <a:pt x="208" y="134"/>
                  <a:pt x="206" y="132"/>
                  <a:pt x="203" y="132"/>
                </a:cubicBezTo>
                <a:cubicBezTo>
                  <a:pt x="190" y="132"/>
                  <a:pt x="190" y="132"/>
                  <a:pt x="190" y="132"/>
                </a:cubicBezTo>
                <a:cubicBezTo>
                  <a:pt x="189" y="132"/>
                  <a:pt x="188" y="131"/>
                  <a:pt x="188" y="130"/>
                </a:cubicBezTo>
                <a:cubicBezTo>
                  <a:pt x="188" y="129"/>
                  <a:pt x="189" y="128"/>
                  <a:pt x="190" y="128"/>
                </a:cubicBezTo>
                <a:cubicBezTo>
                  <a:pt x="229" y="128"/>
                  <a:pt x="229" y="128"/>
                  <a:pt x="229" y="128"/>
                </a:cubicBezTo>
                <a:cubicBezTo>
                  <a:pt x="232" y="128"/>
                  <a:pt x="234" y="126"/>
                  <a:pt x="234" y="123"/>
                </a:cubicBezTo>
                <a:cubicBezTo>
                  <a:pt x="234" y="121"/>
                  <a:pt x="232" y="118"/>
                  <a:pt x="229" y="118"/>
                </a:cubicBezTo>
                <a:cubicBezTo>
                  <a:pt x="200" y="118"/>
                  <a:pt x="200" y="118"/>
                  <a:pt x="200" y="118"/>
                </a:cubicBezTo>
                <a:cubicBezTo>
                  <a:pt x="199" y="118"/>
                  <a:pt x="198" y="118"/>
                  <a:pt x="198" y="117"/>
                </a:cubicBezTo>
                <a:cubicBezTo>
                  <a:pt x="198" y="116"/>
                  <a:pt x="199" y="115"/>
                  <a:pt x="200" y="115"/>
                </a:cubicBezTo>
                <a:cubicBezTo>
                  <a:pt x="228" y="115"/>
                  <a:pt x="228" y="115"/>
                  <a:pt x="228" y="115"/>
                </a:cubicBezTo>
                <a:cubicBezTo>
                  <a:pt x="231" y="115"/>
                  <a:pt x="234" y="113"/>
                  <a:pt x="234" y="110"/>
                </a:cubicBezTo>
                <a:cubicBezTo>
                  <a:pt x="234" y="107"/>
                  <a:pt x="231" y="105"/>
                  <a:pt x="228" y="105"/>
                </a:cubicBezTo>
                <a:cubicBezTo>
                  <a:pt x="181" y="105"/>
                  <a:pt x="181" y="105"/>
                  <a:pt x="181" y="105"/>
                </a:cubicBezTo>
                <a:cubicBezTo>
                  <a:pt x="180" y="105"/>
                  <a:pt x="180" y="104"/>
                  <a:pt x="180" y="103"/>
                </a:cubicBezTo>
                <a:cubicBezTo>
                  <a:pt x="180" y="102"/>
                  <a:pt x="180" y="101"/>
                  <a:pt x="181" y="101"/>
                </a:cubicBezTo>
                <a:cubicBezTo>
                  <a:pt x="190" y="101"/>
                  <a:pt x="190" y="101"/>
                  <a:pt x="190" y="101"/>
                </a:cubicBezTo>
                <a:cubicBezTo>
                  <a:pt x="192" y="101"/>
                  <a:pt x="195" y="99"/>
                  <a:pt x="195" y="96"/>
                </a:cubicBezTo>
                <a:cubicBezTo>
                  <a:pt x="195" y="93"/>
                  <a:pt x="192" y="91"/>
                  <a:pt x="190" y="91"/>
                </a:cubicBezTo>
                <a:cubicBezTo>
                  <a:pt x="181" y="91"/>
                  <a:pt x="181" y="91"/>
                  <a:pt x="181" y="91"/>
                </a:cubicBezTo>
                <a:cubicBezTo>
                  <a:pt x="180" y="91"/>
                  <a:pt x="179" y="90"/>
                  <a:pt x="179" y="89"/>
                </a:cubicBezTo>
                <a:cubicBezTo>
                  <a:pt x="179" y="89"/>
                  <a:pt x="180" y="88"/>
                  <a:pt x="181" y="88"/>
                </a:cubicBezTo>
                <a:cubicBezTo>
                  <a:pt x="209" y="88"/>
                  <a:pt x="209" y="88"/>
                  <a:pt x="209" y="88"/>
                </a:cubicBezTo>
                <a:cubicBezTo>
                  <a:pt x="209" y="88"/>
                  <a:pt x="209" y="88"/>
                  <a:pt x="209" y="88"/>
                </a:cubicBezTo>
                <a:cubicBezTo>
                  <a:pt x="375" y="88"/>
                  <a:pt x="375" y="88"/>
                  <a:pt x="375" y="88"/>
                </a:cubicBezTo>
                <a:cubicBezTo>
                  <a:pt x="376" y="88"/>
                  <a:pt x="377" y="89"/>
                  <a:pt x="377" y="89"/>
                </a:cubicBezTo>
                <a:cubicBezTo>
                  <a:pt x="377" y="90"/>
                  <a:pt x="376" y="91"/>
                  <a:pt x="375" y="91"/>
                </a:cubicBezTo>
                <a:cubicBezTo>
                  <a:pt x="202" y="91"/>
                  <a:pt x="202" y="91"/>
                  <a:pt x="202" y="91"/>
                </a:cubicBezTo>
                <a:cubicBezTo>
                  <a:pt x="199" y="91"/>
                  <a:pt x="197" y="93"/>
                  <a:pt x="197" y="96"/>
                </a:cubicBezTo>
                <a:cubicBezTo>
                  <a:pt x="197" y="99"/>
                  <a:pt x="199" y="101"/>
                  <a:pt x="202" y="101"/>
                </a:cubicBezTo>
                <a:cubicBezTo>
                  <a:pt x="375" y="101"/>
                  <a:pt x="375" y="101"/>
                  <a:pt x="375" y="101"/>
                </a:cubicBezTo>
                <a:cubicBezTo>
                  <a:pt x="376" y="101"/>
                  <a:pt x="377" y="102"/>
                  <a:pt x="377" y="103"/>
                </a:cubicBezTo>
                <a:cubicBezTo>
                  <a:pt x="377" y="104"/>
                  <a:pt x="376" y="105"/>
                  <a:pt x="375" y="105"/>
                </a:cubicBezTo>
                <a:cubicBezTo>
                  <a:pt x="245" y="105"/>
                  <a:pt x="245" y="105"/>
                  <a:pt x="245" y="105"/>
                </a:cubicBezTo>
                <a:cubicBezTo>
                  <a:pt x="242" y="105"/>
                  <a:pt x="240" y="107"/>
                  <a:pt x="240" y="110"/>
                </a:cubicBezTo>
                <a:cubicBezTo>
                  <a:pt x="240" y="113"/>
                  <a:pt x="242" y="115"/>
                  <a:pt x="245" y="115"/>
                </a:cubicBezTo>
                <a:cubicBezTo>
                  <a:pt x="366" y="115"/>
                  <a:pt x="366" y="115"/>
                  <a:pt x="366" y="115"/>
                </a:cubicBezTo>
                <a:cubicBezTo>
                  <a:pt x="367" y="115"/>
                  <a:pt x="368" y="116"/>
                  <a:pt x="368" y="117"/>
                </a:cubicBezTo>
                <a:cubicBezTo>
                  <a:pt x="368" y="118"/>
                  <a:pt x="367" y="118"/>
                  <a:pt x="366" y="118"/>
                </a:cubicBezTo>
                <a:cubicBezTo>
                  <a:pt x="245" y="118"/>
                  <a:pt x="245" y="118"/>
                  <a:pt x="245" y="118"/>
                </a:cubicBezTo>
                <a:cubicBezTo>
                  <a:pt x="242" y="118"/>
                  <a:pt x="240" y="121"/>
                  <a:pt x="240" y="124"/>
                </a:cubicBezTo>
                <a:cubicBezTo>
                  <a:pt x="240" y="126"/>
                  <a:pt x="242" y="128"/>
                  <a:pt x="245" y="128"/>
                </a:cubicBezTo>
                <a:cubicBezTo>
                  <a:pt x="360" y="128"/>
                  <a:pt x="360" y="128"/>
                  <a:pt x="360" y="128"/>
                </a:cubicBezTo>
                <a:cubicBezTo>
                  <a:pt x="361" y="128"/>
                  <a:pt x="362" y="129"/>
                  <a:pt x="362" y="130"/>
                </a:cubicBezTo>
                <a:cubicBezTo>
                  <a:pt x="362" y="131"/>
                  <a:pt x="361" y="132"/>
                  <a:pt x="360" y="132"/>
                </a:cubicBezTo>
                <a:cubicBezTo>
                  <a:pt x="240" y="132"/>
                  <a:pt x="240" y="132"/>
                  <a:pt x="240" y="132"/>
                </a:cubicBezTo>
                <a:cubicBezTo>
                  <a:pt x="237" y="132"/>
                  <a:pt x="235" y="134"/>
                  <a:pt x="235" y="137"/>
                </a:cubicBezTo>
                <a:cubicBezTo>
                  <a:pt x="235" y="140"/>
                  <a:pt x="237" y="142"/>
                  <a:pt x="240" y="142"/>
                </a:cubicBezTo>
                <a:cubicBezTo>
                  <a:pt x="360" y="142"/>
                  <a:pt x="360" y="142"/>
                  <a:pt x="360" y="142"/>
                </a:cubicBezTo>
                <a:cubicBezTo>
                  <a:pt x="360" y="142"/>
                  <a:pt x="361" y="143"/>
                  <a:pt x="361" y="144"/>
                </a:cubicBezTo>
                <a:cubicBezTo>
                  <a:pt x="361" y="145"/>
                  <a:pt x="360" y="146"/>
                  <a:pt x="360" y="146"/>
                </a:cubicBezTo>
                <a:cubicBezTo>
                  <a:pt x="252" y="146"/>
                  <a:pt x="252" y="146"/>
                  <a:pt x="252" y="146"/>
                </a:cubicBezTo>
                <a:cubicBezTo>
                  <a:pt x="249" y="146"/>
                  <a:pt x="247" y="148"/>
                  <a:pt x="247" y="151"/>
                </a:cubicBezTo>
                <a:cubicBezTo>
                  <a:pt x="247" y="153"/>
                  <a:pt x="249" y="156"/>
                  <a:pt x="252" y="156"/>
                </a:cubicBezTo>
                <a:cubicBezTo>
                  <a:pt x="338" y="156"/>
                  <a:pt x="338" y="156"/>
                  <a:pt x="338" y="156"/>
                </a:cubicBezTo>
                <a:cubicBezTo>
                  <a:pt x="339" y="156"/>
                  <a:pt x="340" y="156"/>
                  <a:pt x="340" y="157"/>
                </a:cubicBezTo>
                <a:cubicBezTo>
                  <a:pt x="340" y="158"/>
                  <a:pt x="339" y="159"/>
                  <a:pt x="338" y="159"/>
                </a:cubicBezTo>
                <a:cubicBezTo>
                  <a:pt x="303" y="159"/>
                  <a:pt x="303" y="159"/>
                  <a:pt x="303" y="159"/>
                </a:cubicBezTo>
                <a:cubicBezTo>
                  <a:pt x="301" y="159"/>
                  <a:pt x="298" y="161"/>
                  <a:pt x="298" y="164"/>
                </a:cubicBezTo>
                <a:cubicBezTo>
                  <a:pt x="298" y="167"/>
                  <a:pt x="301" y="169"/>
                  <a:pt x="303" y="169"/>
                </a:cubicBezTo>
                <a:cubicBezTo>
                  <a:pt x="343" y="169"/>
                  <a:pt x="343" y="169"/>
                  <a:pt x="343" y="169"/>
                </a:cubicBezTo>
                <a:cubicBezTo>
                  <a:pt x="344" y="169"/>
                  <a:pt x="344" y="170"/>
                  <a:pt x="344" y="171"/>
                </a:cubicBezTo>
                <a:cubicBezTo>
                  <a:pt x="344" y="172"/>
                  <a:pt x="344" y="173"/>
                  <a:pt x="343" y="173"/>
                </a:cubicBezTo>
                <a:cubicBezTo>
                  <a:pt x="311" y="173"/>
                  <a:pt x="311" y="173"/>
                  <a:pt x="311" y="173"/>
                </a:cubicBezTo>
                <a:cubicBezTo>
                  <a:pt x="308" y="173"/>
                  <a:pt x="306" y="175"/>
                  <a:pt x="306" y="178"/>
                </a:cubicBezTo>
                <a:cubicBezTo>
                  <a:pt x="306" y="181"/>
                  <a:pt x="308" y="183"/>
                  <a:pt x="311" y="183"/>
                </a:cubicBezTo>
                <a:cubicBezTo>
                  <a:pt x="365" y="183"/>
                  <a:pt x="365" y="183"/>
                  <a:pt x="365" y="183"/>
                </a:cubicBezTo>
                <a:cubicBezTo>
                  <a:pt x="366" y="183"/>
                  <a:pt x="367" y="184"/>
                  <a:pt x="367" y="185"/>
                </a:cubicBezTo>
                <a:cubicBezTo>
                  <a:pt x="367" y="186"/>
                  <a:pt x="366" y="186"/>
                  <a:pt x="365" y="186"/>
                </a:cubicBezTo>
                <a:cubicBezTo>
                  <a:pt x="343" y="186"/>
                  <a:pt x="343" y="186"/>
                  <a:pt x="343" y="186"/>
                </a:cubicBezTo>
                <a:cubicBezTo>
                  <a:pt x="340" y="186"/>
                  <a:pt x="338" y="189"/>
                  <a:pt x="338" y="191"/>
                </a:cubicBezTo>
                <a:cubicBezTo>
                  <a:pt x="338" y="194"/>
                  <a:pt x="340" y="196"/>
                  <a:pt x="343" y="196"/>
                </a:cubicBezTo>
                <a:cubicBezTo>
                  <a:pt x="382" y="196"/>
                  <a:pt x="382" y="196"/>
                  <a:pt x="382" y="196"/>
                </a:cubicBezTo>
                <a:cubicBezTo>
                  <a:pt x="385" y="196"/>
                  <a:pt x="388" y="194"/>
                  <a:pt x="388" y="191"/>
                </a:cubicBezTo>
                <a:cubicBezTo>
                  <a:pt x="388" y="189"/>
                  <a:pt x="385" y="186"/>
                  <a:pt x="382" y="186"/>
                </a:cubicBezTo>
                <a:cubicBezTo>
                  <a:pt x="379" y="186"/>
                  <a:pt x="379" y="186"/>
                  <a:pt x="379" y="186"/>
                </a:cubicBezTo>
                <a:cubicBezTo>
                  <a:pt x="378" y="186"/>
                  <a:pt x="377" y="186"/>
                  <a:pt x="377" y="185"/>
                </a:cubicBezTo>
                <a:cubicBezTo>
                  <a:pt x="377" y="184"/>
                  <a:pt x="378" y="183"/>
                  <a:pt x="379" y="183"/>
                </a:cubicBezTo>
                <a:cubicBezTo>
                  <a:pt x="396" y="183"/>
                  <a:pt x="396" y="183"/>
                  <a:pt x="396" y="183"/>
                </a:cubicBezTo>
                <a:cubicBezTo>
                  <a:pt x="397" y="183"/>
                  <a:pt x="398" y="184"/>
                  <a:pt x="398" y="185"/>
                </a:cubicBezTo>
                <a:cubicBezTo>
                  <a:pt x="398" y="186"/>
                  <a:pt x="397" y="186"/>
                  <a:pt x="396" y="186"/>
                </a:cubicBezTo>
                <a:cubicBezTo>
                  <a:pt x="394" y="186"/>
                  <a:pt x="394" y="186"/>
                  <a:pt x="394" y="186"/>
                </a:cubicBezTo>
                <a:cubicBezTo>
                  <a:pt x="392" y="186"/>
                  <a:pt x="389" y="189"/>
                  <a:pt x="389" y="191"/>
                </a:cubicBezTo>
                <a:cubicBezTo>
                  <a:pt x="389" y="194"/>
                  <a:pt x="392" y="196"/>
                  <a:pt x="394" y="196"/>
                </a:cubicBezTo>
                <a:cubicBezTo>
                  <a:pt x="396" y="196"/>
                  <a:pt x="396" y="196"/>
                  <a:pt x="396" y="196"/>
                </a:cubicBezTo>
                <a:cubicBezTo>
                  <a:pt x="399" y="196"/>
                  <a:pt x="401" y="199"/>
                  <a:pt x="401" y="201"/>
                </a:cubicBezTo>
                <a:cubicBezTo>
                  <a:pt x="401" y="204"/>
                  <a:pt x="399" y="207"/>
                  <a:pt x="396" y="207"/>
                </a:cubicBezTo>
                <a:cubicBezTo>
                  <a:pt x="365" y="207"/>
                  <a:pt x="365" y="207"/>
                  <a:pt x="365" y="207"/>
                </a:cubicBezTo>
                <a:cubicBezTo>
                  <a:pt x="362" y="207"/>
                  <a:pt x="360" y="209"/>
                  <a:pt x="360" y="212"/>
                </a:cubicBezTo>
                <a:cubicBezTo>
                  <a:pt x="360" y="215"/>
                  <a:pt x="362" y="217"/>
                  <a:pt x="365" y="217"/>
                </a:cubicBezTo>
                <a:cubicBezTo>
                  <a:pt x="400" y="217"/>
                  <a:pt x="400" y="217"/>
                  <a:pt x="400" y="217"/>
                </a:cubicBezTo>
                <a:cubicBezTo>
                  <a:pt x="401" y="217"/>
                  <a:pt x="401" y="217"/>
                  <a:pt x="401" y="218"/>
                </a:cubicBezTo>
                <a:cubicBezTo>
                  <a:pt x="401" y="220"/>
                  <a:pt x="401" y="220"/>
                  <a:pt x="400" y="220"/>
                </a:cubicBezTo>
                <a:cubicBezTo>
                  <a:pt x="354" y="220"/>
                  <a:pt x="354" y="220"/>
                  <a:pt x="354" y="220"/>
                </a:cubicBezTo>
                <a:cubicBezTo>
                  <a:pt x="352" y="220"/>
                  <a:pt x="349" y="222"/>
                  <a:pt x="349" y="225"/>
                </a:cubicBezTo>
                <a:cubicBezTo>
                  <a:pt x="349" y="228"/>
                  <a:pt x="352" y="230"/>
                  <a:pt x="354" y="230"/>
                </a:cubicBezTo>
                <a:cubicBezTo>
                  <a:pt x="403" y="230"/>
                  <a:pt x="403" y="230"/>
                  <a:pt x="403" y="230"/>
                </a:cubicBezTo>
                <a:cubicBezTo>
                  <a:pt x="404" y="230"/>
                  <a:pt x="405" y="231"/>
                  <a:pt x="405" y="232"/>
                </a:cubicBezTo>
                <a:cubicBezTo>
                  <a:pt x="405" y="233"/>
                  <a:pt x="404" y="234"/>
                  <a:pt x="403" y="234"/>
                </a:cubicBezTo>
                <a:cubicBezTo>
                  <a:pt x="355" y="234"/>
                  <a:pt x="355" y="234"/>
                  <a:pt x="355" y="234"/>
                </a:cubicBezTo>
                <a:cubicBezTo>
                  <a:pt x="352" y="234"/>
                  <a:pt x="350" y="236"/>
                  <a:pt x="350" y="239"/>
                </a:cubicBezTo>
                <a:cubicBezTo>
                  <a:pt x="350" y="242"/>
                  <a:pt x="352" y="244"/>
                  <a:pt x="355" y="244"/>
                </a:cubicBezTo>
                <a:cubicBezTo>
                  <a:pt x="399" y="244"/>
                  <a:pt x="399" y="244"/>
                  <a:pt x="399" y="244"/>
                </a:cubicBezTo>
                <a:cubicBezTo>
                  <a:pt x="400" y="244"/>
                  <a:pt x="401" y="245"/>
                  <a:pt x="401" y="246"/>
                </a:cubicBezTo>
                <a:cubicBezTo>
                  <a:pt x="401" y="247"/>
                  <a:pt x="400" y="247"/>
                  <a:pt x="399" y="247"/>
                </a:cubicBezTo>
                <a:cubicBezTo>
                  <a:pt x="385" y="247"/>
                  <a:pt x="385" y="247"/>
                  <a:pt x="385" y="247"/>
                </a:cubicBezTo>
                <a:cubicBezTo>
                  <a:pt x="382" y="247"/>
                  <a:pt x="380" y="250"/>
                  <a:pt x="380" y="252"/>
                </a:cubicBezTo>
                <a:cubicBezTo>
                  <a:pt x="380" y="255"/>
                  <a:pt x="382" y="258"/>
                  <a:pt x="385" y="258"/>
                </a:cubicBezTo>
                <a:cubicBezTo>
                  <a:pt x="391" y="258"/>
                  <a:pt x="391" y="258"/>
                  <a:pt x="391" y="258"/>
                </a:cubicBezTo>
                <a:cubicBezTo>
                  <a:pt x="392" y="258"/>
                  <a:pt x="392" y="258"/>
                  <a:pt x="392" y="259"/>
                </a:cubicBezTo>
                <a:cubicBezTo>
                  <a:pt x="392" y="260"/>
                  <a:pt x="392" y="261"/>
                  <a:pt x="391" y="261"/>
                </a:cubicBezTo>
                <a:cubicBezTo>
                  <a:pt x="389" y="261"/>
                  <a:pt x="389" y="261"/>
                  <a:pt x="389" y="261"/>
                </a:cubicBezTo>
                <a:cubicBezTo>
                  <a:pt x="384" y="261"/>
                  <a:pt x="380" y="265"/>
                  <a:pt x="380" y="269"/>
                </a:cubicBezTo>
                <a:cubicBezTo>
                  <a:pt x="380" y="274"/>
                  <a:pt x="384" y="278"/>
                  <a:pt x="389" y="278"/>
                </a:cubicBezTo>
                <a:cubicBezTo>
                  <a:pt x="421" y="278"/>
                  <a:pt x="421" y="278"/>
                  <a:pt x="421" y="278"/>
                </a:cubicBezTo>
                <a:cubicBezTo>
                  <a:pt x="424" y="278"/>
                  <a:pt x="427" y="276"/>
                  <a:pt x="427" y="273"/>
                </a:cubicBezTo>
                <a:cubicBezTo>
                  <a:pt x="427" y="270"/>
                  <a:pt x="424" y="268"/>
                  <a:pt x="421" y="268"/>
                </a:cubicBezTo>
                <a:cubicBezTo>
                  <a:pt x="416" y="268"/>
                  <a:pt x="416" y="268"/>
                  <a:pt x="416" y="268"/>
                </a:cubicBezTo>
                <a:cubicBezTo>
                  <a:pt x="415" y="268"/>
                  <a:pt x="414" y="267"/>
                  <a:pt x="414" y="266"/>
                </a:cubicBezTo>
                <a:cubicBezTo>
                  <a:pt x="414" y="265"/>
                  <a:pt x="415" y="264"/>
                  <a:pt x="416" y="264"/>
                </a:cubicBezTo>
                <a:cubicBezTo>
                  <a:pt x="430" y="264"/>
                  <a:pt x="430" y="264"/>
                  <a:pt x="430" y="264"/>
                </a:cubicBezTo>
                <a:cubicBezTo>
                  <a:pt x="432" y="264"/>
                  <a:pt x="435" y="262"/>
                  <a:pt x="435" y="259"/>
                </a:cubicBezTo>
                <a:cubicBezTo>
                  <a:pt x="435" y="256"/>
                  <a:pt x="432" y="254"/>
                  <a:pt x="430" y="254"/>
                </a:cubicBezTo>
                <a:cubicBezTo>
                  <a:pt x="423" y="254"/>
                  <a:pt x="423" y="254"/>
                  <a:pt x="423" y="254"/>
                </a:cubicBezTo>
                <a:cubicBezTo>
                  <a:pt x="422" y="254"/>
                  <a:pt x="422" y="253"/>
                  <a:pt x="422" y="252"/>
                </a:cubicBezTo>
                <a:cubicBezTo>
                  <a:pt x="422" y="251"/>
                  <a:pt x="422" y="251"/>
                  <a:pt x="423" y="251"/>
                </a:cubicBezTo>
                <a:cubicBezTo>
                  <a:pt x="434" y="251"/>
                  <a:pt x="434" y="251"/>
                  <a:pt x="434" y="251"/>
                </a:cubicBezTo>
                <a:cubicBezTo>
                  <a:pt x="437" y="251"/>
                  <a:pt x="439" y="248"/>
                  <a:pt x="439" y="246"/>
                </a:cubicBezTo>
                <a:cubicBezTo>
                  <a:pt x="439" y="243"/>
                  <a:pt x="437" y="241"/>
                  <a:pt x="434" y="241"/>
                </a:cubicBezTo>
                <a:cubicBezTo>
                  <a:pt x="422" y="240"/>
                  <a:pt x="422" y="240"/>
                  <a:pt x="422" y="240"/>
                </a:cubicBezTo>
                <a:cubicBezTo>
                  <a:pt x="421" y="240"/>
                  <a:pt x="420" y="240"/>
                  <a:pt x="420" y="239"/>
                </a:cubicBezTo>
                <a:cubicBezTo>
                  <a:pt x="420" y="238"/>
                  <a:pt x="421" y="237"/>
                  <a:pt x="422" y="237"/>
                </a:cubicBezTo>
                <a:cubicBezTo>
                  <a:pt x="442" y="237"/>
                  <a:pt x="442" y="237"/>
                  <a:pt x="442" y="237"/>
                </a:cubicBezTo>
                <a:cubicBezTo>
                  <a:pt x="458" y="237"/>
                  <a:pt x="472" y="224"/>
                  <a:pt x="473" y="209"/>
                </a:cubicBezTo>
                <a:cubicBezTo>
                  <a:pt x="475" y="208"/>
                  <a:pt x="476" y="206"/>
                  <a:pt x="476" y="205"/>
                </a:cubicBezTo>
                <a:cubicBezTo>
                  <a:pt x="476" y="202"/>
                  <a:pt x="474" y="200"/>
                  <a:pt x="471"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FFFFFF"/>
              </a:solidFill>
            </a:endParaRPr>
          </a:p>
        </p:txBody>
      </p:sp>
    </p:spTree>
    <p:extLst>
      <p:ext uri="{BB962C8B-B14F-4D97-AF65-F5344CB8AC3E}">
        <p14:creationId xmlns:p14="http://schemas.microsoft.com/office/powerpoint/2010/main" val="147546240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35.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auto">
          <a:xfrm>
            <a:off x="269302" y="2077815"/>
            <a:ext cx="4840694" cy="1799462"/>
          </a:xfrm>
          <a:noFill/>
        </p:spPr>
        <p:txBody>
          <a:bodyPr lIns="146304" tIns="91440" rIns="146304" bIns="91440" anchor="t" anchorCtr="0"/>
          <a:lstStyle>
            <a:lvl1pPr>
              <a:defRPr sz="4705" spc="-98" baseline="0">
                <a:gradFill>
                  <a:gsLst>
                    <a:gs pos="74359">
                      <a:schemeClr val="tx1"/>
                    </a:gs>
                    <a:gs pos="57576">
                      <a:schemeClr val="tx1"/>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67682" y="3877277"/>
            <a:ext cx="4840694" cy="717249"/>
          </a:xfrm>
        </p:spPr>
        <p:txBody>
          <a:bodyPr lIns="164592" tIns="109728" rIns="164592" bIns="109728">
            <a:noAutofit/>
          </a:bodyPr>
          <a:lstStyle>
            <a:lvl1pPr marL="0" indent="0">
              <a:spcBef>
                <a:spcPts val="0"/>
              </a:spcBef>
              <a:buNone/>
              <a:defRPr lang="en-US" sz="3137" kern="1200" spc="0" baseline="0" dirty="0">
                <a:gradFill>
                  <a:gsLst>
                    <a:gs pos="91000">
                      <a:schemeClr val="tx1"/>
                    </a:gs>
                    <a:gs pos="0">
                      <a:schemeClr val="tx1"/>
                    </a:gs>
                  </a:gsLst>
                  <a:lin ang="5400000" scaled="0"/>
                </a:gradFill>
                <a:latin typeface="+mn-lt"/>
                <a:ea typeface="+mn-ea"/>
                <a:cs typeface="+mn-cs"/>
              </a:defRPr>
            </a:lvl1pPr>
          </a:lstStyle>
          <a:p>
            <a:pPr marL="0" marR="0" lvl="0" indent="0" algn="l" defTabSz="914367" rtl="0" eaLnBrk="1" fontAlgn="auto" latinLnBrk="0" hangingPunct="1">
              <a:lnSpc>
                <a:spcPct val="90000"/>
              </a:lnSpc>
              <a:spcBef>
                <a:spcPts val="0"/>
              </a:spcBef>
              <a:spcAft>
                <a:spcPts val="0"/>
              </a:spcAft>
              <a:buClrTx/>
              <a:buSzPct val="90000"/>
              <a:buFont typeface="Arial" pitchFamily="34" charset="0"/>
              <a:buNone/>
              <a:tabLst/>
            </a:pPr>
            <a:r>
              <a:rPr lang="en-US" dirty="0"/>
              <a:t>Speaker name</a:t>
            </a:r>
          </a:p>
        </p:txBody>
      </p:sp>
      <p:sp>
        <p:nvSpPr>
          <p:cNvPr id="8" name="Rectangle 7"/>
          <p:cNvSpPr/>
          <p:nvPr userDrawn="1"/>
        </p:nvSpPr>
        <p:spPr bwMode="gray">
          <a:xfrm>
            <a:off x="5334973" y="0"/>
            <a:ext cx="6857027"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142" name="MS logo gray - EMF"/>
          <p:cNvPicPr>
            <a:picLocks noChangeAspect="1"/>
          </p:cNvPicPr>
          <p:nvPr userDrawn="1"/>
        </p:nvPicPr>
        <p:blipFill>
          <a:blip r:embed="rId2"/>
          <a:stretch>
            <a:fillRect/>
          </a:stretch>
        </p:blipFill>
        <p:spPr bwMode="black">
          <a:xfrm>
            <a:off x="454013" y="470067"/>
            <a:ext cx="1423303" cy="304828"/>
          </a:xfrm>
          <a:prstGeom prst="rect">
            <a:avLst/>
          </a:prstGeom>
        </p:spPr>
      </p:pic>
      <p:sp>
        <p:nvSpPr>
          <p:cNvPr id="143" name="Freeform 19"/>
          <p:cNvSpPr>
            <a:spLocks noChangeAspect="1" noEditPoints="1"/>
          </p:cNvSpPr>
          <p:nvPr userDrawn="1"/>
        </p:nvSpPr>
        <p:spPr bwMode="black">
          <a:xfrm>
            <a:off x="6595141" y="3398363"/>
            <a:ext cx="5139164" cy="2985547"/>
          </a:xfrm>
          <a:custGeom>
            <a:avLst/>
            <a:gdLst>
              <a:gd name="T0" fmla="*/ 230 w 476"/>
              <a:gd name="T1" fmla="*/ 110 h 278"/>
              <a:gd name="T2" fmla="*/ 204 w 476"/>
              <a:gd name="T3" fmla="*/ 137 h 278"/>
              <a:gd name="T4" fmla="*/ 248 w 476"/>
              <a:gd name="T5" fmla="*/ 164 h 278"/>
              <a:gd name="T6" fmla="*/ 249 w 476"/>
              <a:gd name="T7" fmla="*/ 191 h 278"/>
              <a:gd name="T8" fmla="*/ 241 w 476"/>
              <a:gd name="T9" fmla="*/ 218 h 278"/>
              <a:gd name="T10" fmla="*/ 245 w 476"/>
              <a:gd name="T11" fmla="*/ 256 h 278"/>
              <a:gd name="T12" fmla="*/ 122 w 476"/>
              <a:gd name="T13" fmla="*/ 239 h 278"/>
              <a:gd name="T14" fmla="*/ 145 w 476"/>
              <a:gd name="T15" fmla="*/ 212 h 278"/>
              <a:gd name="T16" fmla="*/ 130 w 476"/>
              <a:gd name="T17" fmla="*/ 185 h 278"/>
              <a:gd name="T18" fmla="*/ 70 w 476"/>
              <a:gd name="T19" fmla="*/ 157 h 278"/>
              <a:gd name="T20" fmla="*/ 95 w 476"/>
              <a:gd name="T21" fmla="*/ 130 h 278"/>
              <a:gd name="T22" fmla="*/ 128 w 476"/>
              <a:gd name="T23" fmla="*/ 103 h 278"/>
              <a:gd name="T24" fmla="*/ 140 w 476"/>
              <a:gd name="T25" fmla="*/ 76 h 278"/>
              <a:gd name="T26" fmla="*/ 135 w 476"/>
              <a:gd name="T27" fmla="*/ 49 h 278"/>
              <a:gd name="T28" fmla="*/ 145 w 476"/>
              <a:gd name="T29" fmla="*/ 22 h 278"/>
              <a:gd name="T30" fmla="*/ 248 w 476"/>
              <a:gd name="T31" fmla="*/ 42 h 278"/>
              <a:gd name="T32" fmla="*/ 217 w 476"/>
              <a:gd name="T33" fmla="*/ 69 h 278"/>
              <a:gd name="T34" fmla="*/ 422 w 476"/>
              <a:gd name="T35" fmla="*/ 234 h 278"/>
              <a:gd name="T36" fmla="*/ 416 w 476"/>
              <a:gd name="T37" fmla="*/ 261 h 278"/>
              <a:gd name="T38" fmla="*/ 385 w 476"/>
              <a:gd name="T39" fmla="*/ 254 h 278"/>
              <a:gd name="T40" fmla="*/ 354 w 476"/>
              <a:gd name="T41" fmla="*/ 227 h 278"/>
              <a:gd name="T42" fmla="*/ 394 w 476"/>
              <a:gd name="T43" fmla="*/ 193 h 278"/>
              <a:gd name="T44" fmla="*/ 343 w 476"/>
              <a:gd name="T45" fmla="*/ 193 h 278"/>
              <a:gd name="T46" fmla="*/ 303 w 476"/>
              <a:gd name="T47" fmla="*/ 166 h 278"/>
              <a:gd name="T48" fmla="*/ 240 w 476"/>
              <a:gd name="T49" fmla="*/ 139 h 278"/>
              <a:gd name="T50" fmla="*/ 245 w 476"/>
              <a:gd name="T51" fmla="*/ 112 h 278"/>
              <a:gd name="T52" fmla="*/ 213 w 476"/>
              <a:gd name="T53" fmla="*/ 85 h 278"/>
              <a:gd name="T54" fmla="*/ 402 w 476"/>
              <a:gd name="T55" fmla="*/ 62 h 278"/>
              <a:gd name="T56" fmla="*/ 404 w 476"/>
              <a:gd name="T57" fmla="*/ 35 h 278"/>
              <a:gd name="T58" fmla="*/ 180 w 476"/>
              <a:gd name="T59" fmla="*/ 28 h 278"/>
              <a:gd name="T60" fmla="*/ 175 w 476"/>
              <a:gd name="T61" fmla="*/ 56 h 278"/>
              <a:gd name="T62" fmla="*/ 149 w 476"/>
              <a:gd name="T63" fmla="*/ 83 h 278"/>
              <a:gd name="T64" fmla="*/ 6 w 476"/>
              <a:gd name="T65" fmla="*/ 67 h 278"/>
              <a:gd name="T66" fmla="*/ 17 w 476"/>
              <a:gd name="T67" fmla="*/ 40 h 278"/>
              <a:gd name="T68" fmla="*/ 56 w 476"/>
              <a:gd name="T69" fmla="*/ 47 h 278"/>
              <a:gd name="T70" fmla="*/ 87 w 476"/>
              <a:gd name="T71" fmla="*/ 74 h 278"/>
              <a:gd name="T72" fmla="*/ 34 w 476"/>
              <a:gd name="T73" fmla="*/ 96 h 278"/>
              <a:gd name="T74" fmla="*/ 33 w 476"/>
              <a:gd name="T75" fmla="*/ 123 h 278"/>
              <a:gd name="T76" fmla="*/ 51 w 476"/>
              <a:gd name="T77" fmla="*/ 151 h 278"/>
              <a:gd name="T78" fmla="*/ 75 w 476"/>
              <a:gd name="T79" fmla="*/ 178 h 278"/>
              <a:gd name="T80" fmla="*/ 94 w 476"/>
              <a:gd name="T81" fmla="*/ 205 h 278"/>
              <a:gd name="T82" fmla="*/ 99 w 476"/>
              <a:gd name="T83" fmla="*/ 232 h 278"/>
              <a:gd name="T84" fmla="*/ 100 w 476"/>
              <a:gd name="T85" fmla="*/ 259 h 278"/>
              <a:gd name="T86" fmla="*/ 222 w 476"/>
              <a:gd name="T87" fmla="*/ 227 h 278"/>
              <a:gd name="T88" fmla="*/ 216 w 476"/>
              <a:gd name="T89" fmla="*/ 200 h 278"/>
              <a:gd name="T90" fmla="*/ 187 w 476"/>
              <a:gd name="T91" fmla="*/ 173 h 278"/>
              <a:gd name="T92" fmla="*/ 190 w 476"/>
              <a:gd name="T93" fmla="*/ 146 h 278"/>
              <a:gd name="T94" fmla="*/ 200 w 476"/>
              <a:gd name="T95" fmla="*/ 118 h 278"/>
              <a:gd name="T96" fmla="*/ 181 w 476"/>
              <a:gd name="T97" fmla="*/ 91 h 278"/>
              <a:gd name="T98" fmla="*/ 377 w 476"/>
              <a:gd name="T99" fmla="*/ 103 h 278"/>
              <a:gd name="T100" fmla="*/ 362 w 476"/>
              <a:gd name="T101" fmla="*/ 130 h 278"/>
              <a:gd name="T102" fmla="*/ 340 w 476"/>
              <a:gd name="T103" fmla="*/ 157 h 278"/>
              <a:gd name="T104" fmla="*/ 367 w 476"/>
              <a:gd name="T105" fmla="*/ 185 h 278"/>
              <a:gd name="T106" fmla="*/ 398 w 476"/>
              <a:gd name="T107" fmla="*/ 185 h 278"/>
              <a:gd name="T108" fmla="*/ 401 w 476"/>
              <a:gd name="T109" fmla="*/ 218 h 278"/>
              <a:gd name="T110" fmla="*/ 401 w 476"/>
              <a:gd name="T111" fmla="*/ 246 h 278"/>
              <a:gd name="T112" fmla="*/ 427 w 476"/>
              <a:gd name="T113" fmla="*/ 273 h 278"/>
              <a:gd name="T114" fmla="*/ 439 w 476"/>
              <a:gd name="T115" fmla="*/ 246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6" h="278">
                <a:moveTo>
                  <a:pt x="205" y="84"/>
                </a:moveTo>
                <a:cubicBezTo>
                  <a:pt x="181" y="84"/>
                  <a:pt x="181" y="84"/>
                  <a:pt x="181" y="84"/>
                </a:cubicBezTo>
                <a:cubicBezTo>
                  <a:pt x="178" y="84"/>
                  <a:pt x="176" y="87"/>
                  <a:pt x="176" y="89"/>
                </a:cubicBezTo>
                <a:cubicBezTo>
                  <a:pt x="176" y="92"/>
                  <a:pt x="178" y="95"/>
                  <a:pt x="181" y="95"/>
                </a:cubicBezTo>
                <a:cubicBezTo>
                  <a:pt x="190" y="95"/>
                  <a:pt x="190" y="95"/>
                  <a:pt x="190" y="95"/>
                </a:cubicBezTo>
                <a:cubicBezTo>
                  <a:pt x="191" y="95"/>
                  <a:pt x="192" y="95"/>
                  <a:pt x="192" y="96"/>
                </a:cubicBezTo>
                <a:cubicBezTo>
                  <a:pt x="192" y="97"/>
                  <a:pt x="191" y="98"/>
                  <a:pt x="190" y="98"/>
                </a:cubicBezTo>
                <a:cubicBezTo>
                  <a:pt x="181" y="98"/>
                  <a:pt x="181" y="98"/>
                  <a:pt x="181" y="98"/>
                </a:cubicBezTo>
                <a:cubicBezTo>
                  <a:pt x="178" y="98"/>
                  <a:pt x="176" y="100"/>
                  <a:pt x="176" y="103"/>
                </a:cubicBezTo>
                <a:cubicBezTo>
                  <a:pt x="176" y="106"/>
                  <a:pt x="178" y="108"/>
                  <a:pt x="181" y="108"/>
                </a:cubicBezTo>
                <a:cubicBezTo>
                  <a:pt x="228" y="108"/>
                  <a:pt x="228" y="108"/>
                  <a:pt x="228" y="108"/>
                </a:cubicBezTo>
                <a:cubicBezTo>
                  <a:pt x="229" y="108"/>
                  <a:pt x="230" y="109"/>
                  <a:pt x="230" y="110"/>
                </a:cubicBezTo>
                <a:cubicBezTo>
                  <a:pt x="230" y="111"/>
                  <a:pt x="229" y="112"/>
                  <a:pt x="228" y="112"/>
                </a:cubicBezTo>
                <a:cubicBezTo>
                  <a:pt x="200" y="112"/>
                  <a:pt x="200" y="112"/>
                  <a:pt x="200" y="112"/>
                </a:cubicBezTo>
                <a:cubicBezTo>
                  <a:pt x="197" y="112"/>
                  <a:pt x="194" y="114"/>
                  <a:pt x="194" y="117"/>
                </a:cubicBezTo>
                <a:cubicBezTo>
                  <a:pt x="194" y="119"/>
                  <a:pt x="197" y="122"/>
                  <a:pt x="200" y="122"/>
                </a:cubicBezTo>
                <a:cubicBezTo>
                  <a:pt x="229" y="122"/>
                  <a:pt x="229" y="122"/>
                  <a:pt x="229" y="122"/>
                </a:cubicBezTo>
                <a:cubicBezTo>
                  <a:pt x="230" y="122"/>
                  <a:pt x="231" y="122"/>
                  <a:pt x="231" y="123"/>
                </a:cubicBezTo>
                <a:cubicBezTo>
                  <a:pt x="231" y="124"/>
                  <a:pt x="230" y="125"/>
                  <a:pt x="229" y="125"/>
                </a:cubicBezTo>
                <a:cubicBezTo>
                  <a:pt x="190" y="125"/>
                  <a:pt x="190" y="125"/>
                  <a:pt x="190" y="125"/>
                </a:cubicBezTo>
                <a:cubicBezTo>
                  <a:pt x="187" y="125"/>
                  <a:pt x="185" y="127"/>
                  <a:pt x="185" y="130"/>
                </a:cubicBezTo>
                <a:cubicBezTo>
                  <a:pt x="185" y="133"/>
                  <a:pt x="187" y="135"/>
                  <a:pt x="190" y="135"/>
                </a:cubicBezTo>
                <a:cubicBezTo>
                  <a:pt x="203" y="135"/>
                  <a:pt x="203" y="135"/>
                  <a:pt x="203" y="135"/>
                </a:cubicBezTo>
                <a:cubicBezTo>
                  <a:pt x="204" y="135"/>
                  <a:pt x="204" y="136"/>
                  <a:pt x="204" y="137"/>
                </a:cubicBezTo>
                <a:cubicBezTo>
                  <a:pt x="204" y="138"/>
                  <a:pt x="204" y="139"/>
                  <a:pt x="203" y="139"/>
                </a:cubicBezTo>
                <a:cubicBezTo>
                  <a:pt x="190" y="139"/>
                  <a:pt x="190" y="139"/>
                  <a:pt x="190" y="139"/>
                </a:cubicBezTo>
                <a:cubicBezTo>
                  <a:pt x="187" y="139"/>
                  <a:pt x="185" y="141"/>
                  <a:pt x="185" y="144"/>
                </a:cubicBezTo>
                <a:cubicBezTo>
                  <a:pt x="185" y="147"/>
                  <a:pt x="187" y="149"/>
                  <a:pt x="190" y="149"/>
                </a:cubicBezTo>
                <a:cubicBezTo>
                  <a:pt x="238" y="149"/>
                  <a:pt x="238" y="149"/>
                  <a:pt x="238" y="149"/>
                </a:cubicBezTo>
                <a:cubicBezTo>
                  <a:pt x="239" y="149"/>
                  <a:pt x="240" y="150"/>
                  <a:pt x="240" y="151"/>
                </a:cubicBezTo>
                <a:cubicBezTo>
                  <a:pt x="240" y="151"/>
                  <a:pt x="239" y="152"/>
                  <a:pt x="238" y="152"/>
                </a:cubicBezTo>
                <a:cubicBezTo>
                  <a:pt x="180" y="152"/>
                  <a:pt x="180" y="152"/>
                  <a:pt x="180" y="152"/>
                </a:cubicBezTo>
                <a:cubicBezTo>
                  <a:pt x="177" y="152"/>
                  <a:pt x="175" y="154"/>
                  <a:pt x="175" y="157"/>
                </a:cubicBezTo>
                <a:cubicBezTo>
                  <a:pt x="175" y="160"/>
                  <a:pt x="177" y="162"/>
                  <a:pt x="180" y="162"/>
                </a:cubicBezTo>
                <a:cubicBezTo>
                  <a:pt x="247" y="162"/>
                  <a:pt x="247" y="162"/>
                  <a:pt x="247" y="162"/>
                </a:cubicBezTo>
                <a:cubicBezTo>
                  <a:pt x="248" y="162"/>
                  <a:pt x="248" y="163"/>
                  <a:pt x="248" y="164"/>
                </a:cubicBezTo>
                <a:cubicBezTo>
                  <a:pt x="248" y="165"/>
                  <a:pt x="248" y="166"/>
                  <a:pt x="247" y="166"/>
                </a:cubicBezTo>
                <a:cubicBezTo>
                  <a:pt x="187" y="166"/>
                  <a:pt x="187" y="166"/>
                  <a:pt x="187" y="166"/>
                </a:cubicBezTo>
                <a:cubicBezTo>
                  <a:pt x="184" y="166"/>
                  <a:pt x="182" y="168"/>
                  <a:pt x="182" y="171"/>
                </a:cubicBezTo>
                <a:cubicBezTo>
                  <a:pt x="182" y="174"/>
                  <a:pt x="184" y="176"/>
                  <a:pt x="187" y="176"/>
                </a:cubicBezTo>
                <a:cubicBezTo>
                  <a:pt x="260" y="176"/>
                  <a:pt x="260" y="176"/>
                  <a:pt x="260" y="176"/>
                </a:cubicBezTo>
                <a:cubicBezTo>
                  <a:pt x="261" y="176"/>
                  <a:pt x="262" y="177"/>
                  <a:pt x="262" y="178"/>
                </a:cubicBezTo>
                <a:cubicBezTo>
                  <a:pt x="262" y="179"/>
                  <a:pt x="261" y="179"/>
                  <a:pt x="260" y="179"/>
                </a:cubicBezTo>
                <a:cubicBezTo>
                  <a:pt x="213" y="179"/>
                  <a:pt x="213" y="179"/>
                  <a:pt x="213" y="179"/>
                </a:cubicBezTo>
                <a:cubicBezTo>
                  <a:pt x="211" y="179"/>
                  <a:pt x="208" y="182"/>
                  <a:pt x="208" y="185"/>
                </a:cubicBezTo>
                <a:cubicBezTo>
                  <a:pt x="208" y="187"/>
                  <a:pt x="211" y="190"/>
                  <a:pt x="213" y="190"/>
                </a:cubicBezTo>
                <a:cubicBezTo>
                  <a:pt x="247" y="190"/>
                  <a:pt x="247" y="190"/>
                  <a:pt x="247" y="190"/>
                </a:cubicBezTo>
                <a:cubicBezTo>
                  <a:pt x="248" y="190"/>
                  <a:pt x="249" y="190"/>
                  <a:pt x="249" y="191"/>
                </a:cubicBezTo>
                <a:cubicBezTo>
                  <a:pt x="249" y="192"/>
                  <a:pt x="248" y="193"/>
                  <a:pt x="247" y="193"/>
                </a:cubicBezTo>
                <a:cubicBezTo>
                  <a:pt x="216" y="193"/>
                  <a:pt x="216" y="193"/>
                  <a:pt x="216" y="193"/>
                </a:cubicBezTo>
                <a:cubicBezTo>
                  <a:pt x="213" y="193"/>
                  <a:pt x="210" y="195"/>
                  <a:pt x="210" y="198"/>
                </a:cubicBezTo>
                <a:cubicBezTo>
                  <a:pt x="210" y="201"/>
                  <a:pt x="213" y="203"/>
                  <a:pt x="216" y="203"/>
                </a:cubicBezTo>
                <a:cubicBezTo>
                  <a:pt x="248" y="203"/>
                  <a:pt x="248" y="203"/>
                  <a:pt x="248" y="203"/>
                </a:cubicBezTo>
                <a:cubicBezTo>
                  <a:pt x="249" y="203"/>
                  <a:pt x="250" y="204"/>
                  <a:pt x="250" y="205"/>
                </a:cubicBezTo>
                <a:cubicBezTo>
                  <a:pt x="250" y="206"/>
                  <a:pt x="249" y="207"/>
                  <a:pt x="248" y="207"/>
                </a:cubicBezTo>
                <a:cubicBezTo>
                  <a:pt x="217" y="207"/>
                  <a:pt x="217" y="207"/>
                  <a:pt x="217" y="207"/>
                </a:cubicBezTo>
                <a:cubicBezTo>
                  <a:pt x="214" y="207"/>
                  <a:pt x="212" y="209"/>
                  <a:pt x="212" y="212"/>
                </a:cubicBezTo>
                <a:cubicBezTo>
                  <a:pt x="212" y="214"/>
                  <a:pt x="214" y="217"/>
                  <a:pt x="217" y="217"/>
                </a:cubicBezTo>
                <a:cubicBezTo>
                  <a:pt x="240" y="217"/>
                  <a:pt x="240" y="217"/>
                  <a:pt x="240" y="217"/>
                </a:cubicBezTo>
                <a:cubicBezTo>
                  <a:pt x="241" y="217"/>
                  <a:pt x="241" y="217"/>
                  <a:pt x="241" y="218"/>
                </a:cubicBezTo>
                <a:cubicBezTo>
                  <a:pt x="241" y="219"/>
                  <a:pt x="241" y="220"/>
                  <a:pt x="240" y="220"/>
                </a:cubicBezTo>
                <a:cubicBezTo>
                  <a:pt x="222" y="220"/>
                  <a:pt x="222" y="220"/>
                  <a:pt x="222" y="220"/>
                </a:cubicBezTo>
                <a:cubicBezTo>
                  <a:pt x="219" y="220"/>
                  <a:pt x="217" y="222"/>
                  <a:pt x="217" y="225"/>
                </a:cubicBezTo>
                <a:cubicBezTo>
                  <a:pt x="217" y="228"/>
                  <a:pt x="219" y="230"/>
                  <a:pt x="222" y="230"/>
                </a:cubicBezTo>
                <a:cubicBezTo>
                  <a:pt x="231" y="230"/>
                  <a:pt x="231" y="230"/>
                  <a:pt x="231" y="230"/>
                </a:cubicBezTo>
                <a:cubicBezTo>
                  <a:pt x="232" y="230"/>
                  <a:pt x="232" y="231"/>
                  <a:pt x="232" y="232"/>
                </a:cubicBezTo>
                <a:cubicBezTo>
                  <a:pt x="232" y="233"/>
                  <a:pt x="232" y="234"/>
                  <a:pt x="231" y="234"/>
                </a:cubicBezTo>
                <a:cubicBezTo>
                  <a:pt x="230" y="234"/>
                  <a:pt x="230" y="234"/>
                  <a:pt x="230" y="234"/>
                </a:cubicBezTo>
                <a:cubicBezTo>
                  <a:pt x="225" y="234"/>
                  <a:pt x="222" y="237"/>
                  <a:pt x="222" y="242"/>
                </a:cubicBezTo>
                <a:cubicBezTo>
                  <a:pt x="222" y="247"/>
                  <a:pt x="225" y="251"/>
                  <a:pt x="230" y="251"/>
                </a:cubicBezTo>
                <a:cubicBezTo>
                  <a:pt x="240" y="251"/>
                  <a:pt x="240" y="251"/>
                  <a:pt x="240" y="251"/>
                </a:cubicBezTo>
                <a:cubicBezTo>
                  <a:pt x="243" y="251"/>
                  <a:pt x="245" y="253"/>
                  <a:pt x="245" y="256"/>
                </a:cubicBezTo>
                <a:cubicBezTo>
                  <a:pt x="245" y="259"/>
                  <a:pt x="243" y="261"/>
                  <a:pt x="240" y="261"/>
                </a:cubicBezTo>
                <a:cubicBezTo>
                  <a:pt x="105" y="261"/>
                  <a:pt x="105" y="261"/>
                  <a:pt x="105" y="261"/>
                </a:cubicBezTo>
                <a:cubicBezTo>
                  <a:pt x="104" y="261"/>
                  <a:pt x="103" y="260"/>
                  <a:pt x="103" y="259"/>
                </a:cubicBezTo>
                <a:cubicBezTo>
                  <a:pt x="103" y="258"/>
                  <a:pt x="104" y="257"/>
                  <a:pt x="105" y="257"/>
                </a:cubicBezTo>
                <a:cubicBezTo>
                  <a:pt x="112" y="257"/>
                  <a:pt x="112" y="257"/>
                  <a:pt x="112" y="257"/>
                </a:cubicBezTo>
                <a:cubicBezTo>
                  <a:pt x="114" y="257"/>
                  <a:pt x="116" y="255"/>
                  <a:pt x="116" y="252"/>
                </a:cubicBezTo>
                <a:cubicBezTo>
                  <a:pt x="116" y="250"/>
                  <a:pt x="114" y="247"/>
                  <a:pt x="112" y="247"/>
                </a:cubicBezTo>
                <a:cubicBezTo>
                  <a:pt x="105" y="247"/>
                  <a:pt x="105" y="247"/>
                  <a:pt x="105" y="247"/>
                </a:cubicBezTo>
                <a:cubicBezTo>
                  <a:pt x="104" y="247"/>
                  <a:pt x="103" y="247"/>
                  <a:pt x="103" y="246"/>
                </a:cubicBezTo>
                <a:cubicBezTo>
                  <a:pt x="103" y="245"/>
                  <a:pt x="104" y="244"/>
                  <a:pt x="105" y="244"/>
                </a:cubicBezTo>
                <a:cubicBezTo>
                  <a:pt x="117" y="244"/>
                  <a:pt x="117" y="244"/>
                  <a:pt x="117" y="244"/>
                </a:cubicBezTo>
                <a:cubicBezTo>
                  <a:pt x="120" y="244"/>
                  <a:pt x="122" y="242"/>
                  <a:pt x="122" y="239"/>
                </a:cubicBezTo>
                <a:cubicBezTo>
                  <a:pt x="122" y="236"/>
                  <a:pt x="120" y="234"/>
                  <a:pt x="117" y="234"/>
                </a:cubicBezTo>
                <a:cubicBezTo>
                  <a:pt x="104" y="234"/>
                  <a:pt x="104" y="234"/>
                  <a:pt x="104" y="234"/>
                </a:cubicBezTo>
                <a:cubicBezTo>
                  <a:pt x="103" y="234"/>
                  <a:pt x="102" y="233"/>
                  <a:pt x="102" y="232"/>
                </a:cubicBezTo>
                <a:cubicBezTo>
                  <a:pt x="102" y="231"/>
                  <a:pt x="103" y="230"/>
                  <a:pt x="104" y="230"/>
                </a:cubicBezTo>
                <a:cubicBezTo>
                  <a:pt x="130" y="230"/>
                  <a:pt x="130" y="230"/>
                  <a:pt x="130" y="230"/>
                </a:cubicBezTo>
                <a:cubicBezTo>
                  <a:pt x="133" y="230"/>
                  <a:pt x="135" y="228"/>
                  <a:pt x="135" y="225"/>
                </a:cubicBezTo>
                <a:cubicBezTo>
                  <a:pt x="135" y="222"/>
                  <a:pt x="133" y="220"/>
                  <a:pt x="130" y="220"/>
                </a:cubicBezTo>
                <a:cubicBezTo>
                  <a:pt x="105" y="220"/>
                  <a:pt x="105" y="220"/>
                  <a:pt x="105" y="220"/>
                </a:cubicBezTo>
                <a:cubicBezTo>
                  <a:pt x="104" y="220"/>
                  <a:pt x="104" y="219"/>
                  <a:pt x="104" y="218"/>
                </a:cubicBezTo>
                <a:cubicBezTo>
                  <a:pt x="104" y="217"/>
                  <a:pt x="104" y="217"/>
                  <a:pt x="105" y="217"/>
                </a:cubicBezTo>
                <a:cubicBezTo>
                  <a:pt x="140" y="217"/>
                  <a:pt x="140" y="217"/>
                  <a:pt x="140" y="217"/>
                </a:cubicBezTo>
                <a:cubicBezTo>
                  <a:pt x="143" y="217"/>
                  <a:pt x="145" y="214"/>
                  <a:pt x="145" y="212"/>
                </a:cubicBezTo>
                <a:cubicBezTo>
                  <a:pt x="145" y="209"/>
                  <a:pt x="143" y="207"/>
                  <a:pt x="140" y="207"/>
                </a:cubicBezTo>
                <a:cubicBezTo>
                  <a:pt x="99" y="207"/>
                  <a:pt x="99" y="207"/>
                  <a:pt x="99" y="207"/>
                </a:cubicBezTo>
                <a:cubicBezTo>
                  <a:pt x="98" y="207"/>
                  <a:pt x="97" y="206"/>
                  <a:pt x="97" y="205"/>
                </a:cubicBezTo>
                <a:cubicBezTo>
                  <a:pt x="97" y="204"/>
                  <a:pt x="98" y="203"/>
                  <a:pt x="99" y="203"/>
                </a:cubicBezTo>
                <a:cubicBezTo>
                  <a:pt x="143" y="203"/>
                  <a:pt x="143" y="203"/>
                  <a:pt x="143" y="203"/>
                </a:cubicBezTo>
                <a:cubicBezTo>
                  <a:pt x="146" y="203"/>
                  <a:pt x="148" y="201"/>
                  <a:pt x="148" y="198"/>
                </a:cubicBezTo>
                <a:cubicBezTo>
                  <a:pt x="148" y="195"/>
                  <a:pt x="146" y="193"/>
                  <a:pt x="143" y="193"/>
                </a:cubicBezTo>
                <a:cubicBezTo>
                  <a:pt x="89" y="193"/>
                  <a:pt x="89" y="193"/>
                  <a:pt x="89" y="193"/>
                </a:cubicBezTo>
                <a:cubicBezTo>
                  <a:pt x="88" y="193"/>
                  <a:pt x="88" y="192"/>
                  <a:pt x="88" y="191"/>
                </a:cubicBezTo>
                <a:cubicBezTo>
                  <a:pt x="88" y="190"/>
                  <a:pt x="88" y="190"/>
                  <a:pt x="89" y="190"/>
                </a:cubicBezTo>
                <a:cubicBezTo>
                  <a:pt x="125" y="190"/>
                  <a:pt x="125" y="190"/>
                  <a:pt x="125" y="190"/>
                </a:cubicBezTo>
                <a:cubicBezTo>
                  <a:pt x="128" y="190"/>
                  <a:pt x="130" y="187"/>
                  <a:pt x="130" y="185"/>
                </a:cubicBezTo>
                <a:cubicBezTo>
                  <a:pt x="130" y="182"/>
                  <a:pt x="128" y="179"/>
                  <a:pt x="125" y="179"/>
                </a:cubicBezTo>
                <a:cubicBezTo>
                  <a:pt x="80" y="179"/>
                  <a:pt x="80" y="179"/>
                  <a:pt x="80" y="179"/>
                </a:cubicBezTo>
                <a:cubicBezTo>
                  <a:pt x="79" y="179"/>
                  <a:pt x="78" y="179"/>
                  <a:pt x="78" y="178"/>
                </a:cubicBezTo>
                <a:cubicBezTo>
                  <a:pt x="78" y="177"/>
                  <a:pt x="79" y="176"/>
                  <a:pt x="80" y="176"/>
                </a:cubicBezTo>
                <a:cubicBezTo>
                  <a:pt x="84" y="176"/>
                  <a:pt x="84" y="176"/>
                  <a:pt x="84" y="176"/>
                </a:cubicBezTo>
                <a:cubicBezTo>
                  <a:pt x="86" y="176"/>
                  <a:pt x="89" y="174"/>
                  <a:pt x="89" y="171"/>
                </a:cubicBezTo>
                <a:cubicBezTo>
                  <a:pt x="89" y="168"/>
                  <a:pt x="86" y="166"/>
                  <a:pt x="84" y="166"/>
                </a:cubicBezTo>
                <a:cubicBezTo>
                  <a:pt x="65" y="166"/>
                  <a:pt x="65" y="166"/>
                  <a:pt x="65" y="166"/>
                </a:cubicBezTo>
                <a:cubicBezTo>
                  <a:pt x="64" y="166"/>
                  <a:pt x="63" y="165"/>
                  <a:pt x="63" y="164"/>
                </a:cubicBezTo>
                <a:cubicBezTo>
                  <a:pt x="63" y="163"/>
                  <a:pt x="64" y="162"/>
                  <a:pt x="65" y="162"/>
                </a:cubicBezTo>
                <a:cubicBezTo>
                  <a:pt x="65" y="162"/>
                  <a:pt x="65" y="162"/>
                  <a:pt x="65" y="162"/>
                </a:cubicBezTo>
                <a:cubicBezTo>
                  <a:pt x="68" y="162"/>
                  <a:pt x="70" y="160"/>
                  <a:pt x="70" y="157"/>
                </a:cubicBezTo>
                <a:cubicBezTo>
                  <a:pt x="70" y="154"/>
                  <a:pt x="68" y="152"/>
                  <a:pt x="65" y="152"/>
                </a:cubicBezTo>
                <a:cubicBezTo>
                  <a:pt x="56" y="152"/>
                  <a:pt x="56" y="152"/>
                  <a:pt x="56" y="152"/>
                </a:cubicBezTo>
                <a:cubicBezTo>
                  <a:pt x="55" y="152"/>
                  <a:pt x="54" y="151"/>
                  <a:pt x="54" y="151"/>
                </a:cubicBezTo>
                <a:cubicBezTo>
                  <a:pt x="54" y="150"/>
                  <a:pt x="55" y="149"/>
                  <a:pt x="56" y="149"/>
                </a:cubicBezTo>
                <a:cubicBezTo>
                  <a:pt x="63" y="149"/>
                  <a:pt x="63" y="149"/>
                  <a:pt x="63" y="149"/>
                </a:cubicBezTo>
                <a:cubicBezTo>
                  <a:pt x="66" y="149"/>
                  <a:pt x="68" y="147"/>
                  <a:pt x="68" y="144"/>
                </a:cubicBezTo>
                <a:cubicBezTo>
                  <a:pt x="68" y="141"/>
                  <a:pt x="66" y="139"/>
                  <a:pt x="63" y="139"/>
                </a:cubicBezTo>
                <a:cubicBezTo>
                  <a:pt x="45" y="139"/>
                  <a:pt x="45" y="139"/>
                  <a:pt x="45" y="139"/>
                </a:cubicBezTo>
                <a:cubicBezTo>
                  <a:pt x="44" y="139"/>
                  <a:pt x="43" y="138"/>
                  <a:pt x="43" y="137"/>
                </a:cubicBezTo>
                <a:cubicBezTo>
                  <a:pt x="43" y="136"/>
                  <a:pt x="44" y="135"/>
                  <a:pt x="45" y="135"/>
                </a:cubicBezTo>
                <a:cubicBezTo>
                  <a:pt x="90" y="135"/>
                  <a:pt x="90" y="135"/>
                  <a:pt x="90" y="135"/>
                </a:cubicBezTo>
                <a:cubicBezTo>
                  <a:pt x="93" y="135"/>
                  <a:pt x="95" y="133"/>
                  <a:pt x="95" y="130"/>
                </a:cubicBezTo>
                <a:cubicBezTo>
                  <a:pt x="95" y="127"/>
                  <a:pt x="93" y="125"/>
                  <a:pt x="90" y="125"/>
                </a:cubicBezTo>
                <a:cubicBezTo>
                  <a:pt x="39" y="125"/>
                  <a:pt x="39" y="125"/>
                  <a:pt x="39" y="125"/>
                </a:cubicBezTo>
                <a:cubicBezTo>
                  <a:pt x="38" y="125"/>
                  <a:pt x="37" y="124"/>
                  <a:pt x="37" y="123"/>
                </a:cubicBezTo>
                <a:cubicBezTo>
                  <a:pt x="37" y="122"/>
                  <a:pt x="38" y="122"/>
                  <a:pt x="39" y="122"/>
                </a:cubicBezTo>
                <a:cubicBezTo>
                  <a:pt x="102" y="122"/>
                  <a:pt x="102" y="122"/>
                  <a:pt x="102" y="122"/>
                </a:cubicBezTo>
                <a:cubicBezTo>
                  <a:pt x="105" y="122"/>
                  <a:pt x="107" y="119"/>
                  <a:pt x="107" y="117"/>
                </a:cubicBezTo>
                <a:cubicBezTo>
                  <a:pt x="107" y="114"/>
                  <a:pt x="105" y="112"/>
                  <a:pt x="102" y="112"/>
                </a:cubicBezTo>
                <a:cubicBezTo>
                  <a:pt x="43" y="112"/>
                  <a:pt x="43" y="112"/>
                  <a:pt x="43" y="112"/>
                </a:cubicBezTo>
                <a:cubicBezTo>
                  <a:pt x="42" y="112"/>
                  <a:pt x="41" y="111"/>
                  <a:pt x="41" y="110"/>
                </a:cubicBezTo>
                <a:cubicBezTo>
                  <a:pt x="41" y="109"/>
                  <a:pt x="42" y="108"/>
                  <a:pt x="43" y="108"/>
                </a:cubicBezTo>
                <a:cubicBezTo>
                  <a:pt x="122" y="108"/>
                  <a:pt x="122" y="108"/>
                  <a:pt x="122" y="108"/>
                </a:cubicBezTo>
                <a:cubicBezTo>
                  <a:pt x="125" y="108"/>
                  <a:pt x="128" y="106"/>
                  <a:pt x="128" y="103"/>
                </a:cubicBezTo>
                <a:cubicBezTo>
                  <a:pt x="128" y="100"/>
                  <a:pt x="125" y="98"/>
                  <a:pt x="122" y="98"/>
                </a:cubicBezTo>
                <a:cubicBezTo>
                  <a:pt x="39" y="98"/>
                  <a:pt x="39" y="98"/>
                  <a:pt x="39" y="98"/>
                </a:cubicBezTo>
                <a:cubicBezTo>
                  <a:pt x="38" y="98"/>
                  <a:pt x="37" y="97"/>
                  <a:pt x="37" y="96"/>
                </a:cubicBezTo>
                <a:cubicBezTo>
                  <a:pt x="37" y="95"/>
                  <a:pt x="38" y="95"/>
                  <a:pt x="39" y="95"/>
                </a:cubicBezTo>
                <a:cubicBezTo>
                  <a:pt x="123" y="95"/>
                  <a:pt x="123" y="95"/>
                  <a:pt x="123" y="95"/>
                </a:cubicBezTo>
                <a:cubicBezTo>
                  <a:pt x="126" y="95"/>
                  <a:pt x="128" y="92"/>
                  <a:pt x="128" y="89"/>
                </a:cubicBezTo>
                <a:cubicBezTo>
                  <a:pt x="128" y="89"/>
                  <a:pt x="128" y="88"/>
                  <a:pt x="128" y="88"/>
                </a:cubicBezTo>
                <a:cubicBezTo>
                  <a:pt x="148" y="88"/>
                  <a:pt x="148" y="88"/>
                  <a:pt x="148" y="88"/>
                </a:cubicBezTo>
                <a:cubicBezTo>
                  <a:pt x="150" y="88"/>
                  <a:pt x="152" y="85"/>
                  <a:pt x="152" y="83"/>
                </a:cubicBezTo>
                <a:cubicBezTo>
                  <a:pt x="152" y="80"/>
                  <a:pt x="150" y="78"/>
                  <a:pt x="148" y="78"/>
                </a:cubicBezTo>
                <a:cubicBezTo>
                  <a:pt x="142" y="78"/>
                  <a:pt x="142" y="78"/>
                  <a:pt x="142" y="78"/>
                </a:cubicBezTo>
                <a:cubicBezTo>
                  <a:pt x="141" y="78"/>
                  <a:pt x="140" y="77"/>
                  <a:pt x="140" y="76"/>
                </a:cubicBezTo>
                <a:cubicBezTo>
                  <a:pt x="140" y="75"/>
                  <a:pt x="141" y="74"/>
                  <a:pt x="142" y="74"/>
                </a:cubicBezTo>
                <a:cubicBezTo>
                  <a:pt x="170" y="74"/>
                  <a:pt x="170" y="74"/>
                  <a:pt x="170" y="74"/>
                </a:cubicBezTo>
                <a:cubicBezTo>
                  <a:pt x="173" y="74"/>
                  <a:pt x="175" y="72"/>
                  <a:pt x="175" y="69"/>
                </a:cubicBezTo>
                <a:cubicBezTo>
                  <a:pt x="175" y="66"/>
                  <a:pt x="173" y="64"/>
                  <a:pt x="170" y="64"/>
                </a:cubicBezTo>
                <a:cubicBezTo>
                  <a:pt x="142" y="64"/>
                  <a:pt x="142" y="64"/>
                  <a:pt x="142" y="64"/>
                </a:cubicBezTo>
                <a:cubicBezTo>
                  <a:pt x="141" y="64"/>
                  <a:pt x="140" y="63"/>
                  <a:pt x="140" y="62"/>
                </a:cubicBezTo>
                <a:cubicBezTo>
                  <a:pt x="140" y="62"/>
                  <a:pt x="141" y="61"/>
                  <a:pt x="142" y="61"/>
                </a:cubicBezTo>
                <a:cubicBezTo>
                  <a:pt x="173" y="61"/>
                  <a:pt x="173" y="61"/>
                  <a:pt x="173" y="61"/>
                </a:cubicBezTo>
                <a:cubicBezTo>
                  <a:pt x="176" y="61"/>
                  <a:pt x="178" y="58"/>
                  <a:pt x="178" y="56"/>
                </a:cubicBezTo>
                <a:cubicBezTo>
                  <a:pt x="178" y="53"/>
                  <a:pt x="176" y="50"/>
                  <a:pt x="173" y="50"/>
                </a:cubicBezTo>
                <a:cubicBezTo>
                  <a:pt x="137" y="50"/>
                  <a:pt x="137" y="50"/>
                  <a:pt x="137" y="50"/>
                </a:cubicBezTo>
                <a:cubicBezTo>
                  <a:pt x="136" y="50"/>
                  <a:pt x="135" y="50"/>
                  <a:pt x="135" y="49"/>
                </a:cubicBezTo>
                <a:cubicBezTo>
                  <a:pt x="135" y="48"/>
                  <a:pt x="136" y="47"/>
                  <a:pt x="137" y="47"/>
                </a:cubicBezTo>
                <a:cubicBezTo>
                  <a:pt x="177" y="47"/>
                  <a:pt x="177" y="47"/>
                  <a:pt x="177" y="47"/>
                </a:cubicBezTo>
                <a:cubicBezTo>
                  <a:pt x="179" y="47"/>
                  <a:pt x="182" y="45"/>
                  <a:pt x="182" y="42"/>
                </a:cubicBezTo>
                <a:cubicBezTo>
                  <a:pt x="182" y="39"/>
                  <a:pt x="179" y="37"/>
                  <a:pt x="177" y="37"/>
                </a:cubicBezTo>
                <a:cubicBezTo>
                  <a:pt x="132" y="37"/>
                  <a:pt x="132" y="37"/>
                  <a:pt x="132" y="37"/>
                </a:cubicBezTo>
                <a:cubicBezTo>
                  <a:pt x="132" y="37"/>
                  <a:pt x="131" y="36"/>
                  <a:pt x="131" y="35"/>
                </a:cubicBezTo>
                <a:cubicBezTo>
                  <a:pt x="131" y="34"/>
                  <a:pt x="132" y="34"/>
                  <a:pt x="132" y="34"/>
                </a:cubicBezTo>
                <a:cubicBezTo>
                  <a:pt x="178" y="34"/>
                  <a:pt x="178" y="34"/>
                  <a:pt x="178" y="34"/>
                </a:cubicBezTo>
                <a:cubicBezTo>
                  <a:pt x="181" y="34"/>
                  <a:pt x="183" y="31"/>
                  <a:pt x="183" y="28"/>
                </a:cubicBezTo>
                <a:cubicBezTo>
                  <a:pt x="183" y="26"/>
                  <a:pt x="181" y="23"/>
                  <a:pt x="178" y="23"/>
                </a:cubicBezTo>
                <a:cubicBezTo>
                  <a:pt x="147" y="23"/>
                  <a:pt x="147" y="23"/>
                  <a:pt x="147" y="23"/>
                </a:cubicBezTo>
                <a:cubicBezTo>
                  <a:pt x="146" y="23"/>
                  <a:pt x="145" y="23"/>
                  <a:pt x="145" y="22"/>
                </a:cubicBezTo>
                <a:cubicBezTo>
                  <a:pt x="145" y="21"/>
                  <a:pt x="146" y="20"/>
                  <a:pt x="147" y="20"/>
                </a:cubicBezTo>
                <a:cubicBezTo>
                  <a:pt x="292" y="20"/>
                  <a:pt x="292" y="20"/>
                  <a:pt x="292" y="20"/>
                </a:cubicBezTo>
                <a:cubicBezTo>
                  <a:pt x="292" y="20"/>
                  <a:pt x="293" y="21"/>
                  <a:pt x="293" y="22"/>
                </a:cubicBezTo>
                <a:cubicBezTo>
                  <a:pt x="293" y="23"/>
                  <a:pt x="292" y="23"/>
                  <a:pt x="292" y="23"/>
                </a:cubicBezTo>
                <a:cubicBezTo>
                  <a:pt x="289" y="23"/>
                  <a:pt x="289" y="23"/>
                  <a:pt x="289" y="23"/>
                </a:cubicBezTo>
                <a:cubicBezTo>
                  <a:pt x="286" y="23"/>
                  <a:pt x="284" y="26"/>
                  <a:pt x="284" y="28"/>
                </a:cubicBezTo>
                <a:cubicBezTo>
                  <a:pt x="284" y="31"/>
                  <a:pt x="286" y="34"/>
                  <a:pt x="289" y="34"/>
                </a:cubicBezTo>
                <a:cubicBezTo>
                  <a:pt x="399" y="34"/>
                  <a:pt x="399" y="34"/>
                  <a:pt x="399" y="34"/>
                </a:cubicBezTo>
                <a:cubicBezTo>
                  <a:pt x="400" y="34"/>
                  <a:pt x="401" y="34"/>
                  <a:pt x="401" y="35"/>
                </a:cubicBezTo>
                <a:cubicBezTo>
                  <a:pt x="401" y="36"/>
                  <a:pt x="400" y="37"/>
                  <a:pt x="399" y="37"/>
                </a:cubicBezTo>
                <a:cubicBezTo>
                  <a:pt x="253" y="37"/>
                  <a:pt x="253" y="37"/>
                  <a:pt x="253" y="37"/>
                </a:cubicBezTo>
                <a:cubicBezTo>
                  <a:pt x="251" y="37"/>
                  <a:pt x="248" y="39"/>
                  <a:pt x="248" y="42"/>
                </a:cubicBezTo>
                <a:cubicBezTo>
                  <a:pt x="248" y="45"/>
                  <a:pt x="251" y="47"/>
                  <a:pt x="253" y="47"/>
                </a:cubicBezTo>
                <a:cubicBezTo>
                  <a:pt x="397" y="47"/>
                  <a:pt x="397" y="47"/>
                  <a:pt x="397" y="47"/>
                </a:cubicBezTo>
                <a:cubicBezTo>
                  <a:pt x="398" y="47"/>
                  <a:pt x="399" y="48"/>
                  <a:pt x="399" y="49"/>
                </a:cubicBezTo>
                <a:cubicBezTo>
                  <a:pt x="399" y="50"/>
                  <a:pt x="398" y="50"/>
                  <a:pt x="397" y="50"/>
                </a:cubicBezTo>
                <a:cubicBezTo>
                  <a:pt x="270" y="50"/>
                  <a:pt x="270" y="50"/>
                  <a:pt x="270" y="50"/>
                </a:cubicBezTo>
                <a:cubicBezTo>
                  <a:pt x="267" y="50"/>
                  <a:pt x="265" y="53"/>
                  <a:pt x="265" y="56"/>
                </a:cubicBezTo>
                <a:cubicBezTo>
                  <a:pt x="265" y="58"/>
                  <a:pt x="267" y="61"/>
                  <a:pt x="270" y="61"/>
                </a:cubicBezTo>
                <a:cubicBezTo>
                  <a:pt x="396" y="61"/>
                  <a:pt x="396" y="61"/>
                  <a:pt x="396" y="61"/>
                </a:cubicBezTo>
                <a:cubicBezTo>
                  <a:pt x="397" y="61"/>
                  <a:pt x="398" y="62"/>
                  <a:pt x="398" y="62"/>
                </a:cubicBezTo>
                <a:cubicBezTo>
                  <a:pt x="398" y="63"/>
                  <a:pt x="397" y="64"/>
                  <a:pt x="396" y="64"/>
                </a:cubicBezTo>
                <a:cubicBezTo>
                  <a:pt x="222" y="64"/>
                  <a:pt x="222" y="64"/>
                  <a:pt x="222" y="64"/>
                </a:cubicBezTo>
                <a:cubicBezTo>
                  <a:pt x="219" y="64"/>
                  <a:pt x="217" y="66"/>
                  <a:pt x="217" y="69"/>
                </a:cubicBezTo>
                <a:cubicBezTo>
                  <a:pt x="217" y="72"/>
                  <a:pt x="219" y="74"/>
                  <a:pt x="222" y="74"/>
                </a:cubicBezTo>
                <a:cubicBezTo>
                  <a:pt x="366" y="74"/>
                  <a:pt x="366" y="74"/>
                  <a:pt x="366" y="74"/>
                </a:cubicBezTo>
                <a:cubicBezTo>
                  <a:pt x="367" y="74"/>
                  <a:pt x="368" y="75"/>
                  <a:pt x="368" y="76"/>
                </a:cubicBezTo>
                <a:cubicBezTo>
                  <a:pt x="368" y="77"/>
                  <a:pt x="367" y="78"/>
                  <a:pt x="366" y="78"/>
                </a:cubicBezTo>
                <a:cubicBezTo>
                  <a:pt x="209" y="78"/>
                  <a:pt x="209" y="78"/>
                  <a:pt x="209" y="78"/>
                </a:cubicBezTo>
                <a:cubicBezTo>
                  <a:pt x="207" y="78"/>
                  <a:pt x="204" y="80"/>
                  <a:pt x="204" y="83"/>
                </a:cubicBezTo>
                <a:cubicBezTo>
                  <a:pt x="204" y="83"/>
                  <a:pt x="204" y="84"/>
                  <a:pt x="205" y="84"/>
                </a:cubicBezTo>
                <a:close/>
                <a:moveTo>
                  <a:pt x="471" y="200"/>
                </a:moveTo>
                <a:cubicBezTo>
                  <a:pt x="469" y="200"/>
                  <a:pt x="467" y="202"/>
                  <a:pt x="467" y="205"/>
                </a:cubicBezTo>
                <a:cubicBezTo>
                  <a:pt x="467" y="206"/>
                  <a:pt x="468" y="208"/>
                  <a:pt x="470" y="209"/>
                </a:cubicBezTo>
                <a:cubicBezTo>
                  <a:pt x="468" y="223"/>
                  <a:pt x="456" y="234"/>
                  <a:pt x="442" y="234"/>
                </a:cubicBezTo>
                <a:cubicBezTo>
                  <a:pt x="422" y="234"/>
                  <a:pt x="422" y="234"/>
                  <a:pt x="422" y="234"/>
                </a:cubicBezTo>
                <a:cubicBezTo>
                  <a:pt x="419" y="234"/>
                  <a:pt x="417" y="236"/>
                  <a:pt x="417" y="239"/>
                </a:cubicBezTo>
                <a:cubicBezTo>
                  <a:pt x="417" y="242"/>
                  <a:pt x="419" y="244"/>
                  <a:pt x="422" y="244"/>
                </a:cubicBezTo>
                <a:cubicBezTo>
                  <a:pt x="434" y="244"/>
                  <a:pt x="434" y="244"/>
                  <a:pt x="434" y="244"/>
                </a:cubicBezTo>
                <a:cubicBezTo>
                  <a:pt x="435" y="244"/>
                  <a:pt x="436" y="245"/>
                  <a:pt x="436" y="246"/>
                </a:cubicBezTo>
                <a:cubicBezTo>
                  <a:pt x="436" y="247"/>
                  <a:pt x="435" y="247"/>
                  <a:pt x="434" y="247"/>
                </a:cubicBezTo>
                <a:cubicBezTo>
                  <a:pt x="423" y="247"/>
                  <a:pt x="423" y="247"/>
                  <a:pt x="423" y="247"/>
                </a:cubicBezTo>
                <a:cubicBezTo>
                  <a:pt x="420" y="247"/>
                  <a:pt x="418" y="250"/>
                  <a:pt x="418" y="252"/>
                </a:cubicBezTo>
                <a:cubicBezTo>
                  <a:pt x="418" y="255"/>
                  <a:pt x="420" y="258"/>
                  <a:pt x="423" y="258"/>
                </a:cubicBezTo>
                <a:cubicBezTo>
                  <a:pt x="430" y="258"/>
                  <a:pt x="430" y="258"/>
                  <a:pt x="430" y="258"/>
                </a:cubicBezTo>
                <a:cubicBezTo>
                  <a:pt x="431" y="258"/>
                  <a:pt x="432" y="258"/>
                  <a:pt x="432" y="259"/>
                </a:cubicBezTo>
                <a:cubicBezTo>
                  <a:pt x="432" y="260"/>
                  <a:pt x="431" y="261"/>
                  <a:pt x="430" y="261"/>
                </a:cubicBezTo>
                <a:cubicBezTo>
                  <a:pt x="416" y="261"/>
                  <a:pt x="416" y="261"/>
                  <a:pt x="416" y="261"/>
                </a:cubicBezTo>
                <a:cubicBezTo>
                  <a:pt x="413" y="261"/>
                  <a:pt x="411" y="263"/>
                  <a:pt x="411" y="266"/>
                </a:cubicBezTo>
                <a:cubicBezTo>
                  <a:pt x="411" y="269"/>
                  <a:pt x="413" y="271"/>
                  <a:pt x="416" y="271"/>
                </a:cubicBezTo>
                <a:cubicBezTo>
                  <a:pt x="421" y="271"/>
                  <a:pt x="421" y="271"/>
                  <a:pt x="421" y="271"/>
                </a:cubicBezTo>
                <a:cubicBezTo>
                  <a:pt x="422" y="271"/>
                  <a:pt x="423" y="272"/>
                  <a:pt x="423" y="273"/>
                </a:cubicBezTo>
                <a:cubicBezTo>
                  <a:pt x="423" y="274"/>
                  <a:pt x="422" y="275"/>
                  <a:pt x="421" y="275"/>
                </a:cubicBezTo>
                <a:cubicBezTo>
                  <a:pt x="389" y="275"/>
                  <a:pt x="389" y="275"/>
                  <a:pt x="389" y="275"/>
                </a:cubicBezTo>
                <a:cubicBezTo>
                  <a:pt x="386" y="275"/>
                  <a:pt x="384" y="272"/>
                  <a:pt x="384" y="269"/>
                </a:cubicBezTo>
                <a:cubicBezTo>
                  <a:pt x="384" y="267"/>
                  <a:pt x="386" y="264"/>
                  <a:pt x="389" y="264"/>
                </a:cubicBezTo>
                <a:cubicBezTo>
                  <a:pt x="391" y="264"/>
                  <a:pt x="391" y="264"/>
                  <a:pt x="391" y="264"/>
                </a:cubicBezTo>
                <a:cubicBezTo>
                  <a:pt x="393" y="264"/>
                  <a:pt x="396" y="262"/>
                  <a:pt x="396" y="259"/>
                </a:cubicBezTo>
                <a:cubicBezTo>
                  <a:pt x="396" y="256"/>
                  <a:pt x="393" y="254"/>
                  <a:pt x="391" y="254"/>
                </a:cubicBezTo>
                <a:cubicBezTo>
                  <a:pt x="385" y="254"/>
                  <a:pt x="385" y="254"/>
                  <a:pt x="385" y="254"/>
                </a:cubicBezTo>
                <a:cubicBezTo>
                  <a:pt x="384" y="254"/>
                  <a:pt x="384" y="253"/>
                  <a:pt x="384" y="252"/>
                </a:cubicBezTo>
                <a:cubicBezTo>
                  <a:pt x="384" y="251"/>
                  <a:pt x="384" y="251"/>
                  <a:pt x="385" y="251"/>
                </a:cubicBezTo>
                <a:cubicBezTo>
                  <a:pt x="399" y="251"/>
                  <a:pt x="399" y="251"/>
                  <a:pt x="399" y="251"/>
                </a:cubicBezTo>
                <a:cubicBezTo>
                  <a:pt x="402" y="251"/>
                  <a:pt x="404" y="248"/>
                  <a:pt x="404" y="246"/>
                </a:cubicBezTo>
                <a:cubicBezTo>
                  <a:pt x="404" y="243"/>
                  <a:pt x="402" y="241"/>
                  <a:pt x="399" y="241"/>
                </a:cubicBezTo>
                <a:cubicBezTo>
                  <a:pt x="355" y="241"/>
                  <a:pt x="355" y="241"/>
                  <a:pt x="355" y="241"/>
                </a:cubicBezTo>
                <a:cubicBezTo>
                  <a:pt x="354" y="241"/>
                  <a:pt x="353" y="240"/>
                  <a:pt x="353" y="239"/>
                </a:cubicBezTo>
                <a:cubicBezTo>
                  <a:pt x="353" y="238"/>
                  <a:pt x="354" y="237"/>
                  <a:pt x="355" y="237"/>
                </a:cubicBezTo>
                <a:cubicBezTo>
                  <a:pt x="403" y="237"/>
                  <a:pt x="403" y="237"/>
                  <a:pt x="403" y="237"/>
                </a:cubicBezTo>
                <a:cubicBezTo>
                  <a:pt x="406" y="237"/>
                  <a:pt x="408" y="235"/>
                  <a:pt x="408" y="232"/>
                </a:cubicBezTo>
                <a:cubicBezTo>
                  <a:pt x="408" y="229"/>
                  <a:pt x="406" y="227"/>
                  <a:pt x="403" y="227"/>
                </a:cubicBezTo>
                <a:cubicBezTo>
                  <a:pt x="354" y="227"/>
                  <a:pt x="354" y="227"/>
                  <a:pt x="354" y="227"/>
                </a:cubicBezTo>
                <a:cubicBezTo>
                  <a:pt x="353" y="227"/>
                  <a:pt x="352" y="226"/>
                  <a:pt x="352" y="225"/>
                </a:cubicBezTo>
                <a:cubicBezTo>
                  <a:pt x="352" y="224"/>
                  <a:pt x="353" y="224"/>
                  <a:pt x="354" y="224"/>
                </a:cubicBezTo>
                <a:cubicBezTo>
                  <a:pt x="400" y="224"/>
                  <a:pt x="400" y="224"/>
                  <a:pt x="400" y="224"/>
                </a:cubicBezTo>
                <a:cubicBezTo>
                  <a:pt x="403" y="224"/>
                  <a:pt x="405" y="221"/>
                  <a:pt x="405" y="218"/>
                </a:cubicBezTo>
                <a:cubicBezTo>
                  <a:pt x="405" y="216"/>
                  <a:pt x="403" y="213"/>
                  <a:pt x="400" y="213"/>
                </a:cubicBezTo>
                <a:cubicBezTo>
                  <a:pt x="365" y="213"/>
                  <a:pt x="365" y="213"/>
                  <a:pt x="365" y="213"/>
                </a:cubicBezTo>
                <a:cubicBezTo>
                  <a:pt x="364" y="213"/>
                  <a:pt x="364" y="213"/>
                  <a:pt x="364" y="212"/>
                </a:cubicBezTo>
                <a:cubicBezTo>
                  <a:pt x="364" y="211"/>
                  <a:pt x="364" y="210"/>
                  <a:pt x="365" y="210"/>
                </a:cubicBezTo>
                <a:cubicBezTo>
                  <a:pt x="396" y="210"/>
                  <a:pt x="396" y="210"/>
                  <a:pt x="396" y="210"/>
                </a:cubicBezTo>
                <a:cubicBezTo>
                  <a:pt x="401" y="210"/>
                  <a:pt x="405" y="206"/>
                  <a:pt x="405" y="201"/>
                </a:cubicBezTo>
                <a:cubicBezTo>
                  <a:pt x="405" y="197"/>
                  <a:pt x="401" y="193"/>
                  <a:pt x="396" y="193"/>
                </a:cubicBezTo>
                <a:cubicBezTo>
                  <a:pt x="394" y="193"/>
                  <a:pt x="394" y="193"/>
                  <a:pt x="394" y="193"/>
                </a:cubicBezTo>
                <a:cubicBezTo>
                  <a:pt x="393" y="193"/>
                  <a:pt x="392" y="192"/>
                  <a:pt x="392" y="191"/>
                </a:cubicBezTo>
                <a:cubicBezTo>
                  <a:pt x="392" y="190"/>
                  <a:pt x="393" y="190"/>
                  <a:pt x="394" y="190"/>
                </a:cubicBezTo>
                <a:cubicBezTo>
                  <a:pt x="396" y="190"/>
                  <a:pt x="396" y="190"/>
                  <a:pt x="396" y="190"/>
                </a:cubicBezTo>
                <a:cubicBezTo>
                  <a:pt x="399" y="190"/>
                  <a:pt x="401" y="187"/>
                  <a:pt x="401" y="185"/>
                </a:cubicBezTo>
                <a:cubicBezTo>
                  <a:pt x="401" y="182"/>
                  <a:pt x="399" y="179"/>
                  <a:pt x="396" y="179"/>
                </a:cubicBezTo>
                <a:cubicBezTo>
                  <a:pt x="379" y="179"/>
                  <a:pt x="379" y="179"/>
                  <a:pt x="379" y="179"/>
                </a:cubicBezTo>
                <a:cubicBezTo>
                  <a:pt x="376" y="179"/>
                  <a:pt x="373" y="182"/>
                  <a:pt x="373" y="185"/>
                </a:cubicBezTo>
                <a:cubicBezTo>
                  <a:pt x="373" y="187"/>
                  <a:pt x="376" y="190"/>
                  <a:pt x="379" y="190"/>
                </a:cubicBezTo>
                <a:cubicBezTo>
                  <a:pt x="382" y="190"/>
                  <a:pt x="382" y="190"/>
                  <a:pt x="382" y="190"/>
                </a:cubicBezTo>
                <a:cubicBezTo>
                  <a:pt x="383" y="190"/>
                  <a:pt x="384" y="190"/>
                  <a:pt x="384" y="191"/>
                </a:cubicBezTo>
                <a:cubicBezTo>
                  <a:pt x="384" y="192"/>
                  <a:pt x="383" y="193"/>
                  <a:pt x="382" y="193"/>
                </a:cubicBezTo>
                <a:cubicBezTo>
                  <a:pt x="343" y="193"/>
                  <a:pt x="343" y="193"/>
                  <a:pt x="343" y="193"/>
                </a:cubicBezTo>
                <a:cubicBezTo>
                  <a:pt x="342" y="193"/>
                  <a:pt x="341" y="192"/>
                  <a:pt x="341" y="191"/>
                </a:cubicBezTo>
                <a:cubicBezTo>
                  <a:pt x="341" y="190"/>
                  <a:pt x="342" y="190"/>
                  <a:pt x="343" y="190"/>
                </a:cubicBezTo>
                <a:cubicBezTo>
                  <a:pt x="365" y="190"/>
                  <a:pt x="365" y="190"/>
                  <a:pt x="365" y="190"/>
                </a:cubicBezTo>
                <a:cubicBezTo>
                  <a:pt x="368" y="190"/>
                  <a:pt x="370" y="187"/>
                  <a:pt x="370" y="185"/>
                </a:cubicBezTo>
                <a:cubicBezTo>
                  <a:pt x="370" y="182"/>
                  <a:pt x="368" y="179"/>
                  <a:pt x="365" y="179"/>
                </a:cubicBezTo>
                <a:cubicBezTo>
                  <a:pt x="311" y="179"/>
                  <a:pt x="311" y="179"/>
                  <a:pt x="311" y="179"/>
                </a:cubicBezTo>
                <a:cubicBezTo>
                  <a:pt x="310" y="179"/>
                  <a:pt x="310" y="179"/>
                  <a:pt x="310" y="178"/>
                </a:cubicBezTo>
                <a:cubicBezTo>
                  <a:pt x="310" y="177"/>
                  <a:pt x="310" y="176"/>
                  <a:pt x="311" y="176"/>
                </a:cubicBezTo>
                <a:cubicBezTo>
                  <a:pt x="343" y="176"/>
                  <a:pt x="343" y="176"/>
                  <a:pt x="343" y="176"/>
                </a:cubicBezTo>
                <a:cubicBezTo>
                  <a:pt x="345" y="176"/>
                  <a:pt x="348" y="174"/>
                  <a:pt x="348" y="171"/>
                </a:cubicBezTo>
                <a:cubicBezTo>
                  <a:pt x="348" y="168"/>
                  <a:pt x="345" y="166"/>
                  <a:pt x="343" y="166"/>
                </a:cubicBezTo>
                <a:cubicBezTo>
                  <a:pt x="303" y="166"/>
                  <a:pt x="303" y="166"/>
                  <a:pt x="303" y="166"/>
                </a:cubicBezTo>
                <a:cubicBezTo>
                  <a:pt x="302" y="166"/>
                  <a:pt x="302" y="165"/>
                  <a:pt x="302" y="164"/>
                </a:cubicBezTo>
                <a:cubicBezTo>
                  <a:pt x="302" y="163"/>
                  <a:pt x="302" y="162"/>
                  <a:pt x="303" y="162"/>
                </a:cubicBezTo>
                <a:cubicBezTo>
                  <a:pt x="338" y="162"/>
                  <a:pt x="338" y="162"/>
                  <a:pt x="338" y="162"/>
                </a:cubicBezTo>
                <a:cubicBezTo>
                  <a:pt x="341" y="162"/>
                  <a:pt x="344" y="160"/>
                  <a:pt x="344" y="157"/>
                </a:cubicBezTo>
                <a:cubicBezTo>
                  <a:pt x="344" y="154"/>
                  <a:pt x="341" y="152"/>
                  <a:pt x="338" y="152"/>
                </a:cubicBezTo>
                <a:cubicBezTo>
                  <a:pt x="252" y="152"/>
                  <a:pt x="252" y="152"/>
                  <a:pt x="252" y="152"/>
                </a:cubicBezTo>
                <a:cubicBezTo>
                  <a:pt x="251" y="152"/>
                  <a:pt x="250" y="151"/>
                  <a:pt x="250" y="151"/>
                </a:cubicBezTo>
                <a:cubicBezTo>
                  <a:pt x="250" y="150"/>
                  <a:pt x="251" y="149"/>
                  <a:pt x="252" y="149"/>
                </a:cubicBezTo>
                <a:cubicBezTo>
                  <a:pt x="360" y="149"/>
                  <a:pt x="360" y="149"/>
                  <a:pt x="360" y="149"/>
                </a:cubicBezTo>
                <a:cubicBezTo>
                  <a:pt x="362" y="149"/>
                  <a:pt x="365" y="147"/>
                  <a:pt x="365" y="144"/>
                </a:cubicBezTo>
                <a:cubicBezTo>
                  <a:pt x="365" y="141"/>
                  <a:pt x="362" y="139"/>
                  <a:pt x="360" y="139"/>
                </a:cubicBezTo>
                <a:cubicBezTo>
                  <a:pt x="240" y="139"/>
                  <a:pt x="240" y="139"/>
                  <a:pt x="240" y="139"/>
                </a:cubicBezTo>
                <a:cubicBezTo>
                  <a:pt x="239" y="139"/>
                  <a:pt x="239" y="138"/>
                  <a:pt x="239" y="137"/>
                </a:cubicBezTo>
                <a:cubicBezTo>
                  <a:pt x="239" y="136"/>
                  <a:pt x="239" y="135"/>
                  <a:pt x="240" y="135"/>
                </a:cubicBezTo>
                <a:cubicBezTo>
                  <a:pt x="360" y="135"/>
                  <a:pt x="360" y="135"/>
                  <a:pt x="360" y="135"/>
                </a:cubicBezTo>
                <a:cubicBezTo>
                  <a:pt x="363" y="135"/>
                  <a:pt x="365" y="133"/>
                  <a:pt x="365" y="130"/>
                </a:cubicBezTo>
                <a:cubicBezTo>
                  <a:pt x="365" y="127"/>
                  <a:pt x="363" y="125"/>
                  <a:pt x="360" y="125"/>
                </a:cubicBezTo>
                <a:cubicBezTo>
                  <a:pt x="245" y="125"/>
                  <a:pt x="245" y="125"/>
                  <a:pt x="245" y="125"/>
                </a:cubicBezTo>
                <a:cubicBezTo>
                  <a:pt x="244" y="125"/>
                  <a:pt x="243" y="124"/>
                  <a:pt x="243" y="124"/>
                </a:cubicBezTo>
                <a:cubicBezTo>
                  <a:pt x="243" y="123"/>
                  <a:pt x="244" y="122"/>
                  <a:pt x="245" y="122"/>
                </a:cubicBezTo>
                <a:cubicBezTo>
                  <a:pt x="366" y="122"/>
                  <a:pt x="366" y="122"/>
                  <a:pt x="366" y="122"/>
                </a:cubicBezTo>
                <a:cubicBezTo>
                  <a:pt x="368" y="122"/>
                  <a:pt x="371" y="120"/>
                  <a:pt x="371" y="117"/>
                </a:cubicBezTo>
                <a:cubicBezTo>
                  <a:pt x="371" y="114"/>
                  <a:pt x="368" y="112"/>
                  <a:pt x="366" y="112"/>
                </a:cubicBezTo>
                <a:cubicBezTo>
                  <a:pt x="245" y="112"/>
                  <a:pt x="245" y="112"/>
                  <a:pt x="245" y="112"/>
                </a:cubicBezTo>
                <a:cubicBezTo>
                  <a:pt x="244" y="112"/>
                  <a:pt x="243" y="111"/>
                  <a:pt x="243" y="110"/>
                </a:cubicBezTo>
                <a:cubicBezTo>
                  <a:pt x="243" y="109"/>
                  <a:pt x="244" y="108"/>
                  <a:pt x="245" y="108"/>
                </a:cubicBezTo>
                <a:cubicBezTo>
                  <a:pt x="375" y="108"/>
                  <a:pt x="375" y="108"/>
                  <a:pt x="375" y="108"/>
                </a:cubicBezTo>
                <a:cubicBezTo>
                  <a:pt x="378" y="108"/>
                  <a:pt x="380" y="106"/>
                  <a:pt x="380" y="103"/>
                </a:cubicBezTo>
                <a:cubicBezTo>
                  <a:pt x="380" y="100"/>
                  <a:pt x="378" y="98"/>
                  <a:pt x="375" y="98"/>
                </a:cubicBezTo>
                <a:cubicBezTo>
                  <a:pt x="202" y="98"/>
                  <a:pt x="202" y="98"/>
                  <a:pt x="202" y="98"/>
                </a:cubicBezTo>
                <a:cubicBezTo>
                  <a:pt x="201" y="98"/>
                  <a:pt x="200" y="97"/>
                  <a:pt x="200" y="96"/>
                </a:cubicBezTo>
                <a:cubicBezTo>
                  <a:pt x="200" y="95"/>
                  <a:pt x="201" y="95"/>
                  <a:pt x="202" y="95"/>
                </a:cubicBezTo>
                <a:cubicBezTo>
                  <a:pt x="375" y="95"/>
                  <a:pt x="375" y="95"/>
                  <a:pt x="375" y="95"/>
                </a:cubicBezTo>
                <a:cubicBezTo>
                  <a:pt x="378" y="95"/>
                  <a:pt x="380" y="92"/>
                  <a:pt x="380" y="89"/>
                </a:cubicBezTo>
                <a:cubicBezTo>
                  <a:pt x="380" y="87"/>
                  <a:pt x="378" y="85"/>
                  <a:pt x="375" y="85"/>
                </a:cubicBezTo>
                <a:cubicBezTo>
                  <a:pt x="213" y="85"/>
                  <a:pt x="213" y="85"/>
                  <a:pt x="213" y="85"/>
                </a:cubicBezTo>
                <a:cubicBezTo>
                  <a:pt x="213" y="84"/>
                  <a:pt x="213" y="84"/>
                  <a:pt x="213" y="84"/>
                </a:cubicBezTo>
                <a:cubicBezTo>
                  <a:pt x="209" y="84"/>
                  <a:pt x="209" y="84"/>
                  <a:pt x="209" y="84"/>
                </a:cubicBezTo>
                <a:cubicBezTo>
                  <a:pt x="208" y="84"/>
                  <a:pt x="208" y="84"/>
                  <a:pt x="208" y="83"/>
                </a:cubicBezTo>
                <a:cubicBezTo>
                  <a:pt x="208" y="82"/>
                  <a:pt x="208" y="81"/>
                  <a:pt x="209" y="81"/>
                </a:cubicBezTo>
                <a:cubicBezTo>
                  <a:pt x="366" y="81"/>
                  <a:pt x="366" y="81"/>
                  <a:pt x="366" y="81"/>
                </a:cubicBezTo>
                <a:cubicBezTo>
                  <a:pt x="369" y="81"/>
                  <a:pt x="371" y="79"/>
                  <a:pt x="371" y="76"/>
                </a:cubicBezTo>
                <a:cubicBezTo>
                  <a:pt x="371" y="73"/>
                  <a:pt x="369" y="71"/>
                  <a:pt x="366" y="71"/>
                </a:cubicBezTo>
                <a:cubicBezTo>
                  <a:pt x="222" y="71"/>
                  <a:pt x="222" y="71"/>
                  <a:pt x="222" y="71"/>
                </a:cubicBezTo>
                <a:cubicBezTo>
                  <a:pt x="221" y="71"/>
                  <a:pt x="220" y="70"/>
                  <a:pt x="220" y="69"/>
                </a:cubicBezTo>
                <a:cubicBezTo>
                  <a:pt x="220" y="68"/>
                  <a:pt x="221" y="67"/>
                  <a:pt x="222" y="67"/>
                </a:cubicBezTo>
                <a:cubicBezTo>
                  <a:pt x="396" y="67"/>
                  <a:pt x="396" y="67"/>
                  <a:pt x="396" y="67"/>
                </a:cubicBezTo>
                <a:cubicBezTo>
                  <a:pt x="399" y="67"/>
                  <a:pt x="402" y="65"/>
                  <a:pt x="402" y="62"/>
                </a:cubicBezTo>
                <a:cubicBezTo>
                  <a:pt x="402" y="60"/>
                  <a:pt x="399" y="57"/>
                  <a:pt x="396" y="57"/>
                </a:cubicBezTo>
                <a:cubicBezTo>
                  <a:pt x="270" y="57"/>
                  <a:pt x="270" y="57"/>
                  <a:pt x="270" y="57"/>
                </a:cubicBezTo>
                <a:cubicBezTo>
                  <a:pt x="269" y="57"/>
                  <a:pt x="268" y="57"/>
                  <a:pt x="268" y="56"/>
                </a:cubicBezTo>
                <a:cubicBezTo>
                  <a:pt x="268" y="55"/>
                  <a:pt x="269" y="54"/>
                  <a:pt x="270" y="54"/>
                </a:cubicBezTo>
                <a:cubicBezTo>
                  <a:pt x="397" y="54"/>
                  <a:pt x="397" y="54"/>
                  <a:pt x="397" y="54"/>
                </a:cubicBezTo>
                <a:cubicBezTo>
                  <a:pt x="400" y="54"/>
                  <a:pt x="402" y="52"/>
                  <a:pt x="402" y="49"/>
                </a:cubicBezTo>
                <a:cubicBezTo>
                  <a:pt x="402" y="46"/>
                  <a:pt x="400" y="44"/>
                  <a:pt x="397" y="44"/>
                </a:cubicBezTo>
                <a:cubicBezTo>
                  <a:pt x="253" y="44"/>
                  <a:pt x="253" y="44"/>
                  <a:pt x="253" y="44"/>
                </a:cubicBezTo>
                <a:cubicBezTo>
                  <a:pt x="252" y="44"/>
                  <a:pt x="252" y="43"/>
                  <a:pt x="252" y="42"/>
                </a:cubicBezTo>
                <a:cubicBezTo>
                  <a:pt x="252" y="41"/>
                  <a:pt x="252" y="40"/>
                  <a:pt x="253" y="40"/>
                </a:cubicBezTo>
                <a:cubicBezTo>
                  <a:pt x="399" y="40"/>
                  <a:pt x="399" y="40"/>
                  <a:pt x="399" y="40"/>
                </a:cubicBezTo>
                <a:cubicBezTo>
                  <a:pt x="402" y="40"/>
                  <a:pt x="404" y="38"/>
                  <a:pt x="404" y="35"/>
                </a:cubicBezTo>
                <a:cubicBezTo>
                  <a:pt x="404" y="32"/>
                  <a:pt x="402" y="30"/>
                  <a:pt x="399" y="30"/>
                </a:cubicBezTo>
                <a:cubicBezTo>
                  <a:pt x="289" y="30"/>
                  <a:pt x="289" y="30"/>
                  <a:pt x="289" y="30"/>
                </a:cubicBezTo>
                <a:cubicBezTo>
                  <a:pt x="288" y="30"/>
                  <a:pt x="287" y="29"/>
                  <a:pt x="287" y="28"/>
                </a:cubicBezTo>
                <a:cubicBezTo>
                  <a:pt x="287" y="27"/>
                  <a:pt x="288" y="27"/>
                  <a:pt x="289" y="27"/>
                </a:cubicBezTo>
                <a:cubicBezTo>
                  <a:pt x="292" y="27"/>
                  <a:pt x="292" y="27"/>
                  <a:pt x="292" y="27"/>
                </a:cubicBezTo>
                <a:cubicBezTo>
                  <a:pt x="294" y="27"/>
                  <a:pt x="296" y="24"/>
                  <a:pt x="296" y="22"/>
                </a:cubicBezTo>
                <a:cubicBezTo>
                  <a:pt x="296" y="19"/>
                  <a:pt x="294" y="17"/>
                  <a:pt x="292" y="17"/>
                </a:cubicBezTo>
                <a:cubicBezTo>
                  <a:pt x="147" y="17"/>
                  <a:pt x="147" y="17"/>
                  <a:pt x="147" y="17"/>
                </a:cubicBezTo>
                <a:cubicBezTo>
                  <a:pt x="144" y="17"/>
                  <a:pt x="142" y="19"/>
                  <a:pt x="142" y="22"/>
                </a:cubicBezTo>
                <a:cubicBezTo>
                  <a:pt x="142" y="24"/>
                  <a:pt x="144" y="27"/>
                  <a:pt x="147" y="27"/>
                </a:cubicBezTo>
                <a:cubicBezTo>
                  <a:pt x="178" y="27"/>
                  <a:pt x="178" y="27"/>
                  <a:pt x="178" y="27"/>
                </a:cubicBezTo>
                <a:cubicBezTo>
                  <a:pt x="179" y="27"/>
                  <a:pt x="180" y="27"/>
                  <a:pt x="180" y="28"/>
                </a:cubicBezTo>
                <a:cubicBezTo>
                  <a:pt x="180" y="29"/>
                  <a:pt x="179" y="30"/>
                  <a:pt x="178" y="30"/>
                </a:cubicBezTo>
                <a:cubicBezTo>
                  <a:pt x="132" y="30"/>
                  <a:pt x="132" y="30"/>
                  <a:pt x="132" y="30"/>
                </a:cubicBezTo>
                <a:cubicBezTo>
                  <a:pt x="130" y="30"/>
                  <a:pt x="128" y="32"/>
                  <a:pt x="128" y="35"/>
                </a:cubicBezTo>
                <a:cubicBezTo>
                  <a:pt x="128" y="38"/>
                  <a:pt x="130" y="40"/>
                  <a:pt x="132" y="40"/>
                </a:cubicBezTo>
                <a:cubicBezTo>
                  <a:pt x="177" y="40"/>
                  <a:pt x="177" y="40"/>
                  <a:pt x="177" y="40"/>
                </a:cubicBezTo>
                <a:cubicBezTo>
                  <a:pt x="178" y="40"/>
                  <a:pt x="178" y="41"/>
                  <a:pt x="178" y="42"/>
                </a:cubicBezTo>
                <a:cubicBezTo>
                  <a:pt x="178" y="43"/>
                  <a:pt x="178" y="44"/>
                  <a:pt x="177" y="44"/>
                </a:cubicBezTo>
                <a:cubicBezTo>
                  <a:pt x="137" y="44"/>
                  <a:pt x="137" y="44"/>
                  <a:pt x="137" y="44"/>
                </a:cubicBezTo>
                <a:cubicBezTo>
                  <a:pt x="134" y="44"/>
                  <a:pt x="132" y="46"/>
                  <a:pt x="132" y="49"/>
                </a:cubicBezTo>
                <a:cubicBezTo>
                  <a:pt x="132" y="52"/>
                  <a:pt x="134" y="54"/>
                  <a:pt x="137" y="54"/>
                </a:cubicBezTo>
                <a:cubicBezTo>
                  <a:pt x="173" y="54"/>
                  <a:pt x="173" y="54"/>
                  <a:pt x="173" y="54"/>
                </a:cubicBezTo>
                <a:cubicBezTo>
                  <a:pt x="174" y="54"/>
                  <a:pt x="175" y="55"/>
                  <a:pt x="175" y="56"/>
                </a:cubicBezTo>
                <a:cubicBezTo>
                  <a:pt x="175" y="57"/>
                  <a:pt x="174" y="57"/>
                  <a:pt x="173" y="57"/>
                </a:cubicBezTo>
                <a:cubicBezTo>
                  <a:pt x="142" y="57"/>
                  <a:pt x="142" y="57"/>
                  <a:pt x="142" y="57"/>
                </a:cubicBezTo>
                <a:cubicBezTo>
                  <a:pt x="139" y="57"/>
                  <a:pt x="137" y="60"/>
                  <a:pt x="137" y="62"/>
                </a:cubicBezTo>
                <a:cubicBezTo>
                  <a:pt x="137" y="65"/>
                  <a:pt x="139" y="67"/>
                  <a:pt x="142" y="67"/>
                </a:cubicBezTo>
                <a:cubicBezTo>
                  <a:pt x="170" y="67"/>
                  <a:pt x="170" y="67"/>
                  <a:pt x="170" y="67"/>
                </a:cubicBezTo>
                <a:cubicBezTo>
                  <a:pt x="171" y="67"/>
                  <a:pt x="172" y="68"/>
                  <a:pt x="172" y="69"/>
                </a:cubicBezTo>
                <a:cubicBezTo>
                  <a:pt x="172" y="70"/>
                  <a:pt x="171" y="71"/>
                  <a:pt x="170" y="71"/>
                </a:cubicBezTo>
                <a:cubicBezTo>
                  <a:pt x="142" y="71"/>
                  <a:pt x="142" y="71"/>
                  <a:pt x="142" y="71"/>
                </a:cubicBezTo>
                <a:cubicBezTo>
                  <a:pt x="139" y="71"/>
                  <a:pt x="137" y="73"/>
                  <a:pt x="137" y="76"/>
                </a:cubicBezTo>
                <a:cubicBezTo>
                  <a:pt x="137" y="79"/>
                  <a:pt x="139" y="81"/>
                  <a:pt x="142" y="81"/>
                </a:cubicBezTo>
                <a:cubicBezTo>
                  <a:pt x="148" y="81"/>
                  <a:pt x="148" y="81"/>
                  <a:pt x="148" y="81"/>
                </a:cubicBezTo>
                <a:cubicBezTo>
                  <a:pt x="148" y="81"/>
                  <a:pt x="149" y="82"/>
                  <a:pt x="149" y="83"/>
                </a:cubicBezTo>
                <a:cubicBezTo>
                  <a:pt x="149" y="84"/>
                  <a:pt x="148" y="85"/>
                  <a:pt x="148" y="85"/>
                </a:cubicBezTo>
                <a:cubicBezTo>
                  <a:pt x="124" y="85"/>
                  <a:pt x="124" y="85"/>
                  <a:pt x="124" y="85"/>
                </a:cubicBezTo>
                <a:cubicBezTo>
                  <a:pt x="124" y="84"/>
                  <a:pt x="124" y="84"/>
                  <a:pt x="123" y="84"/>
                </a:cubicBezTo>
                <a:cubicBezTo>
                  <a:pt x="37" y="84"/>
                  <a:pt x="37" y="84"/>
                  <a:pt x="37" y="84"/>
                </a:cubicBezTo>
                <a:cubicBezTo>
                  <a:pt x="36" y="84"/>
                  <a:pt x="36" y="84"/>
                  <a:pt x="36" y="83"/>
                </a:cubicBezTo>
                <a:cubicBezTo>
                  <a:pt x="36" y="82"/>
                  <a:pt x="36" y="81"/>
                  <a:pt x="37" y="81"/>
                </a:cubicBezTo>
                <a:cubicBezTo>
                  <a:pt x="87" y="81"/>
                  <a:pt x="87" y="81"/>
                  <a:pt x="87" y="81"/>
                </a:cubicBezTo>
                <a:cubicBezTo>
                  <a:pt x="89" y="81"/>
                  <a:pt x="92" y="79"/>
                  <a:pt x="92" y="76"/>
                </a:cubicBezTo>
                <a:cubicBezTo>
                  <a:pt x="92" y="73"/>
                  <a:pt x="89" y="71"/>
                  <a:pt x="87" y="71"/>
                </a:cubicBezTo>
                <a:cubicBezTo>
                  <a:pt x="6" y="71"/>
                  <a:pt x="6" y="71"/>
                  <a:pt x="6" y="71"/>
                </a:cubicBezTo>
                <a:cubicBezTo>
                  <a:pt x="5" y="71"/>
                  <a:pt x="4" y="70"/>
                  <a:pt x="4" y="69"/>
                </a:cubicBezTo>
                <a:cubicBezTo>
                  <a:pt x="4" y="68"/>
                  <a:pt x="5" y="67"/>
                  <a:pt x="6" y="67"/>
                </a:cubicBezTo>
                <a:cubicBezTo>
                  <a:pt x="82" y="67"/>
                  <a:pt x="82" y="67"/>
                  <a:pt x="82" y="67"/>
                </a:cubicBezTo>
                <a:cubicBezTo>
                  <a:pt x="85" y="67"/>
                  <a:pt x="87" y="65"/>
                  <a:pt x="87" y="62"/>
                </a:cubicBezTo>
                <a:cubicBezTo>
                  <a:pt x="87" y="59"/>
                  <a:pt x="85" y="57"/>
                  <a:pt x="82" y="57"/>
                </a:cubicBezTo>
                <a:cubicBezTo>
                  <a:pt x="14" y="57"/>
                  <a:pt x="14" y="57"/>
                  <a:pt x="14" y="57"/>
                </a:cubicBezTo>
                <a:cubicBezTo>
                  <a:pt x="13" y="57"/>
                  <a:pt x="13" y="56"/>
                  <a:pt x="13" y="55"/>
                </a:cubicBezTo>
                <a:cubicBezTo>
                  <a:pt x="13" y="54"/>
                  <a:pt x="13" y="54"/>
                  <a:pt x="14" y="54"/>
                </a:cubicBezTo>
                <a:cubicBezTo>
                  <a:pt x="56" y="54"/>
                  <a:pt x="56" y="54"/>
                  <a:pt x="56" y="54"/>
                </a:cubicBezTo>
                <a:cubicBezTo>
                  <a:pt x="59" y="54"/>
                  <a:pt x="61" y="51"/>
                  <a:pt x="61" y="49"/>
                </a:cubicBezTo>
                <a:cubicBezTo>
                  <a:pt x="61" y="46"/>
                  <a:pt x="59" y="44"/>
                  <a:pt x="56" y="44"/>
                </a:cubicBezTo>
                <a:cubicBezTo>
                  <a:pt x="17" y="44"/>
                  <a:pt x="17" y="44"/>
                  <a:pt x="17" y="44"/>
                </a:cubicBezTo>
                <a:cubicBezTo>
                  <a:pt x="16" y="44"/>
                  <a:pt x="16" y="43"/>
                  <a:pt x="16" y="42"/>
                </a:cubicBezTo>
                <a:cubicBezTo>
                  <a:pt x="16" y="41"/>
                  <a:pt x="16" y="40"/>
                  <a:pt x="17" y="40"/>
                </a:cubicBezTo>
                <a:cubicBezTo>
                  <a:pt x="48" y="40"/>
                  <a:pt x="48" y="40"/>
                  <a:pt x="48" y="40"/>
                </a:cubicBezTo>
                <a:cubicBezTo>
                  <a:pt x="65" y="40"/>
                  <a:pt x="79" y="26"/>
                  <a:pt x="79" y="9"/>
                </a:cubicBezTo>
                <a:cubicBezTo>
                  <a:pt x="81" y="9"/>
                  <a:pt x="81" y="9"/>
                  <a:pt x="81" y="9"/>
                </a:cubicBezTo>
                <a:cubicBezTo>
                  <a:pt x="81" y="0"/>
                  <a:pt x="81" y="0"/>
                  <a:pt x="81" y="0"/>
                </a:cubicBezTo>
                <a:cubicBezTo>
                  <a:pt x="72" y="0"/>
                  <a:pt x="72" y="0"/>
                  <a:pt x="72" y="0"/>
                </a:cubicBezTo>
                <a:cubicBezTo>
                  <a:pt x="72" y="9"/>
                  <a:pt x="72" y="9"/>
                  <a:pt x="72" y="9"/>
                </a:cubicBezTo>
                <a:cubicBezTo>
                  <a:pt x="75" y="9"/>
                  <a:pt x="75" y="9"/>
                  <a:pt x="75" y="9"/>
                </a:cubicBezTo>
                <a:cubicBezTo>
                  <a:pt x="75" y="24"/>
                  <a:pt x="63" y="37"/>
                  <a:pt x="48" y="37"/>
                </a:cubicBezTo>
                <a:cubicBezTo>
                  <a:pt x="17" y="37"/>
                  <a:pt x="17" y="37"/>
                  <a:pt x="17" y="37"/>
                </a:cubicBezTo>
                <a:cubicBezTo>
                  <a:pt x="15" y="37"/>
                  <a:pt x="12" y="39"/>
                  <a:pt x="12" y="42"/>
                </a:cubicBezTo>
                <a:cubicBezTo>
                  <a:pt x="12" y="45"/>
                  <a:pt x="15" y="47"/>
                  <a:pt x="17" y="47"/>
                </a:cubicBezTo>
                <a:cubicBezTo>
                  <a:pt x="56" y="47"/>
                  <a:pt x="56" y="47"/>
                  <a:pt x="56" y="47"/>
                </a:cubicBezTo>
                <a:cubicBezTo>
                  <a:pt x="57" y="47"/>
                  <a:pt x="58" y="48"/>
                  <a:pt x="58" y="49"/>
                </a:cubicBezTo>
                <a:cubicBezTo>
                  <a:pt x="58" y="50"/>
                  <a:pt x="57" y="50"/>
                  <a:pt x="56" y="50"/>
                </a:cubicBezTo>
                <a:cubicBezTo>
                  <a:pt x="14" y="50"/>
                  <a:pt x="14" y="50"/>
                  <a:pt x="14" y="50"/>
                </a:cubicBezTo>
                <a:cubicBezTo>
                  <a:pt x="12" y="50"/>
                  <a:pt x="9" y="53"/>
                  <a:pt x="9" y="55"/>
                </a:cubicBezTo>
                <a:cubicBezTo>
                  <a:pt x="9" y="58"/>
                  <a:pt x="12" y="61"/>
                  <a:pt x="14" y="61"/>
                </a:cubicBezTo>
                <a:cubicBezTo>
                  <a:pt x="82" y="61"/>
                  <a:pt x="82" y="61"/>
                  <a:pt x="82" y="61"/>
                </a:cubicBezTo>
                <a:cubicBezTo>
                  <a:pt x="83" y="61"/>
                  <a:pt x="84" y="61"/>
                  <a:pt x="84" y="62"/>
                </a:cubicBezTo>
                <a:cubicBezTo>
                  <a:pt x="84" y="63"/>
                  <a:pt x="83" y="64"/>
                  <a:pt x="82" y="64"/>
                </a:cubicBezTo>
                <a:cubicBezTo>
                  <a:pt x="6" y="64"/>
                  <a:pt x="6" y="64"/>
                  <a:pt x="6" y="64"/>
                </a:cubicBezTo>
                <a:cubicBezTo>
                  <a:pt x="3" y="64"/>
                  <a:pt x="0" y="66"/>
                  <a:pt x="0" y="69"/>
                </a:cubicBezTo>
                <a:cubicBezTo>
                  <a:pt x="0" y="72"/>
                  <a:pt x="3" y="74"/>
                  <a:pt x="6" y="74"/>
                </a:cubicBezTo>
                <a:cubicBezTo>
                  <a:pt x="87" y="74"/>
                  <a:pt x="87" y="74"/>
                  <a:pt x="87" y="74"/>
                </a:cubicBezTo>
                <a:cubicBezTo>
                  <a:pt x="88" y="74"/>
                  <a:pt x="88" y="75"/>
                  <a:pt x="88" y="76"/>
                </a:cubicBezTo>
                <a:cubicBezTo>
                  <a:pt x="88" y="77"/>
                  <a:pt x="88" y="77"/>
                  <a:pt x="87" y="77"/>
                </a:cubicBezTo>
                <a:cubicBezTo>
                  <a:pt x="37" y="77"/>
                  <a:pt x="37" y="77"/>
                  <a:pt x="37" y="77"/>
                </a:cubicBezTo>
                <a:cubicBezTo>
                  <a:pt x="35" y="77"/>
                  <a:pt x="32" y="80"/>
                  <a:pt x="32" y="83"/>
                </a:cubicBezTo>
                <a:cubicBezTo>
                  <a:pt x="32" y="85"/>
                  <a:pt x="35" y="88"/>
                  <a:pt x="37" y="88"/>
                </a:cubicBezTo>
                <a:cubicBezTo>
                  <a:pt x="117" y="88"/>
                  <a:pt x="117" y="88"/>
                  <a:pt x="117" y="88"/>
                </a:cubicBezTo>
                <a:cubicBezTo>
                  <a:pt x="117" y="88"/>
                  <a:pt x="117" y="88"/>
                  <a:pt x="117" y="88"/>
                </a:cubicBezTo>
                <a:cubicBezTo>
                  <a:pt x="124" y="88"/>
                  <a:pt x="124" y="88"/>
                  <a:pt x="124" y="88"/>
                </a:cubicBezTo>
                <a:cubicBezTo>
                  <a:pt x="124" y="88"/>
                  <a:pt x="125" y="89"/>
                  <a:pt x="125" y="89"/>
                </a:cubicBezTo>
                <a:cubicBezTo>
                  <a:pt x="125" y="90"/>
                  <a:pt x="124" y="91"/>
                  <a:pt x="123" y="91"/>
                </a:cubicBezTo>
                <a:cubicBezTo>
                  <a:pt x="39" y="91"/>
                  <a:pt x="39" y="91"/>
                  <a:pt x="39" y="91"/>
                </a:cubicBezTo>
                <a:cubicBezTo>
                  <a:pt x="36" y="91"/>
                  <a:pt x="34" y="93"/>
                  <a:pt x="34" y="96"/>
                </a:cubicBezTo>
                <a:cubicBezTo>
                  <a:pt x="34" y="99"/>
                  <a:pt x="36" y="101"/>
                  <a:pt x="39" y="101"/>
                </a:cubicBezTo>
                <a:cubicBezTo>
                  <a:pt x="122" y="101"/>
                  <a:pt x="122" y="101"/>
                  <a:pt x="122" y="101"/>
                </a:cubicBezTo>
                <a:cubicBezTo>
                  <a:pt x="123" y="101"/>
                  <a:pt x="124" y="102"/>
                  <a:pt x="124" y="103"/>
                </a:cubicBezTo>
                <a:cubicBezTo>
                  <a:pt x="124" y="104"/>
                  <a:pt x="123" y="105"/>
                  <a:pt x="122" y="105"/>
                </a:cubicBezTo>
                <a:cubicBezTo>
                  <a:pt x="43" y="105"/>
                  <a:pt x="43" y="105"/>
                  <a:pt x="43" y="105"/>
                </a:cubicBezTo>
                <a:cubicBezTo>
                  <a:pt x="40" y="105"/>
                  <a:pt x="38" y="107"/>
                  <a:pt x="38" y="110"/>
                </a:cubicBezTo>
                <a:cubicBezTo>
                  <a:pt x="38" y="113"/>
                  <a:pt x="40" y="115"/>
                  <a:pt x="43" y="115"/>
                </a:cubicBezTo>
                <a:cubicBezTo>
                  <a:pt x="102" y="115"/>
                  <a:pt x="102" y="115"/>
                  <a:pt x="102" y="115"/>
                </a:cubicBezTo>
                <a:cubicBezTo>
                  <a:pt x="103" y="115"/>
                  <a:pt x="104" y="116"/>
                  <a:pt x="104" y="117"/>
                </a:cubicBezTo>
                <a:cubicBezTo>
                  <a:pt x="104" y="118"/>
                  <a:pt x="103" y="118"/>
                  <a:pt x="102" y="118"/>
                </a:cubicBezTo>
                <a:cubicBezTo>
                  <a:pt x="39" y="118"/>
                  <a:pt x="39" y="118"/>
                  <a:pt x="39" y="118"/>
                </a:cubicBezTo>
                <a:cubicBezTo>
                  <a:pt x="36" y="118"/>
                  <a:pt x="33" y="121"/>
                  <a:pt x="33" y="123"/>
                </a:cubicBezTo>
                <a:cubicBezTo>
                  <a:pt x="33" y="126"/>
                  <a:pt x="36" y="128"/>
                  <a:pt x="39" y="128"/>
                </a:cubicBezTo>
                <a:cubicBezTo>
                  <a:pt x="90" y="128"/>
                  <a:pt x="90" y="128"/>
                  <a:pt x="90" y="128"/>
                </a:cubicBezTo>
                <a:cubicBezTo>
                  <a:pt x="91" y="128"/>
                  <a:pt x="92" y="129"/>
                  <a:pt x="92" y="130"/>
                </a:cubicBezTo>
                <a:cubicBezTo>
                  <a:pt x="92" y="131"/>
                  <a:pt x="91" y="132"/>
                  <a:pt x="90" y="132"/>
                </a:cubicBezTo>
                <a:cubicBezTo>
                  <a:pt x="45" y="132"/>
                  <a:pt x="45" y="132"/>
                  <a:pt x="45" y="132"/>
                </a:cubicBezTo>
                <a:cubicBezTo>
                  <a:pt x="42" y="132"/>
                  <a:pt x="40" y="134"/>
                  <a:pt x="40" y="137"/>
                </a:cubicBezTo>
                <a:cubicBezTo>
                  <a:pt x="40" y="140"/>
                  <a:pt x="42" y="142"/>
                  <a:pt x="45" y="142"/>
                </a:cubicBezTo>
                <a:cubicBezTo>
                  <a:pt x="63" y="142"/>
                  <a:pt x="63" y="142"/>
                  <a:pt x="63" y="142"/>
                </a:cubicBezTo>
                <a:cubicBezTo>
                  <a:pt x="64" y="142"/>
                  <a:pt x="65" y="143"/>
                  <a:pt x="65" y="144"/>
                </a:cubicBezTo>
                <a:cubicBezTo>
                  <a:pt x="65" y="145"/>
                  <a:pt x="64" y="146"/>
                  <a:pt x="63" y="146"/>
                </a:cubicBezTo>
                <a:cubicBezTo>
                  <a:pt x="56" y="146"/>
                  <a:pt x="56" y="146"/>
                  <a:pt x="56" y="146"/>
                </a:cubicBezTo>
                <a:cubicBezTo>
                  <a:pt x="53" y="146"/>
                  <a:pt x="51" y="148"/>
                  <a:pt x="51" y="151"/>
                </a:cubicBezTo>
                <a:cubicBezTo>
                  <a:pt x="51" y="153"/>
                  <a:pt x="53" y="156"/>
                  <a:pt x="56" y="156"/>
                </a:cubicBezTo>
                <a:cubicBezTo>
                  <a:pt x="65" y="156"/>
                  <a:pt x="65" y="156"/>
                  <a:pt x="65" y="156"/>
                </a:cubicBezTo>
                <a:cubicBezTo>
                  <a:pt x="66" y="156"/>
                  <a:pt x="67" y="156"/>
                  <a:pt x="67" y="157"/>
                </a:cubicBezTo>
                <a:cubicBezTo>
                  <a:pt x="67" y="158"/>
                  <a:pt x="66" y="159"/>
                  <a:pt x="65" y="159"/>
                </a:cubicBezTo>
                <a:cubicBezTo>
                  <a:pt x="65" y="159"/>
                  <a:pt x="65" y="159"/>
                  <a:pt x="65" y="159"/>
                </a:cubicBezTo>
                <a:cubicBezTo>
                  <a:pt x="62" y="159"/>
                  <a:pt x="60" y="161"/>
                  <a:pt x="60" y="164"/>
                </a:cubicBezTo>
                <a:cubicBezTo>
                  <a:pt x="60" y="167"/>
                  <a:pt x="62" y="169"/>
                  <a:pt x="65" y="169"/>
                </a:cubicBezTo>
                <a:cubicBezTo>
                  <a:pt x="84" y="169"/>
                  <a:pt x="84" y="169"/>
                  <a:pt x="84" y="169"/>
                </a:cubicBezTo>
                <a:cubicBezTo>
                  <a:pt x="84" y="169"/>
                  <a:pt x="85" y="170"/>
                  <a:pt x="85" y="171"/>
                </a:cubicBezTo>
                <a:cubicBezTo>
                  <a:pt x="85" y="172"/>
                  <a:pt x="84" y="173"/>
                  <a:pt x="84" y="173"/>
                </a:cubicBezTo>
                <a:cubicBezTo>
                  <a:pt x="80" y="173"/>
                  <a:pt x="80" y="173"/>
                  <a:pt x="80" y="173"/>
                </a:cubicBezTo>
                <a:cubicBezTo>
                  <a:pt x="77" y="173"/>
                  <a:pt x="75" y="175"/>
                  <a:pt x="75" y="178"/>
                </a:cubicBezTo>
                <a:cubicBezTo>
                  <a:pt x="75" y="181"/>
                  <a:pt x="77" y="183"/>
                  <a:pt x="80" y="183"/>
                </a:cubicBezTo>
                <a:cubicBezTo>
                  <a:pt x="125" y="183"/>
                  <a:pt x="125" y="183"/>
                  <a:pt x="125" y="183"/>
                </a:cubicBezTo>
                <a:cubicBezTo>
                  <a:pt x="126" y="183"/>
                  <a:pt x="127" y="184"/>
                  <a:pt x="127" y="185"/>
                </a:cubicBezTo>
                <a:cubicBezTo>
                  <a:pt x="127" y="186"/>
                  <a:pt x="126" y="186"/>
                  <a:pt x="125" y="186"/>
                </a:cubicBezTo>
                <a:cubicBezTo>
                  <a:pt x="89" y="186"/>
                  <a:pt x="89" y="186"/>
                  <a:pt x="89" y="186"/>
                </a:cubicBezTo>
                <a:cubicBezTo>
                  <a:pt x="86" y="186"/>
                  <a:pt x="84" y="189"/>
                  <a:pt x="84" y="191"/>
                </a:cubicBezTo>
                <a:cubicBezTo>
                  <a:pt x="84" y="194"/>
                  <a:pt x="86" y="196"/>
                  <a:pt x="89" y="196"/>
                </a:cubicBezTo>
                <a:cubicBezTo>
                  <a:pt x="143" y="196"/>
                  <a:pt x="143" y="196"/>
                  <a:pt x="143" y="196"/>
                </a:cubicBezTo>
                <a:cubicBezTo>
                  <a:pt x="144" y="196"/>
                  <a:pt x="145" y="197"/>
                  <a:pt x="145" y="198"/>
                </a:cubicBezTo>
                <a:cubicBezTo>
                  <a:pt x="145" y="199"/>
                  <a:pt x="144" y="200"/>
                  <a:pt x="143" y="200"/>
                </a:cubicBezTo>
                <a:cubicBezTo>
                  <a:pt x="99" y="200"/>
                  <a:pt x="99" y="200"/>
                  <a:pt x="99" y="200"/>
                </a:cubicBezTo>
                <a:cubicBezTo>
                  <a:pt x="96" y="200"/>
                  <a:pt x="94" y="202"/>
                  <a:pt x="94" y="205"/>
                </a:cubicBezTo>
                <a:cubicBezTo>
                  <a:pt x="94" y="208"/>
                  <a:pt x="96" y="210"/>
                  <a:pt x="99" y="210"/>
                </a:cubicBezTo>
                <a:cubicBezTo>
                  <a:pt x="140" y="210"/>
                  <a:pt x="140" y="210"/>
                  <a:pt x="140" y="210"/>
                </a:cubicBezTo>
                <a:cubicBezTo>
                  <a:pt x="141" y="210"/>
                  <a:pt x="142" y="211"/>
                  <a:pt x="142" y="212"/>
                </a:cubicBezTo>
                <a:cubicBezTo>
                  <a:pt x="142" y="213"/>
                  <a:pt x="141" y="213"/>
                  <a:pt x="140" y="213"/>
                </a:cubicBezTo>
                <a:cubicBezTo>
                  <a:pt x="105" y="213"/>
                  <a:pt x="105" y="213"/>
                  <a:pt x="105" y="213"/>
                </a:cubicBezTo>
                <a:cubicBezTo>
                  <a:pt x="103" y="213"/>
                  <a:pt x="100" y="216"/>
                  <a:pt x="100" y="218"/>
                </a:cubicBezTo>
                <a:cubicBezTo>
                  <a:pt x="100" y="221"/>
                  <a:pt x="103" y="224"/>
                  <a:pt x="105" y="224"/>
                </a:cubicBezTo>
                <a:cubicBezTo>
                  <a:pt x="130" y="224"/>
                  <a:pt x="130" y="224"/>
                  <a:pt x="130" y="224"/>
                </a:cubicBezTo>
                <a:cubicBezTo>
                  <a:pt x="131" y="224"/>
                  <a:pt x="132" y="224"/>
                  <a:pt x="132" y="225"/>
                </a:cubicBezTo>
                <a:cubicBezTo>
                  <a:pt x="132" y="226"/>
                  <a:pt x="131" y="227"/>
                  <a:pt x="130" y="227"/>
                </a:cubicBezTo>
                <a:cubicBezTo>
                  <a:pt x="104" y="227"/>
                  <a:pt x="104" y="227"/>
                  <a:pt x="104" y="227"/>
                </a:cubicBezTo>
                <a:cubicBezTo>
                  <a:pt x="101" y="227"/>
                  <a:pt x="99" y="229"/>
                  <a:pt x="99" y="232"/>
                </a:cubicBezTo>
                <a:cubicBezTo>
                  <a:pt x="99" y="235"/>
                  <a:pt x="101" y="237"/>
                  <a:pt x="104" y="237"/>
                </a:cubicBezTo>
                <a:cubicBezTo>
                  <a:pt x="117" y="237"/>
                  <a:pt x="117" y="237"/>
                  <a:pt x="117" y="237"/>
                </a:cubicBezTo>
                <a:cubicBezTo>
                  <a:pt x="118" y="237"/>
                  <a:pt x="119" y="238"/>
                  <a:pt x="119" y="239"/>
                </a:cubicBezTo>
                <a:cubicBezTo>
                  <a:pt x="119" y="240"/>
                  <a:pt x="118" y="240"/>
                  <a:pt x="117" y="240"/>
                </a:cubicBezTo>
                <a:cubicBezTo>
                  <a:pt x="105" y="240"/>
                  <a:pt x="105" y="240"/>
                  <a:pt x="105" y="240"/>
                </a:cubicBezTo>
                <a:cubicBezTo>
                  <a:pt x="102" y="240"/>
                  <a:pt x="100" y="243"/>
                  <a:pt x="100" y="246"/>
                </a:cubicBezTo>
                <a:cubicBezTo>
                  <a:pt x="100" y="248"/>
                  <a:pt x="102" y="251"/>
                  <a:pt x="105" y="251"/>
                </a:cubicBezTo>
                <a:cubicBezTo>
                  <a:pt x="112" y="251"/>
                  <a:pt x="112" y="251"/>
                  <a:pt x="112" y="251"/>
                </a:cubicBezTo>
                <a:cubicBezTo>
                  <a:pt x="112" y="251"/>
                  <a:pt x="113" y="251"/>
                  <a:pt x="113" y="252"/>
                </a:cubicBezTo>
                <a:cubicBezTo>
                  <a:pt x="113" y="253"/>
                  <a:pt x="112" y="254"/>
                  <a:pt x="112" y="254"/>
                </a:cubicBezTo>
                <a:cubicBezTo>
                  <a:pt x="105" y="254"/>
                  <a:pt x="105" y="254"/>
                  <a:pt x="105" y="254"/>
                </a:cubicBezTo>
                <a:cubicBezTo>
                  <a:pt x="102" y="254"/>
                  <a:pt x="100" y="256"/>
                  <a:pt x="100" y="259"/>
                </a:cubicBezTo>
                <a:cubicBezTo>
                  <a:pt x="100" y="262"/>
                  <a:pt x="102" y="264"/>
                  <a:pt x="105" y="264"/>
                </a:cubicBezTo>
                <a:cubicBezTo>
                  <a:pt x="109" y="264"/>
                  <a:pt x="109" y="264"/>
                  <a:pt x="109" y="264"/>
                </a:cubicBezTo>
                <a:cubicBezTo>
                  <a:pt x="240" y="264"/>
                  <a:pt x="240" y="264"/>
                  <a:pt x="240" y="264"/>
                </a:cubicBezTo>
                <a:cubicBezTo>
                  <a:pt x="244" y="264"/>
                  <a:pt x="248" y="260"/>
                  <a:pt x="248" y="256"/>
                </a:cubicBezTo>
                <a:cubicBezTo>
                  <a:pt x="248" y="251"/>
                  <a:pt x="244" y="247"/>
                  <a:pt x="240" y="247"/>
                </a:cubicBezTo>
                <a:cubicBezTo>
                  <a:pt x="230" y="247"/>
                  <a:pt x="230" y="247"/>
                  <a:pt x="230" y="247"/>
                </a:cubicBezTo>
                <a:cubicBezTo>
                  <a:pt x="227" y="247"/>
                  <a:pt x="225" y="245"/>
                  <a:pt x="225" y="242"/>
                </a:cubicBezTo>
                <a:cubicBezTo>
                  <a:pt x="225" y="239"/>
                  <a:pt x="227" y="237"/>
                  <a:pt x="230" y="237"/>
                </a:cubicBezTo>
                <a:cubicBezTo>
                  <a:pt x="231" y="237"/>
                  <a:pt x="231" y="237"/>
                  <a:pt x="231" y="237"/>
                </a:cubicBezTo>
                <a:cubicBezTo>
                  <a:pt x="233" y="237"/>
                  <a:pt x="236" y="235"/>
                  <a:pt x="236" y="232"/>
                </a:cubicBezTo>
                <a:cubicBezTo>
                  <a:pt x="236" y="229"/>
                  <a:pt x="233" y="227"/>
                  <a:pt x="231" y="227"/>
                </a:cubicBezTo>
                <a:cubicBezTo>
                  <a:pt x="222" y="227"/>
                  <a:pt x="222" y="227"/>
                  <a:pt x="222" y="227"/>
                </a:cubicBezTo>
                <a:cubicBezTo>
                  <a:pt x="221" y="227"/>
                  <a:pt x="220" y="226"/>
                  <a:pt x="220" y="225"/>
                </a:cubicBezTo>
                <a:cubicBezTo>
                  <a:pt x="220" y="224"/>
                  <a:pt x="221" y="224"/>
                  <a:pt x="222" y="224"/>
                </a:cubicBezTo>
                <a:cubicBezTo>
                  <a:pt x="240" y="224"/>
                  <a:pt x="240" y="224"/>
                  <a:pt x="240" y="224"/>
                </a:cubicBezTo>
                <a:cubicBezTo>
                  <a:pt x="243" y="224"/>
                  <a:pt x="245" y="221"/>
                  <a:pt x="245" y="218"/>
                </a:cubicBezTo>
                <a:cubicBezTo>
                  <a:pt x="245" y="216"/>
                  <a:pt x="243" y="213"/>
                  <a:pt x="240" y="213"/>
                </a:cubicBezTo>
                <a:cubicBezTo>
                  <a:pt x="217" y="213"/>
                  <a:pt x="217" y="213"/>
                  <a:pt x="217" y="213"/>
                </a:cubicBezTo>
                <a:cubicBezTo>
                  <a:pt x="216" y="213"/>
                  <a:pt x="215" y="213"/>
                  <a:pt x="215" y="212"/>
                </a:cubicBezTo>
                <a:cubicBezTo>
                  <a:pt x="215" y="211"/>
                  <a:pt x="216" y="210"/>
                  <a:pt x="217" y="210"/>
                </a:cubicBezTo>
                <a:cubicBezTo>
                  <a:pt x="248" y="210"/>
                  <a:pt x="248" y="210"/>
                  <a:pt x="248" y="210"/>
                </a:cubicBezTo>
                <a:cubicBezTo>
                  <a:pt x="251" y="210"/>
                  <a:pt x="253" y="208"/>
                  <a:pt x="253" y="205"/>
                </a:cubicBezTo>
                <a:cubicBezTo>
                  <a:pt x="253" y="202"/>
                  <a:pt x="251" y="200"/>
                  <a:pt x="248" y="200"/>
                </a:cubicBezTo>
                <a:cubicBezTo>
                  <a:pt x="216" y="200"/>
                  <a:pt x="216" y="200"/>
                  <a:pt x="216" y="200"/>
                </a:cubicBezTo>
                <a:cubicBezTo>
                  <a:pt x="215" y="200"/>
                  <a:pt x="214" y="199"/>
                  <a:pt x="214" y="198"/>
                </a:cubicBezTo>
                <a:cubicBezTo>
                  <a:pt x="214" y="197"/>
                  <a:pt x="215" y="196"/>
                  <a:pt x="216" y="196"/>
                </a:cubicBezTo>
                <a:cubicBezTo>
                  <a:pt x="247" y="196"/>
                  <a:pt x="247" y="196"/>
                  <a:pt x="247" y="196"/>
                </a:cubicBezTo>
                <a:cubicBezTo>
                  <a:pt x="250" y="196"/>
                  <a:pt x="252" y="194"/>
                  <a:pt x="252" y="191"/>
                </a:cubicBezTo>
                <a:cubicBezTo>
                  <a:pt x="252" y="189"/>
                  <a:pt x="250" y="186"/>
                  <a:pt x="247" y="186"/>
                </a:cubicBezTo>
                <a:cubicBezTo>
                  <a:pt x="213" y="186"/>
                  <a:pt x="213" y="186"/>
                  <a:pt x="213" y="186"/>
                </a:cubicBezTo>
                <a:cubicBezTo>
                  <a:pt x="212" y="186"/>
                  <a:pt x="212" y="186"/>
                  <a:pt x="212" y="185"/>
                </a:cubicBezTo>
                <a:cubicBezTo>
                  <a:pt x="212" y="184"/>
                  <a:pt x="212" y="183"/>
                  <a:pt x="213" y="183"/>
                </a:cubicBezTo>
                <a:cubicBezTo>
                  <a:pt x="260" y="183"/>
                  <a:pt x="260" y="183"/>
                  <a:pt x="260" y="183"/>
                </a:cubicBezTo>
                <a:cubicBezTo>
                  <a:pt x="263" y="183"/>
                  <a:pt x="265" y="181"/>
                  <a:pt x="265" y="178"/>
                </a:cubicBezTo>
                <a:cubicBezTo>
                  <a:pt x="265" y="175"/>
                  <a:pt x="263" y="173"/>
                  <a:pt x="260" y="173"/>
                </a:cubicBezTo>
                <a:cubicBezTo>
                  <a:pt x="187" y="173"/>
                  <a:pt x="187" y="173"/>
                  <a:pt x="187" y="173"/>
                </a:cubicBezTo>
                <a:cubicBezTo>
                  <a:pt x="186" y="173"/>
                  <a:pt x="185" y="172"/>
                  <a:pt x="185" y="171"/>
                </a:cubicBezTo>
                <a:cubicBezTo>
                  <a:pt x="185" y="170"/>
                  <a:pt x="186" y="169"/>
                  <a:pt x="187" y="169"/>
                </a:cubicBezTo>
                <a:cubicBezTo>
                  <a:pt x="247" y="169"/>
                  <a:pt x="247" y="169"/>
                  <a:pt x="247" y="169"/>
                </a:cubicBezTo>
                <a:cubicBezTo>
                  <a:pt x="249" y="169"/>
                  <a:pt x="252" y="167"/>
                  <a:pt x="252" y="164"/>
                </a:cubicBezTo>
                <a:cubicBezTo>
                  <a:pt x="252" y="161"/>
                  <a:pt x="249" y="159"/>
                  <a:pt x="247" y="159"/>
                </a:cubicBezTo>
                <a:cubicBezTo>
                  <a:pt x="180" y="159"/>
                  <a:pt x="180" y="159"/>
                  <a:pt x="180" y="159"/>
                </a:cubicBezTo>
                <a:cubicBezTo>
                  <a:pt x="179" y="159"/>
                  <a:pt x="178" y="158"/>
                  <a:pt x="178" y="157"/>
                </a:cubicBezTo>
                <a:cubicBezTo>
                  <a:pt x="178" y="156"/>
                  <a:pt x="179" y="156"/>
                  <a:pt x="180" y="156"/>
                </a:cubicBezTo>
                <a:cubicBezTo>
                  <a:pt x="238" y="156"/>
                  <a:pt x="238" y="156"/>
                  <a:pt x="238" y="156"/>
                </a:cubicBezTo>
                <a:cubicBezTo>
                  <a:pt x="241" y="156"/>
                  <a:pt x="243" y="153"/>
                  <a:pt x="243" y="151"/>
                </a:cubicBezTo>
                <a:cubicBezTo>
                  <a:pt x="243" y="148"/>
                  <a:pt x="241" y="146"/>
                  <a:pt x="238" y="146"/>
                </a:cubicBezTo>
                <a:cubicBezTo>
                  <a:pt x="190" y="146"/>
                  <a:pt x="190" y="146"/>
                  <a:pt x="190" y="146"/>
                </a:cubicBezTo>
                <a:cubicBezTo>
                  <a:pt x="189" y="146"/>
                  <a:pt x="188" y="145"/>
                  <a:pt x="188" y="144"/>
                </a:cubicBezTo>
                <a:cubicBezTo>
                  <a:pt x="188" y="143"/>
                  <a:pt x="189" y="142"/>
                  <a:pt x="190" y="142"/>
                </a:cubicBezTo>
                <a:cubicBezTo>
                  <a:pt x="203" y="142"/>
                  <a:pt x="203" y="142"/>
                  <a:pt x="203" y="142"/>
                </a:cubicBezTo>
                <a:cubicBezTo>
                  <a:pt x="206" y="142"/>
                  <a:pt x="208" y="140"/>
                  <a:pt x="208" y="137"/>
                </a:cubicBezTo>
                <a:cubicBezTo>
                  <a:pt x="208" y="134"/>
                  <a:pt x="206" y="132"/>
                  <a:pt x="203" y="132"/>
                </a:cubicBezTo>
                <a:cubicBezTo>
                  <a:pt x="190" y="132"/>
                  <a:pt x="190" y="132"/>
                  <a:pt x="190" y="132"/>
                </a:cubicBezTo>
                <a:cubicBezTo>
                  <a:pt x="189" y="132"/>
                  <a:pt x="188" y="131"/>
                  <a:pt x="188" y="130"/>
                </a:cubicBezTo>
                <a:cubicBezTo>
                  <a:pt x="188" y="129"/>
                  <a:pt x="189" y="128"/>
                  <a:pt x="190" y="128"/>
                </a:cubicBezTo>
                <a:cubicBezTo>
                  <a:pt x="229" y="128"/>
                  <a:pt x="229" y="128"/>
                  <a:pt x="229" y="128"/>
                </a:cubicBezTo>
                <a:cubicBezTo>
                  <a:pt x="232" y="128"/>
                  <a:pt x="234" y="126"/>
                  <a:pt x="234" y="123"/>
                </a:cubicBezTo>
                <a:cubicBezTo>
                  <a:pt x="234" y="121"/>
                  <a:pt x="232" y="118"/>
                  <a:pt x="229" y="118"/>
                </a:cubicBezTo>
                <a:cubicBezTo>
                  <a:pt x="200" y="118"/>
                  <a:pt x="200" y="118"/>
                  <a:pt x="200" y="118"/>
                </a:cubicBezTo>
                <a:cubicBezTo>
                  <a:pt x="199" y="118"/>
                  <a:pt x="198" y="118"/>
                  <a:pt x="198" y="117"/>
                </a:cubicBezTo>
                <a:cubicBezTo>
                  <a:pt x="198" y="116"/>
                  <a:pt x="199" y="115"/>
                  <a:pt x="200" y="115"/>
                </a:cubicBezTo>
                <a:cubicBezTo>
                  <a:pt x="228" y="115"/>
                  <a:pt x="228" y="115"/>
                  <a:pt x="228" y="115"/>
                </a:cubicBezTo>
                <a:cubicBezTo>
                  <a:pt x="231" y="115"/>
                  <a:pt x="234" y="113"/>
                  <a:pt x="234" y="110"/>
                </a:cubicBezTo>
                <a:cubicBezTo>
                  <a:pt x="234" y="107"/>
                  <a:pt x="231" y="105"/>
                  <a:pt x="228" y="105"/>
                </a:cubicBezTo>
                <a:cubicBezTo>
                  <a:pt x="181" y="105"/>
                  <a:pt x="181" y="105"/>
                  <a:pt x="181" y="105"/>
                </a:cubicBezTo>
                <a:cubicBezTo>
                  <a:pt x="180" y="105"/>
                  <a:pt x="180" y="104"/>
                  <a:pt x="180" y="103"/>
                </a:cubicBezTo>
                <a:cubicBezTo>
                  <a:pt x="180" y="102"/>
                  <a:pt x="180" y="101"/>
                  <a:pt x="181" y="101"/>
                </a:cubicBezTo>
                <a:cubicBezTo>
                  <a:pt x="190" y="101"/>
                  <a:pt x="190" y="101"/>
                  <a:pt x="190" y="101"/>
                </a:cubicBezTo>
                <a:cubicBezTo>
                  <a:pt x="192" y="101"/>
                  <a:pt x="195" y="99"/>
                  <a:pt x="195" y="96"/>
                </a:cubicBezTo>
                <a:cubicBezTo>
                  <a:pt x="195" y="93"/>
                  <a:pt x="192" y="91"/>
                  <a:pt x="190" y="91"/>
                </a:cubicBezTo>
                <a:cubicBezTo>
                  <a:pt x="181" y="91"/>
                  <a:pt x="181" y="91"/>
                  <a:pt x="181" y="91"/>
                </a:cubicBezTo>
                <a:cubicBezTo>
                  <a:pt x="180" y="91"/>
                  <a:pt x="179" y="90"/>
                  <a:pt x="179" y="89"/>
                </a:cubicBezTo>
                <a:cubicBezTo>
                  <a:pt x="179" y="89"/>
                  <a:pt x="180" y="88"/>
                  <a:pt x="181" y="88"/>
                </a:cubicBezTo>
                <a:cubicBezTo>
                  <a:pt x="209" y="88"/>
                  <a:pt x="209" y="88"/>
                  <a:pt x="209" y="88"/>
                </a:cubicBezTo>
                <a:cubicBezTo>
                  <a:pt x="209" y="88"/>
                  <a:pt x="209" y="88"/>
                  <a:pt x="209" y="88"/>
                </a:cubicBezTo>
                <a:cubicBezTo>
                  <a:pt x="375" y="88"/>
                  <a:pt x="375" y="88"/>
                  <a:pt x="375" y="88"/>
                </a:cubicBezTo>
                <a:cubicBezTo>
                  <a:pt x="376" y="88"/>
                  <a:pt x="377" y="89"/>
                  <a:pt x="377" y="89"/>
                </a:cubicBezTo>
                <a:cubicBezTo>
                  <a:pt x="377" y="90"/>
                  <a:pt x="376" y="91"/>
                  <a:pt x="375" y="91"/>
                </a:cubicBezTo>
                <a:cubicBezTo>
                  <a:pt x="202" y="91"/>
                  <a:pt x="202" y="91"/>
                  <a:pt x="202" y="91"/>
                </a:cubicBezTo>
                <a:cubicBezTo>
                  <a:pt x="199" y="91"/>
                  <a:pt x="197" y="93"/>
                  <a:pt x="197" y="96"/>
                </a:cubicBezTo>
                <a:cubicBezTo>
                  <a:pt x="197" y="99"/>
                  <a:pt x="199" y="101"/>
                  <a:pt x="202" y="101"/>
                </a:cubicBezTo>
                <a:cubicBezTo>
                  <a:pt x="375" y="101"/>
                  <a:pt x="375" y="101"/>
                  <a:pt x="375" y="101"/>
                </a:cubicBezTo>
                <a:cubicBezTo>
                  <a:pt x="376" y="101"/>
                  <a:pt x="377" y="102"/>
                  <a:pt x="377" y="103"/>
                </a:cubicBezTo>
                <a:cubicBezTo>
                  <a:pt x="377" y="104"/>
                  <a:pt x="376" y="105"/>
                  <a:pt x="375" y="105"/>
                </a:cubicBezTo>
                <a:cubicBezTo>
                  <a:pt x="245" y="105"/>
                  <a:pt x="245" y="105"/>
                  <a:pt x="245" y="105"/>
                </a:cubicBezTo>
                <a:cubicBezTo>
                  <a:pt x="242" y="105"/>
                  <a:pt x="240" y="107"/>
                  <a:pt x="240" y="110"/>
                </a:cubicBezTo>
                <a:cubicBezTo>
                  <a:pt x="240" y="113"/>
                  <a:pt x="242" y="115"/>
                  <a:pt x="245" y="115"/>
                </a:cubicBezTo>
                <a:cubicBezTo>
                  <a:pt x="366" y="115"/>
                  <a:pt x="366" y="115"/>
                  <a:pt x="366" y="115"/>
                </a:cubicBezTo>
                <a:cubicBezTo>
                  <a:pt x="367" y="115"/>
                  <a:pt x="368" y="116"/>
                  <a:pt x="368" y="117"/>
                </a:cubicBezTo>
                <a:cubicBezTo>
                  <a:pt x="368" y="118"/>
                  <a:pt x="367" y="118"/>
                  <a:pt x="366" y="118"/>
                </a:cubicBezTo>
                <a:cubicBezTo>
                  <a:pt x="245" y="118"/>
                  <a:pt x="245" y="118"/>
                  <a:pt x="245" y="118"/>
                </a:cubicBezTo>
                <a:cubicBezTo>
                  <a:pt x="242" y="118"/>
                  <a:pt x="240" y="121"/>
                  <a:pt x="240" y="124"/>
                </a:cubicBezTo>
                <a:cubicBezTo>
                  <a:pt x="240" y="126"/>
                  <a:pt x="242" y="128"/>
                  <a:pt x="245" y="128"/>
                </a:cubicBezTo>
                <a:cubicBezTo>
                  <a:pt x="360" y="128"/>
                  <a:pt x="360" y="128"/>
                  <a:pt x="360" y="128"/>
                </a:cubicBezTo>
                <a:cubicBezTo>
                  <a:pt x="361" y="128"/>
                  <a:pt x="362" y="129"/>
                  <a:pt x="362" y="130"/>
                </a:cubicBezTo>
                <a:cubicBezTo>
                  <a:pt x="362" y="131"/>
                  <a:pt x="361" y="132"/>
                  <a:pt x="360" y="132"/>
                </a:cubicBezTo>
                <a:cubicBezTo>
                  <a:pt x="240" y="132"/>
                  <a:pt x="240" y="132"/>
                  <a:pt x="240" y="132"/>
                </a:cubicBezTo>
                <a:cubicBezTo>
                  <a:pt x="237" y="132"/>
                  <a:pt x="235" y="134"/>
                  <a:pt x="235" y="137"/>
                </a:cubicBezTo>
                <a:cubicBezTo>
                  <a:pt x="235" y="140"/>
                  <a:pt x="237" y="142"/>
                  <a:pt x="240" y="142"/>
                </a:cubicBezTo>
                <a:cubicBezTo>
                  <a:pt x="360" y="142"/>
                  <a:pt x="360" y="142"/>
                  <a:pt x="360" y="142"/>
                </a:cubicBezTo>
                <a:cubicBezTo>
                  <a:pt x="360" y="142"/>
                  <a:pt x="361" y="143"/>
                  <a:pt x="361" y="144"/>
                </a:cubicBezTo>
                <a:cubicBezTo>
                  <a:pt x="361" y="145"/>
                  <a:pt x="360" y="146"/>
                  <a:pt x="360" y="146"/>
                </a:cubicBezTo>
                <a:cubicBezTo>
                  <a:pt x="252" y="146"/>
                  <a:pt x="252" y="146"/>
                  <a:pt x="252" y="146"/>
                </a:cubicBezTo>
                <a:cubicBezTo>
                  <a:pt x="249" y="146"/>
                  <a:pt x="247" y="148"/>
                  <a:pt x="247" y="151"/>
                </a:cubicBezTo>
                <a:cubicBezTo>
                  <a:pt x="247" y="153"/>
                  <a:pt x="249" y="156"/>
                  <a:pt x="252" y="156"/>
                </a:cubicBezTo>
                <a:cubicBezTo>
                  <a:pt x="338" y="156"/>
                  <a:pt x="338" y="156"/>
                  <a:pt x="338" y="156"/>
                </a:cubicBezTo>
                <a:cubicBezTo>
                  <a:pt x="339" y="156"/>
                  <a:pt x="340" y="156"/>
                  <a:pt x="340" y="157"/>
                </a:cubicBezTo>
                <a:cubicBezTo>
                  <a:pt x="340" y="158"/>
                  <a:pt x="339" y="159"/>
                  <a:pt x="338" y="159"/>
                </a:cubicBezTo>
                <a:cubicBezTo>
                  <a:pt x="303" y="159"/>
                  <a:pt x="303" y="159"/>
                  <a:pt x="303" y="159"/>
                </a:cubicBezTo>
                <a:cubicBezTo>
                  <a:pt x="301" y="159"/>
                  <a:pt x="298" y="161"/>
                  <a:pt x="298" y="164"/>
                </a:cubicBezTo>
                <a:cubicBezTo>
                  <a:pt x="298" y="167"/>
                  <a:pt x="301" y="169"/>
                  <a:pt x="303" y="169"/>
                </a:cubicBezTo>
                <a:cubicBezTo>
                  <a:pt x="343" y="169"/>
                  <a:pt x="343" y="169"/>
                  <a:pt x="343" y="169"/>
                </a:cubicBezTo>
                <a:cubicBezTo>
                  <a:pt x="344" y="169"/>
                  <a:pt x="344" y="170"/>
                  <a:pt x="344" y="171"/>
                </a:cubicBezTo>
                <a:cubicBezTo>
                  <a:pt x="344" y="172"/>
                  <a:pt x="344" y="173"/>
                  <a:pt x="343" y="173"/>
                </a:cubicBezTo>
                <a:cubicBezTo>
                  <a:pt x="311" y="173"/>
                  <a:pt x="311" y="173"/>
                  <a:pt x="311" y="173"/>
                </a:cubicBezTo>
                <a:cubicBezTo>
                  <a:pt x="308" y="173"/>
                  <a:pt x="306" y="175"/>
                  <a:pt x="306" y="178"/>
                </a:cubicBezTo>
                <a:cubicBezTo>
                  <a:pt x="306" y="181"/>
                  <a:pt x="308" y="183"/>
                  <a:pt x="311" y="183"/>
                </a:cubicBezTo>
                <a:cubicBezTo>
                  <a:pt x="365" y="183"/>
                  <a:pt x="365" y="183"/>
                  <a:pt x="365" y="183"/>
                </a:cubicBezTo>
                <a:cubicBezTo>
                  <a:pt x="366" y="183"/>
                  <a:pt x="367" y="184"/>
                  <a:pt x="367" y="185"/>
                </a:cubicBezTo>
                <a:cubicBezTo>
                  <a:pt x="367" y="186"/>
                  <a:pt x="366" y="186"/>
                  <a:pt x="365" y="186"/>
                </a:cubicBezTo>
                <a:cubicBezTo>
                  <a:pt x="343" y="186"/>
                  <a:pt x="343" y="186"/>
                  <a:pt x="343" y="186"/>
                </a:cubicBezTo>
                <a:cubicBezTo>
                  <a:pt x="340" y="186"/>
                  <a:pt x="338" y="189"/>
                  <a:pt x="338" y="191"/>
                </a:cubicBezTo>
                <a:cubicBezTo>
                  <a:pt x="338" y="194"/>
                  <a:pt x="340" y="196"/>
                  <a:pt x="343" y="196"/>
                </a:cubicBezTo>
                <a:cubicBezTo>
                  <a:pt x="382" y="196"/>
                  <a:pt x="382" y="196"/>
                  <a:pt x="382" y="196"/>
                </a:cubicBezTo>
                <a:cubicBezTo>
                  <a:pt x="385" y="196"/>
                  <a:pt x="388" y="194"/>
                  <a:pt x="388" y="191"/>
                </a:cubicBezTo>
                <a:cubicBezTo>
                  <a:pt x="388" y="189"/>
                  <a:pt x="385" y="186"/>
                  <a:pt x="382" y="186"/>
                </a:cubicBezTo>
                <a:cubicBezTo>
                  <a:pt x="379" y="186"/>
                  <a:pt x="379" y="186"/>
                  <a:pt x="379" y="186"/>
                </a:cubicBezTo>
                <a:cubicBezTo>
                  <a:pt x="378" y="186"/>
                  <a:pt x="377" y="186"/>
                  <a:pt x="377" y="185"/>
                </a:cubicBezTo>
                <a:cubicBezTo>
                  <a:pt x="377" y="184"/>
                  <a:pt x="378" y="183"/>
                  <a:pt x="379" y="183"/>
                </a:cubicBezTo>
                <a:cubicBezTo>
                  <a:pt x="396" y="183"/>
                  <a:pt x="396" y="183"/>
                  <a:pt x="396" y="183"/>
                </a:cubicBezTo>
                <a:cubicBezTo>
                  <a:pt x="397" y="183"/>
                  <a:pt x="398" y="184"/>
                  <a:pt x="398" y="185"/>
                </a:cubicBezTo>
                <a:cubicBezTo>
                  <a:pt x="398" y="186"/>
                  <a:pt x="397" y="186"/>
                  <a:pt x="396" y="186"/>
                </a:cubicBezTo>
                <a:cubicBezTo>
                  <a:pt x="394" y="186"/>
                  <a:pt x="394" y="186"/>
                  <a:pt x="394" y="186"/>
                </a:cubicBezTo>
                <a:cubicBezTo>
                  <a:pt x="392" y="186"/>
                  <a:pt x="389" y="189"/>
                  <a:pt x="389" y="191"/>
                </a:cubicBezTo>
                <a:cubicBezTo>
                  <a:pt x="389" y="194"/>
                  <a:pt x="392" y="196"/>
                  <a:pt x="394" y="196"/>
                </a:cubicBezTo>
                <a:cubicBezTo>
                  <a:pt x="396" y="196"/>
                  <a:pt x="396" y="196"/>
                  <a:pt x="396" y="196"/>
                </a:cubicBezTo>
                <a:cubicBezTo>
                  <a:pt x="399" y="196"/>
                  <a:pt x="401" y="199"/>
                  <a:pt x="401" y="201"/>
                </a:cubicBezTo>
                <a:cubicBezTo>
                  <a:pt x="401" y="204"/>
                  <a:pt x="399" y="207"/>
                  <a:pt x="396" y="207"/>
                </a:cubicBezTo>
                <a:cubicBezTo>
                  <a:pt x="365" y="207"/>
                  <a:pt x="365" y="207"/>
                  <a:pt x="365" y="207"/>
                </a:cubicBezTo>
                <a:cubicBezTo>
                  <a:pt x="362" y="207"/>
                  <a:pt x="360" y="209"/>
                  <a:pt x="360" y="212"/>
                </a:cubicBezTo>
                <a:cubicBezTo>
                  <a:pt x="360" y="215"/>
                  <a:pt x="362" y="217"/>
                  <a:pt x="365" y="217"/>
                </a:cubicBezTo>
                <a:cubicBezTo>
                  <a:pt x="400" y="217"/>
                  <a:pt x="400" y="217"/>
                  <a:pt x="400" y="217"/>
                </a:cubicBezTo>
                <a:cubicBezTo>
                  <a:pt x="401" y="217"/>
                  <a:pt x="401" y="217"/>
                  <a:pt x="401" y="218"/>
                </a:cubicBezTo>
                <a:cubicBezTo>
                  <a:pt x="401" y="220"/>
                  <a:pt x="401" y="220"/>
                  <a:pt x="400" y="220"/>
                </a:cubicBezTo>
                <a:cubicBezTo>
                  <a:pt x="354" y="220"/>
                  <a:pt x="354" y="220"/>
                  <a:pt x="354" y="220"/>
                </a:cubicBezTo>
                <a:cubicBezTo>
                  <a:pt x="352" y="220"/>
                  <a:pt x="349" y="222"/>
                  <a:pt x="349" y="225"/>
                </a:cubicBezTo>
                <a:cubicBezTo>
                  <a:pt x="349" y="228"/>
                  <a:pt x="352" y="230"/>
                  <a:pt x="354" y="230"/>
                </a:cubicBezTo>
                <a:cubicBezTo>
                  <a:pt x="403" y="230"/>
                  <a:pt x="403" y="230"/>
                  <a:pt x="403" y="230"/>
                </a:cubicBezTo>
                <a:cubicBezTo>
                  <a:pt x="404" y="230"/>
                  <a:pt x="405" y="231"/>
                  <a:pt x="405" y="232"/>
                </a:cubicBezTo>
                <a:cubicBezTo>
                  <a:pt x="405" y="233"/>
                  <a:pt x="404" y="234"/>
                  <a:pt x="403" y="234"/>
                </a:cubicBezTo>
                <a:cubicBezTo>
                  <a:pt x="355" y="234"/>
                  <a:pt x="355" y="234"/>
                  <a:pt x="355" y="234"/>
                </a:cubicBezTo>
                <a:cubicBezTo>
                  <a:pt x="352" y="234"/>
                  <a:pt x="350" y="236"/>
                  <a:pt x="350" y="239"/>
                </a:cubicBezTo>
                <a:cubicBezTo>
                  <a:pt x="350" y="242"/>
                  <a:pt x="352" y="244"/>
                  <a:pt x="355" y="244"/>
                </a:cubicBezTo>
                <a:cubicBezTo>
                  <a:pt x="399" y="244"/>
                  <a:pt x="399" y="244"/>
                  <a:pt x="399" y="244"/>
                </a:cubicBezTo>
                <a:cubicBezTo>
                  <a:pt x="400" y="244"/>
                  <a:pt x="401" y="245"/>
                  <a:pt x="401" y="246"/>
                </a:cubicBezTo>
                <a:cubicBezTo>
                  <a:pt x="401" y="247"/>
                  <a:pt x="400" y="247"/>
                  <a:pt x="399" y="247"/>
                </a:cubicBezTo>
                <a:cubicBezTo>
                  <a:pt x="385" y="247"/>
                  <a:pt x="385" y="247"/>
                  <a:pt x="385" y="247"/>
                </a:cubicBezTo>
                <a:cubicBezTo>
                  <a:pt x="382" y="247"/>
                  <a:pt x="380" y="250"/>
                  <a:pt x="380" y="252"/>
                </a:cubicBezTo>
                <a:cubicBezTo>
                  <a:pt x="380" y="255"/>
                  <a:pt x="382" y="258"/>
                  <a:pt x="385" y="258"/>
                </a:cubicBezTo>
                <a:cubicBezTo>
                  <a:pt x="391" y="258"/>
                  <a:pt x="391" y="258"/>
                  <a:pt x="391" y="258"/>
                </a:cubicBezTo>
                <a:cubicBezTo>
                  <a:pt x="392" y="258"/>
                  <a:pt x="392" y="258"/>
                  <a:pt x="392" y="259"/>
                </a:cubicBezTo>
                <a:cubicBezTo>
                  <a:pt x="392" y="260"/>
                  <a:pt x="392" y="261"/>
                  <a:pt x="391" y="261"/>
                </a:cubicBezTo>
                <a:cubicBezTo>
                  <a:pt x="389" y="261"/>
                  <a:pt x="389" y="261"/>
                  <a:pt x="389" y="261"/>
                </a:cubicBezTo>
                <a:cubicBezTo>
                  <a:pt x="384" y="261"/>
                  <a:pt x="380" y="265"/>
                  <a:pt x="380" y="269"/>
                </a:cubicBezTo>
                <a:cubicBezTo>
                  <a:pt x="380" y="274"/>
                  <a:pt x="384" y="278"/>
                  <a:pt x="389" y="278"/>
                </a:cubicBezTo>
                <a:cubicBezTo>
                  <a:pt x="421" y="278"/>
                  <a:pt x="421" y="278"/>
                  <a:pt x="421" y="278"/>
                </a:cubicBezTo>
                <a:cubicBezTo>
                  <a:pt x="424" y="278"/>
                  <a:pt x="427" y="276"/>
                  <a:pt x="427" y="273"/>
                </a:cubicBezTo>
                <a:cubicBezTo>
                  <a:pt x="427" y="270"/>
                  <a:pt x="424" y="268"/>
                  <a:pt x="421" y="268"/>
                </a:cubicBezTo>
                <a:cubicBezTo>
                  <a:pt x="416" y="268"/>
                  <a:pt x="416" y="268"/>
                  <a:pt x="416" y="268"/>
                </a:cubicBezTo>
                <a:cubicBezTo>
                  <a:pt x="415" y="268"/>
                  <a:pt x="414" y="267"/>
                  <a:pt x="414" y="266"/>
                </a:cubicBezTo>
                <a:cubicBezTo>
                  <a:pt x="414" y="265"/>
                  <a:pt x="415" y="264"/>
                  <a:pt x="416" y="264"/>
                </a:cubicBezTo>
                <a:cubicBezTo>
                  <a:pt x="430" y="264"/>
                  <a:pt x="430" y="264"/>
                  <a:pt x="430" y="264"/>
                </a:cubicBezTo>
                <a:cubicBezTo>
                  <a:pt x="432" y="264"/>
                  <a:pt x="435" y="262"/>
                  <a:pt x="435" y="259"/>
                </a:cubicBezTo>
                <a:cubicBezTo>
                  <a:pt x="435" y="256"/>
                  <a:pt x="432" y="254"/>
                  <a:pt x="430" y="254"/>
                </a:cubicBezTo>
                <a:cubicBezTo>
                  <a:pt x="423" y="254"/>
                  <a:pt x="423" y="254"/>
                  <a:pt x="423" y="254"/>
                </a:cubicBezTo>
                <a:cubicBezTo>
                  <a:pt x="422" y="254"/>
                  <a:pt x="422" y="253"/>
                  <a:pt x="422" y="252"/>
                </a:cubicBezTo>
                <a:cubicBezTo>
                  <a:pt x="422" y="251"/>
                  <a:pt x="422" y="251"/>
                  <a:pt x="423" y="251"/>
                </a:cubicBezTo>
                <a:cubicBezTo>
                  <a:pt x="434" y="251"/>
                  <a:pt x="434" y="251"/>
                  <a:pt x="434" y="251"/>
                </a:cubicBezTo>
                <a:cubicBezTo>
                  <a:pt x="437" y="251"/>
                  <a:pt x="439" y="248"/>
                  <a:pt x="439" y="246"/>
                </a:cubicBezTo>
                <a:cubicBezTo>
                  <a:pt x="439" y="243"/>
                  <a:pt x="437" y="241"/>
                  <a:pt x="434" y="241"/>
                </a:cubicBezTo>
                <a:cubicBezTo>
                  <a:pt x="422" y="240"/>
                  <a:pt x="422" y="240"/>
                  <a:pt x="422" y="240"/>
                </a:cubicBezTo>
                <a:cubicBezTo>
                  <a:pt x="421" y="240"/>
                  <a:pt x="420" y="240"/>
                  <a:pt x="420" y="239"/>
                </a:cubicBezTo>
                <a:cubicBezTo>
                  <a:pt x="420" y="238"/>
                  <a:pt x="421" y="237"/>
                  <a:pt x="422" y="237"/>
                </a:cubicBezTo>
                <a:cubicBezTo>
                  <a:pt x="442" y="237"/>
                  <a:pt x="442" y="237"/>
                  <a:pt x="442" y="237"/>
                </a:cubicBezTo>
                <a:cubicBezTo>
                  <a:pt x="458" y="237"/>
                  <a:pt x="472" y="224"/>
                  <a:pt x="473" y="209"/>
                </a:cubicBezTo>
                <a:cubicBezTo>
                  <a:pt x="475" y="208"/>
                  <a:pt x="476" y="206"/>
                  <a:pt x="476" y="205"/>
                </a:cubicBezTo>
                <a:cubicBezTo>
                  <a:pt x="476" y="202"/>
                  <a:pt x="474" y="200"/>
                  <a:pt x="471"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53535"/>
              </a:solidFill>
            </a:endParaRPr>
          </a:p>
        </p:txBody>
      </p:sp>
    </p:spTree>
    <p:extLst>
      <p:ext uri="{BB962C8B-B14F-4D97-AF65-F5344CB8AC3E}">
        <p14:creationId xmlns:p14="http://schemas.microsoft.com/office/powerpoint/2010/main" val="7992568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6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0" y="1189177"/>
            <a:ext cx="11655078" cy="2263268"/>
          </a:xfrm>
        </p:spPr>
        <p:txBody>
          <a:bodyPr>
            <a:spAutoFit/>
          </a:bodyPr>
          <a:lstStyle>
            <a:lvl1pPr marL="0" indent="0">
              <a:buNone/>
              <a:defRPr/>
            </a:lvl1pPr>
            <a:lvl2pPr marL="224097" indent="0">
              <a:buNone/>
              <a:defRPr/>
            </a:lvl2pPr>
            <a:lvl3pPr marL="448193" indent="0">
              <a:buNone/>
              <a:defRPr/>
            </a:lvl3pPr>
            <a:lvl4pPr marL="672290" indent="0">
              <a:buNone/>
              <a:defRPr/>
            </a:lvl4pPr>
            <a:lvl5pPr marL="896386" indent="0">
              <a:buNone/>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57837439"/>
      </p:ext>
    </p:extLst>
  </p:cSld>
  <p:clrMapOvr>
    <a:masterClrMapping/>
  </p:clrMapOvr>
  <p:transition>
    <p:fade/>
  </p:transition>
</p:sldLayout>
</file>

<file path=ppt/slideLayouts/slideLayout6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Click to edit Master title style</a:t>
            </a:r>
          </a:p>
        </p:txBody>
      </p:sp>
      <p:sp>
        <p:nvSpPr>
          <p:cNvPr id="3" name="Text Placeholder 2"/>
          <p:cNvSpPr>
            <a:spLocks noGrp="1"/>
          </p:cNvSpPr>
          <p:nvPr>
            <p:ph type="body" sz="quarter" idx="10"/>
          </p:nvPr>
        </p:nvSpPr>
        <p:spPr>
          <a:xfrm>
            <a:off x="269303" y="1187644"/>
            <a:ext cx="11655078" cy="226658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90842236"/>
      </p:ext>
    </p:extLst>
  </p:cSld>
  <p:clrMapOvr>
    <a:masterClrMapping/>
  </p:clrMapOvr>
  <p:transition>
    <p:fade/>
  </p:transition>
</p:sldLayout>
</file>

<file path=ppt/slideLayouts/slideLayout63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53" indent="0">
              <a:buFont typeface="Wingdings" panose="05000000000000000000" pitchFamily="2" charset="2"/>
              <a:buNone/>
              <a:defRPr sz="2353" b="0"/>
            </a:lvl2pPr>
            <a:lvl3pPr marL="441968" indent="0">
              <a:buFont typeface="Wingdings" panose="05000000000000000000" pitchFamily="2" charset="2"/>
              <a:buNone/>
              <a:tabLst/>
              <a:defRPr sz="2157" b="0"/>
            </a:lvl3pPr>
            <a:lvl4pPr marL="639608" indent="0">
              <a:buFont typeface="Wingdings" panose="05000000000000000000" pitchFamily="2" charset="2"/>
              <a:buNone/>
              <a:defRPr sz="2157" b="0"/>
            </a:lvl4pPr>
            <a:lvl5pPr marL="837250" indent="0">
              <a:buFont typeface="Wingdings" panose="05000000000000000000" pitchFamily="2" charset="2"/>
              <a:buNone/>
              <a:tabLst/>
              <a:defRPr sz="2157"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4" y="1187644"/>
            <a:ext cx="5378548" cy="2082207"/>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53"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968"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08"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250"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17" marR="0" lvl="0" indent="-504217" algn="l" defTabSz="914367" rtl="0" eaLnBrk="1" fontAlgn="auto" latinLnBrk="0" hangingPunct="1">
              <a:lnSpc>
                <a:spcPct val="90000"/>
              </a:lnSpc>
              <a:spcBef>
                <a:spcPts val="1200"/>
              </a:spcBef>
              <a:spcAft>
                <a:spcPts val="0"/>
              </a:spcAft>
              <a:buClr>
                <a:schemeClr val="tx1"/>
              </a:buClr>
              <a:buSzPct val="90000"/>
              <a:tabLst/>
            </a:pPr>
            <a:r>
              <a:rPr lang="en-US" dirty="0"/>
              <a:t>Click to edit Master text styles</a:t>
            </a:r>
          </a:p>
          <a:p>
            <a:pPr marL="698746" marR="0" lvl="1" indent="-448193" algn="l" defTabSz="914367" rtl="0" eaLnBrk="1" fontAlgn="auto" latinLnBrk="0" hangingPunct="1">
              <a:lnSpc>
                <a:spcPct val="90000"/>
              </a:lnSpc>
              <a:spcBef>
                <a:spcPct val="20000"/>
              </a:spcBef>
              <a:spcAft>
                <a:spcPts val="0"/>
              </a:spcAft>
              <a:buClrTx/>
              <a:buSzPct val="90000"/>
              <a:tabLst/>
            </a:pPr>
            <a:r>
              <a:rPr lang="en-US" dirty="0"/>
              <a:t>Second level</a:t>
            </a:r>
          </a:p>
          <a:p>
            <a:pPr marL="890161" marR="0" lvl="2" indent="-448193" algn="l" defTabSz="914367" rtl="0" eaLnBrk="1" fontAlgn="auto" latinLnBrk="0" hangingPunct="1">
              <a:lnSpc>
                <a:spcPct val="90000"/>
              </a:lnSpc>
              <a:spcBef>
                <a:spcPct val="20000"/>
              </a:spcBef>
              <a:spcAft>
                <a:spcPts val="0"/>
              </a:spcAft>
              <a:buClrTx/>
              <a:buSzPct val="90000"/>
              <a:tabLst/>
            </a:pPr>
            <a:r>
              <a:rPr lang="en-US" dirty="0"/>
              <a:t>Third level</a:t>
            </a:r>
          </a:p>
          <a:p>
            <a:pPr marL="1087802" marR="0" lvl="3" indent="-448193" algn="l" defTabSz="914367" rtl="0" eaLnBrk="1" fontAlgn="auto" latinLnBrk="0" hangingPunct="1">
              <a:lnSpc>
                <a:spcPct val="90000"/>
              </a:lnSpc>
              <a:spcBef>
                <a:spcPct val="20000"/>
              </a:spcBef>
              <a:spcAft>
                <a:spcPts val="0"/>
              </a:spcAft>
              <a:buClrTx/>
              <a:buSzPct val="90000"/>
              <a:tabLst/>
            </a:pPr>
            <a:r>
              <a:rPr lang="en-US" dirty="0"/>
              <a:t>Fourth level</a:t>
            </a:r>
          </a:p>
          <a:p>
            <a:pPr marL="1285443" marR="0" lvl="4" indent="-448193" algn="l" defTabSz="914367" rtl="0" eaLnBrk="1" fontAlgn="auto" latinLnBrk="0" hangingPunct="1">
              <a:lnSpc>
                <a:spcPct val="90000"/>
              </a:lnSpc>
              <a:spcBef>
                <a:spcPct val="20000"/>
              </a:spcBef>
              <a:spcAft>
                <a:spcPts val="0"/>
              </a:spcAft>
              <a:buClrTx/>
              <a:buSzPct val="90000"/>
              <a:tabLst/>
            </a:pPr>
            <a:r>
              <a:rPr lang="en-US" dirty="0"/>
              <a:t>Fifth level</a:t>
            </a:r>
          </a:p>
        </p:txBody>
      </p:sp>
    </p:spTree>
    <p:extLst>
      <p:ext uri="{BB962C8B-B14F-4D97-AF65-F5344CB8AC3E}">
        <p14:creationId xmlns:p14="http://schemas.microsoft.com/office/powerpoint/2010/main" val="2072160423"/>
      </p:ext>
    </p:extLst>
  </p:cSld>
  <p:clrMapOvr>
    <a:masterClrMapping/>
  </p:clrMapOvr>
  <p:transition>
    <p:fade/>
  </p:transition>
</p:sldLayout>
</file>

<file path=ppt/slideLayouts/slideLayout63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227209" indent="-227209">
              <a:spcBef>
                <a:spcPts val="1200"/>
              </a:spcBef>
              <a:buClr>
                <a:schemeClr val="tx1"/>
              </a:buClr>
              <a:buFont typeface="Wingdings" panose="05000000000000000000" pitchFamily="2" charset="2"/>
              <a:buChar char=""/>
              <a:defRPr sz="2941" b="0">
                <a:latin typeface="+mn-lt"/>
              </a:defRPr>
            </a:lvl1pPr>
            <a:lvl2pPr marL="418625" indent="-168072">
              <a:buFont typeface="Wingdings" panose="05000000000000000000" pitchFamily="2" charset="2"/>
              <a:buChar char=""/>
              <a:defRPr sz="2353" b="0"/>
            </a:lvl2pPr>
            <a:lvl3pPr marL="627160" indent="-185191">
              <a:buFont typeface="Wingdings" panose="05000000000000000000" pitchFamily="2" charset="2"/>
              <a:buChar char=""/>
              <a:tabLst/>
              <a:defRPr sz="2157" b="0"/>
            </a:lvl3pPr>
            <a:lvl4pPr marL="812350" indent="-172742">
              <a:buFont typeface="Wingdings" panose="05000000000000000000" pitchFamily="2" charset="2"/>
              <a:buChar char=""/>
              <a:defRPr sz="2157" b="0"/>
            </a:lvl4pPr>
            <a:lvl5pPr marL="1003766" indent="-166517">
              <a:buFont typeface="Wingdings" panose="05000000000000000000" pitchFamily="2" charset="2"/>
              <a:buChar char=""/>
              <a:tabLst/>
              <a:defRPr sz="2157"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4" y="1187644"/>
            <a:ext cx="5378548" cy="2082207"/>
          </a:xfrm>
        </p:spPr>
        <p:txBody>
          <a:bodyPr wrap="square">
            <a:spAutoFit/>
          </a:bodyPr>
          <a:lstStyle>
            <a:lvl1pPr marL="281677" indent="-281677">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698" indent="-336145">
              <a:defRPr lang="en-US" sz="2353" b="0" kern="1200" spc="0" baseline="0" dirty="0">
                <a:gradFill>
                  <a:gsLst>
                    <a:gs pos="1250">
                      <a:schemeClr val="tx1"/>
                    </a:gs>
                    <a:gs pos="100000">
                      <a:schemeClr val="tx1"/>
                    </a:gs>
                  </a:gsLst>
                  <a:lin ang="5400000" scaled="0"/>
                </a:gradFill>
                <a:latin typeface="+mn-lt"/>
                <a:ea typeface="+mn-ea"/>
                <a:cs typeface="+mn-cs"/>
              </a:defRPr>
            </a:lvl2pPr>
            <a:lvl3pPr marL="778113" indent="-336145">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753" indent="-336145">
              <a:defRPr lang="en-US" sz="2157" b="0" kern="1200" spc="0" baseline="0" dirty="0">
                <a:gradFill>
                  <a:gsLst>
                    <a:gs pos="1250">
                      <a:schemeClr val="tx1"/>
                    </a:gs>
                    <a:gs pos="100000">
                      <a:schemeClr val="tx1"/>
                    </a:gs>
                  </a:gsLst>
                  <a:lin ang="5400000" scaled="0"/>
                </a:gradFill>
                <a:latin typeface="+mn-lt"/>
                <a:ea typeface="+mn-ea"/>
                <a:cs typeface="+mn-cs"/>
              </a:defRPr>
            </a:lvl4pPr>
            <a:lvl5pPr marL="1173395" indent="-336145">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09" marR="0" lvl="0"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dirty="0"/>
              <a:t>Click to edit Master text styles</a:t>
            </a:r>
          </a:p>
          <a:p>
            <a:pPr marL="418625" marR="0" lvl="1" indent="-168072"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Second level</a:t>
            </a:r>
          </a:p>
          <a:p>
            <a:pPr marL="627160" marR="0" lvl="2" indent="-185191"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Third level</a:t>
            </a:r>
          </a:p>
          <a:p>
            <a:pPr marL="812350" marR="0" lvl="3" indent="-172742"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Fourth level</a:t>
            </a:r>
          </a:p>
          <a:p>
            <a:pPr marL="1003766" marR="0" lvl="4" indent="-16651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Fifth level</a:t>
            </a:r>
          </a:p>
        </p:txBody>
      </p:sp>
    </p:spTree>
    <p:extLst>
      <p:ext uri="{BB962C8B-B14F-4D97-AF65-F5344CB8AC3E}">
        <p14:creationId xmlns:p14="http://schemas.microsoft.com/office/powerpoint/2010/main" val="376241670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503513" y="6566924"/>
            <a:ext cx="3184975" cy="1583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9"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56515147"/>
      </p:ext>
    </p:extLst>
  </p:cSld>
  <p:clrMapOvr>
    <a:masterClrMapping/>
  </p:clrMapOvr>
  <p:transition>
    <p:fade/>
  </p:transition>
</p:sldLayout>
</file>

<file path=ppt/slideLayouts/slideLayout641.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50955600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4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208153661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43.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766999062"/>
      </p:ext>
    </p:extLst>
  </p:cSld>
  <p:clrMapOvr>
    <a:masterClrMapping/>
  </p:clrMapOvr>
  <p:transition>
    <p:fade/>
  </p:transition>
</p:sldLayout>
</file>

<file path=ppt/slideLayouts/slideLayout64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201741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45.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4175681952"/>
      </p:ext>
    </p:extLst>
  </p:cSld>
  <p:clrMapOvr>
    <a:masterClrMapping/>
  </p:clrMapOvr>
  <p:transition>
    <p:fade/>
  </p:transition>
  <p:extLst mod="1">
    <p:ext uri="{DCECCB84-F9BA-43D5-87BE-67443E8EF086}">
      <p15:sldGuideLst xmlns:p15="http://schemas.microsoft.com/office/powerpoint/2012/main">
        <p15:guide id="1" pos="3427">
          <p15:clr>
            <a:srgbClr val="FBAE40"/>
          </p15:clr>
        </p15:guide>
      </p15:sldGuideLst>
    </p:ext>
  </p:extLst>
</p:sldLayout>
</file>

<file path=ppt/slideLayouts/slideLayout64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513697"/>
      </p:ext>
    </p:extLst>
  </p:cSld>
  <p:clrMapOvr>
    <a:masterClrMapping/>
  </p:clrMapOvr>
  <p:transition>
    <p:fade/>
  </p:transition>
</p:sldLayout>
</file>

<file path=ppt/slideLayouts/slideLayout64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555348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4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2225866"/>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2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09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1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29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57575731"/>
      </p:ext>
    </p:extLst>
  </p:cSld>
  <p:clrMapOvr>
    <a:masterClrMapping/>
  </p:clrMapOvr>
  <p:transition>
    <p:fade/>
  </p:transition>
</p:sldLayout>
</file>

<file path=ppt/slideLayouts/slideLayout649.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533389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fidentiality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Confidentiality slide</a:t>
            </a:r>
          </a:p>
        </p:txBody>
      </p:sp>
      <p:grpSp>
        <p:nvGrpSpPr>
          <p:cNvPr id="17" name="Group 16"/>
          <p:cNvGrpSpPr/>
          <p:nvPr userDrawn="1"/>
        </p:nvGrpSpPr>
        <p:grpSpPr>
          <a:xfrm>
            <a:off x="1020772" y="2291365"/>
            <a:ext cx="10249783" cy="1009695"/>
            <a:chOff x="1041241" y="2198265"/>
            <a:chExt cx="10455312" cy="1029795"/>
          </a:xfrm>
        </p:grpSpPr>
        <p:sp>
          <p:nvSpPr>
            <p:cNvPr id="3" name="laptop"/>
            <p:cNvSpPr>
              <a:spLocks noChangeAspect="1" noEditPoints="1"/>
            </p:cNvSpPr>
            <p:nvPr userDrawn="1"/>
          </p:nvSpPr>
          <p:spPr bwMode="auto">
            <a:xfrm>
              <a:off x="9891754" y="2198265"/>
              <a:ext cx="1417556" cy="843914"/>
            </a:xfrm>
            <a:custGeom>
              <a:avLst/>
              <a:gdLst>
                <a:gd name="T0" fmla="*/ 212 w 257"/>
                <a:gd name="T1" fmla="*/ 107 h 153"/>
                <a:gd name="T2" fmla="*/ 43 w 257"/>
                <a:gd name="T3" fmla="*/ 107 h 153"/>
                <a:gd name="T4" fmla="*/ 43 w 257"/>
                <a:gd name="T5" fmla="*/ 0 h 153"/>
                <a:gd name="T6" fmla="*/ 212 w 257"/>
                <a:gd name="T7" fmla="*/ 0 h 153"/>
                <a:gd name="T8" fmla="*/ 212 w 257"/>
                <a:gd name="T9" fmla="*/ 107 h 153"/>
                <a:gd name="T10" fmla="*/ 43 w 257"/>
                <a:gd name="T11" fmla="*/ 107 h 153"/>
                <a:gd name="T12" fmla="*/ 0 w 257"/>
                <a:gd name="T13" fmla="*/ 153 h 153"/>
                <a:gd name="T14" fmla="*/ 257 w 257"/>
                <a:gd name="T15" fmla="*/ 153 h 153"/>
                <a:gd name="T16" fmla="*/ 212 w 257"/>
                <a:gd name="T17" fmla="*/ 10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7" h="153">
                  <a:moveTo>
                    <a:pt x="212" y="107"/>
                  </a:moveTo>
                  <a:lnTo>
                    <a:pt x="43" y="107"/>
                  </a:lnTo>
                  <a:lnTo>
                    <a:pt x="43" y="0"/>
                  </a:lnTo>
                  <a:lnTo>
                    <a:pt x="212" y="0"/>
                  </a:lnTo>
                  <a:lnTo>
                    <a:pt x="212" y="107"/>
                  </a:lnTo>
                  <a:moveTo>
                    <a:pt x="43" y="107"/>
                  </a:moveTo>
                  <a:lnTo>
                    <a:pt x="0" y="153"/>
                  </a:lnTo>
                  <a:lnTo>
                    <a:pt x="257" y="153"/>
                  </a:lnTo>
                  <a:lnTo>
                    <a:pt x="212" y="107"/>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4" name="phone"/>
            <p:cNvSpPr>
              <a:spLocks noChangeAspect="1" noEditPoints="1"/>
            </p:cNvSpPr>
            <p:nvPr userDrawn="1"/>
          </p:nvSpPr>
          <p:spPr bwMode="auto">
            <a:xfrm>
              <a:off x="4177456" y="2253648"/>
              <a:ext cx="473065" cy="757539"/>
            </a:xfrm>
            <a:custGeom>
              <a:avLst/>
              <a:gdLst>
                <a:gd name="T0" fmla="*/ 148 w 148"/>
                <a:gd name="T1" fmla="*/ 112 h 237"/>
                <a:gd name="T2" fmla="*/ 148 w 148"/>
                <a:gd name="T3" fmla="*/ 237 h 237"/>
                <a:gd name="T4" fmla="*/ 0 w 148"/>
                <a:gd name="T5" fmla="*/ 237 h 237"/>
                <a:gd name="T6" fmla="*/ 0 w 148"/>
                <a:gd name="T7" fmla="*/ 0 h 237"/>
                <a:gd name="T8" fmla="*/ 148 w 148"/>
                <a:gd name="T9" fmla="*/ 0 h 237"/>
                <a:gd name="T10" fmla="*/ 148 w 148"/>
                <a:gd name="T11" fmla="*/ 112 h 237"/>
                <a:gd name="T12" fmla="*/ 0 w 148"/>
                <a:gd name="T13" fmla="*/ 29 h 237"/>
                <a:gd name="T14" fmla="*/ 148 w 148"/>
                <a:gd name="T15" fmla="*/ 29 h 237"/>
                <a:gd name="T16" fmla="*/ 0 w 148"/>
                <a:gd name="T17" fmla="*/ 172 h 237"/>
                <a:gd name="T18" fmla="*/ 148 w 148"/>
                <a:gd name="T19" fmla="*/ 172 h 237"/>
                <a:gd name="T20" fmla="*/ 66 w 148"/>
                <a:gd name="T21" fmla="*/ 204 h 237"/>
                <a:gd name="T22" fmla="*/ 82 w 148"/>
                <a:gd name="T23" fmla="*/ 20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237">
                  <a:moveTo>
                    <a:pt x="148" y="112"/>
                  </a:moveTo>
                  <a:lnTo>
                    <a:pt x="148" y="237"/>
                  </a:lnTo>
                  <a:lnTo>
                    <a:pt x="0" y="237"/>
                  </a:lnTo>
                  <a:lnTo>
                    <a:pt x="0" y="0"/>
                  </a:lnTo>
                  <a:lnTo>
                    <a:pt x="148" y="0"/>
                  </a:lnTo>
                  <a:lnTo>
                    <a:pt x="148" y="112"/>
                  </a:lnTo>
                  <a:moveTo>
                    <a:pt x="0" y="29"/>
                  </a:moveTo>
                  <a:lnTo>
                    <a:pt x="148" y="29"/>
                  </a:lnTo>
                  <a:moveTo>
                    <a:pt x="0" y="172"/>
                  </a:moveTo>
                  <a:lnTo>
                    <a:pt x="148" y="172"/>
                  </a:lnTo>
                  <a:moveTo>
                    <a:pt x="66" y="204"/>
                  </a:moveTo>
                  <a:lnTo>
                    <a:pt x="82" y="204"/>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5" name="tablet_2"/>
            <p:cNvSpPr>
              <a:spLocks noChangeAspect="1" noEditPoints="1"/>
            </p:cNvSpPr>
            <p:nvPr userDrawn="1"/>
          </p:nvSpPr>
          <p:spPr bwMode="auto">
            <a:xfrm>
              <a:off x="6815622" y="2222769"/>
              <a:ext cx="1118473" cy="819293"/>
            </a:xfrm>
            <a:custGeom>
              <a:avLst/>
              <a:gdLst>
                <a:gd name="T0" fmla="*/ 243 w 243"/>
                <a:gd name="T1" fmla="*/ 83 h 178"/>
                <a:gd name="T2" fmla="*/ 243 w 243"/>
                <a:gd name="T3" fmla="*/ 178 h 178"/>
                <a:gd name="T4" fmla="*/ 0 w 243"/>
                <a:gd name="T5" fmla="*/ 178 h 178"/>
                <a:gd name="T6" fmla="*/ 0 w 243"/>
                <a:gd name="T7" fmla="*/ 0 h 178"/>
                <a:gd name="T8" fmla="*/ 243 w 243"/>
                <a:gd name="T9" fmla="*/ 0 h 178"/>
                <a:gd name="T10" fmla="*/ 243 w 243"/>
                <a:gd name="T11" fmla="*/ 83 h 178"/>
                <a:gd name="T12" fmla="*/ 113 w 243"/>
                <a:gd name="T13" fmla="*/ 147 h 178"/>
                <a:gd name="T14" fmla="*/ 129 w 243"/>
                <a:gd name="T15" fmla="*/ 147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78">
                  <a:moveTo>
                    <a:pt x="243" y="83"/>
                  </a:moveTo>
                  <a:lnTo>
                    <a:pt x="243" y="178"/>
                  </a:lnTo>
                  <a:lnTo>
                    <a:pt x="0" y="178"/>
                  </a:lnTo>
                  <a:lnTo>
                    <a:pt x="0" y="0"/>
                  </a:lnTo>
                  <a:lnTo>
                    <a:pt x="243" y="0"/>
                  </a:lnTo>
                  <a:lnTo>
                    <a:pt x="243" y="83"/>
                  </a:lnTo>
                  <a:moveTo>
                    <a:pt x="113" y="147"/>
                  </a:moveTo>
                  <a:lnTo>
                    <a:pt x="129" y="147"/>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6" name="camera"/>
            <p:cNvSpPr>
              <a:spLocks noChangeAspect="1" noEditPoints="1"/>
            </p:cNvSpPr>
            <p:nvPr userDrawn="1"/>
          </p:nvSpPr>
          <p:spPr bwMode="auto">
            <a:xfrm>
              <a:off x="1041241" y="2295852"/>
              <a:ext cx="842296" cy="673131"/>
            </a:xfrm>
            <a:custGeom>
              <a:avLst/>
              <a:gdLst>
                <a:gd name="T0" fmla="*/ 0 w 330"/>
                <a:gd name="T1" fmla="*/ 24 h 264"/>
                <a:gd name="T2" fmla="*/ 87 w 330"/>
                <a:gd name="T3" fmla="*/ 24 h 264"/>
                <a:gd name="T4" fmla="*/ 111 w 330"/>
                <a:gd name="T5" fmla="*/ 0 h 264"/>
                <a:gd name="T6" fmla="*/ 217 w 330"/>
                <a:gd name="T7" fmla="*/ 0 h 264"/>
                <a:gd name="T8" fmla="*/ 242 w 330"/>
                <a:gd name="T9" fmla="*/ 24 h 264"/>
                <a:gd name="T10" fmla="*/ 330 w 330"/>
                <a:gd name="T11" fmla="*/ 24 h 264"/>
                <a:gd name="T12" fmla="*/ 330 w 330"/>
                <a:gd name="T13" fmla="*/ 264 h 264"/>
                <a:gd name="T14" fmla="*/ 0 w 330"/>
                <a:gd name="T15" fmla="*/ 264 h 264"/>
                <a:gd name="T16" fmla="*/ 0 w 330"/>
                <a:gd name="T17" fmla="*/ 24 h 264"/>
                <a:gd name="T18" fmla="*/ 165 w 330"/>
                <a:gd name="T19" fmla="*/ 221 h 264"/>
                <a:gd name="T20" fmla="*/ 242 w 330"/>
                <a:gd name="T21" fmla="*/ 144 h 264"/>
                <a:gd name="T22" fmla="*/ 165 w 330"/>
                <a:gd name="T23" fmla="*/ 67 h 264"/>
                <a:gd name="T24" fmla="*/ 88 w 330"/>
                <a:gd name="T25" fmla="*/ 144 h 264"/>
                <a:gd name="T26" fmla="*/ 165 w 330"/>
                <a:gd name="T27" fmla="*/ 221 h 264"/>
                <a:gd name="T28" fmla="*/ 42 w 330"/>
                <a:gd name="T29" fmla="*/ 73 h 264"/>
                <a:gd name="T30" fmla="*/ 48 w 330"/>
                <a:gd name="T31" fmla="*/ 67 h 264"/>
                <a:gd name="T32" fmla="*/ 42 w 330"/>
                <a:gd name="T33" fmla="*/ 61 h 264"/>
                <a:gd name="T34" fmla="*/ 36 w 330"/>
                <a:gd name="T35" fmla="*/ 67 h 264"/>
                <a:gd name="T36" fmla="*/ 42 w 330"/>
                <a:gd name="T37" fmla="*/ 73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264">
                  <a:moveTo>
                    <a:pt x="0" y="24"/>
                  </a:moveTo>
                  <a:cubicBezTo>
                    <a:pt x="87" y="24"/>
                    <a:pt x="87" y="24"/>
                    <a:pt x="87" y="24"/>
                  </a:cubicBezTo>
                  <a:cubicBezTo>
                    <a:pt x="111" y="0"/>
                    <a:pt x="111" y="0"/>
                    <a:pt x="111" y="0"/>
                  </a:cubicBezTo>
                  <a:cubicBezTo>
                    <a:pt x="217" y="0"/>
                    <a:pt x="217" y="0"/>
                    <a:pt x="217" y="0"/>
                  </a:cubicBezTo>
                  <a:cubicBezTo>
                    <a:pt x="242" y="24"/>
                    <a:pt x="242" y="24"/>
                    <a:pt x="242" y="24"/>
                  </a:cubicBezTo>
                  <a:cubicBezTo>
                    <a:pt x="330" y="24"/>
                    <a:pt x="330" y="24"/>
                    <a:pt x="330" y="24"/>
                  </a:cubicBezTo>
                  <a:cubicBezTo>
                    <a:pt x="330" y="264"/>
                    <a:pt x="330" y="264"/>
                    <a:pt x="330" y="264"/>
                  </a:cubicBezTo>
                  <a:cubicBezTo>
                    <a:pt x="0" y="264"/>
                    <a:pt x="0" y="264"/>
                    <a:pt x="0" y="264"/>
                  </a:cubicBezTo>
                  <a:lnTo>
                    <a:pt x="0" y="24"/>
                  </a:lnTo>
                  <a:close/>
                  <a:moveTo>
                    <a:pt x="165" y="221"/>
                  </a:moveTo>
                  <a:cubicBezTo>
                    <a:pt x="208" y="221"/>
                    <a:pt x="242" y="187"/>
                    <a:pt x="242" y="144"/>
                  </a:cubicBezTo>
                  <a:cubicBezTo>
                    <a:pt x="242" y="101"/>
                    <a:pt x="208" y="67"/>
                    <a:pt x="165" y="67"/>
                  </a:cubicBezTo>
                  <a:cubicBezTo>
                    <a:pt x="123" y="67"/>
                    <a:pt x="88" y="101"/>
                    <a:pt x="88" y="144"/>
                  </a:cubicBezTo>
                  <a:cubicBezTo>
                    <a:pt x="88" y="187"/>
                    <a:pt x="123" y="221"/>
                    <a:pt x="165" y="221"/>
                  </a:cubicBezTo>
                  <a:close/>
                  <a:moveTo>
                    <a:pt x="42" y="73"/>
                  </a:moveTo>
                  <a:cubicBezTo>
                    <a:pt x="45" y="73"/>
                    <a:pt x="48" y="70"/>
                    <a:pt x="48" y="67"/>
                  </a:cubicBezTo>
                  <a:cubicBezTo>
                    <a:pt x="48" y="64"/>
                    <a:pt x="45" y="61"/>
                    <a:pt x="42" y="61"/>
                  </a:cubicBezTo>
                  <a:cubicBezTo>
                    <a:pt x="38" y="61"/>
                    <a:pt x="36" y="64"/>
                    <a:pt x="36" y="67"/>
                  </a:cubicBezTo>
                  <a:cubicBezTo>
                    <a:pt x="36" y="70"/>
                    <a:pt x="38" y="73"/>
                    <a:pt x="42" y="73"/>
                  </a:cubicBezTo>
                  <a:close/>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882">
                <a:gradFill>
                  <a:gsLst>
                    <a:gs pos="0">
                      <a:srgbClr val="505050"/>
                    </a:gs>
                    <a:gs pos="100000">
                      <a:srgbClr val="505050"/>
                    </a:gs>
                  </a:gsLst>
                </a:gradFill>
              </a:endParaRPr>
            </a:p>
          </p:txBody>
        </p:sp>
        <p:sp>
          <p:nvSpPr>
            <p:cNvPr id="9" name="Multiplication Sign 8"/>
            <p:cNvSpPr/>
            <p:nvPr userDrawn="1"/>
          </p:nvSpPr>
          <p:spPr bwMode="auto">
            <a:xfrm>
              <a:off x="1654939"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0" name="Multiplication Sign 9"/>
            <p:cNvSpPr/>
            <p:nvPr userDrawn="1"/>
          </p:nvSpPr>
          <p:spPr bwMode="auto">
            <a:xfrm>
              <a:off x="4406053"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1" name="Multiplication Sign 10"/>
            <p:cNvSpPr/>
            <p:nvPr userDrawn="1"/>
          </p:nvSpPr>
          <p:spPr bwMode="auto">
            <a:xfrm>
              <a:off x="7703328"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3" name="Multiplication Sign 12"/>
            <p:cNvSpPr/>
            <p:nvPr userDrawn="1"/>
          </p:nvSpPr>
          <p:spPr bwMode="auto">
            <a:xfrm>
              <a:off x="11039358"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
        <p:nvSpPr>
          <p:cNvPr id="15" name="TextBox 14"/>
          <p:cNvSpPr txBox="1"/>
          <p:nvPr userDrawn="1"/>
        </p:nvSpPr>
        <p:spPr>
          <a:xfrm>
            <a:off x="1220666" y="4396542"/>
            <a:ext cx="9750668" cy="2177097"/>
          </a:xfrm>
          <a:prstGeom prst="rect">
            <a:avLst/>
          </a:prstGeom>
          <a:noFill/>
        </p:spPr>
        <p:txBody>
          <a:bodyPr wrap="none" lIns="179285" tIns="143428" rIns="179285" bIns="143428" rtlCol="0" anchor="ctr">
            <a:spAutoFit/>
          </a:bodyPr>
          <a:lstStyle/>
          <a:p>
            <a:pPr algn="ctr" defTabSz="914367">
              <a:lnSpc>
                <a:spcPct val="90000"/>
              </a:lnSpc>
              <a:spcBef>
                <a:spcPts val="1176"/>
              </a:spcBef>
              <a:spcAft>
                <a:spcPts val="588"/>
              </a:spcAft>
            </a:pPr>
            <a:r>
              <a:rPr lang="en-US" sz="2157">
                <a:gradFill>
                  <a:gsLst>
                    <a:gs pos="2917">
                      <a:srgbClr val="FFFFFF"/>
                    </a:gs>
                    <a:gs pos="30000">
                      <a:srgbClr val="FFFFFF"/>
                    </a:gs>
                  </a:gsLst>
                  <a:lin ang="5400000" scaled="0"/>
                </a:gradFill>
              </a:rPr>
              <a:t>GBB Ready content is </a:t>
            </a: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Microsoft Confidential – Internal only</a:t>
            </a:r>
          </a:p>
          <a:p>
            <a:pPr algn="ctr" defTabSz="914367">
              <a:lnSpc>
                <a:spcPct val="90000"/>
              </a:lnSpc>
              <a:spcBef>
                <a:spcPts val="1176"/>
              </a:spcBef>
              <a:spcAft>
                <a:spcPts val="588"/>
              </a:spcAft>
            </a:pP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DO NOT </a:t>
            </a:r>
            <a:r>
              <a:rPr lang="en-US" sz="2157">
                <a:gradFill>
                  <a:gsLst>
                    <a:gs pos="2917">
                      <a:srgbClr val="FFFFFF"/>
                    </a:gs>
                    <a:gs pos="30000">
                      <a:srgbClr val="FFFFFF"/>
                    </a:gs>
                  </a:gsLst>
                  <a:lin ang="5400000" scaled="0"/>
                </a:gradFill>
              </a:rPr>
              <a:t>post GBB Ready content to any blogs or external websites</a:t>
            </a:r>
          </a:p>
          <a:p>
            <a:pPr algn="ctr" defTabSz="914367">
              <a:lnSpc>
                <a:spcPct val="90000"/>
              </a:lnSpc>
              <a:spcBef>
                <a:spcPts val="1176"/>
              </a:spcBef>
              <a:spcAft>
                <a:spcPts val="588"/>
              </a:spcAft>
            </a:pP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DO NOT </a:t>
            </a:r>
            <a:r>
              <a:rPr lang="en-US" sz="2157">
                <a:gradFill>
                  <a:gsLst>
                    <a:gs pos="2917">
                      <a:srgbClr val="FFFFFF"/>
                    </a:gs>
                    <a:gs pos="30000">
                      <a:srgbClr val="FFFFFF"/>
                    </a:gs>
                  </a:gsLst>
                  <a:lin ang="5400000" scaled="0"/>
                </a:gradFill>
              </a:rPr>
              <a:t>take photos or video of sessions or slides throughout the GBB Ready event</a:t>
            </a:r>
          </a:p>
          <a:p>
            <a:pPr algn="ctr" defTabSz="914367">
              <a:lnSpc>
                <a:spcPct val="90000"/>
              </a:lnSpc>
              <a:spcBef>
                <a:spcPts val="1176"/>
              </a:spcBef>
              <a:spcAft>
                <a:spcPts val="588"/>
              </a:spcAft>
            </a:pPr>
            <a:r>
              <a:rPr lang="en-US" sz="2157">
                <a:gradFill>
                  <a:gsLst>
                    <a:gs pos="2917">
                      <a:srgbClr val="FFFFFF"/>
                    </a:gs>
                    <a:gs pos="30000">
                      <a:srgbClr val="FFFFFF"/>
                    </a:gs>
                  </a:gsLst>
                  <a:lin ang="5400000" scaled="0"/>
                </a:gradFill>
              </a:rPr>
              <a:t>Content will be available to internal audiences on-demand post-event</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5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1638079966"/>
      </p:ext>
    </p:extLst>
  </p:cSld>
  <p:clrMapOvr>
    <a:masterClrMapping/>
  </p:clrMapOvr>
  <p:transition>
    <p:fade/>
  </p:transition>
</p:sldLayout>
</file>

<file path=ppt/slideLayouts/slideLayout651.xml><?xml version="1.0" encoding="utf-8"?>
<p:sldLayout xmlns:a="http://schemas.openxmlformats.org/drawingml/2006/main" xmlns:r="http://schemas.openxmlformats.org/officeDocument/2006/relationships" xmlns:p="http://schemas.openxmlformats.org/presentationml/2006/main" preserve="1" userDrawn="1">
  <p:cSld name="Walkin (event nam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1187622"/>
            <a:ext cx="8964185" cy="1793104"/>
          </a:xfrm>
          <a:noFill/>
        </p:spPr>
        <p:txBody>
          <a:bodyPr lIns="146304" tIns="91440" rIns="146304" bIns="91440" anchor="b" anchorCtr="0"/>
          <a:lstStyle>
            <a:lvl1pPr>
              <a:defRPr sz="5294" spc="-98" baseline="0">
                <a:gradFill>
                  <a:gsLst>
                    <a:gs pos="62564">
                      <a:schemeClr val="tx1"/>
                    </a:gs>
                    <a:gs pos="55000">
                      <a:schemeClr val="tx1"/>
                    </a:gs>
                  </a:gsLst>
                  <a:lin ang="5400000" scaled="0"/>
                </a:gradFill>
              </a:defRPr>
            </a:lvl1pPr>
          </a:lstStyle>
          <a:p>
            <a:r>
              <a:rPr lang="en-US" dirty="0"/>
              <a:t>Event name</a:t>
            </a:r>
          </a:p>
        </p:txBody>
      </p:sp>
      <p:sp>
        <p:nvSpPr>
          <p:cNvPr id="5" name="Text Placeholder 4"/>
          <p:cNvSpPr>
            <a:spLocks noGrp="1"/>
          </p:cNvSpPr>
          <p:nvPr>
            <p:ph type="body" sz="quarter" idx="12" hasCustomPrompt="1"/>
          </p:nvPr>
        </p:nvSpPr>
        <p:spPr>
          <a:xfrm>
            <a:off x="269302" y="2980725"/>
            <a:ext cx="8964186" cy="715931"/>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Date</a:t>
            </a:r>
          </a:p>
        </p:txBody>
      </p:sp>
      <p:sp>
        <p:nvSpPr>
          <p:cNvPr id="3" name="Text Placeholder 2"/>
          <p:cNvSpPr>
            <a:spLocks noGrp="1"/>
          </p:cNvSpPr>
          <p:nvPr>
            <p:ph type="body" sz="quarter" idx="13" hasCustomPrompt="1"/>
          </p:nvPr>
        </p:nvSpPr>
        <p:spPr>
          <a:xfrm>
            <a:off x="269240" y="3696656"/>
            <a:ext cx="8964248" cy="452654"/>
          </a:xfrm>
        </p:spPr>
        <p:txBody>
          <a:bodyPr/>
          <a:lstStyle>
            <a:lvl1pPr marL="0" indent="0">
              <a:buNone/>
              <a:defRPr lang="en-US" sz="1961" kern="1200" spc="0" baseline="0" dirty="0" smtClean="0">
                <a:gradFill>
                  <a:gsLst>
                    <a:gs pos="91000">
                      <a:schemeClr val="tx1"/>
                    </a:gs>
                    <a:gs pos="0">
                      <a:schemeClr val="tx1"/>
                    </a:gs>
                  </a:gsLst>
                  <a:lin ang="5400000" scaled="0"/>
                </a:gradFill>
                <a:latin typeface="Segoe UI" panose="020B0502040204020203" pitchFamily="34" charset="0"/>
                <a:ea typeface="+mn-ea"/>
                <a:cs typeface="Segoe UI" panose="020B0502040204020203" pitchFamily="34" charset="0"/>
              </a:defRPr>
            </a:lvl1pPr>
          </a:lstStyle>
          <a:p>
            <a:r>
              <a:rPr lang="en-US" dirty="0"/>
              <a:t>Optional (City, State or venue)</a:t>
            </a:r>
          </a:p>
        </p:txBody>
      </p:sp>
      <p:pic>
        <p:nvPicPr>
          <p:cNvPr id="141" name="Picture 140"/>
          <p:cNvPicPr>
            <a:picLocks noChangeAspect="1"/>
          </p:cNvPicPr>
          <p:nvPr userDrawn="1"/>
        </p:nvPicPr>
        <p:blipFill>
          <a:blip r:embed="rId2"/>
          <a:stretch>
            <a:fillRect/>
          </a:stretch>
        </p:blipFill>
        <p:spPr bwMode="black">
          <a:xfrm>
            <a:off x="448212" y="471692"/>
            <a:ext cx="1454257" cy="304828"/>
          </a:xfrm>
          <a:prstGeom prst="rect">
            <a:avLst/>
          </a:prstGeom>
        </p:spPr>
      </p:pic>
      <p:sp>
        <p:nvSpPr>
          <p:cNvPr id="142" name="Freeform 19"/>
          <p:cNvSpPr>
            <a:spLocks noChangeAspect="1" noEditPoints="1"/>
          </p:cNvSpPr>
          <p:nvPr userDrawn="1"/>
        </p:nvSpPr>
        <p:spPr bwMode="black">
          <a:xfrm>
            <a:off x="6595141" y="3398363"/>
            <a:ext cx="5139164" cy="2985547"/>
          </a:xfrm>
          <a:custGeom>
            <a:avLst/>
            <a:gdLst>
              <a:gd name="T0" fmla="*/ 230 w 476"/>
              <a:gd name="T1" fmla="*/ 110 h 278"/>
              <a:gd name="T2" fmla="*/ 204 w 476"/>
              <a:gd name="T3" fmla="*/ 137 h 278"/>
              <a:gd name="T4" fmla="*/ 248 w 476"/>
              <a:gd name="T5" fmla="*/ 164 h 278"/>
              <a:gd name="T6" fmla="*/ 249 w 476"/>
              <a:gd name="T7" fmla="*/ 191 h 278"/>
              <a:gd name="T8" fmla="*/ 241 w 476"/>
              <a:gd name="T9" fmla="*/ 218 h 278"/>
              <a:gd name="T10" fmla="*/ 245 w 476"/>
              <a:gd name="T11" fmla="*/ 256 h 278"/>
              <a:gd name="T12" fmla="*/ 122 w 476"/>
              <a:gd name="T13" fmla="*/ 239 h 278"/>
              <a:gd name="T14" fmla="*/ 145 w 476"/>
              <a:gd name="T15" fmla="*/ 212 h 278"/>
              <a:gd name="T16" fmla="*/ 130 w 476"/>
              <a:gd name="T17" fmla="*/ 185 h 278"/>
              <a:gd name="T18" fmla="*/ 70 w 476"/>
              <a:gd name="T19" fmla="*/ 157 h 278"/>
              <a:gd name="T20" fmla="*/ 95 w 476"/>
              <a:gd name="T21" fmla="*/ 130 h 278"/>
              <a:gd name="T22" fmla="*/ 128 w 476"/>
              <a:gd name="T23" fmla="*/ 103 h 278"/>
              <a:gd name="T24" fmla="*/ 140 w 476"/>
              <a:gd name="T25" fmla="*/ 76 h 278"/>
              <a:gd name="T26" fmla="*/ 135 w 476"/>
              <a:gd name="T27" fmla="*/ 49 h 278"/>
              <a:gd name="T28" fmla="*/ 145 w 476"/>
              <a:gd name="T29" fmla="*/ 22 h 278"/>
              <a:gd name="T30" fmla="*/ 248 w 476"/>
              <a:gd name="T31" fmla="*/ 42 h 278"/>
              <a:gd name="T32" fmla="*/ 217 w 476"/>
              <a:gd name="T33" fmla="*/ 69 h 278"/>
              <a:gd name="T34" fmla="*/ 422 w 476"/>
              <a:gd name="T35" fmla="*/ 234 h 278"/>
              <a:gd name="T36" fmla="*/ 416 w 476"/>
              <a:gd name="T37" fmla="*/ 261 h 278"/>
              <a:gd name="T38" fmla="*/ 385 w 476"/>
              <a:gd name="T39" fmla="*/ 254 h 278"/>
              <a:gd name="T40" fmla="*/ 354 w 476"/>
              <a:gd name="T41" fmla="*/ 227 h 278"/>
              <a:gd name="T42" fmla="*/ 394 w 476"/>
              <a:gd name="T43" fmla="*/ 193 h 278"/>
              <a:gd name="T44" fmla="*/ 343 w 476"/>
              <a:gd name="T45" fmla="*/ 193 h 278"/>
              <a:gd name="T46" fmla="*/ 303 w 476"/>
              <a:gd name="T47" fmla="*/ 166 h 278"/>
              <a:gd name="T48" fmla="*/ 240 w 476"/>
              <a:gd name="T49" fmla="*/ 139 h 278"/>
              <a:gd name="T50" fmla="*/ 245 w 476"/>
              <a:gd name="T51" fmla="*/ 112 h 278"/>
              <a:gd name="T52" fmla="*/ 213 w 476"/>
              <a:gd name="T53" fmla="*/ 85 h 278"/>
              <a:gd name="T54" fmla="*/ 402 w 476"/>
              <a:gd name="T55" fmla="*/ 62 h 278"/>
              <a:gd name="T56" fmla="*/ 404 w 476"/>
              <a:gd name="T57" fmla="*/ 35 h 278"/>
              <a:gd name="T58" fmla="*/ 180 w 476"/>
              <a:gd name="T59" fmla="*/ 28 h 278"/>
              <a:gd name="T60" fmla="*/ 175 w 476"/>
              <a:gd name="T61" fmla="*/ 56 h 278"/>
              <a:gd name="T62" fmla="*/ 149 w 476"/>
              <a:gd name="T63" fmla="*/ 83 h 278"/>
              <a:gd name="T64" fmla="*/ 6 w 476"/>
              <a:gd name="T65" fmla="*/ 67 h 278"/>
              <a:gd name="T66" fmla="*/ 17 w 476"/>
              <a:gd name="T67" fmla="*/ 40 h 278"/>
              <a:gd name="T68" fmla="*/ 56 w 476"/>
              <a:gd name="T69" fmla="*/ 47 h 278"/>
              <a:gd name="T70" fmla="*/ 87 w 476"/>
              <a:gd name="T71" fmla="*/ 74 h 278"/>
              <a:gd name="T72" fmla="*/ 34 w 476"/>
              <a:gd name="T73" fmla="*/ 96 h 278"/>
              <a:gd name="T74" fmla="*/ 33 w 476"/>
              <a:gd name="T75" fmla="*/ 123 h 278"/>
              <a:gd name="T76" fmla="*/ 51 w 476"/>
              <a:gd name="T77" fmla="*/ 151 h 278"/>
              <a:gd name="T78" fmla="*/ 75 w 476"/>
              <a:gd name="T79" fmla="*/ 178 h 278"/>
              <a:gd name="T80" fmla="*/ 94 w 476"/>
              <a:gd name="T81" fmla="*/ 205 h 278"/>
              <a:gd name="T82" fmla="*/ 99 w 476"/>
              <a:gd name="T83" fmla="*/ 232 h 278"/>
              <a:gd name="T84" fmla="*/ 100 w 476"/>
              <a:gd name="T85" fmla="*/ 259 h 278"/>
              <a:gd name="T86" fmla="*/ 222 w 476"/>
              <a:gd name="T87" fmla="*/ 227 h 278"/>
              <a:gd name="T88" fmla="*/ 216 w 476"/>
              <a:gd name="T89" fmla="*/ 200 h 278"/>
              <a:gd name="T90" fmla="*/ 187 w 476"/>
              <a:gd name="T91" fmla="*/ 173 h 278"/>
              <a:gd name="T92" fmla="*/ 190 w 476"/>
              <a:gd name="T93" fmla="*/ 146 h 278"/>
              <a:gd name="T94" fmla="*/ 200 w 476"/>
              <a:gd name="T95" fmla="*/ 118 h 278"/>
              <a:gd name="T96" fmla="*/ 181 w 476"/>
              <a:gd name="T97" fmla="*/ 91 h 278"/>
              <a:gd name="T98" fmla="*/ 377 w 476"/>
              <a:gd name="T99" fmla="*/ 103 h 278"/>
              <a:gd name="T100" fmla="*/ 362 w 476"/>
              <a:gd name="T101" fmla="*/ 130 h 278"/>
              <a:gd name="T102" fmla="*/ 340 w 476"/>
              <a:gd name="T103" fmla="*/ 157 h 278"/>
              <a:gd name="T104" fmla="*/ 367 w 476"/>
              <a:gd name="T105" fmla="*/ 185 h 278"/>
              <a:gd name="T106" fmla="*/ 398 w 476"/>
              <a:gd name="T107" fmla="*/ 185 h 278"/>
              <a:gd name="T108" fmla="*/ 401 w 476"/>
              <a:gd name="T109" fmla="*/ 218 h 278"/>
              <a:gd name="T110" fmla="*/ 401 w 476"/>
              <a:gd name="T111" fmla="*/ 246 h 278"/>
              <a:gd name="T112" fmla="*/ 427 w 476"/>
              <a:gd name="T113" fmla="*/ 273 h 278"/>
              <a:gd name="T114" fmla="*/ 439 w 476"/>
              <a:gd name="T115" fmla="*/ 246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6" h="278">
                <a:moveTo>
                  <a:pt x="205" y="84"/>
                </a:moveTo>
                <a:cubicBezTo>
                  <a:pt x="181" y="84"/>
                  <a:pt x="181" y="84"/>
                  <a:pt x="181" y="84"/>
                </a:cubicBezTo>
                <a:cubicBezTo>
                  <a:pt x="178" y="84"/>
                  <a:pt x="176" y="87"/>
                  <a:pt x="176" y="89"/>
                </a:cubicBezTo>
                <a:cubicBezTo>
                  <a:pt x="176" y="92"/>
                  <a:pt x="178" y="95"/>
                  <a:pt x="181" y="95"/>
                </a:cubicBezTo>
                <a:cubicBezTo>
                  <a:pt x="190" y="95"/>
                  <a:pt x="190" y="95"/>
                  <a:pt x="190" y="95"/>
                </a:cubicBezTo>
                <a:cubicBezTo>
                  <a:pt x="191" y="95"/>
                  <a:pt x="192" y="95"/>
                  <a:pt x="192" y="96"/>
                </a:cubicBezTo>
                <a:cubicBezTo>
                  <a:pt x="192" y="97"/>
                  <a:pt x="191" y="98"/>
                  <a:pt x="190" y="98"/>
                </a:cubicBezTo>
                <a:cubicBezTo>
                  <a:pt x="181" y="98"/>
                  <a:pt x="181" y="98"/>
                  <a:pt x="181" y="98"/>
                </a:cubicBezTo>
                <a:cubicBezTo>
                  <a:pt x="178" y="98"/>
                  <a:pt x="176" y="100"/>
                  <a:pt x="176" y="103"/>
                </a:cubicBezTo>
                <a:cubicBezTo>
                  <a:pt x="176" y="106"/>
                  <a:pt x="178" y="108"/>
                  <a:pt x="181" y="108"/>
                </a:cubicBezTo>
                <a:cubicBezTo>
                  <a:pt x="228" y="108"/>
                  <a:pt x="228" y="108"/>
                  <a:pt x="228" y="108"/>
                </a:cubicBezTo>
                <a:cubicBezTo>
                  <a:pt x="229" y="108"/>
                  <a:pt x="230" y="109"/>
                  <a:pt x="230" y="110"/>
                </a:cubicBezTo>
                <a:cubicBezTo>
                  <a:pt x="230" y="111"/>
                  <a:pt x="229" y="112"/>
                  <a:pt x="228" y="112"/>
                </a:cubicBezTo>
                <a:cubicBezTo>
                  <a:pt x="200" y="112"/>
                  <a:pt x="200" y="112"/>
                  <a:pt x="200" y="112"/>
                </a:cubicBezTo>
                <a:cubicBezTo>
                  <a:pt x="197" y="112"/>
                  <a:pt x="194" y="114"/>
                  <a:pt x="194" y="117"/>
                </a:cubicBezTo>
                <a:cubicBezTo>
                  <a:pt x="194" y="119"/>
                  <a:pt x="197" y="122"/>
                  <a:pt x="200" y="122"/>
                </a:cubicBezTo>
                <a:cubicBezTo>
                  <a:pt x="229" y="122"/>
                  <a:pt x="229" y="122"/>
                  <a:pt x="229" y="122"/>
                </a:cubicBezTo>
                <a:cubicBezTo>
                  <a:pt x="230" y="122"/>
                  <a:pt x="231" y="122"/>
                  <a:pt x="231" y="123"/>
                </a:cubicBezTo>
                <a:cubicBezTo>
                  <a:pt x="231" y="124"/>
                  <a:pt x="230" y="125"/>
                  <a:pt x="229" y="125"/>
                </a:cubicBezTo>
                <a:cubicBezTo>
                  <a:pt x="190" y="125"/>
                  <a:pt x="190" y="125"/>
                  <a:pt x="190" y="125"/>
                </a:cubicBezTo>
                <a:cubicBezTo>
                  <a:pt x="187" y="125"/>
                  <a:pt x="185" y="127"/>
                  <a:pt x="185" y="130"/>
                </a:cubicBezTo>
                <a:cubicBezTo>
                  <a:pt x="185" y="133"/>
                  <a:pt x="187" y="135"/>
                  <a:pt x="190" y="135"/>
                </a:cubicBezTo>
                <a:cubicBezTo>
                  <a:pt x="203" y="135"/>
                  <a:pt x="203" y="135"/>
                  <a:pt x="203" y="135"/>
                </a:cubicBezTo>
                <a:cubicBezTo>
                  <a:pt x="204" y="135"/>
                  <a:pt x="204" y="136"/>
                  <a:pt x="204" y="137"/>
                </a:cubicBezTo>
                <a:cubicBezTo>
                  <a:pt x="204" y="138"/>
                  <a:pt x="204" y="139"/>
                  <a:pt x="203" y="139"/>
                </a:cubicBezTo>
                <a:cubicBezTo>
                  <a:pt x="190" y="139"/>
                  <a:pt x="190" y="139"/>
                  <a:pt x="190" y="139"/>
                </a:cubicBezTo>
                <a:cubicBezTo>
                  <a:pt x="187" y="139"/>
                  <a:pt x="185" y="141"/>
                  <a:pt x="185" y="144"/>
                </a:cubicBezTo>
                <a:cubicBezTo>
                  <a:pt x="185" y="147"/>
                  <a:pt x="187" y="149"/>
                  <a:pt x="190" y="149"/>
                </a:cubicBezTo>
                <a:cubicBezTo>
                  <a:pt x="238" y="149"/>
                  <a:pt x="238" y="149"/>
                  <a:pt x="238" y="149"/>
                </a:cubicBezTo>
                <a:cubicBezTo>
                  <a:pt x="239" y="149"/>
                  <a:pt x="240" y="150"/>
                  <a:pt x="240" y="151"/>
                </a:cubicBezTo>
                <a:cubicBezTo>
                  <a:pt x="240" y="151"/>
                  <a:pt x="239" y="152"/>
                  <a:pt x="238" y="152"/>
                </a:cubicBezTo>
                <a:cubicBezTo>
                  <a:pt x="180" y="152"/>
                  <a:pt x="180" y="152"/>
                  <a:pt x="180" y="152"/>
                </a:cubicBezTo>
                <a:cubicBezTo>
                  <a:pt x="177" y="152"/>
                  <a:pt x="175" y="154"/>
                  <a:pt x="175" y="157"/>
                </a:cubicBezTo>
                <a:cubicBezTo>
                  <a:pt x="175" y="160"/>
                  <a:pt x="177" y="162"/>
                  <a:pt x="180" y="162"/>
                </a:cubicBezTo>
                <a:cubicBezTo>
                  <a:pt x="247" y="162"/>
                  <a:pt x="247" y="162"/>
                  <a:pt x="247" y="162"/>
                </a:cubicBezTo>
                <a:cubicBezTo>
                  <a:pt x="248" y="162"/>
                  <a:pt x="248" y="163"/>
                  <a:pt x="248" y="164"/>
                </a:cubicBezTo>
                <a:cubicBezTo>
                  <a:pt x="248" y="165"/>
                  <a:pt x="248" y="166"/>
                  <a:pt x="247" y="166"/>
                </a:cubicBezTo>
                <a:cubicBezTo>
                  <a:pt x="187" y="166"/>
                  <a:pt x="187" y="166"/>
                  <a:pt x="187" y="166"/>
                </a:cubicBezTo>
                <a:cubicBezTo>
                  <a:pt x="184" y="166"/>
                  <a:pt x="182" y="168"/>
                  <a:pt x="182" y="171"/>
                </a:cubicBezTo>
                <a:cubicBezTo>
                  <a:pt x="182" y="174"/>
                  <a:pt x="184" y="176"/>
                  <a:pt x="187" y="176"/>
                </a:cubicBezTo>
                <a:cubicBezTo>
                  <a:pt x="260" y="176"/>
                  <a:pt x="260" y="176"/>
                  <a:pt x="260" y="176"/>
                </a:cubicBezTo>
                <a:cubicBezTo>
                  <a:pt x="261" y="176"/>
                  <a:pt x="262" y="177"/>
                  <a:pt x="262" y="178"/>
                </a:cubicBezTo>
                <a:cubicBezTo>
                  <a:pt x="262" y="179"/>
                  <a:pt x="261" y="179"/>
                  <a:pt x="260" y="179"/>
                </a:cubicBezTo>
                <a:cubicBezTo>
                  <a:pt x="213" y="179"/>
                  <a:pt x="213" y="179"/>
                  <a:pt x="213" y="179"/>
                </a:cubicBezTo>
                <a:cubicBezTo>
                  <a:pt x="211" y="179"/>
                  <a:pt x="208" y="182"/>
                  <a:pt x="208" y="185"/>
                </a:cubicBezTo>
                <a:cubicBezTo>
                  <a:pt x="208" y="187"/>
                  <a:pt x="211" y="190"/>
                  <a:pt x="213" y="190"/>
                </a:cubicBezTo>
                <a:cubicBezTo>
                  <a:pt x="247" y="190"/>
                  <a:pt x="247" y="190"/>
                  <a:pt x="247" y="190"/>
                </a:cubicBezTo>
                <a:cubicBezTo>
                  <a:pt x="248" y="190"/>
                  <a:pt x="249" y="190"/>
                  <a:pt x="249" y="191"/>
                </a:cubicBezTo>
                <a:cubicBezTo>
                  <a:pt x="249" y="192"/>
                  <a:pt x="248" y="193"/>
                  <a:pt x="247" y="193"/>
                </a:cubicBezTo>
                <a:cubicBezTo>
                  <a:pt x="216" y="193"/>
                  <a:pt x="216" y="193"/>
                  <a:pt x="216" y="193"/>
                </a:cubicBezTo>
                <a:cubicBezTo>
                  <a:pt x="213" y="193"/>
                  <a:pt x="210" y="195"/>
                  <a:pt x="210" y="198"/>
                </a:cubicBezTo>
                <a:cubicBezTo>
                  <a:pt x="210" y="201"/>
                  <a:pt x="213" y="203"/>
                  <a:pt x="216" y="203"/>
                </a:cubicBezTo>
                <a:cubicBezTo>
                  <a:pt x="248" y="203"/>
                  <a:pt x="248" y="203"/>
                  <a:pt x="248" y="203"/>
                </a:cubicBezTo>
                <a:cubicBezTo>
                  <a:pt x="249" y="203"/>
                  <a:pt x="250" y="204"/>
                  <a:pt x="250" y="205"/>
                </a:cubicBezTo>
                <a:cubicBezTo>
                  <a:pt x="250" y="206"/>
                  <a:pt x="249" y="207"/>
                  <a:pt x="248" y="207"/>
                </a:cubicBezTo>
                <a:cubicBezTo>
                  <a:pt x="217" y="207"/>
                  <a:pt x="217" y="207"/>
                  <a:pt x="217" y="207"/>
                </a:cubicBezTo>
                <a:cubicBezTo>
                  <a:pt x="214" y="207"/>
                  <a:pt x="212" y="209"/>
                  <a:pt x="212" y="212"/>
                </a:cubicBezTo>
                <a:cubicBezTo>
                  <a:pt x="212" y="214"/>
                  <a:pt x="214" y="217"/>
                  <a:pt x="217" y="217"/>
                </a:cubicBezTo>
                <a:cubicBezTo>
                  <a:pt x="240" y="217"/>
                  <a:pt x="240" y="217"/>
                  <a:pt x="240" y="217"/>
                </a:cubicBezTo>
                <a:cubicBezTo>
                  <a:pt x="241" y="217"/>
                  <a:pt x="241" y="217"/>
                  <a:pt x="241" y="218"/>
                </a:cubicBezTo>
                <a:cubicBezTo>
                  <a:pt x="241" y="219"/>
                  <a:pt x="241" y="220"/>
                  <a:pt x="240" y="220"/>
                </a:cubicBezTo>
                <a:cubicBezTo>
                  <a:pt x="222" y="220"/>
                  <a:pt x="222" y="220"/>
                  <a:pt x="222" y="220"/>
                </a:cubicBezTo>
                <a:cubicBezTo>
                  <a:pt x="219" y="220"/>
                  <a:pt x="217" y="222"/>
                  <a:pt x="217" y="225"/>
                </a:cubicBezTo>
                <a:cubicBezTo>
                  <a:pt x="217" y="228"/>
                  <a:pt x="219" y="230"/>
                  <a:pt x="222" y="230"/>
                </a:cubicBezTo>
                <a:cubicBezTo>
                  <a:pt x="231" y="230"/>
                  <a:pt x="231" y="230"/>
                  <a:pt x="231" y="230"/>
                </a:cubicBezTo>
                <a:cubicBezTo>
                  <a:pt x="232" y="230"/>
                  <a:pt x="232" y="231"/>
                  <a:pt x="232" y="232"/>
                </a:cubicBezTo>
                <a:cubicBezTo>
                  <a:pt x="232" y="233"/>
                  <a:pt x="232" y="234"/>
                  <a:pt x="231" y="234"/>
                </a:cubicBezTo>
                <a:cubicBezTo>
                  <a:pt x="230" y="234"/>
                  <a:pt x="230" y="234"/>
                  <a:pt x="230" y="234"/>
                </a:cubicBezTo>
                <a:cubicBezTo>
                  <a:pt x="225" y="234"/>
                  <a:pt x="222" y="237"/>
                  <a:pt x="222" y="242"/>
                </a:cubicBezTo>
                <a:cubicBezTo>
                  <a:pt x="222" y="247"/>
                  <a:pt x="225" y="251"/>
                  <a:pt x="230" y="251"/>
                </a:cubicBezTo>
                <a:cubicBezTo>
                  <a:pt x="240" y="251"/>
                  <a:pt x="240" y="251"/>
                  <a:pt x="240" y="251"/>
                </a:cubicBezTo>
                <a:cubicBezTo>
                  <a:pt x="243" y="251"/>
                  <a:pt x="245" y="253"/>
                  <a:pt x="245" y="256"/>
                </a:cubicBezTo>
                <a:cubicBezTo>
                  <a:pt x="245" y="259"/>
                  <a:pt x="243" y="261"/>
                  <a:pt x="240" y="261"/>
                </a:cubicBezTo>
                <a:cubicBezTo>
                  <a:pt x="105" y="261"/>
                  <a:pt x="105" y="261"/>
                  <a:pt x="105" y="261"/>
                </a:cubicBezTo>
                <a:cubicBezTo>
                  <a:pt x="104" y="261"/>
                  <a:pt x="103" y="260"/>
                  <a:pt x="103" y="259"/>
                </a:cubicBezTo>
                <a:cubicBezTo>
                  <a:pt x="103" y="258"/>
                  <a:pt x="104" y="257"/>
                  <a:pt x="105" y="257"/>
                </a:cubicBezTo>
                <a:cubicBezTo>
                  <a:pt x="112" y="257"/>
                  <a:pt x="112" y="257"/>
                  <a:pt x="112" y="257"/>
                </a:cubicBezTo>
                <a:cubicBezTo>
                  <a:pt x="114" y="257"/>
                  <a:pt x="116" y="255"/>
                  <a:pt x="116" y="252"/>
                </a:cubicBezTo>
                <a:cubicBezTo>
                  <a:pt x="116" y="250"/>
                  <a:pt x="114" y="247"/>
                  <a:pt x="112" y="247"/>
                </a:cubicBezTo>
                <a:cubicBezTo>
                  <a:pt x="105" y="247"/>
                  <a:pt x="105" y="247"/>
                  <a:pt x="105" y="247"/>
                </a:cubicBezTo>
                <a:cubicBezTo>
                  <a:pt x="104" y="247"/>
                  <a:pt x="103" y="247"/>
                  <a:pt x="103" y="246"/>
                </a:cubicBezTo>
                <a:cubicBezTo>
                  <a:pt x="103" y="245"/>
                  <a:pt x="104" y="244"/>
                  <a:pt x="105" y="244"/>
                </a:cubicBezTo>
                <a:cubicBezTo>
                  <a:pt x="117" y="244"/>
                  <a:pt x="117" y="244"/>
                  <a:pt x="117" y="244"/>
                </a:cubicBezTo>
                <a:cubicBezTo>
                  <a:pt x="120" y="244"/>
                  <a:pt x="122" y="242"/>
                  <a:pt x="122" y="239"/>
                </a:cubicBezTo>
                <a:cubicBezTo>
                  <a:pt x="122" y="236"/>
                  <a:pt x="120" y="234"/>
                  <a:pt x="117" y="234"/>
                </a:cubicBezTo>
                <a:cubicBezTo>
                  <a:pt x="104" y="234"/>
                  <a:pt x="104" y="234"/>
                  <a:pt x="104" y="234"/>
                </a:cubicBezTo>
                <a:cubicBezTo>
                  <a:pt x="103" y="234"/>
                  <a:pt x="102" y="233"/>
                  <a:pt x="102" y="232"/>
                </a:cubicBezTo>
                <a:cubicBezTo>
                  <a:pt x="102" y="231"/>
                  <a:pt x="103" y="230"/>
                  <a:pt x="104" y="230"/>
                </a:cubicBezTo>
                <a:cubicBezTo>
                  <a:pt x="130" y="230"/>
                  <a:pt x="130" y="230"/>
                  <a:pt x="130" y="230"/>
                </a:cubicBezTo>
                <a:cubicBezTo>
                  <a:pt x="133" y="230"/>
                  <a:pt x="135" y="228"/>
                  <a:pt x="135" y="225"/>
                </a:cubicBezTo>
                <a:cubicBezTo>
                  <a:pt x="135" y="222"/>
                  <a:pt x="133" y="220"/>
                  <a:pt x="130" y="220"/>
                </a:cubicBezTo>
                <a:cubicBezTo>
                  <a:pt x="105" y="220"/>
                  <a:pt x="105" y="220"/>
                  <a:pt x="105" y="220"/>
                </a:cubicBezTo>
                <a:cubicBezTo>
                  <a:pt x="104" y="220"/>
                  <a:pt x="104" y="219"/>
                  <a:pt x="104" y="218"/>
                </a:cubicBezTo>
                <a:cubicBezTo>
                  <a:pt x="104" y="217"/>
                  <a:pt x="104" y="217"/>
                  <a:pt x="105" y="217"/>
                </a:cubicBezTo>
                <a:cubicBezTo>
                  <a:pt x="140" y="217"/>
                  <a:pt x="140" y="217"/>
                  <a:pt x="140" y="217"/>
                </a:cubicBezTo>
                <a:cubicBezTo>
                  <a:pt x="143" y="217"/>
                  <a:pt x="145" y="214"/>
                  <a:pt x="145" y="212"/>
                </a:cubicBezTo>
                <a:cubicBezTo>
                  <a:pt x="145" y="209"/>
                  <a:pt x="143" y="207"/>
                  <a:pt x="140" y="207"/>
                </a:cubicBezTo>
                <a:cubicBezTo>
                  <a:pt x="99" y="207"/>
                  <a:pt x="99" y="207"/>
                  <a:pt x="99" y="207"/>
                </a:cubicBezTo>
                <a:cubicBezTo>
                  <a:pt x="98" y="207"/>
                  <a:pt x="97" y="206"/>
                  <a:pt x="97" y="205"/>
                </a:cubicBezTo>
                <a:cubicBezTo>
                  <a:pt x="97" y="204"/>
                  <a:pt x="98" y="203"/>
                  <a:pt x="99" y="203"/>
                </a:cubicBezTo>
                <a:cubicBezTo>
                  <a:pt x="143" y="203"/>
                  <a:pt x="143" y="203"/>
                  <a:pt x="143" y="203"/>
                </a:cubicBezTo>
                <a:cubicBezTo>
                  <a:pt x="146" y="203"/>
                  <a:pt x="148" y="201"/>
                  <a:pt x="148" y="198"/>
                </a:cubicBezTo>
                <a:cubicBezTo>
                  <a:pt x="148" y="195"/>
                  <a:pt x="146" y="193"/>
                  <a:pt x="143" y="193"/>
                </a:cubicBezTo>
                <a:cubicBezTo>
                  <a:pt x="89" y="193"/>
                  <a:pt x="89" y="193"/>
                  <a:pt x="89" y="193"/>
                </a:cubicBezTo>
                <a:cubicBezTo>
                  <a:pt x="88" y="193"/>
                  <a:pt x="88" y="192"/>
                  <a:pt x="88" y="191"/>
                </a:cubicBezTo>
                <a:cubicBezTo>
                  <a:pt x="88" y="190"/>
                  <a:pt x="88" y="190"/>
                  <a:pt x="89" y="190"/>
                </a:cubicBezTo>
                <a:cubicBezTo>
                  <a:pt x="125" y="190"/>
                  <a:pt x="125" y="190"/>
                  <a:pt x="125" y="190"/>
                </a:cubicBezTo>
                <a:cubicBezTo>
                  <a:pt x="128" y="190"/>
                  <a:pt x="130" y="187"/>
                  <a:pt x="130" y="185"/>
                </a:cubicBezTo>
                <a:cubicBezTo>
                  <a:pt x="130" y="182"/>
                  <a:pt x="128" y="179"/>
                  <a:pt x="125" y="179"/>
                </a:cubicBezTo>
                <a:cubicBezTo>
                  <a:pt x="80" y="179"/>
                  <a:pt x="80" y="179"/>
                  <a:pt x="80" y="179"/>
                </a:cubicBezTo>
                <a:cubicBezTo>
                  <a:pt x="79" y="179"/>
                  <a:pt x="78" y="179"/>
                  <a:pt x="78" y="178"/>
                </a:cubicBezTo>
                <a:cubicBezTo>
                  <a:pt x="78" y="177"/>
                  <a:pt x="79" y="176"/>
                  <a:pt x="80" y="176"/>
                </a:cubicBezTo>
                <a:cubicBezTo>
                  <a:pt x="84" y="176"/>
                  <a:pt x="84" y="176"/>
                  <a:pt x="84" y="176"/>
                </a:cubicBezTo>
                <a:cubicBezTo>
                  <a:pt x="86" y="176"/>
                  <a:pt x="89" y="174"/>
                  <a:pt x="89" y="171"/>
                </a:cubicBezTo>
                <a:cubicBezTo>
                  <a:pt x="89" y="168"/>
                  <a:pt x="86" y="166"/>
                  <a:pt x="84" y="166"/>
                </a:cubicBezTo>
                <a:cubicBezTo>
                  <a:pt x="65" y="166"/>
                  <a:pt x="65" y="166"/>
                  <a:pt x="65" y="166"/>
                </a:cubicBezTo>
                <a:cubicBezTo>
                  <a:pt x="64" y="166"/>
                  <a:pt x="63" y="165"/>
                  <a:pt x="63" y="164"/>
                </a:cubicBezTo>
                <a:cubicBezTo>
                  <a:pt x="63" y="163"/>
                  <a:pt x="64" y="162"/>
                  <a:pt x="65" y="162"/>
                </a:cubicBezTo>
                <a:cubicBezTo>
                  <a:pt x="65" y="162"/>
                  <a:pt x="65" y="162"/>
                  <a:pt x="65" y="162"/>
                </a:cubicBezTo>
                <a:cubicBezTo>
                  <a:pt x="68" y="162"/>
                  <a:pt x="70" y="160"/>
                  <a:pt x="70" y="157"/>
                </a:cubicBezTo>
                <a:cubicBezTo>
                  <a:pt x="70" y="154"/>
                  <a:pt x="68" y="152"/>
                  <a:pt x="65" y="152"/>
                </a:cubicBezTo>
                <a:cubicBezTo>
                  <a:pt x="56" y="152"/>
                  <a:pt x="56" y="152"/>
                  <a:pt x="56" y="152"/>
                </a:cubicBezTo>
                <a:cubicBezTo>
                  <a:pt x="55" y="152"/>
                  <a:pt x="54" y="151"/>
                  <a:pt x="54" y="151"/>
                </a:cubicBezTo>
                <a:cubicBezTo>
                  <a:pt x="54" y="150"/>
                  <a:pt x="55" y="149"/>
                  <a:pt x="56" y="149"/>
                </a:cubicBezTo>
                <a:cubicBezTo>
                  <a:pt x="63" y="149"/>
                  <a:pt x="63" y="149"/>
                  <a:pt x="63" y="149"/>
                </a:cubicBezTo>
                <a:cubicBezTo>
                  <a:pt x="66" y="149"/>
                  <a:pt x="68" y="147"/>
                  <a:pt x="68" y="144"/>
                </a:cubicBezTo>
                <a:cubicBezTo>
                  <a:pt x="68" y="141"/>
                  <a:pt x="66" y="139"/>
                  <a:pt x="63" y="139"/>
                </a:cubicBezTo>
                <a:cubicBezTo>
                  <a:pt x="45" y="139"/>
                  <a:pt x="45" y="139"/>
                  <a:pt x="45" y="139"/>
                </a:cubicBezTo>
                <a:cubicBezTo>
                  <a:pt x="44" y="139"/>
                  <a:pt x="43" y="138"/>
                  <a:pt x="43" y="137"/>
                </a:cubicBezTo>
                <a:cubicBezTo>
                  <a:pt x="43" y="136"/>
                  <a:pt x="44" y="135"/>
                  <a:pt x="45" y="135"/>
                </a:cubicBezTo>
                <a:cubicBezTo>
                  <a:pt x="90" y="135"/>
                  <a:pt x="90" y="135"/>
                  <a:pt x="90" y="135"/>
                </a:cubicBezTo>
                <a:cubicBezTo>
                  <a:pt x="93" y="135"/>
                  <a:pt x="95" y="133"/>
                  <a:pt x="95" y="130"/>
                </a:cubicBezTo>
                <a:cubicBezTo>
                  <a:pt x="95" y="127"/>
                  <a:pt x="93" y="125"/>
                  <a:pt x="90" y="125"/>
                </a:cubicBezTo>
                <a:cubicBezTo>
                  <a:pt x="39" y="125"/>
                  <a:pt x="39" y="125"/>
                  <a:pt x="39" y="125"/>
                </a:cubicBezTo>
                <a:cubicBezTo>
                  <a:pt x="38" y="125"/>
                  <a:pt x="37" y="124"/>
                  <a:pt x="37" y="123"/>
                </a:cubicBezTo>
                <a:cubicBezTo>
                  <a:pt x="37" y="122"/>
                  <a:pt x="38" y="122"/>
                  <a:pt x="39" y="122"/>
                </a:cubicBezTo>
                <a:cubicBezTo>
                  <a:pt x="102" y="122"/>
                  <a:pt x="102" y="122"/>
                  <a:pt x="102" y="122"/>
                </a:cubicBezTo>
                <a:cubicBezTo>
                  <a:pt x="105" y="122"/>
                  <a:pt x="107" y="119"/>
                  <a:pt x="107" y="117"/>
                </a:cubicBezTo>
                <a:cubicBezTo>
                  <a:pt x="107" y="114"/>
                  <a:pt x="105" y="112"/>
                  <a:pt x="102" y="112"/>
                </a:cubicBezTo>
                <a:cubicBezTo>
                  <a:pt x="43" y="112"/>
                  <a:pt x="43" y="112"/>
                  <a:pt x="43" y="112"/>
                </a:cubicBezTo>
                <a:cubicBezTo>
                  <a:pt x="42" y="112"/>
                  <a:pt x="41" y="111"/>
                  <a:pt x="41" y="110"/>
                </a:cubicBezTo>
                <a:cubicBezTo>
                  <a:pt x="41" y="109"/>
                  <a:pt x="42" y="108"/>
                  <a:pt x="43" y="108"/>
                </a:cubicBezTo>
                <a:cubicBezTo>
                  <a:pt x="122" y="108"/>
                  <a:pt x="122" y="108"/>
                  <a:pt x="122" y="108"/>
                </a:cubicBezTo>
                <a:cubicBezTo>
                  <a:pt x="125" y="108"/>
                  <a:pt x="128" y="106"/>
                  <a:pt x="128" y="103"/>
                </a:cubicBezTo>
                <a:cubicBezTo>
                  <a:pt x="128" y="100"/>
                  <a:pt x="125" y="98"/>
                  <a:pt x="122" y="98"/>
                </a:cubicBezTo>
                <a:cubicBezTo>
                  <a:pt x="39" y="98"/>
                  <a:pt x="39" y="98"/>
                  <a:pt x="39" y="98"/>
                </a:cubicBezTo>
                <a:cubicBezTo>
                  <a:pt x="38" y="98"/>
                  <a:pt x="37" y="97"/>
                  <a:pt x="37" y="96"/>
                </a:cubicBezTo>
                <a:cubicBezTo>
                  <a:pt x="37" y="95"/>
                  <a:pt x="38" y="95"/>
                  <a:pt x="39" y="95"/>
                </a:cubicBezTo>
                <a:cubicBezTo>
                  <a:pt x="123" y="95"/>
                  <a:pt x="123" y="95"/>
                  <a:pt x="123" y="95"/>
                </a:cubicBezTo>
                <a:cubicBezTo>
                  <a:pt x="126" y="95"/>
                  <a:pt x="128" y="92"/>
                  <a:pt x="128" y="89"/>
                </a:cubicBezTo>
                <a:cubicBezTo>
                  <a:pt x="128" y="89"/>
                  <a:pt x="128" y="88"/>
                  <a:pt x="128" y="88"/>
                </a:cubicBezTo>
                <a:cubicBezTo>
                  <a:pt x="148" y="88"/>
                  <a:pt x="148" y="88"/>
                  <a:pt x="148" y="88"/>
                </a:cubicBezTo>
                <a:cubicBezTo>
                  <a:pt x="150" y="88"/>
                  <a:pt x="152" y="85"/>
                  <a:pt x="152" y="83"/>
                </a:cubicBezTo>
                <a:cubicBezTo>
                  <a:pt x="152" y="80"/>
                  <a:pt x="150" y="78"/>
                  <a:pt x="148" y="78"/>
                </a:cubicBezTo>
                <a:cubicBezTo>
                  <a:pt x="142" y="78"/>
                  <a:pt x="142" y="78"/>
                  <a:pt x="142" y="78"/>
                </a:cubicBezTo>
                <a:cubicBezTo>
                  <a:pt x="141" y="78"/>
                  <a:pt x="140" y="77"/>
                  <a:pt x="140" y="76"/>
                </a:cubicBezTo>
                <a:cubicBezTo>
                  <a:pt x="140" y="75"/>
                  <a:pt x="141" y="74"/>
                  <a:pt x="142" y="74"/>
                </a:cubicBezTo>
                <a:cubicBezTo>
                  <a:pt x="170" y="74"/>
                  <a:pt x="170" y="74"/>
                  <a:pt x="170" y="74"/>
                </a:cubicBezTo>
                <a:cubicBezTo>
                  <a:pt x="173" y="74"/>
                  <a:pt x="175" y="72"/>
                  <a:pt x="175" y="69"/>
                </a:cubicBezTo>
                <a:cubicBezTo>
                  <a:pt x="175" y="66"/>
                  <a:pt x="173" y="64"/>
                  <a:pt x="170" y="64"/>
                </a:cubicBezTo>
                <a:cubicBezTo>
                  <a:pt x="142" y="64"/>
                  <a:pt x="142" y="64"/>
                  <a:pt x="142" y="64"/>
                </a:cubicBezTo>
                <a:cubicBezTo>
                  <a:pt x="141" y="64"/>
                  <a:pt x="140" y="63"/>
                  <a:pt x="140" y="62"/>
                </a:cubicBezTo>
                <a:cubicBezTo>
                  <a:pt x="140" y="62"/>
                  <a:pt x="141" y="61"/>
                  <a:pt x="142" y="61"/>
                </a:cubicBezTo>
                <a:cubicBezTo>
                  <a:pt x="173" y="61"/>
                  <a:pt x="173" y="61"/>
                  <a:pt x="173" y="61"/>
                </a:cubicBezTo>
                <a:cubicBezTo>
                  <a:pt x="176" y="61"/>
                  <a:pt x="178" y="58"/>
                  <a:pt x="178" y="56"/>
                </a:cubicBezTo>
                <a:cubicBezTo>
                  <a:pt x="178" y="53"/>
                  <a:pt x="176" y="50"/>
                  <a:pt x="173" y="50"/>
                </a:cubicBezTo>
                <a:cubicBezTo>
                  <a:pt x="137" y="50"/>
                  <a:pt x="137" y="50"/>
                  <a:pt x="137" y="50"/>
                </a:cubicBezTo>
                <a:cubicBezTo>
                  <a:pt x="136" y="50"/>
                  <a:pt x="135" y="50"/>
                  <a:pt x="135" y="49"/>
                </a:cubicBezTo>
                <a:cubicBezTo>
                  <a:pt x="135" y="48"/>
                  <a:pt x="136" y="47"/>
                  <a:pt x="137" y="47"/>
                </a:cubicBezTo>
                <a:cubicBezTo>
                  <a:pt x="177" y="47"/>
                  <a:pt x="177" y="47"/>
                  <a:pt x="177" y="47"/>
                </a:cubicBezTo>
                <a:cubicBezTo>
                  <a:pt x="179" y="47"/>
                  <a:pt x="182" y="45"/>
                  <a:pt x="182" y="42"/>
                </a:cubicBezTo>
                <a:cubicBezTo>
                  <a:pt x="182" y="39"/>
                  <a:pt x="179" y="37"/>
                  <a:pt x="177" y="37"/>
                </a:cubicBezTo>
                <a:cubicBezTo>
                  <a:pt x="132" y="37"/>
                  <a:pt x="132" y="37"/>
                  <a:pt x="132" y="37"/>
                </a:cubicBezTo>
                <a:cubicBezTo>
                  <a:pt x="132" y="37"/>
                  <a:pt x="131" y="36"/>
                  <a:pt x="131" y="35"/>
                </a:cubicBezTo>
                <a:cubicBezTo>
                  <a:pt x="131" y="34"/>
                  <a:pt x="132" y="34"/>
                  <a:pt x="132" y="34"/>
                </a:cubicBezTo>
                <a:cubicBezTo>
                  <a:pt x="178" y="34"/>
                  <a:pt x="178" y="34"/>
                  <a:pt x="178" y="34"/>
                </a:cubicBezTo>
                <a:cubicBezTo>
                  <a:pt x="181" y="34"/>
                  <a:pt x="183" y="31"/>
                  <a:pt x="183" y="28"/>
                </a:cubicBezTo>
                <a:cubicBezTo>
                  <a:pt x="183" y="26"/>
                  <a:pt x="181" y="23"/>
                  <a:pt x="178" y="23"/>
                </a:cubicBezTo>
                <a:cubicBezTo>
                  <a:pt x="147" y="23"/>
                  <a:pt x="147" y="23"/>
                  <a:pt x="147" y="23"/>
                </a:cubicBezTo>
                <a:cubicBezTo>
                  <a:pt x="146" y="23"/>
                  <a:pt x="145" y="23"/>
                  <a:pt x="145" y="22"/>
                </a:cubicBezTo>
                <a:cubicBezTo>
                  <a:pt x="145" y="21"/>
                  <a:pt x="146" y="20"/>
                  <a:pt x="147" y="20"/>
                </a:cubicBezTo>
                <a:cubicBezTo>
                  <a:pt x="292" y="20"/>
                  <a:pt x="292" y="20"/>
                  <a:pt x="292" y="20"/>
                </a:cubicBezTo>
                <a:cubicBezTo>
                  <a:pt x="292" y="20"/>
                  <a:pt x="293" y="21"/>
                  <a:pt x="293" y="22"/>
                </a:cubicBezTo>
                <a:cubicBezTo>
                  <a:pt x="293" y="23"/>
                  <a:pt x="292" y="23"/>
                  <a:pt x="292" y="23"/>
                </a:cubicBezTo>
                <a:cubicBezTo>
                  <a:pt x="289" y="23"/>
                  <a:pt x="289" y="23"/>
                  <a:pt x="289" y="23"/>
                </a:cubicBezTo>
                <a:cubicBezTo>
                  <a:pt x="286" y="23"/>
                  <a:pt x="284" y="26"/>
                  <a:pt x="284" y="28"/>
                </a:cubicBezTo>
                <a:cubicBezTo>
                  <a:pt x="284" y="31"/>
                  <a:pt x="286" y="34"/>
                  <a:pt x="289" y="34"/>
                </a:cubicBezTo>
                <a:cubicBezTo>
                  <a:pt x="399" y="34"/>
                  <a:pt x="399" y="34"/>
                  <a:pt x="399" y="34"/>
                </a:cubicBezTo>
                <a:cubicBezTo>
                  <a:pt x="400" y="34"/>
                  <a:pt x="401" y="34"/>
                  <a:pt x="401" y="35"/>
                </a:cubicBezTo>
                <a:cubicBezTo>
                  <a:pt x="401" y="36"/>
                  <a:pt x="400" y="37"/>
                  <a:pt x="399" y="37"/>
                </a:cubicBezTo>
                <a:cubicBezTo>
                  <a:pt x="253" y="37"/>
                  <a:pt x="253" y="37"/>
                  <a:pt x="253" y="37"/>
                </a:cubicBezTo>
                <a:cubicBezTo>
                  <a:pt x="251" y="37"/>
                  <a:pt x="248" y="39"/>
                  <a:pt x="248" y="42"/>
                </a:cubicBezTo>
                <a:cubicBezTo>
                  <a:pt x="248" y="45"/>
                  <a:pt x="251" y="47"/>
                  <a:pt x="253" y="47"/>
                </a:cubicBezTo>
                <a:cubicBezTo>
                  <a:pt x="397" y="47"/>
                  <a:pt x="397" y="47"/>
                  <a:pt x="397" y="47"/>
                </a:cubicBezTo>
                <a:cubicBezTo>
                  <a:pt x="398" y="47"/>
                  <a:pt x="399" y="48"/>
                  <a:pt x="399" y="49"/>
                </a:cubicBezTo>
                <a:cubicBezTo>
                  <a:pt x="399" y="50"/>
                  <a:pt x="398" y="50"/>
                  <a:pt x="397" y="50"/>
                </a:cubicBezTo>
                <a:cubicBezTo>
                  <a:pt x="270" y="50"/>
                  <a:pt x="270" y="50"/>
                  <a:pt x="270" y="50"/>
                </a:cubicBezTo>
                <a:cubicBezTo>
                  <a:pt x="267" y="50"/>
                  <a:pt x="265" y="53"/>
                  <a:pt x="265" y="56"/>
                </a:cubicBezTo>
                <a:cubicBezTo>
                  <a:pt x="265" y="58"/>
                  <a:pt x="267" y="61"/>
                  <a:pt x="270" y="61"/>
                </a:cubicBezTo>
                <a:cubicBezTo>
                  <a:pt x="396" y="61"/>
                  <a:pt x="396" y="61"/>
                  <a:pt x="396" y="61"/>
                </a:cubicBezTo>
                <a:cubicBezTo>
                  <a:pt x="397" y="61"/>
                  <a:pt x="398" y="62"/>
                  <a:pt x="398" y="62"/>
                </a:cubicBezTo>
                <a:cubicBezTo>
                  <a:pt x="398" y="63"/>
                  <a:pt x="397" y="64"/>
                  <a:pt x="396" y="64"/>
                </a:cubicBezTo>
                <a:cubicBezTo>
                  <a:pt x="222" y="64"/>
                  <a:pt x="222" y="64"/>
                  <a:pt x="222" y="64"/>
                </a:cubicBezTo>
                <a:cubicBezTo>
                  <a:pt x="219" y="64"/>
                  <a:pt x="217" y="66"/>
                  <a:pt x="217" y="69"/>
                </a:cubicBezTo>
                <a:cubicBezTo>
                  <a:pt x="217" y="72"/>
                  <a:pt x="219" y="74"/>
                  <a:pt x="222" y="74"/>
                </a:cubicBezTo>
                <a:cubicBezTo>
                  <a:pt x="366" y="74"/>
                  <a:pt x="366" y="74"/>
                  <a:pt x="366" y="74"/>
                </a:cubicBezTo>
                <a:cubicBezTo>
                  <a:pt x="367" y="74"/>
                  <a:pt x="368" y="75"/>
                  <a:pt x="368" y="76"/>
                </a:cubicBezTo>
                <a:cubicBezTo>
                  <a:pt x="368" y="77"/>
                  <a:pt x="367" y="78"/>
                  <a:pt x="366" y="78"/>
                </a:cubicBezTo>
                <a:cubicBezTo>
                  <a:pt x="209" y="78"/>
                  <a:pt x="209" y="78"/>
                  <a:pt x="209" y="78"/>
                </a:cubicBezTo>
                <a:cubicBezTo>
                  <a:pt x="207" y="78"/>
                  <a:pt x="204" y="80"/>
                  <a:pt x="204" y="83"/>
                </a:cubicBezTo>
                <a:cubicBezTo>
                  <a:pt x="204" y="83"/>
                  <a:pt x="204" y="84"/>
                  <a:pt x="205" y="84"/>
                </a:cubicBezTo>
                <a:close/>
                <a:moveTo>
                  <a:pt x="471" y="200"/>
                </a:moveTo>
                <a:cubicBezTo>
                  <a:pt x="469" y="200"/>
                  <a:pt x="467" y="202"/>
                  <a:pt x="467" y="205"/>
                </a:cubicBezTo>
                <a:cubicBezTo>
                  <a:pt x="467" y="206"/>
                  <a:pt x="468" y="208"/>
                  <a:pt x="470" y="209"/>
                </a:cubicBezTo>
                <a:cubicBezTo>
                  <a:pt x="468" y="223"/>
                  <a:pt x="456" y="234"/>
                  <a:pt x="442" y="234"/>
                </a:cubicBezTo>
                <a:cubicBezTo>
                  <a:pt x="422" y="234"/>
                  <a:pt x="422" y="234"/>
                  <a:pt x="422" y="234"/>
                </a:cubicBezTo>
                <a:cubicBezTo>
                  <a:pt x="419" y="234"/>
                  <a:pt x="417" y="236"/>
                  <a:pt x="417" y="239"/>
                </a:cubicBezTo>
                <a:cubicBezTo>
                  <a:pt x="417" y="242"/>
                  <a:pt x="419" y="244"/>
                  <a:pt x="422" y="244"/>
                </a:cubicBezTo>
                <a:cubicBezTo>
                  <a:pt x="434" y="244"/>
                  <a:pt x="434" y="244"/>
                  <a:pt x="434" y="244"/>
                </a:cubicBezTo>
                <a:cubicBezTo>
                  <a:pt x="435" y="244"/>
                  <a:pt x="436" y="245"/>
                  <a:pt x="436" y="246"/>
                </a:cubicBezTo>
                <a:cubicBezTo>
                  <a:pt x="436" y="247"/>
                  <a:pt x="435" y="247"/>
                  <a:pt x="434" y="247"/>
                </a:cubicBezTo>
                <a:cubicBezTo>
                  <a:pt x="423" y="247"/>
                  <a:pt x="423" y="247"/>
                  <a:pt x="423" y="247"/>
                </a:cubicBezTo>
                <a:cubicBezTo>
                  <a:pt x="420" y="247"/>
                  <a:pt x="418" y="250"/>
                  <a:pt x="418" y="252"/>
                </a:cubicBezTo>
                <a:cubicBezTo>
                  <a:pt x="418" y="255"/>
                  <a:pt x="420" y="258"/>
                  <a:pt x="423" y="258"/>
                </a:cubicBezTo>
                <a:cubicBezTo>
                  <a:pt x="430" y="258"/>
                  <a:pt x="430" y="258"/>
                  <a:pt x="430" y="258"/>
                </a:cubicBezTo>
                <a:cubicBezTo>
                  <a:pt x="431" y="258"/>
                  <a:pt x="432" y="258"/>
                  <a:pt x="432" y="259"/>
                </a:cubicBezTo>
                <a:cubicBezTo>
                  <a:pt x="432" y="260"/>
                  <a:pt x="431" y="261"/>
                  <a:pt x="430" y="261"/>
                </a:cubicBezTo>
                <a:cubicBezTo>
                  <a:pt x="416" y="261"/>
                  <a:pt x="416" y="261"/>
                  <a:pt x="416" y="261"/>
                </a:cubicBezTo>
                <a:cubicBezTo>
                  <a:pt x="413" y="261"/>
                  <a:pt x="411" y="263"/>
                  <a:pt x="411" y="266"/>
                </a:cubicBezTo>
                <a:cubicBezTo>
                  <a:pt x="411" y="269"/>
                  <a:pt x="413" y="271"/>
                  <a:pt x="416" y="271"/>
                </a:cubicBezTo>
                <a:cubicBezTo>
                  <a:pt x="421" y="271"/>
                  <a:pt x="421" y="271"/>
                  <a:pt x="421" y="271"/>
                </a:cubicBezTo>
                <a:cubicBezTo>
                  <a:pt x="422" y="271"/>
                  <a:pt x="423" y="272"/>
                  <a:pt x="423" y="273"/>
                </a:cubicBezTo>
                <a:cubicBezTo>
                  <a:pt x="423" y="274"/>
                  <a:pt x="422" y="275"/>
                  <a:pt x="421" y="275"/>
                </a:cubicBezTo>
                <a:cubicBezTo>
                  <a:pt x="389" y="275"/>
                  <a:pt x="389" y="275"/>
                  <a:pt x="389" y="275"/>
                </a:cubicBezTo>
                <a:cubicBezTo>
                  <a:pt x="386" y="275"/>
                  <a:pt x="384" y="272"/>
                  <a:pt x="384" y="269"/>
                </a:cubicBezTo>
                <a:cubicBezTo>
                  <a:pt x="384" y="267"/>
                  <a:pt x="386" y="264"/>
                  <a:pt x="389" y="264"/>
                </a:cubicBezTo>
                <a:cubicBezTo>
                  <a:pt x="391" y="264"/>
                  <a:pt x="391" y="264"/>
                  <a:pt x="391" y="264"/>
                </a:cubicBezTo>
                <a:cubicBezTo>
                  <a:pt x="393" y="264"/>
                  <a:pt x="396" y="262"/>
                  <a:pt x="396" y="259"/>
                </a:cubicBezTo>
                <a:cubicBezTo>
                  <a:pt x="396" y="256"/>
                  <a:pt x="393" y="254"/>
                  <a:pt x="391" y="254"/>
                </a:cubicBezTo>
                <a:cubicBezTo>
                  <a:pt x="385" y="254"/>
                  <a:pt x="385" y="254"/>
                  <a:pt x="385" y="254"/>
                </a:cubicBezTo>
                <a:cubicBezTo>
                  <a:pt x="384" y="254"/>
                  <a:pt x="384" y="253"/>
                  <a:pt x="384" y="252"/>
                </a:cubicBezTo>
                <a:cubicBezTo>
                  <a:pt x="384" y="251"/>
                  <a:pt x="384" y="251"/>
                  <a:pt x="385" y="251"/>
                </a:cubicBezTo>
                <a:cubicBezTo>
                  <a:pt x="399" y="251"/>
                  <a:pt x="399" y="251"/>
                  <a:pt x="399" y="251"/>
                </a:cubicBezTo>
                <a:cubicBezTo>
                  <a:pt x="402" y="251"/>
                  <a:pt x="404" y="248"/>
                  <a:pt x="404" y="246"/>
                </a:cubicBezTo>
                <a:cubicBezTo>
                  <a:pt x="404" y="243"/>
                  <a:pt x="402" y="241"/>
                  <a:pt x="399" y="241"/>
                </a:cubicBezTo>
                <a:cubicBezTo>
                  <a:pt x="355" y="241"/>
                  <a:pt x="355" y="241"/>
                  <a:pt x="355" y="241"/>
                </a:cubicBezTo>
                <a:cubicBezTo>
                  <a:pt x="354" y="241"/>
                  <a:pt x="353" y="240"/>
                  <a:pt x="353" y="239"/>
                </a:cubicBezTo>
                <a:cubicBezTo>
                  <a:pt x="353" y="238"/>
                  <a:pt x="354" y="237"/>
                  <a:pt x="355" y="237"/>
                </a:cubicBezTo>
                <a:cubicBezTo>
                  <a:pt x="403" y="237"/>
                  <a:pt x="403" y="237"/>
                  <a:pt x="403" y="237"/>
                </a:cubicBezTo>
                <a:cubicBezTo>
                  <a:pt x="406" y="237"/>
                  <a:pt x="408" y="235"/>
                  <a:pt x="408" y="232"/>
                </a:cubicBezTo>
                <a:cubicBezTo>
                  <a:pt x="408" y="229"/>
                  <a:pt x="406" y="227"/>
                  <a:pt x="403" y="227"/>
                </a:cubicBezTo>
                <a:cubicBezTo>
                  <a:pt x="354" y="227"/>
                  <a:pt x="354" y="227"/>
                  <a:pt x="354" y="227"/>
                </a:cubicBezTo>
                <a:cubicBezTo>
                  <a:pt x="353" y="227"/>
                  <a:pt x="352" y="226"/>
                  <a:pt x="352" y="225"/>
                </a:cubicBezTo>
                <a:cubicBezTo>
                  <a:pt x="352" y="224"/>
                  <a:pt x="353" y="224"/>
                  <a:pt x="354" y="224"/>
                </a:cubicBezTo>
                <a:cubicBezTo>
                  <a:pt x="400" y="224"/>
                  <a:pt x="400" y="224"/>
                  <a:pt x="400" y="224"/>
                </a:cubicBezTo>
                <a:cubicBezTo>
                  <a:pt x="403" y="224"/>
                  <a:pt x="405" y="221"/>
                  <a:pt x="405" y="218"/>
                </a:cubicBezTo>
                <a:cubicBezTo>
                  <a:pt x="405" y="216"/>
                  <a:pt x="403" y="213"/>
                  <a:pt x="400" y="213"/>
                </a:cubicBezTo>
                <a:cubicBezTo>
                  <a:pt x="365" y="213"/>
                  <a:pt x="365" y="213"/>
                  <a:pt x="365" y="213"/>
                </a:cubicBezTo>
                <a:cubicBezTo>
                  <a:pt x="364" y="213"/>
                  <a:pt x="364" y="213"/>
                  <a:pt x="364" y="212"/>
                </a:cubicBezTo>
                <a:cubicBezTo>
                  <a:pt x="364" y="211"/>
                  <a:pt x="364" y="210"/>
                  <a:pt x="365" y="210"/>
                </a:cubicBezTo>
                <a:cubicBezTo>
                  <a:pt x="396" y="210"/>
                  <a:pt x="396" y="210"/>
                  <a:pt x="396" y="210"/>
                </a:cubicBezTo>
                <a:cubicBezTo>
                  <a:pt x="401" y="210"/>
                  <a:pt x="405" y="206"/>
                  <a:pt x="405" y="201"/>
                </a:cubicBezTo>
                <a:cubicBezTo>
                  <a:pt x="405" y="197"/>
                  <a:pt x="401" y="193"/>
                  <a:pt x="396" y="193"/>
                </a:cubicBezTo>
                <a:cubicBezTo>
                  <a:pt x="394" y="193"/>
                  <a:pt x="394" y="193"/>
                  <a:pt x="394" y="193"/>
                </a:cubicBezTo>
                <a:cubicBezTo>
                  <a:pt x="393" y="193"/>
                  <a:pt x="392" y="192"/>
                  <a:pt x="392" y="191"/>
                </a:cubicBezTo>
                <a:cubicBezTo>
                  <a:pt x="392" y="190"/>
                  <a:pt x="393" y="190"/>
                  <a:pt x="394" y="190"/>
                </a:cubicBezTo>
                <a:cubicBezTo>
                  <a:pt x="396" y="190"/>
                  <a:pt x="396" y="190"/>
                  <a:pt x="396" y="190"/>
                </a:cubicBezTo>
                <a:cubicBezTo>
                  <a:pt x="399" y="190"/>
                  <a:pt x="401" y="187"/>
                  <a:pt x="401" y="185"/>
                </a:cubicBezTo>
                <a:cubicBezTo>
                  <a:pt x="401" y="182"/>
                  <a:pt x="399" y="179"/>
                  <a:pt x="396" y="179"/>
                </a:cubicBezTo>
                <a:cubicBezTo>
                  <a:pt x="379" y="179"/>
                  <a:pt x="379" y="179"/>
                  <a:pt x="379" y="179"/>
                </a:cubicBezTo>
                <a:cubicBezTo>
                  <a:pt x="376" y="179"/>
                  <a:pt x="373" y="182"/>
                  <a:pt x="373" y="185"/>
                </a:cubicBezTo>
                <a:cubicBezTo>
                  <a:pt x="373" y="187"/>
                  <a:pt x="376" y="190"/>
                  <a:pt x="379" y="190"/>
                </a:cubicBezTo>
                <a:cubicBezTo>
                  <a:pt x="382" y="190"/>
                  <a:pt x="382" y="190"/>
                  <a:pt x="382" y="190"/>
                </a:cubicBezTo>
                <a:cubicBezTo>
                  <a:pt x="383" y="190"/>
                  <a:pt x="384" y="190"/>
                  <a:pt x="384" y="191"/>
                </a:cubicBezTo>
                <a:cubicBezTo>
                  <a:pt x="384" y="192"/>
                  <a:pt x="383" y="193"/>
                  <a:pt x="382" y="193"/>
                </a:cubicBezTo>
                <a:cubicBezTo>
                  <a:pt x="343" y="193"/>
                  <a:pt x="343" y="193"/>
                  <a:pt x="343" y="193"/>
                </a:cubicBezTo>
                <a:cubicBezTo>
                  <a:pt x="342" y="193"/>
                  <a:pt x="341" y="192"/>
                  <a:pt x="341" y="191"/>
                </a:cubicBezTo>
                <a:cubicBezTo>
                  <a:pt x="341" y="190"/>
                  <a:pt x="342" y="190"/>
                  <a:pt x="343" y="190"/>
                </a:cubicBezTo>
                <a:cubicBezTo>
                  <a:pt x="365" y="190"/>
                  <a:pt x="365" y="190"/>
                  <a:pt x="365" y="190"/>
                </a:cubicBezTo>
                <a:cubicBezTo>
                  <a:pt x="368" y="190"/>
                  <a:pt x="370" y="187"/>
                  <a:pt x="370" y="185"/>
                </a:cubicBezTo>
                <a:cubicBezTo>
                  <a:pt x="370" y="182"/>
                  <a:pt x="368" y="179"/>
                  <a:pt x="365" y="179"/>
                </a:cubicBezTo>
                <a:cubicBezTo>
                  <a:pt x="311" y="179"/>
                  <a:pt x="311" y="179"/>
                  <a:pt x="311" y="179"/>
                </a:cubicBezTo>
                <a:cubicBezTo>
                  <a:pt x="310" y="179"/>
                  <a:pt x="310" y="179"/>
                  <a:pt x="310" y="178"/>
                </a:cubicBezTo>
                <a:cubicBezTo>
                  <a:pt x="310" y="177"/>
                  <a:pt x="310" y="176"/>
                  <a:pt x="311" y="176"/>
                </a:cubicBezTo>
                <a:cubicBezTo>
                  <a:pt x="343" y="176"/>
                  <a:pt x="343" y="176"/>
                  <a:pt x="343" y="176"/>
                </a:cubicBezTo>
                <a:cubicBezTo>
                  <a:pt x="345" y="176"/>
                  <a:pt x="348" y="174"/>
                  <a:pt x="348" y="171"/>
                </a:cubicBezTo>
                <a:cubicBezTo>
                  <a:pt x="348" y="168"/>
                  <a:pt x="345" y="166"/>
                  <a:pt x="343" y="166"/>
                </a:cubicBezTo>
                <a:cubicBezTo>
                  <a:pt x="303" y="166"/>
                  <a:pt x="303" y="166"/>
                  <a:pt x="303" y="166"/>
                </a:cubicBezTo>
                <a:cubicBezTo>
                  <a:pt x="302" y="166"/>
                  <a:pt x="302" y="165"/>
                  <a:pt x="302" y="164"/>
                </a:cubicBezTo>
                <a:cubicBezTo>
                  <a:pt x="302" y="163"/>
                  <a:pt x="302" y="162"/>
                  <a:pt x="303" y="162"/>
                </a:cubicBezTo>
                <a:cubicBezTo>
                  <a:pt x="338" y="162"/>
                  <a:pt x="338" y="162"/>
                  <a:pt x="338" y="162"/>
                </a:cubicBezTo>
                <a:cubicBezTo>
                  <a:pt x="341" y="162"/>
                  <a:pt x="344" y="160"/>
                  <a:pt x="344" y="157"/>
                </a:cubicBezTo>
                <a:cubicBezTo>
                  <a:pt x="344" y="154"/>
                  <a:pt x="341" y="152"/>
                  <a:pt x="338" y="152"/>
                </a:cubicBezTo>
                <a:cubicBezTo>
                  <a:pt x="252" y="152"/>
                  <a:pt x="252" y="152"/>
                  <a:pt x="252" y="152"/>
                </a:cubicBezTo>
                <a:cubicBezTo>
                  <a:pt x="251" y="152"/>
                  <a:pt x="250" y="151"/>
                  <a:pt x="250" y="151"/>
                </a:cubicBezTo>
                <a:cubicBezTo>
                  <a:pt x="250" y="150"/>
                  <a:pt x="251" y="149"/>
                  <a:pt x="252" y="149"/>
                </a:cubicBezTo>
                <a:cubicBezTo>
                  <a:pt x="360" y="149"/>
                  <a:pt x="360" y="149"/>
                  <a:pt x="360" y="149"/>
                </a:cubicBezTo>
                <a:cubicBezTo>
                  <a:pt x="362" y="149"/>
                  <a:pt x="365" y="147"/>
                  <a:pt x="365" y="144"/>
                </a:cubicBezTo>
                <a:cubicBezTo>
                  <a:pt x="365" y="141"/>
                  <a:pt x="362" y="139"/>
                  <a:pt x="360" y="139"/>
                </a:cubicBezTo>
                <a:cubicBezTo>
                  <a:pt x="240" y="139"/>
                  <a:pt x="240" y="139"/>
                  <a:pt x="240" y="139"/>
                </a:cubicBezTo>
                <a:cubicBezTo>
                  <a:pt x="239" y="139"/>
                  <a:pt x="239" y="138"/>
                  <a:pt x="239" y="137"/>
                </a:cubicBezTo>
                <a:cubicBezTo>
                  <a:pt x="239" y="136"/>
                  <a:pt x="239" y="135"/>
                  <a:pt x="240" y="135"/>
                </a:cubicBezTo>
                <a:cubicBezTo>
                  <a:pt x="360" y="135"/>
                  <a:pt x="360" y="135"/>
                  <a:pt x="360" y="135"/>
                </a:cubicBezTo>
                <a:cubicBezTo>
                  <a:pt x="363" y="135"/>
                  <a:pt x="365" y="133"/>
                  <a:pt x="365" y="130"/>
                </a:cubicBezTo>
                <a:cubicBezTo>
                  <a:pt x="365" y="127"/>
                  <a:pt x="363" y="125"/>
                  <a:pt x="360" y="125"/>
                </a:cubicBezTo>
                <a:cubicBezTo>
                  <a:pt x="245" y="125"/>
                  <a:pt x="245" y="125"/>
                  <a:pt x="245" y="125"/>
                </a:cubicBezTo>
                <a:cubicBezTo>
                  <a:pt x="244" y="125"/>
                  <a:pt x="243" y="124"/>
                  <a:pt x="243" y="124"/>
                </a:cubicBezTo>
                <a:cubicBezTo>
                  <a:pt x="243" y="123"/>
                  <a:pt x="244" y="122"/>
                  <a:pt x="245" y="122"/>
                </a:cubicBezTo>
                <a:cubicBezTo>
                  <a:pt x="366" y="122"/>
                  <a:pt x="366" y="122"/>
                  <a:pt x="366" y="122"/>
                </a:cubicBezTo>
                <a:cubicBezTo>
                  <a:pt x="368" y="122"/>
                  <a:pt x="371" y="120"/>
                  <a:pt x="371" y="117"/>
                </a:cubicBezTo>
                <a:cubicBezTo>
                  <a:pt x="371" y="114"/>
                  <a:pt x="368" y="112"/>
                  <a:pt x="366" y="112"/>
                </a:cubicBezTo>
                <a:cubicBezTo>
                  <a:pt x="245" y="112"/>
                  <a:pt x="245" y="112"/>
                  <a:pt x="245" y="112"/>
                </a:cubicBezTo>
                <a:cubicBezTo>
                  <a:pt x="244" y="112"/>
                  <a:pt x="243" y="111"/>
                  <a:pt x="243" y="110"/>
                </a:cubicBezTo>
                <a:cubicBezTo>
                  <a:pt x="243" y="109"/>
                  <a:pt x="244" y="108"/>
                  <a:pt x="245" y="108"/>
                </a:cubicBezTo>
                <a:cubicBezTo>
                  <a:pt x="375" y="108"/>
                  <a:pt x="375" y="108"/>
                  <a:pt x="375" y="108"/>
                </a:cubicBezTo>
                <a:cubicBezTo>
                  <a:pt x="378" y="108"/>
                  <a:pt x="380" y="106"/>
                  <a:pt x="380" y="103"/>
                </a:cubicBezTo>
                <a:cubicBezTo>
                  <a:pt x="380" y="100"/>
                  <a:pt x="378" y="98"/>
                  <a:pt x="375" y="98"/>
                </a:cubicBezTo>
                <a:cubicBezTo>
                  <a:pt x="202" y="98"/>
                  <a:pt x="202" y="98"/>
                  <a:pt x="202" y="98"/>
                </a:cubicBezTo>
                <a:cubicBezTo>
                  <a:pt x="201" y="98"/>
                  <a:pt x="200" y="97"/>
                  <a:pt x="200" y="96"/>
                </a:cubicBezTo>
                <a:cubicBezTo>
                  <a:pt x="200" y="95"/>
                  <a:pt x="201" y="95"/>
                  <a:pt x="202" y="95"/>
                </a:cubicBezTo>
                <a:cubicBezTo>
                  <a:pt x="375" y="95"/>
                  <a:pt x="375" y="95"/>
                  <a:pt x="375" y="95"/>
                </a:cubicBezTo>
                <a:cubicBezTo>
                  <a:pt x="378" y="95"/>
                  <a:pt x="380" y="92"/>
                  <a:pt x="380" y="89"/>
                </a:cubicBezTo>
                <a:cubicBezTo>
                  <a:pt x="380" y="87"/>
                  <a:pt x="378" y="85"/>
                  <a:pt x="375" y="85"/>
                </a:cubicBezTo>
                <a:cubicBezTo>
                  <a:pt x="213" y="85"/>
                  <a:pt x="213" y="85"/>
                  <a:pt x="213" y="85"/>
                </a:cubicBezTo>
                <a:cubicBezTo>
                  <a:pt x="213" y="84"/>
                  <a:pt x="213" y="84"/>
                  <a:pt x="213" y="84"/>
                </a:cubicBezTo>
                <a:cubicBezTo>
                  <a:pt x="209" y="84"/>
                  <a:pt x="209" y="84"/>
                  <a:pt x="209" y="84"/>
                </a:cubicBezTo>
                <a:cubicBezTo>
                  <a:pt x="208" y="84"/>
                  <a:pt x="208" y="84"/>
                  <a:pt x="208" y="83"/>
                </a:cubicBezTo>
                <a:cubicBezTo>
                  <a:pt x="208" y="82"/>
                  <a:pt x="208" y="81"/>
                  <a:pt x="209" y="81"/>
                </a:cubicBezTo>
                <a:cubicBezTo>
                  <a:pt x="366" y="81"/>
                  <a:pt x="366" y="81"/>
                  <a:pt x="366" y="81"/>
                </a:cubicBezTo>
                <a:cubicBezTo>
                  <a:pt x="369" y="81"/>
                  <a:pt x="371" y="79"/>
                  <a:pt x="371" y="76"/>
                </a:cubicBezTo>
                <a:cubicBezTo>
                  <a:pt x="371" y="73"/>
                  <a:pt x="369" y="71"/>
                  <a:pt x="366" y="71"/>
                </a:cubicBezTo>
                <a:cubicBezTo>
                  <a:pt x="222" y="71"/>
                  <a:pt x="222" y="71"/>
                  <a:pt x="222" y="71"/>
                </a:cubicBezTo>
                <a:cubicBezTo>
                  <a:pt x="221" y="71"/>
                  <a:pt x="220" y="70"/>
                  <a:pt x="220" y="69"/>
                </a:cubicBezTo>
                <a:cubicBezTo>
                  <a:pt x="220" y="68"/>
                  <a:pt x="221" y="67"/>
                  <a:pt x="222" y="67"/>
                </a:cubicBezTo>
                <a:cubicBezTo>
                  <a:pt x="396" y="67"/>
                  <a:pt x="396" y="67"/>
                  <a:pt x="396" y="67"/>
                </a:cubicBezTo>
                <a:cubicBezTo>
                  <a:pt x="399" y="67"/>
                  <a:pt x="402" y="65"/>
                  <a:pt x="402" y="62"/>
                </a:cubicBezTo>
                <a:cubicBezTo>
                  <a:pt x="402" y="60"/>
                  <a:pt x="399" y="57"/>
                  <a:pt x="396" y="57"/>
                </a:cubicBezTo>
                <a:cubicBezTo>
                  <a:pt x="270" y="57"/>
                  <a:pt x="270" y="57"/>
                  <a:pt x="270" y="57"/>
                </a:cubicBezTo>
                <a:cubicBezTo>
                  <a:pt x="269" y="57"/>
                  <a:pt x="268" y="57"/>
                  <a:pt x="268" y="56"/>
                </a:cubicBezTo>
                <a:cubicBezTo>
                  <a:pt x="268" y="55"/>
                  <a:pt x="269" y="54"/>
                  <a:pt x="270" y="54"/>
                </a:cubicBezTo>
                <a:cubicBezTo>
                  <a:pt x="397" y="54"/>
                  <a:pt x="397" y="54"/>
                  <a:pt x="397" y="54"/>
                </a:cubicBezTo>
                <a:cubicBezTo>
                  <a:pt x="400" y="54"/>
                  <a:pt x="402" y="52"/>
                  <a:pt x="402" y="49"/>
                </a:cubicBezTo>
                <a:cubicBezTo>
                  <a:pt x="402" y="46"/>
                  <a:pt x="400" y="44"/>
                  <a:pt x="397" y="44"/>
                </a:cubicBezTo>
                <a:cubicBezTo>
                  <a:pt x="253" y="44"/>
                  <a:pt x="253" y="44"/>
                  <a:pt x="253" y="44"/>
                </a:cubicBezTo>
                <a:cubicBezTo>
                  <a:pt x="252" y="44"/>
                  <a:pt x="252" y="43"/>
                  <a:pt x="252" y="42"/>
                </a:cubicBezTo>
                <a:cubicBezTo>
                  <a:pt x="252" y="41"/>
                  <a:pt x="252" y="40"/>
                  <a:pt x="253" y="40"/>
                </a:cubicBezTo>
                <a:cubicBezTo>
                  <a:pt x="399" y="40"/>
                  <a:pt x="399" y="40"/>
                  <a:pt x="399" y="40"/>
                </a:cubicBezTo>
                <a:cubicBezTo>
                  <a:pt x="402" y="40"/>
                  <a:pt x="404" y="38"/>
                  <a:pt x="404" y="35"/>
                </a:cubicBezTo>
                <a:cubicBezTo>
                  <a:pt x="404" y="32"/>
                  <a:pt x="402" y="30"/>
                  <a:pt x="399" y="30"/>
                </a:cubicBezTo>
                <a:cubicBezTo>
                  <a:pt x="289" y="30"/>
                  <a:pt x="289" y="30"/>
                  <a:pt x="289" y="30"/>
                </a:cubicBezTo>
                <a:cubicBezTo>
                  <a:pt x="288" y="30"/>
                  <a:pt x="287" y="29"/>
                  <a:pt x="287" y="28"/>
                </a:cubicBezTo>
                <a:cubicBezTo>
                  <a:pt x="287" y="27"/>
                  <a:pt x="288" y="27"/>
                  <a:pt x="289" y="27"/>
                </a:cubicBezTo>
                <a:cubicBezTo>
                  <a:pt x="292" y="27"/>
                  <a:pt x="292" y="27"/>
                  <a:pt x="292" y="27"/>
                </a:cubicBezTo>
                <a:cubicBezTo>
                  <a:pt x="294" y="27"/>
                  <a:pt x="296" y="24"/>
                  <a:pt x="296" y="22"/>
                </a:cubicBezTo>
                <a:cubicBezTo>
                  <a:pt x="296" y="19"/>
                  <a:pt x="294" y="17"/>
                  <a:pt x="292" y="17"/>
                </a:cubicBezTo>
                <a:cubicBezTo>
                  <a:pt x="147" y="17"/>
                  <a:pt x="147" y="17"/>
                  <a:pt x="147" y="17"/>
                </a:cubicBezTo>
                <a:cubicBezTo>
                  <a:pt x="144" y="17"/>
                  <a:pt x="142" y="19"/>
                  <a:pt x="142" y="22"/>
                </a:cubicBezTo>
                <a:cubicBezTo>
                  <a:pt x="142" y="24"/>
                  <a:pt x="144" y="27"/>
                  <a:pt x="147" y="27"/>
                </a:cubicBezTo>
                <a:cubicBezTo>
                  <a:pt x="178" y="27"/>
                  <a:pt x="178" y="27"/>
                  <a:pt x="178" y="27"/>
                </a:cubicBezTo>
                <a:cubicBezTo>
                  <a:pt x="179" y="27"/>
                  <a:pt x="180" y="27"/>
                  <a:pt x="180" y="28"/>
                </a:cubicBezTo>
                <a:cubicBezTo>
                  <a:pt x="180" y="29"/>
                  <a:pt x="179" y="30"/>
                  <a:pt x="178" y="30"/>
                </a:cubicBezTo>
                <a:cubicBezTo>
                  <a:pt x="132" y="30"/>
                  <a:pt x="132" y="30"/>
                  <a:pt x="132" y="30"/>
                </a:cubicBezTo>
                <a:cubicBezTo>
                  <a:pt x="130" y="30"/>
                  <a:pt x="128" y="32"/>
                  <a:pt x="128" y="35"/>
                </a:cubicBezTo>
                <a:cubicBezTo>
                  <a:pt x="128" y="38"/>
                  <a:pt x="130" y="40"/>
                  <a:pt x="132" y="40"/>
                </a:cubicBezTo>
                <a:cubicBezTo>
                  <a:pt x="177" y="40"/>
                  <a:pt x="177" y="40"/>
                  <a:pt x="177" y="40"/>
                </a:cubicBezTo>
                <a:cubicBezTo>
                  <a:pt x="178" y="40"/>
                  <a:pt x="178" y="41"/>
                  <a:pt x="178" y="42"/>
                </a:cubicBezTo>
                <a:cubicBezTo>
                  <a:pt x="178" y="43"/>
                  <a:pt x="178" y="44"/>
                  <a:pt x="177" y="44"/>
                </a:cubicBezTo>
                <a:cubicBezTo>
                  <a:pt x="137" y="44"/>
                  <a:pt x="137" y="44"/>
                  <a:pt x="137" y="44"/>
                </a:cubicBezTo>
                <a:cubicBezTo>
                  <a:pt x="134" y="44"/>
                  <a:pt x="132" y="46"/>
                  <a:pt x="132" y="49"/>
                </a:cubicBezTo>
                <a:cubicBezTo>
                  <a:pt x="132" y="52"/>
                  <a:pt x="134" y="54"/>
                  <a:pt x="137" y="54"/>
                </a:cubicBezTo>
                <a:cubicBezTo>
                  <a:pt x="173" y="54"/>
                  <a:pt x="173" y="54"/>
                  <a:pt x="173" y="54"/>
                </a:cubicBezTo>
                <a:cubicBezTo>
                  <a:pt x="174" y="54"/>
                  <a:pt x="175" y="55"/>
                  <a:pt x="175" y="56"/>
                </a:cubicBezTo>
                <a:cubicBezTo>
                  <a:pt x="175" y="57"/>
                  <a:pt x="174" y="57"/>
                  <a:pt x="173" y="57"/>
                </a:cubicBezTo>
                <a:cubicBezTo>
                  <a:pt x="142" y="57"/>
                  <a:pt x="142" y="57"/>
                  <a:pt x="142" y="57"/>
                </a:cubicBezTo>
                <a:cubicBezTo>
                  <a:pt x="139" y="57"/>
                  <a:pt x="137" y="60"/>
                  <a:pt x="137" y="62"/>
                </a:cubicBezTo>
                <a:cubicBezTo>
                  <a:pt x="137" y="65"/>
                  <a:pt x="139" y="67"/>
                  <a:pt x="142" y="67"/>
                </a:cubicBezTo>
                <a:cubicBezTo>
                  <a:pt x="170" y="67"/>
                  <a:pt x="170" y="67"/>
                  <a:pt x="170" y="67"/>
                </a:cubicBezTo>
                <a:cubicBezTo>
                  <a:pt x="171" y="67"/>
                  <a:pt x="172" y="68"/>
                  <a:pt x="172" y="69"/>
                </a:cubicBezTo>
                <a:cubicBezTo>
                  <a:pt x="172" y="70"/>
                  <a:pt x="171" y="71"/>
                  <a:pt x="170" y="71"/>
                </a:cubicBezTo>
                <a:cubicBezTo>
                  <a:pt x="142" y="71"/>
                  <a:pt x="142" y="71"/>
                  <a:pt x="142" y="71"/>
                </a:cubicBezTo>
                <a:cubicBezTo>
                  <a:pt x="139" y="71"/>
                  <a:pt x="137" y="73"/>
                  <a:pt x="137" y="76"/>
                </a:cubicBezTo>
                <a:cubicBezTo>
                  <a:pt x="137" y="79"/>
                  <a:pt x="139" y="81"/>
                  <a:pt x="142" y="81"/>
                </a:cubicBezTo>
                <a:cubicBezTo>
                  <a:pt x="148" y="81"/>
                  <a:pt x="148" y="81"/>
                  <a:pt x="148" y="81"/>
                </a:cubicBezTo>
                <a:cubicBezTo>
                  <a:pt x="148" y="81"/>
                  <a:pt x="149" y="82"/>
                  <a:pt x="149" y="83"/>
                </a:cubicBezTo>
                <a:cubicBezTo>
                  <a:pt x="149" y="84"/>
                  <a:pt x="148" y="85"/>
                  <a:pt x="148" y="85"/>
                </a:cubicBezTo>
                <a:cubicBezTo>
                  <a:pt x="124" y="85"/>
                  <a:pt x="124" y="85"/>
                  <a:pt x="124" y="85"/>
                </a:cubicBezTo>
                <a:cubicBezTo>
                  <a:pt x="124" y="84"/>
                  <a:pt x="124" y="84"/>
                  <a:pt x="123" y="84"/>
                </a:cubicBezTo>
                <a:cubicBezTo>
                  <a:pt x="37" y="84"/>
                  <a:pt x="37" y="84"/>
                  <a:pt x="37" y="84"/>
                </a:cubicBezTo>
                <a:cubicBezTo>
                  <a:pt x="36" y="84"/>
                  <a:pt x="36" y="84"/>
                  <a:pt x="36" y="83"/>
                </a:cubicBezTo>
                <a:cubicBezTo>
                  <a:pt x="36" y="82"/>
                  <a:pt x="36" y="81"/>
                  <a:pt x="37" y="81"/>
                </a:cubicBezTo>
                <a:cubicBezTo>
                  <a:pt x="87" y="81"/>
                  <a:pt x="87" y="81"/>
                  <a:pt x="87" y="81"/>
                </a:cubicBezTo>
                <a:cubicBezTo>
                  <a:pt x="89" y="81"/>
                  <a:pt x="92" y="79"/>
                  <a:pt x="92" y="76"/>
                </a:cubicBezTo>
                <a:cubicBezTo>
                  <a:pt x="92" y="73"/>
                  <a:pt x="89" y="71"/>
                  <a:pt x="87" y="71"/>
                </a:cubicBezTo>
                <a:cubicBezTo>
                  <a:pt x="6" y="71"/>
                  <a:pt x="6" y="71"/>
                  <a:pt x="6" y="71"/>
                </a:cubicBezTo>
                <a:cubicBezTo>
                  <a:pt x="5" y="71"/>
                  <a:pt x="4" y="70"/>
                  <a:pt x="4" y="69"/>
                </a:cubicBezTo>
                <a:cubicBezTo>
                  <a:pt x="4" y="68"/>
                  <a:pt x="5" y="67"/>
                  <a:pt x="6" y="67"/>
                </a:cubicBezTo>
                <a:cubicBezTo>
                  <a:pt x="82" y="67"/>
                  <a:pt x="82" y="67"/>
                  <a:pt x="82" y="67"/>
                </a:cubicBezTo>
                <a:cubicBezTo>
                  <a:pt x="85" y="67"/>
                  <a:pt x="87" y="65"/>
                  <a:pt x="87" y="62"/>
                </a:cubicBezTo>
                <a:cubicBezTo>
                  <a:pt x="87" y="59"/>
                  <a:pt x="85" y="57"/>
                  <a:pt x="82" y="57"/>
                </a:cubicBezTo>
                <a:cubicBezTo>
                  <a:pt x="14" y="57"/>
                  <a:pt x="14" y="57"/>
                  <a:pt x="14" y="57"/>
                </a:cubicBezTo>
                <a:cubicBezTo>
                  <a:pt x="13" y="57"/>
                  <a:pt x="13" y="56"/>
                  <a:pt x="13" y="55"/>
                </a:cubicBezTo>
                <a:cubicBezTo>
                  <a:pt x="13" y="54"/>
                  <a:pt x="13" y="54"/>
                  <a:pt x="14" y="54"/>
                </a:cubicBezTo>
                <a:cubicBezTo>
                  <a:pt x="56" y="54"/>
                  <a:pt x="56" y="54"/>
                  <a:pt x="56" y="54"/>
                </a:cubicBezTo>
                <a:cubicBezTo>
                  <a:pt x="59" y="54"/>
                  <a:pt x="61" y="51"/>
                  <a:pt x="61" y="49"/>
                </a:cubicBezTo>
                <a:cubicBezTo>
                  <a:pt x="61" y="46"/>
                  <a:pt x="59" y="44"/>
                  <a:pt x="56" y="44"/>
                </a:cubicBezTo>
                <a:cubicBezTo>
                  <a:pt x="17" y="44"/>
                  <a:pt x="17" y="44"/>
                  <a:pt x="17" y="44"/>
                </a:cubicBezTo>
                <a:cubicBezTo>
                  <a:pt x="16" y="44"/>
                  <a:pt x="16" y="43"/>
                  <a:pt x="16" y="42"/>
                </a:cubicBezTo>
                <a:cubicBezTo>
                  <a:pt x="16" y="41"/>
                  <a:pt x="16" y="40"/>
                  <a:pt x="17" y="40"/>
                </a:cubicBezTo>
                <a:cubicBezTo>
                  <a:pt x="48" y="40"/>
                  <a:pt x="48" y="40"/>
                  <a:pt x="48" y="40"/>
                </a:cubicBezTo>
                <a:cubicBezTo>
                  <a:pt x="65" y="40"/>
                  <a:pt x="79" y="26"/>
                  <a:pt x="79" y="9"/>
                </a:cubicBezTo>
                <a:cubicBezTo>
                  <a:pt x="81" y="9"/>
                  <a:pt x="81" y="9"/>
                  <a:pt x="81" y="9"/>
                </a:cubicBezTo>
                <a:cubicBezTo>
                  <a:pt x="81" y="0"/>
                  <a:pt x="81" y="0"/>
                  <a:pt x="81" y="0"/>
                </a:cubicBezTo>
                <a:cubicBezTo>
                  <a:pt x="72" y="0"/>
                  <a:pt x="72" y="0"/>
                  <a:pt x="72" y="0"/>
                </a:cubicBezTo>
                <a:cubicBezTo>
                  <a:pt x="72" y="9"/>
                  <a:pt x="72" y="9"/>
                  <a:pt x="72" y="9"/>
                </a:cubicBezTo>
                <a:cubicBezTo>
                  <a:pt x="75" y="9"/>
                  <a:pt x="75" y="9"/>
                  <a:pt x="75" y="9"/>
                </a:cubicBezTo>
                <a:cubicBezTo>
                  <a:pt x="75" y="24"/>
                  <a:pt x="63" y="37"/>
                  <a:pt x="48" y="37"/>
                </a:cubicBezTo>
                <a:cubicBezTo>
                  <a:pt x="17" y="37"/>
                  <a:pt x="17" y="37"/>
                  <a:pt x="17" y="37"/>
                </a:cubicBezTo>
                <a:cubicBezTo>
                  <a:pt x="15" y="37"/>
                  <a:pt x="12" y="39"/>
                  <a:pt x="12" y="42"/>
                </a:cubicBezTo>
                <a:cubicBezTo>
                  <a:pt x="12" y="45"/>
                  <a:pt x="15" y="47"/>
                  <a:pt x="17" y="47"/>
                </a:cubicBezTo>
                <a:cubicBezTo>
                  <a:pt x="56" y="47"/>
                  <a:pt x="56" y="47"/>
                  <a:pt x="56" y="47"/>
                </a:cubicBezTo>
                <a:cubicBezTo>
                  <a:pt x="57" y="47"/>
                  <a:pt x="58" y="48"/>
                  <a:pt x="58" y="49"/>
                </a:cubicBezTo>
                <a:cubicBezTo>
                  <a:pt x="58" y="50"/>
                  <a:pt x="57" y="50"/>
                  <a:pt x="56" y="50"/>
                </a:cubicBezTo>
                <a:cubicBezTo>
                  <a:pt x="14" y="50"/>
                  <a:pt x="14" y="50"/>
                  <a:pt x="14" y="50"/>
                </a:cubicBezTo>
                <a:cubicBezTo>
                  <a:pt x="12" y="50"/>
                  <a:pt x="9" y="53"/>
                  <a:pt x="9" y="55"/>
                </a:cubicBezTo>
                <a:cubicBezTo>
                  <a:pt x="9" y="58"/>
                  <a:pt x="12" y="61"/>
                  <a:pt x="14" y="61"/>
                </a:cubicBezTo>
                <a:cubicBezTo>
                  <a:pt x="82" y="61"/>
                  <a:pt x="82" y="61"/>
                  <a:pt x="82" y="61"/>
                </a:cubicBezTo>
                <a:cubicBezTo>
                  <a:pt x="83" y="61"/>
                  <a:pt x="84" y="61"/>
                  <a:pt x="84" y="62"/>
                </a:cubicBezTo>
                <a:cubicBezTo>
                  <a:pt x="84" y="63"/>
                  <a:pt x="83" y="64"/>
                  <a:pt x="82" y="64"/>
                </a:cubicBezTo>
                <a:cubicBezTo>
                  <a:pt x="6" y="64"/>
                  <a:pt x="6" y="64"/>
                  <a:pt x="6" y="64"/>
                </a:cubicBezTo>
                <a:cubicBezTo>
                  <a:pt x="3" y="64"/>
                  <a:pt x="0" y="66"/>
                  <a:pt x="0" y="69"/>
                </a:cubicBezTo>
                <a:cubicBezTo>
                  <a:pt x="0" y="72"/>
                  <a:pt x="3" y="74"/>
                  <a:pt x="6" y="74"/>
                </a:cubicBezTo>
                <a:cubicBezTo>
                  <a:pt x="87" y="74"/>
                  <a:pt x="87" y="74"/>
                  <a:pt x="87" y="74"/>
                </a:cubicBezTo>
                <a:cubicBezTo>
                  <a:pt x="88" y="74"/>
                  <a:pt x="88" y="75"/>
                  <a:pt x="88" y="76"/>
                </a:cubicBezTo>
                <a:cubicBezTo>
                  <a:pt x="88" y="77"/>
                  <a:pt x="88" y="77"/>
                  <a:pt x="87" y="77"/>
                </a:cubicBezTo>
                <a:cubicBezTo>
                  <a:pt x="37" y="77"/>
                  <a:pt x="37" y="77"/>
                  <a:pt x="37" y="77"/>
                </a:cubicBezTo>
                <a:cubicBezTo>
                  <a:pt x="35" y="77"/>
                  <a:pt x="32" y="80"/>
                  <a:pt x="32" y="83"/>
                </a:cubicBezTo>
                <a:cubicBezTo>
                  <a:pt x="32" y="85"/>
                  <a:pt x="35" y="88"/>
                  <a:pt x="37" y="88"/>
                </a:cubicBezTo>
                <a:cubicBezTo>
                  <a:pt x="117" y="88"/>
                  <a:pt x="117" y="88"/>
                  <a:pt x="117" y="88"/>
                </a:cubicBezTo>
                <a:cubicBezTo>
                  <a:pt x="117" y="88"/>
                  <a:pt x="117" y="88"/>
                  <a:pt x="117" y="88"/>
                </a:cubicBezTo>
                <a:cubicBezTo>
                  <a:pt x="124" y="88"/>
                  <a:pt x="124" y="88"/>
                  <a:pt x="124" y="88"/>
                </a:cubicBezTo>
                <a:cubicBezTo>
                  <a:pt x="124" y="88"/>
                  <a:pt x="125" y="89"/>
                  <a:pt x="125" y="89"/>
                </a:cubicBezTo>
                <a:cubicBezTo>
                  <a:pt x="125" y="90"/>
                  <a:pt x="124" y="91"/>
                  <a:pt x="123" y="91"/>
                </a:cubicBezTo>
                <a:cubicBezTo>
                  <a:pt x="39" y="91"/>
                  <a:pt x="39" y="91"/>
                  <a:pt x="39" y="91"/>
                </a:cubicBezTo>
                <a:cubicBezTo>
                  <a:pt x="36" y="91"/>
                  <a:pt x="34" y="93"/>
                  <a:pt x="34" y="96"/>
                </a:cubicBezTo>
                <a:cubicBezTo>
                  <a:pt x="34" y="99"/>
                  <a:pt x="36" y="101"/>
                  <a:pt x="39" y="101"/>
                </a:cubicBezTo>
                <a:cubicBezTo>
                  <a:pt x="122" y="101"/>
                  <a:pt x="122" y="101"/>
                  <a:pt x="122" y="101"/>
                </a:cubicBezTo>
                <a:cubicBezTo>
                  <a:pt x="123" y="101"/>
                  <a:pt x="124" y="102"/>
                  <a:pt x="124" y="103"/>
                </a:cubicBezTo>
                <a:cubicBezTo>
                  <a:pt x="124" y="104"/>
                  <a:pt x="123" y="105"/>
                  <a:pt x="122" y="105"/>
                </a:cubicBezTo>
                <a:cubicBezTo>
                  <a:pt x="43" y="105"/>
                  <a:pt x="43" y="105"/>
                  <a:pt x="43" y="105"/>
                </a:cubicBezTo>
                <a:cubicBezTo>
                  <a:pt x="40" y="105"/>
                  <a:pt x="38" y="107"/>
                  <a:pt x="38" y="110"/>
                </a:cubicBezTo>
                <a:cubicBezTo>
                  <a:pt x="38" y="113"/>
                  <a:pt x="40" y="115"/>
                  <a:pt x="43" y="115"/>
                </a:cubicBezTo>
                <a:cubicBezTo>
                  <a:pt x="102" y="115"/>
                  <a:pt x="102" y="115"/>
                  <a:pt x="102" y="115"/>
                </a:cubicBezTo>
                <a:cubicBezTo>
                  <a:pt x="103" y="115"/>
                  <a:pt x="104" y="116"/>
                  <a:pt x="104" y="117"/>
                </a:cubicBezTo>
                <a:cubicBezTo>
                  <a:pt x="104" y="118"/>
                  <a:pt x="103" y="118"/>
                  <a:pt x="102" y="118"/>
                </a:cubicBezTo>
                <a:cubicBezTo>
                  <a:pt x="39" y="118"/>
                  <a:pt x="39" y="118"/>
                  <a:pt x="39" y="118"/>
                </a:cubicBezTo>
                <a:cubicBezTo>
                  <a:pt x="36" y="118"/>
                  <a:pt x="33" y="121"/>
                  <a:pt x="33" y="123"/>
                </a:cubicBezTo>
                <a:cubicBezTo>
                  <a:pt x="33" y="126"/>
                  <a:pt x="36" y="128"/>
                  <a:pt x="39" y="128"/>
                </a:cubicBezTo>
                <a:cubicBezTo>
                  <a:pt x="90" y="128"/>
                  <a:pt x="90" y="128"/>
                  <a:pt x="90" y="128"/>
                </a:cubicBezTo>
                <a:cubicBezTo>
                  <a:pt x="91" y="128"/>
                  <a:pt x="92" y="129"/>
                  <a:pt x="92" y="130"/>
                </a:cubicBezTo>
                <a:cubicBezTo>
                  <a:pt x="92" y="131"/>
                  <a:pt x="91" y="132"/>
                  <a:pt x="90" y="132"/>
                </a:cubicBezTo>
                <a:cubicBezTo>
                  <a:pt x="45" y="132"/>
                  <a:pt x="45" y="132"/>
                  <a:pt x="45" y="132"/>
                </a:cubicBezTo>
                <a:cubicBezTo>
                  <a:pt x="42" y="132"/>
                  <a:pt x="40" y="134"/>
                  <a:pt x="40" y="137"/>
                </a:cubicBezTo>
                <a:cubicBezTo>
                  <a:pt x="40" y="140"/>
                  <a:pt x="42" y="142"/>
                  <a:pt x="45" y="142"/>
                </a:cubicBezTo>
                <a:cubicBezTo>
                  <a:pt x="63" y="142"/>
                  <a:pt x="63" y="142"/>
                  <a:pt x="63" y="142"/>
                </a:cubicBezTo>
                <a:cubicBezTo>
                  <a:pt x="64" y="142"/>
                  <a:pt x="65" y="143"/>
                  <a:pt x="65" y="144"/>
                </a:cubicBezTo>
                <a:cubicBezTo>
                  <a:pt x="65" y="145"/>
                  <a:pt x="64" y="146"/>
                  <a:pt x="63" y="146"/>
                </a:cubicBezTo>
                <a:cubicBezTo>
                  <a:pt x="56" y="146"/>
                  <a:pt x="56" y="146"/>
                  <a:pt x="56" y="146"/>
                </a:cubicBezTo>
                <a:cubicBezTo>
                  <a:pt x="53" y="146"/>
                  <a:pt x="51" y="148"/>
                  <a:pt x="51" y="151"/>
                </a:cubicBezTo>
                <a:cubicBezTo>
                  <a:pt x="51" y="153"/>
                  <a:pt x="53" y="156"/>
                  <a:pt x="56" y="156"/>
                </a:cubicBezTo>
                <a:cubicBezTo>
                  <a:pt x="65" y="156"/>
                  <a:pt x="65" y="156"/>
                  <a:pt x="65" y="156"/>
                </a:cubicBezTo>
                <a:cubicBezTo>
                  <a:pt x="66" y="156"/>
                  <a:pt x="67" y="156"/>
                  <a:pt x="67" y="157"/>
                </a:cubicBezTo>
                <a:cubicBezTo>
                  <a:pt x="67" y="158"/>
                  <a:pt x="66" y="159"/>
                  <a:pt x="65" y="159"/>
                </a:cubicBezTo>
                <a:cubicBezTo>
                  <a:pt x="65" y="159"/>
                  <a:pt x="65" y="159"/>
                  <a:pt x="65" y="159"/>
                </a:cubicBezTo>
                <a:cubicBezTo>
                  <a:pt x="62" y="159"/>
                  <a:pt x="60" y="161"/>
                  <a:pt x="60" y="164"/>
                </a:cubicBezTo>
                <a:cubicBezTo>
                  <a:pt x="60" y="167"/>
                  <a:pt x="62" y="169"/>
                  <a:pt x="65" y="169"/>
                </a:cubicBezTo>
                <a:cubicBezTo>
                  <a:pt x="84" y="169"/>
                  <a:pt x="84" y="169"/>
                  <a:pt x="84" y="169"/>
                </a:cubicBezTo>
                <a:cubicBezTo>
                  <a:pt x="84" y="169"/>
                  <a:pt x="85" y="170"/>
                  <a:pt x="85" y="171"/>
                </a:cubicBezTo>
                <a:cubicBezTo>
                  <a:pt x="85" y="172"/>
                  <a:pt x="84" y="173"/>
                  <a:pt x="84" y="173"/>
                </a:cubicBezTo>
                <a:cubicBezTo>
                  <a:pt x="80" y="173"/>
                  <a:pt x="80" y="173"/>
                  <a:pt x="80" y="173"/>
                </a:cubicBezTo>
                <a:cubicBezTo>
                  <a:pt x="77" y="173"/>
                  <a:pt x="75" y="175"/>
                  <a:pt x="75" y="178"/>
                </a:cubicBezTo>
                <a:cubicBezTo>
                  <a:pt x="75" y="181"/>
                  <a:pt x="77" y="183"/>
                  <a:pt x="80" y="183"/>
                </a:cubicBezTo>
                <a:cubicBezTo>
                  <a:pt x="125" y="183"/>
                  <a:pt x="125" y="183"/>
                  <a:pt x="125" y="183"/>
                </a:cubicBezTo>
                <a:cubicBezTo>
                  <a:pt x="126" y="183"/>
                  <a:pt x="127" y="184"/>
                  <a:pt x="127" y="185"/>
                </a:cubicBezTo>
                <a:cubicBezTo>
                  <a:pt x="127" y="186"/>
                  <a:pt x="126" y="186"/>
                  <a:pt x="125" y="186"/>
                </a:cubicBezTo>
                <a:cubicBezTo>
                  <a:pt x="89" y="186"/>
                  <a:pt x="89" y="186"/>
                  <a:pt x="89" y="186"/>
                </a:cubicBezTo>
                <a:cubicBezTo>
                  <a:pt x="86" y="186"/>
                  <a:pt x="84" y="189"/>
                  <a:pt x="84" y="191"/>
                </a:cubicBezTo>
                <a:cubicBezTo>
                  <a:pt x="84" y="194"/>
                  <a:pt x="86" y="196"/>
                  <a:pt x="89" y="196"/>
                </a:cubicBezTo>
                <a:cubicBezTo>
                  <a:pt x="143" y="196"/>
                  <a:pt x="143" y="196"/>
                  <a:pt x="143" y="196"/>
                </a:cubicBezTo>
                <a:cubicBezTo>
                  <a:pt x="144" y="196"/>
                  <a:pt x="145" y="197"/>
                  <a:pt x="145" y="198"/>
                </a:cubicBezTo>
                <a:cubicBezTo>
                  <a:pt x="145" y="199"/>
                  <a:pt x="144" y="200"/>
                  <a:pt x="143" y="200"/>
                </a:cubicBezTo>
                <a:cubicBezTo>
                  <a:pt x="99" y="200"/>
                  <a:pt x="99" y="200"/>
                  <a:pt x="99" y="200"/>
                </a:cubicBezTo>
                <a:cubicBezTo>
                  <a:pt x="96" y="200"/>
                  <a:pt x="94" y="202"/>
                  <a:pt x="94" y="205"/>
                </a:cubicBezTo>
                <a:cubicBezTo>
                  <a:pt x="94" y="208"/>
                  <a:pt x="96" y="210"/>
                  <a:pt x="99" y="210"/>
                </a:cubicBezTo>
                <a:cubicBezTo>
                  <a:pt x="140" y="210"/>
                  <a:pt x="140" y="210"/>
                  <a:pt x="140" y="210"/>
                </a:cubicBezTo>
                <a:cubicBezTo>
                  <a:pt x="141" y="210"/>
                  <a:pt x="142" y="211"/>
                  <a:pt x="142" y="212"/>
                </a:cubicBezTo>
                <a:cubicBezTo>
                  <a:pt x="142" y="213"/>
                  <a:pt x="141" y="213"/>
                  <a:pt x="140" y="213"/>
                </a:cubicBezTo>
                <a:cubicBezTo>
                  <a:pt x="105" y="213"/>
                  <a:pt x="105" y="213"/>
                  <a:pt x="105" y="213"/>
                </a:cubicBezTo>
                <a:cubicBezTo>
                  <a:pt x="103" y="213"/>
                  <a:pt x="100" y="216"/>
                  <a:pt x="100" y="218"/>
                </a:cubicBezTo>
                <a:cubicBezTo>
                  <a:pt x="100" y="221"/>
                  <a:pt x="103" y="224"/>
                  <a:pt x="105" y="224"/>
                </a:cubicBezTo>
                <a:cubicBezTo>
                  <a:pt x="130" y="224"/>
                  <a:pt x="130" y="224"/>
                  <a:pt x="130" y="224"/>
                </a:cubicBezTo>
                <a:cubicBezTo>
                  <a:pt x="131" y="224"/>
                  <a:pt x="132" y="224"/>
                  <a:pt x="132" y="225"/>
                </a:cubicBezTo>
                <a:cubicBezTo>
                  <a:pt x="132" y="226"/>
                  <a:pt x="131" y="227"/>
                  <a:pt x="130" y="227"/>
                </a:cubicBezTo>
                <a:cubicBezTo>
                  <a:pt x="104" y="227"/>
                  <a:pt x="104" y="227"/>
                  <a:pt x="104" y="227"/>
                </a:cubicBezTo>
                <a:cubicBezTo>
                  <a:pt x="101" y="227"/>
                  <a:pt x="99" y="229"/>
                  <a:pt x="99" y="232"/>
                </a:cubicBezTo>
                <a:cubicBezTo>
                  <a:pt x="99" y="235"/>
                  <a:pt x="101" y="237"/>
                  <a:pt x="104" y="237"/>
                </a:cubicBezTo>
                <a:cubicBezTo>
                  <a:pt x="117" y="237"/>
                  <a:pt x="117" y="237"/>
                  <a:pt x="117" y="237"/>
                </a:cubicBezTo>
                <a:cubicBezTo>
                  <a:pt x="118" y="237"/>
                  <a:pt x="119" y="238"/>
                  <a:pt x="119" y="239"/>
                </a:cubicBezTo>
                <a:cubicBezTo>
                  <a:pt x="119" y="240"/>
                  <a:pt x="118" y="240"/>
                  <a:pt x="117" y="240"/>
                </a:cubicBezTo>
                <a:cubicBezTo>
                  <a:pt x="105" y="240"/>
                  <a:pt x="105" y="240"/>
                  <a:pt x="105" y="240"/>
                </a:cubicBezTo>
                <a:cubicBezTo>
                  <a:pt x="102" y="240"/>
                  <a:pt x="100" y="243"/>
                  <a:pt x="100" y="246"/>
                </a:cubicBezTo>
                <a:cubicBezTo>
                  <a:pt x="100" y="248"/>
                  <a:pt x="102" y="251"/>
                  <a:pt x="105" y="251"/>
                </a:cubicBezTo>
                <a:cubicBezTo>
                  <a:pt x="112" y="251"/>
                  <a:pt x="112" y="251"/>
                  <a:pt x="112" y="251"/>
                </a:cubicBezTo>
                <a:cubicBezTo>
                  <a:pt x="112" y="251"/>
                  <a:pt x="113" y="251"/>
                  <a:pt x="113" y="252"/>
                </a:cubicBezTo>
                <a:cubicBezTo>
                  <a:pt x="113" y="253"/>
                  <a:pt x="112" y="254"/>
                  <a:pt x="112" y="254"/>
                </a:cubicBezTo>
                <a:cubicBezTo>
                  <a:pt x="105" y="254"/>
                  <a:pt x="105" y="254"/>
                  <a:pt x="105" y="254"/>
                </a:cubicBezTo>
                <a:cubicBezTo>
                  <a:pt x="102" y="254"/>
                  <a:pt x="100" y="256"/>
                  <a:pt x="100" y="259"/>
                </a:cubicBezTo>
                <a:cubicBezTo>
                  <a:pt x="100" y="262"/>
                  <a:pt x="102" y="264"/>
                  <a:pt x="105" y="264"/>
                </a:cubicBezTo>
                <a:cubicBezTo>
                  <a:pt x="109" y="264"/>
                  <a:pt x="109" y="264"/>
                  <a:pt x="109" y="264"/>
                </a:cubicBezTo>
                <a:cubicBezTo>
                  <a:pt x="240" y="264"/>
                  <a:pt x="240" y="264"/>
                  <a:pt x="240" y="264"/>
                </a:cubicBezTo>
                <a:cubicBezTo>
                  <a:pt x="244" y="264"/>
                  <a:pt x="248" y="260"/>
                  <a:pt x="248" y="256"/>
                </a:cubicBezTo>
                <a:cubicBezTo>
                  <a:pt x="248" y="251"/>
                  <a:pt x="244" y="247"/>
                  <a:pt x="240" y="247"/>
                </a:cubicBezTo>
                <a:cubicBezTo>
                  <a:pt x="230" y="247"/>
                  <a:pt x="230" y="247"/>
                  <a:pt x="230" y="247"/>
                </a:cubicBezTo>
                <a:cubicBezTo>
                  <a:pt x="227" y="247"/>
                  <a:pt x="225" y="245"/>
                  <a:pt x="225" y="242"/>
                </a:cubicBezTo>
                <a:cubicBezTo>
                  <a:pt x="225" y="239"/>
                  <a:pt x="227" y="237"/>
                  <a:pt x="230" y="237"/>
                </a:cubicBezTo>
                <a:cubicBezTo>
                  <a:pt x="231" y="237"/>
                  <a:pt x="231" y="237"/>
                  <a:pt x="231" y="237"/>
                </a:cubicBezTo>
                <a:cubicBezTo>
                  <a:pt x="233" y="237"/>
                  <a:pt x="236" y="235"/>
                  <a:pt x="236" y="232"/>
                </a:cubicBezTo>
                <a:cubicBezTo>
                  <a:pt x="236" y="229"/>
                  <a:pt x="233" y="227"/>
                  <a:pt x="231" y="227"/>
                </a:cubicBezTo>
                <a:cubicBezTo>
                  <a:pt x="222" y="227"/>
                  <a:pt x="222" y="227"/>
                  <a:pt x="222" y="227"/>
                </a:cubicBezTo>
                <a:cubicBezTo>
                  <a:pt x="221" y="227"/>
                  <a:pt x="220" y="226"/>
                  <a:pt x="220" y="225"/>
                </a:cubicBezTo>
                <a:cubicBezTo>
                  <a:pt x="220" y="224"/>
                  <a:pt x="221" y="224"/>
                  <a:pt x="222" y="224"/>
                </a:cubicBezTo>
                <a:cubicBezTo>
                  <a:pt x="240" y="224"/>
                  <a:pt x="240" y="224"/>
                  <a:pt x="240" y="224"/>
                </a:cubicBezTo>
                <a:cubicBezTo>
                  <a:pt x="243" y="224"/>
                  <a:pt x="245" y="221"/>
                  <a:pt x="245" y="218"/>
                </a:cubicBezTo>
                <a:cubicBezTo>
                  <a:pt x="245" y="216"/>
                  <a:pt x="243" y="213"/>
                  <a:pt x="240" y="213"/>
                </a:cubicBezTo>
                <a:cubicBezTo>
                  <a:pt x="217" y="213"/>
                  <a:pt x="217" y="213"/>
                  <a:pt x="217" y="213"/>
                </a:cubicBezTo>
                <a:cubicBezTo>
                  <a:pt x="216" y="213"/>
                  <a:pt x="215" y="213"/>
                  <a:pt x="215" y="212"/>
                </a:cubicBezTo>
                <a:cubicBezTo>
                  <a:pt x="215" y="211"/>
                  <a:pt x="216" y="210"/>
                  <a:pt x="217" y="210"/>
                </a:cubicBezTo>
                <a:cubicBezTo>
                  <a:pt x="248" y="210"/>
                  <a:pt x="248" y="210"/>
                  <a:pt x="248" y="210"/>
                </a:cubicBezTo>
                <a:cubicBezTo>
                  <a:pt x="251" y="210"/>
                  <a:pt x="253" y="208"/>
                  <a:pt x="253" y="205"/>
                </a:cubicBezTo>
                <a:cubicBezTo>
                  <a:pt x="253" y="202"/>
                  <a:pt x="251" y="200"/>
                  <a:pt x="248" y="200"/>
                </a:cubicBezTo>
                <a:cubicBezTo>
                  <a:pt x="216" y="200"/>
                  <a:pt x="216" y="200"/>
                  <a:pt x="216" y="200"/>
                </a:cubicBezTo>
                <a:cubicBezTo>
                  <a:pt x="215" y="200"/>
                  <a:pt x="214" y="199"/>
                  <a:pt x="214" y="198"/>
                </a:cubicBezTo>
                <a:cubicBezTo>
                  <a:pt x="214" y="197"/>
                  <a:pt x="215" y="196"/>
                  <a:pt x="216" y="196"/>
                </a:cubicBezTo>
                <a:cubicBezTo>
                  <a:pt x="247" y="196"/>
                  <a:pt x="247" y="196"/>
                  <a:pt x="247" y="196"/>
                </a:cubicBezTo>
                <a:cubicBezTo>
                  <a:pt x="250" y="196"/>
                  <a:pt x="252" y="194"/>
                  <a:pt x="252" y="191"/>
                </a:cubicBezTo>
                <a:cubicBezTo>
                  <a:pt x="252" y="189"/>
                  <a:pt x="250" y="186"/>
                  <a:pt x="247" y="186"/>
                </a:cubicBezTo>
                <a:cubicBezTo>
                  <a:pt x="213" y="186"/>
                  <a:pt x="213" y="186"/>
                  <a:pt x="213" y="186"/>
                </a:cubicBezTo>
                <a:cubicBezTo>
                  <a:pt x="212" y="186"/>
                  <a:pt x="212" y="186"/>
                  <a:pt x="212" y="185"/>
                </a:cubicBezTo>
                <a:cubicBezTo>
                  <a:pt x="212" y="184"/>
                  <a:pt x="212" y="183"/>
                  <a:pt x="213" y="183"/>
                </a:cubicBezTo>
                <a:cubicBezTo>
                  <a:pt x="260" y="183"/>
                  <a:pt x="260" y="183"/>
                  <a:pt x="260" y="183"/>
                </a:cubicBezTo>
                <a:cubicBezTo>
                  <a:pt x="263" y="183"/>
                  <a:pt x="265" y="181"/>
                  <a:pt x="265" y="178"/>
                </a:cubicBezTo>
                <a:cubicBezTo>
                  <a:pt x="265" y="175"/>
                  <a:pt x="263" y="173"/>
                  <a:pt x="260" y="173"/>
                </a:cubicBezTo>
                <a:cubicBezTo>
                  <a:pt x="187" y="173"/>
                  <a:pt x="187" y="173"/>
                  <a:pt x="187" y="173"/>
                </a:cubicBezTo>
                <a:cubicBezTo>
                  <a:pt x="186" y="173"/>
                  <a:pt x="185" y="172"/>
                  <a:pt x="185" y="171"/>
                </a:cubicBezTo>
                <a:cubicBezTo>
                  <a:pt x="185" y="170"/>
                  <a:pt x="186" y="169"/>
                  <a:pt x="187" y="169"/>
                </a:cubicBezTo>
                <a:cubicBezTo>
                  <a:pt x="247" y="169"/>
                  <a:pt x="247" y="169"/>
                  <a:pt x="247" y="169"/>
                </a:cubicBezTo>
                <a:cubicBezTo>
                  <a:pt x="249" y="169"/>
                  <a:pt x="252" y="167"/>
                  <a:pt x="252" y="164"/>
                </a:cubicBezTo>
                <a:cubicBezTo>
                  <a:pt x="252" y="161"/>
                  <a:pt x="249" y="159"/>
                  <a:pt x="247" y="159"/>
                </a:cubicBezTo>
                <a:cubicBezTo>
                  <a:pt x="180" y="159"/>
                  <a:pt x="180" y="159"/>
                  <a:pt x="180" y="159"/>
                </a:cubicBezTo>
                <a:cubicBezTo>
                  <a:pt x="179" y="159"/>
                  <a:pt x="178" y="158"/>
                  <a:pt x="178" y="157"/>
                </a:cubicBezTo>
                <a:cubicBezTo>
                  <a:pt x="178" y="156"/>
                  <a:pt x="179" y="156"/>
                  <a:pt x="180" y="156"/>
                </a:cubicBezTo>
                <a:cubicBezTo>
                  <a:pt x="238" y="156"/>
                  <a:pt x="238" y="156"/>
                  <a:pt x="238" y="156"/>
                </a:cubicBezTo>
                <a:cubicBezTo>
                  <a:pt x="241" y="156"/>
                  <a:pt x="243" y="153"/>
                  <a:pt x="243" y="151"/>
                </a:cubicBezTo>
                <a:cubicBezTo>
                  <a:pt x="243" y="148"/>
                  <a:pt x="241" y="146"/>
                  <a:pt x="238" y="146"/>
                </a:cubicBezTo>
                <a:cubicBezTo>
                  <a:pt x="190" y="146"/>
                  <a:pt x="190" y="146"/>
                  <a:pt x="190" y="146"/>
                </a:cubicBezTo>
                <a:cubicBezTo>
                  <a:pt x="189" y="146"/>
                  <a:pt x="188" y="145"/>
                  <a:pt x="188" y="144"/>
                </a:cubicBezTo>
                <a:cubicBezTo>
                  <a:pt x="188" y="143"/>
                  <a:pt x="189" y="142"/>
                  <a:pt x="190" y="142"/>
                </a:cubicBezTo>
                <a:cubicBezTo>
                  <a:pt x="203" y="142"/>
                  <a:pt x="203" y="142"/>
                  <a:pt x="203" y="142"/>
                </a:cubicBezTo>
                <a:cubicBezTo>
                  <a:pt x="206" y="142"/>
                  <a:pt x="208" y="140"/>
                  <a:pt x="208" y="137"/>
                </a:cubicBezTo>
                <a:cubicBezTo>
                  <a:pt x="208" y="134"/>
                  <a:pt x="206" y="132"/>
                  <a:pt x="203" y="132"/>
                </a:cubicBezTo>
                <a:cubicBezTo>
                  <a:pt x="190" y="132"/>
                  <a:pt x="190" y="132"/>
                  <a:pt x="190" y="132"/>
                </a:cubicBezTo>
                <a:cubicBezTo>
                  <a:pt x="189" y="132"/>
                  <a:pt x="188" y="131"/>
                  <a:pt x="188" y="130"/>
                </a:cubicBezTo>
                <a:cubicBezTo>
                  <a:pt x="188" y="129"/>
                  <a:pt x="189" y="128"/>
                  <a:pt x="190" y="128"/>
                </a:cubicBezTo>
                <a:cubicBezTo>
                  <a:pt x="229" y="128"/>
                  <a:pt x="229" y="128"/>
                  <a:pt x="229" y="128"/>
                </a:cubicBezTo>
                <a:cubicBezTo>
                  <a:pt x="232" y="128"/>
                  <a:pt x="234" y="126"/>
                  <a:pt x="234" y="123"/>
                </a:cubicBezTo>
                <a:cubicBezTo>
                  <a:pt x="234" y="121"/>
                  <a:pt x="232" y="118"/>
                  <a:pt x="229" y="118"/>
                </a:cubicBezTo>
                <a:cubicBezTo>
                  <a:pt x="200" y="118"/>
                  <a:pt x="200" y="118"/>
                  <a:pt x="200" y="118"/>
                </a:cubicBezTo>
                <a:cubicBezTo>
                  <a:pt x="199" y="118"/>
                  <a:pt x="198" y="118"/>
                  <a:pt x="198" y="117"/>
                </a:cubicBezTo>
                <a:cubicBezTo>
                  <a:pt x="198" y="116"/>
                  <a:pt x="199" y="115"/>
                  <a:pt x="200" y="115"/>
                </a:cubicBezTo>
                <a:cubicBezTo>
                  <a:pt x="228" y="115"/>
                  <a:pt x="228" y="115"/>
                  <a:pt x="228" y="115"/>
                </a:cubicBezTo>
                <a:cubicBezTo>
                  <a:pt x="231" y="115"/>
                  <a:pt x="234" y="113"/>
                  <a:pt x="234" y="110"/>
                </a:cubicBezTo>
                <a:cubicBezTo>
                  <a:pt x="234" y="107"/>
                  <a:pt x="231" y="105"/>
                  <a:pt x="228" y="105"/>
                </a:cubicBezTo>
                <a:cubicBezTo>
                  <a:pt x="181" y="105"/>
                  <a:pt x="181" y="105"/>
                  <a:pt x="181" y="105"/>
                </a:cubicBezTo>
                <a:cubicBezTo>
                  <a:pt x="180" y="105"/>
                  <a:pt x="180" y="104"/>
                  <a:pt x="180" y="103"/>
                </a:cubicBezTo>
                <a:cubicBezTo>
                  <a:pt x="180" y="102"/>
                  <a:pt x="180" y="101"/>
                  <a:pt x="181" y="101"/>
                </a:cubicBezTo>
                <a:cubicBezTo>
                  <a:pt x="190" y="101"/>
                  <a:pt x="190" y="101"/>
                  <a:pt x="190" y="101"/>
                </a:cubicBezTo>
                <a:cubicBezTo>
                  <a:pt x="192" y="101"/>
                  <a:pt x="195" y="99"/>
                  <a:pt x="195" y="96"/>
                </a:cubicBezTo>
                <a:cubicBezTo>
                  <a:pt x="195" y="93"/>
                  <a:pt x="192" y="91"/>
                  <a:pt x="190" y="91"/>
                </a:cubicBezTo>
                <a:cubicBezTo>
                  <a:pt x="181" y="91"/>
                  <a:pt x="181" y="91"/>
                  <a:pt x="181" y="91"/>
                </a:cubicBezTo>
                <a:cubicBezTo>
                  <a:pt x="180" y="91"/>
                  <a:pt x="179" y="90"/>
                  <a:pt x="179" y="89"/>
                </a:cubicBezTo>
                <a:cubicBezTo>
                  <a:pt x="179" y="89"/>
                  <a:pt x="180" y="88"/>
                  <a:pt x="181" y="88"/>
                </a:cubicBezTo>
                <a:cubicBezTo>
                  <a:pt x="209" y="88"/>
                  <a:pt x="209" y="88"/>
                  <a:pt x="209" y="88"/>
                </a:cubicBezTo>
                <a:cubicBezTo>
                  <a:pt x="209" y="88"/>
                  <a:pt x="209" y="88"/>
                  <a:pt x="209" y="88"/>
                </a:cubicBezTo>
                <a:cubicBezTo>
                  <a:pt x="375" y="88"/>
                  <a:pt x="375" y="88"/>
                  <a:pt x="375" y="88"/>
                </a:cubicBezTo>
                <a:cubicBezTo>
                  <a:pt x="376" y="88"/>
                  <a:pt x="377" y="89"/>
                  <a:pt x="377" y="89"/>
                </a:cubicBezTo>
                <a:cubicBezTo>
                  <a:pt x="377" y="90"/>
                  <a:pt x="376" y="91"/>
                  <a:pt x="375" y="91"/>
                </a:cubicBezTo>
                <a:cubicBezTo>
                  <a:pt x="202" y="91"/>
                  <a:pt x="202" y="91"/>
                  <a:pt x="202" y="91"/>
                </a:cubicBezTo>
                <a:cubicBezTo>
                  <a:pt x="199" y="91"/>
                  <a:pt x="197" y="93"/>
                  <a:pt x="197" y="96"/>
                </a:cubicBezTo>
                <a:cubicBezTo>
                  <a:pt x="197" y="99"/>
                  <a:pt x="199" y="101"/>
                  <a:pt x="202" y="101"/>
                </a:cubicBezTo>
                <a:cubicBezTo>
                  <a:pt x="375" y="101"/>
                  <a:pt x="375" y="101"/>
                  <a:pt x="375" y="101"/>
                </a:cubicBezTo>
                <a:cubicBezTo>
                  <a:pt x="376" y="101"/>
                  <a:pt x="377" y="102"/>
                  <a:pt x="377" y="103"/>
                </a:cubicBezTo>
                <a:cubicBezTo>
                  <a:pt x="377" y="104"/>
                  <a:pt x="376" y="105"/>
                  <a:pt x="375" y="105"/>
                </a:cubicBezTo>
                <a:cubicBezTo>
                  <a:pt x="245" y="105"/>
                  <a:pt x="245" y="105"/>
                  <a:pt x="245" y="105"/>
                </a:cubicBezTo>
                <a:cubicBezTo>
                  <a:pt x="242" y="105"/>
                  <a:pt x="240" y="107"/>
                  <a:pt x="240" y="110"/>
                </a:cubicBezTo>
                <a:cubicBezTo>
                  <a:pt x="240" y="113"/>
                  <a:pt x="242" y="115"/>
                  <a:pt x="245" y="115"/>
                </a:cubicBezTo>
                <a:cubicBezTo>
                  <a:pt x="366" y="115"/>
                  <a:pt x="366" y="115"/>
                  <a:pt x="366" y="115"/>
                </a:cubicBezTo>
                <a:cubicBezTo>
                  <a:pt x="367" y="115"/>
                  <a:pt x="368" y="116"/>
                  <a:pt x="368" y="117"/>
                </a:cubicBezTo>
                <a:cubicBezTo>
                  <a:pt x="368" y="118"/>
                  <a:pt x="367" y="118"/>
                  <a:pt x="366" y="118"/>
                </a:cubicBezTo>
                <a:cubicBezTo>
                  <a:pt x="245" y="118"/>
                  <a:pt x="245" y="118"/>
                  <a:pt x="245" y="118"/>
                </a:cubicBezTo>
                <a:cubicBezTo>
                  <a:pt x="242" y="118"/>
                  <a:pt x="240" y="121"/>
                  <a:pt x="240" y="124"/>
                </a:cubicBezTo>
                <a:cubicBezTo>
                  <a:pt x="240" y="126"/>
                  <a:pt x="242" y="128"/>
                  <a:pt x="245" y="128"/>
                </a:cubicBezTo>
                <a:cubicBezTo>
                  <a:pt x="360" y="128"/>
                  <a:pt x="360" y="128"/>
                  <a:pt x="360" y="128"/>
                </a:cubicBezTo>
                <a:cubicBezTo>
                  <a:pt x="361" y="128"/>
                  <a:pt x="362" y="129"/>
                  <a:pt x="362" y="130"/>
                </a:cubicBezTo>
                <a:cubicBezTo>
                  <a:pt x="362" y="131"/>
                  <a:pt x="361" y="132"/>
                  <a:pt x="360" y="132"/>
                </a:cubicBezTo>
                <a:cubicBezTo>
                  <a:pt x="240" y="132"/>
                  <a:pt x="240" y="132"/>
                  <a:pt x="240" y="132"/>
                </a:cubicBezTo>
                <a:cubicBezTo>
                  <a:pt x="237" y="132"/>
                  <a:pt x="235" y="134"/>
                  <a:pt x="235" y="137"/>
                </a:cubicBezTo>
                <a:cubicBezTo>
                  <a:pt x="235" y="140"/>
                  <a:pt x="237" y="142"/>
                  <a:pt x="240" y="142"/>
                </a:cubicBezTo>
                <a:cubicBezTo>
                  <a:pt x="360" y="142"/>
                  <a:pt x="360" y="142"/>
                  <a:pt x="360" y="142"/>
                </a:cubicBezTo>
                <a:cubicBezTo>
                  <a:pt x="360" y="142"/>
                  <a:pt x="361" y="143"/>
                  <a:pt x="361" y="144"/>
                </a:cubicBezTo>
                <a:cubicBezTo>
                  <a:pt x="361" y="145"/>
                  <a:pt x="360" y="146"/>
                  <a:pt x="360" y="146"/>
                </a:cubicBezTo>
                <a:cubicBezTo>
                  <a:pt x="252" y="146"/>
                  <a:pt x="252" y="146"/>
                  <a:pt x="252" y="146"/>
                </a:cubicBezTo>
                <a:cubicBezTo>
                  <a:pt x="249" y="146"/>
                  <a:pt x="247" y="148"/>
                  <a:pt x="247" y="151"/>
                </a:cubicBezTo>
                <a:cubicBezTo>
                  <a:pt x="247" y="153"/>
                  <a:pt x="249" y="156"/>
                  <a:pt x="252" y="156"/>
                </a:cubicBezTo>
                <a:cubicBezTo>
                  <a:pt x="338" y="156"/>
                  <a:pt x="338" y="156"/>
                  <a:pt x="338" y="156"/>
                </a:cubicBezTo>
                <a:cubicBezTo>
                  <a:pt x="339" y="156"/>
                  <a:pt x="340" y="156"/>
                  <a:pt x="340" y="157"/>
                </a:cubicBezTo>
                <a:cubicBezTo>
                  <a:pt x="340" y="158"/>
                  <a:pt x="339" y="159"/>
                  <a:pt x="338" y="159"/>
                </a:cubicBezTo>
                <a:cubicBezTo>
                  <a:pt x="303" y="159"/>
                  <a:pt x="303" y="159"/>
                  <a:pt x="303" y="159"/>
                </a:cubicBezTo>
                <a:cubicBezTo>
                  <a:pt x="301" y="159"/>
                  <a:pt x="298" y="161"/>
                  <a:pt x="298" y="164"/>
                </a:cubicBezTo>
                <a:cubicBezTo>
                  <a:pt x="298" y="167"/>
                  <a:pt x="301" y="169"/>
                  <a:pt x="303" y="169"/>
                </a:cubicBezTo>
                <a:cubicBezTo>
                  <a:pt x="343" y="169"/>
                  <a:pt x="343" y="169"/>
                  <a:pt x="343" y="169"/>
                </a:cubicBezTo>
                <a:cubicBezTo>
                  <a:pt x="344" y="169"/>
                  <a:pt x="344" y="170"/>
                  <a:pt x="344" y="171"/>
                </a:cubicBezTo>
                <a:cubicBezTo>
                  <a:pt x="344" y="172"/>
                  <a:pt x="344" y="173"/>
                  <a:pt x="343" y="173"/>
                </a:cubicBezTo>
                <a:cubicBezTo>
                  <a:pt x="311" y="173"/>
                  <a:pt x="311" y="173"/>
                  <a:pt x="311" y="173"/>
                </a:cubicBezTo>
                <a:cubicBezTo>
                  <a:pt x="308" y="173"/>
                  <a:pt x="306" y="175"/>
                  <a:pt x="306" y="178"/>
                </a:cubicBezTo>
                <a:cubicBezTo>
                  <a:pt x="306" y="181"/>
                  <a:pt x="308" y="183"/>
                  <a:pt x="311" y="183"/>
                </a:cubicBezTo>
                <a:cubicBezTo>
                  <a:pt x="365" y="183"/>
                  <a:pt x="365" y="183"/>
                  <a:pt x="365" y="183"/>
                </a:cubicBezTo>
                <a:cubicBezTo>
                  <a:pt x="366" y="183"/>
                  <a:pt x="367" y="184"/>
                  <a:pt x="367" y="185"/>
                </a:cubicBezTo>
                <a:cubicBezTo>
                  <a:pt x="367" y="186"/>
                  <a:pt x="366" y="186"/>
                  <a:pt x="365" y="186"/>
                </a:cubicBezTo>
                <a:cubicBezTo>
                  <a:pt x="343" y="186"/>
                  <a:pt x="343" y="186"/>
                  <a:pt x="343" y="186"/>
                </a:cubicBezTo>
                <a:cubicBezTo>
                  <a:pt x="340" y="186"/>
                  <a:pt x="338" y="189"/>
                  <a:pt x="338" y="191"/>
                </a:cubicBezTo>
                <a:cubicBezTo>
                  <a:pt x="338" y="194"/>
                  <a:pt x="340" y="196"/>
                  <a:pt x="343" y="196"/>
                </a:cubicBezTo>
                <a:cubicBezTo>
                  <a:pt x="382" y="196"/>
                  <a:pt x="382" y="196"/>
                  <a:pt x="382" y="196"/>
                </a:cubicBezTo>
                <a:cubicBezTo>
                  <a:pt x="385" y="196"/>
                  <a:pt x="388" y="194"/>
                  <a:pt x="388" y="191"/>
                </a:cubicBezTo>
                <a:cubicBezTo>
                  <a:pt x="388" y="189"/>
                  <a:pt x="385" y="186"/>
                  <a:pt x="382" y="186"/>
                </a:cubicBezTo>
                <a:cubicBezTo>
                  <a:pt x="379" y="186"/>
                  <a:pt x="379" y="186"/>
                  <a:pt x="379" y="186"/>
                </a:cubicBezTo>
                <a:cubicBezTo>
                  <a:pt x="378" y="186"/>
                  <a:pt x="377" y="186"/>
                  <a:pt x="377" y="185"/>
                </a:cubicBezTo>
                <a:cubicBezTo>
                  <a:pt x="377" y="184"/>
                  <a:pt x="378" y="183"/>
                  <a:pt x="379" y="183"/>
                </a:cubicBezTo>
                <a:cubicBezTo>
                  <a:pt x="396" y="183"/>
                  <a:pt x="396" y="183"/>
                  <a:pt x="396" y="183"/>
                </a:cubicBezTo>
                <a:cubicBezTo>
                  <a:pt x="397" y="183"/>
                  <a:pt x="398" y="184"/>
                  <a:pt x="398" y="185"/>
                </a:cubicBezTo>
                <a:cubicBezTo>
                  <a:pt x="398" y="186"/>
                  <a:pt x="397" y="186"/>
                  <a:pt x="396" y="186"/>
                </a:cubicBezTo>
                <a:cubicBezTo>
                  <a:pt x="394" y="186"/>
                  <a:pt x="394" y="186"/>
                  <a:pt x="394" y="186"/>
                </a:cubicBezTo>
                <a:cubicBezTo>
                  <a:pt x="392" y="186"/>
                  <a:pt x="389" y="189"/>
                  <a:pt x="389" y="191"/>
                </a:cubicBezTo>
                <a:cubicBezTo>
                  <a:pt x="389" y="194"/>
                  <a:pt x="392" y="196"/>
                  <a:pt x="394" y="196"/>
                </a:cubicBezTo>
                <a:cubicBezTo>
                  <a:pt x="396" y="196"/>
                  <a:pt x="396" y="196"/>
                  <a:pt x="396" y="196"/>
                </a:cubicBezTo>
                <a:cubicBezTo>
                  <a:pt x="399" y="196"/>
                  <a:pt x="401" y="199"/>
                  <a:pt x="401" y="201"/>
                </a:cubicBezTo>
                <a:cubicBezTo>
                  <a:pt x="401" y="204"/>
                  <a:pt x="399" y="207"/>
                  <a:pt x="396" y="207"/>
                </a:cubicBezTo>
                <a:cubicBezTo>
                  <a:pt x="365" y="207"/>
                  <a:pt x="365" y="207"/>
                  <a:pt x="365" y="207"/>
                </a:cubicBezTo>
                <a:cubicBezTo>
                  <a:pt x="362" y="207"/>
                  <a:pt x="360" y="209"/>
                  <a:pt x="360" y="212"/>
                </a:cubicBezTo>
                <a:cubicBezTo>
                  <a:pt x="360" y="215"/>
                  <a:pt x="362" y="217"/>
                  <a:pt x="365" y="217"/>
                </a:cubicBezTo>
                <a:cubicBezTo>
                  <a:pt x="400" y="217"/>
                  <a:pt x="400" y="217"/>
                  <a:pt x="400" y="217"/>
                </a:cubicBezTo>
                <a:cubicBezTo>
                  <a:pt x="401" y="217"/>
                  <a:pt x="401" y="217"/>
                  <a:pt x="401" y="218"/>
                </a:cubicBezTo>
                <a:cubicBezTo>
                  <a:pt x="401" y="220"/>
                  <a:pt x="401" y="220"/>
                  <a:pt x="400" y="220"/>
                </a:cubicBezTo>
                <a:cubicBezTo>
                  <a:pt x="354" y="220"/>
                  <a:pt x="354" y="220"/>
                  <a:pt x="354" y="220"/>
                </a:cubicBezTo>
                <a:cubicBezTo>
                  <a:pt x="352" y="220"/>
                  <a:pt x="349" y="222"/>
                  <a:pt x="349" y="225"/>
                </a:cubicBezTo>
                <a:cubicBezTo>
                  <a:pt x="349" y="228"/>
                  <a:pt x="352" y="230"/>
                  <a:pt x="354" y="230"/>
                </a:cubicBezTo>
                <a:cubicBezTo>
                  <a:pt x="403" y="230"/>
                  <a:pt x="403" y="230"/>
                  <a:pt x="403" y="230"/>
                </a:cubicBezTo>
                <a:cubicBezTo>
                  <a:pt x="404" y="230"/>
                  <a:pt x="405" y="231"/>
                  <a:pt x="405" y="232"/>
                </a:cubicBezTo>
                <a:cubicBezTo>
                  <a:pt x="405" y="233"/>
                  <a:pt x="404" y="234"/>
                  <a:pt x="403" y="234"/>
                </a:cubicBezTo>
                <a:cubicBezTo>
                  <a:pt x="355" y="234"/>
                  <a:pt x="355" y="234"/>
                  <a:pt x="355" y="234"/>
                </a:cubicBezTo>
                <a:cubicBezTo>
                  <a:pt x="352" y="234"/>
                  <a:pt x="350" y="236"/>
                  <a:pt x="350" y="239"/>
                </a:cubicBezTo>
                <a:cubicBezTo>
                  <a:pt x="350" y="242"/>
                  <a:pt x="352" y="244"/>
                  <a:pt x="355" y="244"/>
                </a:cubicBezTo>
                <a:cubicBezTo>
                  <a:pt x="399" y="244"/>
                  <a:pt x="399" y="244"/>
                  <a:pt x="399" y="244"/>
                </a:cubicBezTo>
                <a:cubicBezTo>
                  <a:pt x="400" y="244"/>
                  <a:pt x="401" y="245"/>
                  <a:pt x="401" y="246"/>
                </a:cubicBezTo>
                <a:cubicBezTo>
                  <a:pt x="401" y="247"/>
                  <a:pt x="400" y="247"/>
                  <a:pt x="399" y="247"/>
                </a:cubicBezTo>
                <a:cubicBezTo>
                  <a:pt x="385" y="247"/>
                  <a:pt x="385" y="247"/>
                  <a:pt x="385" y="247"/>
                </a:cubicBezTo>
                <a:cubicBezTo>
                  <a:pt x="382" y="247"/>
                  <a:pt x="380" y="250"/>
                  <a:pt x="380" y="252"/>
                </a:cubicBezTo>
                <a:cubicBezTo>
                  <a:pt x="380" y="255"/>
                  <a:pt x="382" y="258"/>
                  <a:pt x="385" y="258"/>
                </a:cubicBezTo>
                <a:cubicBezTo>
                  <a:pt x="391" y="258"/>
                  <a:pt x="391" y="258"/>
                  <a:pt x="391" y="258"/>
                </a:cubicBezTo>
                <a:cubicBezTo>
                  <a:pt x="392" y="258"/>
                  <a:pt x="392" y="258"/>
                  <a:pt x="392" y="259"/>
                </a:cubicBezTo>
                <a:cubicBezTo>
                  <a:pt x="392" y="260"/>
                  <a:pt x="392" y="261"/>
                  <a:pt x="391" y="261"/>
                </a:cubicBezTo>
                <a:cubicBezTo>
                  <a:pt x="389" y="261"/>
                  <a:pt x="389" y="261"/>
                  <a:pt x="389" y="261"/>
                </a:cubicBezTo>
                <a:cubicBezTo>
                  <a:pt x="384" y="261"/>
                  <a:pt x="380" y="265"/>
                  <a:pt x="380" y="269"/>
                </a:cubicBezTo>
                <a:cubicBezTo>
                  <a:pt x="380" y="274"/>
                  <a:pt x="384" y="278"/>
                  <a:pt x="389" y="278"/>
                </a:cubicBezTo>
                <a:cubicBezTo>
                  <a:pt x="421" y="278"/>
                  <a:pt x="421" y="278"/>
                  <a:pt x="421" y="278"/>
                </a:cubicBezTo>
                <a:cubicBezTo>
                  <a:pt x="424" y="278"/>
                  <a:pt x="427" y="276"/>
                  <a:pt x="427" y="273"/>
                </a:cubicBezTo>
                <a:cubicBezTo>
                  <a:pt x="427" y="270"/>
                  <a:pt x="424" y="268"/>
                  <a:pt x="421" y="268"/>
                </a:cubicBezTo>
                <a:cubicBezTo>
                  <a:pt x="416" y="268"/>
                  <a:pt x="416" y="268"/>
                  <a:pt x="416" y="268"/>
                </a:cubicBezTo>
                <a:cubicBezTo>
                  <a:pt x="415" y="268"/>
                  <a:pt x="414" y="267"/>
                  <a:pt x="414" y="266"/>
                </a:cubicBezTo>
                <a:cubicBezTo>
                  <a:pt x="414" y="265"/>
                  <a:pt x="415" y="264"/>
                  <a:pt x="416" y="264"/>
                </a:cubicBezTo>
                <a:cubicBezTo>
                  <a:pt x="430" y="264"/>
                  <a:pt x="430" y="264"/>
                  <a:pt x="430" y="264"/>
                </a:cubicBezTo>
                <a:cubicBezTo>
                  <a:pt x="432" y="264"/>
                  <a:pt x="435" y="262"/>
                  <a:pt x="435" y="259"/>
                </a:cubicBezTo>
                <a:cubicBezTo>
                  <a:pt x="435" y="256"/>
                  <a:pt x="432" y="254"/>
                  <a:pt x="430" y="254"/>
                </a:cubicBezTo>
                <a:cubicBezTo>
                  <a:pt x="423" y="254"/>
                  <a:pt x="423" y="254"/>
                  <a:pt x="423" y="254"/>
                </a:cubicBezTo>
                <a:cubicBezTo>
                  <a:pt x="422" y="254"/>
                  <a:pt x="422" y="253"/>
                  <a:pt x="422" y="252"/>
                </a:cubicBezTo>
                <a:cubicBezTo>
                  <a:pt x="422" y="251"/>
                  <a:pt x="422" y="251"/>
                  <a:pt x="423" y="251"/>
                </a:cubicBezTo>
                <a:cubicBezTo>
                  <a:pt x="434" y="251"/>
                  <a:pt x="434" y="251"/>
                  <a:pt x="434" y="251"/>
                </a:cubicBezTo>
                <a:cubicBezTo>
                  <a:pt x="437" y="251"/>
                  <a:pt x="439" y="248"/>
                  <a:pt x="439" y="246"/>
                </a:cubicBezTo>
                <a:cubicBezTo>
                  <a:pt x="439" y="243"/>
                  <a:pt x="437" y="241"/>
                  <a:pt x="434" y="241"/>
                </a:cubicBezTo>
                <a:cubicBezTo>
                  <a:pt x="422" y="240"/>
                  <a:pt x="422" y="240"/>
                  <a:pt x="422" y="240"/>
                </a:cubicBezTo>
                <a:cubicBezTo>
                  <a:pt x="421" y="240"/>
                  <a:pt x="420" y="240"/>
                  <a:pt x="420" y="239"/>
                </a:cubicBezTo>
                <a:cubicBezTo>
                  <a:pt x="420" y="238"/>
                  <a:pt x="421" y="237"/>
                  <a:pt x="422" y="237"/>
                </a:cubicBezTo>
                <a:cubicBezTo>
                  <a:pt x="442" y="237"/>
                  <a:pt x="442" y="237"/>
                  <a:pt x="442" y="237"/>
                </a:cubicBezTo>
                <a:cubicBezTo>
                  <a:pt x="458" y="237"/>
                  <a:pt x="472" y="224"/>
                  <a:pt x="473" y="209"/>
                </a:cubicBezTo>
                <a:cubicBezTo>
                  <a:pt x="475" y="208"/>
                  <a:pt x="476" y="206"/>
                  <a:pt x="476" y="205"/>
                </a:cubicBezTo>
                <a:cubicBezTo>
                  <a:pt x="476" y="202"/>
                  <a:pt x="474" y="200"/>
                  <a:pt x="471"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FFFFFF"/>
              </a:solidFill>
            </a:endParaRPr>
          </a:p>
        </p:txBody>
      </p:sp>
    </p:spTree>
    <p:extLst>
      <p:ext uri="{BB962C8B-B14F-4D97-AF65-F5344CB8AC3E}">
        <p14:creationId xmlns:p14="http://schemas.microsoft.com/office/powerpoint/2010/main" val="136987338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5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294" spc="-98"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1" y="3878574"/>
            <a:ext cx="7171337" cy="1792326"/>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Speaker name</a:t>
            </a:r>
          </a:p>
        </p:txBody>
      </p:sp>
      <p:pic>
        <p:nvPicPr>
          <p:cNvPr id="140" name="Picture 139"/>
          <p:cNvPicPr>
            <a:picLocks noChangeAspect="1"/>
          </p:cNvPicPr>
          <p:nvPr userDrawn="1"/>
        </p:nvPicPr>
        <p:blipFill>
          <a:blip r:embed="rId2"/>
          <a:stretch>
            <a:fillRect/>
          </a:stretch>
        </p:blipFill>
        <p:spPr bwMode="black">
          <a:xfrm>
            <a:off x="448212" y="471692"/>
            <a:ext cx="1454257" cy="304828"/>
          </a:xfrm>
          <a:prstGeom prst="rect">
            <a:avLst/>
          </a:prstGeom>
        </p:spPr>
      </p:pic>
      <p:sp>
        <p:nvSpPr>
          <p:cNvPr id="141" name="Freeform 19"/>
          <p:cNvSpPr>
            <a:spLocks noChangeAspect="1" noEditPoints="1"/>
          </p:cNvSpPr>
          <p:nvPr userDrawn="1"/>
        </p:nvSpPr>
        <p:spPr bwMode="black">
          <a:xfrm>
            <a:off x="6595141" y="3398363"/>
            <a:ext cx="5139164" cy="2985547"/>
          </a:xfrm>
          <a:custGeom>
            <a:avLst/>
            <a:gdLst>
              <a:gd name="T0" fmla="*/ 230 w 476"/>
              <a:gd name="T1" fmla="*/ 110 h 278"/>
              <a:gd name="T2" fmla="*/ 204 w 476"/>
              <a:gd name="T3" fmla="*/ 137 h 278"/>
              <a:gd name="T4" fmla="*/ 248 w 476"/>
              <a:gd name="T5" fmla="*/ 164 h 278"/>
              <a:gd name="T6" fmla="*/ 249 w 476"/>
              <a:gd name="T7" fmla="*/ 191 h 278"/>
              <a:gd name="T8" fmla="*/ 241 w 476"/>
              <a:gd name="T9" fmla="*/ 218 h 278"/>
              <a:gd name="T10" fmla="*/ 245 w 476"/>
              <a:gd name="T11" fmla="*/ 256 h 278"/>
              <a:gd name="T12" fmla="*/ 122 w 476"/>
              <a:gd name="T13" fmla="*/ 239 h 278"/>
              <a:gd name="T14" fmla="*/ 145 w 476"/>
              <a:gd name="T15" fmla="*/ 212 h 278"/>
              <a:gd name="T16" fmla="*/ 130 w 476"/>
              <a:gd name="T17" fmla="*/ 185 h 278"/>
              <a:gd name="T18" fmla="*/ 70 w 476"/>
              <a:gd name="T19" fmla="*/ 157 h 278"/>
              <a:gd name="T20" fmla="*/ 95 w 476"/>
              <a:gd name="T21" fmla="*/ 130 h 278"/>
              <a:gd name="T22" fmla="*/ 128 w 476"/>
              <a:gd name="T23" fmla="*/ 103 h 278"/>
              <a:gd name="T24" fmla="*/ 140 w 476"/>
              <a:gd name="T25" fmla="*/ 76 h 278"/>
              <a:gd name="T26" fmla="*/ 135 w 476"/>
              <a:gd name="T27" fmla="*/ 49 h 278"/>
              <a:gd name="T28" fmla="*/ 145 w 476"/>
              <a:gd name="T29" fmla="*/ 22 h 278"/>
              <a:gd name="T30" fmla="*/ 248 w 476"/>
              <a:gd name="T31" fmla="*/ 42 h 278"/>
              <a:gd name="T32" fmla="*/ 217 w 476"/>
              <a:gd name="T33" fmla="*/ 69 h 278"/>
              <a:gd name="T34" fmla="*/ 422 w 476"/>
              <a:gd name="T35" fmla="*/ 234 h 278"/>
              <a:gd name="T36" fmla="*/ 416 w 476"/>
              <a:gd name="T37" fmla="*/ 261 h 278"/>
              <a:gd name="T38" fmla="*/ 385 w 476"/>
              <a:gd name="T39" fmla="*/ 254 h 278"/>
              <a:gd name="T40" fmla="*/ 354 w 476"/>
              <a:gd name="T41" fmla="*/ 227 h 278"/>
              <a:gd name="T42" fmla="*/ 394 w 476"/>
              <a:gd name="T43" fmla="*/ 193 h 278"/>
              <a:gd name="T44" fmla="*/ 343 w 476"/>
              <a:gd name="T45" fmla="*/ 193 h 278"/>
              <a:gd name="T46" fmla="*/ 303 w 476"/>
              <a:gd name="T47" fmla="*/ 166 h 278"/>
              <a:gd name="T48" fmla="*/ 240 w 476"/>
              <a:gd name="T49" fmla="*/ 139 h 278"/>
              <a:gd name="T50" fmla="*/ 245 w 476"/>
              <a:gd name="T51" fmla="*/ 112 h 278"/>
              <a:gd name="T52" fmla="*/ 213 w 476"/>
              <a:gd name="T53" fmla="*/ 85 h 278"/>
              <a:gd name="T54" fmla="*/ 402 w 476"/>
              <a:gd name="T55" fmla="*/ 62 h 278"/>
              <a:gd name="T56" fmla="*/ 404 w 476"/>
              <a:gd name="T57" fmla="*/ 35 h 278"/>
              <a:gd name="T58" fmla="*/ 180 w 476"/>
              <a:gd name="T59" fmla="*/ 28 h 278"/>
              <a:gd name="T60" fmla="*/ 175 w 476"/>
              <a:gd name="T61" fmla="*/ 56 h 278"/>
              <a:gd name="T62" fmla="*/ 149 w 476"/>
              <a:gd name="T63" fmla="*/ 83 h 278"/>
              <a:gd name="T64" fmla="*/ 6 w 476"/>
              <a:gd name="T65" fmla="*/ 67 h 278"/>
              <a:gd name="T66" fmla="*/ 17 w 476"/>
              <a:gd name="T67" fmla="*/ 40 h 278"/>
              <a:gd name="T68" fmla="*/ 56 w 476"/>
              <a:gd name="T69" fmla="*/ 47 h 278"/>
              <a:gd name="T70" fmla="*/ 87 w 476"/>
              <a:gd name="T71" fmla="*/ 74 h 278"/>
              <a:gd name="T72" fmla="*/ 34 w 476"/>
              <a:gd name="T73" fmla="*/ 96 h 278"/>
              <a:gd name="T74" fmla="*/ 33 w 476"/>
              <a:gd name="T75" fmla="*/ 123 h 278"/>
              <a:gd name="T76" fmla="*/ 51 w 476"/>
              <a:gd name="T77" fmla="*/ 151 h 278"/>
              <a:gd name="T78" fmla="*/ 75 w 476"/>
              <a:gd name="T79" fmla="*/ 178 h 278"/>
              <a:gd name="T80" fmla="*/ 94 w 476"/>
              <a:gd name="T81" fmla="*/ 205 h 278"/>
              <a:gd name="T82" fmla="*/ 99 w 476"/>
              <a:gd name="T83" fmla="*/ 232 h 278"/>
              <a:gd name="T84" fmla="*/ 100 w 476"/>
              <a:gd name="T85" fmla="*/ 259 h 278"/>
              <a:gd name="T86" fmla="*/ 222 w 476"/>
              <a:gd name="T87" fmla="*/ 227 h 278"/>
              <a:gd name="T88" fmla="*/ 216 w 476"/>
              <a:gd name="T89" fmla="*/ 200 h 278"/>
              <a:gd name="T90" fmla="*/ 187 w 476"/>
              <a:gd name="T91" fmla="*/ 173 h 278"/>
              <a:gd name="T92" fmla="*/ 190 w 476"/>
              <a:gd name="T93" fmla="*/ 146 h 278"/>
              <a:gd name="T94" fmla="*/ 200 w 476"/>
              <a:gd name="T95" fmla="*/ 118 h 278"/>
              <a:gd name="T96" fmla="*/ 181 w 476"/>
              <a:gd name="T97" fmla="*/ 91 h 278"/>
              <a:gd name="T98" fmla="*/ 377 w 476"/>
              <a:gd name="T99" fmla="*/ 103 h 278"/>
              <a:gd name="T100" fmla="*/ 362 w 476"/>
              <a:gd name="T101" fmla="*/ 130 h 278"/>
              <a:gd name="T102" fmla="*/ 340 w 476"/>
              <a:gd name="T103" fmla="*/ 157 h 278"/>
              <a:gd name="T104" fmla="*/ 367 w 476"/>
              <a:gd name="T105" fmla="*/ 185 h 278"/>
              <a:gd name="T106" fmla="*/ 398 w 476"/>
              <a:gd name="T107" fmla="*/ 185 h 278"/>
              <a:gd name="T108" fmla="*/ 401 w 476"/>
              <a:gd name="T109" fmla="*/ 218 h 278"/>
              <a:gd name="T110" fmla="*/ 401 w 476"/>
              <a:gd name="T111" fmla="*/ 246 h 278"/>
              <a:gd name="T112" fmla="*/ 427 w 476"/>
              <a:gd name="T113" fmla="*/ 273 h 278"/>
              <a:gd name="T114" fmla="*/ 439 w 476"/>
              <a:gd name="T115" fmla="*/ 246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6" h="278">
                <a:moveTo>
                  <a:pt x="205" y="84"/>
                </a:moveTo>
                <a:cubicBezTo>
                  <a:pt x="181" y="84"/>
                  <a:pt x="181" y="84"/>
                  <a:pt x="181" y="84"/>
                </a:cubicBezTo>
                <a:cubicBezTo>
                  <a:pt x="178" y="84"/>
                  <a:pt x="176" y="87"/>
                  <a:pt x="176" y="89"/>
                </a:cubicBezTo>
                <a:cubicBezTo>
                  <a:pt x="176" y="92"/>
                  <a:pt x="178" y="95"/>
                  <a:pt x="181" y="95"/>
                </a:cubicBezTo>
                <a:cubicBezTo>
                  <a:pt x="190" y="95"/>
                  <a:pt x="190" y="95"/>
                  <a:pt x="190" y="95"/>
                </a:cubicBezTo>
                <a:cubicBezTo>
                  <a:pt x="191" y="95"/>
                  <a:pt x="192" y="95"/>
                  <a:pt x="192" y="96"/>
                </a:cubicBezTo>
                <a:cubicBezTo>
                  <a:pt x="192" y="97"/>
                  <a:pt x="191" y="98"/>
                  <a:pt x="190" y="98"/>
                </a:cubicBezTo>
                <a:cubicBezTo>
                  <a:pt x="181" y="98"/>
                  <a:pt x="181" y="98"/>
                  <a:pt x="181" y="98"/>
                </a:cubicBezTo>
                <a:cubicBezTo>
                  <a:pt x="178" y="98"/>
                  <a:pt x="176" y="100"/>
                  <a:pt x="176" y="103"/>
                </a:cubicBezTo>
                <a:cubicBezTo>
                  <a:pt x="176" y="106"/>
                  <a:pt x="178" y="108"/>
                  <a:pt x="181" y="108"/>
                </a:cubicBezTo>
                <a:cubicBezTo>
                  <a:pt x="228" y="108"/>
                  <a:pt x="228" y="108"/>
                  <a:pt x="228" y="108"/>
                </a:cubicBezTo>
                <a:cubicBezTo>
                  <a:pt x="229" y="108"/>
                  <a:pt x="230" y="109"/>
                  <a:pt x="230" y="110"/>
                </a:cubicBezTo>
                <a:cubicBezTo>
                  <a:pt x="230" y="111"/>
                  <a:pt x="229" y="112"/>
                  <a:pt x="228" y="112"/>
                </a:cubicBezTo>
                <a:cubicBezTo>
                  <a:pt x="200" y="112"/>
                  <a:pt x="200" y="112"/>
                  <a:pt x="200" y="112"/>
                </a:cubicBezTo>
                <a:cubicBezTo>
                  <a:pt x="197" y="112"/>
                  <a:pt x="194" y="114"/>
                  <a:pt x="194" y="117"/>
                </a:cubicBezTo>
                <a:cubicBezTo>
                  <a:pt x="194" y="119"/>
                  <a:pt x="197" y="122"/>
                  <a:pt x="200" y="122"/>
                </a:cubicBezTo>
                <a:cubicBezTo>
                  <a:pt x="229" y="122"/>
                  <a:pt x="229" y="122"/>
                  <a:pt x="229" y="122"/>
                </a:cubicBezTo>
                <a:cubicBezTo>
                  <a:pt x="230" y="122"/>
                  <a:pt x="231" y="122"/>
                  <a:pt x="231" y="123"/>
                </a:cubicBezTo>
                <a:cubicBezTo>
                  <a:pt x="231" y="124"/>
                  <a:pt x="230" y="125"/>
                  <a:pt x="229" y="125"/>
                </a:cubicBezTo>
                <a:cubicBezTo>
                  <a:pt x="190" y="125"/>
                  <a:pt x="190" y="125"/>
                  <a:pt x="190" y="125"/>
                </a:cubicBezTo>
                <a:cubicBezTo>
                  <a:pt x="187" y="125"/>
                  <a:pt x="185" y="127"/>
                  <a:pt x="185" y="130"/>
                </a:cubicBezTo>
                <a:cubicBezTo>
                  <a:pt x="185" y="133"/>
                  <a:pt x="187" y="135"/>
                  <a:pt x="190" y="135"/>
                </a:cubicBezTo>
                <a:cubicBezTo>
                  <a:pt x="203" y="135"/>
                  <a:pt x="203" y="135"/>
                  <a:pt x="203" y="135"/>
                </a:cubicBezTo>
                <a:cubicBezTo>
                  <a:pt x="204" y="135"/>
                  <a:pt x="204" y="136"/>
                  <a:pt x="204" y="137"/>
                </a:cubicBezTo>
                <a:cubicBezTo>
                  <a:pt x="204" y="138"/>
                  <a:pt x="204" y="139"/>
                  <a:pt x="203" y="139"/>
                </a:cubicBezTo>
                <a:cubicBezTo>
                  <a:pt x="190" y="139"/>
                  <a:pt x="190" y="139"/>
                  <a:pt x="190" y="139"/>
                </a:cubicBezTo>
                <a:cubicBezTo>
                  <a:pt x="187" y="139"/>
                  <a:pt x="185" y="141"/>
                  <a:pt x="185" y="144"/>
                </a:cubicBezTo>
                <a:cubicBezTo>
                  <a:pt x="185" y="147"/>
                  <a:pt x="187" y="149"/>
                  <a:pt x="190" y="149"/>
                </a:cubicBezTo>
                <a:cubicBezTo>
                  <a:pt x="238" y="149"/>
                  <a:pt x="238" y="149"/>
                  <a:pt x="238" y="149"/>
                </a:cubicBezTo>
                <a:cubicBezTo>
                  <a:pt x="239" y="149"/>
                  <a:pt x="240" y="150"/>
                  <a:pt x="240" y="151"/>
                </a:cubicBezTo>
                <a:cubicBezTo>
                  <a:pt x="240" y="151"/>
                  <a:pt x="239" y="152"/>
                  <a:pt x="238" y="152"/>
                </a:cubicBezTo>
                <a:cubicBezTo>
                  <a:pt x="180" y="152"/>
                  <a:pt x="180" y="152"/>
                  <a:pt x="180" y="152"/>
                </a:cubicBezTo>
                <a:cubicBezTo>
                  <a:pt x="177" y="152"/>
                  <a:pt x="175" y="154"/>
                  <a:pt x="175" y="157"/>
                </a:cubicBezTo>
                <a:cubicBezTo>
                  <a:pt x="175" y="160"/>
                  <a:pt x="177" y="162"/>
                  <a:pt x="180" y="162"/>
                </a:cubicBezTo>
                <a:cubicBezTo>
                  <a:pt x="247" y="162"/>
                  <a:pt x="247" y="162"/>
                  <a:pt x="247" y="162"/>
                </a:cubicBezTo>
                <a:cubicBezTo>
                  <a:pt x="248" y="162"/>
                  <a:pt x="248" y="163"/>
                  <a:pt x="248" y="164"/>
                </a:cubicBezTo>
                <a:cubicBezTo>
                  <a:pt x="248" y="165"/>
                  <a:pt x="248" y="166"/>
                  <a:pt x="247" y="166"/>
                </a:cubicBezTo>
                <a:cubicBezTo>
                  <a:pt x="187" y="166"/>
                  <a:pt x="187" y="166"/>
                  <a:pt x="187" y="166"/>
                </a:cubicBezTo>
                <a:cubicBezTo>
                  <a:pt x="184" y="166"/>
                  <a:pt x="182" y="168"/>
                  <a:pt x="182" y="171"/>
                </a:cubicBezTo>
                <a:cubicBezTo>
                  <a:pt x="182" y="174"/>
                  <a:pt x="184" y="176"/>
                  <a:pt x="187" y="176"/>
                </a:cubicBezTo>
                <a:cubicBezTo>
                  <a:pt x="260" y="176"/>
                  <a:pt x="260" y="176"/>
                  <a:pt x="260" y="176"/>
                </a:cubicBezTo>
                <a:cubicBezTo>
                  <a:pt x="261" y="176"/>
                  <a:pt x="262" y="177"/>
                  <a:pt x="262" y="178"/>
                </a:cubicBezTo>
                <a:cubicBezTo>
                  <a:pt x="262" y="179"/>
                  <a:pt x="261" y="179"/>
                  <a:pt x="260" y="179"/>
                </a:cubicBezTo>
                <a:cubicBezTo>
                  <a:pt x="213" y="179"/>
                  <a:pt x="213" y="179"/>
                  <a:pt x="213" y="179"/>
                </a:cubicBezTo>
                <a:cubicBezTo>
                  <a:pt x="211" y="179"/>
                  <a:pt x="208" y="182"/>
                  <a:pt x="208" y="185"/>
                </a:cubicBezTo>
                <a:cubicBezTo>
                  <a:pt x="208" y="187"/>
                  <a:pt x="211" y="190"/>
                  <a:pt x="213" y="190"/>
                </a:cubicBezTo>
                <a:cubicBezTo>
                  <a:pt x="247" y="190"/>
                  <a:pt x="247" y="190"/>
                  <a:pt x="247" y="190"/>
                </a:cubicBezTo>
                <a:cubicBezTo>
                  <a:pt x="248" y="190"/>
                  <a:pt x="249" y="190"/>
                  <a:pt x="249" y="191"/>
                </a:cubicBezTo>
                <a:cubicBezTo>
                  <a:pt x="249" y="192"/>
                  <a:pt x="248" y="193"/>
                  <a:pt x="247" y="193"/>
                </a:cubicBezTo>
                <a:cubicBezTo>
                  <a:pt x="216" y="193"/>
                  <a:pt x="216" y="193"/>
                  <a:pt x="216" y="193"/>
                </a:cubicBezTo>
                <a:cubicBezTo>
                  <a:pt x="213" y="193"/>
                  <a:pt x="210" y="195"/>
                  <a:pt x="210" y="198"/>
                </a:cubicBezTo>
                <a:cubicBezTo>
                  <a:pt x="210" y="201"/>
                  <a:pt x="213" y="203"/>
                  <a:pt x="216" y="203"/>
                </a:cubicBezTo>
                <a:cubicBezTo>
                  <a:pt x="248" y="203"/>
                  <a:pt x="248" y="203"/>
                  <a:pt x="248" y="203"/>
                </a:cubicBezTo>
                <a:cubicBezTo>
                  <a:pt x="249" y="203"/>
                  <a:pt x="250" y="204"/>
                  <a:pt x="250" y="205"/>
                </a:cubicBezTo>
                <a:cubicBezTo>
                  <a:pt x="250" y="206"/>
                  <a:pt x="249" y="207"/>
                  <a:pt x="248" y="207"/>
                </a:cubicBezTo>
                <a:cubicBezTo>
                  <a:pt x="217" y="207"/>
                  <a:pt x="217" y="207"/>
                  <a:pt x="217" y="207"/>
                </a:cubicBezTo>
                <a:cubicBezTo>
                  <a:pt x="214" y="207"/>
                  <a:pt x="212" y="209"/>
                  <a:pt x="212" y="212"/>
                </a:cubicBezTo>
                <a:cubicBezTo>
                  <a:pt x="212" y="214"/>
                  <a:pt x="214" y="217"/>
                  <a:pt x="217" y="217"/>
                </a:cubicBezTo>
                <a:cubicBezTo>
                  <a:pt x="240" y="217"/>
                  <a:pt x="240" y="217"/>
                  <a:pt x="240" y="217"/>
                </a:cubicBezTo>
                <a:cubicBezTo>
                  <a:pt x="241" y="217"/>
                  <a:pt x="241" y="217"/>
                  <a:pt x="241" y="218"/>
                </a:cubicBezTo>
                <a:cubicBezTo>
                  <a:pt x="241" y="219"/>
                  <a:pt x="241" y="220"/>
                  <a:pt x="240" y="220"/>
                </a:cubicBezTo>
                <a:cubicBezTo>
                  <a:pt x="222" y="220"/>
                  <a:pt x="222" y="220"/>
                  <a:pt x="222" y="220"/>
                </a:cubicBezTo>
                <a:cubicBezTo>
                  <a:pt x="219" y="220"/>
                  <a:pt x="217" y="222"/>
                  <a:pt x="217" y="225"/>
                </a:cubicBezTo>
                <a:cubicBezTo>
                  <a:pt x="217" y="228"/>
                  <a:pt x="219" y="230"/>
                  <a:pt x="222" y="230"/>
                </a:cubicBezTo>
                <a:cubicBezTo>
                  <a:pt x="231" y="230"/>
                  <a:pt x="231" y="230"/>
                  <a:pt x="231" y="230"/>
                </a:cubicBezTo>
                <a:cubicBezTo>
                  <a:pt x="232" y="230"/>
                  <a:pt x="232" y="231"/>
                  <a:pt x="232" y="232"/>
                </a:cubicBezTo>
                <a:cubicBezTo>
                  <a:pt x="232" y="233"/>
                  <a:pt x="232" y="234"/>
                  <a:pt x="231" y="234"/>
                </a:cubicBezTo>
                <a:cubicBezTo>
                  <a:pt x="230" y="234"/>
                  <a:pt x="230" y="234"/>
                  <a:pt x="230" y="234"/>
                </a:cubicBezTo>
                <a:cubicBezTo>
                  <a:pt x="225" y="234"/>
                  <a:pt x="222" y="237"/>
                  <a:pt x="222" y="242"/>
                </a:cubicBezTo>
                <a:cubicBezTo>
                  <a:pt x="222" y="247"/>
                  <a:pt x="225" y="251"/>
                  <a:pt x="230" y="251"/>
                </a:cubicBezTo>
                <a:cubicBezTo>
                  <a:pt x="240" y="251"/>
                  <a:pt x="240" y="251"/>
                  <a:pt x="240" y="251"/>
                </a:cubicBezTo>
                <a:cubicBezTo>
                  <a:pt x="243" y="251"/>
                  <a:pt x="245" y="253"/>
                  <a:pt x="245" y="256"/>
                </a:cubicBezTo>
                <a:cubicBezTo>
                  <a:pt x="245" y="259"/>
                  <a:pt x="243" y="261"/>
                  <a:pt x="240" y="261"/>
                </a:cubicBezTo>
                <a:cubicBezTo>
                  <a:pt x="105" y="261"/>
                  <a:pt x="105" y="261"/>
                  <a:pt x="105" y="261"/>
                </a:cubicBezTo>
                <a:cubicBezTo>
                  <a:pt x="104" y="261"/>
                  <a:pt x="103" y="260"/>
                  <a:pt x="103" y="259"/>
                </a:cubicBezTo>
                <a:cubicBezTo>
                  <a:pt x="103" y="258"/>
                  <a:pt x="104" y="257"/>
                  <a:pt x="105" y="257"/>
                </a:cubicBezTo>
                <a:cubicBezTo>
                  <a:pt x="112" y="257"/>
                  <a:pt x="112" y="257"/>
                  <a:pt x="112" y="257"/>
                </a:cubicBezTo>
                <a:cubicBezTo>
                  <a:pt x="114" y="257"/>
                  <a:pt x="116" y="255"/>
                  <a:pt x="116" y="252"/>
                </a:cubicBezTo>
                <a:cubicBezTo>
                  <a:pt x="116" y="250"/>
                  <a:pt x="114" y="247"/>
                  <a:pt x="112" y="247"/>
                </a:cubicBezTo>
                <a:cubicBezTo>
                  <a:pt x="105" y="247"/>
                  <a:pt x="105" y="247"/>
                  <a:pt x="105" y="247"/>
                </a:cubicBezTo>
                <a:cubicBezTo>
                  <a:pt x="104" y="247"/>
                  <a:pt x="103" y="247"/>
                  <a:pt x="103" y="246"/>
                </a:cubicBezTo>
                <a:cubicBezTo>
                  <a:pt x="103" y="245"/>
                  <a:pt x="104" y="244"/>
                  <a:pt x="105" y="244"/>
                </a:cubicBezTo>
                <a:cubicBezTo>
                  <a:pt x="117" y="244"/>
                  <a:pt x="117" y="244"/>
                  <a:pt x="117" y="244"/>
                </a:cubicBezTo>
                <a:cubicBezTo>
                  <a:pt x="120" y="244"/>
                  <a:pt x="122" y="242"/>
                  <a:pt x="122" y="239"/>
                </a:cubicBezTo>
                <a:cubicBezTo>
                  <a:pt x="122" y="236"/>
                  <a:pt x="120" y="234"/>
                  <a:pt x="117" y="234"/>
                </a:cubicBezTo>
                <a:cubicBezTo>
                  <a:pt x="104" y="234"/>
                  <a:pt x="104" y="234"/>
                  <a:pt x="104" y="234"/>
                </a:cubicBezTo>
                <a:cubicBezTo>
                  <a:pt x="103" y="234"/>
                  <a:pt x="102" y="233"/>
                  <a:pt x="102" y="232"/>
                </a:cubicBezTo>
                <a:cubicBezTo>
                  <a:pt x="102" y="231"/>
                  <a:pt x="103" y="230"/>
                  <a:pt x="104" y="230"/>
                </a:cubicBezTo>
                <a:cubicBezTo>
                  <a:pt x="130" y="230"/>
                  <a:pt x="130" y="230"/>
                  <a:pt x="130" y="230"/>
                </a:cubicBezTo>
                <a:cubicBezTo>
                  <a:pt x="133" y="230"/>
                  <a:pt x="135" y="228"/>
                  <a:pt x="135" y="225"/>
                </a:cubicBezTo>
                <a:cubicBezTo>
                  <a:pt x="135" y="222"/>
                  <a:pt x="133" y="220"/>
                  <a:pt x="130" y="220"/>
                </a:cubicBezTo>
                <a:cubicBezTo>
                  <a:pt x="105" y="220"/>
                  <a:pt x="105" y="220"/>
                  <a:pt x="105" y="220"/>
                </a:cubicBezTo>
                <a:cubicBezTo>
                  <a:pt x="104" y="220"/>
                  <a:pt x="104" y="219"/>
                  <a:pt x="104" y="218"/>
                </a:cubicBezTo>
                <a:cubicBezTo>
                  <a:pt x="104" y="217"/>
                  <a:pt x="104" y="217"/>
                  <a:pt x="105" y="217"/>
                </a:cubicBezTo>
                <a:cubicBezTo>
                  <a:pt x="140" y="217"/>
                  <a:pt x="140" y="217"/>
                  <a:pt x="140" y="217"/>
                </a:cubicBezTo>
                <a:cubicBezTo>
                  <a:pt x="143" y="217"/>
                  <a:pt x="145" y="214"/>
                  <a:pt x="145" y="212"/>
                </a:cubicBezTo>
                <a:cubicBezTo>
                  <a:pt x="145" y="209"/>
                  <a:pt x="143" y="207"/>
                  <a:pt x="140" y="207"/>
                </a:cubicBezTo>
                <a:cubicBezTo>
                  <a:pt x="99" y="207"/>
                  <a:pt x="99" y="207"/>
                  <a:pt x="99" y="207"/>
                </a:cubicBezTo>
                <a:cubicBezTo>
                  <a:pt x="98" y="207"/>
                  <a:pt x="97" y="206"/>
                  <a:pt x="97" y="205"/>
                </a:cubicBezTo>
                <a:cubicBezTo>
                  <a:pt x="97" y="204"/>
                  <a:pt x="98" y="203"/>
                  <a:pt x="99" y="203"/>
                </a:cubicBezTo>
                <a:cubicBezTo>
                  <a:pt x="143" y="203"/>
                  <a:pt x="143" y="203"/>
                  <a:pt x="143" y="203"/>
                </a:cubicBezTo>
                <a:cubicBezTo>
                  <a:pt x="146" y="203"/>
                  <a:pt x="148" y="201"/>
                  <a:pt x="148" y="198"/>
                </a:cubicBezTo>
                <a:cubicBezTo>
                  <a:pt x="148" y="195"/>
                  <a:pt x="146" y="193"/>
                  <a:pt x="143" y="193"/>
                </a:cubicBezTo>
                <a:cubicBezTo>
                  <a:pt x="89" y="193"/>
                  <a:pt x="89" y="193"/>
                  <a:pt x="89" y="193"/>
                </a:cubicBezTo>
                <a:cubicBezTo>
                  <a:pt x="88" y="193"/>
                  <a:pt x="88" y="192"/>
                  <a:pt x="88" y="191"/>
                </a:cubicBezTo>
                <a:cubicBezTo>
                  <a:pt x="88" y="190"/>
                  <a:pt x="88" y="190"/>
                  <a:pt x="89" y="190"/>
                </a:cubicBezTo>
                <a:cubicBezTo>
                  <a:pt x="125" y="190"/>
                  <a:pt x="125" y="190"/>
                  <a:pt x="125" y="190"/>
                </a:cubicBezTo>
                <a:cubicBezTo>
                  <a:pt x="128" y="190"/>
                  <a:pt x="130" y="187"/>
                  <a:pt x="130" y="185"/>
                </a:cubicBezTo>
                <a:cubicBezTo>
                  <a:pt x="130" y="182"/>
                  <a:pt x="128" y="179"/>
                  <a:pt x="125" y="179"/>
                </a:cubicBezTo>
                <a:cubicBezTo>
                  <a:pt x="80" y="179"/>
                  <a:pt x="80" y="179"/>
                  <a:pt x="80" y="179"/>
                </a:cubicBezTo>
                <a:cubicBezTo>
                  <a:pt x="79" y="179"/>
                  <a:pt x="78" y="179"/>
                  <a:pt x="78" y="178"/>
                </a:cubicBezTo>
                <a:cubicBezTo>
                  <a:pt x="78" y="177"/>
                  <a:pt x="79" y="176"/>
                  <a:pt x="80" y="176"/>
                </a:cubicBezTo>
                <a:cubicBezTo>
                  <a:pt x="84" y="176"/>
                  <a:pt x="84" y="176"/>
                  <a:pt x="84" y="176"/>
                </a:cubicBezTo>
                <a:cubicBezTo>
                  <a:pt x="86" y="176"/>
                  <a:pt x="89" y="174"/>
                  <a:pt x="89" y="171"/>
                </a:cubicBezTo>
                <a:cubicBezTo>
                  <a:pt x="89" y="168"/>
                  <a:pt x="86" y="166"/>
                  <a:pt x="84" y="166"/>
                </a:cubicBezTo>
                <a:cubicBezTo>
                  <a:pt x="65" y="166"/>
                  <a:pt x="65" y="166"/>
                  <a:pt x="65" y="166"/>
                </a:cubicBezTo>
                <a:cubicBezTo>
                  <a:pt x="64" y="166"/>
                  <a:pt x="63" y="165"/>
                  <a:pt x="63" y="164"/>
                </a:cubicBezTo>
                <a:cubicBezTo>
                  <a:pt x="63" y="163"/>
                  <a:pt x="64" y="162"/>
                  <a:pt x="65" y="162"/>
                </a:cubicBezTo>
                <a:cubicBezTo>
                  <a:pt x="65" y="162"/>
                  <a:pt x="65" y="162"/>
                  <a:pt x="65" y="162"/>
                </a:cubicBezTo>
                <a:cubicBezTo>
                  <a:pt x="68" y="162"/>
                  <a:pt x="70" y="160"/>
                  <a:pt x="70" y="157"/>
                </a:cubicBezTo>
                <a:cubicBezTo>
                  <a:pt x="70" y="154"/>
                  <a:pt x="68" y="152"/>
                  <a:pt x="65" y="152"/>
                </a:cubicBezTo>
                <a:cubicBezTo>
                  <a:pt x="56" y="152"/>
                  <a:pt x="56" y="152"/>
                  <a:pt x="56" y="152"/>
                </a:cubicBezTo>
                <a:cubicBezTo>
                  <a:pt x="55" y="152"/>
                  <a:pt x="54" y="151"/>
                  <a:pt x="54" y="151"/>
                </a:cubicBezTo>
                <a:cubicBezTo>
                  <a:pt x="54" y="150"/>
                  <a:pt x="55" y="149"/>
                  <a:pt x="56" y="149"/>
                </a:cubicBezTo>
                <a:cubicBezTo>
                  <a:pt x="63" y="149"/>
                  <a:pt x="63" y="149"/>
                  <a:pt x="63" y="149"/>
                </a:cubicBezTo>
                <a:cubicBezTo>
                  <a:pt x="66" y="149"/>
                  <a:pt x="68" y="147"/>
                  <a:pt x="68" y="144"/>
                </a:cubicBezTo>
                <a:cubicBezTo>
                  <a:pt x="68" y="141"/>
                  <a:pt x="66" y="139"/>
                  <a:pt x="63" y="139"/>
                </a:cubicBezTo>
                <a:cubicBezTo>
                  <a:pt x="45" y="139"/>
                  <a:pt x="45" y="139"/>
                  <a:pt x="45" y="139"/>
                </a:cubicBezTo>
                <a:cubicBezTo>
                  <a:pt x="44" y="139"/>
                  <a:pt x="43" y="138"/>
                  <a:pt x="43" y="137"/>
                </a:cubicBezTo>
                <a:cubicBezTo>
                  <a:pt x="43" y="136"/>
                  <a:pt x="44" y="135"/>
                  <a:pt x="45" y="135"/>
                </a:cubicBezTo>
                <a:cubicBezTo>
                  <a:pt x="90" y="135"/>
                  <a:pt x="90" y="135"/>
                  <a:pt x="90" y="135"/>
                </a:cubicBezTo>
                <a:cubicBezTo>
                  <a:pt x="93" y="135"/>
                  <a:pt x="95" y="133"/>
                  <a:pt x="95" y="130"/>
                </a:cubicBezTo>
                <a:cubicBezTo>
                  <a:pt x="95" y="127"/>
                  <a:pt x="93" y="125"/>
                  <a:pt x="90" y="125"/>
                </a:cubicBezTo>
                <a:cubicBezTo>
                  <a:pt x="39" y="125"/>
                  <a:pt x="39" y="125"/>
                  <a:pt x="39" y="125"/>
                </a:cubicBezTo>
                <a:cubicBezTo>
                  <a:pt x="38" y="125"/>
                  <a:pt x="37" y="124"/>
                  <a:pt x="37" y="123"/>
                </a:cubicBezTo>
                <a:cubicBezTo>
                  <a:pt x="37" y="122"/>
                  <a:pt x="38" y="122"/>
                  <a:pt x="39" y="122"/>
                </a:cubicBezTo>
                <a:cubicBezTo>
                  <a:pt x="102" y="122"/>
                  <a:pt x="102" y="122"/>
                  <a:pt x="102" y="122"/>
                </a:cubicBezTo>
                <a:cubicBezTo>
                  <a:pt x="105" y="122"/>
                  <a:pt x="107" y="119"/>
                  <a:pt x="107" y="117"/>
                </a:cubicBezTo>
                <a:cubicBezTo>
                  <a:pt x="107" y="114"/>
                  <a:pt x="105" y="112"/>
                  <a:pt x="102" y="112"/>
                </a:cubicBezTo>
                <a:cubicBezTo>
                  <a:pt x="43" y="112"/>
                  <a:pt x="43" y="112"/>
                  <a:pt x="43" y="112"/>
                </a:cubicBezTo>
                <a:cubicBezTo>
                  <a:pt x="42" y="112"/>
                  <a:pt x="41" y="111"/>
                  <a:pt x="41" y="110"/>
                </a:cubicBezTo>
                <a:cubicBezTo>
                  <a:pt x="41" y="109"/>
                  <a:pt x="42" y="108"/>
                  <a:pt x="43" y="108"/>
                </a:cubicBezTo>
                <a:cubicBezTo>
                  <a:pt x="122" y="108"/>
                  <a:pt x="122" y="108"/>
                  <a:pt x="122" y="108"/>
                </a:cubicBezTo>
                <a:cubicBezTo>
                  <a:pt x="125" y="108"/>
                  <a:pt x="128" y="106"/>
                  <a:pt x="128" y="103"/>
                </a:cubicBezTo>
                <a:cubicBezTo>
                  <a:pt x="128" y="100"/>
                  <a:pt x="125" y="98"/>
                  <a:pt x="122" y="98"/>
                </a:cubicBezTo>
                <a:cubicBezTo>
                  <a:pt x="39" y="98"/>
                  <a:pt x="39" y="98"/>
                  <a:pt x="39" y="98"/>
                </a:cubicBezTo>
                <a:cubicBezTo>
                  <a:pt x="38" y="98"/>
                  <a:pt x="37" y="97"/>
                  <a:pt x="37" y="96"/>
                </a:cubicBezTo>
                <a:cubicBezTo>
                  <a:pt x="37" y="95"/>
                  <a:pt x="38" y="95"/>
                  <a:pt x="39" y="95"/>
                </a:cubicBezTo>
                <a:cubicBezTo>
                  <a:pt x="123" y="95"/>
                  <a:pt x="123" y="95"/>
                  <a:pt x="123" y="95"/>
                </a:cubicBezTo>
                <a:cubicBezTo>
                  <a:pt x="126" y="95"/>
                  <a:pt x="128" y="92"/>
                  <a:pt x="128" y="89"/>
                </a:cubicBezTo>
                <a:cubicBezTo>
                  <a:pt x="128" y="89"/>
                  <a:pt x="128" y="88"/>
                  <a:pt x="128" y="88"/>
                </a:cubicBezTo>
                <a:cubicBezTo>
                  <a:pt x="148" y="88"/>
                  <a:pt x="148" y="88"/>
                  <a:pt x="148" y="88"/>
                </a:cubicBezTo>
                <a:cubicBezTo>
                  <a:pt x="150" y="88"/>
                  <a:pt x="152" y="85"/>
                  <a:pt x="152" y="83"/>
                </a:cubicBezTo>
                <a:cubicBezTo>
                  <a:pt x="152" y="80"/>
                  <a:pt x="150" y="78"/>
                  <a:pt x="148" y="78"/>
                </a:cubicBezTo>
                <a:cubicBezTo>
                  <a:pt x="142" y="78"/>
                  <a:pt x="142" y="78"/>
                  <a:pt x="142" y="78"/>
                </a:cubicBezTo>
                <a:cubicBezTo>
                  <a:pt x="141" y="78"/>
                  <a:pt x="140" y="77"/>
                  <a:pt x="140" y="76"/>
                </a:cubicBezTo>
                <a:cubicBezTo>
                  <a:pt x="140" y="75"/>
                  <a:pt x="141" y="74"/>
                  <a:pt x="142" y="74"/>
                </a:cubicBezTo>
                <a:cubicBezTo>
                  <a:pt x="170" y="74"/>
                  <a:pt x="170" y="74"/>
                  <a:pt x="170" y="74"/>
                </a:cubicBezTo>
                <a:cubicBezTo>
                  <a:pt x="173" y="74"/>
                  <a:pt x="175" y="72"/>
                  <a:pt x="175" y="69"/>
                </a:cubicBezTo>
                <a:cubicBezTo>
                  <a:pt x="175" y="66"/>
                  <a:pt x="173" y="64"/>
                  <a:pt x="170" y="64"/>
                </a:cubicBezTo>
                <a:cubicBezTo>
                  <a:pt x="142" y="64"/>
                  <a:pt x="142" y="64"/>
                  <a:pt x="142" y="64"/>
                </a:cubicBezTo>
                <a:cubicBezTo>
                  <a:pt x="141" y="64"/>
                  <a:pt x="140" y="63"/>
                  <a:pt x="140" y="62"/>
                </a:cubicBezTo>
                <a:cubicBezTo>
                  <a:pt x="140" y="62"/>
                  <a:pt x="141" y="61"/>
                  <a:pt x="142" y="61"/>
                </a:cubicBezTo>
                <a:cubicBezTo>
                  <a:pt x="173" y="61"/>
                  <a:pt x="173" y="61"/>
                  <a:pt x="173" y="61"/>
                </a:cubicBezTo>
                <a:cubicBezTo>
                  <a:pt x="176" y="61"/>
                  <a:pt x="178" y="58"/>
                  <a:pt x="178" y="56"/>
                </a:cubicBezTo>
                <a:cubicBezTo>
                  <a:pt x="178" y="53"/>
                  <a:pt x="176" y="50"/>
                  <a:pt x="173" y="50"/>
                </a:cubicBezTo>
                <a:cubicBezTo>
                  <a:pt x="137" y="50"/>
                  <a:pt x="137" y="50"/>
                  <a:pt x="137" y="50"/>
                </a:cubicBezTo>
                <a:cubicBezTo>
                  <a:pt x="136" y="50"/>
                  <a:pt x="135" y="50"/>
                  <a:pt x="135" y="49"/>
                </a:cubicBezTo>
                <a:cubicBezTo>
                  <a:pt x="135" y="48"/>
                  <a:pt x="136" y="47"/>
                  <a:pt x="137" y="47"/>
                </a:cubicBezTo>
                <a:cubicBezTo>
                  <a:pt x="177" y="47"/>
                  <a:pt x="177" y="47"/>
                  <a:pt x="177" y="47"/>
                </a:cubicBezTo>
                <a:cubicBezTo>
                  <a:pt x="179" y="47"/>
                  <a:pt x="182" y="45"/>
                  <a:pt x="182" y="42"/>
                </a:cubicBezTo>
                <a:cubicBezTo>
                  <a:pt x="182" y="39"/>
                  <a:pt x="179" y="37"/>
                  <a:pt x="177" y="37"/>
                </a:cubicBezTo>
                <a:cubicBezTo>
                  <a:pt x="132" y="37"/>
                  <a:pt x="132" y="37"/>
                  <a:pt x="132" y="37"/>
                </a:cubicBezTo>
                <a:cubicBezTo>
                  <a:pt x="132" y="37"/>
                  <a:pt x="131" y="36"/>
                  <a:pt x="131" y="35"/>
                </a:cubicBezTo>
                <a:cubicBezTo>
                  <a:pt x="131" y="34"/>
                  <a:pt x="132" y="34"/>
                  <a:pt x="132" y="34"/>
                </a:cubicBezTo>
                <a:cubicBezTo>
                  <a:pt x="178" y="34"/>
                  <a:pt x="178" y="34"/>
                  <a:pt x="178" y="34"/>
                </a:cubicBezTo>
                <a:cubicBezTo>
                  <a:pt x="181" y="34"/>
                  <a:pt x="183" y="31"/>
                  <a:pt x="183" y="28"/>
                </a:cubicBezTo>
                <a:cubicBezTo>
                  <a:pt x="183" y="26"/>
                  <a:pt x="181" y="23"/>
                  <a:pt x="178" y="23"/>
                </a:cubicBezTo>
                <a:cubicBezTo>
                  <a:pt x="147" y="23"/>
                  <a:pt x="147" y="23"/>
                  <a:pt x="147" y="23"/>
                </a:cubicBezTo>
                <a:cubicBezTo>
                  <a:pt x="146" y="23"/>
                  <a:pt x="145" y="23"/>
                  <a:pt x="145" y="22"/>
                </a:cubicBezTo>
                <a:cubicBezTo>
                  <a:pt x="145" y="21"/>
                  <a:pt x="146" y="20"/>
                  <a:pt x="147" y="20"/>
                </a:cubicBezTo>
                <a:cubicBezTo>
                  <a:pt x="292" y="20"/>
                  <a:pt x="292" y="20"/>
                  <a:pt x="292" y="20"/>
                </a:cubicBezTo>
                <a:cubicBezTo>
                  <a:pt x="292" y="20"/>
                  <a:pt x="293" y="21"/>
                  <a:pt x="293" y="22"/>
                </a:cubicBezTo>
                <a:cubicBezTo>
                  <a:pt x="293" y="23"/>
                  <a:pt x="292" y="23"/>
                  <a:pt x="292" y="23"/>
                </a:cubicBezTo>
                <a:cubicBezTo>
                  <a:pt x="289" y="23"/>
                  <a:pt x="289" y="23"/>
                  <a:pt x="289" y="23"/>
                </a:cubicBezTo>
                <a:cubicBezTo>
                  <a:pt x="286" y="23"/>
                  <a:pt x="284" y="26"/>
                  <a:pt x="284" y="28"/>
                </a:cubicBezTo>
                <a:cubicBezTo>
                  <a:pt x="284" y="31"/>
                  <a:pt x="286" y="34"/>
                  <a:pt x="289" y="34"/>
                </a:cubicBezTo>
                <a:cubicBezTo>
                  <a:pt x="399" y="34"/>
                  <a:pt x="399" y="34"/>
                  <a:pt x="399" y="34"/>
                </a:cubicBezTo>
                <a:cubicBezTo>
                  <a:pt x="400" y="34"/>
                  <a:pt x="401" y="34"/>
                  <a:pt x="401" y="35"/>
                </a:cubicBezTo>
                <a:cubicBezTo>
                  <a:pt x="401" y="36"/>
                  <a:pt x="400" y="37"/>
                  <a:pt x="399" y="37"/>
                </a:cubicBezTo>
                <a:cubicBezTo>
                  <a:pt x="253" y="37"/>
                  <a:pt x="253" y="37"/>
                  <a:pt x="253" y="37"/>
                </a:cubicBezTo>
                <a:cubicBezTo>
                  <a:pt x="251" y="37"/>
                  <a:pt x="248" y="39"/>
                  <a:pt x="248" y="42"/>
                </a:cubicBezTo>
                <a:cubicBezTo>
                  <a:pt x="248" y="45"/>
                  <a:pt x="251" y="47"/>
                  <a:pt x="253" y="47"/>
                </a:cubicBezTo>
                <a:cubicBezTo>
                  <a:pt x="397" y="47"/>
                  <a:pt x="397" y="47"/>
                  <a:pt x="397" y="47"/>
                </a:cubicBezTo>
                <a:cubicBezTo>
                  <a:pt x="398" y="47"/>
                  <a:pt x="399" y="48"/>
                  <a:pt x="399" y="49"/>
                </a:cubicBezTo>
                <a:cubicBezTo>
                  <a:pt x="399" y="50"/>
                  <a:pt x="398" y="50"/>
                  <a:pt x="397" y="50"/>
                </a:cubicBezTo>
                <a:cubicBezTo>
                  <a:pt x="270" y="50"/>
                  <a:pt x="270" y="50"/>
                  <a:pt x="270" y="50"/>
                </a:cubicBezTo>
                <a:cubicBezTo>
                  <a:pt x="267" y="50"/>
                  <a:pt x="265" y="53"/>
                  <a:pt x="265" y="56"/>
                </a:cubicBezTo>
                <a:cubicBezTo>
                  <a:pt x="265" y="58"/>
                  <a:pt x="267" y="61"/>
                  <a:pt x="270" y="61"/>
                </a:cubicBezTo>
                <a:cubicBezTo>
                  <a:pt x="396" y="61"/>
                  <a:pt x="396" y="61"/>
                  <a:pt x="396" y="61"/>
                </a:cubicBezTo>
                <a:cubicBezTo>
                  <a:pt x="397" y="61"/>
                  <a:pt x="398" y="62"/>
                  <a:pt x="398" y="62"/>
                </a:cubicBezTo>
                <a:cubicBezTo>
                  <a:pt x="398" y="63"/>
                  <a:pt x="397" y="64"/>
                  <a:pt x="396" y="64"/>
                </a:cubicBezTo>
                <a:cubicBezTo>
                  <a:pt x="222" y="64"/>
                  <a:pt x="222" y="64"/>
                  <a:pt x="222" y="64"/>
                </a:cubicBezTo>
                <a:cubicBezTo>
                  <a:pt x="219" y="64"/>
                  <a:pt x="217" y="66"/>
                  <a:pt x="217" y="69"/>
                </a:cubicBezTo>
                <a:cubicBezTo>
                  <a:pt x="217" y="72"/>
                  <a:pt x="219" y="74"/>
                  <a:pt x="222" y="74"/>
                </a:cubicBezTo>
                <a:cubicBezTo>
                  <a:pt x="366" y="74"/>
                  <a:pt x="366" y="74"/>
                  <a:pt x="366" y="74"/>
                </a:cubicBezTo>
                <a:cubicBezTo>
                  <a:pt x="367" y="74"/>
                  <a:pt x="368" y="75"/>
                  <a:pt x="368" y="76"/>
                </a:cubicBezTo>
                <a:cubicBezTo>
                  <a:pt x="368" y="77"/>
                  <a:pt x="367" y="78"/>
                  <a:pt x="366" y="78"/>
                </a:cubicBezTo>
                <a:cubicBezTo>
                  <a:pt x="209" y="78"/>
                  <a:pt x="209" y="78"/>
                  <a:pt x="209" y="78"/>
                </a:cubicBezTo>
                <a:cubicBezTo>
                  <a:pt x="207" y="78"/>
                  <a:pt x="204" y="80"/>
                  <a:pt x="204" y="83"/>
                </a:cubicBezTo>
                <a:cubicBezTo>
                  <a:pt x="204" y="83"/>
                  <a:pt x="204" y="84"/>
                  <a:pt x="205" y="84"/>
                </a:cubicBezTo>
                <a:close/>
                <a:moveTo>
                  <a:pt x="471" y="200"/>
                </a:moveTo>
                <a:cubicBezTo>
                  <a:pt x="469" y="200"/>
                  <a:pt x="467" y="202"/>
                  <a:pt x="467" y="205"/>
                </a:cubicBezTo>
                <a:cubicBezTo>
                  <a:pt x="467" y="206"/>
                  <a:pt x="468" y="208"/>
                  <a:pt x="470" y="209"/>
                </a:cubicBezTo>
                <a:cubicBezTo>
                  <a:pt x="468" y="223"/>
                  <a:pt x="456" y="234"/>
                  <a:pt x="442" y="234"/>
                </a:cubicBezTo>
                <a:cubicBezTo>
                  <a:pt x="422" y="234"/>
                  <a:pt x="422" y="234"/>
                  <a:pt x="422" y="234"/>
                </a:cubicBezTo>
                <a:cubicBezTo>
                  <a:pt x="419" y="234"/>
                  <a:pt x="417" y="236"/>
                  <a:pt x="417" y="239"/>
                </a:cubicBezTo>
                <a:cubicBezTo>
                  <a:pt x="417" y="242"/>
                  <a:pt x="419" y="244"/>
                  <a:pt x="422" y="244"/>
                </a:cubicBezTo>
                <a:cubicBezTo>
                  <a:pt x="434" y="244"/>
                  <a:pt x="434" y="244"/>
                  <a:pt x="434" y="244"/>
                </a:cubicBezTo>
                <a:cubicBezTo>
                  <a:pt x="435" y="244"/>
                  <a:pt x="436" y="245"/>
                  <a:pt x="436" y="246"/>
                </a:cubicBezTo>
                <a:cubicBezTo>
                  <a:pt x="436" y="247"/>
                  <a:pt x="435" y="247"/>
                  <a:pt x="434" y="247"/>
                </a:cubicBezTo>
                <a:cubicBezTo>
                  <a:pt x="423" y="247"/>
                  <a:pt x="423" y="247"/>
                  <a:pt x="423" y="247"/>
                </a:cubicBezTo>
                <a:cubicBezTo>
                  <a:pt x="420" y="247"/>
                  <a:pt x="418" y="250"/>
                  <a:pt x="418" y="252"/>
                </a:cubicBezTo>
                <a:cubicBezTo>
                  <a:pt x="418" y="255"/>
                  <a:pt x="420" y="258"/>
                  <a:pt x="423" y="258"/>
                </a:cubicBezTo>
                <a:cubicBezTo>
                  <a:pt x="430" y="258"/>
                  <a:pt x="430" y="258"/>
                  <a:pt x="430" y="258"/>
                </a:cubicBezTo>
                <a:cubicBezTo>
                  <a:pt x="431" y="258"/>
                  <a:pt x="432" y="258"/>
                  <a:pt x="432" y="259"/>
                </a:cubicBezTo>
                <a:cubicBezTo>
                  <a:pt x="432" y="260"/>
                  <a:pt x="431" y="261"/>
                  <a:pt x="430" y="261"/>
                </a:cubicBezTo>
                <a:cubicBezTo>
                  <a:pt x="416" y="261"/>
                  <a:pt x="416" y="261"/>
                  <a:pt x="416" y="261"/>
                </a:cubicBezTo>
                <a:cubicBezTo>
                  <a:pt x="413" y="261"/>
                  <a:pt x="411" y="263"/>
                  <a:pt x="411" y="266"/>
                </a:cubicBezTo>
                <a:cubicBezTo>
                  <a:pt x="411" y="269"/>
                  <a:pt x="413" y="271"/>
                  <a:pt x="416" y="271"/>
                </a:cubicBezTo>
                <a:cubicBezTo>
                  <a:pt x="421" y="271"/>
                  <a:pt x="421" y="271"/>
                  <a:pt x="421" y="271"/>
                </a:cubicBezTo>
                <a:cubicBezTo>
                  <a:pt x="422" y="271"/>
                  <a:pt x="423" y="272"/>
                  <a:pt x="423" y="273"/>
                </a:cubicBezTo>
                <a:cubicBezTo>
                  <a:pt x="423" y="274"/>
                  <a:pt x="422" y="275"/>
                  <a:pt x="421" y="275"/>
                </a:cubicBezTo>
                <a:cubicBezTo>
                  <a:pt x="389" y="275"/>
                  <a:pt x="389" y="275"/>
                  <a:pt x="389" y="275"/>
                </a:cubicBezTo>
                <a:cubicBezTo>
                  <a:pt x="386" y="275"/>
                  <a:pt x="384" y="272"/>
                  <a:pt x="384" y="269"/>
                </a:cubicBezTo>
                <a:cubicBezTo>
                  <a:pt x="384" y="267"/>
                  <a:pt x="386" y="264"/>
                  <a:pt x="389" y="264"/>
                </a:cubicBezTo>
                <a:cubicBezTo>
                  <a:pt x="391" y="264"/>
                  <a:pt x="391" y="264"/>
                  <a:pt x="391" y="264"/>
                </a:cubicBezTo>
                <a:cubicBezTo>
                  <a:pt x="393" y="264"/>
                  <a:pt x="396" y="262"/>
                  <a:pt x="396" y="259"/>
                </a:cubicBezTo>
                <a:cubicBezTo>
                  <a:pt x="396" y="256"/>
                  <a:pt x="393" y="254"/>
                  <a:pt x="391" y="254"/>
                </a:cubicBezTo>
                <a:cubicBezTo>
                  <a:pt x="385" y="254"/>
                  <a:pt x="385" y="254"/>
                  <a:pt x="385" y="254"/>
                </a:cubicBezTo>
                <a:cubicBezTo>
                  <a:pt x="384" y="254"/>
                  <a:pt x="384" y="253"/>
                  <a:pt x="384" y="252"/>
                </a:cubicBezTo>
                <a:cubicBezTo>
                  <a:pt x="384" y="251"/>
                  <a:pt x="384" y="251"/>
                  <a:pt x="385" y="251"/>
                </a:cubicBezTo>
                <a:cubicBezTo>
                  <a:pt x="399" y="251"/>
                  <a:pt x="399" y="251"/>
                  <a:pt x="399" y="251"/>
                </a:cubicBezTo>
                <a:cubicBezTo>
                  <a:pt x="402" y="251"/>
                  <a:pt x="404" y="248"/>
                  <a:pt x="404" y="246"/>
                </a:cubicBezTo>
                <a:cubicBezTo>
                  <a:pt x="404" y="243"/>
                  <a:pt x="402" y="241"/>
                  <a:pt x="399" y="241"/>
                </a:cubicBezTo>
                <a:cubicBezTo>
                  <a:pt x="355" y="241"/>
                  <a:pt x="355" y="241"/>
                  <a:pt x="355" y="241"/>
                </a:cubicBezTo>
                <a:cubicBezTo>
                  <a:pt x="354" y="241"/>
                  <a:pt x="353" y="240"/>
                  <a:pt x="353" y="239"/>
                </a:cubicBezTo>
                <a:cubicBezTo>
                  <a:pt x="353" y="238"/>
                  <a:pt x="354" y="237"/>
                  <a:pt x="355" y="237"/>
                </a:cubicBezTo>
                <a:cubicBezTo>
                  <a:pt x="403" y="237"/>
                  <a:pt x="403" y="237"/>
                  <a:pt x="403" y="237"/>
                </a:cubicBezTo>
                <a:cubicBezTo>
                  <a:pt x="406" y="237"/>
                  <a:pt x="408" y="235"/>
                  <a:pt x="408" y="232"/>
                </a:cubicBezTo>
                <a:cubicBezTo>
                  <a:pt x="408" y="229"/>
                  <a:pt x="406" y="227"/>
                  <a:pt x="403" y="227"/>
                </a:cubicBezTo>
                <a:cubicBezTo>
                  <a:pt x="354" y="227"/>
                  <a:pt x="354" y="227"/>
                  <a:pt x="354" y="227"/>
                </a:cubicBezTo>
                <a:cubicBezTo>
                  <a:pt x="353" y="227"/>
                  <a:pt x="352" y="226"/>
                  <a:pt x="352" y="225"/>
                </a:cubicBezTo>
                <a:cubicBezTo>
                  <a:pt x="352" y="224"/>
                  <a:pt x="353" y="224"/>
                  <a:pt x="354" y="224"/>
                </a:cubicBezTo>
                <a:cubicBezTo>
                  <a:pt x="400" y="224"/>
                  <a:pt x="400" y="224"/>
                  <a:pt x="400" y="224"/>
                </a:cubicBezTo>
                <a:cubicBezTo>
                  <a:pt x="403" y="224"/>
                  <a:pt x="405" y="221"/>
                  <a:pt x="405" y="218"/>
                </a:cubicBezTo>
                <a:cubicBezTo>
                  <a:pt x="405" y="216"/>
                  <a:pt x="403" y="213"/>
                  <a:pt x="400" y="213"/>
                </a:cubicBezTo>
                <a:cubicBezTo>
                  <a:pt x="365" y="213"/>
                  <a:pt x="365" y="213"/>
                  <a:pt x="365" y="213"/>
                </a:cubicBezTo>
                <a:cubicBezTo>
                  <a:pt x="364" y="213"/>
                  <a:pt x="364" y="213"/>
                  <a:pt x="364" y="212"/>
                </a:cubicBezTo>
                <a:cubicBezTo>
                  <a:pt x="364" y="211"/>
                  <a:pt x="364" y="210"/>
                  <a:pt x="365" y="210"/>
                </a:cubicBezTo>
                <a:cubicBezTo>
                  <a:pt x="396" y="210"/>
                  <a:pt x="396" y="210"/>
                  <a:pt x="396" y="210"/>
                </a:cubicBezTo>
                <a:cubicBezTo>
                  <a:pt x="401" y="210"/>
                  <a:pt x="405" y="206"/>
                  <a:pt x="405" y="201"/>
                </a:cubicBezTo>
                <a:cubicBezTo>
                  <a:pt x="405" y="197"/>
                  <a:pt x="401" y="193"/>
                  <a:pt x="396" y="193"/>
                </a:cubicBezTo>
                <a:cubicBezTo>
                  <a:pt x="394" y="193"/>
                  <a:pt x="394" y="193"/>
                  <a:pt x="394" y="193"/>
                </a:cubicBezTo>
                <a:cubicBezTo>
                  <a:pt x="393" y="193"/>
                  <a:pt x="392" y="192"/>
                  <a:pt x="392" y="191"/>
                </a:cubicBezTo>
                <a:cubicBezTo>
                  <a:pt x="392" y="190"/>
                  <a:pt x="393" y="190"/>
                  <a:pt x="394" y="190"/>
                </a:cubicBezTo>
                <a:cubicBezTo>
                  <a:pt x="396" y="190"/>
                  <a:pt x="396" y="190"/>
                  <a:pt x="396" y="190"/>
                </a:cubicBezTo>
                <a:cubicBezTo>
                  <a:pt x="399" y="190"/>
                  <a:pt x="401" y="187"/>
                  <a:pt x="401" y="185"/>
                </a:cubicBezTo>
                <a:cubicBezTo>
                  <a:pt x="401" y="182"/>
                  <a:pt x="399" y="179"/>
                  <a:pt x="396" y="179"/>
                </a:cubicBezTo>
                <a:cubicBezTo>
                  <a:pt x="379" y="179"/>
                  <a:pt x="379" y="179"/>
                  <a:pt x="379" y="179"/>
                </a:cubicBezTo>
                <a:cubicBezTo>
                  <a:pt x="376" y="179"/>
                  <a:pt x="373" y="182"/>
                  <a:pt x="373" y="185"/>
                </a:cubicBezTo>
                <a:cubicBezTo>
                  <a:pt x="373" y="187"/>
                  <a:pt x="376" y="190"/>
                  <a:pt x="379" y="190"/>
                </a:cubicBezTo>
                <a:cubicBezTo>
                  <a:pt x="382" y="190"/>
                  <a:pt x="382" y="190"/>
                  <a:pt x="382" y="190"/>
                </a:cubicBezTo>
                <a:cubicBezTo>
                  <a:pt x="383" y="190"/>
                  <a:pt x="384" y="190"/>
                  <a:pt x="384" y="191"/>
                </a:cubicBezTo>
                <a:cubicBezTo>
                  <a:pt x="384" y="192"/>
                  <a:pt x="383" y="193"/>
                  <a:pt x="382" y="193"/>
                </a:cubicBezTo>
                <a:cubicBezTo>
                  <a:pt x="343" y="193"/>
                  <a:pt x="343" y="193"/>
                  <a:pt x="343" y="193"/>
                </a:cubicBezTo>
                <a:cubicBezTo>
                  <a:pt x="342" y="193"/>
                  <a:pt x="341" y="192"/>
                  <a:pt x="341" y="191"/>
                </a:cubicBezTo>
                <a:cubicBezTo>
                  <a:pt x="341" y="190"/>
                  <a:pt x="342" y="190"/>
                  <a:pt x="343" y="190"/>
                </a:cubicBezTo>
                <a:cubicBezTo>
                  <a:pt x="365" y="190"/>
                  <a:pt x="365" y="190"/>
                  <a:pt x="365" y="190"/>
                </a:cubicBezTo>
                <a:cubicBezTo>
                  <a:pt x="368" y="190"/>
                  <a:pt x="370" y="187"/>
                  <a:pt x="370" y="185"/>
                </a:cubicBezTo>
                <a:cubicBezTo>
                  <a:pt x="370" y="182"/>
                  <a:pt x="368" y="179"/>
                  <a:pt x="365" y="179"/>
                </a:cubicBezTo>
                <a:cubicBezTo>
                  <a:pt x="311" y="179"/>
                  <a:pt x="311" y="179"/>
                  <a:pt x="311" y="179"/>
                </a:cubicBezTo>
                <a:cubicBezTo>
                  <a:pt x="310" y="179"/>
                  <a:pt x="310" y="179"/>
                  <a:pt x="310" y="178"/>
                </a:cubicBezTo>
                <a:cubicBezTo>
                  <a:pt x="310" y="177"/>
                  <a:pt x="310" y="176"/>
                  <a:pt x="311" y="176"/>
                </a:cubicBezTo>
                <a:cubicBezTo>
                  <a:pt x="343" y="176"/>
                  <a:pt x="343" y="176"/>
                  <a:pt x="343" y="176"/>
                </a:cubicBezTo>
                <a:cubicBezTo>
                  <a:pt x="345" y="176"/>
                  <a:pt x="348" y="174"/>
                  <a:pt x="348" y="171"/>
                </a:cubicBezTo>
                <a:cubicBezTo>
                  <a:pt x="348" y="168"/>
                  <a:pt x="345" y="166"/>
                  <a:pt x="343" y="166"/>
                </a:cubicBezTo>
                <a:cubicBezTo>
                  <a:pt x="303" y="166"/>
                  <a:pt x="303" y="166"/>
                  <a:pt x="303" y="166"/>
                </a:cubicBezTo>
                <a:cubicBezTo>
                  <a:pt x="302" y="166"/>
                  <a:pt x="302" y="165"/>
                  <a:pt x="302" y="164"/>
                </a:cubicBezTo>
                <a:cubicBezTo>
                  <a:pt x="302" y="163"/>
                  <a:pt x="302" y="162"/>
                  <a:pt x="303" y="162"/>
                </a:cubicBezTo>
                <a:cubicBezTo>
                  <a:pt x="338" y="162"/>
                  <a:pt x="338" y="162"/>
                  <a:pt x="338" y="162"/>
                </a:cubicBezTo>
                <a:cubicBezTo>
                  <a:pt x="341" y="162"/>
                  <a:pt x="344" y="160"/>
                  <a:pt x="344" y="157"/>
                </a:cubicBezTo>
                <a:cubicBezTo>
                  <a:pt x="344" y="154"/>
                  <a:pt x="341" y="152"/>
                  <a:pt x="338" y="152"/>
                </a:cubicBezTo>
                <a:cubicBezTo>
                  <a:pt x="252" y="152"/>
                  <a:pt x="252" y="152"/>
                  <a:pt x="252" y="152"/>
                </a:cubicBezTo>
                <a:cubicBezTo>
                  <a:pt x="251" y="152"/>
                  <a:pt x="250" y="151"/>
                  <a:pt x="250" y="151"/>
                </a:cubicBezTo>
                <a:cubicBezTo>
                  <a:pt x="250" y="150"/>
                  <a:pt x="251" y="149"/>
                  <a:pt x="252" y="149"/>
                </a:cubicBezTo>
                <a:cubicBezTo>
                  <a:pt x="360" y="149"/>
                  <a:pt x="360" y="149"/>
                  <a:pt x="360" y="149"/>
                </a:cubicBezTo>
                <a:cubicBezTo>
                  <a:pt x="362" y="149"/>
                  <a:pt x="365" y="147"/>
                  <a:pt x="365" y="144"/>
                </a:cubicBezTo>
                <a:cubicBezTo>
                  <a:pt x="365" y="141"/>
                  <a:pt x="362" y="139"/>
                  <a:pt x="360" y="139"/>
                </a:cubicBezTo>
                <a:cubicBezTo>
                  <a:pt x="240" y="139"/>
                  <a:pt x="240" y="139"/>
                  <a:pt x="240" y="139"/>
                </a:cubicBezTo>
                <a:cubicBezTo>
                  <a:pt x="239" y="139"/>
                  <a:pt x="239" y="138"/>
                  <a:pt x="239" y="137"/>
                </a:cubicBezTo>
                <a:cubicBezTo>
                  <a:pt x="239" y="136"/>
                  <a:pt x="239" y="135"/>
                  <a:pt x="240" y="135"/>
                </a:cubicBezTo>
                <a:cubicBezTo>
                  <a:pt x="360" y="135"/>
                  <a:pt x="360" y="135"/>
                  <a:pt x="360" y="135"/>
                </a:cubicBezTo>
                <a:cubicBezTo>
                  <a:pt x="363" y="135"/>
                  <a:pt x="365" y="133"/>
                  <a:pt x="365" y="130"/>
                </a:cubicBezTo>
                <a:cubicBezTo>
                  <a:pt x="365" y="127"/>
                  <a:pt x="363" y="125"/>
                  <a:pt x="360" y="125"/>
                </a:cubicBezTo>
                <a:cubicBezTo>
                  <a:pt x="245" y="125"/>
                  <a:pt x="245" y="125"/>
                  <a:pt x="245" y="125"/>
                </a:cubicBezTo>
                <a:cubicBezTo>
                  <a:pt x="244" y="125"/>
                  <a:pt x="243" y="124"/>
                  <a:pt x="243" y="124"/>
                </a:cubicBezTo>
                <a:cubicBezTo>
                  <a:pt x="243" y="123"/>
                  <a:pt x="244" y="122"/>
                  <a:pt x="245" y="122"/>
                </a:cubicBezTo>
                <a:cubicBezTo>
                  <a:pt x="366" y="122"/>
                  <a:pt x="366" y="122"/>
                  <a:pt x="366" y="122"/>
                </a:cubicBezTo>
                <a:cubicBezTo>
                  <a:pt x="368" y="122"/>
                  <a:pt x="371" y="120"/>
                  <a:pt x="371" y="117"/>
                </a:cubicBezTo>
                <a:cubicBezTo>
                  <a:pt x="371" y="114"/>
                  <a:pt x="368" y="112"/>
                  <a:pt x="366" y="112"/>
                </a:cubicBezTo>
                <a:cubicBezTo>
                  <a:pt x="245" y="112"/>
                  <a:pt x="245" y="112"/>
                  <a:pt x="245" y="112"/>
                </a:cubicBezTo>
                <a:cubicBezTo>
                  <a:pt x="244" y="112"/>
                  <a:pt x="243" y="111"/>
                  <a:pt x="243" y="110"/>
                </a:cubicBezTo>
                <a:cubicBezTo>
                  <a:pt x="243" y="109"/>
                  <a:pt x="244" y="108"/>
                  <a:pt x="245" y="108"/>
                </a:cubicBezTo>
                <a:cubicBezTo>
                  <a:pt x="375" y="108"/>
                  <a:pt x="375" y="108"/>
                  <a:pt x="375" y="108"/>
                </a:cubicBezTo>
                <a:cubicBezTo>
                  <a:pt x="378" y="108"/>
                  <a:pt x="380" y="106"/>
                  <a:pt x="380" y="103"/>
                </a:cubicBezTo>
                <a:cubicBezTo>
                  <a:pt x="380" y="100"/>
                  <a:pt x="378" y="98"/>
                  <a:pt x="375" y="98"/>
                </a:cubicBezTo>
                <a:cubicBezTo>
                  <a:pt x="202" y="98"/>
                  <a:pt x="202" y="98"/>
                  <a:pt x="202" y="98"/>
                </a:cubicBezTo>
                <a:cubicBezTo>
                  <a:pt x="201" y="98"/>
                  <a:pt x="200" y="97"/>
                  <a:pt x="200" y="96"/>
                </a:cubicBezTo>
                <a:cubicBezTo>
                  <a:pt x="200" y="95"/>
                  <a:pt x="201" y="95"/>
                  <a:pt x="202" y="95"/>
                </a:cubicBezTo>
                <a:cubicBezTo>
                  <a:pt x="375" y="95"/>
                  <a:pt x="375" y="95"/>
                  <a:pt x="375" y="95"/>
                </a:cubicBezTo>
                <a:cubicBezTo>
                  <a:pt x="378" y="95"/>
                  <a:pt x="380" y="92"/>
                  <a:pt x="380" y="89"/>
                </a:cubicBezTo>
                <a:cubicBezTo>
                  <a:pt x="380" y="87"/>
                  <a:pt x="378" y="85"/>
                  <a:pt x="375" y="85"/>
                </a:cubicBezTo>
                <a:cubicBezTo>
                  <a:pt x="213" y="85"/>
                  <a:pt x="213" y="85"/>
                  <a:pt x="213" y="85"/>
                </a:cubicBezTo>
                <a:cubicBezTo>
                  <a:pt x="213" y="84"/>
                  <a:pt x="213" y="84"/>
                  <a:pt x="213" y="84"/>
                </a:cubicBezTo>
                <a:cubicBezTo>
                  <a:pt x="209" y="84"/>
                  <a:pt x="209" y="84"/>
                  <a:pt x="209" y="84"/>
                </a:cubicBezTo>
                <a:cubicBezTo>
                  <a:pt x="208" y="84"/>
                  <a:pt x="208" y="84"/>
                  <a:pt x="208" y="83"/>
                </a:cubicBezTo>
                <a:cubicBezTo>
                  <a:pt x="208" y="82"/>
                  <a:pt x="208" y="81"/>
                  <a:pt x="209" y="81"/>
                </a:cubicBezTo>
                <a:cubicBezTo>
                  <a:pt x="366" y="81"/>
                  <a:pt x="366" y="81"/>
                  <a:pt x="366" y="81"/>
                </a:cubicBezTo>
                <a:cubicBezTo>
                  <a:pt x="369" y="81"/>
                  <a:pt x="371" y="79"/>
                  <a:pt x="371" y="76"/>
                </a:cubicBezTo>
                <a:cubicBezTo>
                  <a:pt x="371" y="73"/>
                  <a:pt x="369" y="71"/>
                  <a:pt x="366" y="71"/>
                </a:cubicBezTo>
                <a:cubicBezTo>
                  <a:pt x="222" y="71"/>
                  <a:pt x="222" y="71"/>
                  <a:pt x="222" y="71"/>
                </a:cubicBezTo>
                <a:cubicBezTo>
                  <a:pt x="221" y="71"/>
                  <a:pt x="220" y="70"/>
                  <a:pt x="220" y="69"/>
                </a:cubicBezTo>
                <a:cubicBezTo>
                  <a:pt x="220" y="68"/>
                  <a:pt x="221" y="67"/>
                  <a:pt x="222" y="67"/>
                </a:cubicBezTo>
                <a:cubicBezTo>
                  <a:pt x="396" y="67"/>
                  <a:pt x="396" y="67"/>
                  <a:pt x="396" y="67"/>
                </a:cubicBezTo>
                <a:cubicBezTo>
                  <a:pt x="399" y="67"/>
                  <a:pt x="402" y="65"/>
                  <a:pt x="402" y="62"/>
                </a:cubicBezTo>
                <a:cubicBezTo>
                  <a:pt x="402" y="60"/>
                  <a:pt x="399" y="57"/>
                  <a:pt x="396" y="57"/>
                </a:cubicBezTo>
                <a:cubicBezTo>
                  <a:pt x="270" y="57"/>
                  <a:pt x="270" y="57"/>
                  <a:pt x="270" y="57"/>
                </a:cubicBezTo>
                <a:cubicBezTo>
                  <a:pt x="269" y="57"/>
                  <a:pt x="268" y="57"/>
                  <a:pt x="268" y="56"/>
                </a:cubicBezTo>
                <a:cubicBezTo>
                  <a:pt x="268" y="55"/>
                  <a:pt x="269" y="54"/>
                  <a:pt x="270" y="54"/>
                </a:cubicBezTo>
                <a:cubicBezTo>
                  <a:pt x="397" y="54"/>
                  <a:pt x="397" y="54"/>
                  <a:pt x="397" y="54"/>
                </a:cubicBezTo>
                <a:cubicBezTo>
                  <a:pt x="400" y="54"/>
                  <a:pt x="402" y="52"/>
                  <a:pt x="402" y="49"/>
                </a:cubicBezTo>
                <a:cubicBezTo>
                  <a:pt x="402" y="46"/>
                  <a:pt x="400" y="44"/>
                  <a:pt x="397" y="44"/>
                </a:cubicBezTo>
                <a:cubicBezTo>
                  <a:pt x="253" y="44"/>
                  <a:pt x="253" y="44"/>
                  <a:pt x="253" y="44"/>
                </a:cubicBezTo>
                <a:cubicBezTo>
                  <a:pt x="252" y="44"/>
                  <a:pt x="252" y="43"/>
                  <a:pt x="252" y="42"/>
                </a:cubicBezTo>
                <a:cubicBezTo>
                  <a:pt x="252" y="41"/>
                  <a:pt x="252" y="40"/>
                  <a:pt x="253" y="40"/>
                </a:cubicBezTo>
                <a:cubicBezTo>
                  <a:pt x="399" y="40"/>
                  <a:pt x="399" y="40"/>
                  <a:pt x="399" y="40"/>
                </a:cubicBezTo>
                <a:cubicBezTo>
                  <a:pt x="402" y="40"/>
                  <a:pt x="404" y="38"/>
                  <a:pt x="404" y="35"/>
                </a:cubicBezTo>
                <a:cubicBezTo>
                  <a:pt x="404" y="32"/>
                  <a:pt x="402" y="30"/>
                  <a:pt x="399" y="30"/>
                </a:cubicBezTo>
                <a:cubicBezTo>
                  <a:pt x="289" y="30"/>
                  <a:pt x="289" y="30"/>
                  <a:pt x="289" y="30"/>
                </a:cubicBezTo>
                <a:cubicBezTo>
                  <a:pt x="288" y="30"/>
                  <a:pt x="287" y="29"/>
                  <a:pt x="287" y="28"/>
                </a:cubicBezTo>
                <a:cubicBezTo>
                  <a:pt x="287" y="27"/>
                  <a:pt x="288" y="27"/>
                  <a:pt x="289" y="27"/>
                </a:cubicBezTo>
                <a:cubicBezTo>
                  <a:pt x="292" y="27"/>
                  <a:pt x="292" y="27"/>
                  <a:pt x="292" y="27"/>
                </a:cubicBezTo>
                <a:cubicBezTo>
                  <a:pt x="294" y="27"/>
                  <a:pt x="296" y="24"/>
                  <a:pt x="296" y="22"/>
                </a:cubicBezTo>
                <a:cubicBezTo>
                  <a:pt x="296" y="19"/>
                  <a:pt x="294" y="17"/>
                  <a:pt x="292" y="17"/>
                </a:cubicBezTo>
                <a:cubicBezTo>
                  <a:pt x="147" y="17"/>
                  <a:pt x="147" y="17"/>
                  <a:pt x="147" y="17"/>
                </a:cubicBezTo>
                <a:cubicBezTo>
                  <a:pt x="144" y="17"/>
                  <a:pt x="142" y="19"/>
                  <a:pt x="142" y="22"/>
                </a:cubicBezTo>
                <a:cubicBezTo>
                  <a:pt x="142" y="24"/>
                  <a:pt x="144" y="27"/>
                  <a:pt x="147" y="27"/>
                </a:cubicBezTo>
                <a:cubicBezTo>
                  <a:pt x="178" y="27"/>
                  <a:pt x="178" y="27"/>
                  <a:pt x="178" y="27"/>
                </a:cubicBezTo>
                <a:cubicBezTo>
                  <a:pt x="179" y="27"/>
                  <a:pt x="180" y="27"/>
                  <a:pt x="180" y="28"/>
                </a:cubicBezTo>
                <a:cubicBezTo>
                  <a:pt x="180" y="29"/>
                  <a:pt x="179" y="30"/>
                  <a:pt x="178" y="30"/>
                </a:cubicBezTo>
                <a:cubicBezTo>
                  <a:pt x="132" y="30"/>
                  <a:pt x="132" y="30"/>
                  <a:pt x="132" y="30"/>
                </a:cubicBezTo>
                <a:cubicBezTo>
                  <a:pt x="130" y="30"/>
                  <a:pt x="128" y="32"/>
                  <a:pt x="128" y="35"/>
                </a:cubicBezTo>
                <a:cubicBezTo>
                  <a:pt x="128" y="38"/>
                  <a:pt x="130" y="40"/>
                  <a:pt x="132" y="40"/>
                </a:cubicBezTo>
                <a:cubicBezTo>
                  <a:pt x="177" y="40"/>
                  <a:pt x="177" y="40"/>
                  <a:pt x="177" y="40"/>
                </a:cubicBezTo>
                <a:cubicBezTo>
                  <a:pt x="178" y="40"/>
                  <a:pt x="178" y="41"/>
                  <a:pt x="178" y="42"/>
                </a:cubicBezTo>
                <a:cubicBezTo>
                  <a:pt x="178" y="43"/>
                  <a:pt x="178" y="44"/>
                  <a:pt x="177" y="44"/>
                </a:cubicBezTo>
                <a:cubicBezTo>
                  <a:pt x="137" y="44"/>
                  <a:pt x="137" y="44"/>
                  <a:pt x="137" y="44"/>
                </a:cubicBezTo>
                <a:cubicBezTo>
                  <a:pt x="134" y="44"/>
                  <a:pt x="132" y="46"/>
                  <a:pt x="132" y="49"/>
                </a:cubicBezTo>
                <a:cubicBezTo>
                  <a:pt x="132" y="52"/>
                  <a:pt x="134" y="54"/>
                  <a:pt x="137" y="54"/>
                </a:cubicBezTo>
                <a:cubicBezTo>
                  <a:pt x="173" y="54"/>
                  <a:pt x="173" y="54"/>
                  <a:pt x="173" y="54"/>
                </a:cubicBezTo>
                <a:cubicBezTo>
                  <a:pt x="174" y="54"/>
                  <a:pt x="175" y="55"/>
                  <a:pt x="175" y="56"/>
                </a:cubicBezTo>
                <a:cubicBezTo>
                  <a:pt x="175" y="57"/>
                  <a:pt x="174" y="57"/>
                  <a:pt x="173" y="57"/>
                </a:cubicBezTo>
                <a:cubicBezTo>
                  <a:pt x="142" y="57"/>
                  <a:pt x="142" y="57"/>
                  <a:pt x="142" y="57"/>
                </a:cubicBezTo>
                <a:cubicBezTo>
                  <a:pt x="139" y="57"/>
                  <a:pt x="137" y="60"/>
                  <a:pt x="137" y="62"/>
                </a:cubicBezTo>
                <a:cubicBezTo>
                  <a:pt x="137" y="65"/>
                  <a:pt x="139" y="67"/>
                  <a:pt x="142" y="67"/>
                </a:cubicBezTo>
                <a:cubicBezTo>
                  <a:pt x="170" y="67"/>
                  <a:pt x="170" y="67"/>
                  <a:pt x="170" y="67"/>
                </a:cubicBezTo>
                <a:cubicBezTo>
                  <a:pt x="171" y="67"/>
                  <a:pt x="172" y="68"/>
                  <a:pt x="172" y="69"/>
                </a:cubicBezTo>
                <a:cubicBezTo>
                  <a:pt x="172" y="70"/>
                  <a:pt x="171" y="71"/>
                  <a:pt x="170" y="71"/>
                </a:cubicBezTo>
                <a:cubicBezTo>
                  <a:pt x="142" y="71"/>
                  <a:pt x="142" y="71"/>
                  <a:pt x="142" y="71"/>
                </a:cubicBezTo>
                <a:cubicBezTo>
                  <a:pt x="139" y="71"/>
                  <a:pt x="137" y="73"/>
                  <a:pt x="137" y="76"/>
                </a:cubicBezTo>
                <a:cubicBezTo>
                  <a:pt x="137" y="79"/>
                  <a:pt x="139" y="81"/>
                  <a:pt x="142" y="81"/>
                </a:cubicBezTo>
                <a:cubicBezTo>
                  <a:pt x="148" y="81"/>
                  <a:pt x="148" y="81"/>
                  <a:pt x="148" y="81"/>
                </a:cubicBezTo>
                <a:cubicBezTo>
                  <a:pt x="148" y="81"/>
                  <a:pt x="149" y="82"/>
                  <a:pt x="149" y="83"/>
                </a:cubicBezTo>
                <a:cubicBezTo>
                  <a:pt x="149" y="84"/>
                  <a:pt x="148" y="85"/>
                  <a:pt x="148" y="85"/>
                </a:cubicBezTo>
                <a:cubicBezTo>
                  <a:pt x="124" y="85"/>
                  <a:pt x="124" y="85"/>
                  <a:pt x="124" y="85"/>
                </a:cubicBezTo>
                <a:cubicBezTo>
                  <a:pt x="124" y="84"/>
                  <a:pt x="124" y="84"/>
                  <a:pt x="123" y="84"/>
                </a:cubicBezTo>
                <a:cubicBezTo>
                  <a:pt x="37" y="84"/>
                  <a:pt x="37" y="84"/>
                  <a:pt x="37" y="84"/>
                </a:cubicBezTo>
                <a:cubicBezTo>
                  <a:pt x="36" y="84"/>
                  <a:pt x="36" y="84"/>
                  <a:pt x="36" y="83"/>
                </a:cubicBezTo>
                <a:cubicBezTo>
                  <a:pt x="36" y="82"/>
                  <a:pt x="36" y="81"/>
                  <a:pt x="37" y="81"/>
                </a:cubicBezTo>
                <a:cubicBezTo>
                  <a:pt x="87" y="81"/>
                  <a:pt x="87" y="81"/>
                  <a:pt x="87" y="81"/>
                </a:cubicBezTo>
                <a:cubicBezTo>
                  <a:pt x="89" y="81"/>
                  <a:pt x="92" y="79"/>
                  <a:pt x="92" y="76"/>
                </a:cubicBezTo>
                <a:cubicBezTo>
                  <a:pt x="92" y="73"/>
                  <a:pt x="89" y="71"/>
                  <a:pt x="87" y="71"/>
                </a:cubicBezTo>
                <a:cubicBezTo>
                  <a:pt x="6" y="71"/>
                  <a:pt x="6" y="71"/>
                  <a:pt x="6" y="71"/>
                </a:cubicBezTo>
                <a:cubicBezTo>
                  <a:pt x="5" y="71"/>
                  <a:pt x="4" y="70"/>
                  <a:pt x="4" y="69"/>
                </a:cubicBezTo>
                <a:cubicBezTo>
                  <a:pt x="4" y="68"/>
                  <a:pt x="5" y="67"/>
                  <a:pt x="6" y="67"/>
                </a:cubicBezTo>
                <a:cubicBezTo>
                  <a:pt x="82" y="67"/>
                  <a:pt x="82" y="67"/>
                  <a:pt x="82" y="67"/>
                </a:cubicBezTo>
                <a:cubicBezTo>
                  <a:pt x="85" y="67"/>
                  <a:pt x="87" y="65"/>
                  <a:pt x="87" y="62"/>
                </a:cubicBezTo>
                <a:cubicBezTo>
                  <a:pt x="87" y="59"/>
                  <a:pt x="85" y="57"/>
                  <a:pt x="82" y="57"/>
                </a:cubicBezTo>
                <a:cubicBezTo>
                  <a:pt x="14" y="57"/>
                  <a:pt x="14" y="57"/>
                  <a:pt x="14" y="57"/>
                </a:cubicBezTo>
                <a:cubicBezTo>
                  <a:pt x="13" y="57"/>
                  <a:pt x="13" y="56"/>
                  <a:pt x="13" y="55"/>
                </a:cubicBezTo>
                <a:cubicBezTo>
                  <a:pt x="13" y="54"/>
                  <a:pt x="13" y="54"/>
                  <a:pt x="14" y="54"/>
                </a:cubicBezTo>
                <a:cubicBezTo>
                  <a:pt x="56" y="54"/>
                  <a:pt x="56" y="54"/>
                  <a:pt x="56" y="54"/>
                </a:cubicBezTo>
                <a:cubicBezTo>
                  <a:pt x="59" y="54"/>
                  <a:pt x="61" y="51"/>
                  <a:pt x="61" y="49"/>
                </a:cubicBezTo>
                <a:cubicBezTo>
                  <a:pt x="61" y="46"/>
                  <a:pt x="59" y="44"/>
                  <a:pt x="56" y="44"/>
                </a:cubicBezTo>
                <a:cubicBezTo>
                  <a:pt x="17" y="44"/>
                  <a:pt x="17" y="44"/>
                  <a:pt x="17" y="44"/>
                </a:cubicBezTo>
                <a:cubicBezTo>
                  <a:pt x="16" y="44"/>
                  <a:pt x="16" y="43"/>
                  <a:pt x="16" y="42"/>
                </a:cubicBezTo>
                <a:cubicBezTo>
                  <a:pt x="16" y="41"/>
                  <a:pt x="16" y="40"/>
                  <a:pt x="17" y="40"/>
                </a:cubicBezTo>
                <a:cubicBezTo>
                  <a:pt x="48" y="40"/>
                  <a:pt x="48" y="40"/>
                  <a:pt x="48" y="40"/>
                </a:cubicBezTo>
                <a:cubicBezTo>
                  <a:pt x="65" y="40"/>
                  <a:pt x="79" y="26"/>
                  <a:pt x="79" y="9"/>
                </a:cubicBezTo>
                <a:cubicBezTo>
                  <a:pt x="81" y="9"/>
                  <a:pt x="81" y="9"/>
                  <a:pt x="81" y="9"/>
                </a:cubicBezTo>
                <a:cubicBezTo>
                  <a:pt x="81" y="0"/>
                  <a:pt x="81" y="0"/>
                  <a:pt x="81" y="0"/>
                </a:cubicBezTo>
                <a:cubicBezTo>
                  <a:pt x="72" y="0"/>
                  <a:pt x="72" y="0"/>
                  <a:pt x="72" y="0"/>
                </a:cubicBezTo>
                <a:cubicBezTo>
                  <a:pt x="72" y="9"/>
                  <a:pt x="72" y="9"/>
                  <a:pt x="72" y="9"/>
                </a:cubicBezTo>
                <a:cubicBezTo>
                  <a:pt x="75" y="9"/>
                  <a:pt x="75" y="9"/>
                  <a:pt x="75" y="9"/>
                </a:cubicBezTo>
                <a:cubicBezTo>
                  <a:pt x="75" y="24"/>
                  <a:pt x="63" y="37"/>
                  <a:pt x="48" y="37"/>
                </a:cubicBezTo>
                <a:cubicBezTo>
                  <a:pt x="17" y="37"/>
                  <a:pt x="17" y="37"/>
                  <a:pt x="17" y="37"/>
                </a:cubicBezTo>
                <a:cubicBezTo>
                  <a:pt x="15" y="37"/>
                  <a:pt x="12" y="39"/>
                  <a:pt x="12" y="42"/>
                </a:cubicBezTo>
                <a:cubicBezTo>
                  <a:pt x="12" y="45"/>
                  <a:pt x="15" y="47"/>
                  <a:pt x="17" y="47"/>
                </a:cubicBezTo>
                <a:cubicBezTo>
                  <a:pt x="56" y="47"/>
                  <a:pt x="56" y="47"/>
                  <a:pt x="56" y="47"/>
                </a:cubicBezTo>
                <a:cubicBezTo>
                  <a:pt x="57" y="47"/>
                  <a:pt x="58" y="48"/>
                  <a:pt x="58" y="49"/>
                </a:cubicBezTo>
                <a:cubicBezTo>
                  <a:pt x="58" y="50"/>
                  <a:pt x="57" y="50"/>
                  <a:pt x="56" y="50"/>
                </a:cubicBezTo>
                <a:cubicBezTo>
                  <a:pt x="14" y="50"/>
                  <a:pt x="14" y="50"/>
                  <a:pt x="14" y="50"/>
                </a:cubicBezTo>
                <a:cubicBezTo>
                  <a:pt x="12" y="50"/>
                  <a:pt x="9" y="53"/>
                  <a:pt x="9" y="55"/>
                </a:cubicBezTo>
                <a:cubicBezTo>
                  <a:pt x="9" y="58"/>
                  <a:pt x="12" y="61"/>
                  <a:pt x="14" y="61"/>
                </a:cubicBezTo>
                <a:cubicBezTo>
                  <a:pt x="82" y="61"/>
                  <a:pt x="82" y="61"/>
                  <a:pt x="82" y="61"/>
                </a:cubicBezTo>
                <a:cubicBezTo>
                  <a:pt x="83" y="61"/>
                  <a:pt x="84" y="61"/>
                  <a:pt x="84" y="62"/>
                </a:cubicBezTo>
                <a:cubicBezTo>
                  <a:pt x="84" y="63"/>
                  <a:pt x="83" y="64"/>
                  <a:pt x="82" y="64"/>
                </a:cubicBezTo>
                <a:cubicBezTo>
                  <a:pt x="6" y="64"/>
                  <a:pt x="6" y="64"/>
                  <a:pt x="6" y="64"/>
                </a:cubicBezTo>
                <a:cubicBezTo>
                  <a:pt x="3" y="64"/>
                  <a:pt x="0" y="66"/>
                  <a:pt x="0" y="69"/>
                </a:cubicBezTo>
                <a:cubicBezTo>
                  <a:pt x="0" y="72"/>
                  <a:pt x="3" y="74"/>
                  <a:pt x="6" y="74"/>
                </a:cubicBezTo>
                <a:cubicBezTo>
                  <a:pt x="87" y="74"/>
                  <a:pt x="87" y="74"/>
                  <a:pt x="87" y="74"/>
                </a:cubicBezTo>
                <a:cubicBezTo>
                  <a:pt x="88" y="74"/>
                  <a:pt x="88" y="75"/>
                  <a:pt x="88" y="76"/>
                </a:cubicBezTo>
                <a:cubicBezTo>
                  <a:pt x="88" y="77"/>
                  <a:pt x="88" y="77"/>
                  <a:pt x="87" y="77"/>
                </a:cubicBezTo>
                <a:cubicBezTo>
                  <a:pt x="37" y="77"/>
                  <a:pt x="37" y="77"/>
                  <a:pt x="37" y="77"/>
                </a:cubicBezTo>
                <a:cubicBezTo>
                  <a:pt x="35" y="77"/>
                  <a:pt x="32" y="80"/>
                  <a:pt x="32" y="83"/>
                </a:cubicBezTo>
                <a:cubicBezTo>
                  <a:pt x="32" y="85"/>
                  <a:pt x="35" y="88"/>
                  <a:pt x="37" y="88"/>
                </a:cubicBezTo>
                <a:cubicBezTo>
                  <a:pt x="117" y="88"/>
                  <a:pt x="117" y="88"/>
                  <a:pt x="117" y="88"/>
                </a:cubicBezTo>
                <a:cubicBezTo>
                  <a:pt x="117" y="88"/>
                  <a:pt x="117" y="88"/>
                  <a:pt x="117" y="88"/>
                </a:cubicBezTo>
                <a:cubicBezTo>
                  <a:pt x="124" y="88"/>
                  <a:pt x="124" y="88"/>
                  <a:pt x="124" y="88"/>
                </a:cubicBezTo>
                <a:cubicBezTo>
                  <a:pt x="124" y="88"/>
                  <a:pt x="125" y="89"/>
                  <a:pt x="125" y="89"/>
                </a:cubicBezTo>
                <a:cubicBezTo>
                  <a:pt x="125" y="90"/>
                  <a:pt x="124" y="91"/>
                  <a:pt x="123" y="91"/>
                </a:cubicBezTo>
                <a:cubicBezTo>
                  <a:pt x="39" y="91"/>
                  <a:pt x="39" y="91"/>
                  <a:pt x="39" y="91"/>
                </a:cubicBezTo>
                <a:cubicBezTo>
                  <a:pt x="36" y="91"/>
                  <a:pt x="34" y="93"/>
                  <a:pt x="34" y="96"/>
                </a:cubicBezTo>
                <a:cubicBezTo>
                  <a:pt x="34" y="99"/>
                  <a:pt x="36" y="101"/>
                  <a:pt x="39" y="101"/>
                </a:cubicBezTo>
                <a:cubicBezTo>
                  <a:pt x="122" y="101"/>
                  <a:pt x="122" y="101"/>
                  <a:pt x="122" y="101"/>
                </a:cubicBezTo>
                <a:cubicBezTo>
                  <a:pt x="123" y="101"/>
                  <a:pt x="124" y="102"/>
                  <a:pt x="124" y="103"/>
                </a:cubicBezTo>
                <a:cubicBezTo>
                  <a:pt x="124" y="104"/>
                  <a:pt x="123" y="105"/>
                  <a:pt x="122" y="105"/>
                </a:cubicBezTo>
                <a:cubicBezTo>
                  <a:pt x="43" y="105"/>
                  <a:pt x="43" y="105"/>
                  <a:pt x="43" y="105"/>
                </a:cubicBezTo>
                <a:cubicBezTo>
                  <a:pt x="40" y="105"/>
                  <a:pt x="38" y="107"/>
                  <a:pt x="38" y="110"/>
                </a:cubicBezTo>
                <a:cubicBezTo>
                  <a:pt x="38" y="113"/>
                  <a:pt x="40" y="115"/>
                  <a:pt x="43" y="115"/>
                </a:cubicBezTo>
                <a:cubicBezTo>
                  <a:pt x="102" y="115"/>
                  <a:pt x="102" y="115"/>
                  <a:pt x="102" y="115"/>
                </a:cubicBezTo>
                <a:cubicBezTo>
                  <a:pt x="103" y="115"/>
                  <a:pt x="104" y="116"/>
                  <a:pt x="104" y="117"/>
                </a:cubicBezTo>
                <a:cubicBezTo>
                  <a:pt x="104" y="118"/>
                  <a:pt x="103" y="118"/>
                  <a:pt x="102" y="118"/>
                </a:cubicBezTo>
                <a:cubicBezTo>
                  <a:pt x="39" y="118"/>
                  <a:pt x="39" y="118"/>
                  <a:pt x="39" y="118"/>
                </a:cubicBezTo>
                <a:cubicBezTo>
                  <a:pt x="36" y="118"/>
                  <a:pt x="33" y="121"/>
                  <a:pt x="33" y="123"/>
                </a:cubicBezTo>
                <a:cubicBezTo>
                  <a:pt x="33" y="126"/>
                  <a:pt x="36" y="128"/>
                  <a:pt x="39" y="128"/>
                </a:cubicBezTo>
                <a:cubicBezTo>
                  <a:pt x="90" y="128"/>
                  <a:pt x="90" y="128"/>
                  <a:pt x="90" y="128"/>
                </a:cubicBezTo>
                <a:cubicBezTo>
                  <a:pt x="91" y="128"/>
                  <a:pt x="92" y="129"/>
                  <a:pt x="92" y="130"/>
                </a:cubicBezTo>
                <a:cubicBezTo>
                  <a:pt x="92" y="131"/>
                  <a:pt x="91" y="132"/>
                  <a:pt x="90" y="132"/>
                </a:cubicBezTo>
                <a:cubicBezTo>
                  <a:pt x="45" y="132"/>
                  <a:pt x="45" y="132"/>
                  <a:pt x="45" y="132"/>
                </a:cubicBezTo>
                <a:cubicBezTo>
                  <a:pt x="42" y="132"/>
                  <a:pt x="40" y="134"/>
                  <a:pt x="40" y="137"/>
                </a:cubicBezTo>
                <a:cubicBezTo>
                  <a:pt x="40" y="140"/>
                  <a:pt x="42" y="142"/>
                  <a:pt x="45" y="142"/>
                </a:cubicBezTo>
                <a:cubicBezTo>
                  <a:pt x="63" y="142"/>
                  <a:pt x="63" y="142"/>
                  <a:pt x="63" y="142"/>
                </a:cubicBezTo>
                <a:cubicBezTo>
                  <a:pt x="64" y="142"/>
                  <a:pt x="65" y="143"/>
                  <a:pt x="65" y="144"/>
                </a:cubicBezTo>
                <a:cubicBezTo>
                  <a:pt x="65" y="145"/>
                  <a:pt x="64" y="146"/>
                  <a:pt x="63" y="146"/>
                </a:cubicBezTo>
                <a:cubicBezTo>
                  <a:pt x="56" y="146"/>
                  <a:pt x="56" y="146"/>
                  <a:pt x="56" y="146"/>
                </a:cubicBezTo>
                <a:cubicBezTo>
                  <a:pt x="53" y="146"/>
                  <a:pt x="51" y="148"/>
                  <a:pt x="51" y="151"/>
                </a:cubicBezTo>
                <a:cubicBezTo>
                  <a:pt x="51" y="153"/>
                  <a:pt x="53" y="156"/>
                  <a:pt x="56" y="156"/>
                </a:cubicBezTo>
                <a:cubicBezTo>
                  <a:pt x="65" y="156"/>
                  <a:pt x="65" y="156"/>
                  <a:pt x="65" y="156"/>
                </a:cubicBezTo>
                <a:cubicBezTo>
                  <a:pt x="66" y="156"/>
                  <a:pt x="67" y="156"/>
                  <a:pt x="67" y="157"/>
                </a:cubicBezTo>
                <a:cubicBezTo>
                  <a:pt x="67" y="158"/>
                  <a:pt x="66" y="159"/>
                  <a:pt x="65" y="159"/>
                </a:cubicBezTo>
                <a:cubicBezTo>
                  <a:pt x="65" y="159"/>
                  <a:pt x="65" y="159"/>
                  <a:pt x="65" y="159"/>
                </a:cubicBezTo>
                <a:cubicBezTo>
                  <a:pt x="62" y="159"/>
                  <a:pt x="60" y="161"/>
                  <a:pt x="60" y="164"/>
                </a:cubicBezTo>
                <a:cubicBezTo>
                  <a:pt x="60" y="167"/>
                  <a:pt x="62" y="169"/>
                  <a:pt x="65" y="169"/>
                </a:cubicBezTo>
                <a:cubicBezTo>
                  <a:pt x="84" y="169"/>
                  <a:pt x="84" y="169"/>
                  <a:pt x="84" y="169"/>
                </a:cubicBezTo>
                <a:cubicBezTo>
                  <a:pt x="84" y="169"/>
                  <a:pt x="85" y="170"/>
                  <a:pt x="85" y="171"/>
                </a:cubicBezTo>
                <a:cubicBezTo>
                  <a:pt x="85" y="172"/>
                  <a:pt x="84" y="173"/>
                  <a:pt x="84" y="173"/>
                </a:cubicBezTo>
                <a:cubicBezTo>
                  <a:pt x="80" y="173"/>
                  <a:pt x="80" y="173"/>
                  <a:pt x="80" y="173"/>
                </a:cubicBezTo>
                <a:cubicBezTo>
                  <a:pt x="77" y="173"/>
                  <a:pt x="75" y="175"/>
                  <a:pt x="75" y="178"/>
                </a:cubicBezTo>
                <a:cubicBezTo>
                  <a:pt x="75" y="181"/>
                  <a:pt x="77" y="183"/>
                  <a:pt x="80" y="183"/>
                </a:cubicBezTo>
                <a:cubicBezTo>
                  <a:pt x="125" y="183"/>
                  <a:pt x="125" y="183"/>
                  <a:pt x="125" y="183"/>
                </a:cubicBezTo>
                <a:cubicBezTo>
                  <a:pt x="126" y="183"/>
                  <a:pt x="127" y="184"/>
                  <a:pt x="127" y="185"/>
                </a:cubicBezTo>
                <a:cubicBezTo>
                  <a:pt x="127" y="186"/>
                  <a:pt x="126" y="186"/>
                  <a:pt x="125" y="186"/>
                </a:cubicBezTo>
                <a:cubicBezTo>
                  <a:pt x="89" y="186"/>
                  <a:pt x="89" y="186"/>
                  <a:pt x="89" y="186"/>
                </a:cubicBezTo>
                <a:cubicBezTo>
                  <a:pt x="86" y="186"/>
                  <a:pt x="84" y="189"/>
                  <a:pt x="84" y="191"/>
                </a:cubicBezTo>
                <a:cubicBezTo>
                  <a:pt x="84" y="194"/>
                  <a:pt x="86" y="196"/>
                  <a:pt x="89" y="196"/>
                </a:cubicBezTo>
                <a:cubicBezTo>
                  <a:pt x="143" y="196"/>
                  <a:pt x="143" y="196"/>
                  <a:pt x="143" y="196"/>
                </a:cubicBezTo>
                <a:cubicBezTo>
                  <a:pt x="144" y="196"/>
                  <a:pt x="145" y="197"/>
                  <a:pt x="145" y="198"/>
                </a:cubicBezTo>
                <a:cubicBezTo>
                  <a:pt x="145" y="199"/>
                  <a:pt x="144" y="200"/>
                  <a:pt x="143" y="200"/>
                </a:cubicBezTo>
                <a:cubicBezTo>
                  <a:pt x="99" y="200"/>
                  <a:pt x="99" y="200"/>
                  <a:pt x="99" y="200"/>
                </a:cubicBezTo>
                <a:cubicBezTo>
                  <a:pt x="96" y="200"/>
                  <a:pt x="94" y="202"/>
                  <a:pt x="94" y="205"/>
                </a:cubicBezTo>
                <a:cubicBezTo>
                  <a:pt x="94" y="208"/>
                  <a:pt x="96" y="210"/>
                  <a:pt x="99" y="210"/>
                </a:cubicBezTo>
                <a:cubicBezTo>
                  <a:pt x="140" y="210"/>
                  <a:pt x="140" y="210"/>
                  <a:pt x="140" y="210"/>
                </a:cubicBezTo>
                <a:cubicBezTo>
                  <a:pt x="141" y="210"/>
                  <a:pt x="142" y="211"/>
                  <a:pt x="142" y="212"/>
                </a:cubicBezTo>
                <a:cubicBezTo>
                  <a:pt x="142" y="213"/>
                  <a:pt x="141" y="213"/>
                  <a:pt x="140" y="213"/>
                </a:cubicBezTo>
                <a:cubicBezTo>
                  <a:pt x="105" y="213"/>
                  <a:pt x="105" y="213"/>
                  <a:pt x="105" y="213"/>
                </a:cubicBezTo>
                <a:cubicBezTo>
                  <a:pt x="103" y="213"/>
                  <a:pt x="100" y="216"/>
                  <a:pt x="100" y="218"/>
                </a:cubicBezTo>
                <a:cubicBezTo>
                  <a:pt x="100" y="221"/>
                  <a:pt x="103" y="224"/>
                  <a:pt x="105" y="224"/>
                </a:cubicBezTo>
                <a:cubicBezTo>
                  <a:pt x="130" y="224"/>
                  <a:pt x="130" y="224"/>
                  <a:pt x="130" y="224"/>
                </a:cubicBezTo>
                <a:cubicBezTo>
                  <a:pt x="131" y="224"/>
                  <a:pt x="132" y="224"/>
                  <a:pt x="132" y="225"/>
                </a:cubicBezTo>
                <a:cubicBezTo>
                  <a:pt x="132" y="226"/>
                  <a:pt x="131" y="227"/>
                  <a:pt x="130" y="227"/>
                </a:cubicBezTo>
                <a:cubicBezTo>
                  <a:pt x="104" y="227"/>
                  <a:pt x="104" y="227"/>
                  <a:pt x="104" y="227"/>
                </a:cubicBezTo>
                <a:cubicBezTo>
                  <a:pt x="101" y="227"/>
                  <a:pt x="99" y="229"/>
                  <a:pt x="99" y="232"/>
                </a:cubicBezTo>
                <a:cubicBezTo>
                  <a:pt x="99" y="235"/>
                  <a:pt x="101" y="237"/>
                  <a:pt x="104" y="237"/>
                </a:cubicBezTo>
                <a:cubicBezTo>
                  <a:pt x="117" y="237"/>
                  <a:pt x="117" y="237"/>
                  <a:pt x="117" y="237"/>
                </a:cubicBezTo>
                <a:cubicBezTo>
                  <a:pt x="118" y="237"/>
                  <a:pt x="119" y="238"/>
                  <a:pt x="119" y="239"/>
                </a:cubicBezTo>
                <a:cubicBezTo>
                  <a:pt x="119" y="240"/>
                  <a:pt x="118" y="240"/>
                  <a:pt x="117" y="240"/>
                </a:cubicBezTo>
                <a:cubicBezTo>
                  <a:pt x="105" y="240"/>
                  <a:pt x="105" y="240"/>
                  <a:pt x="105" y="240"/>
                </a:cubicBezTo>
                <a:cubicBezTo>
                  <a:pt x="102" y="240"/>
                  <a:pt x="100" y="243"/>
                  <a:pt x="100" y="246"/>
                </a:cubicBezTo>
                <a:cubicBezTo>
                  <a:pt x="100" y="248"/>
                  <a:pt x="102" y="251"/>
                  <a:pt x="105" y="251"/>
                </a:cubicBezTo>
                <a:cubicBezTo>
                  <a:pt x="112" y="251"/>
                  <a:pt x="112" y="251"/>
                  <a:pt x="112" y="251"/>
                </a:cubicBezTo>
                <a:cubicBezTo>
                  <a:pt x="112" y="251"/>
                  <a:pt x="113" y="251"/>
                  <a:pt x="113" y="252"/>
                </a:cubicBezTo>
                <a:cubicBezTo>
                  <a:pt x="113" y="253"/>
                  <a:pt x="112" y="254"/>
                  <a:pt x="112" y="254"/>
                </a:cubicBezTo>
                <a:cubicBezTo>
                  <a:pt x="105" y="254"/>
                  <a:pt x="105" y="254"/>
                  <a:pt x="105" y="254"/>
                </a:cubicBezTo>
                <a:cubicBezTo>
                  <a:pt x="102" y="254"/>
                  <a:pt x="100" y="256"/>
                  <a:pt x="100" y="259"/>
                </a:cubicBezTo>
                <a:cubicBezTo>
                  <a:pt x="100" y="262"/>
                  <a:pt x="102" y="264"/>
                  <a:pt x="105" y="264"/>
                </a:cubicBezTo>
                <a:cubicBezTo>
                  <a:pt x="109" y="264"/>
                  <a:pt x="109" y="264"/>
                  <a:pt x="109" y="264"/>
                </a:cubicBezTo>
                <a:cubicBezTo>
                  <a:pt x="240" y="264"/>
                  <a:pt x="240" y="264"/>
                  <a:pt x="240" y="264"/>
                </a:cubicBezTo>
                <a:cubicBezTo>
                  <a:pt x="244" y="264"/>
                  <a:pt x="248" y="260"/>
                  <a:pt x="248" y="256"/>
                </a:cubicBezTo>
                <a:cubicBezTo>
                  <a:pt x="248" y="251"/>
                  <a:pt x="244" y="247"/>
                  <a:pt x="240" y="247"/>
                </a:cubicBezTo>
                <a:cubicBezTo>
                  <a:pt x="230" y="247"/>
                  <a:pt x="230" y="247"/>
                  <a:pt x="230" y="247"/>
                </a:cubicBezTo>
                <a:cubicBezTo>
                  <a:pt x="227" y="247"/>
                  <a:pt x="225" y="245"/>
                  <a:pt x="225" y="242"/>
                </a:cubicBezTo>
                <a:cubicBezTo>
                  <a:pt x="225" y="239"/>
                  <a:pt x="227" y="237"/>
                  <a:pt x="230" y="237"/>
                </a:cubicBezTo>
                <a:cubicBezTo>
                  <a:pt x="231" y="237"/>
                  <a:pt x="231" y="237"/>
                  <a:pt x="231" y="237"/>
                </a:cubicBezTo>
                <a:cubicBezTo>
                  <a:pt x="233" y="237"/>
                  <a:pt x="236" y="235"/>
                  <a:pt x="236" y="232"/>
                </a:cubicBezTo>
                <a:cubicBezTo>
                  <a:pt x="236" y="229"/>
                  <a:pt x="233" y="227"/>
                  <a:pt x="231" y="227"/>
                </a:cubicBezTo>
                <a:cubicBezTo>
                  <a:pt x="222" y="227"/>
                  <a:pt x="222" y="227"/>
                  <a:pt x="222" y="227"/>
                </a:cubicBezTo>
                <a:cubicBezTo>
                  <a:pt x="221" y="227"/>
                  <a:pt x="220" y="226"/>
                  <a:pt x="220" y="225"/>
                </a:cubicBezTo>
                <a:cubicBezTo>
                  <a:pt x="220" y="224"/>
                  <a:pt x="221" y="224"/>
                  <a:pt x="222" y="224"/>
                </a:cubicBezTo>
                <a:cubicBezTo>
                  <a:pt x="240" y="224"/>
                  <a:pt x="240" y="224"/>
                  <a:pt x="240" y="224"/>
                </a:cubicBezTo>
                <a:cubicBezTo>
                  <a:pt x="243" y="224"/>
                  <a:pt x="245" y="221"/>
                  <a:pt x="245" y="218"/>
                </a:cubicBezTo>
                <a:cubicBezTo>
                  <a:pt x="245" y="216"/>
                  <a:pt x="243" y="213"/>
                  <a:pt x="240" y="213"/>
                </a:cubicBezTo>
                <a:cubicBezTo>
                  <a:pt x="217" y="213"/>
                  <a:pt x="217" y="213"/>
                  <a:pt x="217" y="213"/>
                </a:cubicBezTo>
                <a:cubicBezTo>
                  <a:pt x="216" y="213"/>
                  <a:pt x="215" y="213"/>
                  <a:pt x="215" y="212"/>
                </a:cubicBezTo>
                <a:cubicBezTo>
                  <a:pt x="215" y="211"/>
                  <a:pt x="216" y="210"/>
                  <a:pt x="217" y="210"/>
                </a:cubicBezTo>
                <a:cubicBezTo>
                  <a:pt x="248" y="210"/>
                  <a:pt x="248" y="210"/>
                  <a:pt x="248" y="210"/>
                </a:cubicBezTo>
                <a:cubicBezTo>
                  <a:pt x="251" y="210"/>
                  <a:pt x="253" y="208"/>
                  <a:pt x="253" y="205"/>
                </a:cubicBezTo>
                <a:cubicBezTo>
                  <a:pt x="253" y="202"/>
                  <a:pt x="251" y="200"/>
                  <a:pt x="248" y="200"/>
                </a:cubicBezTo>
                <a:cubicBezTo>
                  <a:pt x="216" y="200"/>
                  <a:pt x="216" y="200"/>
                  <a:pt x="216" y="200"/>
                </a:cubicBezTo>
                <a:cubicBezTo>
                  <a:pt x="215" y="200"/>
                  <a:pt x="214" y="199"/>
                  <a:pt x="214" y="198"/>
                </a:cubicBezTo>
                <a:cubicBezTo>
                  <a:pt x="214" y="197"/>
                  <a:pt x="215" y="196"/>
                  <a:pt x="216" y="196"/>
                </a:cubicBezTo>
                <a:cubicBezTo>
                  <a:pt x="247" y="196"/>
                  <a:pt x="247" y="196"/>
                  <a:pt x="247" y="196"/>
                </a:cubicBezTo>
                <a:cubicBezTo>
                  <a:pt x="250" y="196"/>
                  <a:pt x="252" y="194"/>
                  <a:pt x="252" y="191"/>
                </a:cubicBezTo>
                <a:cubicBezTo>
                  <a:pt x="252" y="189"/>
                  <a:pt x="250" y="186"/>
                  <a:pt x="247" y="186"/>
                </a:cubicBezTo>
                <a:cubicBezTo>
                  <a:pt x="213" y="186"/>
                  <a:pt x="213" y="186"/>
                  <a:pt x="213" y="186"/>
                </a:cubicBezTo>
                <a:cubicBezTo>
                  <a:pt x="212" y="186"/>
                  <a:pt x="212" y="186"/>
                  <a:pt x="212" y="185"/>
                </a:cubicBezTo>
                <a:cubicBezTo>
                  <a:pt x="212" y="184"/>
                  <a:pt x="212" y="183"/>
                  <a:pt x="213" y="183"/>
                </a:cubicBezTo>
                <a:cubicBezTo>
                  <a:pt x="260" y="183"/>
                  <a:pt x="260" y="183"/>
                  <a:pt x="260" y="183"/>
                </a:cubicBezTo>
                <a:cubicBezTo>
                  <a:pt x="263" y="183"/>
                  <a:pt x="265" y="181"/>
                  <a:pt x="265" y="178"/>
                </a:cubicBezTo>
                <a:cubicBezTo>
                  <a:pt x="265" y="175"/>
                  <a:pt x="263" y="173"/>
                  <a:pt x="260" y="173"/>
                </a:cubicBezTo>
                <a:cubicBezTo>
                  <a:pt x="187" y="173"/>
                  <a:pt x="187" y="173"/>
                  <a:pt x="187" y="173"/>
                </a:cubicBezTo>
                <a:cubicBezTo>
                  <a:pt x="186" y="173"/>
                  <a:pt x="185" y="172"/>
                  <a:pt x="185" y="171"/>
                </a:cubicBezTo>
                <a:cubicBezTo>
                  <a:pt x="185" y="170"/>
                  <a:pt x="186" y="169"/>
                  <a:pt x="187" y="169"/>
                </a:cubicBezTo>
                <a:cubicBezTo>
                  <a:pt x="247" y="169"/>
                  <a:pt x="247" y="169"/>
                  <a:pt x="247" y="169"/>
                </a:cubicBezTo>
                <a:cubicBezTo>
                  <a:pt x="249" y="169"/>
                  <a:pt x="252" y="167"/>
                  <a:pt x="252" y="164"/>
                </a:cubicBezTo>
                <a:cubicBezTo>
                  <a:pt x="252" y="161"/>
                  <a:pt x="249" y="159"/>
                  <a:pt x="247" y="159"/>
                </a:cubicBezTo>
                <a:cubicBezTo>
                  <a:pt x="180" y="159"/>
                  <a:pt x="180" y="159"/>
                  <a:pt x="180" y="159"/>
                </a:cubicBezTo>
                <a:cubicBezTo>
                  <a:pt x="179" y="159"/>
                  <a:pt x="178" y="158"/>
                  <a:pt x="178" y="157"/>
                </a:cubicBezTo>
                <a:cubicBezTo>
                  <a:pt x="178" y="156"/>
                  <a:pt x="179" y="156"/>
                  <a:pt x="180" y="156"/>
                </a:cubicBezTo>
                <a:cubicBezTo>
                  <a:pt x="238" y="156"/>
                  <a:pt x="238" y="156"/>
                  <a:pt x="238" y="156"/>
                </a:cubicBezTo>
                <a:cubicBezTo>
                  <a:pt x="241" y="156"/>
                  <a:pt x="243" y="153"/>
                  <a:pt x="243" y="151"/>
                </a:cubicBezTo>
                <a:cubicBezTo>
                  <a:pt x="243" y="148"/>
                  <a:pt x="241" y="146"/>
                  <a:pt x="238" y="146"/>
                </a:cubicBezTo>
                <a:cubicBezTo>
                  <a:pt x="190" y="146"/>
                  <a:pt x="190" y="146"/>
                  <a:pt x="190" y="146"/>
                </a:cubicBezTo>
                <a:cubicBezTo>
                  <a:pt x="189" y="146"/>
                  <a:pt x="188" y="145"/>
                  <a:pt x="188" y="144"/>
                </a:cubicBezTo>
                <a:cubicBezTo>
                  <a:pt x="188" y="143"/>
                  <a:pt x="189" y="142"/>
                  <a:pt x="190" y="142"/>
                </a:cubicBezTo>
                <a:cubicBezTo>
                  <a:pt x="203" y="142"/>
                  <a:pt x="203" y="142"/>
                  <a:pt x="203" y="142"/>
                </a:cubicBezTo>
                <a:cubicBezTo>
                  <a:pt x="206" y="142"/>
                  <a:pt x="208" y="140"/>
                  <a:pt x="208" y="137"/>
                </a:cubicBezTo>
                <a:cubicBezTo>
                  <a:pt x="208" y="134"/>
                  <a:pt x="206" y="132"/>
                  <a:pt x="203" y="132"/>
                </a:cubicBezTo>
                <a:cubicBezTo>
                  <a:pt x="190" y="132"/>
                  <a:pt x="190" y="132"/>
                  <a:pt x="190" y="132"/>
                </a:cubicBezTo>
                <a:cubicBezTo>
                  <a:pt x="189" y="132"/>
                  <a:pt x="188" y="131"/>
                  <a:pt x="188" y="130"/>
                </a:cubicBezTo>
                <a:cubicBezTo>
                  <a:pt x="188" y="129"/>
                  <a:pt x="189" y="128"/>
                  <a:pt x="190" y="128"/>
                </a:cubicBezTo>
                <a:cubicBezTo>
                  <a:pt x="229" y="128"/>
                  <a:pt x="229" y="128"/>
                  <a:pt x="229" y="128"/>
                </a:cubicBezTo>
                <a:cubicBezTo>
                  <a:pt x="232" y="128"/>
                  <a:pt x="234" y="126"/>
                  <a:pt x="234" y="123"/>
                </a:cubicBezTo>
                <a:cubicBezTo>
                  <a:pt x="234" y="121"/>
                  <a:pt x="232" y="118"/>
                  <a:pt x="229" y="118"/>
                </a:cubicBezTo>
                <a:cubicBezTo>
                  <a:pt x="200" y="118"/>
                  <a:pt x="200" y="118"/>
                  <a:pt x="200" y="118"/>
                </a:cubicBezTo>
                <a:cubicBezTo>
                  <a:pt x="199" y="118"/>
                  <a:pt x="198" y="118"/>
                  <a:pt x="198" y="117"/>
                </a:cubicBezTo>
                <a:cubicBezTo>
                  <a:pt x="198" y="116"/>
                  <a:pt x="199" y="115"/>
                  <a:pt x="200" y="115"/>
                </a:cubicBezTo>
                <a:cubicBezTo>
                  <a:pt x="228" y="115"/>
                  <a:pt x="228" y="115"/>
                  <a:pt x="228" y="115"/>
                </a:cubicBezTo>
                <a:cubicBezTo>
                  <a:pt x="231" y="115"/>
                  <a:pt x="234" y="113"/>
                  <a:pt x="234" y="110"/>
                </a:cubicBezTo>
                <a:cubicBezTo>
                  <a:pt x="234" y="107"/>
                  <a:pt x="231" y="105"/>
                  <a:pt x="228" y="105"/>
                </a:cubicBezTo>
                <a:cubicBezTo>
                  <a:pt x="181" y="105"/>
                  <a:pt x="181" y="105"/>
                  <a:pt x="181" y="105"/>
                </a:cubicBezTo>
                <a:cubicBezTo>
                  <a:pt x="180" y="105"/>
                  <a:pt x="180" y="104"/>
                  <a:pt x="180" y="103"/>
                </a:cubicBezTo>
                <a:cubicBezTo>
                  <a:pt x="180" y="102"/>
                  <a:pt x="180" y="101"/>
                  <a:pt x="181" y="101"/>
                </a:cubicBezTo>
                <a:cubicBezTo>
                  <a:pt x="190" y="101"/>
                  <a:pt x="190" y="101"/>
                  <a:pt x="190" y="101"/>
                </a:cubicBezTo>
                <a:cubicBezTo>
                  <a:pt x="192" y="101"/>
                  <a:pt x="195" y="99"/>
                  <a:pt x="195" y="96"/>
                </a:cubicBezTo>
                <a:cubicBezTo>
                  <a:pt x="195" y="93"/>
                  <a:pt x="192" y="91"/>
                  <a:pt x="190" y="91"/>
                </a:cubicBezTo>
                <a:cubicBezTo>
                  <a:pt x="181" y="91"/>
                  <a:pt x="181" y="91"/>
                  <a:pt x="181" y="91"/>
                </a:cubicBezTo>
                <a:cubicBezTo>
                  <a:pt x="180" y="91"/>
                  <a:pt x="179" y="90"/>
                  <a:pt x="179" y="89"/>
                </a:cubicBezTo>
                <a:cubicBezTo>
                  <a:pt x="179" y="89"/>
                  <a:pt x="180" y="88"/>
                  <a:pt x="181" y="88"/>
                </a:cubicBezTo>
                <a:cubicBezTo>
                  <a:pt x="209" y="88"/>
                  <a:pt x="209" y="88"/>
                  <a:pt x="209" y="88"/>
                </a:cubicBezTo>
                <a:cubicBezTo>
                  <a:pt x="209" y="88"/>
                  <a:pt x="209" y="88"/>
                  <a:pt x="209" y="88"/>
                </a:cubicBezTo>
                <a:cubicBezTo>
                  <a:pt x="375" y="88"/>
                  <a:pt x="375" y="88"/>
                  <a:pt x="375" y="88"/>
                </a:cubicBezTo>
                <a:cubicBezTo>
                  <a:pt x="376" y="88"/>
                  <a:pt x="377" y="89"/>
                  <a:pt x="377" y="89"/>
                </a:cubicBezTo>
                <a:cubicBezTo>
                  <a:pt x="377" y="90"/>
                  <a:pt x="376" y="91"/>
                  <a:pt x="375" y="91"/>
                </a:cubicBezTo>
                <a:cubicBezTo>
                  <a:pt x="202" y="91"/>
                  <a:pt x="202" y="91"/>
                  <a:pt x="202" y="91"/>
                </a:cubicBezTo>
                <a:cubicBezTo>
                  <a:pt x="199" y="91"/>
                  <a:pt x="197" y="93"/>
                  <a:pt x="197" y="96"/>
                </a:cubicBezTo>
                <a:cubicBezTo>
                  <a:pt x="197" y="99"/>
                  <a:pt x="199" y="101"/>
                  <a:pt x="202" y="101"/>
                </a:cubicBezTo>
                <a:cubicBezTo>
                  <a:pt x="375" y="101"/>
                  <a:pt x="375" y="101"/>
                  <a:pt x="375" y="101"/>
                </a:cubicBezTo>
                <a:cubicBezTo>
                  <a:pt x="376" y="101"/>
                  <a:pt x="377" y="102"/>
                  <a:pt x="377" y="103"/>
                </a:cubicBezTo>
                <a:cubicBezTo>
                  <a:pt x="377" y="104"/>
                  <a:pt x="376" y="105"/>
                  <a:pt x="375" y="105"/>
                </a:cubicBezTo>
                <a:cubicBezTo>
                  <a:pt x="245" y="105"/>
                  <a:pt x="245" y="105"/>
                  <a:pt x="245" y="105"/>
                </a:cubicBezTo>
                <a:cubicBezTo>
                  <a:pt x="242" y="105"/>
                  <a:pt x="240" y="107"/>
                  <a:pt x="240" y="110"/>
                </a:cubicBezTo>
                <a:cubicBezTo>
                  <a:pt x="240" y="113"/>
                  <a:pt x="242" y="115"/>
                  <a:pt x="245" y="115"/>
                </a:cubicBezTo>
                <a:cubicBezTo>
                  <a:pt x="366" y="115"/>
                  <a:pt x="366" y="115"/>
                  <a:pt x="366" y="115"/>
                </a:cubicBezTo>
                <a:cubicBezTo>
                  <a:pt x="367" y="115"/>
                  <a:pt x="368" y="116"/>
                  <a:pt x="368" y="117"/>
                </a:cubicBezTo>
                <a:cubicBezTo>
                  <a:pt x="368" y="118"/>
                  <a:pt x="367" y="118"/>
                  <a:pt x="366" y="118"/>
                </a:cubicBezTo>
                <a:cubicBezTo>
                  <a:pt x="245" y="118"/>
                  <a:pt x="245" y="118"/>
                  <a:pt x="245" y="118"/>
                </a:cubicBezTo>
                <a:cubicBezTo>
                  <a:pt x="242" y="118"/>
                  <a:pt x="240" y="121"/>
                  <a:pt x="240" y="124"/>
                </a:cubicBezTo>
                <a:cubicBezTo>
                  <a:pt x="240" y="126"/>
                  <a:pt x="242" y="128"/>
                  <a:pt x="245" y="128"/>
                </a:cubicBezTo>
                <a:cubicBezTo>
                  <a:pt x="360" y="128"/>
                  <a:pt x="360" y="128"/>
                  <a:pt x="360" y="128"/>
                </a:cubicBezTo>
                <a:cubicBezTo>
                  <a:pt x="361" y="128"/>
                  <a:pt x="362" y="129"/>
                  <a:pt x="362" y="130"/>
                </a:cubicBezTo>
                <a:cubicBezTo>
                  <a:pt x="362" y="131"/>
                  <a:pt x="361" y="132"/>
                  <a:pt x="360" y="132"/>
                </a:cubicBezTo>
                <a:cubicBezTo>
                  <a:pt x="240" y="132"/>
                  <a:pt x="240" y="132"/>
                  <a:pt x="240" y="132"/>
                </a:cubicBezTo>
                <a:cubicBezTo>
                  <a:pt x="237" y="132"/>
                  <a:pt x="235" y="134"/>
                  <a:pt x="235" y="137"/>
                </a:cubicBezTo>
                <a:cubicBezTo>
                  <a:pt x="235" y="140"/>
                  <a:pt x="237" y="142"/>
                  <a:pt x="240" y="142"/>
                </a:cubicBezTo>
                <a:cubicBezTo>
                  <a:pt x="360" y="142"/>
                  <a:pt x="360" y="142"/>
                  <a:pt x="360" y="142"/>
                </a:cubicBezTo>
                <a:cubicBezTo>
                  <a:pt x="360" y="142"/>
                  <a:pt x="361" y="143"/>
                  <a:pt x="361" y="144"/>
                </a:cubicBezTo>
                <a:cubicBezTo>
                  <a:pt x="361" y="145"/>
                  <a:pt x="360" y="146"/>
                  <a:pt x="360" y="146"/>
                </a:cubicBezTo>
                <a:cubicBezTo>
                  <a:pt x="252" y="146"/>
                  <a:pt x="252" y="146"/>
                  <a:pt x="252" y="146"/>
                </a:cubicBezTo>
                <a:cubicBezTo>
                  <a:pt x="249" y="146"/>
                  <a:pt x="247" y="148"/>
                  <a:pt x="247" y="151"/>
                </a:cubicBezTo>
                <a:cubicBezTo>
                  <a:pt x="247" y="153"/>
                  <a:pt x="249" y="156"/>
                  <a:pt x="252" y="156"/>
                </a:cubicBezTo>
                <a:cubicBezTo>
                  <a:pt x="338" y="156"/>
                  <a:pt x="338" y="156"/>
                  <a:pt x="338" y="156"/>
                </a:cubicBezTo>
                <a:cubicBezTo>
                  <a:pt x="339" y="156"/>
                  <a:pt x="340" y="156"/>
                  <a:pt x="340" y="157"/>
                </a:cubicBezTo>
                <a:cubicBezTo>
                  <a:pt x="340" y="158"/>
                  <a:pt x="339" y="159"/>
                  <a:pt x="338" y="159"/>
                </a:cubicBezTo>
                <a:cubicBezTo>
                  <a:pt x="303" y="159"/>
                  <a:pt x="303" y="159"/>
                  <a:pt x="303" y="159"/>
                </a:cubicBezTo>
                <a:cubicBezTo>
                  <a:pt x="301" y="159"/>
                  <a:pt x="298" y="161"/>
                  <a:pt x="298" y="164"/>
                </a:cubicBezTo>
                <a:cubicBezTo>
                  <a:pt x="298" y="167"/>
                  <a:pt x="301" y="169"/>
                  <a:pt x="303" y="169"/>
                </a:cubicBezTo>
                <a:cubicBezTo>
                  <a:pt x="343" y="169"/>
                  <a:pt x="343" y="169"/>
                  <a:pt x="343" y="169"/>
                </a:cubicBezTo>
                <a:cubicBezTo>
                  <a:pt x="344" y="169"/>
                  <a:pt x="344" y="170"/>
                  <a:pt x="344" y="171"/>
                </a:cubicBezTo>
                <a:cubicBezTo>
                  <a:pt x="344" y="172"/>
                  <a:pt x="344" y="173"/>
                  <a:pt x="343" y="173"/>
                </a:cubicBezTo>
                <a:cubicBezTo>
                  <a:pt x="311" y="173"/>
                  <a:pt x="311" y="173"/>
                  <a:pt x="311" y="173"/>
                </a:cubicBezTo>
                <a:cubicBezTo>
                  <a:pt x="308" y="173"/>
                  <a:pt x="306" y="175"/>
                  <a:pt x="306" y="178"/>
                </a:cubicBezTo>
                <a:cubicBezTo>
                  <a:pt x="306" y="181"/>
                  <a:pt x="308" y="183"/>
                  <a:pt x="311" y="183"/>
                </a:cubicBezTo>
                <a:cubicBezTo>
                  <a:pt x="365" y="183"/>
                  <a:pt x="365" y="183"/>
                  <a:pt x="365" y="183"/>
                </a:cubicBezTo>
                <a:cubicBezTo>
                  <a:pt x="366" y="183"/>
                  <a:pt x="367" y="184"/>
                  <a:pt x="367" y="185"/>
                </a:cubicBezTo>
                <a:cubicBezTo>
                  <a:pt x="367" y="186"/>
                  <a:pt x="366" y="186"/>
                  <a:pt x="365" y="186"/>
                </a:cubicBezTo>
                <a:cubicBezTo>
                  <a:pt x="343" y="186"/>
                  <a:pt x="343" y="186"/>
                  <a:pt x="343" y="186"/>
                </a:cubicBezTo>
                <a:cubicBezTo>
                  <a:pt x="340" y="186"/>
                  <a:pt x="338" y="189"/>
                  <a:pt x="338" y="191"/>
                </a:cubicBezTo>
                <a:cubicBezTo>
                  <a:pt x="338" y="194"/>
                  <a:pt x="340" y="196"/>
                  <a:pt x="343" y="196"/>
                </a:cubicBezTo>
                <a:cubicBezTo>
                  <a:pt x="382" y="196"/>
                  <a:pt x="382" y="196"/>
                  <a:pt x="382" y="196"/>
                </a:cubicBezTo>
                <a:cubicBezTo>
                  <a:pt x="385" y="196"/>
                  <a:pt x="388" y="194"/>
                  <a:pt x="388" y="191"/>
                </a:cubicBezTo>
                <a:cubicBezTo>
                  <a:pt x="388" y="189"/>
                  <a:pt x="385" y="186"/>
                  <a:pt x="382" y="186"/>
                </a:cubicBezTo>
                <a:cubicBezTo>
                  <a:pt x="379" y="186"/>
                  <a:pt x="379" y="186"/>
                  <a:pt x="379" y="186"/>
                </a:cubicBezTo>
                <a:cubicBezTo>
                  <a:pt x="378" y="186"/>
                  <a:pt x="377" y="186"/>
                  <a:pt x="377" y="185"/>
                </a:cubicBezTo>
                <a:cubicBezTo>
                  <a:pt x="377" y="184"/>
                  <a:pt x="378" y="183"/>
                  <a:pt x="379" y="183"/>
                </a:cubicBezTo>
                <a:cubicBezTo>
                  <a:pt x="396" y="183"/>
                  <a:pt x="396" y="183"/>
                  <a:pt x="396" y="183"/>
                </a:cubicBezTo>
                <a:cubicBezTo>
                  <a:pt x="397" y="183"/>
                  <a:pt x="398" y="184"/>
                  <a:pt x="398" y="185"/>
                </a:cubicBezTo>
                <a:cubicBezTo>
                  <a:pt x="398" y="186"/>
                  <a:pt x="397" y="186"/>
                  <a:pt x="396" y="186"/>
                </a:cubicBezTo>
                <a:cubicBezTo>
                  <a:pt x="394" y="186"/>
                  <a:pt x="394" y="186"/>
                  <a:pt x="394" y="186"/>
                </a:cubicBezTo>
                <a:cubicBezTo>
                  <a:pt x="392" y="186"/>
                  <a:pt x="389" y="189"/>
                  <a:pt x="389" y="191"/>
                </a:cubicBezTo>
                <a:cubicBezTo>
                  <a:pt x="389" y="194"/>
                  <a:pt x="392" y="196"/>
                  <a:pt x="394" y="196"/>
                </a:cubicBezTo>
                <a:cubicBezTo>
                  <a:pt x="396" y="196"/>
                  <a:pt x="396" y="196"/>
                  <a:pt x="396" y="196"/>
                </a:cubicBezTo>
                <a:cubicBezTo>
                  <a:pt x="399" y="196"/>
                  <a:pt x="401" y="199"/>
                  <a:pt x="401" y="201"/>
                </a:cubicBezTo>
                <a:cubicBezTo>
                  <a:pt x="401" y="204"/>
                  <a:pt x="399" y="207"/>
                  <a:pt x="396" y="207"/>
                </a:cubicBezTo>
                <a:cubicBezTo>
                  <a:pt x="365" y="207"/>
                  <a:pt x="365" y="207"/>
                  <a:pt x="365" y="207"/>
                </a:cubicBezTo>
                <a:cubicBezTo>
                  <a:pt x="362" y="207"/>
                  <a:pt x="360" y="209"/>
                  <a:pt x="360" y="212"/>
                </a:cubicBezTo>
                <a:cubicBezTo>
                  <a:pt x="360" y="215"/>
                  <a:pt x="362" y="217"/>
                  <a:pt x="365" y="217"/>
                </a:cubicBezTo>
                <a:cubicBezTo>
                  <a:pt x="400" y="217"/>
                  <a:pt x="400" y="217"/>
                  <a:pt x="400" y="217"/>
                </a:cubicBezTo>
                <a:cubicBezTo>
                  <a:pt x="401" y="217"/>
                  <a:pt x="401" y="217"/>
                  <a:pt x="401" y="218"/>
                </a:cubicBezTo>
                <a:cubicBezTo>
                  <a:pt x="401" y="220"/>
                  <a:pt x="401" y="220"/>
                  <a:pt x="400" y="220"/>
                </a:cubicBezTo>
                <a:cubicBezTo>
                  <a:pt x="354" y="220"/>
                  <a:pt x="354" y="220"/>
                  <a:pt x="354" y="220"/>
                </a:cubicBezTo>
                <a:cubicBezTo>
                  <a:pt x="352" y="220"/>
                  <a:pt x="349" y="222"/>
                  <a:pt x="349" y="225"/>
                </a:cubicBezTo>
                <a:cubicBezTo>
                  <a:pt x="349" y="228"/>
                  <a:pt x="352" y="230"/>
                  <a:pt x="354" y="230"/>
                </a:cubicBezTo>
                <a:cubicBezTo>
                  <a:pt x="403" y="230"/>
                  <a:pt x="403" y="230"/>
                  <a:pt x="403" y="230"/>
                </a:cubicBezTo>
                <a:cubicBezTo>
                  <a:pt x="404" y="230"/>
                  <a:pt x="405" y="231"/>
                  <a:pt x="405" y="232"/>
                </a:cubicBezTo>
                <a:cubicBezTo>
                  <a:pt x="405" y="233"/>
                  <a:pt x="404" y="234"/>
                  <a:pt x="403" y="234"/>
                </a:cubicBezTo>
                <a:cubicBezTo>
                  <a:pt x="355" y="234"/>
                  <a:pt x="355" y="234"/>
                  <a:pt x="355" y="234"/>
                </a:cubicBezTo>
                <a:cubicBezTo>
                  <a:pt x="352" y="234"/>
                  <a:pt x="350" y="236"/>
                  <a:pt x="350" y="239"/>
                </a:cubicBezTo>
                <a:cubicBezTo>
                  <a:pt x="350" y="242"/>
                  <a:pt x="352" y="244"/>
                  <a:pt x="355" y="244"/>
                </a:cubicBezTo>
                <a:cubicBezTo>
                  <a:pt x="399" y="244"/>
                  <a:pt x="399" y="244"/>
                  <a:pt x="399" y="244"/>
                </a:cubicBezTo>
                <a:cubicBezTo>
                  <a:pt x="400" y="244"/>
                  <a:pt x="401" y="245"/>
                  <a:pt x="401" y="246"/>
                </a:cubicBezTo>
                <a:cubicBezTo>
                  <a:pt x="401" y="247"/>
                  <a:pt x="400" y="247"/>
                  <a:pt x="399" y="247"/>
                </a:cubicBezTo>
                <a:cubicBezTo>
                  <a:pt x="385" y="247"/>
                  <a:pt x="385" y="247"/>
                  <a:pt x="385" y="247"/>
                </a:cubicBezTo>
                <a:cubicBezTo>
                  <a:pt x="382" y="247"/>
                  <a:pt x="380" y="250"/>
                  <a:pt x="380" y="252"/>
                </a:cubicBezTo>
                <a:cubicBezTo>
                  <a:pt x="380" y="255"/>
                  <a:pt x="382" y="258"/>
                  <a:pt x="385" y="258"/>
                </a:cubicBezTo>
                <a:cubicBezTo>
                  <a:pt x="391" y="258"/>
                  <a:pt x="391" y="258"/>
                  <a:pt x="391" y="258"/>
                </a:cubicBezTo>
                <a:cubicBezTo>
                  <a:pt x="392" y="258"/>
                  <a:pt x="392" y="258"/>
                  <a:pt x="392" y="259"/>
                </a:cubicBezTo>
                <a:cubicBezTo>
                  <a:pt x="392" y="260"/>
                  <a:pt x="392" y="261"/>
                  <a:pt x="391" y="261"/>
                </a:cubicBezTo>
                <a:cubicBezTo>
                  <a:pt x="389" y="261"/>
                  <a:pt x="389" y="261"/>
                  <a:pt x="389" y="261"/>
                </a:cubicBezTo>
                <a:cubicBezTo>
                  <a:pt x="384" y="261"/>
                  <a:pt x="380" y="265"/>
                  <a:pt x="380" y="269"/>
                </a:cubicBezTo>
                <a:cubicBezTo>
                  <a:pt x="380" y="274"/>
                  <a:pt x="384" y="278"/>
                  <a:pt x="389" y="278"/>
                </a:cubicBezTo>
                <a:cubicBezTo>
                  <a:pt x="421" y="278"/>
                  <a:pt x="421" y="278"/>
                  <a:pt x="421" y="278"/>
                </a:cubicBezTo>
                <a:cubicBezTo>
                  <a:pt x="424" y="278"/>
                  <a:pt x="427" y="276"/>
                  <a:pt x="427" y="273"/>
                </a:cubicBezTo>
                <a:cubicBezTo>
                  <a:pt x="427" y="270"/>
                  <a:pt x="424" y="268"/>
                  <a:pt x="421" y="268"/>
                </a:cubicBezTo>
                <a:cubicBezTo>
                  <a:pt x="416" y="268"/>
                  <a:pt x="416" y="268"/>
                  <a:pt x="416" y="268"/>
                </a:cubicBezTo>
                <a:cubicBezTo>
                  <a:pt x="415" y="268"/>
                  <a:pt x="414" y="267"/>
                  <a:pt x="414" y="266"/>
                </a:cubicBezTo>
                <a:cubicBezTo>
                  <a:pt x="414" y="265"/>
                  <a:pt x="415" y="264"/>
                  <a:pt x="416" y="264"/>
                </a:cubicBezTo>
                <a:cubicBezTo>
                  <a:pt x="430" y="264"/>
                  <a:pt x="430" y="264"/>
                  <a:pt x="430" y="264"/>
                </a:cubicBezTo>
                <a:cubicBezTo>
                  <a:pt x="432" y="264"/>
                  <a:pt x="435" y="262"/>
                  <a:pt x="435" y="259"/>
                </a:cubicBezTo>
                <a:cubicBezTo>
                  <a:pt x="435" y="256"/>
                  <a:pt x="432" y="254"/>
                  <a:pt x="430" y="254"/>
                </a:cubicBezTo>
                <a:cubicBezTo>
                  <a:pt x="423" y="254"/>
                  <a:pt x="423" y="254"/>
                  <a:pt x="423" y="254"/>
                </a:cubicBezTo>
                <a:cubicBezTo>
                  <a:pt x="422" y="254"/>
                  <a:pt x="422" y="253"/>
                  <a:pt x="422" y="252"/>
                </a:cubicBezTo>
                <a:cubicBezTo>
                  <a:pt x="422" y="251"/>
                  <a:pt x="422" y="251"/>
                  <a:pt x="423" y="251"/>
                </a:cubicBezTo>
                <a:cubicBezTo>
                  <a:pt x="434" y="251"/>
                  <a:pt x="434" y="251"/>
                  <a:pt x="434" y="251"/>
                </a:cubicBezTo>
                <a:cubicBezTo>
                  <a:pt x="437" y="251"/>
                  <a:pt x="439" y="248"/>
                  <a:pt x="439" y="246"/>
                </a:cubicBezTo>
                <a:cubicBezTo>
                  <a:pt x="439" y="243"/>
                  <a:pt x="437" y="241"/>
                  <a:pt x="434" y="241"/>
                </a:cubicBezTo>
                <a:cubicBezTo>
                  <a:pt x="422" y="240"/>
                  <a:pt x="422" y="240"/>
                  <a:pt x="422" y="240"/>
                </a:cubicBezTo>
                <a:cubicBezTo>
                  <a:pt x="421" y="240"/>
                  <a:pt x="420" y="240"/>
                  <a:pt x="420" y="239"/>
                </a:cubicBezTo>
                <a:cubicBezTo>
                  <a:pt x="420" y="238"/>
                  <a:pt x="421" y="237"/>
                  <a:pt x="422" y="237"/>
                </a:cubicBezTo>
                <a:cubicBezTo>
                  <a:pt x="442" y="237"/>
                  <a:pt x="442" y="237"/>
                  <a:pt x="442" y="237"/>
                </a:cubicBezTo>
                <a:cubicBezTo>
                  <a:pt x="458" y="237"/>
                  <a:pt x="472" y="224"/>
                  <a:pt x="473" y="209"/>
                </a:cubicBezTo>
                <a:cubicBezTo>
                  <a:pt x="475" y="208"/>
                  <a:pt x="476" y="206"/>
                  <a:pt x="476" y="205"/>
                </a:cubicBezTo>
                <a:cubicBezTo>
                  <a:pt x="476" y="202"/>
                  <a:pt x="474" y="200"/>
                  <a:pt x="471"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FFFFFF"/>
              </a:solidFill>
            </a:endParaRPr>
          </a:p>
        </p:txBody>
      </p:sp>
    </p:spTree>
    <p:extLst>
      <p:ext uri="{BB962C8B-B14F-4D97-AF65-F5344CB8AC3E}">
        <p14:creationId xmlns:p14="http://schemas.microsoft.com/office/powerpoint/2010/main" val="46047881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5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auto">
          <a:xfrm>
            <a:off x="269302" y="2077815"/>
            <a:ext cx="4840694" cy="1799462"/>
          </a:xfrm>
          <a:noFill/>
        </p:spPr>
        <p:txBody>
          <a:bodyPr lIns="146304" tIns="91440" rIns="146304" bIns="91440" anchor="t" anchorCtr="0"/>
          <a:lstStyle>
            <a:lvl1pPr>
              <a:defRPr sz="4705" spc="-98" baseline="0">
                <a:gradFill>
                  <a:gsLst>
                    <a:gs pos="74359">
                      <a:schemeClr val="tx1"/>
                    </a:gs>
                    <a:gs pos="57576">
                      <a:schemeClr val="tx1"/>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67682" y="3877277"/>
            <a:ext cx="4840694" cy="717249"/>
          </a:xfrm>
        </p:spPr>
        <p:txBody>
          <a:bodyPr lIns="164592" tIns="109728" rIns="164592" bIns="109728">
            <a:noAutofit/>
          </a:bodyPr>
          <a:lstStyle>
            <a:lvl1pPr marL="0" indent="0">
              <a:spcBef>
                <a:spcPts val="0"/>
              </a:spcBef>
              <a:buNone/>
              <a:defRPr lang="en-US" sz="3137" kern="1200" spc="0" baseline="0" dirty="0">
                <a:gradFill>
                  <a:gsLst>
                    <a:gs pos="91000">
                      <a:schemeClr val="tx1"/>
                    </a:gs>
                    <a:gs pos="0">
                      <a:schemeClr val="tx1"/>
                    </a:gs>
                  </a:gsLst>
                  <a:lin ang="5400000" scaled="0"/>
                </a:gradFill>
                <a:latin typeface="+mn-lt"/>
                <a:ea typeface="+mn-ea"/>
                <a:cs typeface="+mn-cs"/>
              </a:defRPr>
            </a:lvl1pPr>
          </a:lstStyle>
          <a:p>
            <a:pPr marL="0" marR="0" lvl="0" indent="0" algn="l" defTabSz="914367" rtl="0" eaLnBrk="1" fontAlgn="auto" latinLnBrk="0" hangingPunct="1">
              <a:lnSpc>
                <a:spcPct val="90000"/>
              </a:lnSpc>
              <a:spcBef>
                <a:spcPts val="0"/>
              </a:spcBef>
              <a:spcAft>
                <a:spcPts val="0"/>
              </a:spcAft>
              <a:buClrTx/>
              <a:buSzPct val="90000"/>
              <a:buFont typeface="Arial" pitchFamily="34" charset="0"/>
              <a:buNone/>
              <a:tabLst/>
            </a:pPr>
            <a:r>
              <a:rPr lang="en-US" dirty="0"/>
              <a:t>Speaker name</a:t>
            </a:r>
          </a:p>
        </p:txBody>
      </p:sp>
      <p:sp>
        <p:nvSpPr>
          <p:cNvPr id="8" name="Rectangle 7"/>
          <p:cNvSpPr/>
          <p:nvPr userDrawn="1"/>
        </p:nvSpPr>
        <p:spPr bwMode="gray">
          <a:xfrm>
            <a:off x="5334973" y="0"/>
            <a:ext cx="6857027"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142" name="MS logo gray - EMF"/>
          <p:cNvPicPr>
            <a:picLocks noChangeAspect="1"/>
          </p:cNvPicPr>
          <p:nvPr userDrawn="1"/>
        </p:nvPicPr>
        <p:blipFill>
          <a:blip r:embed="rId2"/>
          <a:stretch>
            <a:fillRect/>
          </a:stretch>
        </p:blipFill>
        <p:spPr bwMode="black">
          <a:xfrm>
            <a:off x="454013" y="470067"/>
            <a:ext cx="1423303" cy="304828"/>
          </a:xfrm>
          <a:prstGeom prst="rect">
            <a:avLst/>
          </a:prstGeom>
        </p:spPr>
      </p:pic>
      <p:sp>
        <p:nvSpPr>
          <p:cNvPr id="143" name="Freeform 19"/>
          <p:cNvSpPr>
            <a:spLocks noChangeAspect="1" noEditPoints="1"/>
          </p:cNvSpPr>
          <p:nvPr userDrawn="1"/>
        </p:nvSpPr>
        <p:spPr bwMode="black">
          <a:xfrm>
            <a:off x="6595141" y="3398363"/>
            <a:ext cx="5139164" cy="2985547"/>
          </a:xfrm>
          <a:custGeom>
            <a:avLst/>
            <a:gdLst>
              <a:gd name="T0" fmla="*/ 230 w 476"/>
              <a:gd name="T1" fmla="*/ 110 h 278"/>
              <a:gd name="T2" fmla="*/ 204 w 476"/>
              <a:gd name="T3" fmla="*/ 137 h 278"/>
              <a:gd name="T4" fmla="*/ 248 w 476"/>
              <a:gd name="T5" fmla="*/ 164 h 278"/>
              <a:gd name="T6" fmla="*/ 249 w 476"/>
              <a:gd name="T7" fmla="*/ 191 h 278"/>
              <a:gd name="T8" fmla="*/ 241 w 476"/>
              <a:gd name="T9" fmla="*/ 218 h 278"/>
              <a:gd name="T10" fmla="*/ 245 w 476"/>
              <a:gd name="T11" fmla="*/ 256 h 278"/>
              <a:gd name="T12" fmla="*/ 122 w 476"/>
              <a:gd name="T13" fmla="*/ 239 h 278"/>
              <a:gd name="T14" fmla="*/ 145 w 476"/>
              <a:gd name="T15" fmla="*/ 212 h 278"/>
              <a:gd name="T16" fmla="*/ 130 w 476"/>
              <a:gd name="T17" fmla="*/ 185 h 278"/>
              <a:gd name="T18" fmla="*/ 70 w 476"/>
              <a:gd name="T19" fmla="*/ 157 h 278"/>
              <a:gd name="T20" fmla="*/ 95 w 476"/>
              <a:gd name="T21" fmla="*/ 130 h 278"/>
              <a:gd name="T22" fmla="*/ 128 w 476"/>
              <a:gd name="T23" fmla="*/ 103 h 278"/>
              <a:gd name="T24" fmla="*/ 140 w 476"/>
              <a:gd name="T25" fmla="*/ 76 h 278"/>
              <a:gd name="T26" fmla="*/ 135 w 476"/>
              <a:gd name="T27" fmla="*/ 49 h 278"/>
              <a:gd name="T28" fmla="*/ 145 w 476"/>
              <a:gd name="T29" fmla="*/ 22 h 278"/>
              <a:gd name="T30" fmla="*/ 248 w 476"/>
              <a:gd name="T31" fmla="*/ 42 h 278"/>
              <a:gd name="T32" fmla="*/ 217 w 476"/>
              <a:gd name="T33" fmla="*/ 69 h 278"/>
              <a:gd name="T34" fmla="*/ 422 w 476"/>
              <a:gd name="T35" fmla="*/ 234 h 278"/>
              <a:gd name="T36" fmla="*/ 416 w 476"/>
              <a:gd name="T37" fmla="*/ 261 h 278"/>
              <a:gd name="T38" fmla="*/ 385 w 476"/>
              <a:gd name="T39" fmla="*/ 254 h 278"/>
              <a:gd name="T40" fmla="*/ 354 w 476"/>
              <a:gd name="T41" fmla="*/ 227 h 278"/>
              <a:gd name="T42" fmla="*/ 394 w 476"/>
              <a:gd name="T43" fmla="*/ 193 h 278"/>
              <a:gd name="T44" fmla="*/ 343 w 476"/>
              <a:gd name="T45" fmla="*/ 193 h 278"/>
              <a:gd name="T46" fmla="*/ 303 w 476"/>
              <a:gd name="T47" fmla="*/ 166 h 278"/>
              <a:gd name="T48" fmla="*/ 240 w 476"/>
              <a:gd name="T49" fmla="*/ 139 h 278"/>
              <a:gd name="T50" fmla="*/ 245 w 476"/>
              <a:gd name="T51" fmla="*/ 112 h 278"/>
              <a:gd name="T52" fmla="*/ 213 w 476"/>
              <a:gd name="T53" fmla="*/ 85 h 278"/>
              <a:gd name="T54" fmla="*/ 402 w 476"/>
              <a:gd name="T55" fmla="*/ 62 h 278"/>
              <a:gd name="T56" fmla="*/ 404 w 476"/>
              <a:gd name="T57" fmla="*/ 35 h 278"/>
              <a:gd name="T58" fmla="*/ 180 w 476"/>
              <a:gd name="T59" fmla="*/ 28 h 278"/>
              <a:gd name="T60" fmla="*/ 175 w 476"/>
              <a:gd name="T61" fmla="*/ 56 h 278"/>
              <a:gd name="T62" fmla="*/ 149 w 476"/>
              <a:gd name="T63" fmla="*/ 83 h 278"/>
              <a:gd name="T64" fmla="*/ 6 w 476"/>
              <a:gd name="T65" fmla="*/ 67 h 278"/>
              <a:gd name="T66" fmla="*/ 17 w 476"/>
              <a:gd name="T67" fmla="*/ 40 h 278"/>
              <a:gd name="T68" fmla="*/ 56 w 476"/>
              <a:gd name="T69" fmla="*/ 47 h 278"/>
              <a:gd name="T70" fmla="*/ 87 w 476"/>
              <a:gd name="T71" fmla="*/ 74 h 278"/>
              <a:gd name="T72" fmla="*/ 34 w 476"/>
              <a:gd name="T73" fmla="*/ 96 h 278"/>
              <a:gd name="T74" fmla="*/ 33 w 476"/>
              <a:gd name="T75" fmla="*/ 123 h 278"/>
              <a:gd name="T76" fmla="*/ 51 w 476"/>
              <a:gd name="T77" fmla="*/ 151 h 278"/>
              <a:gd name="T78" fmla="*/ 75 w 476"/>
              <a:gd name="T79" fmla="*/ 178 h 278"/>
              <a:gd name="T80" fmla="*/ 94 w 476"/>
              <a:gd name="T81" fmla="*/ 205 h 278"/>
              <a:gd name="T82" fmla="*/ 99 w 476"/>
              <a:gd name="T83" fmla="*/ 232 h 278"/>
              <a:gd name="T84" fmla="*/ 100 w 476"/>
              <a:gd name="T85" fmla="*/ 259 h 278"/>
              <a:gd name="T86" fmla="*/ 222 w 476"/>
              <a:gd name="T87" fmla="*/ 227 h 278"/>
              <a:gd name="T88" fmla="*/ 216 w 476"/>
              <a:gd name="T89" fmla="*/ 200 h 278"/>
              <a:gd name="T90" fmla="*/ 187 w 476"/>
              <a:gd name="T91" fmla="*/ 173 h 278"/>
              <a:gd name="T92" fmla="*/ 190 w 476"/>
              <a:gd name="T93" fmla="*/ 146 h 278"/>
              <a:gd name="T94" fmla="*/ 200 w 476"/>
              <a:gd name="T95" fmla="*/ 118 h 278"/>
              <a:gd name="T96" fmla="*/ 181 w 476"/>
              <a:gd name="T97" fmla="*/ 91 h 278"/>
              <a:gd name="T98" fmla="*/ 377 w 476"/>
              <a:gd name="T99" fmla="*/ 103 h 278"/>
              <a:gd name="T100" fmla="*/ 362 w 476"/>
              <a:gd name="T101" fmla="*/ 130 h 278"/>
              <a:gd name="T102" fmla="*/ 340 w 476"/>
              <a:gd name="T103" fmla="*/ 157 h 278"/>
              <a:gd name="T104" fmla="*/ 367 w 476"/>
              <a:gd name="T105" fmla="*/ 185 h 278"/>
              <a:gd name="T106" fmla="*/ 398 w 476"/>
              <a:gd name="T107" fmla="*/ 185 h 278"/>
              <a:gd name="T108" fmla="*/ 401 w 476"/>
              <a:gd name="T109" fmla="*/ 218 h 278"/>
              <a:gd name="T110" fmla="*/ 401 w 476"/>
              <a:gd name="T111" fmla="*/ 246 h 278"/>
              <a:gd name="T112" fmla="*/ 427 w 476"/>
              <a:gd name="T113" fmla="*/ 273 h 278"/>
              <a:gd name="T114" fmla="*/ 439 w 476"/>
              <a:gd name="T115" fmla="*/ 246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6" h="278">
                <a:moveTo>
                  <a:pt x="205" y="84"/>
                </a:moveTo>
                <a:cubicBezTo>
                  <a:pt x="181" y="84"/>
                  <a:pt x="181" y="84"/>
                  <a:pt x="181" y="84"/>
                </a:cubicBezTo>
                <a:cubicBezTo>
                  <a:pt x="178" y="84"/>
                  <a:pt x="176" y="87"/>
                  <a:pt x="176" y="89"/>
                </a:cubicBezTo>
                <a:cubicBezTo>
                  <a:pt x="176" y="92"/>
                  <a:pt x="178" y="95"/>
                  <a:pt x="181" y="95"/>
                </a:cubicBezTo>
                <a:cubicBezTo>
                  <a:pt x="190" y="95"/>
                  <a:pt x="190" y="95"/>
                  <a:pt x="190" y="95"/>
                </a:cubicBezTo>
                <a:cubicBezTo>
                  <a:pt x="191" y="95"/>
                  <a:pt x="192" y="95"/>
                  <a:pt x="192" y="96"/>
                </a:cubicBezTo>
                <a:cubicBezTo>
                  <a:pt x="192" y="97"/>
                  <a:pt x="191" y="98"/>
                  <a:pt x="190" y="98"/>
                </a:cubicBezTo>
                <a:cubicBezTo>
                  <a:pt x="181" y="98"/>
                  <a:pt x="181" y="98"/>
                  <a:pt x="181" y="98"/>
                </a:cubicBezTo>
                <a:cubicBezTo>
                  <a:pt x="178" y="98"/>
                  <a:pt x="176" y="100"/>
                  <a:pt x="176" y="103"/>
                </a:cubicBezTo>
                <a:cubicBezTo>
                  <a:pt x="176" y="106"/>
                  <a:pt x="178" y="108"/>
                  <a:pt x="181" y="108"/>
                </a:cubicBezTo>
                <a:cubicBezTo>
                  <a:pt x="228" y="108"/>
                  <a:pt x="228" y="108"/>
                  <a:pt x="228" y="108"/>
                </a:cubicBezTo>
                <a:cubicBezTo>
                  <a:pt x="229" y="108"/>
                  <a:pt x="230" y="109"/>
                  <a:pt x="230" y="110"/>
                </a:cubicBezTo>
                <a:cubicBezTo>
                  <a:pt x="230" y="111"/>
                  <a:pt x="229" y="112"/>
                  <a:pt x="228" y="112"/>
                </a:cubicBezTo>
                <a:cubicBezTo>
                  <a:pt x="200" y="112"/>
                  <a:pt x="200" y="112"/>
                  <a:pt x="200" y="112"/>
                </a:cubicBezTo>
                <a:cubicBezTo>
                  <a:pt x="197" y="112"/>
                  <a:pt x="194" y="114"/>
                  <a:pt x="194" y="117"/>
                </a:cubicBezTo>
                <a:cubicBezTo>
                  <a:pt x="194" y="119"/>
                  <a:pt x="197" y="122"/>
                  <a:pt x="200" y="122"/>
                </a:cubicBezTo>
                <a:cubicBezTo>
                  <a:pt x="229" y="122"/>
                  <a:pt x="229" y="122"/>
                  <a:pt x="229" y="122"/>
                </a:cubicBezTo>
                <a:cubicBezTo>
                  <a:pt x="230" y="122"/>
                  <a:pt x="231" y="122"/>
                  <a:pt x="231" y="123"/>
                </a:cubicBezTo>
                <a:cubicBezTo>
                  <a:pt x="231" y="124"/>
                  <a:pt x="230" y="125"/>
                  <a:pt x="229" y="125"/>
                </a:cubicBezTo>
                <a:cubicBezTo>
                  <a:pt x="190" y="125"/>
                  <a:pt x="190" y="125"/>
                  <a:pt x="190" y="125"/>
                </a:cubicBezTo>
                <a:cubicBezTo>
                  <a:pt x="187" y="125"/>
                  <a:pt x="185" y="127"/>
                  <a:pt x="185" y="130"/>
                </a:cubicBezTo>
                <a:cubicBezTo>
                  <a:pt x="185" y="133"/>
                  <a:pt x="187" y="135"/>
                  <a:pt x="190" y="135"/>
                </a:cubicBezTo>
                <a:cubicBezTo>
                  <a:pt x="203" y="135"/>
                  <a:pt x="203" y="135"/>
                  <a:pt x="203" y="135"/>
                </a:cubicBezTo>
                <a:cubicBezTo>
                  <a:pt x="204" y="135"/>
                  <a:pt x="204" y="136"/>
                  <a:pt x="204" y="137"/>
                </a:cubicBezTo>
                <a:cubicBezTo>
                  <a:pt x="204" y="138"/>
                  <a:pt x="204" y="139"/>
                  <a:pt x="203" y="139"/>
                </a:cubicBezTo>
                <a:cubicBezTo>
                  <a:pt x="190" y="139"/>
                  <a:pt x="190" y="139"/>
                  <a:pt x="190" y="139"/>
                </a:cubicBezTo>
                <a:cubicBezTo>
                  <a:pt x="187" y="139"/>
                  <a:pt x="185" y="141"/>
                  <a:pt x="185" y="144"/>
                </a:cubicBezTo>
                <a:cubicBezTo>
                  <a:pt x="185" y="147"/>
                  <a:pt x="187" y="149"/>
                  <a:pt x="190" y="149"/>
                </a:cubicBezTo>
                <a:cubicBezTo>
                  <a:pt x="238" y="149"/>
                  <a:pt x="238" y="149"/>
                  <a:pt x="238" y="149"/>
                </a:cubicBezTo>
                <a:cubicBezTo>
                  <a:pt x="239" y="149"/>
                  <a:pt x="240" y="150"/>
                  <a:pt x="240" y="151"/>
                </a:cubicBezTo>
                <a:cubicBezTo>
                  <a:pt x="240" y="151"/>
                  <a:pt x="239" y="152"/>
                  <a:pt x="238" y="152"/>
                </a:cubicBezTo>
                <a:cubicBezTo>
                  <a:pt x="180" y="152"/>
                  <a:pt x="180" y="152"/>
                  <a:pt x="180" y="152"/>
                </a:cubicBezTo>
                <a:cubicBezTo>
                  <a:pt x="177" y="152"/>
                  <a:pt x="175" y="154"/>
                  <a:pt x="175" y="157"/>
                </a:cubicBezTo>
                <a:cubicBezTo>
                  <a:pt x="175" y="160"/>
                  <a:pt x="177" y="162"/>
                  <a:pt x="180" y="162"/>
                </a:cubicBezTo>
                <a:cubicBezTo>
                  <a:pt x="247" y="162"/>
                  <a:pt x="247" y="162"/>
                  <a:pt x="247" y="162"/>
                </a:cubicBezTo>
                <a:cubicBezTo>
                  <a:pt x="248" y="162"/>
                  <a:pt x="248" y="163"/>
                  <a:pt x="248" y="164"/>
                </a:cubicBezTo>
                <a:cubicBezTo>
                  <a:pt x="248" y="165"/>
                  <a:pt x="248" y="166"/>
                  <a:pt x="247" y="166"/>
                </a:cubicBezTo>
                <a:cubicBezTo>
                  <a:pt x="187" y="166"/>
                  <a:pt x="187" y="166"/>
                  <a:pt x="187" y="166"/>
                </a:cubicBezTo>
                <a:cubicBezTo>
                  <a:pt x="184" y="166"/>
                  <a:pt x="182" y="168"/>
                  <a:pt x="182" y="171"/>
                </a:cubicBezTo>
                <a:cubicBezTo>
                  <a:pt x="182" y="174"/>
                  <a:pt x="184" y="176"/>
                  <a:pt x="187" y="176"/>
                </a:cubicBezTo>
                <a:cubicBezTo>
                  <a:pt x="260" y="176"/>
                  <a:pt x="260" y="176"/>
                  <a:pt x="260" y="176"/>
                </a:cubicBezTo>
                <a:cubicBezTo>
                  <a:pt x="261" y="176"/>
                  <a:pt x="262" y="177"/>
                  <a:pt x="262" y="178"/>
                </a:cubicBezTo>
                <a:cubicBezTo>
                  <a:pt x="262" y="179"/>
                  <a:pt x="261" y="179"/>
                  <a:pt x="260" y="179"/>
                </a:cubicBezTo>
                <a:cubicBezTo>
                  <a:pt x="213" y="179"/>
                  <a:pt x="213" y="179"/>
                  <a:pt x="213" y="179"/>
                </a:cubicBezTo>
                <a:cubicBezTo>
                  <a:pt x="211" y="179"/>
                  <a:pt x="208" y="182"/>
                  <a:pt x="208" y="185"/>
                </a:cubicBezTo>
                <a:cubicBezTo>
                  <a:pt x="208" y="187"/>
                  <a:pt x="211" y="190"/>
                  <a:pt x="213" y="190"/>
                </a:cubicBezTo>
                <a:cubicBezTo>
                  <a:pt x="247" y="190"/>
                  <a:pt x="247" y="190"/>
                  <a:pt x="247" y="190"/>
                </a:cubicBezTo>
                <a:cubicBezTo>
                  <a:pt x="248" y="190"/>
                  <a:pt x="249" y="190"/>
                  <a:pt x="249" y="191"/>
                </a:cubicBezTo>
                <a:cubicBezTo>
                  <a:pt x="249" y="192"/>
                  <a:pt x="248" y="193"/>
                  <a:pt x="247" y="193"/>
                </a:cubicBezTo>
                <a:cubicBezTo>
                  <a:pt x="216" y="193"/>
                  <a:pt x="216" y="193"/>
                  <a:pt x="216" y="193"/>
                </a:cubicBezTo>
                <a:cubicBezTo>
                  <a:pt x="213" y="193"/>
                  <a:pt x="210" y="195"/>
                  <a:pt x="210" y="198"/>
                </a:cubicBezTo>
                <a:cubicBezTo>
                  <a:pt x="210" y="201"/>
                  <a:pt x="213" y="203"/>
                  <a:pt x="216" y="203"/>
                </a:cubicBezTo>
                <a:cubicBezTo>
                  <a:pt x="248" y="203"/>
                  <a:pt x="248" y="203"/>
                  <a:pt x="248" y="203"/>
                </a:cubicBezTo>
                <a:cubicBezTo>
                  <a:pt x="249" y="203"/>
                  <a:pt x="250" y="204"/>
                  <a:pt x="250" y="205"/>
                </a:cubicBezTo>
                <a:cubicBezTo>
                  <a:pt x="250" y="206"/>
                  <a:pt x="249" y="207"/>
                  <a:pt x="248" y="207"/>
                </a:cubicBezTo>
                <a:cubicBezTo>
                  <a:pt x="217" y="207"/>
                  <a:pt x="217" y="207"/>
                  <a:pt x="217" y="207"/>
                </a:cubicBezTo>
                <a:cubicBezTo>
                  <a:pt x="214" y="207"/>
                  <a:pt x="212" y="209"/>
                  <a:pt x="212" y="212"/>
                </a:cubicBezTo>
                <a:cubicBezTo>
                  <a:pt x="212" y="214"/>
                  <a:pt x="214" y="217"/>
                  <a:pt x="217" y="217"/>
                </a:cubicBezTo>
                <a:cubicBezTo>
                  <a:pt x="240" y="217"/>
                  <a:pt x="240" y="217"/>
                  <a:pt x="240" y="217"/>
                </a:cubicBezTo>
                <a:cubicBezTo>
                  <a:pt x="241" y="217"/>
                  <a:pt x="241" y="217"/>
                  <a:pt x="241" y="218"/>
                </a:cubicBezTo>
                <a:cubicBezTo>
                  <a:pt x="241" y="219"/>
                  <a:pt x="241" y="220"/>
                  <a:pt x="240" y="220"/>
                </a:cubicBezTo>
                <a:cubicBezTo>
                  <a:pt x="222" y="220"/>
                  <a:pt x="222" y="220"/>
                  <a:pt x="222" y="220"/>
                </a:cubicBezTo>
                <a:cubicBezTo>
                  <a:pt x="219" y="220"/>
                  <a:pt x="217" y="222"/>
                  <a:pt x="217" y="225"/>
                </a:cubicBezTo>
                <a:cubicBezTo>
                  <a:pt x="217" y="228"/>
                  <a:pt x="219" y="230"/>
                  <a:pt x="222" y="230"/>
                </a:cubicBezTo>
                <a:cubicBezTo>
                  <a:pt x="231" y="230"/>
                  <a:pt x="231" y="230"/>
                  <a:pt x="231" y="230"/>
                </a:cubicBezTo>
                <a:cubicBezTo>
                  <a:pt x="232" y="230"/>
                  <a:pt x="232" y="231"/>
                  <a:pt x="232" y="232"/>
                </a:cubicBezTo>
                <a:cubicBezTo>
                  <a:pt x="232" y="233"/>
                  <a:pt x="232" y="234"/>
                  <a:pt x="231" y="234"/>
                </a:cubicBezTo>
                <a:cubicBezTo>
                  <a:pt x="230" y="234"/>
                  <a:pt x="230" y="234"/>
                  <a:pt x="230" y="234"/>
                </a:cubicBezTo>
                <a:cubicBezTo>
                  <a:pt x="225" y="234"/>
                  <a:pt x="222" y="237"/>
                  <a:pt x="222" y="242"/>
                </a:cubicBezTo>
                <a:cubicBezTo>
                  <a:pt x="222" y="247"/>
                  <a:pt x="225" y="251"/>
                  <a:pt x="230" y="251"/>
                </a:cubicBezTo>
                <a:cubicBezTo>
                  <a:pt x="240" y="251"/>
                  <a:pt x="240" y="251"/>
                  <a:pt x="240" y="251"/>
                </a:cubicBezTo>
                <a:cubicBezTo>
                  <a:pt x="243" y="251"/>
                  <a:pt x="245" y="253"/>
                  <a:pt x="245" y="256"/>
                </a:cubicBezTo>
                <a:cubicBezTo>
                  <a:pt x="245" y="259"/>
                  <a:pt x="243" y="261"/>
                  <a:pt x="240" y="261"/>
                </a:cubicBezTo>
                <a:cubicBezTo>
                  <a:pt x="105" y="261"/>
                  <a:pt x="105" y="261"/>
                  <a:pt x="105" y="261"/>
                </a:cubicBezTo>
                <a:cubicBezTo>
                  <a:pt x="104" y="261"/>
                  <a:pt x="103" y="260"/>
                  <a:pt x="103" y="259"/>
                </a:cubicBezTo>
                <a:cubicBezTo>
                  <a:pt x="103" y="258"/>
                  <a:pt x="104" y="257"/>
                  <a:pt x="105" y="257"/>
                </a:cubicBezTo>
                <a:cubicBezTo>
                  <a:pt x="112" y="257"/>
                  <a:pt x="112" y="257"/>
                  <a:pt x="112" y="257"/>
                </a:cubicBezTo>
                <a:cubicBezTo>
                  <a:pt x="114" y="257"/>
                  <a:pt x="116" y="255"/>
                  <a:pt x="116" y="252"/>
                </a:cubicBezTo>
                <a:cubicBezTo>
                  <a:pt x="116" y="250"/>
                  <a:pt x="114" y="247"/>
                  <a:pt x="112" y="247"/>
                </a:cubicBezTo>
                <a:cubicBezTo>
                  <a:pt x="105" y="247"/>
                  <a:pt x="105" y="247"/>
                  <a:pt x="105" y="247"/>
                </a:cubicBezTo>
                <a:cubicBezTo>
                  <a:pt x="104" y="247"/>
                  <a:pt x="103" y="247"/>
                  <a:pt x="103" y="246"/>
                </a:cubicBezTo>
                <a:cubicBezTo>
                  <a:pt x="103" y="245"/>
                  <a:pt x="104" y="244"/>
                  <a:pt x="105" y="244"/>
                </a:cubicBezTo>
                <a:cubicBezTo>
                  <a:pt x="117" y="244"/>
                  <a:pt x="117" y="244"/>
                  <a:pt x="117" y="244"/>
                </a:cubicBezTo>
                <a:cubicBezTo>
                  <a:pt x="120" y="244"/>
                  <a:pt x="122" y="242"/>
                  <a:pt x="122" y="239"/>
                </a:cubicBezTo>
                <a:cubicBezTo>
                  <a:pt x="122" y="236"/>
                  <a:pt x="120" y="234"/>
                  <a:pt x="117" y="234"/>
                </a:cubicBezTo>
                <a:cubicBezTo>
                  <a:pt x="104" y="234"/>
                  <a:pt x="104" y="234"/>
                  <a:pt x="104" y="234"/>
                </a:cubicBezTo>
                <a:cubicBezTo>
                  <a:pt x="103" y="234"/>
                  <a:pt x="102" y="233"/>
                  <a:pt x="102" y="232"/>
                </a:cubicBezTo>
                <a:cubicBezTo>
                  <a:pt x="102" y="231"/>
                  <a:pt x="103" y="230"/>
                  <a:pt x="104" y="230"/>
                </a:cubicBezTo>
                <a:cubicBezTo>
                  <a:pt x="130" y="230"/>
                  <a:pt x="130" y="230"/>
                  <a:pt x="130" y="230"/>
                </a:cubicBezTo>
                <a:cubicBezTo>
                  <a:pt x="133" y="230"/>
                  <a:pt x="135" y="228"/>
                  <a:pt x="135" y="225"/>
                </a:cubicBezTo>
                <a:cubicBezTo>
                  <a:pt x="135" y="222"/>
                  <a:pt x="133" y="220"/>
                  <a:pt x="130" y="220"/>
                </a:cubicBezTo>
                <a:cubicBezTo>
                  <a:pt x="105" y="220"/>
                  <a:pt x="105" y="220"/>
                  <a:pt x="105" y="220"/>
                </a:cubicBezTo>
                <a:cubicBezTo>
                  <a:pt x="104" y="220"/>
                  <a:pt x="104" y="219"/>
                  <a:pt x="104" y="218"/>
                </a:cubicBezTo>
                <a:cubicBezTo>
                  <a:pt x="104" y="217"/>
                  <a:pt x="104" y="217"/>
                  <a:pt x="105" y="217"/>
                </a:cubicBezTo>
                <a:cubicBezTo>
                  <a:pt x="140" y="217"/>
                  <a:pt x="140" y="217"/>
                  <a:pt x="140" y="217"/>
                </a:cubicBezTo>
                <a:cubicBezTo>
                  <a:pt x="143" y="217"/>
                  <a:pt x="145" y="214"/>
                  <a:pt x="145" y="212"/>
                </a:cubicBezTo>
                <a:cubicBezTo>
                  <a:pt x="145" y="209"/>
                  <a:pt x="143" y="207"/>
                  <a:pt x="140" y="207"/>
                </a:cubicBezTo>
                <a:cubicBezTo>
                  <a:pt x="99" y="207"/>
                  <a:pt x="99" y="207"/>
                  <a:pt x="99" y="207"/>
                </a:cubicBezTo>
                <a:cubicBezTo>
                  <a:pt x="98" y="207"/>
                  <a:pt x="97" y="206"/>
                  <a:pt x="97" y="205"/>
                </a:cubicBezTo>
                <a:cubicBezTo>
                  <a:pt x="97" y="204"/>
                  <a:pt x="98" y="203"/>
                  <a:pt x="99" y="203"/>
                </a:cubicBezTo>
                <a:cubicBezTo>
                  <a:pt x="143" y="203"/>
                  <a:pt x="143" y="203"/>
                  <a:pt x="143" y="203"/>
                </a:cubicBezTo>
                <a:cubicBezTo>
                  <a:pt x="146" y="203"/>
                  <a:pt x="148" y="201"/>
                  <a:pt x="148" y="198"/>
                </a:cubicBezTo>
                <a:cubicBezTo>
                  <a:pt x="148" y="195"/>
                  <a:pt x="146" y="193"/>
                  <a:pt x="143" y="193"/>
                </a:cubicBezTo>
                <a:cubicBezTo>
                  <a:pt x="89" y="193"/>
                  <a:pt x="89" y="193"/>
                  <a:pt x="89" y="193"/>
                </a:cubicBezTo>
                <a:cubicBezTo>
                  <a:pt x="88" y="193"/>
                  <a:pt x="88" y="192"/>
                  <a:pt x="88" y="191"/>
                </a:cubicBezTo>
                <a:cubicBezTo>
                  <a:pt x="88" y="190"/>
                  <a:pt x="88" y="190"/>
                  <a:pt x="89" y="190"/>
                </a:cubicBezTo>
                <a:cubicBezTo>
                  <a:pt x="125" y="190"/>
                  <a:pt x="125" y="190"/>
                  <a:pt x="125" y="190"/>
                </a:cubicBezTo>
                <a:cubicBezTo>
                  <a:pt x="128" y="190"/>
                  <a:pt x="130" y="187"/>
                  <a:pt x="130" y="185"/>
                </a:cubicBezTo>
                <a:cubicBezTo>
                  <a:pt x="130" y="182"/>
                  <a:pt x="128" y="179"/>
                  <a:pt x="125" y="179"/>
                </a:cubicBezTo>
                <a:cubicBezTo>
                  <a:pt x="80" y="179"/>
                  <a:pt x="80" y="179"/>
                  <a:pt x="80" y="179"/>
                </a:cubicBezTo>
                <a:cubicBezTo>
                  <a:pt x="79" y="179"/>
                  <a:pt x="78" y="179"/>
                  <a:pt x="78" y="178"/>
                </a:cubicBezTo>
                <a:cubicBezTo>
                  <a:pt x="78" y="177"/>
                  <a:pt x="79" y="176"/>
                  <a:pt x="80" y="176"/>
                </a:cubicBezTo>
                <a:cubicBezTo>
                  <a:pt x="84" y="176"/>
                  <a:pt x="84" y="176"/>
                  <a:pt x="84" y="176"/>
                </a:cubicBezTo>
                <a:cubicBezTo>
                  <a:pt x="86" y="176"/>
                  <a:pt x="89" y="174"/>
                  <a:pt x="89" y="171"/>
                </a:cubicBezTo>
                <a:cubicBezTo>
                  <a:pt x="89" y="168"/>
                  <a:pt x="86" y="166"/>
                  <a:pt x="84" y="166"/>
                </a:cubicBezTo>
                <a:cubicBezTo>
                  <a:pt x="65" y="166"/>
                  <a:pt x="65" y="166"/>
                  <a:pt x="65" y="166"/>
                </a:cubicBezTo>
                <a:cubicBezTo>
                  <a:pt x="64" y="166"/>
                  <a:pt x="63" y="165"/>
                  <a:pt x="63" y="164"/>
                </a:cubicBezTo>
                <a:cubicBezTo>
                  <a:pt x="63" y="163"/>
                  <a:pt x="64" y="162"/>
                  <a:pt x="65" y="162"/>
                </a:cubicBezTo>
                <a:cubicBezTo>
                  <a:pt x="65" y="162"/>
                  <a:pt x="65" y="162"/>
                  <a:pt x="65" y="162"/>
                </a:cubicBezTo>
                <a:cubicBezTo>
                  <a:pt x="68" y="162"/>
                  <a:pt x="70" y="160"/>
                  <a:pt x="70" y="157"/>
                </a:cubicBezTo>
                <a:cubicBezTo>
                  <a:pt x="70" y="154"/>
                  <a:pt x="68" y="152"/>
                  <a:pt x="65" y="152"/>
                </a:cubicBezTo>
                <a:cubicBezTo>
                  <a:pt x="56" y="152"/>
                  <a:pt x="56" y="152"/>
                  <a:pt x="56" y="152"/>
                </a:cubicBezTo>
                <a:cubicBezTo>
                  <a:pt x="55" y="152"/>
                  <a:pt x="54" y="151"/>
                  <a:pt x="54" y="151"/>
                </a:cubicBezTo>
                <a:cubicBezTo>
                  <a:pt x="54" y="150"/>
                  <a:pt x="55" y="149"/>
                  <a:pt x="56" y="149"/>
                </a:cubicBezTo>
                <a:cubicBezTo>
                  <a:pt x="63" y="149"/>
                  <a:pt x="63" y="149"/>
                  <a:pt x="63" y="149"/>
                </a:cubicBezTo>
                <a:cubicBezTo>
                  <a:pt x="66" y="149"/>
                  <a:pt x="68" y="147"/>
                  <a:pt x="68" y="144"/>
                </a:cubicBezTo>
                <a:cubicBezTo>
                  <a:pt x="68" y="141"/>
                  <a:pt x="66" y="139"/>
                  <a:pt x="63" y="139"/>
                </a:cubicBezTo>
                <a:cubicBezTo>
                  <a:pt x="45" y="139"/>
                  <a:pt x="45" y="139"/>
                  <a:pt x="45" y="139"/>
                </a:cubicBezTo>
                <a:cubicBezTo>
                  <a:pt x="44" y="139"/>
                  <a:pt x="43" y="138"/>
                  <a:pt x="43" y="137"/>
                </a:cubicBezTo>
                <a:cubicBezTo>
                  <a:pt x="43" y="136"/>
                  <a:pt x="44" y="135"/>
                  <a:pt x="45" y="135"/>
                </a:cubicBezTo>
                <a:cubicBezTo>
                  <a:pt x="90" y="135"/>
                  <a:pt x="90" y="135"/>
                  <a:pt x="90" y="135"/>
                </a:cubicBezTo>
                <a:cubicBezTo>
                  <a:pt x="93" y="135"/>
                  <a:pt x="95" y="133"/>
                  <a:pt x="95" y="130"/>
                </a:cubicBezTo>
                <a:cubicBezTo>
                  <a:pt x="95" y="127"/>
                  <a:pt x="93" y="125"/>
                  <a:pt x="90" y="125"/>
                </a:cubicBezTo>
                <a:cubicBezTo>
                  <a:pt x="39" y="125"/>
                  <a:pt x="39" y="125"/>
                  <a:pt x="39" y="125"/>
                </a:cubicBezTo>
                <a:cubicBezTo>
                  <a:pt x="38" y="125"/>
                  <a:pt x="37" y="124"/>
                  <a:pt x="37" y="123"/>
                </a:cubicBezTo>
                <a:cubicBezTo>
                  <a:pt x="37" y="122"/>
                  <a:pt x="38" y="122"/>
                  <a:pt x="39" y="122"/>
                </a:cubicBezTo>
                <a:cubicBezTo>
                  <a:pt x="102" y="122"/>
                  <a:pt x="102" y="122"/>
                  <a:pt x="102" y="122"/>
                </a:cubicBezTo>
                <a:cubicBezTo>
                  <a:pt x="105" y="122"/>
                  <a:pt x="107" y="119"/>
                  <a:pt x="107" y="117"/>
                </a:cubicBezTo>
                <a:cubicBezTo>
                  <a:pt x="107" y="114"/>
                  <a:pt x="105" y="112"/>
                  <a:pt x="102" y="112"/>
                </a:cubicBezTo>
                <a:cubicBezTo>
                  <a:pt x="43" y="112"/>
                  <a:pt x="43" y="112"/>
                  <a:pt x="43" y="112"/>
                </a:cubicBezTo>
                <a:cubicBezTo>
                  <a:pt x="42" y="112"/>
                  <a:pt x="41" y="111"/>
                  <a:pt x="41" y="110"/>
                </a:cubicBezTo>
                <a:cubicBezTo>
                  <a:pt x="41" y="109"/>
                  <a:pt x="42" y="108"/>
                  <a:pt x="43" y="108"/>
                </a:cubicBezTo>
                <a:cubicBezTo>
                  <a:pt x="122" y="108"/>
                  <a:pt x="122" y="108"/>
                  <a:pt x="122" y="108"/>
                </a:cubicBezTo>
                <a:cubicBezTo>
                  <a:pt x="125" y="108"/>
                  <a:pt x="128" y="106"/>
                  <a:pt x="128" y="103"/>
                </a:cubicBezTo>
                <a:cubicBezTo>
                  <a:pt x="128" y="100"/>
                  <a:pt x="125" y="98"/>
                  <a:pt x="122" y="98"/>
                </a:cubicBezTo>
                <a:cubicBezTo>
                  <a:pt x="39" y="98"/>
                  <a:pt x="39" y="98"/>
                  <a:pt x="39" y="98"/>
                </a:cubicBezTo>
                <a:cubicBezTo>
                  <a:pt x="38" y="98"/>
                  <a:pt x="37" y="97"/>
                  <a:pt x="37" y="96"/>
                </a:cubicBezTo>
                <a:cubicBezTo>
                  <a:pt x="37" y="95"/>
                  <a:pt x="38" y="95"/>
                  <a:pt x="39" y="95"/>
                </a:cubicBezTo>
                <a:cubicBezTo>
                  <a:pt x="123" y="95"/>
                  <a:pt x="123" y="95"/>
                  <a:pt x="123" y="95"/>
                </a:cubicBezTo>
                <a:cubicBezTo>
                  <a:pt x="126" y="95"/>
                  <a:pt x="128" y="92"/>
                  <a:pt x="128" y="89"/>
                </a:cubicBezTo>
                <a:cubicBezTo>
                  <a:pt x="128" y="89"/>
                  <a:pt x="128" y="88"/>
                  <a:pt x="128" y="88"/>
                </a:cubicBezTo>
                <a:cubicBezTo>
                  <a:pt x="148" y="88"/>
                  <a:pt x="148" y="88"/>
                  <a:pt x="148" y="88"/>
                </a:cubicBezTo>
                <a:cubicBezTo>
                  <a:pt x="150" y="88"/>
                  <a:pt x="152" y="85"/>
                  <a:pt x="152" y="83"/>
                </a:cubicBezTo>
                <a:cubicBezTo>
                  <a:pt x="152" y="80"/>
                  <a:pt x="150" y="78"/>
                  <a:pt x="148" y="78"/>
                </a:cubicBezTo>
                <a:cubicBezTo>
                  <a:pt x="142" y="78"/>
                  <a:pt x="142" y="78"/>
                  <a:pt x="142" y="78"/>
                </a:cubicBezTo>
                <a:cubicBezTo>
                  <a:pt x="141" y="78"/>
                  <a:pt x="140" y="77"/>
                  <a:pt x="140" y="76"/>
                </a:cubicBezTo>
                <a:cubicBezTo>
                  <a:pt x="140" y="75"/>
                  <a:pt x="141" y="74"/>
                  <a:pt x="142" y="74"/>
                </a:cubicBezTo>
                <a:cubicBezTo>
                  <a:pt x="170" y="74"/>
                  <a:pt x="170" y="74"/>
                  <a:pt x="170" y="74"/>
                </a:cubicBezTo>
                <a:cubicBezTo>
                  <a:pt x="173" y="74"/>
                  <a:pt x="175" y="72"/>
                  <a:pt x="175" y="69"/>
                </a:cubicBezTo>
                <a:cubicBezTo>
                  <a:pt x="175" y="66"/>
                  <a:pt x="173" y="64"/>
                  <a:pt x="170" y="64"/>
                </a:cubicBezTo>
                <a:cubicBezTo>
                  <a:pt x="142" y="64"/>
                  <a:pt x="142" y="64"/>
                  <a:pt x="142" y="64"/>
                </a:cubicBezTo>
                <a:cubicBezTo>
                  <a:pt x="141" y="64"/>
                  <a:pt x="140" y="63"/>
                  <a:pt x="140" y="62"/>
                </a:cubicBezTo>
                <a:cubicBezTo>
                  <a:pt x="140" y="62"/>
                  <a:pt x="141" y="61"/>
                  <a:pt x="142" y="61"/>
                </a:cubicBezTo>
                <a:cubicBezTo>
                  <a:pt x="173" y="61"/>
                  <a:pt x="173" y="61"/>
                  <a:pt x="173" y="61"/>
                </a:cubicBezTo>
                <a:cubicBezTo>
                  <a:pt x="176" y="61"/>
                  <a:pt x="178" y="58"/>
                  <a:pt x="178" y="56"/>
                </a:cubicBezTo>
                <a:cubicBezTo>
                  <a:pt x="178" y="53"/>
                  <a:pt x="176" y="50"/>
                  <a:pt x="173" y="50"/>
                </a:cubicBezTo>
                <a:cubicBezTo>
                  <a:pt x="137" y="50"/>
                  <a:pt x="137" y="50"/>
                  <a:pt x="137" y="50"/>
                </a:cubicBezTo>
                <a:cubicBezTo>
                  <a:pt x="136" y="50"/>
                  <a:pt x="135" y="50"/>
                  <a:pt x="135" y="49"/>
                </a:cubicBezTo>
                <a:cubicBezTo>
                  <a:pt x="135" y="48"/>
                  <a:pt x="136" y="47"/>
                  <a:pt x="137" y="47"/>
                </a:cubicBezTo>
                <a:cubicBezTo>
                  <a:pt x="177" y="47"/>
                  <a:pt x="177" y="47"/>
                  <a:pt x="177" y="47"/>
                </a:cubicBezTo>
                <a:cubicBezTo>
                  <a:pt x="179" y="47"/>
                  <a:pt x="182" y="45"/>
                  <a:pt x="182" y="42"/>
                </a:cubicBezTo>
                <a:cubicBezTo>
                  <a:pt x="182" y="39"/>
                  <a:pt x="179" y="37"/>
                  <a:pt x="177" y="37"/>
                </a:cubicBezTo>
                <a:cubicBezTo>
                  <a:pt x="132" y="37"/>
                  <a:pt x="132" y="37"/>
                  <a:pt x="132" y="37"/>
                </a:cubicBezTo>
                <a:cubicBezTo>
                  <a:pt x="132" y="37"/>
                  <a:pt x="131" y="36"/>
                  <a:pt x="131" y="35"/>
                </a:cubicBezTo>
                <a:cubicBezTo>
                  <a:pt x="131" y="34"/>
                  <a:pt x="132" y="34"/>
                  <a:pt x="132" y="34"/>
                </a:cubicBezTo>
                <a:cubicBezTo>
                  <a:pt x="178" y="34"/>
                  <a:pt x="178" y="34"/>
                  <a:pt x="178" y="34"/>
                </a:cubicBezTo>
                <a:cubicBezTo>
                  <a:pt x="181" y="34"/>
                  <a:pt x="183" y="31"/>
                  <a:pt x="183" y="28"/>
                </a:cubicBezTo>
                <a:cubicBezTo>
                  <a:pt x="183" y="26"/>
                  <a:pt x="181" y="23"/>
                  <a:pt x="178" y="23"/>
                </a:cubicBezTo>
                <a:cubicBezTo>
                  <a:pt x="147" y="23"/>
                  <a:pt x="147" y="23"/>
                  <a:pt x="147" y="23"/>
                </a:cubicBezTo>
                <a:cubicBezTo>
                  <a:pt x="146" y="23"/>
                  <a:pt x="145" y="23"/>
                  <a:pt x="145" y="22"/>
                </a:cubicBezTo>
                <a:cubicBezTo>
                  <a:pt x="145" y="21"/>
                  <a:pt x="146" y="20"/>
                  <a:pt x="147" y="20"/>
                </a:cubicBezTo>
                <a:cubicBezTo>
                  <a:pt x="292" y="20"/>
                  <a:pt x="292" y="20"/>
                  <a:pt x="292" y="20"/>
                </a:cubicBezTo>
                <a:cubicBezTo>
                  <a:pt x="292" y="20"/>
                  <a:pt x="293" y="21"/>
                  <a:pt x="293" y="22"/>
                </a:cubicBezTo>
                <a:cubicBezTo>
                  <a:pt x="293" y="23"/>
                  <a:pt x="292" y="23"/>
                  <a:pt x="292" y="23"/>
                </a:cubicBezTo>
                <a:cubicBezTo>
                  <a:pt x="289" y="23"/>
                  <a:pt x="289" y="23"/>
                  <a:pt x="289" y="23"/>
                </a:cubicBezTo>
                <a:cubicBezTo>
                  <a:pt x="286" y="23"/>
                  <a:pt x="284" y="26"/>
                  <a:pt x="284" y="28"/>
                </a:cubicBezTo>
                <a:cubicBezTo>
                  <a:pt x="284" y="31"/>
                  <a:pt x="286" y="34"/>
                  <a:pt x="289" y="34"/>
                </a:cubicBezTo>
                <a:cubicBezTo>
                  <a:pt x="399" y="34"/>
                  <a:pt x="399" y="34"/>
                  <a:pt x="399" y="34"/>
                </a:cubicBezTo>
                <a:cubicBezTo>
                  <a:pt x="400" y="34"/>
                  <a:pt x="401" y="34"/>
                  <a:pt x="401" y="35"/>
                </a:cubicBezTo>
                <a:cubicBezTo>
                  <a:pt x="401" y="36"/>
                  <a:pt x="400" y="37"/>
                  <a:pt x="399" y="37"/>
                </a:cubicBezTo>
                <a:cubicBezTo>
                  <a:pt x="253" y="37"/>
                  <a:pt x="253" y="37"/>
                  <a:pt x="253" y="37"/>
                </a:cubicBezTo>
                <a:cubicBezTo>
                  <a:pt x="251" y="37"/>
                  <a:pt x="248" y="39"/>
                  <a:pt x="248" y="42"/>
                </a:cubicBezTo>
                <a:cubicBezTo>
                  <a:pt x="248" y="45"/>
                  <a:pt x="251" y="47"/>
                  <a:pt x="253" y="47"/>
                </a:cubicBezTo>
                <a:cubicBezTo>
                  <a:pt x="397" y="47"/>
                  <a:pt x="397" y="47"/>
                  <a:pt x="397" y="47"/>
                </a:cubicBezTo>
                <a:cubicBezTo>
                  <a:pt x="398" y="47"/>
                  <a:pt x="399" y="48"/>
                  <a:pt x="399" y="49"/>
                </a:cubicBezTo>
                <a:cubicBezTo>
                  <a:pt x="399" y="50"/>
                  <a:pt x="398" y="50"/>
                  <a:pt x="397" y="50"/>
                </a:cubicBezTo>
                <a:cubicBezTo>
                  <a:pt x="270" y="50"/>
                  <a:pt x="270" y="50"/>
                  <a:pt x="270" y="50"/>
                </a:cubicBezTo>
                <a:cubicBezTo>
                  <a:pt x="267" y="50"/>
                  <a:pt x="265" y="53"/>
                  <a:pt x="265" y="56"/>
                </a:cubicBezTo>
                <a:cubicBezTo>
                  <a:pt x="265" y="58"/>
                  <a:pt x="267" y="61"/>
                  <a:pt x="270" y="61"/>
                </a:cubicBezTo>
                <a:cubicBezTo>
                  <a:pt x="396" y="61"/>
                  <a:pt x="396" y="61"/>
                  <a:pt x="396" y="61"/>
                </a:cubicBezTo>
                <a:cubicBezTo>
                  <a:pt x="397" y="61"/>
                  <a:pt x="398" y="62"/>
                  <a:pt x="398" y="62"/>
                </a:cubicBezTo>
                <a:cubicBezTo>
                  <a:pt x="398" y="63"/>
                  <a:pt x="397" y="64"/>
                  <a:pt x="396" y="64"/>
                </a:cubicBezTo>
                <a:cubicBezTo>
                  <a:pt x="222" y="64"/>
                  <a:pt x="222" y="64"/>
                  <a:pt x="222" y="64"/>
                </a:cubicBezTo>
                <a:cubicBezTo>
                  <a:pt x="219" y="64"/>
                  <a:pt x="217" y="66"/>
                  <a:pt x="217" y="69"/>
                </a:cubicBezTo>
                <a:cubicBezTo>
                  <a:pt x="217" y="72"/>
                  <a:pt x="219" y="74"/>
                  <a:pt x="222" y="74"/>
                </a:cubicBezTo>
                <a:cubicBezTo>
                  <a:pt x="366" y="74"/>
                  <a:pt x="366" y="74"/>
                  <a:pt x="366" y="74"/>
                </a:cubicBezTo>
                <a:cubicBezTo>
                  <a:pt x="367" y="74"/>
                  <a:pt x="368" y="75"/>
                  <a:pt x="368" y="76"/>
                </a:cubicBezTo>
                <a:cubicBezTo>
                  <a:pt x="368" y="77"/>
                  <a:pt x="367" y="78"/>
                  <a:pt x="366" y="78"/>
                </a:cubicBezTo>
                <a:cubicBezTo>
                  <a:pt x="209" y="78"/>
                  <a:pt x="209" y="78"/>
                  <a:pt x="209" y="78"/>
                </a:cubicBezTo>
                <a:cubicBezTo>
                  <a:pt x="207" y="78"/>
                  <a:pt x="204" y="80"/>
                  <a:pt x="204" y="83"/>
                </a:cubicBezTo>
                <a:cubicBezTo>
                  <a:pt x="204" y="83"/>
                  <a:pt x="204" y="84"/>
                  <a:pt x="205" y="84"/>
                </a:cubicBezTo>
                <a:close/>
                <a:moveTo>
                  <a:pt x="471" y="200"/>
                </a:moveTo>
                <a:cubicBezTo>
                  <a:pt x="469" y="200"/>
                  <a:pt x="467" y="202"/>
                  <a:pt x="467" y="205"/>
                </a:cubicBezTo>
                <a:cubicBezTo>
                  <a:pt x="467" y="206"/>
                  <a:pt x="468" y="208"/>
                  <a:pt x="470" y="209"/>
                </a:cubicBezTo>
                <a:cubicBezTo>
                  <a:pt x="468" y="223"/>
                  <a:pt x="456" y="234"/>
                  <a:pt x="442" y="234"/>
                </a:cubicBezTo>
                <a:cubicBezTo>
                  <a:pt x="422" y="234"/>
                  <a:pt x="422" y="234"/>
                  <a:pt x="422" y="234"/>
                </a:cubicBezTo>
                <a:cubicBezTo>
                  <a:pt x="419" y="234"/>
                  <a:pt x="417" y="236"/>
                  <a:pt x="417" y="239"/>
                </a:cubicBezTo>
                <a:cubicBezTo>
                  <a:pt x="417" y="242"/>
                  <a:pt x="419" y="244"/>
                  <a:pt x="422" y="244"/>
                </a:cubicBezTo>
                <a:cubicBezTo>
                  <a:pt x="434" y="244"/>
                  <a:pt x="434" y="244"/>
                  <a:pt x="434" y="244"/>
                </a:cubicBezTo>
                <a:cubicBezTo>
                  <a:pt x="435" y="244"/>
                  <a:pt x="436" y="245"/>
                  <a:pt x="436" y="246"/>
                </a:cubicBezTo>
                <a:cubicBezTo>
                  <a:pt x="436" y="247"/>
                  <a:pt x="435" y="247"/>
                  <a:pt x="434" y="247"/>
                </a:cubicBezTo>
                <a:cubicBezTo>
                  <a:pt x="423" y="247"/>
                  <a:pt x="423" y="247"/>
                  <a:pt x="423" y="247"/>
                </a:cubicBezTo>
                <a:cubicBezTo>
                  <a:pt x="420" y="247"/>
                  <a:pt x="418" y="250"/>
                  <a:pt x="418" y="252"/>
                </a:cubicBezTo>
                <a:cubicBezTo>
                  <a:pt x="418" y="255"/>
                  <a:pt x="420" y="258"/>
                  <a:pt x="423" y="258"/>
                </a:cubicBezTo>
                <a:cubicBezTo>
                  <a:pt x="430" y="258"/>
                  <a:pt x="430" y="258"/>
                  <a:pt x="430" y="258"/>
                </a:cubicBezTo>
                <a:cubicBezTo>
                  <a:pt x="431" y="258"/>
                  <a:pt x="432" y="258"/>
                  <a:pt x="432" y="259"/>
                </a:cubicBezTo>
                <a:cubicBezTo>
                  <a:pt x="432" y="260"/>
                  <a:pt x="431" y="261"/>
                  <a:pt x="430" y="261"/>
                </a:cubicBezTo>
                <a:cubicBezTo>
                  <a:pt x="416" y="261"/>
                  <a:pt x="416" y="261"/>
                  <a:pt x="416" y="261"/>
                </a:cubicBezTo>
                <a:cubicBezTo>
                  <a:pt x="413" y="261"/>
                  <a:pt x="411" y="263"/>
                  <a:pt x="411" y="266"/>
                </a:cubicBezTo>
                <a:cubicBezTo>
                  <a:pt x="411" y="269"/>
                  <a:pt x="413" y="271"/>
                  <a:pt x="416" y="271"/>
                </a:cubicBezTo>
                <a:cubicBezTo>
                  <a:pt x="421" y="271"/>
                  <a:pt x="421" y="271"/>
                  <a:pt x="421" y="271"/>
                </a:cubicBezTo>
                <a:cubicBezTo>
                  <a:pt x="422" y="271"/>
                  <a:pt x="423" y="272"/>
                  <a:pt x="423" y="273"/>
                </a:cubicBezTo>
                <a:cubicBezTo>
                  <a:pt x="423" y="274"/>
                  <a:pt x="422" y="275"/>
                  <a:pt x="421" y="275"/>
                </a:cubicBezTo>
                <a:cubicBezTo>
                  <a:pt x="389" y="275"/>
                  <a:pt x="389" y="275"/>
                  <a:pt x="389" y="275"/>
                </a:cubicBezTo>
                <a:cubicBezTo>
                  <a:pt x="386" y="275"/>
                  <a:pt x="384" y="272"/>
                  <a:pt x="384" y="269"/>
                </a:cubicBezTo>
                <a:cubicBezTo>
                  <a:pt x="384" y="267"/>
                  <a:pt x="386" y="264"/>
                  <a:pt x="389" y="264"/>
                </a:cubicBezTo>
                <a:cubicBezTo>
                  <a:pt x="391" y="264"/>
                  <a:pt x="391" y="264"/>
                  <a:pt x="391" y="264"/>
                </a:cubicBezTo>
                <a:cubicBezTo>
                  <a:pt x="393" y="264"/>
                  <a:pt x="396" y="262"/>
                  <a:pt x="396" y="259"/>
                </a:cubicBezTo>
                <a:cubicBezTo>
                  <a:pt x="396" y="256"/>
                  <a:pt x="393" y="254"/>
                  <a:pt x="391" y="254"/>
                </a:cubicBezTo>
                <a:cubicBezTo>
                  <a:pt x="385" y="254"/>
                  <a:pt x="385" y="254"/>
                  <a:pt x="385" y="254"/>
                </a:cubicBezTo>
                <a:cubicBezTo>
                  <a:pt x="384" y="254"/>
                  <a:pt x="384" y="253"/>
                  <a:pt x="384" y="252"/>
                </a:cubicBezTo>
                <a:cubicBezTo>
                  <a:pt x="384" y="251"/>
                  <a:pt x="384" y="251"/>
                  <a:pt x="385" y="251"/>
                </a:cubicBezTo>
                <a:cubicBezTo>
                  <a:pt x="399" y="251"/>
                  <a:pt x="399" y="251"/>
                  <a:pt x="399" y="251"/>
                </a:cubicBezTo>
                <a:cubicBezTo>
                  <a:pt x="402" y="251"/>
                  <a:pt x="404" y="248"/>
                  <a:pt x="404" y="246"/>
                </a:cubicBezTo>
                <a:cubicBezTo>
                  <a:pt x="404" y="243"/>
                  <a:pt x="402" y="241"/>
                  <a:pt x="399" y="241"/>
                </a:cubicBezTo>
                <a:cubicBezTo>
                  <a:pt x="355" y="241"/>
                  <a:pt x="355" y="241"/>
                  <a:pt x="355" y="241"/>
                </a:cubicBezTo>
                <a:cubicBezTo>
                  <a:pt x="354" y="241"/>
                  <a:pt x="353" y="240"/>
                  <a:pt x="353" y="239"/>
                </a:cubicBezTo>
                <a:cubicBezTo>
                  <a:pt x="353" y="238"/>
                  <a:pt x="354" y="237"/>
                  <a:pt x="355" y="237"/>
                </a:cubicBezTo>
                <a:cubicBezTo>
                  <a:pt x="403" y="237"/>
                  <a:pt x="403" y="237"/>
                  <a:pt x="403" y="237"/>
                </a:cubicBezTo>
                <a:cubicBezTo>
                  <a:pt x="406" y="237"/>
                  <a:pt x="408" y="235"/>
                  <a:pt x="408" y="232"/>
                </a:cubicBezTo>
                <a:cubicBezTo>
                  <a:pt x="408" y="229"/>
                  <a:pt x="406" y="227"/>
                  <a:pt x="403" y="227"/>
                </a:cubicBezTo>
                <a:cubicBezTo>
                  <a:pt x="354" y="227"/>
                  <a:pt x="354" y="227"/>
                  <a:pt x="354" y="227"/>
                </a:cubicBezTo>
                <a:cubicBezTo>
                  <a:pt x="353" y="227"/>
                  <a:pt x="352" y="226"/>
                  <a:pt x="352" y="225"/>
                </a:cubicBezTo>
                <a:cubicBezTo>
                  <a:pt x="352" y="224"/>
                  <a:pt x="353" y="224"/>
                  <a:pt x="354" y="224"/>
                </a:cubicBezTo>
                <a:cubicBezTo>
                  <a:pt x="400" y="224"/>
                  <a:pt x="400" y="224"/>
                  <a:pt x="400" y="224"/>
                </a:cubicBezTo>
                <a:cubicBezTo>
                  <a:pt x="403" y="224"/>
                  <a:pt x="405" y="221"/>
                  <a:pt x="405" y="218"/>
                </a:cubicBezTo>
                <a:cubicBezTo>
                  <a:pt x="405" y="216"/>
                  <a:pt x="403" y="213"/>
                  <a:pt x="400" y="213"/>
                </a:cubicBezTo>
                <a:cubicBezTo>
                  <a:pt x="365" y="213"/>
                  <a:pt x="365" y="213"/>
                  <a:pt x="365" y="213"/>
                </a:cubicBezTo>
                <a:cubicBezTo>
                  <a:pt x="364" y="213"/>
                  <a:pt x="364" y="213"/>
                  <a:pt x="364" y="212"/>
                </a:cubicBezTo>
                <a:cubicBezTo>
                  <a:pt x="364" y="211"/>
                  <a:pt x="364" y="210"/>
                  <a:pt x="365" y="210"/>
                </a:cubicBezTo>
                <a:cubicBezTo>
                  <a:pt x="396" y="210"/>
                  <a:pt x="396" y="210"/>
                  <a:pt x="396" y="210"/>
                </a:cubicBezTo>
                <a:cubicBezTo>
                  <a:pt x="401" y="210"/>
                  <a:pt x="405" y="206"/>
                  <a:pt x="405" y="201"/>
                </a:cubicBezTo>
                <a:cubicBezTo>
                  <a:pt x="405" y="197"/>
                  <a:pt x="401" y="193"/>
                  <a:pt x="396" y="193"/>
                </a:cubicBezTo>
                <a:cubicBezTo>
                  <a:pt x="394" y="193"/>
                  <a:pt x="394" y="193"/>
                  <a:pt x="394" y="193"/>
                </a:cubicBezTo>
                <a:cubicBezTo>
                  <a:pt x="393" y="193"/>
                  <a:pt x="392" y="192"/>
                  <a:pt x="392" y="191"/>
                </a:cubicBezTo>
                <a:cubicBezTo>
                  <a:pt x="392" y="190"/>
                  <a:pt x="393" y="190"/>
                  <a:pt x="394" y="190"/>
                </a:cubicBezTo>
                <a:cubicBezTo>
                  <a:pt x="396" y="190"/>
                  <a:pt x="396" y="190"/>
                  <a:pt x="396" y="190"/>
                </a:cubicBezTo>
                <a:cubicBezTo>
                  <a:pt x="399" y="190"/>
                  <a:pt x="401" y="187"/>
                  <a:pt x="401" y="185"/>
                </a:cubicBezTo>
                <a:cubicBezTo>
                  <a:pt x="401" y="182"/>
                  <a:pt x="399" y="179"/>
                  <a:pt x="396" y="179"/>
                </a:cubicBezTo>
                <a:cubicBezTo>
                  <a:pt x="379" y="179"/>
                  <a:pt x="379" y="179"/>
                  <a:pt x="379" y="179"/>
                </a:cubicBezTo>
                <a:cubicBezTo>
                  <a:pt x="376" y="179"/>
                  <a:pt x="373" y="182"/>
                  <a:pt x="373" y="185"/>
                </a:cubicBezTo>
                <a:cubicBezTo>
                  <a:pt x="373" y="187"/>
                  <a:pt x="376" y="190"/>
                  <a:pt x="379" y="190"/>
                </a:cubicBezTo>
                <a:cubicBezTo>
                  <a:pt x="382" y="190"/>
                  <a:pt x="382" y="190"/>
                  <a:pt x="382" y="190"/>
                </a:cubicBezTo>
                <a:cubicBezTo>
                  <a:pt x="383" y="190"/>
                  <a:pt x="384" y="190"/>
                  <a:pt x="384" y="191"/>
                </a:cubicBezTo>
                <a:cubicBezTo>
                  <a:pt x="384" y="192"/>
                  <a:pt x="383" y="193"/>
                  <a:pt x="382" y="193"/>
                </a:cubicBezTo>
                <a:cubicBezTo>
                  <a:pt x="343" y="193"/>
                  <a:pt x="343" y="193"/>
                  <a:pt x="343" y="193"/>
                </a:cubicBezTo>
                <a:cubicBezTo>
                  <a:pt x="342" y="193"/>
                  <a:pt x="341" y="192"/>
                  <a:pt x="341" y="191"/>
                </a:cubicBezTo>
                <a:cubicBezTo>
                  <a:pt x="341" y="190"/>
                  <a:pt x="342" y="190"/>
                  <a:pt x="343" y="190"/>
                </a:cubicBezTo>
                <a:cubicBezTo>
                  <a:pt x="365" y="190"/>
                  <a:pt x="365" y="190"/>
                  <a:pt x="365" y="190"/>
                </a:cubicBezTo>
                <a:cubicBezTo>
                  <a:pt x="368" y="190"/>
                  <a:pt x="370" y="187"/>
                  <a:pt x="370" y="185"/>
                </a:cubicBezTo>
                <a:cubicBezTo>
                  <a:pt x="370" y="182"/>
                  <a:pt x="368" y="179"/>
                  <a:pt x="365" y="179"/>
                </a:cubicBezTo>
                <a:cubicBezTo>
                  <a:pt x="311" y="179"/>
                  <a:pt x="311" y="179"/>
                  <a:pt x="311" y="179"/>
                </a:cubicBezTo>
                <a:cubicBezTo>
                  <a:pt x="310" y="179"/>
                  <a:pt x="310" y="179"/>
                  <a:pt x="310" y="178"/>
                </a:cubicBezTo>
                <a:cubicBezTo>
                  <a:pt x="310" y="177"/>
                  <a:pt x="310" y="176"/>
                  <a:pt x="311" y="176"/>
                </a:cubicBezTo>
                <a:cubicBezTo>
                  <a:pt x="343" y="176"/>
                  <a:pt x="343" y="176"/>
                  <a:pt x="343" y="176"/>
                </a:cubicBezTo>
                <a:cubicBezTo>
                  <a:pt x="345" y="176"/>
                  <a:pt x="348" y="174"/>
                  <a:pt x="348" y="171"/>
                </a:cubicBezTo>
                <a:cubicBezTo>
                  <a:pt x="348" y="168"/>
                  <a:pt x="345" y="166"/>
                  <a:pt x="343" y="166"/>
                </a:cubicBezTo>
                <a:cubicBezTo>
                  <a:pt x="303" y="166"/>
                  <a:pt x="303" y="166"/>
                  <a:pt x="303" y="166"/>
                </a:cubicBezTo>
                <a:cubicBezTo>
                  <a:pt x="302" y="166"/>
                  <a:pt x="302" y="165"/>
                  <a:pt x="302" y="164"/>
                </a:cubicBezTo>
                <a:cubicBezTo>
                  <a:pt x="302" y="163"/>
                  <a:pt x="302" y="162"/>
                  <a:pt x="303" y="162"/>
                </a:cubicBezTo>
                <a:cubicBezTo>
                  <a:pt x="338" y="162"/>
                  <a:pt x="338" y="162"/>
                  <a:pt x="338" y="162"/>
                </a:cubicBezTo>
                <a:cubicBezTo>
                  <a:pt x="341" y="162"/>
                  <a:pt x="344" y="160"/>
                  <a:pt x="344" y="157"/>
                </a:cubicBezTo>
                <a:cubicBezTo>
                  <a:pt x="344" y="154"/>
                  <a:pt x="341" y="152"/>
                  <a:pt x="338" y="152"/>
                </a:cubicBezTo>
                <a:cubicBezTo>
                  <a:pt x="252" y="152"/>
                  <a:pt x="252" y="152"/>
                  <a:pt x="252" y="152"/>
                </a:cubicBezTo>
                <a:cubicBezTo>
                  <a:pt x="251" y="152"/>
                  <a:pt x="250" y="151"/>
                  <a:pt x="250" y="151"/>
                </a:cubicBezTo>
                <a:cubicBezTo>
                  <a:pt x="250" y="150"/>
                  <a:pt x="251" y="149"/>
                  <a:pt x="252" y="149"/>
                </a:cubicBezTo>
                <a:cubicBezTo>
                  <a:pt x="360" y="149"/>
                  <a:pt x="360" y="149"/>
                  <a:pt x="360" y="149"/>
                </a:cubicBezTo>
                <a:cubicBezTo>
                  <a:pt x="362" y="149"/>
                  <a:pt x="365" y="147"/>
                  <a:pt x="365" y="144"/>
                </a:cubicBezTo>
                <a:cubicBezTo>
                  <a:pt x="365" y="141"/>
                  <a:pt x="362" y="139"/>
                  <a:pt x="360" y="139"/>
                </a:cubicBezTo>
                <a:cubicBezTo>
                  <a:pt x="240" y="139"/>
                  <a:pt x="240" y="139"/>
                  <a:pt x="240" y="139"/>
                </a:cubicBezTo>
                <a:cubicBezTo>
                  <a:pt x="239" y="139"/>
                  <a:pt x="239" y="138"/>
                  <a:pt x="239" y="137"/>
                </a:cubicBezTo>
                <a:cubicBezTo>
                  <a:pt x="239" y="136"/>
                  <a:pt x="239" y="135"/>
                  <a:pt x="240" y="135"/>
                </a:cubicBezTo>
                <a:cubicBezTo>
                  <a:pt x="360" y="135"/>
                  <a:pt x="360" y="135"/>
                  <a:pt x="360" y="135"/>
                </a:cubicBezTo>
                <a:cubicBezTo>
                  <a:pt x="363" y="135"/>
                  <a:pt x="365" y="133"/>
                  <a:pt x="365" y="130"/>
                </a:cubicBezTo>
                <a:cubicBezTo>
                  <a:pt x="365" y="127"/>
                  <a:pt x="363" y="125"/>
                  <a:pt x="360" y="125"/>
                </a:cubicBezTo>
                <a:cubicBezTo>
                  <a:pt x="245" y="125"/>
                  <a:pt x="245" y="125"/>
                  <a:pt x="245" y="125"/>
                </a:cubicBezTo>
                <a:cubicBezTo>
                  <a:pt x="244" y="125"/>
                  <a:pt x="243" y="124"/>
                  <a:pt x="243" y="124"/>
                </a:cubicBezTo>
                <a:cubicBezTo>
                  <a:pt x="243" y="123"/>
                  <a:pt x="244" y="122"/>
                  <a:pt x="245" y="122"/>
                </a:cubicBezTo>
                <a:cubicBezTo>
                  <a:pt x="366" y="122"/>
                  <a:pt x="366" y="122"/>
                  <a:pt x="366" y="122"/>
                </a:cubicBezTo>
                <a:cubicBezTo>
                  <a:pt x="368" y="122"/>
                  <a:pt x="371" y="120"/>
                  <a:pt x="371" y="117"/>
                </a:cubicBezTo>
                <a:cubicBezTo>
                  <a:pt x="371" y="114"/>
                  <a:pt x="368" y="112"/>
                  <a:pt x="366" y="112"/>
                </a:cubicBezTo>
                <a:cubicBezTo>
                  <a:pt x="245" y="112"/>
                  <a:pt x="245" y="112"/>
                  <a:pt x="245" y="112"/>
                </a:cubicBezTo>
                <a:cubicBezTo>
                  <a:pt x="244" y="112"/>
                  <a:pt x="243" y="111"/>
                  <a:pt x="243" y="110"/>
                </a:cubicBezTo>
                <a:cubicBezTo>
                  <a:pt x="243" y="109"/>
                  <a:pt x="244" y="108"/>
                  <a:pt x="245" y="108"/>
                </a:cubicBezTo>
                <a:cubicBezTo>
                  <a:pt x="375" y="108"/>
                  <a:pt x="375" y="108"/>
                  <a:pt x="375" y="108"/>
                </a:cubicBezTo>
                <a:cubicBezTo>
                  <a:pt x="378" y="108"/>
                  <a:pt x="380" y="106"/>
                  <a:pt x="380" y="103"/>
                </a:cubicBezTo>
                <a:cubicBezTo>
                  <a:pt x="380" y="100"/>
                  <a:pt x="378" y="98"/>
                  <a:pt x="375" y="98"/>
                </a:cubicBezTo>
                <a:cubicBezTo>
                  <a:pt x="202" y="98"/>
                  <a:pt x="202" y="98"/>
                  <a:pt x="202" y="98"/>
                </a:cubicBezTo>
                <a:cubicBezTo>
                  <a:pt x="201" y="98"/>
                  <a:pt x="200" y="97"/>
                  <a:pt x="200" y="96"/>
                </a:cubicBezTo>
                <a:cubicBezTo>
                  <a:pt x="200" y="95"/>
                  <a:pt x="201" y="95"/>
                  <a:pt x="202" y="95"/>
                </a:cubicBezTo>
                <a:cubicBezTo>
                  <a:pt x="375" y="95"/>
                  <a:pt x="375" y="95"/>
                  <a:pt x="375" y="95"/>
                </a:cubicBezTo>
                <a:cubicBezTo>
                  <a:pt x="378" y="95"/>
                  <a:pt x="380" y="92"/>
                  <a:pt x="380" y="89"/>
                </a:cubicBezTo>
                <a:cubicBezTo>
                  <a:pt x="380" y="87"/>
                  <a:pt x="378" y="85"/>
                  <a:pt x="375" y="85"/>
                </a:cubicBezTo>
                <a:cubicBezTo>
                  <a:pt x="213" y="85"/>
                  <a:pt x="213" y="85"/>
                  <a:pt x="213" y="85"/>
                </a:cubicBezTo>
                <a:cubicBezTo>
                  <a:pt x="213" y="84"/>
                  <a:pt x="213" y="84"/>
                  <a:pt x="213" y="84"/>
                </a:cubicBezTo>
                <a:cubicBezTo>
                  <a:pt x="209" y="84"/>
                  <a:pt x="209" y="84"/>
                  <a:pt x="209" y="84"/>
                </a:cubicBezTo>
                <a:cubicBezTo>
                  <a:pt x="208" y="84"/>
                  <a:pt x="208" y="84"/>
                  <a:pt x="208" y="83"/>
                </a:cubicBezTo>
                <a:cubicBezTo>
                  <a:pt x="208" y="82"/>
                  <a:pt x="208" y="81"/>
                  <a:pt x="209" y="81"/>
                </a:cubicBezTo>
                <a:cubicBezTo>
                  <a:pt x="366" y="81"/>
                  <a:pt x="366" y="81"/>
                  <a:pt x="366" y="81"/>
                </a:cubicBezTo>
                <a:cubicBezTo>
                  <a:pt x="369" y="81"/>
                  <a:pt x="371" y="79"/>
                  <a:pt x="371" y="76"/>
                </a:cubicBezTo>
                <a:cubicBezTo>
                  <a:pt x="371" y="73"/>
                  <a:pt x="369" y="71"/>
                  <a:pt x="366" y="71"/>
                </a:cubicBezTo>
                <a:cubicBezTo>
                  <a:pt x="222" y="71"/>
                  <a:pt x="222" y="71"/>
                  <a:pt x="222" y="71"/>
                </a:cubicBezTo>
                <a:cubicBezTo>
                  <a:pt x="221" y="71"/>
                  <a:pt x="220" y="70"/>
                  <a:pt x="220" y="69"/>
                </a:cubicBezTo>
                <a:cubicBezTo>
                  <a:pt x="220" y="68"/>
                  <a:pt x="221" y="67"/>
                  <a:pt x="222" y="67"/>
                </a:cubicBezTo>
                <a:cubicBezTo>
                  <a:pt x="396" y="67"/>
                  <a:pt x="396" y="67"/>
                  <a:pt x="396" y="67"/>
                </a:cubicBezTo>
                <a:cubicBezTo>
                  <a:pt x="399" y="67"/>
                  <a:pt x="402" y="65"/>
                  <a:pt x="402" y="62"/>
                </a:cubicBezTo>
                <a:cubicBezTo>
                  <a:pt x="402" y="60"/>
                  <a:pt x="399" y="57"/>
                  <a:pt x="396" y="57"/>
                </a:cubicBezTo>
                <a:cubicBezTo>
                  <a:pt x="270" y="57"/>
                  <a:pt x="270" y="57"/>
                  <a:pt x="270" y="57"/>
                </a:cubicBezTo>
                <a:cubicBezTo>
                  <a:pt x="269" y="57"/>
                  <a:pt x="268" y="57"/>
                  <a:pt x="268" y="56"/>
                </a:cubicBezTo>
                <a:cubicBezTo>
                  <a:pt x="268" y="55"/>
                  <a:pt x="269" y="54"/>
                  <a:pt x="270" y="54"/>
                </a:cubicBezTo>
                <a:cubicBezTo>
                  <a:pt x="397" y="54"/>
                  <a:pt x="397" y="54"/>
                  <a:pt x="397" y="54"/>
                </a:cubicBezTo>
                <a:cubicBezTo>
                  <a:pt x="400" y="54"/>
                  <a:pt x="402" y="52"/>
                  <a:pt x="402" y="49"/>
                </a:cubicBezTo>
                <a:cubicBezTo>
                  <a:pt x="402" y="46"/>
                  <a:pt x="400" y="44"/>
                  <a:pt x="397" y="44"/>
                </a:cubicBezTo>
                <a:cubicBezTo>
                  <a:pt x="253" y="44"/>
                  <a:pt x="253" y="44"/>
                  <a:pt x="253" y="44"/>
                </a:cubicBezTo>
                <a:cubicBezTo>
                  <a:pt x="252" y="44"/>
                  <a:pt x="252" y="43"/>
                  <a:pt x="252" y="42"/>
                </a:cubicBezTo>
                <a:cubicBezTo>
                  <a:pt x="252" y="41"/>
                  <a:pt x="252" y="40"/>
                  <a:pt x="253" y="40"/>
                </a:cubicBezTo>
                <a:cubicBezTo>
                  <a:pt x="399" y="40"/>
                  <a:pt x="399" y="40"/>
                  <a:pt x="399" y="40"/>
                </a:cubicBezTo>
                <a:cubicBezTo>
                  <a:pt x="402" y="40"/>
                  <a:pt x="404" y="38"/>
                  <a:pt x="404" y="35"/>
                </a:cubicBezTo>
                <a:cubicBezTo>
                  <a:pt x="404" y="32"/>
                  <a:pt x="402" y="30"/>
                  <a:pt x="399" y="30"/>
                </a:cubicBezTo>
                <a:cubicBezTo>
                  <a:pt x="289" y="30"/>
                  <a:pt x="289" y="30"/>
                  <a:pt x="289" y="30"/>
                </a:cubicBezTo>
                <a:cubicBezTo>
                  <a:pt x="288" y="30"/>
                  <a:pt x="287" y="29"/>
                  <a:pt x="287" y="28"/>
                </a:cubicBezTo>
                <a:cubicBezTo>
                  <a:pt x="287" y="27"/>
                  <a:pt x="288" y="27"/>
                  <a:pt x="289" y="27"/>
                </a:cubicBezTo>
                <a:cubicBezTo>
                  <a:pt x="292" y="27"/>
                  <a:pt x="292" y="27"/>
                  <a:pt x="292" y="27"/>
                </a:cubicBezTo>
                <a:cubicBezTo>
                  <a:pt x="294" y="27"/>
                  <a:pt x="296" y="24"/>
                  <a:pt x="296" y="22"/>
                </a:cubicBezTo>
                <a:cubicBezTo>
                  <a:pt x="296" y="19"/>
                  <a:pt x="294" y="17"/>
                  <a:pt x="292" y="17"/>
                </a:cubicBezTo>
                <a:cubicBezTo>
                  <a:pt x="147" y="17"/>
                  <a:pt x="147" y="17"/>
                  <a:pt x="147" y="17"/>
                </a:cubicBezTo>
                <a:cubicBezTo>
                  <a:pt x="144" y="17"/>
                  <a:pt x="142" y="19"/>
                  <a:pt x="142" y="22"/>
                </a:cubicBezTo>
                <a:cubicBezTo>
                  <a:pt x="142" y="24"/>
                  <a:pt x="144" y="27"/>
                  <a:pt x="147" y="27"/>
                </a:cubicBezTo>
                <a:cubicBezTo>
                  <a:pt x="178" y="27"/>
                  <a:pt x="178" y="27"/>
                  <a:pt x="178" y="27"/>
                </a:cubicBezTo>
                <a:cubicBezTo>
                  <a:pt x="179" y="27"/>
                  <a:pt x="180" y="27"/>
                  <a:pt x="180" y="28"/>
                </a:cubicBezTo>
                <a:cubicBezTo>
                  <a:pt x="180" y="29"/>
                  <a:pt x="179" y="30"/>
                  <a:pt x="178" y="30"/>
                </a:cubicBezTo>
                <a:cubicBezTo>
                  <a:pt x="132" y="30"/>
                  <a:pt x="132" y="30"/>
                  <a:pt x="132" y="30"/>
                </a:cubicBezTo>
                <a:cubicBezTo>
                  <a:pt x="130" y="30"/>
                  <a:pt x="128" y="32"/>
                  <a:pt x="128" y="35"/>
                </a:cubicBezTo>
                <a:cubicBezTo>
                  <a:pt x="128" y="38"/>
                  <a:pt x="130" y="40"/>
                  <a:pt x="132" y="40"/>
                </a:cubicBezTo>
                <a:cubicBezTo>
                  <a:pt x="177" y="40"/>
                  <a:pt x="177" y="40"/>
                  <a:pt x="177" y="40"/>
                </a:cubicBezTo>
                <a:cubicBezTo>
                  <a:pt x="178" y="40"/>
                  <a:pt x="178" y="41"/>
                  <a:pt x="178" y="42"/>
                </a:cubicBezTo>
                <a:cubicBezTo>
                  <a:pt x="178" y="43"/>
                  <a:pt x="178" y="44"/>
                  <a:pt x="177" y="44"/>
                </a:cubicBezTo>
                <a:cubicBezTo>
                  <a:pt x="137" y="44"/>
                  <a:pt x="137" y="44"/>
                  <a:pt x="137" y="44"/>
                </a:cubicBezTo>
                <a:cubicBezTo>
                  <a:pt x="134" y="44"/>
                  <a:pt x="132" y="46"/>
                  <a:pt x="132" y="49"/>
                </a:cubicBezTo>
                <a:cubicBezTo>
                  <a:pt x="132" y="52"/>
                  <a:pt x="134" y="54"/>
                  <a:pt x="137" y="54"/>
                </a:cubicBezTo>
                <a:cubicBezTo>
                  <a:pt x="173" y="54"/>
                  <a:pt x="173" y="54"/>
                  <a:pt x="173" y="54"/>
                </a:cubicBezTo>
                <a:cubicBezTo>
                  <a:pt x="174" y="54"/>
                  <a:pt x="175" y="55"/>
                  <a:pt x="175" y="56"/>
                </a:cubicBezTo>
                <a:cubicBezTo>
                  <a:pt x="175" y="57"/>
                  <a:pt x="174" y="57"/>
                  <a:pt x="173" y="57"/>
                </a:cubicBezTo>
                <a:cubicBezTo>
                  <a:pt x="142" y="57"/>
                  <a:pt x="142" y="57"/>
                  <a:pt x="142" y="57"/>
                </a:cubicBezTo>
                <a:cubicBezTo>
                  <a:pt x="139" y="57"/>
                  <a:pt x="137" y="60"/>
                  <a:pt x="137" y="62"/>
                </a:cubicBezTo>
                <a:cubicBezTo>
                  <a:pt x="137" y="65"/>
                  <a:pt x="139" y="67"/>
                  <a:pt x="142" y="67"/>
                </a:cubicBezTo>
                <a:cubicBezTo>
                  <a:pt x="170" y="67"/>
                  <a:pt x="170" y="67"/>
                  <a:pt x="170" y="67"/>
                </a:cubicBezTo>
                <a:cubicBezTo>
                  <a:pt x="171" y="67"/>
                  <a:pt x="172" y="68"/>
                  <a:pt x="172" y="69"/>
                </a:cubicBezTo>
                <a:cubicBezTo>
                  <a:pt x="172" y="70"/>
                  <a:pt x="171" y="71"/>
                  <a:pt x="170" y="71"/>
                </a:cubicBezTo>
                <a:cubicBezTo>
                  <a:pt x="142" y="71"/>
                  <a:pt x="142" y="71"/>
                  <a:pt x="142" y="71"/>
                </a:cubicBezTo>
                <a:cubicBezTo>
                  <a:pt x="139" y="71"/>
                  <a:pt x="137" y="73"/>
                  <a:pt x="137" y="76"/>
                </a:cubicBezTo>
                <a:cubicBezTo>
                  <a:pt x="137" y="79"/>
                  <a:pt x="139" y="81"/>
                  <a:pt x="142" y="81"/>
                </a:cubicBezTo>
                <a:cubicBezTo>
                  <a:pt x="148" y="81"/>
                  <a:pt x="148" y="81"/>
                  <a:pt x="148" y="81"/>
                </a:cubicBezTo>
                <a:cubicBezTo>
                  <a:pt x="148" y="81"/>
                  <a:pt x="149" y="82"/>
                  <a:pt x="149" y="83"/>
                </a:cubicBezTo>
                <a:cubicBezTo>
                  <a:pt x="149" y="84"/>
                  <a:pt x="148" y="85"/>
                  <a:pt x="148" y="85"/>
                </a:cubicBezTo>
                <a:cubicBezTo>
                  <a:pt x="124" y="85"/>
                  <a:pt x="124" y="85"/>
                  <a:pt x="124" y="85"/>
                </a:cubicBezTo>
                <a:cubicBezTo>
                  <a:pt x="124" y="84"/>
                  <a:pt x="124" y="84"/>
                  <a:pt x="123" y="84"/>
                </a:cubicBezTo>
                <a:cubicBezTo>
                  <a:pt x="37" y="84"/>
                  <a:pt x="37" y="84"/>
                  <a:pt x="37" y="84"/>
                </a:cubicBezTo>
                <a:cubicBezTo>
                  <a:pt x="36" y="84"/>
                  <a:pt x="36" y="84"/>
                  <a:pt x="36" y="83"/>
                </a:cubicBezTo>
                <a:cubicBezTo>
                  <a:pt x="36" y="82"/>
                  <a:pt x="36" y="81"/>
                  <a:pt x="37" y="81"/>
                </a:cubicBezTo>
                <a:cubicBezTo>
                  <a:pt x="87" y="81"/>
                  <a:pt x="87" y="81"/>
                  <a:pt x="87" y="81"/>
                </a:cubicBezTo>
                <a:cubicBezTo>
                  <a:pt x="89" y="81"/>
                  <a:pt x="92" y="79"/>
                  <a:pt x="92" y="76"/>
                </a:cubicBezTo>
                <a:cubicBezTo>
                  <a:pt x="92" y="73"/>
                  <a:pt x="89" y="71"/>
                  <a:pt x="87" y="71"/>
                </a:cubicBezTo>
                <a:cubicBezTo>
                  <a:pt x="6" y="71"/>
                  <a:pt x="6" y="71"/>
                  <a:pt x="6" y="71"/>
                </a:cubicBezTo>
                <a:cubicBezTo>
                  <a:pt x="5" y="71"/>
                  <a:pt x="4" y="70"/>
                  <a:pt x="4" y="69"/>
                </a:cubicBezTo>
                <a:cubicBezTo>
                  <a:pt x="4" y="68"/>
                  <a:pt x="5" y="67"/>
                  <a:pt x="6" y="67"/>
                </a:cubicBezTo>
                <a:cubicBezTo>
                  <a:pt x="82" y="67"/>
                  <a:pt x="82" y="67"/>
                  <a:pt x="82" y="67"/>
                </a:cubicBezTo>
                <a:cubicBezTo>
                  <a:pt x="85" y="67"/>
                  <a:pt x="87" y="65"/>
                  <a:pt x="87" y="62"/>
                </a:cubicBezTo>
                <a:cubicBezTo>
                  <a:pt x="87" y="59"/>
                  <a:pt x="85" y="57"/>
                  <a:pt x="82" y="57"/>
                </a:cubicBezTo>
                <a:cubicBezTo>
                  <a:pt x="14" y="57"/>
                  <a:pt x="14" y="57"/>
                  <a:pt x="14" y="57"/>
                </a:cubicBezTo>
                <a:cubicBezTo>
                  <a:pt x="13" y="57"/>
                  <a:pt x="13" y="56"/>
                  <a:pt x="13" y="55"/>
                </a:cubicBezTo>
                <a:cubicBezTo>
                  <a:pt x="13" y="54"/>
                  <a:pt x="13" y="54"/>
                  <a:pt x="14" y="54"/>
                </a:cubicBezTo>
                <a:cubicBezTo>
                  <a:pt x="56" y="54"/>
                  <a:pt x="56" y="54"/>
                  <a:pt x="56" y="54"/>
                </a:cubicBezTo>
                <a:cubicBezTo>
                  <a:pt x="59" y="54"/>
                  <a:pt x="61" y="51"/>
                  <a:pt x="61" y="49"/>
                </a:cubicBezTo>
                <a:cubicBezTo>
                  <a:pt x="61" y="46"/>
                  <a:pt x="59" y="44"/>
                  <a:pt x="56" y="44"/>
                </a:cubicBezTo>
                <a:cubicBezTo>
                  <a:pt x="17" y="44"/>
                  <a:pt x="17" y="44"/>
                  <a:pt x="17" y="44"/>
                </a:cubicBezTo>
                <a:cubicBezTo>
                  <a:pt x="16" y="44"/>
                  <a:pt x="16" y="43"/>
                  <a:pt x="16" y="42"/>
                </a:cubicBezTo>
                <a:cubicBezTo>
                  <a:pt x="16" y="41"/>
                  <a:pt x="16" y="40"/>
                  <a:pt x="17" y="40"/>
                </a:cubicBezTo>
                <a:cubicBezTo>
                  <a:pt x="48" y="40"/>
                  <a:pt x="48" y="40"/>
                  <a:pt x="48" y="40"/>
                </a:cubicBezTo>
                <a:cubicBezTo>
                  <a:pt x="65" y="40"/>
                  <a:pt x="79" y="26"/>
                  <a:pt x="79" y="9"/>
                </a:cubicBezTo>
                <a:cubicBezTo>
                  <a:pt x="81" y="9"/>
                  <a:pt x="81" y="9"/>
                  <a:pt x="81" y="9"/>
                </a:cubicBezTo>
                <a:cubicBezTo>
                  <a:pt x="81" y="0"/>
                  <a:pt x="81" y="0"/>
                  <a:pt x="81" y="0"/>
                </a:cubicBezTo>
                <a:cubicBezTo>
                  <a:pt x="72" y="0"/>
                  <a:pt x="72" y="0"/>
                  <a:pt x="72" y="0"/>
                </a:cubicBezTo>
                <a:cubicBezTo>
                  <a:pt x="72" y="9"/>
                  <a:pt x="72" y="9"/>
                  <a:pt x="72" y="9"/>
                </a:cubicBezTo>
                <a:cubicBezTo>
                  <a:pt x="75" y="9"/>
                  <a:pt x="75" y="9"/>
                  <a:pt x="75" y="9"/>
                </a:cubicBezTo>
                <a:cubicBezTo>
                  <a:pt x="75" y="24"/>
                  <a:pt x="63" y="37"/>
                  <a:pt x="48" y="37"/>
                </a:cubicBezTo>
                <a:cubicBezTo>
                  <a:pt x="17" y="37"/>
                  <a:pt x="17" y="37"/>
                  <a:pt x="17" y="37"/>
                </a:cubicBezTo>
                <a:cubicBezTo>
                  <a:pt x="15" y="37"/>
                  <a:pt x="12" y="39"/>
                  <a:pt x="12" y="42"/>
                </a:cubicBezTo>
                <a:cubicBezTo>
                  <a:pt x="12" y="45"/>
                  <a:pt x="15" y="47"/>
                  <a:pt x="17" y="47"/>
                </a:cubicBezTo>
                <a:cubicBezTo>
                  <a:pt x="56" y="47"/>
                  <a:pt x="56" y="47"/>
                  <a:pt x="56" y="47"/>
                </a:cubicBezTo>
                <a:cubicBezTo>
                  <a:pt x="57" y="47"/>
                  <a:pt x="58" y="48"/>
                  <a:pt x="58" y="49"/>
                </a:cubicBezTo>
                <a:cubicBezTo>
                  <a:pt x="58" y="50"/>
                  <a:pt x="57" y="50"/>
                  <a:pt x="56" y="50"/>
                </a:cubicBezTo>
                <a:cubicBezTo>
                  <a:pt x="14" y="50"/>
                  <a:pt x="14" y="50"/>
                  <a:pt x="14" y="50"/>
                </a:cubicBezTo>
                <a:cubicBezTo>
                  <a:pt x="12" y="50"/>
                  <a:pt x="9" y="53"/>
                  <a:pt x="9" y="55"/>
                </a:cubicBezTo>
                <a:cubicBezTo>
                  <a:pt x="9" y="58"/>
                  <a:pt x="12" y="61"/>
                  <a:pt x="14" y="61"/>
                </a:cubicBezTo>
                <a:cubicBezTo>
                  <a:pt x="82" y="61"/>
                  <a:pt x="82" y="61"/>
                  <a:pt x="82" y="61"/>
                </a:cubicBezTo>
                <a:cubicBezTo>
                  <a:pt x="83" y="61"/>
                  <a:pt x="84" y="61"/>
                  <a:pt x="84" y="62"/>
                </a:cubicBezTo>
                <a:cubicBezTo>
                  <a:pt x="84" y="63"/>
                  <a:pt x="83" y="64"/>
                  <a:pt x="82" y="64"/>
                </a:cubicBezTo>
                <a:cubicBezTo>
                  <a:pt x="6" y="64"/>
                  <a:pt x="6" y="64"/>
                  <a:pt x="6" y="64"/>
                </a:cubicBezTo>
                <a:cubicBezTo>
                  <a:pt x="3" y="64"/>
                  <a:pt x="0" y="66"/>
                  <a:pt x="0" y="69"/>
                </a:cubicBezTo>
                <a:cubicBezTo>
                  <a:pt x="0" y="72"/>
                  <a:pt x="3" y="74"/>
                  <a:pt x="6" y="74"/>
                </a:cubicBezTo>
                <a:cubicBezTo>
                  <a:pt x="87" y="74"/>
                  <a:pt x="87" y="74"/>
                  <a:pt x="87" y="74"/>
                </a:cubicBezTo>
                <a:cubicBezTo>
                  <a:pt x="88" y="74"/>
                  <a:pt x="88" y="75"/>
                  <a:pt x="88" y="76"/>
                </a:cubicBezTo>
                <a:cubicBezTo>
                  <a:pt x="88" y="77"/>
                  <a:pt x="88" y="77"/>
                  <a:pt x="87" y="77"/>
                </a:cubicBezTo>
                <a:cubicBezTo>
                  <a:pt x="37" y="77"/>
                  <a:pt x="37" y="77"/>
                  <a:pt x="37" y="77"/>
                </a:cubicBezTo>
                <a:cubicBezTo>
                  <a:pt x="35" y="77"/>
                  <a:pt x="32" y="80"/>
                  <a:pt x="32" y="83"/>
                </a:cubicBezTo>
                <a:cubicBezTo>
                  <a:pt x="32" y="85"/>
                  <a:pt x="35" y="88"/>
                  <a:pt x="37" y="88"/>
                </a:cubicBezTo>
                <a:cubicBezTo>
                  <a:pt x="117" y="88"/>
                  <a:pt x="117" y="88"/>
                  <a:pt x="117" y="88"/>
                </a:cubicBezTo>
                <a:cubicBezTo>
                  <a:pt x="117" y="88"/>
                  <a:pt x="117" y="88"/>
                  <a:pt x="117" y="88"/>
                </a:cubicBezTo>
                <a:cubicBezTo>
                  <a:pt x="124" y="88"/>
                  <a:pt x="124" y="88"/>
                  <a:pt x="124" y="88"/>
                </a:cubicBezTo>
                <a:cubicBezTo>
                  <a:pt x="124" y="88"/>
                  <a:pt x="125" y="89"/>
                  <a:pt x="125" y="89"/>
                </a:cubicBezTo>
                <a:cubicBezTo>
                  <a:pt x="125" y="90"/>
                  <a:pt x="124" y="91"/>
                  <a:pt x="123" y="91"/>
                </a:cubicBezTo>
                <a:cubicBezTo>
                  <a:pt x="39" y="91"/>
                  <a:pt x="39" y="91"/>
                  <a:pt x="39" y="91"/>
                </a:cubicBezTo>
                <a:cubicBezTo>
                  <a:pt x="36" y="91"/>
                  <a:pt x="34" y="93"/>
                  <a:pt x="34" y="96"/>
                </a:cubicBezTo>
                <a:cubicBezTo>
                  <a:pt x="34" y="99"/>
                  <a:pt x="36" y="101"/>
                  <a:pt x="39" y="101"/>
                </a:cubicBezTo>
                <a:cubicBezTo>
                  <a:pt x="122" y="101"/>
                  <a:pt x="122" y="101"/>
                  <a:pt x="122" y="101"/>
                </a:cubicBezTo>
                <a:cubicBezTo>
                  <a:pt x="123" y="101"/>
                  <a:pt x="124" y="102"/>
                  <a:pt x="124" y="103"/>
                </a:cubicBezTo>
                <a:cubicBezTo>
                  <a:pt x="124" y="104"/>
                  <a:pt x="123" y="105"/>
                  <a:pt x="122" y="105"/>
                </a:cubicBezTo>
                <a:cubicBezTo>
                  <a:pt x="43" y="105"/>
                  <a:pt x="43" y="105"/>
                  <a:pt x="43" y="105"/>
                </a:cubicBezTo>
                <a:cubicBezTo>
                  <a:pt x="40" y="105"/>
                  <a:pt x="38" y="107"/>
                  <a:pt x="38" y="110"/>
                </a:cubicBezTo>
                <a:cubicBezTo>
                  <a:pt x="38" y="113"/>
                  <a:pt x="40" y="115"/>
                  <a:pt x="43" y="115"/>
                </a:cubicBezTo>
                <a:cubicBezTo>
                  <a:pt x="102" y="115"/>
                  <a:pt x="102" y="115"/>
                  <a:pt x="102" y="115"/>
                </a:cubicBezTo>
                <a:cubicBezTo>
                  <a:pt x="103" y="115"/>
                  <a:pt x="104" y="116"/>
                  <a:pt x="104" y="117"/>
                </a:cubicBezTo>
                <a:cubicBezTo>
                  <a:pt x="104" y="118"/>
                  <a:pt x="103" y="118"/>
                  <a:pt x="102" y="118"/>
                </a:cubicBezTo>
                <a:cubicBezTo>
                  <a:pt x="39" y="118"/>
                  <a:pt x="39" y="118"/>
                  <a:pt x="39" y="118"/>
                </a:cubicBezTo>
                <a:cubicBezTo>
                  <a:pt x="36" y="118"/>
                  <a:pt x="33" y="121"/>
                  <a:pt x="33" y="123"/>
                </a:cubicBezTo>
                <a:cubicBezTo>
                  <a:pt x="33" y="126"/>
                  <a:pt x="36" y="128"/>
                  <a:pt x="39" y="128"/>
                </a:cubicBezTo>
                <a:cubicBezTo>
                  <a:pt x="90" y="128"/>
                  <a:pt x="90" y="128"/>
                  <a:pt x="90" y="128"/>
                </a:cubicBezTo>
                <a:cubicBezTo>
                  <a:pt x="91" y="128"/>
                  <a:pt x="92" y="129"/>
                  <a:pt x="92" y="130"/>
                </a:cubicBezTo>
                <a:cubicBezTo>
                  <a:pt x="92" y="131"/>
                  <a:pt x="91" y="132"/>
                  <a:pt x="90" y="132"/>
                </a:cubicBezTo>
                <a:cubicBezTo>
                  <a:pt x="45" y="132"/>
                  <a:pt x="45" y="132"/>
                  <a:pt x="45" y="132"/>
                </a:cubicBezTo>
                <a:cubicBezTo>
                  <a:pt x="42" y="132"/>
                  <a:pt x="40" y="134"/>
                  <a:pt x="40" y="137"/>
                </a:cubicBezTo>
                <a:cubicBezTo>
                  <a:pt x="40" y="140"/>
                  <a:pt x="42" y="142"/>
                  <a:pt x="45" y="142"/>
                </a:cubicBezTo>
                <a:cubicBezTo>
                  <a:pt x="63" y="142"/>
                  <a:pt x="63" y="142"/>
                  <a:pt x="63" y="142"/>
                </a:cubicBezTo>
                <a:cubicBezTo>
                  <a:pt x="64" y="142"/>
                  <a:pt x="65" y="143"/>
                  <a:pt x="65" y="144"/>
                </a:cubicBezTo>
                <a:cubicBezTo>
                  <a:pt x="65" y="145"/>
                  <a:pt x="64" y="146"/>
                  <a:pt x="63" y="146"/>
                </a:cubicBezTo>
                <a:cubicBezTo>
                  <a:pt x="56" y="146"/>
                  <a:pt x="56" y="146"/>
                  <a:pt x="56" y="146"/>
                </a:cubicBezTo>
                <a:cubicBezTo>
                  <a:pt x="53" y="146"/>
                  <a:pt x="51" y="148"/>
                  <a:pt x="51" y="151"/>
                </a:cubicBezTo>
                <a:cubicBezTo>
                  <a:pt x="51" y="153"/>
                  <a:pt x="53" y="156"/>
                  <a:pt x="56" y="156"/>
                </a:cubicBezTo>
                <a:cubicBezTo>
                  <a:pt x="65" y="156"/>
                  <a:pt x="65" y="156"/>
                  <a:pt x="65" y="156"/>
                </a:cubicBezTo>
                <a:cubicBezTo>
                  <a:pt x="66" y="156"/>
                  <a:pt x="67" y="156"/>
                  <a:pt x="67" y="157"/>
                </a:cubicBezTo>
                <a:cubicBezTo>
                  <a:pt x="67" y="158"/>
                  <a:pt x="66" y="159"/>
                  <a:pt x="65" y="159"/>
                </a:cubicBezTo>
                <a:cubicBezTo>
                  <a:pt x="65" y="159"/>
                  <a:pt x="65" y="159"/>
                  <a:pt x="65" y="159"/>
                </a:cubicBezTo>
                <a:cubicBezTo>
                  <a:pt x="62" y="159"/>
                  <a:pt x="60" y="161"/>
                  <a:pt x="60" y="164"/>
                </a:cubicBezTo>
                <a:cubicBezTo>
                  <a:pt x="60" y="167"/>
                  <a:pt x="62" y="169"/>
                  <a:pt x="65" y="169"/>
                </a:cubicBezTo>
                <a:cubicBezTo>
                  <a:pt x="84" y="169"/>
                  <a:pt x="84" y="169"/>
                  <a:pt x="84" y="169"/>
                </a:cubicBezTo>
                <a:cubicBezTo>
                  <a:pt x="84" y="169"/>
                  <a:pt x="85" y="170"/>
                  <a:pt x="85" y="171"/>
                </a:cubicBezTo>
                <a:cubicBezTo>
                  <a:pt x="85" y="172"/>
                  <a:pt x="84" y="173"/>
                  <a:pt x="84" y="173"/>
                </a:cubicBezTo>
                <a:cubicBezTo>
                  <a:pt x="80" y="173"/>
                  <a:pt x="80" y="173"/>
                  <a:pt x="80" y="173"/>
                </a:cubicBezTo>
                <a:cubicBezTo>
                  <a:pt x="77" y="173"/>
                  <a:pt x="75" y="175"/>
                  <a:pt x="75" y="178"/>
                </a:cubicBezTo>
                <a:cubicBezTo>
                  <a:pt x="75" y="181"/>
                  <a:pt x="77" y="183"/>
                  <a:pt x="80" y="183"/>
                </a:cubicBezTo>
                <a:cubicBezTo>
                  <a:pt x="125" y="183"/>
                  <a:pt x="125" y="183"/>
                  <a:pt x="125" y="183"/>
                </a:cubicBezTo>
                <a:cubicBezTo>
                  <a:pt x="126" y="183"/>
                  <a:pt x="127" y="184"/>
                  <a:pt x="127" y="185"/>
                </a:cubicBezTo>
                <a:cubicBezTo>
                  <a:pt x="127" y="186"/>
                  <a:pt x="126" y="186"/>
                  <a:pt x="125" y="186"/>
                </a:cubicBezTo>
                <a:cubicBezTo>
                  <a:pt x="89" y="186"/>
                  <a:pt x="89" y="186"/>
                  <a:pt x="89" y="186"/>
                </a:cubicBezTo>
                <a:cubicBezTo>
                  <a:pt x="86" y="186"/>
                  <a:pt x="84" y="189"/>
                  <a:pt x="84" y="191"/>
                </a:cubicBezTo>
                <a:cubicBezTo>
                  <a:pt x="84" y="194"/>
                  <a:pt x="86" y="196"/>
                  <a:pt x="89" y="196"/>
                </a:cubicBezTo>
                <a:cubicBezTo>
                  <a:pt x="143" y="196"/>
                  <a:pt x="143" y="196"/>
                  <a:pt x="143" y="196"/>
                </a:cubicBezTo>
                <a:cubicBezTo>
                  <a:pt x="144" y="196"/>
                  <a:pt x="145" y="197"/>
                  <a:pt x="145" y="198"/>
                </a:cubicBezTo>
                <a:cubicBezTo>
                  <a:pt x="145" y="199"/>
                  <a:pt x="144" y="200"/>
                  <a:pt x="143" y="200"/>
                </a:cubicBezTo>
                <a:cubicBezTo>
                  <a:pt x="99" y="200"/>
                  <a:pt x="99" y="200"/>
                  <a:pt x="99" y="200"/>
                </a:cubicBezTo>
                <a:cubicBezTo>
                  <a:pt x="96" y="200"/>
                  <a:pt x="94" y="202"/>
                  <a:pt x="94" y="205"/>
                </a:cubicBezTo>
                <a:cubicBezTo>
                  <a:pt x="94" y="208"/>
                  <a:pt x="96" y="210"/>
                  <a:pt x="99" y="210"/>
                </a:cubicBezTo>
                <a:cubicBezTo>
                  <a:pt x="140" y="210"/>
                  <a:pt x="140" y="210"/>
                  <a:pt x="140" y="210"/>
                </a:cubicBezTo>
                <a:cubicBezTo>
                  <a:pt x="141" y="210"/>
                  <a:pt x="142" y="211"/>
                  <a:pt x="142" y="212"/>
                </a:cubicBezTo>
                <a:cubicBezTo>
                  <a:pt x="142" y="213"/>
                  <a:pt x="141" y="213"/>
                  <a:pt x="140" y="213"/>
                </a:cubicBezTo>
                <a:cubicBezTo>
                  <a:pt x="105" y="213"/>
                  <a:pt x="105" y="213"/>
                  <a:pt x="105" y="213"/>
                </a:cubicBezTo>
                <a:cubicBezTo>
                  <a:pt x="103" y="213"/>
                  <a:pt x="100" y="216"/>
                  <a:pt x="100" y="218"/>
                </a:cubicBezTo>
                <a:cubicBezTo>
                  <a:pt x="100" y="221"/>
                  <a:pt x="103" y="224"/>
                  <a:pt x="105" y="224"/>
                </a:cubicBezTo>
                <a:cubicBezTo>
                  <a:pt x="130" y="224"/>
                  <a:pt x="130" y="224"/>
                  <a:pt x="130" y="224"/>
                </a:cubicBezTo>
                <a:cubicBezTo>
                  <a:pt x="131" y="224"/>
                  <a:pt x="132" y="224"/>
                  <a:pt x="132" y="225"/>
                </a:cubicBezTo>
                <a:cubicBezTo>
                  <a:pt x="132" y="226"/>
                  <a:pt x="131" y="227"/>
                  <a:pt x="130" y="227"/>
                </a:cubicBezTo>
                <a:cubicBezTo>
                  <a:pt x="104" y="227"/>
                  <a:pt x="104" y="227"/>
                  <a:pt x="104" y="227"/>
                </a:cubicBezTo>
                <a:cubicBezTo>
                  <a:pt x="101" y="227"/>
                  <a:pt x="99" y="229"/>
                  <a:pt x="99" y="232"/>
                </a:cubicBezTo>
                <a:cubicBezTo>
                  <a:pt x="99" y="235"/>
                  <a:pt x="101" y="237"/>
                  <a:pt x="104" y="237"/>
                </a:cubicBezTo>
                <a:cubicBezTo>
                  <a:pt x="117" y="237"/>
                  <a:pt x="117" y="237"/>
                  <a:pt x="117" y="237"/>
                </a:cubicBezTo>
                <a:cubicBezTo>
                  <a:pt x="118" y="237"/>
                  <a:pt x="119" y="238"/>
                  <a:pt x="119" y="239"/>
                </a:cubicBezTo>
                <a:cubicBezTo>
                  <a:pt x="119" y="240"/>
                  <a:pt x="118" y="240"/>
                  <a:pt x="117" y="240"/>
                </a:cubicBezTo>
                <a:cubicBezTo>
                  <a:pt x="105" y="240"/>
                  <a:pt x="105" y="240"/>
                  <a:pt x="105" y="240"/>
                </a:cubicBezTo>
                <a:cubicBezTo>
                  <a:pt x="102" y="240"/>
                  <a:pt x="100" y="243"/>
                  <a:pt x="100" y="246"/>
                </a:cubicBezTo>
                <a:cubicBezTo>
                  <a:pt x="100" y="248"/>
                  <a:pt x="102" y="251"/>
                  <a:pt x="105" y="251"/>
                </a:cubicBezTo>
                <a:cubicBezTo>
                  <a:pt x="112" y="251"/>
                  <a:pt x="112" y="251"/>
                  <a:pt x="112" y="251"/>
                </a:cubicBezTo>
                <a:cubicBezTo>
                  <a:pt x="112" y="251"/>
                  <a:pt x="113" y="251"/>
                  <a:pt x="113" y="252"/>
                </a:cubicBezTo>
                <a:cubicBezTo>
                  <a:pt x="113" y="253"/>
                  <a:pt x="112" y="254"/>
                  <a:pt x="112" y="254"/>
                </a:cubicBezTo>
                <a:cubicBezTo>
                  <a:pt x="105" y="254"/>
                  <a:pt x="105" y="254"/>
                  <a:pt x="105" y="254"/>
                </a:cubicBezTo>
                <a:cubicBezTo>
                  <a:pt x="102" y="254"/>
                  <a:pt x="100" y="256"/>
                  <a:pt x="100" y="259"/>
                </a:cubicBezTo>
                <a:cubicBezTo>
                  <a:pt x="100" y="262"/>
                  <a:pt x="102" y="264"/>
                  <a:pt x="105" y="264"/>
                </a:cubicBezTo>
                <a:cubicBezTo>
                  <a:pt x="109" y="264"/>
                  <a:pt x="109" y="264"/>
                  <a:pt x="109" y="264"/>
                </a:cubicBezTo>
                <a:cubicBezTo>
                  <a:pt x="240" y="264"/>
                  <a:pt x="240" y="264"/>
                  <a:pt x="240" y="264"/>
                </a:cubicBezTo>
                <a:cubicBezTo>
                  <a:pt x="244" y="264"/>
                  <a:pt x="248" y="260"/>
                  <a:pt x="248" y="256"/>
                </a:cubicBezTo>
                <a:cubicBezTo>
                  <a:pt x="248" y="251"/>
                  <a:pt x="244" y="247"/>
                  <a:pt x="240" y="247"/>
                </a:cubicBezTo>
                <a:cubicBezTo>
                  <a:pt x="230" y="247"/>
                  <a:pt x="230" y="247"/>
                  <a:pt x="230" y="247"/>
                </a:cubicBezTo>
                <a:cubicBezTo>
                  <a:pt x="227" y="247"/>
                  <a:pt x="225" y="245"/>
                  <a:pt x="225" y="242"/>
                </a:cubicBezTo>
                <a:cubicBezTo>
                  <a:pt x="225" y="239"/>
                  <a:pt x="227" y="237"/>
                  <a:pt x="230" y="237"/>
                </a:cubicBezTo>
                <a:cubicBezTo>
                  <a:pt x="231" y="237"/>
                  <a:pt x="231" y="237"/>
                  <a:pt x="231" y="237"/>
                </a:cubicBezTo>
                <a:cubicBezTo>
                  <a:pt x="233" y="237"/>
                  <a:pt x="236" y="235"/>
                  <a:pt x="236" y="232"/>
                </a:cubicBezTo>
                <a:cubicBezTo>
                  <a:pt x="236" y="229"/>
                  <a:pt x="233" y="227"/>
                  <a:pt x="231" y="227"/>
                </a:cubicBezTo>
                <a:cubicBezTo>
                  <a:pt x="222" y="227"/>
                  <a:pt x="222" y="227"/>
                  <a:pt x="222" y="227"/>
                </a:cubicBezTo>
                <a:cubicBezTo>
                  <a:pt x="221" y="227"/>
                  <a:pt x="220" y="226"/>
                  <a:pt x="220" y="225"/>
                </a:cubicBezTo>
                <a:cubicBezTo>
                  <a:pt x="220" y="224"/>
                  <a:pt x="221" y="224"/>
                  <a:pt x="222" y="224"/>
                </a:cubicBezTo>
                <a:cubicBezTo>
                  <a:pt x="240" y="224"/>
                  <a:pt x="240" y="224"/>
                  <a:pt x="240" y="224"/>
                </a:cubicBezTo>
                <a:cubicBezTo>
                  <a:pt x="243" y="224"/>
                  <a:pt x="245" y="221"/>
                  <a:pt x="245" y="218"/>
                </a:cubicBezTo>
                <a:cubicBezTo>
                  <a:pt x="245" y="216"/>
                  <a:pt x="243" y="213"/>
                  <a:pt x="240" y="213"/>
                </a:cubicBezTo>
                <a:cubicBezTo>
                  <a:pt x="217" y="213"/>
                  <a:pt x="217" y="213"/>
                  <a:pt x="217" y="213"/>
                </a:cubicBezTo>
                <a:cubicBezTo>
                  <a:pt x="216" y="213"/>
                  <a:pt x="215" y="213"/>
                  <a:pt x="215" y="212"/>
                </a:cubicBezTo>
                <a:cubicBezTo>
                  <a:pt x="215" y="211"/>
                  <a:pt x="216" y="210"/>
                  <a:pt x="217" y="210"/>
                </a:cubicBezTo>
                <a:cubicBezTo>
                  <a:pt x="248" y="210"/>
                  <a:pt x="248" y="210"/>
                  <a:pt x="248" y="210"/>
                </a:cubicBezTo>
                <a:cubicBezTo>
                  <a:pt x="251" y="210"/>
                  <a:pt x="253" y="208"/>
                  <a:pt x="253" y="205"/>
                </a:cubicBezTo>
                <a:cubicBezTo>
                  <a:pt x="253" y="202"/>
                  <a:pt x="251" y="200"/>
                  <a:pt x="248" y="200"/>
                </a:cubicBezTo>
                <a:cubicBezTo>
                  <a:pt x="216" y="200"/>
                  <a:pt x="216" y="200"/>
                  <a:pt x="216" y="200"/>
                </a:cubicBezTo>
                <a:cubicBezTo>
                  <a:pt x="215" y="200"/>
                  <a:pt x="214" y="199"/>
                  <a:pt x="214" y="198"/>
                </a:cubicBezTo>
                <a:cubicBezTo>
                  <a:pt x="214" y="197"/>
                  <a:pt x="215" y="196"/>
                  <a:pt x="216" y="196"/>
                </a:cubicBezTo>
                <a:cubicBezTo>
                  <a:pt x="247" y="196"/>
                  <a:pt x="247" y="196"/>
                  <a:pt x="247" y="196"/>
                </a:cubicBezTo>
                <a:cubicBezTo>
                  <a:pt x="250" y="196"/>
                  <a:pt x="252" y="194"/>
                  <a:pt x="252" y="191"/>
                </a:cubicBezTo>
                <a:cubicBezTo>
                  <a:pt x="252" y="189"/>
                  <a:pt x="250" y="186"/>
                  <a:pt x="247" y="186"/>
                </a:cubicBezTo>
                <a:cubicBezTo>
                  <a:pt x="213" y="186"/>
                  <a:pt x="213" y="186"/>
                  <a:pt x="213" y="186"/>
                </a:cubicBezTo>
                <a:cubicBezTo>
                  <a:pt x="212" y="186"/>
                  <a:pt x="212" y="186"/>
                  <a:pt x="212" y="185"/>
                </a:cubicBezTo>
                <a:cubicBezTo>
                  <a:pt x="212" y="184"/>
                  <a:pt x="212" y="183"/>
                  <a:pt x="213" y="183"/>
                </a:cubicBezTo>
                <a:cubicBezTo>
                  <a:pt x="260" y="183"/>
                  <a:pt x="260" y="183"/>
                  <a:pt x="260" y="183"/>
                </a:cubicBezTo>
                <a:cubicBezTo>
                  <a:pt x="263" y="183"/>
                  <a:pt x="265" y="181"/>
                  <a:pt x="265" y="178"/>
                </a:cubicBezTo>
                <a:cubicBezTo>
                  <a:pt x="265" y="175"/>
                  <a:pt x="263" y="173"/>
                  <a:pt x="260" y="173"/>
                </a:cubicBezTo>
                <a:cubicBezTo>
                  <a:pt x="187" y="173"/>
                  <a:pt x="187" y="173"/>
                  <a:pt x="187" y="173"/>
                </a:cubicBezTo>
                <a:cubicBezTo>
                  <a:pt x="186" y="173"/>
                  <a:pt x="185" y="172"/>
                  <a:pt x="185" y="171"/>
                </a:cubicBezTo>
                <a:cubicBezTo>
                  <a:pt x="185" y="170"/>
                  <a:pt x="186" y="169"/>
                  <a:pt x="187" y="169"/>
                </a:cubicBezTo>
                <a:cubicBezTo>
                  <a:pt x="247" y="169"/>
                  <a:pt x="247" y="169"/>
                  <a:pt x="247" y="169"/>
                </a:cubicBezTo>
                <a:cubicBezTo>
                  <a:pt x="249" y="169"/>
                  <a:pt x="252" y="167"/>
                  <a:pt x="252" y="164"/>
                </a:cubicBezTo>
                <a:cubicBezTo>
                  <a:pt x="252" y="161"/>
                  <a:pt x="249" y="159"/>
                  <a:pt x="247" y="159"/>
                </a:cubicBezTo>
                <a:cubicBezTo>
                  <a:pt x="180" y="159"/>
                  <a:pt x="180" y="159"/>
                  <a:pt x="180" y="159"/>
                </a:cubicBezTo>
                <a:cubicBezTo>
                  <a:pt x="179" y="159"/>
                  <a:pt x="178" y="158"/>
                  <a:pt x="178" y="157"/>
                </a:cubicBezTo>
                <a:cubicBezTo>
                  <a:pt x="178" y="156"/>
                  <a:pt x="179" y="156"/>
                  <a:pt x="180" y="156"/>
                </a:cubicBezTo>
                <a:cubicBezTo>
                  <a:pt x="238" y="156"/>
                  <a:pt x="238" y="156"/>
                  <a:pt x="238" y="156"/>
                </a:cubicBezTo>
                <a:cubicBezTo>
                  <a:pt x="241" y="156"/>
                  <a:pt x="243" y="153"/>
                  <a:pt x="243" y="151"/>
                </a:cubicBezTo>
                <a:cubicBezTo>
                  <a:pt x="243" y="148"/>
                  <a:pt x="241" y="146"/>
                  <a:pt x="238" y="146"/>
                </a:cubicBezTo>
                <a:cubicBezTo>
                  <a:pt x="190" y="146"/>
                  <a:pt x="190" y="146"/>
                  <a:pt x="190" y="146"/>
                </a:cubicBezTo>
                <a:cubicBezTo>
                  <a:pt x="189" y="146"/>
                  <a:pt x="188" y="145"/>
                  <a:pt x="188" y="144"/>
                </a:cubicBezTo>
                <a:cubicBezTo>
                  <a:pt x="188" y="143"/>
                  <a:pt x="189" y="142"/>
                  <a:pt x="190" y="142"/>
                </a:cubicBezTo>
                <a:cubicBezTo>
                  <a:pt x="203" y="142"/>
                  <a:pt x="203" y="142"/>
                  <a:pt x="203" y="142"/>
                </a:cubicBezTo>
                <a:cubicBezTo>
                  <a:pt x="206" y="142"/>
                  <a:pt x="208" y="140"/>
                  <a:pt x="208" y="137"/>
                </a:cubicBezTo>
                <a:cubicBezTo>
                  <a:pt x="208" y="134"/>
                  <a:pt x="206" y="132"/>
                  <a:pt x="203" y="132"/>
                </a:cubicBezTo>
                <a:cubicBezTo>
                  <a:pt x="190" y="132"/>
                  <a:pt x="190" y="132"/>
                  <a:pt x="190" y="132"/>
                </a:cubicBezTo>
                <a:cubicBezTo>
                  <a:pt x="189" y="132"/>
                  <a:pt x="188" y="131"/>
                  <a:pt x="188" y="130"/>
                </a:cubicBezTo>
                <a:cubicBezTo>
                  <a:pt x="188" y="129"/>
                  <a:pt x="189" y="128"/>
                  <a:pt x="190" y="128"/>
                </a:cubicBezTo>
                <a:cubicBezTo>
                  <a:pt x="229" y="128"/>
                  <a:pt x="229" y="128"/>
                  <a:pt x="229" y="128"/>
                </a:cubicBezTo>
                <a:cubicBezTo>
                  <a:pt x="232" y="128"/>
                  <a:pt x="234" y="126"/>
                  <a:pt x="234" y="123"/>
                </a:cubicBezTo>
                <a:cubicBezTo>
                  <a:pt x="234" y="121"/>
                  <a:pt x="232" y="118"/>
                  <a:pt x="229" y="118"/>
                </a:cubicBezTo>
                <a:cubicBezTo>
                  <a:pt x="200" y="118"/>
                  <a:pt x="200" y="118"/>
                  <a:pt x="200" y="118"/>
                </a:cubicBezTo>
                <a:cubicBezTo>
                  <a:pt x="199" y="118"/>
                  <a:pt x="198" y="118"/>
                  <a:pt x="198" y="117"/>
                </a:cubicBezTo>
                <a:cubicBezTo>
                  <a:pt x="198" y="116"/>
                  <a:pt x="199" y="115"/>
                  <a:pt x="200" y="115"/>
                </a:cubicBezTo>
                <a:cubicBezTo>
                  <a:pt x="228" y="115"/>
                  <a:pt x="228" y="115"/>
                  <a:pt x="228" y="115"/>
                </a:cubicBezTo>
                <a:cubicBezTo>
                  <a:pt x="231" y="115"/>
                  <a:pt x="234" y="113"/>
                  <a:pt x="234" y="110"/>
                </a:cubicBezTo>
                <a:cubicBezTo>
                  <a:pt x="234" y="107"/>
                  <a:pt x="231" y="105"/>
                  <a:pt x="228" y="105"/>
                </a:cubicBezTo>
                <a:cubicBezTo>
                  <a:pt x="181" y="105"/>
                  <a:pt x="181" y="105"/>
                  <a:pt x="181" y="105"/>
                </a:cubicBezTo>
                <a:cubicBezTo>
                  <a:pt x="180" y="105"/>
                  <a:pt x="180" y="104"/>
                  <a:pt x="180" y="103"/>
                </a:cubicBezTo>
                <a:cubicBezTo>
                  <a:pt x="180" y="102"/>
                  <a:pt x="180" y="101"/>
                  <a:pt x="181" y="101"/>
                </a:cubicBezTo>
                <a:cubicBezTo>
                  <a:pt x="190" y="101"/>
                  <a:pt x="190" y="101"/>
                  <a:pt x="190" y="101"/>
                </a:cubicBezTo>
                <a:cubicBezTo>
                  <a:pt x="192" y="101"/>
                  <a:pt x="195" y="99"/>
                  <a:pt x="195" y="96"/>
                </a:cubicBezTo>
                <a:cubicBezTo>
                  <a:pt x="195" y="93"/>
                  <a:pt x="192" y="91"/>
                  <a:pt x="190" y="91"/>
                </a:cubicBezTo>
                <a:cubicBezTo>
                  <a:pt x="181" y="91"/>
                  <a:pt x="181" y="91"/>
                  <a:pt x="181" y="91"/>
                </a:cubicBezTo>
                <a:cubicBezTo>
                  <a:pt x="180" y="91"/>
                  <a:pt x="179" y="90"/>
                  <a:pt x="179" y="89"/>
                </a:cubicBezTo>
                <a:cubicBezTo>
                  <a:pt x="179" y="89"/>
                  <a:pt x="180" y="88"/>
                  <a:pt x="181" y="88"/>
                </a:cubicBezTo>
                <a:cubicBezTo>
                  <a:pt x="209" y="88"/>
                  <a:pt x="209" y="88"/>
                  <a:pt x="209" y="88"/>
                </a:cubicBezTo>
                <a:cubicBezTo>
                  <a:pt x="209" y="88"/>
                  <a:pt x="209" y="88"/>
                  <a:pt x="209" y="88"/>
                </a:cubicBezTo>
                <a:cubicBezTo>
                  <a:pt x="375" y="88"/>
                  <a:pt x="375" y="88"/>
                  <a:pt x="375" y="88"/>
                </a:cubicBezTo>
                <a:cubicBezTo>
                  <a:pt x="376" y="88"/>
                  <a:pt x="377" y="89"/>
                  <a:pt x="377" y="89"/>
                </a:cubicBezTo>
                <a:cubicBezTo>
                  <a:pt x="377" y="90"/>
                  <a:pt x="376" y="91"/>
                  <a:pt x="375" y="91"/>
                </a:cubicBezTo>
                <a:cubicBezTo>
                  <a:pt x="202" y="91"/>
                  <a:pt x="202" y="91"/>
                  <a:pt x="202" y="91"/>
                </a:cubicBezTo>
                <a:cubicBezTo>
                  <a:pt x="199" y="91"/>
                  <a:pt x="197" y="93"/>
                  <a:pt x="197" y="96"/>
                </a:cubicBezTo>
                <a:cubicBezTo>
                  <a:pt x="197" y="99"/>
                  <a:pt x="199" y="101"/>
                  <a:pt x="202" y="101"/>
                </a:cubicBezTo>
                <a:cubicBezTo>
                  <a:pt x="375" y="101"/>
                  <a:pt x="375" y="101"/>
                  <a:pt x="375" y="101"/>
                </a:cubicBezTo>
                <a:cubicBezTo>
                  <a:pt x="376" y="101"/>
                  <a:pt x="377" y="102"/>
                  <a:pt x="377" y="103"/>
                </a:cubicBezTo>
                <a:cubicBezTo>
                  <a:pt x="377" y="104"/>
                  <a:pt x="376" y="105"/>
                  <a:pt x="375" y="105"/>
                </a:cubicBezTo>
                <a:cubicBezTo>
                  <a:pt x="245" y="105"/>
                  <a:pt x="245" y="105"/>
                  <a:pt x="245" y="105"/>
                </a:cubicBezTo>
                <a:cubicBezTo>
                  <a:pt x="242" y="105"/>
                  <a:pt x="240" y="107"/>
                  <a:pt x="240" y="110"/>
                </a:cubicBezTo>
                <a:cubicBezTo>
                  <a:pt x="240" y="113"/>
                  <a:pt x="242" y="115"/>
                  <a:pt x="245" y="115"/>
                </a:cubicBezTo>
                <a:cubicBezTo>
                  <a:pt x="366" y="115"/>
                  <a:pt x="366" y="115"/>
                  <a:pt x="366" y="115"/>
                </a:cubicBezTo>
                <a:cubicBezTo>
                  <a:pt x="367" y="115"/>
                  <a:pt x="368" y="116"/>
                  <a:pt x="368" y="117"/>
                </a:cubicBezTo>
                <a:cubicBezTo>
                  <a:pt x="368" y="118"/>
                  <a:pt x="367" y="118"/>
                  <a:pt x="366" y="118"/>
                </a:cubicBezTo>
                <a:cubicBezTo>
                  <a:pt x="245" y="118"/>
                  <a:pt x="245" y="118"/>
                  <a:pt x="245" y="118"/>
                </a:cubicBezTo>
                <a:cubicBezTo>
                  <a:pt x="242" y="118"/>
                  <a:pt x="240" y="121"/>
                  <a:pt x="240" y="124"/>
                </a:cubicBezTo>
                <a:cubicBezTo>
                  <a:pt x="240" y="126"/>
                  <a:pt x="242" y="128"/>
                  <a:pt x="245" y="128"/>
                </a:cubicBezTo>
                <a:cubicBezTo>
                  <a:pt x="360" y="128"/>
                  <a:pt x="360" y="128"/>
                  <a:pt x="360" y="128"/>
                </a:cubicBezTo>
                <a:cubicBezTo>
                  <a:pt x="361" y="128"/>
                  <a:pt x="362" y="129"/>
                  <a:pt x="362" y="130"/>
                </a:cubicBezTo>
                <a:cubicBezTo>
                  <a:pt x="362" y="131"/>
                  <a:pt x="361" y="132"/>
                  <a:pt x="360" y="132"/>
                </a:cubicBezTo>
                <a:cubicBezTo>
                  <a:pt x="240" y="132"/>
                  <a:pt x="240" y="132"/>
                  <a:pt x="240" y="132"/>
                </a:cubicBezTo>
                <a:cubicBezTo>
                  <a:pt x="237" y="132"/>
                  <a:pt x="235" y="134"/>
                  <a:pt x="235" y="137"/>
                </a:cubicBezTo>
                <a:cubicBezTo>
                  <a:pt x="235" y="140"/>
                  <a:pt x="237" y="142"/>
                  <a:pt x="240" y="142"/>
                </a:cubicBezTo>
                <a:cubicBezTo>
                  <a:pt x="360" y="142"/>
                  <a:pt x="360" y="142"/>
                  <a:pt x="360" y="142"/>
                </a:cubicBezTo>
                <a:cubicBezTo>
                  <a:pt x="360" y="142"/>
                  <a:pt x="361" y="143"/>
                  <a:pt x="361" y="144"/>
                </a:cubicBezTo>
                <a:cubicBezTo>
                  <a:pt x="361" y="145"/>
                  <a:pt x="360" y="146"/>
                  <a:pt x="360" y="146"/>
                </a:cubicBezTo>
                <a:cubicBezTo>
                  <a:pt x="252" y="146"/>
                  <a:pt x="252" y="146"/>
                  <a:pt x="252" y="146"/>
                </a:cubicBezTo>
                <a:cubicBezTo>
                  <a:pt x="249" y="146"/>
                  <a:pt x="247" y="148"/>
                  <a:pt x="247" y="151"/>
                </a:cubicBezTo>
                <a:cubicBezTo>
                  <a:pt x="247" y="153"/>
                  <a:pt x="249" y="156"/>
                  <a:pt x="252" y="156"/>
                </a:cubicBezTo>
                <a:cubicBezTo>
                  <a:pt x="338" y="156"/>
                  <a:pt x="338" y="156"/>
                  <a:pt x="338" y="156"/>
                </a:cubicBezTo>
                <a:cubicBezTo>
                  <a:pt x="339" y="156"/>
                  <a:pt x="340" y="156"/>
                  <a:pt x="340" y="157"/>
                </a:cubicBezTo>
                <a:cubicBezTo>
                  <a:pt x="340" y="158"/>
                  <a:pt x="339" y="159"/>
                  <a:pt x="338" y="159"/>
                </a:cubicBezTo>
                <a:cubicBezTo>
                  <a:pt x="303" y="159"/>
                  <a:pt x="303" y="159"/>
                  <a:pt x="303" y="159"/>
                </a:cubicBezTo>
                <a:cubicBezTo>
                  <a:pt x="301" y="159"/>
                  <a:pt x="298" y="161"/>
                  <a:pt x="298" y="164"/>
                </a:cubicBezTo>
                <a:cubicBezTo>
                  <a:pt x="298" y="167"/>
                  <a:pt x="301" y="169"/>
                  <a:pt x="303" y="169"/>
                </a:cubicBezTo>
                <a:cubicBezTo>
                  <a:pt x="343" y="169"/>
                  <a:pt x="343" y="169"/>
                  <a:pt x="343" y="169"/>
                </a:cubicBezTo>
                <a:cubicBezTo>
                  <a:pt x="344" y="169"/>
                  <a:pt x="344" y="170"/>
                  <a:pt x="344" y="171"/>
                </a:cubicBezTo>
                <a:cubicBezTo>
                  <a:pt x="344" y="172"/>
                  <a:pt x="344" y="173"/>
                  <a:pt x="343" y="173"/>
                </a:cubicBezTo>
                <a:cubicBezTo>
                  <a:pt x="311" y="173"/>
                  <a:pt x="311" y="173"/>
                  <a:pt x="311" y="173"/>
                </a:cubicBezTo>
                <a:cubicBezTo>
                  <a:pt x="308" y="173"/>
                  <a:pt x="306" y="175"/>
                  <a:pt x="306" y="178"/>
                </a:cubicBezTo>
                <a:cubicBezTo>
                  <a:pt x="306" y="181"/>
                  <a:pt x="308" y="183"/>
                  <a:pt x="311" y="183"/>
                </a:cubicBezTo>
                <a:cubicBezTo>
                  <a:pt x="365" y="183"/>
                  <a:pt x="365" y="183"/>
                  <a:pt x="365" y="183"/>
                </a:cubicBezTo>
                <a:cubicBezTo>
                  <a:pt x="366" y="183"/>
                  <a:pt x="367" y="184"/>
                  <a:pt x="367" y="185"/>
                </a:cubicBezTo>
                <a:cubicBezTo>
                  <a:pt x="367" y="186"/>
                  <a:pt x="366" y="186"/>
                  <a:pt x="365" y="186"/>
                </a:cubicBezTo>
                <a:cubicBezTo>
                  <a:pt x="343" y="186"/>
                  <a:pt x="343" y="186"/>
                  <a:pt x="343" y="186"/>
                </a:cubicBezTo>
                <a:cubicBezTo>
                  <a:pt x="340" y="186"/>
                  <a:pt x="338" y="189"/>
                  <a:pt x="338" y="191"/>
                </a:cubicBezTo>
                <a:cubicBezTo>
                  <a:pt x="338" y="194"/>
                  <a:pt x="340" y="196"/>
                  <a:pt x="343" y="196"/>
                </a:cubicBezTo>
                <a:cubicBezTo>
                  <a:pt x="382" y="196"/>
                  <a:pt x="382" y="196"/>
                  <a:pt x="382" y="196"/>
                </a:cubicBezTo>
                <a:cubicBezTo>
                  <a:pt x="385" y="196"/>
                  <a:pt x="388" y="194"/>
                  <a:pt x="388" y="191"/>
                </a:cubicBezTo>
                <a:cubicBezTo>
                  <a:pt x="388" y="189"/>
                  <a:pt x="385" y="186"/>
                  <a:pt x="382" y="186"/>
                </a:cubicBezTo>
                <a:cubicBezTo>
                  <a:pt x="379" y="186"/>
                  <a:pt x="379" y="186"/>
                  <a:pt x="379" y="186"/>
                </a:cubicBezTo>
                <a:cubicBezTo>
                  <a:pt x="378" y="186"/>
                  <a:pt x="377" y="186"/>
                  <a:pt x="377" y="185"/>
                </a:cubicBezTo>
                <a:cubicBezTo>
                  <a:pt x="377" y="184"/>
                  <a:pt x="378" y="183"/>
                  <a:pt x="379" y="183"/>
                </a:cubicBezTo>
                <a:cubicBezTo>
                  <a:pt x="396" y="183"/>
                  <a:pt x="396" y="183"/>
                  <a:pt x="396" y="183"/>
                </a:cubicBezTo>
                <a:cubicBezTo>
                  <a:pt x="397" y="183"/>
                  <a:pt x="398" y="184"/>
                  <a:pt x="398" y="185"/>
                </a:cubicBezTo>
                <a:cubicBezTo>
                  <a:pt x="398" y="186"/>
                  <a:pt x="397" y="186"/>
                  <a:pt x="396" y="186"/>
                </a:cubicBezTo>
                <a:cubicBezTo>
                  <a:pt x="394" y="186"/>
                  <a:pt x="394" y="186"/>
                  <a:pt x="394" y="186"/>
                </a:cubicBezTo>
                <a:cubicBezTo>
                  <a:pt x="392" y="186"/>
                  <a:pt x="389" y="189"/>
                  <a:pt x="389" y="191"/>
                </a:cubicBezTo>
                <a:cubicBezTo>
                  <a:pt x="389" y="194"/>
                  <a:pt x="392" y="196"/>
                  <a:pt x="394" y="196"/>
                </a:cubicBezTo>
                <a:cubicBezTo>
                  <a:pt x="396" y="196"/>
                  <a:pt x="396" y="196"/>
                  <a:pt x="396" y="196"/>
                </a:cubicBezTo>
                <a:cubicBezTo>
                  <a:pt x="399" y="196"/>
                  <a:pt x="401" y="199"/>
                  <a:pt x="401" y="201"/>
                </a:cubicBezTo>
                <a:cubicBezTo>
                  <a:pt x="401" y="204"/>
                  <a:pt x="399" y="207"/>
                  <a:pt x="396" y="207"/>
                </a:cubicBezTo>
                <a:cubicBezTo>
                  <a:pt x="365" y="207"/>
                  <a:pt x="365" y="207"/>
                  <a:pt x="365" y="207"/>
                </a:cubicBezTo>
                <a:cubicBezTo>
                  <a:pt x="362" y="207"/>
                  <a:pt x="360" y="209"/>
                  <a:pt x="360" y="212"/>
                </a:cubicBezTo>
                <a:cubicBezTo>
                  <a:pt x="360" y="215"/>
                  <a:pt x="362" y="217"/>
                  <a:pt x="365" y="217"/>
                </a:cubicBezTo>
                <a:cubicBezTo>
                  <a:pt x="400" y="217"/>
                  <a:pt x="400" y="217"/>
                  <a:pt x="400" y="217"/>
                </a:cubicBezTo>
                <a:cubicBezTo>
                  <a:pt x="401" y="217"/>
                  <a:pt x="401" y="217"/>
                  <a:pt x="401" y="218"/>
                </a:cubicBezTo>
                <a:cubicBezTo>
                  <a:pt x="401" y="220"/>
                  <a:pt x="401" y="220"/>
                  <a:pt x="400" y="220"/>
                </a:cubicBezTo>
                <a:cubicBezTo>
                  <a:pt x="354" y="220"/>
                  <a:pt x="354" y="220"/>
                  <a:pt x="354" y="220"/>
                </a:cubicBezTo>
                <a:cubicBezTo>
                  <a:pt x="352" y="220"/>
                  <a:pt x="349" y="222"/>
                  <a:pt x="349" y="225"/>
                </a:cubicBezTo>
                <a:cubicBezTo>
                  <a:pt x="349" y="228"/>
                  <a:pt x="352" y="230"/>
                  <a:pt x="354" y="230"/>
                </a:cubicBezTo>
                <a:cubicBezTo>
                  <a:pt x="403" y="230"/>
                  <a:pt x="403" y="230"/>
                  <a:pt x="403" y="230"/>
                </a:cubicBezTo>
                <a:cubicBezTo>
                  <a:pt x="404" y="230"/>
                  <a:pt x="405" y="231"/>
                  <a:pt x="405" y="232"/>
                </a:cubicBezTo>
                <a:cubicBezTo>
                  <a:pt x="405" y="233"/>
                  <a:pt x="404" y="234"/>
                  <a:pt x="403" y="234"/>
                </a:cubicBezTo>
                <a:cubicBezTo>
                  <a:pt x="355" y="234"/>
                  <a:pt x="355" y="234"/>
                  <a:pt x="355" y="234"/>
                </a:cubicBezTo>
                <a:cubicBezTo>
                  <a:pt x="352" y="234"/>
                  <a:pt x="350" y="236"/>
                  <a:pt x="350" y="239"/>
                </a:cubicBezTo>
                <a:cubicBezTo>
                  <a:pt x="350" y="242"/>
                  <a:pt x="352" y="244"/>
                  <a:pt x="355" y="244"/>
                </a:cubicBezTo>
                <a:cubicBezTo>
                  <a:pt x="399" y="244"/>
                  <a:pt x="399" y="244"/>
                  <a:pt x="399" y="244"/>
                </a:cubicBezTo>
                <a:cubicBezTo>
                  <a:pt x="400" y="244"/>
                  <a:pt x="401" y="245"/>
                  <a:pt x="401" y="246"/>
                </a:cubicBezTo>
                <a:cubicBezTo>
                  <a:pt x="401" y="247"/>
                  <a:pt x="400" y="247"/>
                  <a:pt x="399" y="247"/>
                </a:cubicBezTo>
                <a:cubicBezTo>
                  <a:pt x="385" y="247"/>
                  <a:pt x="385" y="247"/>
                  <a:pt x="385" y="247"/>
                </a:cubicBezTo>
                <a:cubicBezTo>
                  <a:pt x="382" y="247"/>
                  <a:pt x="380" y="250"/>
                  <a:pt x="380" y="252"/>
                </a:cubicBezTo>
                <a:cubicBezTo>
                  <a:pt x="380" y="255"/>
                  <a:pt x="382" y="258"/>
                  <a:pt x="385" y="258"/>
                </a:cubicBezTo>
                <a:cubicBezTo>
                  <a:pt x="391" y="258"/>
                  <a:pt x="391" y="258"/>
                  <a:pt x="391" y="258"/>
                </a:cubicBezTo>
                <a:cubicBezTo>
                  <a:pt x="392" y="258"/>
                  <a:pt x="392" y="258"/>
                  <a:pt x="392" y="259"/>
                </a:cubicBezTo>
                <a:cubicBezTo>
                  <a:pt x="392" y="260"/>
                  <a:pt x="392" y="261"/>
                  <a:pt x="391" y="261"/>
                </a:cubicBezTo>
                <a:cubicBezTo>
                  <a:pt x="389" y="261"/>
                  <a:pt x="389" y="261"/>
                  <a:pt x="389" y="261"/>
                </a:cubicBezTo>
                <a:cubicBezTo>
                  <a:pt x="384" y="261"/>
                  <a:pt x="380" y="265"/>
                  <a:pt x="380" y="269"/>
                </a:cubicBezTo>
                <a:cubicBezTo>
                  <a:pt x="380" y="274"/>
                  <a:pt x="384" y="278"/>
                  <a:pt x="389" y="278"/>
                </a:cubicBezTo>
                <a:cubicBezTo>
                  <a:pt x="421" y="278"/>
                  <a:pt x="421" y="278"/>
                  <a:pt x="421" y="278"/>
                </a:cubicBezTo>
                <a:cubicBezTo>
                  <a:pt x="424" y="278"/>
                  <a:pt x="427" y="276"/>
                  <a:pt x="427" y="273"/>
                </a:cubicBezTo>
                <a:cubicBezTo>
                  <a:pt x="427" y="270"/>
                  <a:pt x="424" y="268"/>
                  <a:pt x="421" y="268"/>
                </a:cubicBezTo>
                <a:cubicBezTo>
                  <a:pt x="416" y="268"/>
                  <a:pt x="416" y="268"/>
                  <a:pt x="416" y="268"/>
                </a:cubicBezTo>
                <a:cubicBezTo>
                  <a:pt x="415" y="268"/>
                  <a:pt x="414" y="267"/>
                  <a:pt x="414" y="266"/>
                </a:cubicBezTo>
                <a:cubicBezTo>
                  <a:pt x="414" y="265"/>
                  <a:pt x="415" y="264"/>
                  <a:pt x="416" y="264"/>
                </a:cubicBezTo>
                <a:cubicBezTo>
                  <a:pt x="430" y="264"/>
                  <a:pt x="430" y="264"/>
                  <a:pt x="430" y="264"/>
                </a:cubicBezTo>
                <a:cubicBezTo>
                  <a:pt x="432" y="264"/>
                  <a:pt x="435" y="262"/>
                  <a:pt x="435" y="259"/>
                </a:cubicBezTo>
                <a:cubicBezTo>
                  <a:pt x="435" y="256"/>
                  <a:pt x="432" y="254"/>
                  <a:pt x="430" y="254"/>
                </a:cubicBezTo>
                <a:cubicBezTo>
                  <a:pt x="423" y="254"/>
                  <a:pt x="423" y="254"/>
                  <a:pt x="423" y="254"/>
                </a:cubicBezTo>
                <a:cubicBezTo>
                  <a:pt x="422" y="254"/>
                  <a:pt x="422" y="253"/>
                  <a:pt x="422" y="252"/>
                </a:cubicBezTo>
                <a:cubicBezTo>
                  <a:pt x="422" y="251"/>
                  <a:pt x="422" y="251"/>
                  <a:pt x="423" y="251"/>
                </a:cubicBezTo>
                <a:cubicBezTo>
                  <a:pt x="434" y="251"/>
                  <a:pt x="434" y="251"/>
                  <a:pt x="434" y="251"/>
                </a:cubicBezTo>
                <a:cubicBezTo>
                  <a:pt x="437" y="251"/>
                  <a:pt x="439" y="248"/>
                  <a:pt x="439" y="246"/>
                </a:cubicBezTo>
                <a:cubicBezTo>
                  <a:pt x="439" y="243"/>
                  <a:pt x="437" y="241"/>
                  <a:pt x="434" y="241"/>
                </a:cubicBezTo>
                <a:cubicBezTo>
                  <a:pt x="422" y="240"/>
                  <a:pt x="422" y="240"/>
                  <a:pt x="422" y="240"/>
                </a:cubicBezTo>
                <a:cubicBezTo>
                  <a:pt x="421" y="240"/>
                  <a:pt x="420" y="240"/>
                  <a:pt x="420" y="239"/>
                </a:cubicBezTo>
                <a:cubicBezTo>
                  <a:pt x="420" y="238"/>
                  <a:pt x="421" y="237"/>
                  <a:pt x="422" y="237"/>
                </a:cubicBezTo>
                <a:cubicBezTo>
                  <a:pt x="442" y="237"/>
                  <a:pt x="442" y="237"/>
                  <a:pt x="442" y="237"/>
                </a:cubicBezTo>
                <a:cubicBezTo>
                  <a:pt x="458" y="237"/>
                  <a:pt x="472" y="224"/>
                  <a:pt x="473" y="209"/>
                </a:cubicBezTo>
                <a:cubicBezTo>
                  <a:pt x="475" y="208"/>
                  <a:pt x="476" y="206"/>
                  <a:pt x="476" y="205"/>
                </a:cubicBezTo>
                <a:cubicBezTo>
                  <a:pt x="476" y="202"/>
                  <a:pt x="474" y="200"/>
                  <a:pt x="471"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53535"/>
              </a:solidFill>
            </a:endParaRPr>
          </a:p>
        </p:txBody>
      </p:sp>
    </p:spTree>
    <p:extLst>
      <p:ext uri="{BB962C8B-B14F-4D97-AF65-F5344CB8AC3E}">
        <p14:creationId xmlns:p14="http://schemas.microsoft.com/office/powerpoint/2010/main" val="35045189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65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0" y="1189177"/>
            <a:ext cx="11655078" cy="2263268"/>
          </a:xfrm>
        </p:spPr>
        <p:txBody>
          <a:bodyPr>
            <a:spAutoFit/>
          </a:bodyPr>
          <a:lstStyle>
            <a:lvl1pPr marL="0" indent="0">
              <a:buNone/>
              <a:defRPr/>
            </a:lvl1pPr>
            <a:lvl2pPr marL="224097" indent="0">
              <a:buNone/>
              <a:defRPr/>
            </a:lvl2pPr>
            <a:lvl3pPr marL="448193" indent="0">
              <a:buNone/>
              <a:defRPr/>
            </a:lvl3pPr>
            <a:lvl4pPr marL="672290" indent="0">
              <a:buNone/>
              <a:defRPr/>
            </a:lvl4pPr>
            <a:lvl5pPr marL="896386" indent="0">
              <a:buNone/>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1859672"/>
      </p:ext>
    </p:extLst>
  </p:cSld>
  <p:clrMapOvr>
    <a:masterClrMapping/>
  </p:clrMapOvr>
  <p:transition>
    <p:fade/>
  </p:transition>
</p:sldLayout>
</file>

<file path=ppt/slideLayouts/slideLayout65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Click to edit Master title style</a:t>
            </a:r>
          </a:p>
        </p:txBody>
      </p:sp>
      <p:sp>
        <p:nvSpPr>
          <p:cNvPr id="3" name="Text Placeholder 2"/>
          <p:cNvSpPr>
            <a:spLocks noGrp="1"/>
          </p:cNvSpPr>
          <p:nvPr>
            <p:ph type="body" sz="quarter" idx="10"/>
          </p:nvPr>
        </p:nvSpPr>
        <p:spPr>
          <a:xfrm>
            <a:off x="269303" y="1187644"/>
            <a:ext cx="11655078" cy="226658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86612746"/>
      </p:ext>
    </p:extLst>
  </p:cSld>
  <p:clrMapOvr>
    <a:masterClrMapping/>
  </p:clrMapOvr>
  <p:transition>
    <p:fade/>
  </p:transition>
</p:sldLayout>
</file>

<file path=ppt/slideLayouts/slideLayout65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53" indent="0">
              <a:buFont typeface="Wingdings" panose="05000000000000000000" pitchFamily="2" charset="2"/>
              <a:buNone/>
              <a:defRPr sz="2353" b="0"/>
            </a:lvl2pPr>
            <a:lvl3pPr marL="441968" indent="0">
              <a:buFont typeface="Wingdings" panose="05000000000000000000" pitchFamily="2" charset="2"/>
              <a:buNone/>
              <a:tabLst/>
              <a:defRPr sz="2157" b="0"/>
            </a:lvl3pPr>
            <a:lvl4pPr marL="639608" indent="0">
              <a:buFont typeface="Wingdings" panose="05000000000000000000" pitchFamily="2" charset="2"/>
              <a:buNone/>
              <a:defRPr sz="2157" b="0"/>
            </a:lvl4pPr>
            <a:lvl5pPr marL="837250" indent="0">
              <a:buFont typeface="Wingdings" panose="05000000000000000000" pitchFamily="2" charset="2"/>
              <a:buNone/>
              <a:tabLst/>
              <a:defRPr sz="2157"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4" y="1187644"/>
            <a:ext cx="5378548" cy="2082207"/>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53"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968"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08"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250"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17" marR="0" lvl="0" indent="-504217" algn="l" defTabSz="914367" rtl="0" eaLnBrk="1" fontAlgn="auto" latinLnBrk="0" hangingPunct="1">
              <a:lnSpc>
                <a:spcPct val="90000"/>
              </a:lnSpc>
              <a:spcBef>
                <a:spcPts val="1200"/>
              </a:spcBef>
              <a:spcAft>
                <a:spcPts val="0"/>
              </a:spcAft>
              <a:buClr>
                <a:schemeClr val="tx1"/>
              </a:buClr>
              <a:buSzPct val="90000"/>
              <a:tabLst/>
            </a:pPr>
            <a:r>
              <a:rPr lang="en-US" dirty="0"/>
              <a:t>Click to edit Master text styles</a:t>
            </a:r>
          </a:p>
          <a:p>
            <a:pPr marL="698746" marR="0" lvl="1" indent="-448193" algn="l" defTabSz="914367" rtl="0" eaLnBrk="1" fontAlgn="auto" latinLnBrk="0" hangingPunct="1">
              <a:lnSpc>
                <a:spcPct val="90000"/>
              </a:lnSpc>
              <a:spcBef>
                <a:spcPct val="20000"/>
              </a:spcBef>
              <a:spcAft>
                <a:spcPts val="0"/>
              </a:spcAft>
              <a:buClrTx/>
              <a:buSzPct val="90000"/>
              <a:tabLst/>
            </a:pPr>
            <a:r>
              <a:rPr lang="en-US" dirty="0"/>
              <a:t>Second level</a:t>
            </a:r>
          </a:p>
          <a:p>
            <a:pPr marL="890161" marR="0" lvl="2" indent="-448193" algn="l" defTabSz="914367" rtl="0" eaLnBrk="1" fontAlgn="auto" latinLnBrk="0" hangingPunct="1">
              <a:lnSpc>
                <a:spcPct val="90000"/>
              </a:lnSpc>
              <a:spcBef>
                <a:spcPct val="20000"/>
              </a:spcBef>
              <a:spcAft>
                <a:spcPts val="0"/>
              </a:spcAft>
              <a:buClrTx/>
              <a:buSzPct val="90000"/>
              <a:tabLst/>
            </a:pPr>
            <a:r>
              <a:rPr lang="en-US" dirty="0"/>
              <a:t>Third level</a:t>
            </a:r>
          </a:p>
          <a:p>
            <a:pPr marL="1087802" marR="0" lvl="3" indent="-448193" algn="l" defTabSz="914367" rtl="0" eaLnBrk="1" fontAlgn="auto" latinLnBrk="0" hangingPunct="1">
              <a:lnSpc>
                <a:spcPct val="90000"/>
              </a:lnSpc>
              <a:spcBef>
                <a:spcPct val="20000"/>
              </a:spcBef>
              <a:spcAft>
                <a:spcPts val="0"/>
              </a:spcAft>
              <a:buClrTx/>
              <a:buSzPct val="90000"/>
              <a:tabLst/>
            </a:pPr>
            <a:r>
              <a:rPr lang="en-US" dirty="0"/>
              <a:t>Fourth level</a:t>
            </a:r>
          </a:p>
          <a:p>
            <a:pPr marL="1285443" marR="0" lvl="4" indent="-448193" algn="l" defTabSz="914367" rtl="0" eaLnBrk="1" fontAlgn="auto" latinLnBrk="0" hangingPunct="1">
              <a:lnSpc>
                <a:spcPct val="90000"/>
              </a:lnSpc>
              <a:spcBef>
                <a:spcPct val="20000"/>
              </a:spcBef>
              <a:spcAft>
                <a:spcPts val="0"/>
              </a:spcAft>
              <a:buClrTx/>
              <a:buSzPct val="90000"/>
              <a:tabLst/>
            </a:pPr>
            <a:r>
              <a:rPr lang="en-US" dirty="0"/>
              <a:t>Fifth level</a:t>
            </a:r>
          </a:p>
        </p:txBody>
      </p:sp>
    </p:spTree>
    <p:extLst>
      <p:ext uri="{BB962C8B-B14F-4D97-AF65-F5344CB8AC3E}">
        <p14:creationId xmlns:p14="http://schemas.microsoft.com/office/powerpoint/2010/main" val="3585310806"/>
      </p:ext>
    </p:extLst>
  </p:cSld>
  <p:clrMapOvr>
    <a:masterClrMapping/>
  </p:clrMapOvr>
  <p:transition>
    <p:fade/>
  </p:transition>
</p:sldLayout>
</file>

<file path=ppt/slideLayouts/slideLayout65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227209" indent="-227209">
              <a:spcBef>
                <a:spcPts val="1200"/>
              </a:spcBef>
              <a:buClr>
                <a:schemeClr val="tx1"/>
              </a:buClr>
              <a:buFont typeface="Wingdings" panose="05000000000000000000" pitchFamily="2" charset="2"/>
              <a:buChar char=""/>
              <a:defRPr sz="2941" b="0">
                <a:latin typeface="+mn-lt"/>
              </a:defRPr>
            </a:lvl1pPr>
            <a:lvl2pPr marL="418625" indent="-168072">
              <a:buFont typeface="Wingdings" panose="05000000000000000000" pitchFamily="2" charset="2"/>
              <a:buChar char=""/>
              <a:defRPr sz="2353" b="0"/>
            </a:lvl2pPr>
            <a:lvl3pPr marL="627160" indent="-185191">
              <a:buFont typeface="Wingdings" panose="05000000000000000000" pitchFamily="2" charset="2"/>
              <a:buChar char=""/>
              <a:tabLst/>
              <a:defRPr sz="2157" b="0"/>
            </a:lvl3pPr>
            <a:lvl4pPr marL="812350" indent="-172742">
              <a:buFont typeface="Wingdings" panose="05000000000000000000" pitchFamily="2" charset="2"/>
              <a:buChar char=""/>
              <a:defRPr sz="2157" b="0"/>
            </a:lvl4pPr>
            <a:lvl5pPr marL="1003766" indent="-166517">
              <a:buFont typeface="Wingdings" panose="05000000000000000000" pitchFamily="2" charset="2"/>
              <a:buChar char=""/>
              <a:tabLst/>
              <a:defRPr sz="2157"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4" y="1187644"/>
            <a:ext cx="5378548" cy="2082207"/>
          </a:xfrm>
        </p:spPr>
        <p:txBody>
          <a:bodyPr wrap="square">
            <a:spAutoFit/>
          </a:bodyPr>
          <a:lstStyle>
            <a:lvl1pPr marL="281677" indent="-281677">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698" indent="-336145">
              <a:defRPr lang="en-US" sz="2353" b="0" kern="1200" spc="0" baseline="0" dirty="0">
                <a:gradFill>
                  <a:gsLst>
                    <a:gs pos="1250">
                      <a:schemeClr val="tx1"/>
                    </a:gs>
                    <a:gs pos="100000">
                      <a:schemeClr val="tx1"/>
                    </a:gs>
                  </a:gsLst>
                  <a:lin ang="5400000" scaled="0"/>
                </a:gradFill>
                <a:latin typeface="+mn-lt"/>
                <a:ea typeface="+mn-ea"/>
                <a:cs typeface="+mn-cs"/>
              </a:defRPr>
            </a:lvl2pPr>
            <a:lvl3pPr marL="778113" indent="-336145">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753" indent="-336145">
              <a:defRPr lang="en-US" sz="2157" b="0" kern="1200" spc="0" baseline="0" dirty="0">
                <a:gradFill>
                  <a:gsLst>
                    <a:gs pos="1250">
                      <a:schemeClr val="tx1"/>
                    </a:gs>
                    <a:gs pos="100000">
                      <a:schemeClr val="tx1"/>
                    </a:gs>
                  </a:gsLst>
                  <a:lin ang="5400000" scaled="0"/>
                </a:gradFill>
                <a:latin typeface="+mn-lt"/>
                <a:ea typeface="+mn-ea"/>
                <a:cs typeface="+mn-cs"/>
              </a:defRPr>
            </a:lvl4pPr>
            <a:lvl5pPr marL="1173395" indent="-336145">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09" marR="0" lvl="0"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dirty="0"/>
              <a:t>Click to edit Master text styles</a:t>
            </a:r>
          </a:p>
          <a:p>
            <a:pPr marL="418625" marR="0" lvl="1" indent="-168072"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Second level</a:t>
            </a:r>
          </a:p>
          <a:p>
            <a:pPr marL="627160" marR="0" lvl="2" indent="-185191"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Third level</a:t>
            </a:r>
          </a:p>
          <a:p>
            <a:pPr marL="812350" marR="0" lvl="3" indent="-172742"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Fourth level</a:t>
            </a:r>
          </a:p>
          <a:p>
            <a:pPr marL="1003766" marR="0" lvl="4" indent="-16651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Fifth level</a:t>
            </a:r>
          </a:p>
        </p:txBody>
      </p:sp>
    </p:spTree>
    <p:extLst>
      <p:ext uri="{BB962C8B-B14F-4D97-AF65-F5344CB8AC3E}">
        <p14:creationId xmlns:p14="http://schemas.microsoft.com/office/powerpoint/2010/main" val="2266086789"/>
      </p:ext>
    </p:extLst>
  </p:cSld>
  <p:clrMapOvr>
    <a:masterClrMapping/>
  </p:clrMapOvr>
  <p:transition>
    <p:fade/>
  </p:transition>
</p:sldLayout>
</file>

<file path=ppt/slideLayouts/slideLayout65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273261156"/>
      </p:ext>
    </p:extLst>
  </p:cSld>
  <p:clrMapOvr>
    <a:masterClrMapping/>
  </p:clrMapOvr>
  <p:transition>
    <p:fade/>
  </p:transition>
</p:sldLayout>
</file>

<file path=ppt/slideLayouts/slideLayout659.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290371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2225866"/>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2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09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1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29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0.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41072768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61.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32279381"/>
      </p:ext>
    </p:extLst>
  </p:cSld>
  <p:clrMapOvr>
    <a:masterClrMapping/>
  </p:clrMapOvr>
  <p:transition>
    <p:fade/>
  </p:transition>
</p:sldLayout>
</file>

<file path=ppt/slideLayouts/slideLayout66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35017983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63.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571891456"/>
      </p:ext>
    </p:extLst>
  </p:cSld>
  <p:clrMapOvr>
    <a:masterClrMapping/>
  </p:clrMapOvr>
  <p:transition>
    <p:fade/>
  </p:transition>
  <p:extLst mod="1">
    <p:ext uri="{DCECCB84-F9BA-43D5-87BE-67443E8EF086}">
      <p15:sldGuideLst xmlns:p15="http://schemas.microsoft.com/office/powerpoint/2012/main">
        <p15:guide id="1" pos="3427">
          <p15:clr>
            <a:srgbClr val="FBAE40"/>
          </p15:clr>
        </p15:guide>
      </p15:sldGuideLst>
    </p:ext>
  </p:extLst>
</p:sldLayout>
</file>

<file path=ppt/slideLayouts/slideLayout66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3171545"/>
      </p:ext>
    </p:extLst>
  </p:cSld>
  <p:clrMapOvr>
    <a:masterClrMapping/>
  </p:clrMapOvr>
  <p:transition>
    <p:fade/>
  </p:transition>
</p:sldLayout>
</file>

<file path=ppt/slideLayouts/slideLayout66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25031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2225866"/>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2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09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1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29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8533946"/>
      </p:ext>
    </p:extLst>
  </p:cSld>
  <p:clrMapOvr>
    <a:masterClrMapping/>
  </p:clrMapOvr>
  <p:transition>
    <p:fade/>
  </p:transition>
</p:sldLayout>
</file>

<file path=ppt/slideLayouts/slideLayout667.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dirty="0">
                <a:gradFill>
                  <a:gsLst>
                    <a:gs pos="0">
                      <a:srgbClr val="FFFFFF"/>
                    </a:gs>
                    <a:gs pos="100000">
                      <a:srgbClr val="FFFFFF"/>
                    </a:gs>
                  </a:gsLst>
                  <a:lin ang="5400000" scaled="0"/>
                </a:gradFill>
                <a:cs typeface="Segoe UI" pitchFamily="34" charset="0"/>
              </a:rPr>
              <a:t>© Copyright Microsoft Corporation. All rights reserved. </a:t>
            </a:r>
          </a:p>
        </p:txBody>
      </p:sp>
      <p:pic>
        <p:nvPicPr>
          <p:cNvPr id="8" name="Picture 7"/>
          <p:cNvPicPr>
            <a:picLocks noChangeAspect="1"/>
          </p:cNvPicPr>
          <p:nvPr userDrawn="1"/>
        </p:nvPicPr>
        <p:blipFill>
          <a:blip r:embed="rId2"/>
          <a:stretch>
            <a:fillRect/>
          </a:stretch>
        </p:blipFill>
        <p:spPr bwMode="black">
          <a:xfrm>
            <a:off x="448212" y="471692"/>
            <a:ext cx="1454257" cy="304828"/>
          </a:xfrm>
          <a:prstGeom prst="rect">
            <a:avLst/>
          </a:prstGeom>
        </p:spPr>
      </p:pic>
    </p:spTree>
    <p:extLst>
      <p:ext uri="{BB962C8B-B14F-4D97-AF65-F5344CB8AC3E}">
        <p14:creationId xmlns:p14="http://schemas.microsoft.com/office/powerpoint/2010/main" val="332001780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6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1151787339"/>
      </p:ext>
    </p:extLst>
  </p:cSld>
  <p:clrMapOvr>
    <a:masterClrMapping/>
  </p:clrMapOvr>
  <p:transition>
    <p:fade/>
  </p:transition>
</p:sldLayout>
</file>

<file path=ppt/slideLayouts/slideLayout669.xml><?xml version="1.0" encoding="utf-8"?>
<p:sldLayout xmlns:a="http://schemas.openxmlformats.org/drawingml/2006/main" xmlns:r="http://schemas.openxmlformats.org/officeDocument/2006/relationships" xmlns:p="http://schemas.openxmlformats.org/presentationml/2006/main" userDrawn="1">
  <p:cSld name="Title and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0078D7"/>
                </a:solidFill>
              </a:defRPr>
            </a:lvl1pPr>
          </a:lstStyle>
          <a:p>
            <a:r>
              <a:rPr lang="en-US"/>
              <a:t>Click to edit Master title style</a:t>
            </a:r>
          </a:p>
        </p:txBody>
      </p:sp>
      <p:sp>
        <p:nvSpPr>
          <p:cNvPr id="6" name="Text Placeholder 5"/>
          <p:cNvSpPr>
            <a:spLocks noGrp="1"/>
          </p:cNvSpPr>
          <p:nvPr>
            <p:ph type="body" sz="quarter" idx="10"/>
          </p:nvPr>
        </p:nvSpPr>
        <p:spPr>
          <a:xfrm>
            <a:off x="358570" y="1344828"/>
            <a:ext cx="11474238" cy="2025106"/>
          </a:xfrm>
        </p:spPr>
        <p:txBody>
          <a:bodyPr>
            <a:spAutoFit/>
          </a:bodyPr>
          <a:lstStyle>
            <a:lvl1pPr marL="0" indent="0">
              <a:spcBef>
                <a:spcPts val="588"/>
              </a:spcBef>
              <a:buNone/>
              <a:defRPr sz="2745" spc="-29" baseline="0">
                <a:solidFill>
                  <a:srgbClr val="0072C6"/>
                </a:solidFill>
                <a:latin typeface="+mj-lt"/>
              </a:defRPr>
            </a:lvl1pPr>
            <a:lvl2pPr marL="0" indent="0">
              <a:spcBef>
                <a:spcPts val="588"/>
              </a:spcBef>
              <a:buFontTx/>
              <a:buNone/>
              <a:defRPr sz="1961"/>
            </a:lvl2pPr>
            <a:lvl3pPr marL="224097" indent="0">
              <a:spcBef>
                <a:spcPts val="588"/>
              </a:spcBef>
              <a:buNone/>
              <a:defRPr/>
            </a:lvl3pPr>
            <a:lvl4pPr marL="448193" indent="0">
              <a:spcBef>
                <a:spcPts val="588"/>
              </a:spcBef>
              <a:buNone/>
              <a:defRPr/>
            </a:lvl4pPr>
            <a:lvl5pPr marL="672290" indent="0">
              <a:spcBef>
                <a:spcPts val="588"/>
              </a:spcBef>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249043"/>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a:gradFill>
                  <a:gsLst>
                    <a:gs pos="0">
                      <a:srgbClr val="FFFFFF"/>
                    </a:gs>
                    <a:gs pos="100000">
                      <a:srgbClr val="FFFFFF"/>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a:stretch>
            <a:fillRect/>
          </a:stretch>
        </p:blipFill>
        <p:spPr bwMode="black">
          <a:xfrm>
            <a:off x="451632" y="470067"/>
            <a:ext cx="1423303" cy="304828"/>
          </a:xfrm>
          <a:prstGeom prst="rect">
            <a:avLst/>
          </a:prstGeom>
        </p:spPr>
      </p:pic>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0.xml><?xml version="1.0" encoding="utf-8"?>
<p:sldLayout xmlns:a="http://schemas.openxmlformats.org/drawingml/2006/main" xmlns:r="http://schemas.openxmlformats.org/officeDocument/2006/relationships" xmlns:p="http://schemas.openxmlformats.org/presentationml/2006/main" preserve="1">
  <p:cSld name="Walkin (event name)">
    <p:bg>
      <p:bgPr>
        <a:solidFill>
          <a:schemeClr val="accent1"/>
        </a:solidFill>
        <a:effectLst/>
      </p:bgPr>
    </p:bg>
    <p:spTree>
      <p:nvGrpSpPr>
        <p:cNvPr id="1" name=""/>
        <p:cNvGrpSpPr/>
        <p:nvPr/>
      </p:nvGrpSpPr>
      <p:grpSpPr>
        <a:xfrm>
          <a:off x="0" y="0"/>
          <a:ext cx="0" cy="0"/>
          <a:chOff x="0" y="0"/>
          <a:chExt cx="0" cy="0"/>
        </a:xfrm>
      </p:grpSpPr>
      <p:sp>
        <p:nvSpPr>
          <p:cNvPr id="105" name="Freeform: Shape 104"/>
          <p:cNvSpPr>
            <a:spLocks/>
          </p:cNvSpPr>
          <p:nvPr/>
        </p:nvSpPr>
        <p:spPr bwMode="gray">
          <a:xfrm>
            <a:off x="346" y="4168248"/>
            <a:ext cx="12191655" cy="2689753"/>
          </a:xfrm>
          <a:custGeom>
            <a:avLst/>
            <a:gdLst>
              <a:gd name="connsiteX0" fmla="*/ 5679089 w 12449404"/>
              <a:gd name="connsiteY0" fmla="*/ 0 h 2048448"/>
              <a:gd name="connsiteX1" fmla="*/ 6408130 w 12449404"/>
              <a:gd name="connsiteY1" fmla="*/ 0 h 2048448"/>
              <a:gd name="connsiteX2" fmla="*/ 6408130 w 12449404"/>
              <a:gd name="connsiteY2" fmla="*/ 578198 h 2048448"/>
              <a:gd name="connsiteX3" fmla="*/ 6867090 w 12449404"/>
              <a:gd name="connsiteY3" fmla="*/ 606386 h 2048448"/>
              <a:gd name="connsiteX4" fmla="*/ 7118635 w 12449404"/>
              <a:gd name="connsiteY4" fmla="*/ 606386 h 2048448"/>
              <a:gd name="connsiteX5" fmla="*/ 7118635 w 12449404"/>
              <a:gd name="connsiteY5" fmla="*/ 483901 h 2048448"/>
              <a:gd name="connsiteX6" fmla="*/ 7128240 w 12449404"/>
              <a:gd name="connsiteY6" fmla="*/ 483901 h 2048448"/>
              <a:gd name="connsiteX7" fmla="*/ 7128240 w 12449404"/>
              <a:gd name="connsiteY7" fmla="*/ 225552 h 2048448"/>
              <a:gd name="connsiteX8" fmla="*/ 7501176 w 12449404"/>
              <a:gd name="connsiteY8" fmla="*/ 225552 h 2048448"/>
              <a:gd name="connsiteX9" fmla="*/ 7501176 w 12449404"/>
              <a:gd name="connsiteY9" fmla="*/ 339268 h 2048448"/>
              <a:gd name="connsiteX10" fmla="*/ 7539643 w 12449404"/>
              <a:gd name="connsiteY10" fmla="*/ 339268 h 2048448"/>
              <a:gd name="connsiteX11" fmla="*/ 7539643 w 12449404"/>
              <a:gd name="connsiteY11" fmla="*/ 483901 h 2048448"/>
              <a:gd name="connsiteX12" fmla="*/ 7646440 w 12449404"/>
              <a:gd name="connsiteY12" fmla="*/ 483901 h 2048448"/>
              <a:gd name="connsiteX13" fmla="*/ 7646440 w 12449404"/>
              <a:gd name="connsiteY13" fmla="*/ 643969 h 2048448"/>
              <a:gd name="connsiteX14" fmla="*/ 8043905 w 12449404"/>
              <a:gd name="connsiteY14" fmla="*/ 643969 h 2048448"/>
              <a:gd name="connsiteX15" fmla="*/ 8043905 w 12449404"/>
              <a:gd name="connsiteY15" fmla="*/ 744644 h 2048448"/>
              <a:gd name="connsiteX16" fmla="*/ 8497281 w 12449404"/>
              <a:gd name="connsiteY16" fmla="*/ 744644 h 2048448"/>
              <a:gd name="connsiteX17" fmla="*/ 8497281 w 12449404"/>
              <a:gd name="connsiteY17" fmla="*/ 777377 h 2048448"/>
              <a:gd name="connsiteX18" fmla="*/ 8516897 w 12449404"/>
              <a:gd name="connsiteY18" fmla="*/ 777377 h 2048448"/>
              <a:gd name="connsiteX19" fmla="*/ 8516897 w 12449404"/>
              <a:gd name="connsiteY19" fmla="*/ 965361 h 2048448"/>
              <a:gd name="connsiteX20" fmla="*/ 8865577 w 12449404"/>
              <a:gd name="connsiteY20" fmla="*/ 965361 h 2048448"/>
              <a:gd name="connsiteX21" fmla="*/ 8865577 w 12449404"/>
              <a:gd name="connsiteY21" fmla="*/ 525721 h 2048448"/>
              <a:gd name="connsiteX22" fmla="*/ 8968665 w 12449404"/>
              <a:gd name="connsiteY22" fmla="*/ 525721 h 2048448"/>
              <a:gd name="connsiteX23" fmla="*/ 8968665 w 12449404"/>
              <a:gd name="connsiteY23" fmla="*/ 386248 h 2048448"/>
              <a:gd name="connsiteX24" fmla="*/ 9271866 w 12449404"/>
              <a:gd name="connsiteY24" fmla="*/ 386248 h 2048448"/>
              <a:gd name="connsiteX25" fmla="*/ 9271866 w 12449404"/>
              <a:gd name="connsiteY25" fmla="*/ 525721 h 2048448"/>
              <a:gd name="connsiteX26" fmla="*/ 9368890 w 12449404"/>
              <a:gd name="connsiteY26" fmla="*/ 525721 h 2048448"/>
              <a:gd name="connsiteX27" fmla="*/ 9368890 w 12449404"/>
              <a:gd name="connsiteY27" fmla="*/ 58792 h 2048448"/>
              <a:gd name="connsiteX28" fmla="*/ 10072314 w 12449404"/>
              <a:gd name="connsiteY28" fmla="*/ 58792 h 2048448"/>
              <a:gd name="connsiteX29" fmla="*/ 10072314 w 12449404"/>
              <a:gd name="connsiteY29" fmla="*/ 616681 h 2048448"/>
              <a:gd name="connsiteX30" fmla="*/ 10514986 w 12449404"/>
              <a:gd name="connsiteY30" fmla="*/ 255872 h 2048448"/>
              <a:gd name="connsiteX31" fmla="*/ 10514986 w 12449404"/>
              <a:gd name="connsiteY31" fmla="*/ 643969 h 2048448"/>
              <a:gd name="connsiteX32" fmla="*/ 10757546 w 12449404"/>
              <a:gd name="connsiteY32" fmla="*/ 643969 h 2048448"/>
              <a:gd name="connsiteX33" fmla="*/ 10757546 w 12449404"/>
              <a:gd name="connsiteY33" fmla="*/ 525721 h 2048448"/>
              <a:gd name="connsiteX34" fmla="*/ 10860634 w 12449404"/>
              <a:gd name="connsiteY34" fmla="*/ 525721 h 2048448"/>
              <a:gd name="connsiteX35" fmla="*/ 10860634 w 12449404"/>
              <a:gd name="connsiteY35" fmla="*/ 386248 h 2048448"/>
              <a:gd name="connsiteX36" fmla="*/ 11163835 w 12449404"/>
              <a:gd name="connsiteY36" fmla="*/ 386248 h 2048448"/>
              <a:gd name="connsiteX37" fmla="*/ 11163835 w 12449404"/>
              <a:gd name="connsiteY37" fmla="*/ 525721 h 2048448"/>
              <a:gd name="connsiteX38" fmla="*/ 11266923 w 12449404"/>
              <a:gd name="connsiteY38" fmla="*/ 525721 h 2048448"/>
              <a:gd name="connsiteX39" fmla="*/ 11266923 w 12449404"/>
              <a:gd name="connsiteY39" fmla="*/ 965361 h 2048448"/>
              <a:gd name="connsiteX40" fmla="*/ 11612572 w 12449404"/>
              <a:gd name="connsiteY40" fmla="*/ 965361 h 2048448"/>
              <a:gd name="connsiteX41" fmla="*/ 11612572 w 12449404"/>
              <a:gd name="connsiteY41" fmla="*/ 777377 h 2048448"/>
              <a:gd name="connsiteX42" fmla="*/ 12088596 w 12449404"/>
              <a:gd name="connsiteY42" fmla="*/ 777377 h 2048448"/>
              <a:gd name="connsiteX43" fmla="*/ 12088596 w 12449404"/>
              <a:gd name="connsiteY43" fmla="*/ 1374681 h 2048448"/>
              <a:gd name="connsiteX44" fmla="*/ 12449404 w 12449404"/>
              <a:gd name="connsiteY44" fmla="*/ 1374681 h 2048448"/>
              <a:gd name="connsiteX45" fmla="*/ 12449404 w 12449404"/>
              <a:gd name="connsiteY45" fmla="*/ 1677881 h 2048448"/>
              <a:gd name="connsiteX46" fmla="*/ 12436715 w 12449404"/>
              <a:gd name="connsiteY46" fmla="*/ 1677881 h 2048448"/>
              <a:gd name="connsiteX47" fmla="*/ 12436715 w 12449404"/>
              <a:gd name="connsiteY47" fmla="*/ 2048448 h 2048448"/>
              <a:gd name="connsiteX48" fmla="*/ 0 w 12449404"/>
              <a:gd name="connsiteY48" fmla="*/ 2048448 h 2048448"/>
              <a:gd name="connsiteX49" fmla="*/ 0 w 12449404"/>
              <a:gd name="connsiteY49" fmla="*/ 1406374 h 2048448"/>
              <a:gd name="connsiteX50" fmla="*/ 45352 w 12449404"/>
              <a:gd name="connsiteY50" fmla="*/ 1406374 h 2048448"/>
              <a:gd name="connsiteX51" fmla="*/ 45352 w 12449404"/>
              <a:gd name="connsiteY51" fmla="*/ 1140624 h 2048448"/>
              <a:gd name="connsiteX52" fmla="*/ 657888 w 12449404"/>
              <a:gd name="connsiteY52" fmla="*/ 1140624 h 2048448"/>
              <a:gd name="connsiteX53" fmla="*/ 657888 w 12449404"/>
              <a:gd name="connsiteY53" fmla="*/ 879713 h 2048448"/>
              <a:gd name="connsiteX54" fmla="*/ 1116848 w 12449404"/>
              <a:gd name="connsiteY54" fmla="*/ 879713 h 2048448"/>
              <a:gd name="connsiteX55" fmla="*/ 1116848 w 12449404"/>
              <a:gd name="connsiteY55" fmla="*/ 1197168 h 2048448"/>
              <a:gd name="connsiteX56" fmla="*/ 1597874 w 12449404"/>
              <a:gd name="connsiteY56" fmla="*/ 1197168 h 2048448"/>
              <a:gd name="connsiteX57" fmla="*/ 1597874 w 12449404"/>
              <a:gd name="connsiteY57" fmla="*/ 807564 h 2048448"/>
              <a:gd name="connsiteX58" fmla="*/ 1701140 w 12449404"/>
              <a:gd name="connsiteY58" fmla="*/ 807564 h 2048448"/>
              <a:gd name="connsiteX59" fmla="*/ 1701140 w 12449404"/>
              <a:gd name="connsiteY59" fmla="*/ 662931 h 2048448"/>
              <a:gd name="connsiteX60" fmla="*/ 2018881 w 12449404"/>
              <a:gd name="connsiteY60" fmla="*/ 662931 h 2048448"/>
              <a:gd name="connsiteX61" fmla="*/ 2018881 w 12449404"/>
              <a:gd name="connsiteY61" fmla="*/ 807564 h 2048448"/>
              <a:gd name="connsiteX62" fmla="*/ 2122148 w 12449404"/>
              <a:gd name="connsiteY62" fmla="*/ 807564 h 2048448"/>
              <a:gd name="connsiteX63" fmla="*/ 2122148 w 12449404"/>
              <a:gd name="connsiteY63" fmla="*/ 939446 h 2048448"/>
              <a:gd name="connsiteX64" fmla="*/ 2484020 w 12449404"/>
              <a:gd name="connsiteY64" fmla="*/ 939446 h 2048448"/>
              <a:gd name="connsiteX65" fmla="*/ 2484020 w 12449404"/>
              <a:gd name="connsiteY65" fmla="*/ 744644 h 2048448"/>
              <a:gd name="connsiteX66" fmla="*/ 2549333 w 12449404"/>
              <a:gd name="connsiteY66" fmla="*/ 744644 h 2048448"/>
              <a:gd name="connsiteX67" fmla="*/ 2976519 w 12449404"/>
              <a:gd name="connsiteY67" fmla="*/ 744644 h 2048448"/>
              <a:gd name="connsiteX68" fmla="*/ 3008294 w 12449404"/>
              <a:gd name="connsiteY68" fmla="*/ 744644 h 2048448"/>
              <a:gd name="connsiteX69" fmla="*/ 3008294 w 12449404"/>
              <a:gd name="connsiteY69" fmla="*/ 879713 h 2048448"/>
              <a:gd name="connsiteX70" fmla="*/ 3356927 w 12449404"/>
              <a:gd name="connsiteY70" fmla="*/ 879713 h 2048448"/>
              <a:gd name="connsiteX71" fmla="*/ 3356927 w 12449404"/>
              <a:gd name="connsiteY71" fmla="*/ 172822 h 2048448"/>
              <a:gd name="connsiteX72" fmla="*/ 3743513 w 12449404"/>
              <a:gd name="connsiteY72" fmla="*/ 172822 h 2048448"/>
              <a:gd name="connsiteX73" fmla="*/ 3743513 w 12449404"/>
              <a:gd name="connsiteY73" fmla="*/ 606386 h 2048448"/>
              <a:gd name="connsiteX74" fmla="*/ 4305739 w 12449404"/>
              <a:gd name="connsiteY74" fmla="*/ 606386 h 2048448"/>
              <a:gd name="connsiteX75" fmla="*/ 4305739 w 12449404"/>
              <a:gd name="connsiteY75" fmla="*/ 744644 h 2048448"/>
              <a:gd name="connsiteX76" fmla="*/ 4796473 w 12449404"/>
              <a:gd name="connsiteY76" fmla="*/ 744644 h 2048448"/>
              <a:gd name="connsiteX77" fmla="*/ 4796473 w 12449404"/>
              <a:gd name="connsiteY77" fmla="*/ 907753 h 2048448"/>
              <a:gd name="connsiteX78" fmla="*/ 4966423 w 12449404"/>
              <a:gd name="connsiteY78" fmla="*/ 907753 h 2048448"/>
              <a:gd name="connsiteX79" fmla="*/ 4966423 w 12449404"/>
              <a:gd name="connsiteY79" fmla="*/ 939446 h 2048448"/>
              <a:gd name="connsiteX80" fmla="*/ 5157463 w 12449404"/>
              <a:gd name="connsiteY80" fmla="*/ 939446 h 2048448"/>
              <a:gd name="connsiteX81" fmla="*/ 5157463 w 12449404"/>
              <a:gd name="connsiteY81" fmla="*/ 483901 h 2048448"/>
              <a:gd name="connsiteX82" fmla="*/ 5264259 w 12449404"/>
              <a:gd name="connsiteY82" fmla="*/ 483901 h 2048448"/>
              <a:gd name="connsiteX83" fmla="*/ 5264259 w 12449404"/>
              <a:gd name="connsiteY83" fmla="*/ 339268 h 2048448"/>
              <a:gd name="connsiteX84" fmla="*/ 5578471 w 12449404"/>
              <a:gd name="connsiteY84" fmla="*/ 339268 h 2048448"/>
              <a:gd name="connsiteX85" fmla="*/ 5578471 w 12449404"/>
              <a:gd name="connsiteY85" fmla="*/ 483901 h 2048448"/>
              <a:gd name="connsiteX86" fmla="*/ 5679089 w 12449404"/>
              <a:gd name="connsiteY86" fmla="*/ 483901 h 204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2449404" h="2048448">
                <a:moveTo>
                  <a:pt x="5679089" y="0"/>
                </a:moveTo>
                <a:lnTo>
                  <a:pt x="6408130" y="0"/>
                </a:lnTo>
                <a:lnTo>
                  <a:pt x="6408130" y="578198"/>
                </a:lnTo>
                <a:lnTo>
                  <a:pt x="6867090" y="606386"/>
                </a:lnTo>
                <a:lnTo>
                  <a:pt x="7118635" y="606386"/>
                </a:lnTo>
                <a:lnTo>
                  <a:pt x="7118635" y="483901"/>
                </a:lnTo>
                <a:lnTo>
                  <a:pt x="7128240" y="483901"/>
                </a:lnTo>
                <a:lnTo>
                  <a:pt x="7128240" y="225552"/>
                </a:lnTo>
                <a:lnTo>
                  <a:pt x="7501176" y="225552"/>
                </a:lnTo>
                <a:lnTo>
                  <a:pt x="7501176" y="339268"/>
                </a:lnTo>
                <a:lnTo>
                  <a:pt x="7539643" y="339268"/>
                </a:lnTo>
                <a:lnTo>
                  <a:pt x="7539643" y="483901"/>
                </a:lnTo>
                <a:lnTo>
                  <a:pt x="7646440" y="483901"/>
                </a:lnTo>
                <a:lnTo>
                  <a:pt x="7646440" y="643969"/>
                </a:lnTo>
                <a:lnTo>
                  <a:pt x="8043905" y="643969"/>
                </a:lnTo>
                <a:lnTo>
                  <a:pt x="8043905" y="744644"/>
                </a:lnTo>
                <a:lnTo>
                  <a:pt x="8497281" y="744644"/>
                </a:lnTo>
                <a:lnTo>
                  <a:pt x="8497281" y="777377"/>
                </a:lnTo>
                <a:lnTo>
                  <a:pt x="8516897" y="777377"/>
                </a:lnTo>
                <a:lnTo>
                  <a:pt x="8516897" y="965361"/>
                </a:lnTo>
                <a:lnTo>
                  <a:pt x="8865577" y="965361"/>
                </a:lnTo>
                <a:lnTo>
                  <a:pt x="8865577" y="525721"/>
                </a:lnTo>
                <a:lnTo>
                  <a:pt x="8968665" y="525721"/>
                </a:lnTo>
                <a:lnTo>
                  <a:pt x="8968665" y="386248"/>
                </a:lnTo>
                <a:lnTo>
                  <a:pt x="9271866" y="386248"/>
                </a:lnTo>
                <a:lnTo>
                  <a:pt x="9271866" y="525721"/>
                </a:lnTo>
                <a:lnTo>
                  <a:pt x="9368890" y="525721"/>
                </a:lnTo>
                <a:lnTo>
                  <a:pt x="9368890" y="58792"/>
                </a:lnTo>
                <a:lnTo>
                  <a:pt x="10072314" y="58792"/>
                </a:lnTo>
                <a:lnTo>
                  <a:pt x="10072314" y="616681"/>
                </a:lnTo>
                <a:lnTo>
                  <a:pt x="10514986" y="255872"/>
                </a:lnTo>
                <a:lnTo>
                  <a:pt x="10514986" y="643969"/>
                </a:lnTo>
                <a:lnTo>
                  <a:pt x="10757546" y="643969"/>
                </a:lnTo>
                <a:lnTo>
                  <a:pt x="10757546" y="525721"/>
                </a:lnTo>
                <a:lnTo>
                  <a:pt x="10860634" y="525721"/>
                </a:lnTo>
                <a:lnTo>
                  <a:pt x="10860634" y="386248"/>
                </a:lnTo>
                <a:lnTo>
                  <a:pt x="11163835" y="386248"/>
                </a:lnTo>
                <a:lnTo>
                  <a:pt x="11163835" y="525721"/>
                </a:lnTo>
                <a:lnTo>
                  <a:pt x="11266923" y="525721"/>
                </a:lnTo>
                <a:lnTo>
                  <a:pt x="11266923" y="965361"/>
                </a:lnTo>
                <a:lnTo>
                  <a:pt x="11612572" y="965361"/>
                </a:lnTo>
                <a:lnTo>
                  <a:pt x="11612572" y="777377"/>
                </a:lnTo>
                <a:lnTo>
                  <a:pt x="12088596" y="777377"/>
                </a:lnTo>
                <a:lnTo>
                  <a:pt x="12088596" y="1374681"/>
                </a:lnTo>
                <a:lnTo>
                  <a:pt x="12449404" y="1374681"/>
                </a:lnTo>
                <a:lnTo>
                  <a:pt x="12449404" y="1677881"/>
                </a:lnTo>
                <a:lnTo>
                  <a:pt x="12436715" y="1677881"/>
                </a:lnTo>
                <a:lnTo>
                  <a:pt x="12436715" y="2048448"/>
                </a:lnTo>
                <a:lnTo>
                  <a:pt x="0" y="2048448"/>
                </a:lnTo>
                <a:lnTo>
                  <a:pt x="0" y="1406374"/>
                </a:lnTo>
                <a:lnTo>
                  <a:pt x="45352" y="1406374"/>
                </a:lnTo>
                <a:lnTo>
                  <a:pt x="45352" y="1140624"/>
                </a:lnTo>
                <a:lnTo>
                  <a:pt x="657888" y="1140624"/>
                </a:lnTo>
                <a:lnTo>
                  <a:pt x="657888" y="879713"/>
                </a:lnTo>
                <a:lnTo>
                  <a:pt x="1116848" y="879713"/>
                </a:lnTo>
                <a:lnTo>
                  <a:pt x="1116848" y="1197168"/>
                </a:lnTo>
                <a:lnTo>
                  <a:pt x="1597874" y="1197168"/>
                </a:lnTo>
                <a:lnTo>
                  <a:pt x="1597874" y="807564"/>
                </a:lnTo>
                <a:lnTo>
                  <a:pt x="1701140" y="807564"/>
                </a:lnTo>
                <a:lnTo>
                  <a:pt x="1701140" y="662931"/>
                </a:lnTo>
                <a:lnTo>
                  <a:pt x="2018881" y="662931"/>
                </a:lnTo>
                <a:lnTo>
                  <a:pt x="2018881" y="807564"/>
                </a:lnTo>
                <a:lnTo>
                  <a:pt x="2122148" y="807564"/>
                </a:lnTo>
                <a:lnTo>
                  <a:pt x="2122148" y="939446"/>
                </a:lnTo>
                <a:lnTo>
                  <a:pt x="2484020" y="939446"/>
                </a:lnTo>
                <a:lnTo>
                  <a:pt x="2484020" y="744644"/>
                </a:lnTo>
                <a:lnTo>
                  <a:pt x="2549333" y="744644"/>
                </a:lnTo>
                <a:lnTo>
                  <a:pt x="2976519" y="744644"/>
                </a:lnTo>
                <a:lnTo>
                  <a:pt x="3008294" y="744644"/>
                </a:lnTo>
                <a:lnTo>
                  <a:pt x="3008294" y="879713"/>
                </a:lnTo>
                <a:lnTo>
                  <a:pt x="3356927" y="879713"/>
                </a:lnTo>
                <a:lnTo>
                  <a:pt x="3356927" y="172822"/>
                </a:lnTo>
                <a:lnTo>
                  <a:pt x="3743513" y="172822"/>
                </a:lnTo>
                <a:lnTo>
                  <a:pt x="3743513" y="606386"/>
                </a:lnTo>
                <a:lnTo>
                  <a:pt x="4305739" y="606386"/>
                </a:lnTo>
                <a:lnTo>
                  <a:pt x="4305739" y="744644"/>
                </a:lnTo>
                <a:lnTo>
                  <a:pt x="4796473" y="744644"/>
                </a:lnTo>
                <a:lnTo>
                  <a:pt x="4796473" y="907753"/>
                </a:lnTo>
                <a:lnTo>
                  <a:pt x="4966423" y="907753"/>
                </a:lnTo>
                <a:lnTo>
                  <a:pt x="4966423" y="939446"/>
                </a:lnTo>
                <a:lnTo>
                  <a:pt x="5157463" y="939446"/>
                </a:lnTo>
                <a:lnTo>
                  <a:pt x="5157463" y="483901"/>
                </a:lnTo>
                <a:lnTo>
                  <a:pt x="5264259" y="483901"/>
                </a:lnTo>
                <a:lnTo>
                  <a:pt x="5264259" y="339268"/>
                </a:lnTo>
                <a:lnTo>
                  <a:pt x="5578471" y="339268"/>
                </a:lnTo>
                <a:lnTo>
                  <a:pt x="5578471" y="483901"/>
                </a:lnTo>
                <a:lnTo>
                  <a:pt x="5679089" y="483901"/>
                </a:lnTo>
                <a:close/>
              </a:path>
            </a:pathLst>
          </a:custGeom>
          <a:solidFill>
            <a:srgbClr val="409AE1">
              <a:alpha val="40000"/>
            </a:srgbClr>
          </a:solidFill>
          <a:ln>
            <a:noFill/>
          </a:ln>
        </p:spPr>
        <p:txBody>
          <a:bodyPr vert="horz" wrap="square" lIns="89643" tIns="44821" rIns="89643" bIns="44821" numCol="1" anchor="t" anchorCtr="0" compatLnSpc="1">
            <a:prstTxWarp prst="textNoShape">
              <a:avLst/>
            </a:prstTxWarp>
            <a:noAutofit/>
          </a:bodyPr>
          <a:lstStyle/>
          <a:p>
            <a:endParaRPr lang="en-US" sz="1372" kern="0">
              <a:solidFill>
                <a:srgbClr val="000000"/>
              </a:solidFill>
              <a:latin typeface="Arial"/>
              <a:ea typeface="Arial"/>
              <a:cs typeface="Arial"/>
              <a:sym typeface="Arial"/>
            </a:endParaRPr>
          </a:p>
        </p:txBody>
      </p:sp>
      <p:sp>
        <p:nvSpPr>
          <p:cNvPr id="9" name="Title 1"/>
          <p:cNvSpPr>
            <a:spLocks noGrp="1"/>
          </p:cNvSpPr>
          <p:nvPr>
            <p:ph type="title" hasCustomPrompt="1"/>
          </p:nvPr>
        </p:nvSpPr>
        <p:spPr>
          <a:xfrm>
            <a:off x="269302" y="1187621"/>
            <a:ext cx="8964185" cy="1793104"/>
          </a:xfrm>
          <a:noFill/>
        </p:spPr>
        <p:txBody>
          <a:bodyPr lIns="146304" tIns="91440" rIns="146304" bIns="91440" anchor="b" anchorCtr="0"/>
          <a:lstStyle>
            <a:lvl1pPr>
              <a:defRPr sz="5295" spc="-99" baseline="0">
                <a:gradFill>
                  <a:gsLst>
                    <a:gs pos="62564">
                      <a:schemeClr val="tx1"/>
                    </a:gs>
                    <a:gs pos="55000">
                      <a:schemeClr val="tx1"/>
                    </a:gs>
                  </a:gsLst>
                  <a:lin ang="5400000" scaled="0"/>
                </a:gradFill>
              </a:defRPr>
            </a:lvl1pPr>
          </a:lstStyle>
          <a:p>
            <a:r>
              <a:rPr lang="en-US" dirty="0"/>
              <a:t>Event name</a:t>
            </a:r>
          </a:p>
        </p:txBody>
      </p:sp>
      <p:sp>
        <p:nvSpPr>
          <p:cNvPr id="5" name="Text Placeholder 4"/>
          <p:cNvSpPr>
            <a:spLocks noGrp="1"/>
          </p:cNvSpPr>
          <p:nvPr>
            <p:ph type="body" sz="quarter" idx="12" hasCustomPrompt="1"/>
          </p:nvPr>
        </p:nvSpPr>
        <p:spPr>
          <a:xfrm>
            <a:off x="269301" y="2980725"/>
            <a:ext cx="8964187" cy="715931"/>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Date</a:t>
            </a:r>
          </a:p>
        </p:txBody>
      </p:sp>
      <p:sp>
        <p:nvSpPr>
          <p:cNvPr id="3" name="Text Placeholder 2"/>
          <p:cNvSpPr>
            <a:spLocks noGrp="1"/>
          </p:cNvSpPr>
          <p:nvPr>
            <p:ph type="body" sz="quarter" idx="13" hasCustomPrompt="1"/>
          </p:nvPr>
        </p:nvSpPr>
        <p:spPr>
          <a:xfrm>
            <a:off x="269240" y="3696656"/>
            <a:ext cx="8964248" cy="456215"/>
          </a:xfrm>
        </p:spPr>
        <p:txBody>
          <a:bodyPr/>
          <a:lstStyle>
            <a:lvl1pPr marL="0" indent="0">
              <a:buNone/>
              <a:defRPr lang="en-US" sz="1961" kern="1200" spc="0" baseline="0" dirty="0" smtClean="0">
                <a:gradFill>
                  <a:gsLst>
                    <a:gs pos="91000">
                      <a:schemeClr val="tx1"/>
                    </a:gs>
                    <a:gs pos="0">
                      <a:schemeClr val="tx1"/>
                    </a:gs>
                  </a:gsLst>
                  <a:lin ang="5400000" scaled="0"/>
                </a:gradFill>
                <a:latin typeface="Segoe UI" panose="020B0502040204020203" pitchFamily="34" charset="0"/>
                <a:ea typeface="+mn-ea"/>
                <a:cs typeface="Segoe UI" panose="020B0502040204020203" pitchFamily="34" charset="0"/>
              </a:defRPr>
            </a:lvl1pPr>
          </a:lstStyle>
          <a:p>
            <a:r>
              <a:rPr lang="en-US" dirty="0"/>
              <a:t>Optional (City, State or venue)</a:t>
            </a:r>
          </a:p>
        </p:txBody>
      </p:sp>
      <p:pic>
        <p:nvPicPr>
          <p:cNvPr id="2" name="Picture 1"/>
          <p:cNvPicPr>
            <a:picLocks noChangeAspect="1"/>
          </p:cNvPicPr>
          <p:nvPr/>
        </p:nvPicPr>
        <p:blipFill>
          <a:blip r:embed="rId2"/>
          <a:stretch>
            <a:fillRect/>
          </a:stretch>
        </p:blipFill>
        <p:spPr bwMode="black">
          <a:xfrm>
            <a:off x="448213" y="471693"/>
            <a:ext cx="1454257" cy="304828"/>
          </a:xfrm>
          <a:prstGeom prst="rect">
            <a:avLst/>
          </a:prstGeom>
        </p:spPr>
      </p:pic>
      <p:grpSp>
        <p:nvGrpSpPr>
          <p:cNvPr id="141" name="Group 140"/>
          <p:cNvGrpSpPr>
            <a:grpSpLocks noChangeAspect="1"/>
          </p:cNvGrpSpPr>
          <p:nvPr/>
        </p:nvGrpSpPr>
        <p:grpSpPr bwMode="gray">
          <a:xfrm>
            <a:off x="7315751" y="3137934"/>
            <a:ext cx="4487477" cy="3470844"/>
            <a:chOff x="8496600" y="3495586"/>
            <a:chExt cx="3009906" cy="2327684"/>
          </a:xfrm>
        </p:grpSpPr>
        <p:sp>
          <p:nvSpPr>
            <p:cNvPr id="142" name="Freeform 9"/>
            <p:cNvSpPr>
              <a:spLocks/>
            </p:cNvSpPr>
            <p:nvPr/>
          </p:nvSpPr>
          <p:spPr bwMode="gray">
            <a:xfrm>
              <a:off x="8496600" y="5501008"/>
              <a:ext cx="646113" cy="82550"/>
            </a:xfrm>
            <a:custGeom>
              <a:avLst/>
              <a:gdLst>
                <a:gd name="T0" fmla="*/ 437 w 467"/>
                <a:gd name="T1" fmla="*/ 60 h 60"/>
                <a:gd name="T2" fmla="*/ 30 w 467"/>
                <a:gd name="T3" fmla="*/ 60 h 60"/>
                <a:gd name="T4" fmla="*/ 0 w 467"/>
                <a:gd name="T5" fmla="*/ 30 h 60"/>
                <a:gd name="T6" fmla="*/ 30 w 467"/>
                <a:gd name="T7" fmla="*/ 0 h 60"/>
                <a:gd name="T8" fmla="*/ 437 w 467"/>
                <a:gd name="T9" fmla="*/ 0 h 60"/>
                <a:gd name="T10" fmla="*/ 467 w 467"/>
                <a:gd name="T11" fmla="*/ 30 h 60"/>
                <a:gd name="T12" fmla="*/ 437 w 467"/>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467" h="60">
                  <a:moveTo>
                    <a:pt x="437" y="60"/>
                  </a:moveTo>
                  <a:cubicBezTo>
                    <a:pt x="30" y="60"/>
                    <a:pt x="30" y="60"/>
                    <a:pt x="30" y="60"/>
                  </a:cubicBezTo>
                  <a:cubicBezTo>
                    <a:pt x="13" y="60"/>
                    <a:pt x="0" y="46"/>
                    <a:pt x="0" y="30"/>
                  </a:cubicBezTo>
                  <a:cubicBezTo>
                    <a:pt x="0" y="13"/>
                    <a:pt x="13" y="0"/>
                    <a:pt x="30" y="0"/>
                  </a:cubicBezTo>
                  <a:cubicBezTo>
                    <a:pt x="437" y="0"/>
                    <a:pt x="437" y="0"/>
                    <a:pt x="437" y="0"/>
                  </a:cubicBezTo>
                  <a:cubicBezTo>
                    <a:pt x="453" y="0"/>
                    <a:pt x="467" y="13"/>
                    <a:pt x="467" y="30"/>
                  </a:cubicBezTo>
                  <a:cubicBezTo>
                    <a:pt x="467" y="46"/>
                    <a:pt x="453" y="60"/>
                    <a:pt x="437"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3" name="Freeform 10"/>
            <p:cNvSpPr>
              <a:spLocks/>
            </p:cNvSpPr>
            <p:nvPr/>
          </p:nvSpPr>
          <p:spPr bwMode="gray">
            <a:xfrm>
              <a:off x="10804831" y="3495586"/>
              <a:ext cx="701675" cy="371475"/>
            </a:xfrm>
            <a:custGeom>
              <a:avLst/>
              <a:gdLst>
                <a:gd name="T0" fmla="*/ 440 w 507"/>
                <a:gd name="T1" fmla="*/ 127 h 271"/>
                <a:gd name="T2" fmla="*/ 306 w 507"/>
                <a:gd name="T3" fmla="*/ 0 h 271"/>
                <a:gd name="T4" fmla="*/ 174 w 507"/>
                <a:gd name="T5" fmla="*/ 106 h 271"/>
                <a:gd name="T6" fmla="*/ 99 w 507"/>
                <a:gd name="T7" fmla="*/ 72 h 271"/>
                <a:gd name="T8" fmla="*/ 0 w 507"/>
                <a:gd name="T9" fmla="*/ 171 h 271"/>
                <a:gd name="T10" fmla="*/ 99 w 507"/>
                <a:gd name="T11" fmla="*/ 271 h 271"/>
                <a:gd name="T12" fmla="*/ 435 w 507"/>
                <a:gd name="T13" fmla="*/ 271 h 271"/>
                <a:gd name="T14" fmla="*/ 507 w 507"/>
                <a:gd name="T15" fmla="*/ 199 h 271"/>
                <a:gd name="T16" fmla="*/ 440 w 507"/>
                <a:gd name="T17" fmla="*/ 1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271">
                  <a:moveTo>
                    <a:pt x="440" y="127"/>
                  </a:moveTo>
                  <a:cubicBezTo>
                    <a:pt x="436" y="56"/>
                    <a:pt x="378" y="0"/>
                    <a:pt x="306" y="0"/>
                  </a:cubicBezTo>
                  <a:cubicBezTo>
                    <a:pt x="241" y="0"/>
                    <a:pt x="187" y="46"/>
                    <a:pt x="174" y="106"/>
                  </a:cubicBezTo>
                  <a:cubicBezTo>
                    <a:pt x="156" y="85"/>
                    <a:pt x="129" y="72"/>
                    <a:pt x="99" y="72"/>
                  </a:cubicBezTo>
                  <a:cubicBezTo>
                    <a:pt x="44" y="72"/>
                    <a:pt x="0" y="116"/>
                    <a:pt x="0" y="171"/>
                  </a:cubicBezTo>
                  <a:cubicBezTo>
                    <a:pt x="0" y="226"/>
                    <a:pt x="44" y="271"/>
                    <a:pt x="99" y="271"/>
                  </a:cubicBezTo>
                  <a:cubicBezTo>
                    <a:pt x="99" y="271"/>
                    <a:pt x="434" y="271"/>
                    <a:pt x="435" y="271"/>
                  </a:cubicBezTo>
                  <a:cubicBezTo>
                    <a:pt x="475" y="271"/>
                    <a:pt x="507" y="238"/>
                    <a:pt x="507" y="199"/>
                  </a:cubicBezTo>
                  <a:cubicBezTo>
                    <a:pt x="507" y="161"/>
                    <a:pt x="478" y="130"/>
                    <a:pt x="440"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4" name="Freeform 11"/>
            <p:cNvSpPr>
              <a:spLocks/>
            </p:cNvSpPr>
            <p:nvPr/>
          </p:nvSpPr>
          <p:spPr bwMode="gray">
            <a:xfrm>
              <a:off x="10001550" y="5497833"/>
              <a:ext cx="1504950" cy="82550"/>
            </a:xfrm>
            <a:custGeom>
              <a:avLst/>
              <a:gdLst>
                <a:gd name="T0" fmla="*/ 1059 w 1089"/>
                <a:gd name="T1" fmla="*/ 60 h 60"/>
                <a:gd name="T2" fmla="*/ 30 w 1089"/>
                <a:gd name="T3" fmla="*/ 60 h 60"/>
                <a:gd name="T4" fmla="*/ 0 w 1089"/>
                <a:gd name="T5" fmla="*/ 30 h 60"/>
                <a:gd name="T6" fmla="*/ 30 w 1089"/>
                <a:gd name="T7" fmla="*/ 0 h 60"/>
                <a:gd name="T8" fmla="*/ 1059 w 1089"/>
                <a:gd name="T9" fmla="*/ 0 h 60"/>
                <a:gd name="T10" fmla="*/ 1089 w 1089"/>
                <a:gd name="T11" fmla="*/ 30 h 60"/>
                <a:gd name="T12" fmla="*/ 1059 w 1089"/>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1089" h="60">
                  <a:moveTo>
                    <a:pt x="1059" y="60"/>
                  </a:moveTo>
                  <a:cubicBezTo>
                    <a:pt x="30" y="60"/>
                    <a:pt x="30" y="60"/>
                    <a:pt x="30" y="60"/>
                  </a:cubicBezTo>
                  <a:cubicBezTo>
                    <a:pt x="14" y="60"/>
                    <a:pt x="0" y="46"/>
                    <a:pt x="0" y="30"/>
                  </a:cubicBezTo>
                  <a:cubicBezTo>
                    <a:pt x="0" y="13"/>
                    <a:pt x="14" y="0"/>
                    <a:pt x="30" y="0"/>
                  </a:cubicBezTo>
                  <a:cubicBezTo>
                    <a:pt x="1059" y="0"/>
                    <a:pt x="1059" y="0"/>
                    <a:pt x="1059" y="0"/>
                  </a:cubicBezTo>
                  <a:cubicBezTo>
                    <a:pt x="1076" y="0"/>
                    <a:pt x="1089" y="13"/>
                    <a:pt x="1089" y="30"/>
                  </a:cubicBezTo>
                  <a:cubicBezTo>
                    <a:pt x="1089" y="46"/>
                    <a:pt x="1076" y="60"/>
                    <a:pt x="1059"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5" name="Freeform 12"/>
            <p:cNvSpPr>
              <a:spLocks/>
            </p:cNvSpPr>
            <p:nvPr/>
          </p:nvSpPr>
          <p:spPr bwMode="gray">
            <a:xfrm>
              <a:off x="9110962" y="5713733"/>
              <a:ext cx="1012825" cy="109537"/>
            </a:xfrm>
            <a:custGeom>
              <a:avLst/>
              <a:gdLst>
                <a:gd name="T0" fmla="*/ 692 w 732"/>
                <a:gd name="T1" fmla="*/ 80 h 80"/>
                <a:gd name="T2" fmla="*/ 40 w 732"/>
                <a:gd name="T3" fmla="*/ 80 h 80"/>
                <a:gd name="T4" fmla="*/ 0 w 732"/>
                <a:gd name="T5" fmla="*/ 40 h 80"/>
                <a:gd name="T6" fmla="*/ 40 w 732"/>
                <a:gd name="T7" fmla="*/ 0 h 80"/>
                <a:gd name="T8" fmla="*/ 692 w 732"/>
                <a:gd name="T9" fmla="*/ 0 h 80"/>
                <a:gd name="T10" fmla="*/ 732 w 732"/>
                <a:gd name="T11" fmla="*/ 40 h 80"/>
                <a:gd name="T12" fmla="*/ 692 w 732"/>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2" h="80">
                  <a:moveTo>
                    <a:pt x="692" y="80"/>
                  </a:moveTo>
                  <a:cubicBezTo>
                    <a:pt x="40" y="80"/>
                    <a:pt x="40" y="80"/>
                    <a:pt x="40" y="80"/>
                  </a:cubicBezTo>
                  <a:cubicBezTo>
                    <a:pt x="18" y="80"/>
                    <a:pt x="0" y="62"/>
                    <a:pt x="0" y="40"/>
                  </a:cubicBezTo>
                  <a:cubicBezTo>
                    <a:pt x="0" y="18"/>
                    <a:pt x="18" y="0"/>
                    <a:pt x="40" y="0"/>
                  </a:cubicBezTo>
                  <a:cubicBezTo>
                    <a:pt x="692" y="0"/>
                    <a:pt x="692" y="0"/>
                    <a:pt x="692" y="0"/>
                  </a:cubicBezTo>
                  <a:cubicBezTo>
                    <a:pt x="714" y="0"/>
                    <a:pt x="732" y="18"/>
                    <a:pt x="732" y="40"/>
                  </a:cubicBezTo>
                  <a:cubicBezTo>
                    <a:pt x="732" y="62"/>
                    <a:pt x="714" y="80"/>
                    <a:pt x="692" y="8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6" name="Freeform 13"/>
            <p:cNvSpPr>
              <a:spLocks/>
            </p:cNvSpPr>
            <p:nvPr/>
          </p:nvSpPr>
          <p:spPr bwMode="gray">
            <a:xfrm>
              <a:off x="8910937" y="4935858"/>
              <a:ext cx="33338" cy="77787"/>
            </a:xfrm>
            <a:custGeom>
              <a:avLst/>
              <a:gdLst>
                <a:gd name="T0" fmla="*/ 0 w 21"/>
                <a:gd name="T1" fmla="*/ 0 h 49"/>
                <a:gd name="T2" fmla="*/ 1 w 21"/>
                <a:gd name="T3" fmla="*/ 10 h 49"/>
                <a:gd name="T4" fmla="*/ 0 w 21"/>
                <a:gd name="T5" fmla="*/ 49 h 49"/>
                <a:gd name="T6" fmla="*/ 12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1" y="10"/>
                  </a:lnTo>
                  <a:lnTo>
                    <a:pt x="0" y="49"/>
                  </a:lnTo>
                  <a:lnTo>
                    <a:pt x="12"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7" name="Freeform 14"/>
            <p:cNvSpPr>
              <a:spLocks/>
            </p:cNvSpPr>
            <p:nvPr/>
          </p:nvSpPr>
          <p:spPr bwMode="gray">
            <a:xfrm>
              <a:off x="8929987" y="4935858"/>
              <a:ext cx="14288" cy="77787"/>
            </a:xfrm>
            <a:custGeom>
              <a:avLst/>
              <a:gdLst>
                <a:gd name="T0" fmla="*/ 5 w 9"/>
                <a:gd name="T1" fmla="*/ 0 h 49"/>
                <a:gd name="T2" fmla="*/ 5 w 9"/>
                <a:gd name="T3" fmla="*/ 11 h 49"/>
                <a:gd name="T4" fmla="*/ 0 w 9"/>
                <a:gd name="T5" fmla="*/ 49 h 49"/>
                <a:gd name="T6" fmla="*/ 9 w 9"/>
                <a:gd name="T7" fmla="*/ 11 h 49"/>
                <a:gd name="T8" fmla="*/ 9 w 9"/>
                <a:gd name="T9" fmla="*/ 0 h 49"/>
                <a:gd name="T10" fmla="*/ 5 w 9"/>
                <a:gd name="T11" fmla="*/ 0 h 49"/>
              </a:gdLst>
              <a:ahLst/>
              <a:cxnLst>
                <a:cxn ang="0">
                  <a:pos x="T0" y="T1"/>
                </a:cxn>
                <a:cxn ang="0">
                  <a:pos x="T2" y="T3"/>
                </a:cxn>
                <a:cxn ang="0">
                  <a:pos x="T4" y="T5"/>
                </a:cxn>
                <a:cxn ang="0">
                  <a:pos x="T6" y="T7"/>
                </a:cxn>
                <a:cxn ang="0">
                  <a:pos x="T8" y="T9"/>
                </a:cxn>
                <a:cxn ang="0">
                  <a:pos x="T10" y="T11"/>
                </a:cxn>
              </a:cxnLst>
              <a:rect l="0" t="0" r="r" b="b"/>
              <a:pathLst>
                <a:path w="9" h="49">
                  <a:moveTo>
                    <a:pt x="5" y="0"/>
                  </a:moveTo>
                  <a:lnTo>
                    <a:pt x="5" y="11"/>
                  </a:lnTo>
                  <a:lnTo>
                    <a:pt x="0" y="49"/>
                  </a:lnTo>
                  <a:lnTo>
                    <a:pt x="9" y="11"/>
                  </a:lnTo>
                  <a:lnTo>
                    <a:pt x="9" y="0"/>
                  </a:lnTo>
                  <a:lnTo>
                    <a:pt x="5"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8" name="Freeform 15"/>
            <p:cNvSpPr>
              <a:spLocks/>
            </p:cNvSpPr>
            <p:nvPr/>
          </p:nvSpPr>
          <p:spPr bwMode="gray">
            <a:xfrm>
              <a:off x="8910937" y="4935858"/>
              <a:ext cx="6350" cy="77787"/>
            </a:xfrm>
            <a:custGeom>
              <a:avLst/>
              <a:gdLst>
                <a:gd name="T0" fmla="*/ 0 w 4"/>
                <a:gd name="T1" fmla="*/ 0 h 49"/>
                <a:gd name="T2" fmla="*/ 1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1"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9" name="Freeform 16"/>
            <p:cNvSpPr>
              <a:spLocks/>
            </p:cNvSpPr>
            <p:nvPr/>
          </p:nvSpPr>
          <p:spPr bwMode="gray">
            <a:xfrm>
              <a:off x="8912525" y="4997770"/>
              <a:ext cx="33338" cy="47625"/>
            </a:xfrm>
            <a:custGeom>
              <a:avLst/>
              <a:gdLst>
                <a:gd name="T0" fmla="*/ 0 w 24"/>
                <a:gd name="T1" fmla="*/ 0 h 34"/>
                <a:gd name="T2" fmla="*/ 0 w 24"/>
                <a:gd name="T3" fmla="*/ 34 h 34"/>
                <a:gd name="T4" fmla="*/ 22 w 24"/>
                <a:gd name="T5" fmla="*/ 34 h 34"/>
                <a:gd name="T6" fmla="*/ 24 w 24"/>
                <a:gd name="T7" fmla="*/ 32 h 34"/>
                <a:gd name="T8" fmla="*/ 24 w 24"/>
                <a:gd name="T9" fmla="*/ 27 h 34"/>
                <a:gd name="T10" fmla="*/ 22 w 24"/>
                <a:gd name="T11" fmla="*/ 24 h 34"/>
                <a:gd name="T12" fmla="*/ 15 w 24"/>
                <a:gd name="T13" fmla="*/ 16 h 34"/>
                <a:gd name="T14" fmla="*/ 15 w 24"/>
                <a:gd name="T15" fmla="*/ 0 h 34"/>
                <a:gd name="T16" fmla="*/ 0 w 2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4">
                  <a:moveTo>
                    <a:pt x="0" y="0"/>
                  </a:moveTo>
                  <a:cubicBezTo>
                    <a:pt x="0" y="34"/>
                    <a:pt x="0" y="34"/>
                    <a:pt x="0" y="34"/>
                  </a:cubicBezTo>
                  <a:cubicBezTo>
                    <a:pt x="22" y="34"/>
                    <a:pt x="22" y="34"/>
                    <a:pt x="22" y="34"/>
                  </a:cubicBezTo>
                  <a:cubicBezTo>
                    <a:pt x="22" y="34"/>
                    <a:pt x="24" y="34"/>
                    <a:pt x="24" y="32"/>
                  </a:cubicBezTo>
                  <a:cubicBezTo>
                    <a:pt x="24" y="30"/>
                    <a:pt x="24" y="27"/>
                    <a:pt x="24" y="27"/>
                  </a:cubicBezTo>
                  <a:cubicBezTo>
                    <a:pt x="24" y="27"/>
                    <a:pt x="24" y="26"/>
                    <a:pt x="22" y="24"/>
                  </a:cubicBezTo>
                  <a:cubicBezTo>
                    <a:pt x="20" y="23"/>
                    <a:pt x="16" y="18"/>
                    <a:pt x="15" y="16"/>
                  </a:cubicBezTo>
                  <a:cubicBezTo>
                    <a:pt x="15" y="0"/>
                    <a:pt x="15" y="0"/>
                    <a:pt x="15"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0" name="Freeform 17"/>
            <p:cNvSpPr>
              <a:spLocks/>
            </p:cNvSpPr>
            <p:nvPr/>
          </p:nvSpPr>
          <p:spPr bwMode="gray">
            <a:xfrm>
              <a:off x="8912525" y="5042220"/>
              <a:ext cx="33338" cy="4762"/>
            </a:xfrm>
            <a:custGeom>
              <a:avLst/>
              <a:gdLst>
                <a:gd name="T0" fmla="*/ 24 w 24"/>
                <a:gd name="T1" fmla="*/ 0 h 4"/>
                <a:gd name="T2" fmla="*/ 24 w 24"/>
                <a:gd name="T3" fmla="*/ 2 h 4"/>
                <a:gd name="T4" fmla="*/ 22 w 24"/>
                <a:gd name="T5" fmla="*/ 4 h 4"/>
                <a:gd name="T6" fmla="*/ 0 w 24"/>
                <a:gd name="T7" fmla="*/ 4 h 4"/>
                <a:gd name="T8" fmla="*/ 0 w 24"/>
                <a:gd name="T9" fmla="*/ 2 h 4"/>
                <a:gd name="T10" fmla="*/ 22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2" y="4"/>
                    <a:pt x="22" y="4"/>
                  </a:cubicBezTo>
                  <a:cubicBezTo>
                    <a:pt x="0" y="4"/>
                    <a:pt x="0" y="4"/>
                    <a:pt x="0" y="4"/>
                  </a:cubicBezTo>
                  <a:cubicBezTo>
                    <a:pt x="0" y="2"/>
                    <a:pt x="0" y="2"/>
                    <a:pt x="0" y="2"/>
                  </a:cubicBezTo>
                  <a:cubicBezTo>
                    <a:pt x="22" y="2"/>
                    <a:pt x="22" y="2"/>
                    <a:pt x="22" y="2"/>
                  </a:cubicBezTo>
                  <a:cubicBezTo>
                    <a:pt x="22"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1" name="Freeform 18"/>
            <p:cNvSpPr>
              <a:spLocks/>
            </p:cNvSpPr>
            <p:nvPr/>
          </p:nvSpPr>
          <p:spPr bwMode="gray">
            <a:xfrm>
              <a:off x="8933162" y="5019995"/>
              <a:ext cx="12700" cy="25400"/>
            </a:xfrm>
            <a:custGeom>
              <a:avLst/>
              <a:gdLst>
                <a:gd name="T0" fmla="*/ 7 w 9"/>
                <a:gd name="T1" fmla="*/ 18 h 18"/>
                <a:gd name="T2" fmla="*/ 9 w 9"/>
                <a:gd name="T3" fmla="*/ 16 h 18"/>
                <a:gd name="T4" fmla="*/ 9 w 9"/>
                <a:gd name="T5" fmla="*/ 11 h 18"/>
                <a:gd name="T6" fmla="*/ 7 w 9"/>
                <a:gd name="T7" fmla="*/ 8 h 18"/>
                <a:gd name="T8" fmla="*/ 0 w 9"/>
                <a:gd name="T9" fmla="*/ 0 h 18"/>
                <a:gd name="T10" fmla="*/ 0 w 9"/>
                <a:gd name="T11" fmla="*/ 18 h 18"/>
                <a:gd name="T12" fmla="*/ 7 w 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7" y="18"/>
                  </a:moveTo>
                  <a:cubicBezTo>
                    <a:pt x="7" y="18"/>
                    <a:pt x="9" y="18"/>
                    <a:pt x="9" y="16"/>
                  </a:cubicBezTo>
                  <a:cubicBezTo>
                    <a:pt x="9" y="14"/>
                    <a:pt x="9" y="11"/>
                    <a:pt x="9" y="11"/>
                  </a:cubicBezTo>
                  <a:cubicBezTo>
                    <a:pt x="9" y="11"/>
                    <a:pt x="9" y="10"/>
                    <a:pt x="7" y="8"/>
                  </a:cubicBezTo>
                  <a:cubicBezTo>
                    <a:pt x="5" y="7"/>
                    <a:pt x="1" y="2"/>
                    <a:pt x="0" y="0"/>
                  </a:cubicBezTo>
                  <a:cubicBezTo>
                    <a:pt x="0" y="18"/>
                    <a:pt x="0" y="18"/>
                    <a:pt x="0" y="18"/>
                  </a:cubicBezTo>
                  <a:lnTo>
                    <a:pt x="7" y="18"/>
                  </a:lnTo>
                  <a:close/>
                </a:path>
              </a:pathLst>
            </a:custGeom>
            <a:solidFill>
              <a:srgbClr val="31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2" name="Freeform 19"/>
            <p:cNvSpPr>
              <a:spLocks/>
            </p:cNvSpPr>
            <p:nvPr/>
          </p:nvSpPr>
          <p:spPr bwMode="gray">
            <a:xfrm>
              <a:off x="8874425" y="4935858"/>
              <a:ext cx="33338" cy="77787"/>
            </a:xfrm>
            <a:custGeom>
              <a:avLst/>
              <a:gdLst>
                <a:gd name="T0" fmla="*/ 0 w 21"/>
                <a:gd name="T1" fmla="*/ 0 h 49"/>
                <a:gd name="T2" fmla="*/ 0 w 21"/>
                <a:gd name="T3" fmla="*/ 10 h 49"/>
                <a:gd name="T4" fmla="*/ 0 w 21"/>
                <a:gd name="T5" fmla="*/ 49 h 49"/>
                <a:gd name="T6" fmla="*/ 13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0" y="10"/>
                  </a:lnTo>
                  <a:lnTo>
                    <a:pt x="0" y="49"/>
                  </a:lnTo>
                  <a:lnTo>
                    <a:pt x="13"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3" name="Freeform 20"/>
            <p:cNvSpPr>
              <a:spLocks/>
            </p:cNvSpPr>
            <p:nvPr/>
          </p:nvSpPr>
          <p:spPr bwMode="gray">
            <a:xfrm>
              <a:off x="8895062" y="4935858"/>
              <a:ext cx="12700" cy="77787"/>
            </a:xfrm>
            <a:custGeom>
              <a:avLst/>
              <a:gdLst>
                <a:gd name="T0" fmla="*/ 4 w 8"/>
                <a:gd name="T1" fmla="*/ 0 h 49"/>
                <a:gd name="T2" fmla="*/ 4 w 8"/>
                <a:gd name="T3" fmla="*/ 11 h 49"/>
                <a:gd name="T4" fmla="*/ 0 w 8"/>
                <a:gd name="T5" fmla="*/ 49 h 49"/>
                <a:gd name="T6" fmla="*/ 8 w 8"/>
                <a:gd name="T7" fmla="*/ 11 h 49"/>
                <a:gd name="T8" fmla="*/ 8 w 8"/>
                <a:gd name="T9" fmla="*/ 0 h 49"/>
                <a:gd name="T10" fmla="*/ 4 w 8"/>
                <a:gd name="T11" fmla="*/ 0 h 49"/>
              </a:gdLst>
              <a:ahLst/>
              <a:cxnLst>
                <a:cxn ang="0">
                  <a:pos x="T0" y="T1"/>
                </a:cxn>
                <a:cxn ang="0">
                  <a:pos x="T2" y="T3"/>
                </a:cxn>
                <a:cxn ang="0">
                  <a:pos x="T4" y="T5"/>
                </a:cxn>
                <a:cxn ang="0">
                  <a:pos x="T6" y="T7"/>
                </a:cxn>
                <a:cxn ang="0">
                  <a:pos x="T8" y="T9"/>
                </a:cxn>
                <a:cxn ang="0">
                  <a:pos x="T10" y="T11"/>
                </a:cxn>
              </a:cxnLst>
              <a:rect l="0" t="0" r="r" b="b"/>
              <a:pathLst>
                <a:path w="8" h="49">
                  <a:moveTo>
                    <a:pt x="4" y="0"/>
                  </a:moveTo>
                  <a:lnTo>
                    <a:pt x="4" y="11"/>
                  </a:lnTo>
                  <a:lnTo>
                    <a:pt x="0" y="49"/>
                  </a:lnTo>
                  <a:lnTo>
                    <a:pt x="8" y="11"/>
                  </a:lnTo>
                  <a:lnTo>
                    <a:pt x="8" y="0"/>
                  </a:lnTo>
                  <a:lnTo>
                    <a:pt x="4"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4" name="Freeform 21"/>
            <p:cNvSpPr>
              <a:spLocks/>
            </p:cNvSpPr>
            <p:nvPr/>
          </p:nvSpPr>
          <p:spPr bwMode="gray">
            <a:xfrm>
              <a:off x="8874425" y="4935858"/>
              <a:ext cx="6350" cy="77787"/>
            </a:xfrm>
            <a:custGeom>
              <a:avLst/>
              <a:gdLst>
                <a:gd name="T0" fmla="*/ 0 w 4"/>
                <a:gd name="T1" fmla="*/ 0 h 49"/>
                <a:gd name="T2" fmla="*/ 0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0"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5" name="Freeform 22"/>
            <p:cNvSpPr>
              <a:spLocks/>
            </p:cNvSpPr>
            <p:nvPr/>
          </p:nvSpPr>
          <p:spPr bwMode="gray">
            <a:xfrm>
              <a:off x="8874425" y="4997770"/>
              <a:ext cx="34925" cy="47625"/>
            </a:xfrm>
            <a:custGeom>
              <a:avLst/>
              <a:gdLst>
                <a:gd name="T0" fmla="*/ 0 w 25"/>
                <a:gd name="T1" fmla="*/ 0 h 34"/>
                <a:gd name="T2" fmla="*/ 0 w 25"/>
                <a:gd name="T3" fmla="*/ 34 h 34"/>
                <a:gd name="T4" fmla="*/ 23 w 25"/>
                <a:gd name="T5" fmla="*/ 34 h 34"/>
                <a:gd name="T6" fmla="*/ 24 w 25"/>
                <a:gd name="T7" fmla="*/ 32 h 34"/>
                <a:gd name="T8" fmla="*/ 24 w 25"/>
                <a:gd name="T9" fmla="*/ 27 h 34"/>
                <a:gd name="T10" fmla="*/ 22 w 25"/>
                <a:gd name="T11" fmla="*/ 24 h 34"/>
                <a:gd name="T12" fmla="*/ 16 w 25"/>
                <a:gd name="T13" fmla="*/ 16 h 34"/>
                <a:gd name="T14" fmla="*/ 16 w 25"/>
                <a:gd name="T15" fmla="*/ 0 h 34"/>
                <a:gd name="T16" fmla="*/ 0 w 2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4">
                  <a:moveTo>
                    <a:pt x="0" y="0"/>
                  </a:moveTo>
                  <a:cubicBezTo>
                    <a:pt x="0" y="34"/>
                    <a:pt x="0" y="34"/>
                    <a:pt x="0" y="34"/>
                  </a:cubicBezTo>
                  <a:cubicBezTo>
                    <a:pt x="23" y="34"/>
                    <a:pt x="23" y="34"/>
                    <a:pt x="23" y="34"/>
                  </a:cubicBezTo>
                  <a:cubicBezTo>
                    <a:pt x="23" y="34"/>
                    <a:pt x="24" y="34"/>
                    <a:pt x="24" y="32"/>
                  </a:cubicBezTo>
                  <a:cubicBezTo>
                    <a:pt x="24" y="30"/>
                    <a:pt x="24" y="27"/>
                    <a:pt x="24" y="27"/>
                  </a:cubicBezTo>
                  <a:cubicBezTo>
                    <a:pt x="24" y="27"/>
                    <a:pt x="25" y="26"/>
                    <a:pt x="22" y="24"/>
                  </a:cubicBezTo>
                  <a:cubicBezTo>
                    <a:pt x="20" y="23"/>
                    <a:pt x="16" y="18"/>
                    <a:pt x="16" y="16"/>
                  </a:cubicBezTo>
                  <a:cubicBezTo>
                    <a:pt x="16" y="0"/>
                    <a:pt x="16" y="0"/>
                    <a:pt x="16"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6" name="Freeform 23"/>
            <p:cNvSpPr>
              <a:spLocks/>
            </p:cNvSpPr>
            <p:nvPr/>
          </p:nvSpPr>
          <p:spPr bwMode="gray">
            <a:xfrm>
              <a:off x="8874425" y="5042220"/>
              <a:ext cx="33338" cy="4762"/>
            </a:xfrm>
            <a:custGeom>
              <a:avLst/>
              <a:gdLst>
                <a:gd name="T0" fmla="*/ 24 w 24"/>
                <a:gd name="T1" fmla="*/ 0 h 4"/>
                <a:gd name="T2" fmla="*/ 24 w 24"/>
                <a:gd name="T3" fmla="*/ 2 h 4"/>
                <a:gd name="T4" fmla="*/ 23 w 24"/>
                <a:gd name="T5" fmla="*/ 4 h 4"/>
                <a:gd name="T6" fmla="*/ 0 w 24"/>
                <a:gd name="T7" fmla="*/ 4 h 4"/>
                <a:gd name="T8" fmla="*/ 0 w 24"/>
                <a:gd name="T9" fmla="*/ 2 h 4"/>
                <a:gd name="T10" fmla="*/ 23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3" y="4"/>
                    <a:pt x="23" y="4"/>
                  </a:cubicBezTo>
                  <a:cubicBezTo>
                    <a:pt x="0" y="4"/>
                    <a:pt x="0" y="4"/>
                    <a:pt x="0" y="4"/>
                  </a:cubicBezTo>
                  <a:cubicBezTo>
                    <a:pt x="0" y="2"/>
                    <a:pt x="0" y="2"/>
                    <a:pt x="0" y="2"/>
                  </a:cubicBezTo>
                  <a:cubicBezTo>
                    <a:pt x="23" y="2"/>
                    <a:pt x="23" y="2"/>
                    <a:pt x="23" y="2"/>
                  </a:cubicBezTo>
                  <a:cubicBezTo>
                    <a:pt x="23"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7" name="Freeform 24"/>
            <p:cNvSpPr>
              <a:spLocks/>
            </p:cNvSpPr>
            <p:nvPr/>
          </p:nvSpPr>
          <p:spPr bwMode="gray">
            <a:xfrm>
              <a:off x="8896650" y="5019995"/>
              <a:ext cx="11113" cy="25400"/>
            </a:xfrm>
            <a:custGeom>
              <a:avLst/>
              <a:gdLst>
                <a:gd name="T0" fmla="*/ 0 w 8"/>
                <a:gd name="T1" fmla="*/ 0 h 18"/>
                <a:gd name="T2" fmla="*/ 0 w 8"/>
                <a:gd name="T3" fmla="*/ 18 h 18"/>
                <a:gd name="T4" fmla="*/ 7 w 8"/>
                <a:gd name="T5" fmla="*/ 18 h 18"/>
                <a:gd name="T6" fmla="*/ 8 w 8"/>
                <a:gd name="T7" fmla="*/ 16 h 18"/>
                <a:gd name="T8" fmla="*/ 8 w 8"/>
                <a:gd name="T9" fmla="*/ 11 h 18"/>
                <a:gd name="T10" fmla="*/ 8 w 8"/>
                <a:gd name="T11" fmla="*/ 11 h 18"/>
                <a:gd name="T12" fmla="*/ 8 w 8"/>
                <a:gd name="T13" fmla="*/ 11 h 18"/>
                <a:gd name="T14" fmla="*/ 8 w 8"/>
                <a:gd name="T15" fmla="*/ 11 h 18"/>
                <a:gd name="T16" fmla="*/ 6 w 8"/>
                <a:gd name="T17" fmla="*/ 8 h 18"/>
                <a:gd name="T18" fmla="*/ 0 w 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8">
                  <a:moveTo>
                    <a:pt x="0" y="0"/>
                  </a:moveTo>
                  <a:cubicBezTo>
                    <a:pt x="0" y="18"/>
                    <a:pt x="0" y="18"/>
                    <a:pt x="0" y="18"/>
                  </a:cubicBezTo>
                  <a:cubicBezTo>
                    <a:pt x="7" y="18"/>
                    <a:pt x="7" y="18"/>
                    <a:pt x="7" y="18"/>
                  </a:cubicBezTo>
                  <a:cubicBezTo>
                    <a:pt x="7" y="18"/>
                    <a:pt x="8" y="18"/>
                    <a:pt x="8" y="16"/>
                  </a:cubicBezTo>
                  <a:cubicBezTo>
                    <a:pt x="8" y="14"/>
                    <a:pt x="8" y="11"/>
                    <a:pt x="8" y="11"/>
                  </a:cubicBezTo>
                  <a:cubicBezTo>
                    <a:pt x="8" y="11"/>
                    <a:pt x="8" y="11"/>
                    <a:pt x="8" y="11"/>
                  </a:cubicBezTo>
                  <a:cubicBezTo>
                    <a:pt x="8" y="11"/>
                    <a:pt x="8" y="11"/>
                    <a:pt x="8" y="11"/>
                  </a:cubicBezTo>
                  <a:cubicBezTo>
                    <a:pt x="8" y="11"/>
                    <a:pt x="8" y="11"/>
                    <a:pt x="8" y="11"/>
                  </a:cubicBezTo>
                  <a:cubicBezTo>
                    <a:pt x="8" y="10"/>
                    <a:pt x="8" y="9"/>
                    <a:pt x="6" y="8"/>
                  </a:cubicBezTo>
                  <a:cubicBezTo>
                    <a:pt x="4" y="7"/>
                    <a:pt x="0" y="2"/>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8" name="Freeform 25"/>
            <p:cNvSpPr>
              <a:spLocks/>
            </p:cNvSpPr>
            <p:nvPr/>
          </p:nvSpPr>
          <p:spPr bwMode="gray">
            <a:xfrm>
              <a:off x="8929987" y="4756470"/>
              <a:ext cx="9525" cy="1587"/>
            </a:xfrm>
            <a:custGeom>
              <a:avLst/>
              <a:gdLst>
                <a:gd name="T0" fmla="*/ 0 w 6"/>
                <a:gd name="T1" fmla="*/ 0 h 1"/>
                <a:gd name="T2" fmla="*/ 6 w 6"/>
                <a:gd name="T3" fmla="*/ 1 h 1"/>
                <a:gd name="T4" fmla="*/ 6 w 6"/>
                <a:gd name="T5" fmla="*/ 1 h 1"/>
                <a:gd name="T6" fmla="*/ 0 w 6"/>
                <a:gd name="T7" fmla="*/ 0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6" y="1"/>
                  </a:lnTo>
                  <a:lnTo>
                    <a:pt x="6" y="1"/>
                  </a:lnTo>
                  <a:lnTo>
                    <a:pt x="0" y="0"/>
                  </a:lnTo>
                  <a:lnTo>
                    <a:pt x="0" y="0"/>
                  </a:lnTo>
                  <a:close/>
                </a:path>
              </a:pathLst>
            </a:custGeom>
            <a:solidFill>
              <a:srgbClr val="FBD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9" name="Freeform 26"/>
            <p:cNvSpPr>
              <a:spLocks/>
            </p:cNvSpPr>
            <p:nvPr/>
          </p:nvSpPr>
          <p:spPr bwMode="gray">
            <a:xfrm>
              <a:off x="8917287" y="4731070"/>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0" name="Freeform 27"/>
            <p:cNvSpPr>
              <a:spLocks/>
            </p:cNvSpPr>
            <p:nvPr/>
          </p:nvSpPr>
          <p:spPr bwMode="gray">
            <a:xfrm>
              <a:off x="8899825" y="4724720"/>
              <a:ext cx="50800" cy="57150"/>
            </a:xfrm>
            <a:custGeom>
              <a:avLst/>
              <a:gdLst>
                <a:gd name="T0" fmla="*/ 33 w 36"/>
                <a:gd name="T1" fmla="*/ 16 h 42"/>
                <a:gd name="T2" fmla="*/ 28 w 36"/>
                <a:gd name="T3" fmla="*/ 7 h 42"/>
                <a:gd name="T4" fmla="*/ 27 w 36"/>
                <a:gd name="T5" fmla="*/ 5 h 42"/>
                <a:gd name="T6" fmla="*/ 27 w 36"/>
                <a:gd name="T7" fmla="*/ 5 h 42"/>
                <a:gd name="T8" fmla="*/ 17 w 36"/>
                <a:gd name="T9" fmla="*/ 4 h 42"/>
                <a:gd name="T10" fmla="*/ 13 w 36"/>
                <a:gd name="T11" fmla="*/ 0 h 42"/>
                <a:gd name="T12" fmla="*/ 13 w 36"/>
                <a:gd name="T13" fmla="*/ 0 h 42"/>
                <a:gd name="T14" fmla="*/ 13 w 36"/>
                <a:gd name="T15" fmla="*/ 5 h 42"/>
                <a:gd name="T16" fmla="*/ 13 w 36"/>
                <a:gd name="T17" fmla="*/ 6 h 42"/>
                <a:gd name="T18" fmla="*/ 13 w 36"/>
                <a:gd name="T19" fmla="*/ 11 h 42"/>
                <a:gd name="T20" fmla="*/ 14 w 36"/>
                <a:gd name="T21" fmla="*/ 14 h 42"/>
                <a:gd name="T22" fmla="*/ 11 w 36"/>
                <a:gd name="T23" fmla="*/ 14 h 42"/>
                <a:gd name="T24" fmla="*/ 6 w 36"/>
                <a:gd name="T25" fmla="*/ 11 h 42"/>
                <a:gd name="T26" fmla="*/ 3 w 36"/>
                <a:gd name="T27" fmla="*/ 12 h 42"/>
                <a:gd name="T28" fmla="*/ 4 w 36"/>
                <a:gd name="T29" fmla="*/ 17 h 42"/>
                <a:gd name="T30" fmla="*/ 5 w 36"/>
                <a:gd name="T31" fmla="*/ 20 h 42"/>
                <a:gd name="T32" fmla="*/ 6 w 36"/>
                <a:gd name="T33" fmla="*/ 22 h 42"/>
                <a:gd name="T34" fmla="*/ 6 w 36"/>
                <a:gd name="T35" fmla="*/ 22 h 42"/>
                <a:gd name="T36" fmla="*/ 6 w 36"/>
                <a:gd name="T37" fmla="*/ 22 h 42"/>
                <a:gd name="T38" fmla="*/ 2 w 36"/>
                <a:gd name="T39" fmla="*/ 31 h 42"/>
                <a:gd name="T40" fmla="*/ 0 w 36"/>
                <a:gd name="T41" fmla="*/ 30 h 42"/>
                <a:gd name="T42" fmla="*/ 2 w 36"/>
                <a:gd name="T43" fmla="*/ 41 h 42"/>
                <a:gd name="T44" fmla="*/ 19 w 36"/>
                <a:gd name="T45" fmla="*/ 42 h 42"/>
                <a:gd name="T46" fmla="*/ 18 w 36"/>
                <a:gd name="T47" fmla="*/ 36 h 42"/>
                <a:gd name="T48" fmla="*/ 23 w 36"/>
                <a:gd name="T49" fmla="*/ 37 h 42"/>
                <a:gd name="T50" fmla="*/ 28 w 36"/>
                <a:gd name="T51" fmla="*/ 34 h 42"/>
                <a:gd name="T52" fmla="*/ 29 w 36"/>
                <a:gd name="T53" fmla="*/ 29 h 42"/>
                <a:gd name="T54" fmla="*/ 29 w 36"/>
                <a:gd name="T55" fmla="*/ 24 h 42"/>
                <a:gd name="T56" fmla="*/ 30 w 36"/>
                <a:gd name="T57" fmla="*/ 20 h 42"/>
                <a:gd name="T58" fmla="*/ 33 w 36"/>
                <a:gd name="T59"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2">
                  <a:moveTo>
                    <a:pt x="33" y="16"/>
                  </a:moveTo>
                  <a:cubicBezTo>
                    <a:pt x="33" y="16"/>
                    <a:pt x="28" y="8"/>
                    <a:pt x="28" y="7"/>
                  </a:cubicBezTo>
                  <a:cubicBezTo>
                    <a:pt x="27" y="6"/>
                    <a:pt x="27" y="5"/>
                    <a:pt x="27" y="5"/>
                  </a:cubicBezTo>
                  <a:cubicBezTo>
                    <a:pt x="27" y="5"/>
                    <a:pt x="27" y="5"/>
                    <a:pt x="27" y="5"/>
                  </a:cubicBezTo>
                  <a:cubicBezTo>
                    <a:pt x="23" y="6"/>
                    <a:pt x="20" y="5"/>
                    <a:pt x="17" y="4"/>
                  </a:cubicBezTo>
                  <a:cubicBezTo>
                    <a:pt x="15" y="2"/>
                    <a:pt x="13" y="0"/>
                    <a:pt x="13" y="0"/>
                  </a:cubicBezTo>
                  <a:cubicBezTo>
                    <a:pt x="13" y="0"/>
                    <a:pt x="13" y="0"/>
                    <a:pt x="13" y="0"/>
                  </a:cubicBezTo>
                  <a:cubicBezTo>
                    <a:pt x="13" y="5"/>
                    <a:pt x="13" y="5"/>
                    <a:pt x="13" y="5"/>
                  </a:cubicBezTo>
                  <a:cubicBezTo>
                    <a:pt x="13" y="6"/>
                    <a:pt x="13" y="6"/>
                    <a:pt x="13" y="6"/>
                  </a:cubicBezTo>
                  <a:cubicBezTo>
                    <a:pt x="13" y="6"/>
                    <a:pt x="13" y="9"/>
                    <a:pt x="13" y="11"/>
                  </a:cubicBezTo>
                  <a:cubicBezTo>
                    <a:pt x="14" y="12"/>
                    <a:pt x="14" y="14"/>
                    <a:pt x="14" y="14"/>
                  </a:cubicBezTo>
                  <a:cubicBezTo>
                    <a:pt x="14" y="16"/>
                    <a:pt x="11" y="14"/>
                    <a:pt x="11" y="14"/>
                  </a:cubicBezTo>
                  <a:cubicBezTo>
                    <a:pt x="11" y="14"/>
                    <a:pt x="9" y="12"/>
                    <a:pt x="6" y="11"/>
                  </a:cubicBezTo>
                  <a:cubicBezTo>
                    <a:pt x="5" y="11"/>
                    <a:pt x="4" y="11"/>
                    <a:pt x="3" y="12"/>
                  </a:cubicBezTo>
                  <a:cubicBezTo>
                    <a:pt x="3" y="13"/>
                    <a:pt x="3" y="15"/>
                    <a:pt x="4" y="17"/>
                  </a:cubicBezTo>
                  <a:cubicBezTo>
                    <a:pt x="4" y="18"/>
                    <a:pt x="4" y="20"/>
                    <a:pt x="5" y="20"/>
                  </a:cubicBezTo>
                  <a:cubicBezTo>
                    <a:pt x="5" y="21"/>
                    <a:pt x="6" y="22"/>
                    <a:pt x="6" y="22"/>
                  </a:cubicBezTo>
                  <a:cubicBezTo>
                    <a:pt x="6" y="22"/>
                    <a:pt x="6" y="22"/>
                    <a:pt x="6" y="22"/>
                  </a:cubicBezTo>
                  <a:cubicBezTo>
                    <a:pt x="6" y="22"/>
                    <a:pt x="6" y="22"/>
                    <a:pt x="6" y="22"/>
                  </a:cubicBezTo>
                  <a:cubicBezTo>
                    <a:pt x="6" y="22"/>
                    <a:pt x="6" y="28"/>
                    <a:pt x="2" y="31"/>
                  </a:cubicBezTo>
                  <a:cubicBezTo>
                    <a:pt x="0" y="30"/>
                    <a:pt x="0" y="30"/>
                    <a:pt x="0" y="30"/>
                  </a:cubicBezTo>
                  <a:cubicBezTo>
                    <a:pt x="2" y="41"/>
                    <a:pt x="2" y="41"/>
                    <a:pt x="2" y="41"/>
                  </a:cubicBezTo>
                  <a:cubicBezTo>
                    <a:pt x="19" y="42"/>
                    <a:pt x="19" y="42"/>
                    <a:pt x="19" y="42"/>
                  </a:cubicBezTo>
                  <a:cubicBezTo>
                    <a:pt x="18" y="36"/>
                    <a:pt x="18" y="36"/>
                    <a:pt x="18" y="36"/>
                  </a:cubicBezTo>
                  <a:cubicBezTo>
                    <a:pt x="20" y="37"/>
                    <a:pt x="21" y="37"/>
                    <a:pt x="23" y="37"/>
                  </a:cubicBezTo>
                  <a:cubicBezTo>
                    <a:pt x="28" y="37"/>
                    <a:pt x="28" y="34"/>
                    <a:pt x="28" y="34"/>
                  </a:cubicBezTo>
                  <a:cubicBezTo>
                    <a:pt x="29" y="29"/>
                    <a:pt x="29" y="29"/>
                    <a:pt x="29" y="29"/>
                  </a:cubicBezTo>
                  <a:cubicBezTo>
                    <a:pt x="29" y="24"/>
                    <a:pt x="29" y="24"/>
                    <a:pt x="29" y="24"/>
                  </a:cubicBezTo>
                  <a:cubicBezTo>
                    <a:pt x="30" y="20"/>
                    <a:pt x="30" y="20"/>
                    <a:pt x="30" y="20"/>
                  </a:cubicBezTo>
                  <a:cubicBezTo>
                    <a:pt x="36" y="19"/>
                    <a:pt x="34" y="17"/>
                    <a:pt x="33" y="16"/>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1" name="Freeform 28"/>
            <p:cNvSpPr>
              <a:spLocks/>
            </p:cNvSpPr>
            <p:nvPr/>
          </p:nvSpPr>
          <p:spPr bwMode="gray">
            <a:xfrm>
              <a:off x="8907762" y="4772345"/>
              <a:ext cx="17463" cy="4762"/>
            </a:xfrm>
            <a:custGeom>
              <a:avLst/>
              <a:gdLst>
                <a:gd name="T0" fmla="*/ 0 w 12"/>
                <a:gd name="T1" fmla="*/ 0 h 3"/>
                <a:gd name="T2" fmla="*/ 12 w 12"/>
                <a:gd name="T3" fmla="*/ 3 h 3"/>
                <a:gd name="T4" fmla="*/ 12 w 12"/>
                <a:gd name="T5" fmla="*/ 1 h 3"/>
                <a:gd name="T6" fmla="*/ 0 w 12"/>
                <a:gd name="T7" fmla="*/ 0 h 3"/>
              </a:gdLst>
              <a:ahLst/>
              <a:cxnLst>
                <a:cxn ang="0">
                  <a:pos x="T0" y="T1"/>
                </a:cxn>
                <a:cxn ang="0">
                  <a:pos x="T2" y="T3"/>
                </a:cxn>
                <a:cxn ang="0">
                  <a:pos x="T4" y="T5"/>
                </a:cxn>
                <a:cxn ang="0">
                  <a:pos x="T6" y="T7"/>
                </a:cxn>
              </a:cxnLst>
              <a:rect l="0" t="0" r="r" b="b"/>
              <a:pathLst>
                <a:path w="12" h="3">
                  <a:moveTo>
                    <a:pt x="0" y="0"/>
                  </a:moveTo>
                  <a:cubicBezTo>
                    <a:pt x="1" y="1"/>
                    <a:pt x="4" y="3"/>
                    <a:pt x="12" y="3"/>
                  </a:cubicBezTo>
                  <a:cubicBezTo>
                    <a:pt x="12" y="2"/>
                    <a:pt x="12" y="2"/>
                    <a:pt x="12" y="1"/>
                  </a:cubicBezTo>
                  <a:cubicBezTo>
                    <a:pt x="8" y="1"/>
                    <a:pt x="4" y="1"/>
                    <a:pt x="0" y="0"/>
                  </a:cubicBez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2" name="Freeform 29"/>
            <p:cNvSpPr>
              <a:spLocks/>
            </p:cNvSpPr>
            <p:nvPr/>
          </p:nvSpPr>
          <p:spPr bwMode="gray">
            <a:xfrm>
              <a:off x="8934750" y="4758058"/>
              <a:ext cx="4763" cy="4762"/>
            </a:xfrm>
            <a:custGeom>
              <a:avLst/>
              <a:gdLst>
                <a:gd name="T0" fmla="*/ 4 w 4"/>
                <a:gd name="T1" fmla="*/ 3 h 4"/>
                <a:gd name="T2" fmla="*/ 2 w 4"/>
                <a:gd name="T3" fmla="*/ 0 h 4"/>
                <a:gd name="T4" fmla="*/ 0 w 4"/>
                <a:gd name="T5" fmla="*/ 0 h 4"/>
                <a:gd name="T6" fmla="*/ 4 w 4"/>
                <a:gd name="T7" fmla="*/ 4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3" y="2"/>
                    <a:pt x="2" y="1"/>
                    <a:pt x="2" y="0"/>
                  </a:cubicBezTo>
                  <a:cubicBezTo>
                    <a:pt x="0" y="0"/>
                    <a:pt x="0" y="0"/>
                    <a:pt x="0" y="0"/>
                  </a:cubicBezTo>
                  <a:cubicBezTo>
                    <a:pt x="0" y="0"/>
                    <a:pt x="2" y="2"/>
                    <a:pt x="4" y="4"/>
                  </a:cubicBezTo>
                  <a:lnTo>
                    <a:pt x="4" y="3"/>
                  </a:ln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3" name="Freeform 30"/>
            <p:cNvSpPr>
              <a:spLocks/>
            </p:cNvSpPr>
            <p:nvPr/>
          </p:nvSpPr>
          <p:spPr bwMode="gray">
            <a:xfrm>
              <a:off x="8937925" y="4758058"/>
              <a:ext cx="1588" cy="3175"/>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0"/>
                    <a:pt x="0" y="0"/>
                    <a:pt x="0" y="0"/>
                  </a:cubicBezTo>
                  <a:cubicBezTo>
                    <a:pt x="0" y="1"/>
                    <a:pt x="1" y="2"/>
                    <a:pt x="2" y="3"/>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4" name="Freeform 31"/>
            <p:cNvSpPr>
              <a:spLocks/>
            </p:cNvSpPr>
            <p:nvPr/>
          </p:nvSpPr>
          <p:spPr bwMode="gray">
            <a:xfrm>
              <a:off x="8934750" y="4739008"/>
              <a:ext cx="4763" cy="3175"/>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2" y="3"/>
                    <a:pt x="1" y="3"/>
                  </a:cubicBezTo>
                  <a:cubicBezTo>
                    <a:pt x="1" y="3"/>
                    <a:pt x="0" y="3"/>
                    <a:pt x="0" y="2"/>
                  </a:cubicBezTo>
                  <a:cubicBezTo>
                    <a:pt x="0" y="1"/>
                    <a:pt x="0" y="1"/>
                    <a:pt x="1" y="0"/>
                  </a:cubicBezTo>
                  <a:cubicBezTo>
                    <a:pt x="2" y="0"/>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5" name="Freeform 32"/>
            <p:cNvSpPr>
              <a:spLocks/>
            </p:cNvSpPr>
            <p:nvPr/>
          </p:nvSpPr>
          <p:spPr bwMode="gray">
            <a:xfrm>
              <a:off x="8893475" y="4772345"/>
              <a:ext cx="34925" cy="22225"/>
            </a:xfrm>
            <a:custGeom>
              <a:avLst/>
              <a:gdLst>
                <a:gd name="T0" fmla="*/ 0 w 22"/>
                <a:gd name="T1" fmla="*/ 8 h 14"/>
                <a:gd name="T2" fmla="*/ 2 w 22"/>
                <a:gd name="T3" fmla="*/ 0 h 14"/>
                <a:gd name="T4" fmla="*/ 22 w 22"/>
                <a:gd name="T5" fmla="*/ 4 h 14"/>
                <a:gd name="T6" fmla="*/ 22 w 22"/>
                <a:gd name="T7" fmla="*/ 14 h 14"/>
                <a:gd name="T8" fmla="*/ 0 w 22"/>
                <a:gd name="T9" fmla="*/ 8 h 14"/>
              </a:gdLst>
              <a:ahLst/>
              <a:cxnLst>
                <a:cxn ang="0">
                  <a:pos x="T0" y="T1"/>
                </a:cxn>
                <a:cxn ang="0">
                  <a:pos x="T2" y="T3"/>
                </a:cxn>
                <a:cxn ang="0">
                  <a:pos x="T4" y="T5"/>
                </a:cxn>
                <a:cxn ang="0">
                  <a:pos x="T6" y="T7"/>
                </a:cxn>
                <a:cxn ang="0">
                  <a:pos x="T8" y="T9"/>
                </a:cxn>
              </a:cxnLst>
              <a:rect l="0" t="0" r="r" b="b"/>
              <a:pathLst>
                <a:path w="22" h="14">
                  <a:moveTo>
                    <a:pt x="0" y="8"/>
                  </a:moveTo>
                  <a:lnTo>
                    <a:pt x="2" y="0"/>
                  </a:lnTo>
                  <a:lnTo>
                    <a:pt x="22" y="4"/>
                  </a:lnTo>
                  <a:lnTo>
                    <a:pt x="22" y="14"/>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6" name="Freeform 33"/>
            <p:cNvSpPr>
              <a:spLocks/>
            </p:cNvSpPr>
            <p:nvPr/>
          </p:nvSpPr>
          <p:spPr bwMode="gray">
            <a:xfrm>
              <a:off x="8855375" y="4777108"/>
              <a:ext cx="103188" cy="166687"/>
            </a:xfrm>
            <a:custGeom>
              <a:avLst/>
              <a:gdLst>
                <a:gd name="T0" fmla="*/ 31 w 74"/>
                <a:gd name="T1" fmla="*/ 4 h 121"/>
                <a:gd name="T2" fmla="*/ 14 w 74"/>
                <a:gd name="T3" fmla="*/ 24 h 121"/>
                <a:gd name="T4" fmla="*/ 0 w 74"/>
                <a:gd name="T5" fmla="*/ 119 h 121"/>
                <a:gd name="T6" fmla="*/ 68 w 74"/>
                <a:gd name="T7" fmla="*/ 115 h 121"/>
                <a:gd name="T8" fmla="*/ 62 w 74"/>
                <a:gd name="T9" fmla="*/ 16 h 121"/>
                <a:gd name="T10" fmla="*/ 31 w 74"/>
                <a:gd name="T11" fmla="*/ 4 h 121"/>
              </a:gdLst>
              <a:ahLst/>
              <a:cxnLst>
                <a:cxn ang="0">
                  <a:pos x="T0" y="T1"/>
                </a:cxn>
                <a:cxn ang="0">
                  <a:pos x="T2" y="T3"/>
                </a:cxn>
                <a:cxn ang="0">
                  <a:pos x="T4" y="T5"/>
                </a:cxn>
                <a:cxn ang="0">
                  <a:pos x="T6" y="T7"/>
                </a:cxn>
                <a:cxn ang="0">
                  <a:pos x="T8" y="T9"/>
                </a:cxn>
                <a:cxn ang="0">
                  <a:pos x="T10" y="T11"/>
                </a:cxn>
              </a:cxnLst>
              <a:rect l="0" t="0" r="r" b="b"/>
              <a:pathLst>
                <a:path w="74" h="121">
                  <a:moveTo>
                    <a:pt x="31" y="4"/>
                  </a:moveTo>
                  <a:cubicBezTo>
                    <a:pt x="17" y="5"/>
                    <a:pt x="14" y="22"/>
                    <a:pt x="14" y="24"/>
                  </a:cubicBezTo>
                  <a:cubicBezTo>
                    <a:pt x="13" y="49"/>
                    <a:pt x="11" y="118"/>
                    <a:pt x="0" y="119"/>
                  </a:cubicBezTo>
                  <a:cubicBezTo>
                    <a:pt x="60" y="119"/>
                    <a:pt x="62" y="121"/>
                    <a:pt x="68" y="115"/>
                  </a:cubicBezTo>
                  <a:cubicBezTo>
                    <a:pt x="74" y="109"/>
                    <a:pt x="62" y="16"/>
                    <a:pt x="62" y="16"/>
                  </a:cubicBezTo>
                  <a:cubicBezTo>
                    <a:pt x="61" y="0"/>
                    <a:pt x="48" y="3"/>
                    <a:pt x="3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7" name="Freeform 34"/>
            <p:cNvSpPr>
              <a:spLocks/>
            </p:cNvSpPr>
            <p:nvPr/>
          </p:nvSpPr>
          <p:spPr bwMode="gray">
            <a:xfrm>
              <a:off x="8855375" y="4780283"/>
              <a:ext cx="69850" cy="160337"/>
            </a:xfrm>
            <a:custGeom>
              <a:avLst/>
              <a:gdLst>
                <a:gd name="T0" fmla="*/ 31 w 50"/>
                <a:gd name="T1" fmla="*/ 1 h 116"/>
                <a:gd name="T2" fmla="*/ 14 w 50"/>
                <a:gd name="T3" fmla="*/ 21 h 116"/>
                <a:gd name="T4" fmla="*/ 0 w 50"/>
                <a:gd name="T5" fmla="*/ 116 h 116"/>
                <a:gd name="T6" fmla="*/ 9 w 50"/>
                <a:gd name="T7" fmla="*/ 116 h 116"/>
                <a:gd name="T8" fmla="*/ 8 w 50"/>
                <a:gd name="T9" fmla="*/ 116 h 116"/>
                <a:gd name="T10" fmla="*/ 22 w 50"/>
                <a:gd name="T11" fmla="*/ 31 h 116"/>
                <a:gd name="T12" fmla="*/ 40 w 50"/>
                <a:gd name="T13" fmla="*/ 2 h 116"/>
                <a:gd name="T14" fmla="*/ 49 w 50"/>
                <a:gd name="T15" fmla="*/ 0 h 116"/>
                <a:gd name="T16" fmla="*/ 31 w 50"/>
                <a:gd name="T17"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6">
                  <a:moveTo>
                    <a:pt x="31" y="1"/>
                  </a:moveTo>
                  <a:cubicBezTo>
                    <a:pt x="17" y="2"/>
                    <a:pt x="14" y="19"/>
                    <a:pt x="14" y="21"/>
                  </a:cubicBezTo>
                  <a:cubicBezTo>
                    <a:pt x="13" y="46"/>
                    <a:pt x="11" y="115"/>
                    <a:pt x="0" y="116"/>
                  </a:cubicBezTo>
                  <a:cubicBezTo>
                    <a:pt x="3" y="116"/>
                    <a:pt x="6" y="116"/>
                    <a:pt x="9" y="116"/>
                  </a:cubicBezTo>
                  <a:cubicBezTo>
                    <a:pt x="8" y="116"/>
                    <a:pt x="8" y="116"/>
                    <a:pt x="8" y="116"/>
                  </a:cubicBezTo>
                  <a:cubicBezTo>
                    <a:pt x="20" y="115"/>
                    <a:pt x="21" y="55"/>
                    <a:pt x="22" y="31"/>
                  </a:cubicBezTo>
                  <a:cubicBezTo>
                    <a:pt x="22" y="29"/>
                    <a:pt x="26" y="3"/>
                    <a:pt x="40" y="2"/>
                  </a:cubicBezTo>
                  <a:cubicBezTo>
                    <a:pt x="43" y="2"/>
                    <a:pt x="50" y="1"/>
                    <a:pt x="49" y="0"/>
                  </a:cubicBezTo>
                  <a:cubicBezTo>
                    <a:pt x="44" y="0"/>
                    <a:pt x="38" y="0"/>
                    <a:pt x="31" y="1"/>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8" name="Freeform 35"/>
            <p:cNvSpPr>
              <a:spLocks/>
            </p:cNvSpPr>
            <p:nvPr/>
          </p:nvSpPr>
          <p:spPr bwMode="gray">
            <a:xfrm>
              <a:off x="8890300" y="4850133"/>
              <a:ext cx="87313" cy="55562"/>
            </a:xfrm>
            <a:custGeom>
              <a:avLst/>
              <a:gdLst>
                <a:gd name="T0" fmla="*/ 63 w 63"/>
                <a:gd name="T1" fmla="*/ 36 h 41"/>
                <a:gd name="T2" fmla="*/ 57 w 63"/>
                <a:gd name="T3" fmla="*/ 41 h 41"/>
                <a:gd name="T4" fmla="*/ 6 w 63"/>
                <a:gd name="T5" fmla="*/ 41 h 41"/>
                <a:gd name="T6" fmla="*/ 0 w 63"/>
                <a:gd name="T7" fmla="*/ 36 h 41"/>
                <a:gd name="T8" fmla="*/ 0 w 63"/>
                <a:gd name="T9" fmla="*/ 6 h 41"/>
                <a:gd name="T10" fmla="*/ 6 w 63"/>
                <a:gd name="T11" fmla="*/ 0 h 41"/>
                <a:gd name="T12" fmla="*/ 57 w 63"/>
                <a:gd name="T13" fmla="*/ 0 h 41"/>
                <a:gd name="T14" fmla="*/ 63 w 63"/>
                <a:gd name="T15" fmla="*/ 6 h 41"/>
                <a:gd name="T16" fmla="*/ 63 w 63"/>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1">
                  <a:moveTo>
                    <a:pt x="63" y="36"/>
                  </a:moveTo>
                  <a:cubicBezTo>
                    <a:pt x="63" y="39"/>
                    <a:pt x="60" y="41"/>
                    <a:pt x="57" y="41"/>
                  </a:cubicBezTo>
                  <a:cubicBezTo>
                    <a:pt x="6" y="41"/>
                    <a:pt x="6" y="41"/>
                    <a:pt x="6" y="41"/>
                  </a:cubicBezTo>
                  <a:cubicBezTo>
                    <a:pt x="3" y="41"/>
                    <a:pt x="0" y="39"/>
                    <a:pt x="0" y="36"/>
                  </a:cubicBezTo>
                  <a:cubicBezTo>
                    <a:pt x="0" y="6"/>
                    <a:pt x="0" y="6"/>
                    <a:pt x="0" y="6"/>
                  </a:cubicBezTo>
                  <a:cubicBezTo>
                    <a:pt x="0" y="3"/>
                    <a:pt x="3" y="0"/>
                    <a:pt x="6" y="0"/>
                  </a:cubicBezTo>
                  <a:cubicBezTo>
                    <a:pt x="57" y="0"/>
                    <a:pt x="57" y="0"/>
                    <a:pt x="57" y="0"/>
                  </a:cubicBezTo>
                  <a:cubicBezTo>
                    <a:pt x="60" y="0"/>
                    <a:pt x="63" y="3"/>
                    <a:pt x="63" y="6"/>
                  </a:cubicBezTo>
                  <a:lnTo>
                    <a:pt x="63" y="36"/>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9" name="Freeform 36"/>
            <p:cNvSpPr>
              <a:spLocks/>
            </p:cNvSpPr>
            <p:nvPr/>
          </p:nvSpPr>
          <p:spPr bwMode="gray">
            <a:xfrm>
              <a:off x="8960150" y="4897758"/>
              <a:ext cx="19050" cy="20637"/>
            </a:xfrm>
            <a:custGeom>
              <a:avLst/>
              <a:gdLst>
                <a:gd name="T0" fmla="*/ 0 w 14"/>
                <a:gd name="T1" fmla="*/ 10 h 15"/>
                <a:gd name="T2" fmla="*/ 0 w 14"/>
                <a:gd name="T3" fmla="*/ 10 h 15"/>
                <a:gd name="T4" fmla="*/ 1 w 14"/>
                <a:gd name="T5" fmla="*/ 12 h 15"/>
                <a:gd name="T6" fmla="*/ 6 w 14"/>
                <a:gd name="T7" fmla="*/ 15 h 15"/>
                <a:gd name="T8" fmla="*/ 8 w 14"/>
                <a:gd name="T9" fmla="*/ 14 h 15"/>
                <a:gd name="T10" fmla="*/ 9 w 14"/>
                <a:gd name="T11" fmla="*/ 13 h 15"/>
                <a:gd name="T12" fmla="*/ 11 w 14"/>
                <a:gd name="T13" fmla="*/ 12 h 15"/>
                <a:gd name="T14" fmla="*/ 11 w 14"/>
                <a:gd name="T15" fmla="*/ 10 h 15"/>
                <a:gd name="T16" fmla="*/ 13 w 14"/>
                <a:gd name="T17" fmla="*/ 9 h 15"/>
                <a:gd name="T18" fmla="*/ 12 w 14"/>
                <a:gd name="T19" fmla="*/ 6 h 15"/>
                <a:gd name="T20" fmla="*/ 11 w 14"/>
                <a:gd name="T21" fmla="*/ 6 h 15"/>
                <a:gd name="T22" fmla="*/ 13 w 14"/>
                <a:gd name="T23" fmla="*/ 5 h 15"/>
                <a:gd name="T24" fmla="*/ 13 w 14"/>
                <a:gd name="T25" fmla="*/ 3 h 15"/>
                <a:gd name="T26" fmla="*/ 8 w 14"/>
                <a:gd name="T27" fmla="*/ 0 h 15"/>
                <a:gd name="T28" fmla="*/ 6 w 14"/>
                <a:gd name="T29" fmla="*/ 0 h 15"/>
                <a:gd name="T30" fmla="*/ 0 w 14"/>
                <a:gd name="T31"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5">
                  <a:moveTo>
                    <a:pt x="0" y="10"/>
                  </a:moveTo>
                  <a:cubicBezTo>
                    <a:pt x="0" y="10"/>
                    <a:pt x="0" y="10"/>
                    <a:pt x="0" y="10"/>
                  </a:cubicBezTo>
                  <a:cubicBezTo>
                    <a:pt x="0" y="11"/>
                    <a:pt x="0" y="11"/>
                    <a:pt x="1" y="12"/>
                  </a:cubicBezTo>
                  <a:cubicBezTo>
                    <a:pt x="6" y="15"/>
                    <a:pt x="6" y="15"/>
                    <a:pt x="6" y="15"/>
                  </a:cubicBezTo>
                  <a:cubicBezTo>
                    <a:pt x="7" y="15"/>
                    <a:pt x="8" y="15"/>
                    <a:pt x="8" y="14"/>
                  </a:cubicBezTo>
                  <a:cubicBezTo>
                    <a:pt x="9" y="14"/>
                    <a:pt x="9" y="13"/>
                    <a:pt x="9" y="13"/>
                  </a:cubicBezTo>
                  <a:cubicBezTo>
                    <a:pt x="9" y="13"/>
                    <a:pt x="10" y="13"/>
                    <a:pt x="11" y="12"/>
                  </a:cubicBezTo>
                  <a:cubicBezTo>
                    <a:pt x="11" y="11"/>
                    <a:pt x="11" y="10"/>
                    <a:pt x="11" y="10"/>
                  </a:cubicBezTo>
                  <a:cubicBezTo>
                    <a:pt x="11" y="10"/>
                    <a:pt x="12" y="10"/>
                    <a:pt x="13" y="9"/>
                  </a:cubicBezTo>
                  <a:cubicBezTo>
                    <a:pt x="13" y="8"/>
                    <a:pt x="13" y="7"/>
                    <a:pt x="12" y="6"/>
                  </a:cubicBezTo>
                  <a:cubicBezTo>
                    <a:pt x="11" y="6"/>
                    <a:pt x="11" y="6"/>
                    <a:pt x="11" y="6"/>
                  </a:cubicBezTo>
                  <a:cubicBezTo>
                    <a:pt x="12" y="6"/>
                    <a:pt x="13" y="6"/>
                    <a:pt x="13" y="5"/>
                  </a:cubicBezTo>
                  <a:cubicBezTo>
                    <a:pt x="14" y="4"/>
                    <a:pt x="14" y="3"/>
                    <a:pt x="13" y="3"/>
                  </a:cubicBezTo>
                  <a:cubicBezTo>
                    <a:pt x="8" y="0"/>
                    <a:pt x="8" y="0"/>
                    <a:pt x="8" y="0"/>
                  </a:cubicBezTo>
                  <a:cubicBezTo>
                    <a:pt x="7" y="0"/>
                    <a:pt x="6" y="0"/>
                    <a:pt x="6" y="0"/>
                  </a:cubicBezTo>
                  <a:cubicBezTo>
                    <a:pt x="2" y="2"/>
                    <a:pt x="0" y="10"/>
                    <a:pt x="0" y="10"/>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0" name="Freeform 37"/>
            <p:cNvSpPr>
              <a:spLocks/>
            </p:cNvSpPr>
            <p:nvPr/>
          </p:nvSpPr>
          <p:spPr bwMode="gray">
            <a:xfrm>
              <a:off x="8960150" y="4892995"/>
              <a:ext cx="15875" cy="6350"/>
            </a:xfrm>
            <a:custGeom>
              <a:avLst/>
              <a:gdLst>
                <a:gd name="T0" fmla="*/ 0 w 11"/>
                <a:gd name="T1" fmla="*/ 2 h 4"/>
                <a:gd name="T2" fmla="*/ 2 w 11"/>
                <a:gd name="T3" fmla="*/ 0 h 4"/>
                <a:gd name="T4" fmla="*/ 10 w 11"/>
                <a:gd name="T5" fmla="*/ 0 h 4"/>
                <a:gd name="T6" fmla="*/ 11 w 11"/>
                <a:gd name="T7" fmla="*/ 2 h 4"/>
                <a:gd name="T8" fmla="*/ 11 w 11"/>
                <a:gd name="T9" fmla="*/ 2 h 4"/>
                <a:gd name="T10" fmla="*/ 10 w 11"/>
                <a:gd name="T11" fmla="*/ 4 h 4"/>
                <a:gd name="T12" fmla="*/ 2 w 11"/>
                <a:gd name="T13" fmla="*/ 4 h 4"/>
                <a:gd name="T14" fmla="*/ 0 w 1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0" y="2"/>
                  </a:moveTo>
                  <a:cubicBezTo>
                    <a:pt x="0" y="1"/>
                    <a:pt x="1" y="0"/>
                    <a:pt x="2" y="0"/>
                  </a:cubicBezTo>
                  <a:cubicBezTo>
                    <a:pt x="10" y="0"/>
                    <a:pt x="10" y="0"/>
                    <a:pt x="10" y="0"/>
                  </a:cubicBezTo>
                  <a:cubicBezTo>
                    <a:pt x="11" y="0"/>
                    <a:pt x="11" y="1"/>
                    <a:pt x="11" y="2"/>
                  </a:cubicBezTo>
                  <a:cubicBezTo>
                    <a:pt x="11" y="2"/>
                    <a:pt x="11" y="2"/>
                    <a:pt x="11" y="2"/>
                  </a:cubicBezTo>
                  <a:cubicBezTo>
                    <a:pt x="11" y="3"/>
                    <a:pt x="10" y="4"/>
                    <a:pt x="10" y="4"/>
                  </a:cubicBezTo>
                  <a:cubicBezTo>
                    <a:pt x="2" y="4"/>
                    <a:pt x="2" y="4"/>
                    <a:pt x="2" y="4"/>
                  </a:cubicBezTo>
                  <a:cubicBezTo>
                    <a:pt x="1" y="4"/>
                    <a:pt x="0" y="3"/>
                    <a:pt x="0" y="2"/>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1" name="Freeform 38"/>
            <p:cNvSpPr>
              <a:spLocks/>
            </p:cNvSpPr>
            <p:nvPr/>
          </p:nvSpPr>
          <p:spPr bwMode="gray">
            <a:xfrm>
              <a:off x="8893475" y="4797745"/>
              <a:ext cx="77788" cy="115887"/>
            </a:xfrm>
            <a:custGeom>
              <a:avLst/>
              <a:gdLst>
                <a:gd name="T0" fmla="*/ 48 w 57"/>
                <a:gd name="T1" fmla="*/ 84 h 84"/>
                <a:gd name="T2" fmla="*/ 42 w 57"/>
                <a:gd name="T3" fmla="*/ 82 h 84"/>
                <a:gd name="T4" fmla="*/ 18 w 57"/>
                <a:gd name="T5" fmla="*/ 59 h 84"/>
                <a:gd name="T6" fmla="*/ 1 w 57"/>
                <a:gd name="T7" fmla="*/ 11 h 84"/>
                <a:gd name="T8" fmla="*/ 6 w 57"/>
                <a:gd name="T9" fmla="*/ 1 h 84"/>
                <a:gd name="T10" fmla="*/ 16 w 57"/>
                <a:gd name="T11" fmla="*/ 6 h 84"/>
                <a:gd name="T12" fmla="*/ 32 w 57"/>
                <a:gd name="T13" fmla="*/ 50 h 84"/>
                <a:gd name="T14" fmla="*/ 53 w 57"/>
                <a:gd name="T15" fmla="*/ 70 h 84"/>
                <a:gd name="T16" fmla="*/ 54 w 57"/>
                <a:gd name="T17" fmla="*/ 81 h 84"/>
                <a:gd name="T18" fmla="*/ 48 w 57"/>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84">
                  <a:moveTo>
                    <a:pt x="48" y="84"/>
                  </a:moveTo>
                  <a:cubicBezTo>
                    <a:pt x="46" y="84"/>
                    <a:pt x="44" y="83"/>
                    <a:pt x="42" y="82"/>
                  </a:cubicBezTo>
                  <a:cubicBezTo>
                    <a:pt x="18" y="59"/>
                    <a:pt x="18" y="59"/>
                    <a:pt x="18" y="59"/>
                  </a:cubicBezTo>
                  <a:cubicBezTo>
                    <a:pt x="1" y="11"/>
                    <a:pt x="1" y="11"/>
                    <a:pt x="1" y="11"/>
                  </a:cubicBezTo>
                  <a:cubicBezTo>
                    <a:pt x="0" y="7"/>
                    <a:pt x="2" y="2"/>
                    <a:pt x="6" y="1"/>
                  </a:cubicBezTo>
                  <a:cubicBezTo>
                    <a:pt x="10" y="0"/>
                    <a:pt x="15" y="2"/>
                    <a:pt x="16" y="6"/>
                  </a:cubicBezTo>
                  <a:cubicBezTo>
                    <a:pt x="32" y="50"/>
                    <a:pt x="32" y="50"/>
                    <a:pt x="32" y="50"/>
                  </a:cubicBezTo>
                  <a:cubicBezTo>
                    <a:pt x="53" y="70"/>
                    <a:pt x="53" y="70"/>
                    <a:pt x="53" y="70"/>
                  </a:cubicBezTo>
                  <a:cubicBezTo>
                    <a:pt x="57" y="73"/>
                    <a:pt x="57" y="78"/>
                    <a:pt x="54" y="81"/>
                  </a:cubicBezTo>
                  <a:cubicBezTo>
                    <a:pt x="52" y="83"/>
                    <a:pt x="50" y="84"/>
                    <a:pt x="48"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2" name="Freeform 39"/>
            <p:cNvSpPr>
              <a:spLocks/>
            </p:cNvSpPr>
            <p:nvPr/>
          </p:nvSpPr>
          <p:spPr bwMode="gray">
            <a:xfrm>
              <a:off x="8893475" y="4799333"/>
              <a:ext cx="69850" cy="114300"/>
            </a:xfrm>
            <a:custGeom>
              <a:avLst/>
              <a:gdLst>
                <a:gd name="T0" fmla="*/ 48 w 51"/>
                <a:gd name="T1" fmla="*/ 76 h 82"/>
                <a:gd name="T2" fmla="*/ 23 w 51"/>
                <a:gd name="T3" fmla="*/ 53 h 82"/>
                <a:gd name="T4" fmla="*/ 5 w 51"/>
                <a:gd name="T5" fmla="*/ 2 h 82"/>
                <a:gd name="T6" fmla="*/ 4 w 51"/>
                <a:gd name="T7" fmla="*/ 0 h 82"/>
                <a:gd name="T8" fmla="*/ 1 w 51"/>
                <a:gd name="T9" fmla="*/ 9 h 82"/>
                <a:gd name="T10" fmla="*/ 18 w 51"/>
                <a:gd name="T11" fmla="*/ 57 h 82"/>
                <a:gd name="T12" fmla="*/ 42 w 51"/>
                <a:gd name="T13" fmla="*/ 80 h 82"/>
                <a:gd name="T14" fmla="*/ 48 w 51"/>
                <a:gd name="T15" fmla="*/ 82 h 82"/>
                <a:gd name="T16" fmla="*/ 51 w 51"/>
                <a:gd name="T17" fmla="*/ 81 h 82"/>
                <a:gd name="T18" fmla="*/ 48 w 51"/>
                <a:gd name="T19"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2">
                  <a:moveTo>
                    <a:pt x="48" y="76"/>
                  </a:moveTo>
                  <a:cubicBezTo>
                    <a:pt x="23" y="53"/>
                    <a:pt x="23" y="53"/>
                    <a:pt x="23" y="53"/>
                  </a:cubicBezTo>
                  <a:cubicBezTo>
                    <a:pt x="5" y="2"/>
                    <a:pt x="5" y="2"/>
                    <a:pt x="5" y="2"/>
                  </a:cubicBezTo>
                  <a:cubicBezTo>
                    <a:pt x="5" y="1"/>
                    <a:pt x="5" y="1"/>
                    <a:pt x="4" y="0"/>
                  </a:cubicBezTo>
                  <a:cubicBezTo>
                    <a:pt x="1" y="2"/>
                    <a:pt x="0" y="6"/>
                    <a:pt x="1" y="9"/>
                  </a:cubicBezTo>
                  <a:cubicBezTo>
                    <a:pt x="18" y="57"/>
                    <a:pt x="18" y="57"/>
                    <a:pt x="18" y="57"/>
                  </a:cubicBezTo>
                  <a:cubicBezTo>
                    <a:pt x="42" y="80"/>
                    <a:pt x="42" y="80"/>
                    <a:pt x="42" y="80"/>
                  </a:cubicBezTo>
                  <a:cubicBezTo>
                    <a:pt x="44" y="81"/>
                    <a:pt x="46" y="82"/>
                    <a:pt x="48" y="82"/>
                  </a:cubicBezTo>
                  <a:cubicBezTo>
                    <a:pt x="49" y="82"/>
                    <a:pt x="50" y="82"/>
                    <a:pt x="51" y="81"/>
                  </a:cubicBezTo>
                  <a:cubicBezTo>
                    <a:pt x="51" y="79"/>
                    <a:pt x="50" y="78"/>
                    <a:pt x="48" y="76"/>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3" name="Freeform 40"/>
            <p:cNvSpPr>
              <a:spLocks/>
            </p:cNvSpPr>
            <p:nvPr/>
          </p:nvSpPr>
          <p:spPr bwMode="gray">
            <a:xfrm>
              <a:off x="8869662" y="4696145"/>
              <a:ext cx="73025" cy="73025"/>
            </a:xfrm>
            <a:custGeom>
              <a:avLst/>
              <a:gdLst>
                <a:gd name="T0" fmla="*/ 49 w 53"/>
                <a:gd name="T1" fmla="*/ 11 h 53"/>
                <a:gd name="T2" fmla="*/ 42 w 53"/>
                <a:gd name="T3" fmla="*/ 6 h 53"/>
                <a:gd name="T4" fmla="*/ 40 w 53"/>
                <a:gd name="T5" fmla="*/ 6 h 53"/>
                <a:gd name="T6" fmla="*/ 33 w 53"/>
                <a:gd name="T7" fmla="*/ 1 h 53"/>
                <a:gd name="T8" fmla="*/ 29 w 53"/>
                <a:gd name="T9" fmla="*/ 3 h 53"/>
                <a:gd name="T10" fmla="*/ 23 w 53"/>
                <a:gd name="T11" fmla="*/ 0 h 53"/>
                <a:gd name="T12" fmla="*/ 15 w 53"/>
                <a:gd name="T13" fmla="*/ 4 h 53"/>
                <a:gd name="T14" fmla="*/ 14 w 53"/>
                <a:gd name="T15" fmla="*/ 4 h 53"/>
                <a:gd name="T16" fmla="*/ 6 w 53"/>
                <a:gd name="T17" fmla="*/ 12 h 53"/>
                <a:gd name="T18" fmla="*/ 6 w 53"/>
                <a:gd name="T19" fmla="*/ 13 h 53"/>
                <a:gd name="T20" fmla="*/ 0 w 53"/>
                <a:gd name="T21" fmla="*/ 21 h 53"/>
                <a:gd name="T22" fmla="*/ 1 w 53"/>
                <a:gd name="T23" fmla="*/ 25 h 53"/>
                <a:gd name="T24" fmla="*/ 0 w 53"/>
                <a:gd name="T25" fmla="*/ 30 h 53"/>
                <a:gd name="T26" fmla="*/ 4 w 53"/>
                <a:gd name="T27" fmla="*/ 37 h 53"/>
                <a:gd name="T28" fmla="*/ 4 w 53"/>
                <a:gd name="T29" fmla="*/ 38 h 53"/>
                <a:gd name="T30" fmla="*/ 3 w 53"/>
                <a:gd name="T31" fmla="*/ 39 h 53"/>
                <a:gd name="T32" fmla="*/ 11 w 53"/>
                <a:gd name="T33" fmla="*/ 48 h 53"/>
                <a:gd name="T34" fmla="*/ 11 w 53"/>
                <a:gd name="T35" fmla="*/ 48 h 53"/>
                <a:gd name="T36" fmla="*/ 16 w 53"/>
                <a:gd name="T37" fmla="*/ 52 h 53"/>
                <a:gd name="T38" fmla="*/ 19 w 53"/>
                <a:gd name="T39" fmla="*/ 52 h 53"/>
                <a:gd name="T40" fmla="*/ 22 w 53"/>
                <a:gd name="T41" fmla="*/ 53 h 53"/>
                <a:gd name="T42" fmla="*/ 22 w 53"/>
                <a:gd name="T43" fmla="*/ 53 h 53"/>
                <a:gd name="T44" fmla="*/ 22 w 53"/>
                <a:gd name="T45" fmla="*/ 53 h 53"/>
                <a:gd name="T46" fmla="*/ 26 w 53"/>
                <a:gd name="T47" fmla="*/ 50 h 53"/>
                <a:gd name="T48" fmla="*/ 31 w 53"/>
                <a:gd name="T49" fmla="*/ 49 h 53"/>
                <a:gd name="T50" fmla="*/ 31 w 53"/>
                <a:gd name="T51" fmla="*/ 40 h 53"/>
                <a:gd name="T52" fmla="*/ 38 w 53"/>
                <a:gd name="T53" fmla="*/ 39 h 53"/>
                <a:gd name="T54" fmla="*/ 38 w 53"/>
                <a:gd name="T55" fmla="*/ 31 h 53"/>
                <a:gd name="T56" fmla="*/ 43 w 53"/>
                <a:gd name="T57" fmla="*/ 30 h 53"/>
                <a:gd name="T58" fmla="*/ 45 w 53"/>
                <a:gd name="T59" fmla="*/ 26 h 53"/>
                <a:gd name="T60" fmla="*/ 49 w 53"/>
                <a:gd name="T61" fmla="*/ 26 h 53"/>
                <a:gd name="T62" fmla="*/ 49 w 53"/>
                <a:gd name="T63" fmla="*/ 26 h 53"/>
                <a:gd name="T64" fmla="*/ 53 w 53"/>
                <a:gd name="T65" fmla="*/ 17 h 53"/>
                <a:gd name="T66" fmla="*/ 49 w 53"/>
                <a:gd name="T67"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53">
                  <a:moveTo>
                    <a:pt x="49" y="11"/>
                  </a:moveTo>
                  <a:cubicBezTo>
                    <a:pt x="48" y="8"/>
                    <a:pt x="45" y="6"/>
                    <a:pt x="42" y="6"/>
                  </a:cubicBezTo>
                  <a:cubicBezTo>
                    <a:pt x="41" y="6"/>
                    <a:pt x="41" y="6"/>
                    <a:pt x="40" y="6"/>
                  </a:cubicBezTo>
                  <a:cubicBezTo>
                    <a:pt x="39" y="3"/>
                    <a:pt x="36" y="1"/>
                    <a:pt x="33" y="1"/>
                  </a:cubicBezTo>
                  <a:cubicBezTo>
                    <a:pt x="32" y="1"/>
                    <a:pt x="30" y="2"/>
                    <a:pt x="29" y="3"/>
                  </a:cubicBezTo>
                  <a:cubicBezTo>
                    <a:pt x="27" y="1"/>
                    <a:pt x="25" y="0"/>
                    <a:pt x="23" y="0"/>
                  </a:cubicBezTo>
                  <a:cubicBezTo>
                    <a:pt x="19" y="0"/>
                    <a:pt x="16" y="2"/>
                    <a:pt x="15" y="4"/>
                  </a:cubicBezTo>
                  <a:cubicBezTo>
                    <a:pt x="14" y="4"/>
                    <a:pt x="14" y="4"/>
                    <a:pt x="14" y="4"/>
                  </a:cubicBezTo>
                  <a:cubicBezTo>
                    <a:pt x="10" y="4"/>
                    <a:pt x="6" y="8"/>
                    <a:pt x="6" y="12"/>
                  </a:cubicBezTo>
                  <a:cubicBezTo>
                    <a:pt x="6" y="13"/>
                    <a:pt x="6" y="13"/>
                    <a:pt x="6" y="13"/>
                  </a:cubicBezTo>
                  <a:cubicBezTo>
                    <a:pt x="3" y="14"/>
                    <a:pt x="0" y="17"/>
                    <a:pt x="0" y="21"/>
                  </a:cubicBezTo>
                  <a:cubicBezTo>
                    <a:pt x="0" y="22"/>
                    <a:pt x="1" y="24"/>
                    <a:pt x="1" y="25"/>
                  </a:cubicBezTo>
                  <a:cubicBezTo>
                    <a:pt x="0" y="26"/>
                    <a:pt x="0" y="28"/>
                    <a:pt x="0" y="30"/>
                  </a:cubicBezTo>
                  <a:cubicBezTo>
                    <a:pt x="0" y="33"/>
                    <a:pt x="1" y="36"/>
                    <a:pt x="4" y="37"/>
                  </a:cubicBezTo>
                  <a:cubicBezTo>
                    <a:pt x="4" y="38"/>
                    <a:pt x="4" y="38"/>
                    <a:pt x="4" y="38"/>
                  </a:cubicBezTo>
                  <a:cubicBezTo>
                    <a:pt x="3" y="38"/>
                    <a:pt x="3" y="39"/>
                    <a:pt x="3" y="39"/>
                  </a:cubicBezTo>
                  <a:cubicBezTo>
                    <a:pt x="3" y="44"/>
                    <a:pt x="7" y="47"/>
                    <a:pt x="11" y="48"/>
                  </a:cubicBezTo>
                  <a:cubicBezTo>
                    <a:pt x="11" y="48"/>
                    <a:pt x="11" y="48"/>
                    <a:pt x="11" y="48"/>
                  </a:cubicBezTo>
                  <a:cubicBezTo>
                    <a:pt x="11" y="50"/>
                    <a:pt x="14" y="52"/>
                    <a:pt x="16" y="52"/>
                  </a:cubicBezTo>
                  <a:cubicBezTo>
                    <a:pt x="17" y="52"/>
                    <a:pt x="18" y="52"/>
                    <a:pt x="19" y="52"/>
                  </a:cubicBezTo>
                  <a:cubicBezTo>
                    <a:pt x="20" y="52"/>
                    <a:pt x="21" y="53"/>
                    <a:pt x="22" y="53"/>
                  </a:cubicBezTo>
                  <a:cubicBezTo>
                    <a:pt x="22" y="53"/>
                    <a:pt x="22" y="53"/>
                    <a:pt x="22" y="53"/>
                  </a:cubicBezTo>
                  <a:cubicBezTo>
                    <a:pt x="22" y="53"/>
                    <a:pt x="22" y="53"/>
                    <a:pt x="22" y="53"/>
                  </a:cubicBezTo>
                  <a:cubicBezTo>
                    <a:pt x="24" y="52"/>
                    <a:pt x="25" y="51"/>
                    <a:pt x="26" y="50"/>
                  </a:cubicBezTo>
                  <a:cubicBezTo>
                    <a:pt x="27" y="50"/>
                    <a:pt x="29" y="50"/>
                    <a:pt x="31" y="49"/>
                  </a:cubicBezTo>
                  <a:cubicBezTo>
                    <a:pt x="39" y="46"/>
                    <a:pt x="32" y="45"/>
                    <a:pt x="31" y="40"/>
                  </a:cubicBezTo>
                  <a:cubicBezTo>
                    <a:pt x="31" y="35"/>
                    <a:pt x="36" y="40"/>
                    <a:pt x="38" y="39"/>
                  </a:cubicBezTo>
                  <a:cubicBezTo>
                    <a:pt x="40" y="39"/>
                    <a:pt x="38" y="35"/>
                    <a:pt x="38" y="31"/>
                  </a:cubicBezTo>
                  <a:cubicBezTo>
                    <a:pt x="37" y="27"/>
                    <a:pt x="39" y="30"/>
                    <a:pt x="43" y="30"/>
                  </a:cubicBezTo>
                  <a:cubicBezTo>
                    <a:pt x="46" y="29"/>
                    <a:pt x="46" y="28"/>
                    <a:pt x="45" y="26"/>
                  </a:cubicBezTo>
                  <a:cubicBezTo>
                    <a:pt x="47" y="26"/>
                    <a:pt x="48" y="26"/>
                    <a:pt x="49" y="26"/>
                  </a:cubicBezTo>
                  <a:cubicBezTo>
                    <a:pt x="49" y="26"/>
                    <a:pt x="49" y="26"/>
                    <a:pt x="49" y="26"/>
                  </a:cubicBezTo>
                  <a:cubicBezTo>
                    <a:pt x="52" y="24"/>
                    <a:pt x="53" y="20"/>
                    <a:pt x="53" y="17"/>
                  </a:cubicBezTo>
                  <a:cubicBezTo>
                    <a:pt x="52" y="14"/>
                    <a:pt x="51" y="13"/>
                    <a:pt x="49"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4" name="Freeform 41"/>
            <p:cNvSpPr>
              <a:spLocks/>
            </p:cNvSpPr>
            <p:nvPr/>
          </p:nvSpPr>
          <p:spPr bwMode="gray">
            <a:xfrm>
              <a:off x="8861725" y="4683445"/>
              <a:ext cx="82550" cy="65087"/>
            </a:xfrm>
            <a:custGeom>
              <a:avLst/>
              <a:gdLst>
                <a:gd name="T0" fmla="*/ 60 w 60"/>
                <a:gd name="T1" fmla="*/ 26 h 47"/>
                <a:gd name="T2" fmla="*/ 59 w 60"/>
                <a:gd name="T3" fmla="*/ 21 h 47"/>
                <a:gd name="T4" fmla="*/ 22 w 60"/>
                <a:gd name="T5" fmla="*/ 6 h 47"/>
                <a:gd name="T6" fmla="*/ 6 w 60"/>
                <a:gd name="T7" fmla="*/ 43 h 47"/>
                <a:gd name="T8" fmla="*/ 8 w 60"/>
                <a:gd name="T9" fmla="*/ 47 h 47"/>
                <a:gd name="T10" fmla="*/ 60 w 60"/>
                <a:gd name="T11" fmla="*/ 26 h 47"/>
              </a:gdLst>
              <a:ahLst/>
              <a:cxnLst>
                <a:cxn ang="0">
                  <a:pos x="T0" y="T1"/>
                </a:cxn>
                <a:cxn ang="0">
                  <a:pos x="T2" y="T3"/>
                </a:cxn>
                <a:cxn ang="0">
                  <a:pos x="T4" y="T5"/>
                </a:cxn>
                <a:cxn ang="0">
                  <a:pos x="T6" y="T7"/>
                </a:cxn>
                <a:cxn ang="0">
                  <a:pos x="T8" y="T9"/>
                </a:cxn>
                <a:cxn ang="0">
                  <a:pos x="T10" y="T11"/>
                </a:cxn>
              </a:cxnLst>
              <a:rect l="0" t="0" r="r" b="b"/>
              <a:pathLst>
                <a:path w="60" h="47">
                  <a:moveTo>
                    <a:pt x="60" y="26"/>
                  </a:moveTo>
                  <a:cubicBezTo>
                    <a:pt x="60" y="24"/>
                    <a:pt x="59" y="23"/>
                    <a:pt x="59" y="21"/>
                  </a:cubicBezTo>
                  <a:cubicBezTo>
                    <a:pt x="53" y="7"/>
                    <a:pt x="36" y="0"/>
                    <a:pt x="22" y="6"/>
                  </a:cubicBezTo>
                  <a:cubicBezTo>
                    <a:pt x="7" y="12"/>
                    <a:pt x="0" y="29"/>
                    <a:pt x="6" y="43"/>
                  </a:cubicBezTo>
                  <a:cubicBezTo>
                    <a:pt x="7" y="44"/>
                    <a:pt x="7" y="46"/>
                    <a:pt x="8" y="47"/>
                  </a:cubicBezTo>
                  <a:lnTo>
                    <a:pt x="60" y="26"/>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5" name="Freeform 42"/>
            <p:cNvSpPr>
              <a:spLocks/>
            </p:cNvSpPr>
            <p:nvPr/>
          </p:nvSpPr>
          <p:spPr bwMode="gray">
            <a:xfrm>
              <a:off x="8885537" y="4683445"/>
              <a:ext cx="58738" cy="38100"/>
            </a:xfrm>
            <a:custGeom>
              <a:avLst/>
              <a:gdLst>
                <a:gd name="T0" fmla="*/ 34 w 42"/>
                <a:gd name="T1" fmla="*/ 24 h 28"/>
                <a:gd name="T2" fmla="*/ 35 w 42"/>
                <a:gd name="T3" fmla="*/ 28 h 28"/>
                <a:gd name="T4" fmla="*/ 42 w 42"/>
                <a:gd name="T5" fmla="*/ 26 h 28"/>
                <a:gd name="T6" fmla="*/ 41 w 42"/>
                <a:gd name="T7" fmla="*/ 21 h 28"/>
                <a:gd name="T8" fmla="*/ 4 w 42"/>
                <a:gd name="T9" fmla="*/ 6 h 28"/>
                <a:gd name="T10" fmla="*/ 0 w 42"/>
                <a:gd name="T11" fmla="*/ 8 h 28"/>
                <a:gd name="T12" fmla="*/ 34 w 42"/>
                <a:gd name="T13" fmla="*/ 24 h 28"/>
              </a:gdLst>
              <a:ahLst/>
              <a:cxnLst>
                <a:cxn ang="0">
                  <a:pos x="T0" y="T1"/>
                </a:cxn>
                <a:cxn ang="0">
                  <a:pos x="T2" y="T3"/>
                </a:cxn>
                <a:cxn ang="0">
                  <a:pos x="T4" y="T5"/>
                </a:cxn>
                <a:cxn ang="0">
                  <a:pos x="T6" y="T7"/>
                </a:cxn>
                <a:cxn ang="0">
                  <a:pos x="T8" y="T9"/>
                </a:cxn>
                <a:cxn ang="0">
                  <a:pos x="T10" y="T11"/>
                </a:cxn>
                <a:cxn ang="0">
                  <a:pos x="T12" y="T13"/>
                </a:cxn>
              </a:cxnLst>
              <a:rect l="0" t="0" r="r" b="b"/>
              <a:pathLst>
                <a:path w="42" h="28">
                  <a:moveTo>
                    <a:pt x="34" y="24"/>
                  </a:moveTo>
                  <a:cubicBezTo>
                    <a:pt x="34" y="26"/>
                    <a:pt x="34" y="27"/>
                    <a:pt x="35" y="28"/>
                  </a:cubicBezTo>
                  <a:cubicBezTo>
                    <a:pt x="42" y="26"/>
                    <a:pt x="42" y="26"/>
                    <a:pt x="42" y="26"/>
                  </a:cubicBezTo>
                  <a:cubicBezTo>
                    <a:pt x="42" y="24"/>
                    <a:pt x="41" y="23"/>
                    <a:pt x="41" y="21"/>
                  </a:cubicBezTo>
                  <a:cubicBezTo>
                    <a:pt x="35" y="7"/>
                    <a:pt x="18" y="0"/>
                    <a:pt x="4" y="6"/>
                  </a:cubicBezTo>
                  <a:cubicBezTo>
                    <a:pt x="2" y="7"/>
                    <a:pt x="1" y="7"/>
                    <a:pt x="0" y="8"/>
                  </a:cubicBezTo>
                  <a:cubicBezTo>
                    <a:pt x="14" y="4"/>
                    <a:pt x="28" y="11"/>
                    <a:pt x="34" y="24"/>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6" name="Freeform 43"/>
            <p:cNvSpPr>
              <a:spLocks/>
            </p:cNvSpPr>
            <p:nvPr/>
          </p:nvSpPr>
          <p:spPr bwMode="gray">
            <a:xfrm>
              <a:off x="8864900" y="4692970"/>
              <a:ext cx="26988" cy="55562"/>
            </a:xfrm>
            <a:custGeom>
              <a:avLst/>
              <a:gdLst>
                <a:gd name="T0" fmla="*/ 20 w 20"/>
                <a:gd name="T1" fmla="*/ 0 h 40"/>
                <a:gd name="T2" fmla="*/ 16 w 20"/>
                <a:gd name="T3" fmla="*/ 1 h 40"/>
                <a:gd name="T4" fmla="*/ 3 w 20"/>
                <a:gd name="T5" fmla="*/ 30 h 40"/>
                <a:gd name="T6" fmla="*/ 3 w 20"/>
                <a:gd name="T7" fmla="*/ 30 h 40"/>
                <a:gd name="T8" fmla="*/ 3 w 20"/>
                <a:gd name="T9" fmla="*/ 31 h 40"/>
                <a:gd name="T10" fmla="*/ 4 w 20"/>
                <a:gd name="T11" fmla="*/ 36 h 40"/>
                <a:gd name="T12" fmla="*/ 6 w 20"/>
                <a:gd name="T13" fmla="*/ 40 h 40"/>
                <a:gd name="T14" fmla="*/ 10 w 20"/>
                <a:gd name="T15" fmla="*/ 38 h 40"/>
                <a:gd name="T16" fmla="*/ 13 w 20"/>
                <a:gd name="T17" fmla="*/ 37 h 40"/>
                <a:gd name="T18" fmla="*/ 11 w 20"/>
                <a:gd name="T19" fmla="*/ 33 h 40"/>
                <a:gd name="T20" fmla="*/ 20 w 2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40">
                  <a:moveTo>
                    <a:pt x="20" y="0"/>
                  </a:moveTo>
                  <a:cubicBezTo>
                    <a:pt x="18" y="0"/>
                    <a:pt x="17" y="1"/>
                    <a:pt x="16" y="1"/>
                  </a:cubicBezTo>
                  <a:cubicBezTo>
                    <a:pt x="6" y="7"/>
                    <a:pt x="0" y="19"/>
                    <a:pt x="3" y="30"/>
                  </a:cubicBezTo>
                  <a:cubicBezTo>
                    <a:pt x="3" y="30"/>
                    <a:pt x="3" y="30"/>
                    <a:pt x="3" y="30"/>
                  </a:cubicBezTo>
                  <a:cubicBezTo>
                    <a:pt x="3" y="31"/>
                    <a:pt x="3" y="31"/>
                    <a:pt x="3" y="31"/>
                  </a:cubicBezTo>
                  <a:cubicBezTo>
                    <a:pt x="3" y="33"/>
                    <a:pt x="4" y="34"/>
                    <a:pt x="4" y="36"/>
                  </a:cubicBezTo>
                  <a:cubicBezTo>
                    <a:pt x="5" y="37"/>
                    <a:pt x="6" y="39"/>
                    <a:pt x="6" y="40"/>
                  </a:cubicBezTo>
                  <a:cubicBezTo>
                    <a:pt x="10" y="38"/>
                    <a:pt x="10" y="38"/>
                    <a:pt x="10" y="38"/>
                  </a:cubicBezTo>
                  <a:cubicBezTo>
                    <a:pt x="13" y="37"/>
                    <a:pt x="13" y="37"/>
                    <a:pt x="13" y="37"/>
                  </a:cubicBezTo>
                  <a:cubicBezTo>
                    <a:pt x="13" y="36"/>
                    <a:pt x="12" y="34"/>
                    <a:pt x="11" y="33"/>
                  </a:cubicBezTo>
                  <a:cubicBezTo>
                    <a:pt x="6" y="21"/>
                    <a:pt x="10" y="8"/>
                    <a:pt x="20" y="0"/>
                  </a:cubicBez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7" name="Freeform 44"/>
            <p:cNvSpPr>
              <a:spLocks/>
            </p:cNvSpPr>
            <p:nvPr/>
          </p:nvSpPr>
          <p:spPr bwMode="gray">
            <a:xfrm>
              <a:off x="8864900" y="4708845"/>
              <a:ext cx="84138" cy="39687"/>
            </a:xfrm>
            <a:custGeom>
              <a:avLst/>
              <a:gdLst>
                <a:gd name="T0" fmla="*/ 58 w 61"/>
                <a:gd name="T1" fmla="*/ 0 h 29"/>
                <a:gd name="T2" fmla="*/ 1 w 61"/>
                <a:gd name="T3" fmla="*/ 23 h 29"/>
                <a:gd name="T4" fmla="*/ 1 w 61"/>
                <a:gd name="T5" fmla="*/ 27 h 29"/>
                <a:gd name="T6" fmla="*/ 3 w 61"/>
                <a:gd name="T7" fmla="*/ 29 h 29"/>
                <a:gd name="T8" fmla="*/ 61 w 61"/>
                <a:gd name="T9" fmla="*/ 5 h 29"/>
                <a:gd name="T10" fmla="*/ 61 w 61"/>
                <a:gd name="T11" fmla="*/ 2 h 29"/>
                <a:gd name="T12" fmla="*/ 58 w 6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1" h="29">
                  <a:moveTo>
                    <a:pt x="58" y="0"/>
                  </a:moveTo>
                  <a:cubicBezTo>
                    <a:pt x="1" y="23"/>
                    <a:pt x="1" y="23"/>
                    <a:pt x="1" y="23"/>
                  </a:cubicBezTo>
                  <a:cubicBezTo>
                    <a:pt x="1" y="23"/>
                    <a:pt x="0" y="25"/>
                    <a:pt x="1" y="27"/>
                  </a:cubicBezTo>
                  <a:cubicBezTo>
                    <a:pt x="2" y="28"/>
                    <a:pt x="3" y="29"/>
                    <a:pt x="3" y="29"/>
                  </a:cubicBezTo>
                  <a:cubicBezTo>
                    <a:pt x="61" y="5"/>
                    <a:pt x="61" y="5"/>
                    <a:pt x="61" y="5"/>
                  </a:cubicBezTo>
                  <a:cubicBezTo>
                    <a:pt x="61" y="5"/>
                    <a:pt x="61" y="4"/>
                    <a:pt x="61" y="2"/>
                  </a:cubicBezTo>
                  <a:cubicBezTo>
                    <a:pt x="60" y="0"/>
                    <a:pt x="58" y="0"/>
                    <a:pt x="58" y="0"/>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8" name="Freeform 45"/>
            <p:cNvSpPr>
              <a:spLocks noEditPoints="1"/>
            </p:cNvSpPr>
            <p:nvPr/>
          </p:nvSpPr>
          <p:spPr bwMode="gray">
            <a:xfrm>
              <a:off x="8693450" y="5112070"/>
              <a:ext cx="246063" cy="301625"/>
            </a:xfrm>
            <a:custGeom>
              <a:avLst/>
              <a:gdLst>
                <a:gd name="T0" fmla="*/ 100 w 178"/>
                <a:gd name="T1" fmla="*/ 161 h 219"/>
                <a:gd name="T2" fmla="*/ 175 w 178"/>
                <a:gd name="T3" fmla="*/ 114 h 219"/>
                <a:gd name="T4" fmla="*/ 176 w 178"/>
                <a:gd name="T5" fmla="*/ 113 h 219"/>
                <a:gd name="T6" fmla="*/ 176 w 178"/>
                <a:gd name="T7" fmla="*/ 113 h 219"/>
                <a:gd name="T8" fmla="*/ 177 w 178"/>
                <a:gd name="T9" fmla="*/ 112 h 219"/>
                <a:gd name="T10" fmla="*/ 177 w 178"/>
                <a:gd name="T11" fmla="*/ 110 h 219"/>
                <a:gd name="T12" fmla="*/ 177 w 178"/>
                <a:gd name="T13" fmla="*/ 109 h 219"/>
                <a:gd name="T14" fmla="*/ 177 w 178"/>
                <a:gd name="T15" fmla="*/ 108 h 219"/>
                <a:gd name="T16" fmla="*/ 176 w 178"/>
                <a:gd name="T17" fmla="*/ 107 h 219"/>
                <a:gd name="T18" fmla="*/ 176 w 178"/>
                <a:gd name="T19" fmla="*/ 107 h 219"/>
                <a:gd name="T20" fmla="*/ 175 w 178"/>
                <a:gd name="T21" fmla="*/ 106 h 219"/>
                <a:gd name="T22" fmla="*/ 174 w 178"/>
                <a:gd name="T23" fmla="*/ 105 h 219"/>
                <a:gd name="T24" fmla="*/ 100 w 178"/>
                <a:gd name="T25" fmla="*/ 58 h 219"/>
                <a:gd name="T26" fmla="*/ 176 w 178"/>
                <a:gd name="T27" fmla="*/ 3 h 219"/>
                <a:gd name="T28" fmla="*/ 89 w 178"/>
                <a:gd name="T29" fmla="*/ 51 h 219"/>
                <a:gd name="T30" fmla="*/ 2 w 178"/>
                <a:gd name="T31" fmla="*/ 3 h 219"/>
                <a:gd name="T32" fmla="*/ 78 w 178"/>
                <a:gd name="T33" fmla="*/ 58 h 219"/>
                <a:gd name="T34" fmla="*/ 3 w 178"/>
                <a:gd name="T35" fmla="*/ 105 h 219"/>
                <a:gd name="T36" fmla="*/ 2 w 178"/>
                <a:gd name="T37" fmla="*/ 106 h 219"/>
                <a:gd name="T38" fmla="*/ 2 w 178"/>
                <a:gd name="T39" fmla="*/ 107 h 219"/>
                <a:gd name="T40" fmla="*/ 2 w 178"/>
                <a:gd name="T41" fmla="*/ 107 h 219"/>
                <a:gd name="T42" fmla="*/ 1 w 178"/>
                <a:gd name="T43" fmla="*/ 108 h 219"/>
                <a:gd name="T44" fmla="*/ 1 w 178"/>
                <a:gd name="T45" fmla="*/ 109 h 219"/>
                <a:gd name="T46" fmla="*/ 1 w 178"/>
                <a:gd name="T47" fmla="*/ 110 h 219"/>
                <a:gd name="T48" fmla="*/ 1 w 178"/>
                <a:gd name="T49" fmla="*/ 112 h 219"/>
                <a:gd name="T50" fmla="*/ 1 w 178"/>
                <a:gd name="T51" fmla="*/ 113 h 219"/>
                <a:gd name="T52" fmla="*/ 2 w 178"/>
                <a:gd name="T53" fmla="*/ 113 h 219"/>
                <a:gd name="T54" fmla="*/ 3 w 178"/>
                <a:gd name="T55" fmla="*/ 114 h 219"/>
                <a:gd name="T56" fmla="*/ 78 w 178"/>
                <a:gd name="T57" fmla="*/ 161 h 219"/>
                <a:gd name="T58" fmla="*/ 2 w 178"/>
                <a:gd name="T59" fmla="*/ 216 h 219"/>
                <a:gd name="T60" fmla="*/ 10 w 178"/>
                <a:gd name="T61" fmla="*/ 218 h 219"/>
                <a:gd name="T62" fmla="*/ 168 w 178"/>
                <a:gd name="T63" fmla="*/ 218 h 219"/>
                <a:gd name="T64" fmla="*/ 176 w 178"/>
                <a:gd name="T65" fmla="*/ 216 h 219"/>
                <a:gd name="T66" fmla="*/ 18 w 178"/>
                <a:gd name="T67" fmla="*/ 110 h 219"/>
                <a:gd name="T68" fmla="*/ 160 w 178"/>
                <a:gd name="T69" fmla="*/ 110 h 219"/>
                <a:gd name="T70" fmla="*/ 18 w 178"/>
                <a:gd name="T71"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8" h="219">
                  <a:moveTo>
                    <a:pt x="174" y="208"/>
                  </a:moveTo>
                  <a:cubicBezTo>
                    <a:pt x="100" y="161"/>
                    <a:pt x="100" y="161"/>
                    <a:pt x="100" y="161"/>
                  </a:cubicBezTo>
                  <a:cubicBezTo>
                    <a:pt x="174" y="115"/>
                    <a:pt x="174" y="115"/>
                    <a:pt x="174" y="115"/>
                  </a:cubicBezTo>
                  <a:cubicBezTo>
                    <a:pt x="175" y="114"/>
                    <a:pt x="175" y="114"/>
                    <a:pt x="175" y="114"/>
                  </a:cubicBezTo>
                  <a:cubicBezTo>
                    <a:pt x="175" y="114"/>
                    <a:pt x="175" y="114"/>
                    <a:pt x="175" y="114"/>
                  </a:cubicBezTo>
                  <a:cubicBezTo>
                    <a:pt x="175" y="114"/>
                    <a:pt x="176" y="114"/>
                    <a:pt x="176" y="113"/>
                  </a:cubicBezTo>
                  <a:cubicBezTo>
                    <a:pt x="176" y="113"/>
                    <a:pt x="176" y="113"/>
                    <a:pt x="176" y="113"/>
                  </a:cubicBezTo>
                  <a:cubicBezTo>
                    <a:pt x="176" y="113"/>
                    <a:pt x="176" y="113"/>
                    <a:pt x="176" y="113"/>
                  </a:cubicBezTo>
                  <a:cubicBezTo>
                    <a:pt x="177" y="112"/>
                    <a:pt x="177" y="112"/>
                    <a:pt x="177" y="112"/>
                  </a:cubicBezTo>
                  <a:cubicBezTo>
                    <a:pt x="177" y="112"/>
                    <a:pt x="177" y="112"/>
                    <a:pt x="177" y="112"/>
                  </a:cubicBezTo>
                  <a:cubicBezTo>
                    <a:pt x="177" y="111"/>
                    <a:pt x="177" y="111"/>
                    <a:pt x="177" y="111"/>
                  </a:cubicBezTo>
                  <a:cubicBezTo>
                    <a:pt x="177" y="110"/>
                    <a:pt x="177" y="110"/>
                    <a:pt x="177" y="110"/>
                  </a:cubicBezTo>
                  <a:cubicBezTo>
                    <a:pt x="177" y="110"/>
                    <a:pt x="177" y="110"/>
                    <a:pt x="177" y="110"/>
                  </a:cubicBezTo>
                  <a:cubicBezTo>
                    <a:pt x="177" y="109"/>
                    <a:pt x="177" y="109"/>
                    <a:pt x="177" y="109"/>
                  </a:cubicBezTo>
                  <a:cubicBezTo>
                    <a:pt x="177" y="109"/>
                    <a:pt x="177" y="109"/>
                    <a:pt x="177" y="109"/>
                  </a:cubicBezTo>
                  <a:cubicBezTo>
                    <a:pt x="177" y="108"/>
                    <a:pt x="177" y="108"/>
                    <a:pt x="177" y="108"/>
                  </a:cubicBezTo>
                  <a:cubicBezTo>
                    <a:pt x="177" y="108"/>
                    <a:pt x="177" y="108"/>
                    <a:pt x="177" y="108"/>
                  </a:cubicBezTo>
                  <a:cubicBezTo>
                    <a:pt x="176" y="107"/>
                    <a:pt x="176" y="107"/>
                    <a:pt x="176" y="107"/>
                  </a:cubicBezTo>
                  <a:cubicBezTo>
                    <a:pt x="176" y="107"/>
                    <a:pt x="176" y="107"/>
                    <a:pt x="176" y="107"/>
                  </a:cubicBezTo>
                  <a:cubicBezTo>
                    <a:pt x="176" y="107"/>
                    <a:pt x="176" y="107"/>
                    <a:pt x="176" y="107"/>
                  </a:cubicBezTo>
                  <a:cubicBezTo>
                    <a:pt x="176" y="106"/>
                    <a:pt x="176" y="106"/>
                    <a:pt x="176" y="106"/>
                  </a:cubicBezTo>
                  <a:cubicBezTo>
                    <a:pt x="175" y="106"/>
                    <a:pt x="175" y="106"/>
                    <a:pt x="175" y="106"/>
                  </a:cubicBezTo>
                  <a:cubicBezTo>
                    <a:pt x="175" y="105"/>
                    <a:pt x="175" y="105"/>
                    <a:pt x="175" y="105"/>
                  </a:cubicBezTo>
                  <a:cubicBezTo>
                    <a:pt x="174" y="105"/>
                    <a:pt x="174" y="105"/>
                    <a:pt x="174" y="105"/>
                  </a:cubicBezTo>
                  <a:cubicBezTo>
                    <a:pt x="174" y="105"/>
                    <a:pt x="174" y="105"/>
                    <a:pt x="174" y="105"/>
                  </a:cubicBezTo>
                  <a:cubicBezTo>
                    <a:pt x="100" y="58"/>
                    <a:pt x="100" y="58"/>
                    <a:pt x="100" y="58"/>
                  </a:cubicBezTo>
                  <a:cubicBezTo>
                    <a:pt x="174" y="12"/>
                    <a:pt x="174" y="12"/>
                    <a:pt x="174" y="12"/>
                  </a:cubicBezTo>
                  <a:cubicBezTo>
                    <a:pt x="177" y="10"/>
                    <a:pt x="178" y="6"/>
                    <a:pt x="176" y="3"/>
                  </a:cubicBezTo>
                  <a:cubicBezTo>
                    <a:pt x="174" y="1"/>
                    <a:pt x="171" y="0"/>
                    <a:pt x="168" y="2"/>
                  </a:cubicBezTo>
                  <a:cubicBezTo>
                    <a:pt x="89" y="51"/>
                    <a:pt x="89" y="51"/>
                    <a:pt x="89" y="51"/>
                  </a:cubicBezTo>
                  <a:cubicBezTo>
                    <a:pt x="10" y="2"/>
                    <a:pt x="10" y="2"/>
                    <a:pt x="10" y="2"/>
                  </a:cubicBezTo>
                  <a:cubicBezTo>
                    <a:pt x="7" y="0"/>
                    <a:pt x="3" y="1"/>
                    <a:pt x="2" y="3"/>
                  </a:cubicBezTo>
                  <a:cubicBezTo>
                    <a:pt x="0" y="6"/>
                    <a:pt x="1" y="10"/>
                    <a:pt x="4" y="12"/>
                  </a:cubicBezTo>
                  <a:cubicBezTo>
                    <a:pt x="78" y="58"/>
                    <a:pt x="78" y="58"/>
                    <a:pt x="78" y="58"/>
                  </a:cubicBezTo>
                  <a:cubicBezTo>
                    <a:pt x="4" y="105"/>
                    <a:pt x="4" y="105"/>
                    <a:pt x="4" y="105"/>
                  </a:cubicBezTo>
                  <a:cubicBezTo>
                    <a:pt x="3" y="105"/>
                    <a:pt x="3" y="105"/>
                    <a:pt x="3" y="105"/>
                  </a:cubicBezTo>
                  <a:cubicBezTo>
                    <a:pt x="3" y="105"/>
                    <a:pt x="3" y="105"/>
                    <a:pt x="3" y="105"/>
                  </a:cubicBezTo>
                  <a:cubicBezTo>
                    <a:pt x="2" y="106"/>
                    <a:pt x="2" y="106"/>
                    <a:pt x="2" y="106"/>
                  </a:cubicBezTo>
                  <a:cubicBezTo>
                    <a:pt x="2" y="106"/>
                    <a:pt x="2" y="106"/>
                    <a:pt x="2" y="106"/>
                  </a:cubicBezTo>
                  <a:cubicBezTo>
                    <a:pt x="2" y="107"/>
                    <a:pt x="2" y="107"/>
                    <a:pt x="2" y="107"/>
                  </a:cubicBezTo>
                  <a:cubicBezTo>
                    <a:pt x="2" y="107"/>
                    <a:pt x="2" y="107"/>
                    <a:pt x="2" y="107"/>
                  </a:cubicBezTo>
                  <a:cubicBezTo>
                    <a:pt x="2" y="107"/>
                    <a:pt x="2" y="107"/>
                    <a:pt x="2" y="107"/>
                  </a:cubicBezTo>
                  <a:cubicBezTo>
                    <a:pt x="1" y="108"/>
                    <a:pt x="1" y="108"/>
                    <a:pt x="1" y="108"/>
                  </a:cubicBezTo>
                  <a:cubicBezTo>
                    <a:pt x="1" y="108"/>
                    <a:pt x="1" y="108"/>
                    <a:pt x="1" y="108"/>
                  </a:cubicBezTo>
                  <a:cubicBezTo>
                    <a:pt x="1" y="109"/>
                    <a:pt x="1" y="109"/>
                    <a:pt x="1" y="109"/>
                  </a:cubicBezTo>
                  <a:cubicBezTo>
                    <a:pt x="1" y="109"/>
                    <a:pt x="1" y="109"/>
                    <a:pt x="1" y="109"/>
                  </a:cubicBezTo>
                  <a:cubicBezTo>
                    <a:pt x="1" y="110"/>
                    <a:pt x="1" y="110"/>
                    <a:pt x="1" y="110"/>
                  </a:cubicBezTo>
                  <a:cubicBezTo>
                    <a:pt x="1" y="110"/>
                    <a:pt x="1" y="110"/>
                    <a:pt x="1" y="110"/>
                  </a:cubicBezTo>
                  <a:cubicBezTo>
                    <a:pt x="1" y="111"/>
                    <a:pt x="1" y="111"/>
                    <a:pt x="1" y="111"/>
                  </a:cubicBezTo>
                  <a:cubicBezTo>
                    <a:pt x="1" y="112"/>
                    <a:pt x="1" y="112"/>
                    <a:pt x="1" y="112"/>
                  </a:cubicBezTo>
                  <a:cubicBezTo>
                    <a:pt x="1" y="112"/>
                    <a:pt x="1" y="112"/>
                    <a:pt x="1" y="112"/>
                  </a:cubicBezTo>
                  <a:cubicBezTo>
                    <a:pt x="1" y="113"/>
                    <a:pt x="1" y="113"/>
                    <a:pt x="1" y="113"/>
                  </a:cubicBezTo>
                  <a:cubicBezTo>
                    <a:pt x="2" y="113"/>
                    <a:pt x="2" y="113"/>
                    <a:pt x="2" y="113"/>
                  </a:cubicBezTo>
                  <a:cubicBezTo>
                    <a:pt x="2" y="113"/>
                    <a:pt x="2" y="113"/>
                    <a:pt x="2" y="113"/>
                  </a:cubicBezTo>
                  <a:cubicBezTo>
                    <a:pt x="2" y="114"/>
                    <a:pt x="2" y="114"/>
                    <a:pt x="3" y="114"/>
                  </a:cubicBezTo>
                  <a:cubicBezTo>
                    <a:pt x="3" y="114"/>
                    <a:pt x="3" y="114"/>
                    <a:pt x="3" y="114"/>
                  </a:cubicBezTo>
                  <a:cubicBezTo>
                    <a:pt x="4" y="115"/>
                    <a:pt x="4" y="115"/>
                    <a:pt x="4" y="115"/>
                  </a:cubicBezTo>
                  <a:cubicBezTo>
                    <a:pt x="78" y="161"/>
                    <a:pt x="78" y="161"/>
                    <a:pt x="78" y="161"/>
                  </a:cubicBezTo>
                  <a:cubicBezTo>
                    <a:pt x="4" y="208"/>
                    <a:pt x="4" y="208"/>
                    <a:pt x="4" y="208"/>
                  </a:cubicBezTo>
                  <a:cubicBezTo>
                    <a:pt x="1" y="210"/>
                    <a:pt x="0" y="213"/>
                    <a:pt x="2" y="216"/>
                  </a:cubicBezTo>
                  <a:cubicBezTo>
                    <a:pt x="3" y="218"/>
                    <a:pt x="5" y="219"/>
                    <a:pt x="7" y="219"/>
                  </a:cubicBezTo>
                  <a:cubicBezTo>
                    <a:pt x="8" y="219"/>
                    <a:pt x="9" y="219"/>
                    <a:pt x="10" y="218"/>
                  </a:cubicBezTo>
                  <a:cubicBezTo>
                    <a:pt x="89" y="169"/>
                    <a:pt x="89" y="169"/>
                    <a:pt x="89" y="169"/>
                  </a:cubicBezTo>
                  <a:cubicBezTo>
                    <a:pt x="168" y="218"/>
                    <a:pt x="168" y="218"/>
                    <a:pt x="168" y="218"/>
                  </a:cubicBezTo>
                  <a:cubicBezTo>
                    <a:pt x="169" y="219"/>
                    <a:pt x="170" y="219"/>
                    <a:pt x="171" y="219"/>
                  </a:cubicBezTo>
                  <a:cubicBezTo>
                    <a:pt x="173" y="219"/>
                    <a:pt x="175" y="218"/>
                    <a:pt x="176" y="216"/>
                  </a:cubicBezTo>
                  <a:cubicBezTo>
                    <a:pt x="178" y="213"/>
                    <a:pt x="177" y="210"/>
                    <a:pt x="174" y="208"/>
                  </a:cubicBezTo>
                  <a:close/>
                  <a:moveTo>
                    <a:pt x="18" y="110"/>
                  </a:moveTo>
                  <a:cubicBezTo>
                    <a:pt x="89" y="65"/>
                    <a:pt x="89" y="65"/>
                    <a:pt x="89" y="65"/>
                  </a:cubicBezTo>
                  <a:cubicBezTo>
                    <a:pt x="160" y="110"/>
                    <a:pt x="160" y="110"/>
                    <a:pt x="160" y="110"/>
                  </a:cubicBezTo>
                  <a:cubicBezTo>
                    <a:pt x="89" y="154"/>
                    <a:pt x="89" y="154"/>
                    <a:pt x="89" y="154"/>
                  </a:cubicBezTo>
                  <a:lnTo>
                    <a:pt x="18" y="11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9" name="Freeform 46"/>
            <p:cNvSpPr>
              <a:spLocks/>
            </p:cNvSpPr>
            <p:nvPr/>
          </p:nvSpPr>
          <p:spPr bwMode="gray">
            <a:xfrm>
              <a:off x="8642650" y="5386708"/>
              <a:ext cx="346075" cy="112712"/>
            </a:xfrm>
            <a:custGeom>
              <a:avLst/>
              <a:gdLst>
                <a:gd name="T0" fmla="*/ 250 w 250"/>
                <a:gd name="T1" fmla="*/ 72 h 81"/>
                <a:gd name="T2" fmla="*/ 241 w 250"/>
                <a:gd name="T3" fmla="*/ 81 h 81"/>
                <a:gd name="T4" fmla="*/ 9 w 250"/>
                <a:gd name="T5" fmla="*/ 81 h 81"/>
                <a:gd name="T6" fmla="*/ 0 w 250"/>
                <a:gd name="T7" fmla="*/ 72 h 81"/>
                <a:gd name="T8" fmla="*/ 0 w 250"/>
                <a:gd name="T9" fmla="*/ 9 h 81"/>
                <a:gd name="T10" fmla="*/ 9 w 250"/>
                <a:gd name="T11" fmla="*/ 0 h 81"/>
                <a:gd name="T12" fmla="*/ 241 w 250"/>
                <a:gd name="T13" fmla="*/ 0 h 81"/>
                <a:gd name="T14" fmla="*/ 250 w 250"/>
                <a:gd name="T15" fmla="*/ 9 h 81"/>
                <a:gd name="T16" fmla="*/ 250 w 250"/>
                <a:gd name="T17"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81">
                  <a:moveTo>
                    <a:pt x="250" y="72"/>
                  </a:moveTo>
                  <a:cubicBezTo>
                    <a:pt x="250" y="77"/>
                    <a:pt x="246" y="81"/>
                    <a:pt x="241" y="81"/>
                  </a:cubicBezTo>
                  <a:cubicBezTo>
                    <a:pt x="9" y="81"/>
                    <a:pt x="9" y="81"/>
                    <a:pt x="9" y="81"/>
                  </a:cubicBezTo>
                  <a:cubicBezTo>
                    <a:pt x="4" y="81"/>
                    <a:pt x="0" y="77"/>
                    <a:pt x="0" y="72"/>
                  </a:cubicBezTo>
                  <a:cubicBezTo>
                    <a:pt x="0" y="9"/>
                    <a:pt x="0" y="9"/>
                    <a:pt x="0" y="9"/>
                  </a:cubicBezTo>
                  <a:cubicBezTo>
                    <a:pt x="0" y="4"/>
                    <a:pt x="4" y="0"/>
                    <a:pt x="9" y="0"/>
                  </a:cubicBezTo>
                  <a:cubicBezTo>
                    <a:pt x="241" y="0"/>
                    <a:pt x="241" y="0"/>
                    <a:pt x="241" y="0"/>
                  </a:cubicBezTo>
                  <a:cubicBezTo>
                    <a:pt x="246" y="0"/>
                    <a:pt x="250" y="4"/>
                    <a:pt x="250" y="9"/>
                  </a:cubicBezTo>
                  <a:lnTo>
                    <a:pt x="250" y="7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0" name="Freeform 47"/>
            <p:cNvSpPr>
              <a:spLocks/>
            </p:cNvSpPr>
            <p:nvPr/>
          </p:nvSpPr>
          <p:spPr bwMode="gray">
            <a:xfrm>
              <a:off x="8642650" y="5405758"/>
              <a:ext cx="327025" cy="93662"/>
            </a:xfrm>
            <a:custGeom>
              <a:avLst/>
              <a:gdLst>
                <a:gd name="T0" fmla="*/ 22 w 236"/>
                <a:gd name="T1" fmla="*/ 55 h 68"/>
                <a:gd name="T2" fmla="*/ 14 w 236"/>
                <a:gd name="T3" fmla="*/ 46 h 68"/>
                <a:gd name="T4" fmla="*/ 14 w 236"/>
                <a:gd name="T5" fmla="*/ 0 h 68"/>
                <a:gd name="T6" fmla="*/ 0 w 236"/>
                <a:gd name="T7" fmla="*/ 0 h 68"/>
                <a:gd name="T8" fmla="*/ 0 w 236"/>
                <a:gd name="T9" fmla="*/ 59 h 68"/>
                <a:gd name="T10" fmla="*/ 9 w 236"/>
                <a:gd name="T11" fmla="*/ 68 h 68"/>
                <a:gd name="T12" fmla="*/ 236 w 236"/>
                <a:gd name="T13" fmla="*/ 68 h 68"/>
                <a:gd name="T14" fmla="*/ 236 w 236"/>
                <a:gd name="T15" fmla="*/ 55 h 68"/>
                <a:gd name="T16" fmla="*/ 22 w 236"/>
                <a:gd name="T17" fmla="*/ 5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68">
                  <a:moveTo>
                    <a:pt x="22" y="55"/>
                  </a:moveTo>
                  <a:cubicBezTo>
                    <a:pt x="17" y="55"/>
                    <a:pt x="14" y="51"/>
                    <a:pt x="14" y="46"/>
                  </a:cubicBezTo>
                  <a:cubicBezTo>
                    <a:pt x="14" y="0"/>
                    <a:pt x="14" y="0"/>
                    <a:pt x="14" y="0"/>
                  </a:cubicBezTo>
                  <a:cubicBezTo>
                    <a:pt x="0" y="0"/>
                    <a:pt x="0" y="0"/>
                    <a:pt x="0" y="0"/>
                  </a:cubicBezTo>
                  <a:cubicBezTo>
                    <a:pt x="0" y="59"/>
                    <a:pt x="0" y="59"/>
                    <a:pt x="0" y="59"/>
                  </a:cubicBezTo>
                  <a:cubicBezTo>
                    <a:pt x="0" y="64"/>
                    <a:pt x="4" y="68"/>
                    <a:pt x="9" y="68"/>
                  </a:cubicBezTo>
                  <a:cubicBezTo>
                    <a:pt x="236" y="68"/>
                    <a:pt x="236" y="68"/>
                    <a:pt x="236" y="68"/>
                  </a:cubicBezTo>
                  <a:cubicBezTo>
                    <a:pt x="236" y="55"/>
                    <a:pt x="236" y="55"/>
                    <a:pt x="236" y="55"/>
                  </a:cubicBezTo>
                  <a:lnTo>
                    <a:pt x="22" y="5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1" name="Freeform 48"/>
            <p:cNvSpPr>
              <a:spLocks/>
            </p:cNvSpPr>
            <p:nvPr/>
          </p:nvSpPr>
          <p:spPr bwMode="gray">
            <a:xfrm>
              <a:off x="8642650" y="5386708"/>
              <a:ext cx="346075" cy="112712"/>
            </a:xfrm>
            <a:custGeom>
              <a:avLst/>
              <a:gdLst>
                <a:gd name="T0" fmla="*/ 241 w 250"/>
                <a:gd name="T1" fmla="*/ 81 h 81"/>
                <a:gd name="T2" fmla="*/ 236 w 250"/>
                <a:gd name="T3" fmla="*/ 81 h 81"/>
                <a:gd name="T4" fmla="*/ 236 w 250"/>
                <a:gd name="T5" fmla="*/ 22 h 81"/>
                <a:gd name="T6" fmla="*/ 228 w 250"/>
                <a:gd name="T7" fmla="*/ 13 h 81"/>
                <a:gd name="T8" fmla="*/ 0 w 250"/>
                <a:gd name="T9" fmla="*/ 13 h 81"/>
                <a:gd name="T10" fmla="*/ 0 w 250"/>
                <a:gd name="T11" fmla="*/ 9 h 81"/>
                <a:gd name="T12" fmla="*/ 9 w 250"/>
                <a:gd name="T13" fmla="*/ 0 h 81"/>
                <a:gd name="T14" fmla="*/ 241 w 250"/>
                <a:gd name="T15" fmla="*/ 0 h 81"/>
                <a:gd name="T16" fmla="*/ 250 w 250"/>
                <a:gd name="T17" fmla="*/ 9 h 81"/>
                <a:gd name="T18" fmla="*/ 250 w 250"/>
                <a:gd name="T19" fmla="*/ 72 h 81"/>
                <a:gd name="T20" fmla="*/ 241 w 250"/>
                <a:gd name="T2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81">
                  <a:moveTo>
                    <a:pt x="241" y="81"/>
                  </a:moveTo>
                  <a:cubicBezTo>
                    <a:pt x="236" y="81"/>
                    <a:pt x="236" y="81"/>
                    <a:pt x="236" y="81"/>
                  </a:cubicBezTo>
                  <a:cubicBezTo>
                    <a:pt x="236" y="22"/>
                    <a:pt x="236" y="22"/>
                    <a:pt x="236" y="22"/>
                  </a:cubicBezTo>
                  <a:cubicBezTo>
                    <a:pt x="236" y="17"/>
                    <a:pt x="232" y="13"/>
                    <a:pt x="228" y="13"/>
                  </a:cubicBezTo>
                  <a:cubicBezTo>
                    <a:pt x="0" y="13"/>
                    <a:pt x="0" y="13"/>
                    <a:pt x="0" y="13"/>
                  </a:cubicBezTo>
                  <a:cubicBezTo>
                    <a:pt x="0" y="9"/>
                    <a:pt x="0" y="9"/>
                    <a:pt x="0" y="9"/>
                  </a:cubicBezTo>
                  <a:cubicBezTo>
                    <a:pt x="0" y="4"/>
                    <a:pt x="4" y="0"/>
                    <a:pt x="9" y="0"/>
                  </a:cubicBezTo>
                  <a:cubicBezTo>
                    <a:pt x="241" y="0"/>
                    <a:pt x="241" y="0"/>
                    <a:pt x="241" y="0"/>
                  </a:cubicBezTo>
                  <a:cubicBezTo>
                    <a:pt x="246" y="0"/>
                    <a:pt x="250" y="4"/>
                    <a:pt x="250" y="9"/>
                  </a:cubicBezTo>
                  <a:cubicBezTo>
                    <a:pt x="250" y="72"/>
                    <a:pt x="250" y="72"/>
                    <a:pt x="250" y="72"/>
                  </a:cubicBezTo>
                  <a:cubicBezTo>
                    <a:pt x="250" y="77"/>
                    <a:pt x="246" y="81"/>
                    <a:pt x="241" y="8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2" name="Oval 49"/>
            <p:cNvSpPr>
              <a:spLocks noChangeArrowheads="1"/>
            </p:cNvSpPr>
            <p:nvPr/>
          </p:nvSpPr>
          <p:spPr bwMode="gray">
            <a:xfrm>
              <a:off x="8674400"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3" name="Oval 50"/>
            <p:cNvSpPr>
              <a:spLocks noChangeArrowheads="1"/>
            </p:cNvSpPr>
            <p:nvPr/>
          </p:nvSpPr>
          <p:spPr bwMode="gray">
            <a:xfrm>
              <a:off x="8693450" y="5474020"/>
              <a:ext cx="49213"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4" name="Freeform 51"/>
            <p:cNvSpPr>
              <a:spLocks/>
            </p:cNvSpPr>
            <p:nvPr/>
          </p:nvSpPr>
          <p:spPr bwMode="gray">
            <a:xfrm>
              <a:off x="8693450"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5" name="Oval 52"/>
            <p:cNvSpPr>
              <a:spLocks noChangeArrowheads="1"/>
            </p:cNvSpPr>
            <p:nvPr/>
          </p:nvSpPr>
          <p:spPr bwMode="gray">
            <a:xfrm>
              <a:off x="8869662"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6" name="Oval 53"/>
            <p:cNvSpPr>
              <a:spLocks noChangeArrowheads="1"/>
            </p:cNvSpPr>
            <p:nvPr/>
          </p:nvSpPr>
          <p:spPr bwMode="gray">
            <a:xfrm>
              <a:off x="8887125" y="5474020"/>
              <a:ext cx="50800"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7" name="Freeform 54"/>
            <p:cNvSpPr>
              <a:spLocks/>
            </p:cNvSpPr>
            <p:nvPr/>
          </p:nvSpPr>
          <p:spPr bwMode="gray">
            <a:xfrm>
              <a:off x="8887125"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8" name="Freeform 55"/>
            <p:cNvSpPr>
              <a:spLocks noEditPoints="1"/>
            </p:cNvSpPr>
            <p:nvPr/>
          </p:nvSpPr>
          <p:spPr bwMode="gray">
            <a:xfrm>
              <a:off x="8631537" y="4907283"/>
              <a:ext cx="368300" cy="223837"/>
            </a:xfrm>
            <a:custGeom>
              <a:avLst/>
              <a:gdLst>
                <a:gd name="T0" fmla="*/ 258 w 266"/>
                <a:gd name="T1" fmla="*/ 0 h 163"/>
                <a:gd name="T2" fmla="*/ 8 w 266"/>
                <a:gd name="T3" fmla="*/ 0 h 163"/>
                <a:gd name="T4" fmla="*/ 0 w 266"/>
                <a:gd name="T5" fmla="*/ 8 h 163"/>
                <a:gd name="T6" fmla="*/ 8 w 266"/>
                <a:gd name="T7" fmla="*/ 16 h 163"/>
                <a:gd name="T8" fmla="*/ 23 w 266"/>
                <a:gd name="T9" fmla="*/ 16 h 163"/>
                <a:gd name="T10" fmla="*/ 23 w 266"/>
                <a:gd name="T11" fmla="*/ 102 h 163"/>
                <a:gd name="T12" fmla="*/ 17 w 266"/>
                <a:gd name="T13" fmla="*/ 102 h 163"/>
                <a:gd name="T14" fmla="*/ 8 w 266"/>
                <a:gd name="T15" fmla="*/ 111 h 163"/>
                <a:gd name="T16" fmla="*/ 8 w 266"/>
                <a:gd name="T17" fmla="*/ 155 h 163"/>
                <a:gd name="T18" fmla="*/ 17 w 266"/>
                <a:gd name="T19" fmla="*/ 163 h 163"/>
                <a:gd name="T20" fmla="*/ 249 w 266"/>
                <a:gd name="T21" fmla="*/ 163 h 163"/>
                <a:gd name="T22" fmla="*/ 258 w 266"/>
                <a:gd name="T23" fmla="*/ 155 h 163"/>
                <a:gd name="T24" fmla="*/ 258 w 266"/>
                <a:gd name="T25" fmla="*/ 111 h 163"/>
                <a:gd name="T26" fmla="*/ 249 w 266"/>
                <a:gd name="T27" fmla="*/ 102 h 163"/>
                <a:gd name="T28" fmla="*/ 243 w 266"/>
                <a:gd name="T29" fmla="*/ 102 h 163"/>
                <a:gd name="T30" fmla="*/ 243 w 266"/>
                <a:gd name="T31" fmla="*/ 16 h 163"/>
                <a:gd name="T32" fmla="*/ 258 w 266"/>
                <a:gd name="T33" fmla="*/ 16 h 163"/>
                <a:gd name="T34" fmla="*/ 266 w 266"/>
                <a:gd name="T35" fmla="*/ 8 h 163"/>
                <a:gd name="T36" fmla="*/ 258 w 266"/>
                <a:gd name="T37" fmla="*/ 0 h 163"/>
                <a:gd name="T38" fmla="*/ 189 w 266"/>
                <a:gd name="T39" fmla="*/ 16 h 163"/>
                <a:gd name="T40" fmla="*/ 189 w 266"/>
                <a:gd name="T41" fmla="*/ 102 h 163"/>
                <a:gd name="T42" fmla="*/ 160 w 266"/>
                <a:gd name="T43" fmla="*/ 102 h 163"/>
                <a:gd name="T44" fmla="*/ 160 w 266"/>
                <a:gd name="T45" fmla="*/ 16 h 163"/>
                <a:gd name="T46" fmla="*/ 189 w 266"/>
                <a:gd name="T47" fmla="*/ 16 h 163"/>
                <a:gd name="T48" fmla="*/ 148 w 266"/>
                <a:gd name="T49" fmla="*/ 16 h 163"/>
                <a:gd name="T50" fmla="*/ 148 w 266"/>
                <a:gd name="T51" fmla="*/ 102 h 163"/>
                <a:gd name="T52" fmla="*/ 118 w 266"/>
                <a:gd name="T53" fmla="*/ 102 h 163"/>
                <a:gd name="T54" fmla="*/ 118 w 266"/>
                <a:gd name="T55" fmla="*/ 16 h 163"/>
                <a:gd name="T56" fmla="*/ 148 w 266"/>
                <a:gd name="T57" fmla="*/ 16 h 163"/>
                <a:gd name="T58" fmla="*/ 106 w 266"/>
                <a:gd name="T59" fmla="*/ 16 h 163"/>
                <a:gd name="T60" fmla="*/ 106 w 266"/>
                <a:gd name="T61" fmla="*/ 102 h 163"/>
                <a:gd name="T62" fmla="*/ 77 w 266"/>
                <a:gd name="T63" fmla="*/ 102 h 163"/>
                <a:gd name="T64" fmla="*/ 77 w 266"/>
                <a:gd name="T65" fmla="*/ 16 h 163"/>
                <a:gd name="T66" fmla="*/ 106 w 266"/>
                <a:gd name="T67" fmla="*/ 16 h 163"/>
                <a:gd name="T68" fmla="*/ 35 w 266"/>
                <a:gd name="T69" fmla="*/ 16 h 163"/>
                <a:gd name="T70" fmla="*/ 65 w 266"/>
                <a:gd name="T71" fmla="*/ 16 h 163"/>
                <a:gd name="T72" fmla="*/ 65 w 266"/>
                <a:gd name="T73" fmla="*/ 102 h 163"/>
                <a:gd name="T74" fmla="*/ 35 w 266"/>
                <a:gd name="T75" fmla="*/ 102 h 163"/>
                <a:gd name="T76" fmla="*/ 35 w 266"/>
                <a:gd name="T77" fmla="*/ 16 h 163"/>
                <a:gd name="T78" fmla="*/ 201 w 266"/>
                <a:gd name="T79" fmla="*/ 102 h 163"/>
                <a:gd name="T80" fmla="*/ 201 w 266"/>
                <a:gd name="T81" fmla="*/ 16 h 163"/>
                <a:gd name="T82" fmla="*/ 231 w 266"/>
                <a:gd name="T83" fmla="*/ 16 h 163"/>
                <a:gd name="T84" fmla="*/ 231 w 266"/>
                <a:gd name="T85" fmla="*/ 102 h 163"/>
                <a:gd name="T86" fmla="*/ 201 w 266"/>
                <a:gd name="T87" fmla="*/ 10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163">
                  <a:moveTo>
                    <a:pt x="258" y="0"/>
                  </a:moveTo>
                  <a:cubicBezTo>
                    <a:pt x="8" y="0"/>
                    <a:pt x="8" y="0"/>
                    <a:pt x="8" y="0"/>
                  </a:cubicBezTo>
                  <a:cubicBezTo>
                    <a:pt x="4" y="0"/>
                    <a:pt x="0" y="4"/>
                    <a:pt x="0" y="8"/>
                  </a:cubicBezTo>
                  <a:cubicBezTo>
                    <a:pt x="0" y="13"/>
                    <a:pt x="4" y="16"/>
                    <a:pt x="8" y="16"/>
                  </a:cubicBezTo>
                  <a:cubicBezTo>
                    <a:pt x="23" y="16"/>
                    <a:pt x="23" y="16"/>
                    <a:pt x="23" y="16"/>
                  </a:cubicBezTo>
                  <a:cubicBezTo>
                    <a:pt x="23" y="102"/>
                    <a:pt x="23" y="102"/>
                    <a:pt x="23" y="102"/>
                  </a:cubicBezTo>
                  <a:cubicBezTo>
                    <a:pt x="17" y="102"/>
                    <a:pt x="17" y="102"/>
                    <a:pt x="17" y="102"/>
                  </a:cubicBezTo>
                  <a:cubicBezTo>
                    <a:pt x="12" y="102"/>
                    <a:pt x="8" y="106"/>
                    <a:pt x="8" y="111"/>
                  </a:cubicBezTo>
                  <a:cubicBezTo>
                    <a:pt x="8" y="155"/>
                    <a:pt x="8" y="155"/>
                    <a:pt x="8" y="155"/>
                  </a:cubicBezTo>
                  <a:cubicBezTo>
                    <a:pt x="8" y="160"/>
                    <a:pt x="12" y="163"/>
                    <a:pt x="17" y="163"/>
                  </a:cubicBezTo>
                  <a:cubicBezTo>
                    <a:pt x="249" y="163"/>
                    <a:pt x="249" y="163"/>
                    <a:pt x="249" y="163"/>
                  </a:cubicBezTo>
                  <a:cubicBezTo>
                    <a:pt x="254" y="163"/>
                    <a:pt x="258" y="160"/>
                    <a:pt x="258" y="155"/>
                  </a:cubicBezTo>
                  <a:cubicBezTo>
                    <a:pt x="258" y="111"/>
                    <a:pt x="258" y="111"/>
                    <a:pt x="258" y="111"/>
                  </a:cubicBezTo>
                  <a:cubicBezTo>
                    <a:pt x="258" y="106"/>
                    <a:pt x="254" y="102"/>
                    <a:pt x="249" y="102"/>
                  </a:cubicBezTo>
                  <a:cubicBezTo>
                    <a:pt x="243" y="102"/>
                    <a:pt x="243" y="102"/>
                    <a:pt x="243" y="102"/>
                  </a:cubicBezTo>
                  <a:cubicBezTo>
                    <a:pt x="243" y="16"/>
                    <a:pt x="243" y="16"/>
                    <a:pt x="243" y="16"/>
                  </a:cubicBezTo>
                  <a:cubicBezTo>
                    <a:pt x="258" y="16"/>
                    <a:pt x="258" y="16"/>
                    <a:pt x="258" y="16"/>
                  </a:cubicBezTo>
                  <a:cubicBezTo>
                    <a:pt x="262" y="16"/>
                    <a:pt x="266" y="13"/>
                    <a:pt x="266" y="8"/>
                  </a:cubicBezTo>
                  <a:cubicBezTo>
                    <a:pt x="266" y="4"/>
                    <a:pt x="262" y="0"/>
                    <a:pt x="258" y="0"/>
                  </a:cubicBezTo>
                  <a:close/>
                  <a:moveTo>
                    <a:pt x="189" y="16"/>
                  </a:moveTo>
                  <a:cubicBezTo>
                    <a:pt x="189" y="102"/>
                    <a:pt x="189" y="102"/>
                    <a:pt x="189" y="102"/>
                  </a:cubicBezTo>
                  <a:cubicBezTo>
                    <a:pt x="160" y="102"/>
                    <a:pt x="160" y="102"/>
                    <a:pt x="160" y="102"/>
                  </a:cubicBezTo>
                  <a:cubicBezTo>
                    <a:pt x="160" y="16"/>
                    <a:pt x="160" y="16"/>
                    <a:pt x="160" y="16"/>
                  </a:cubicBezTo>
                  <a:lnTo>
                    <a:pt x="189" y="16"/>
                  </a:lnTo>
                  <a:close/>
                  <a:moveTo>
                    <a:pt x="148" y="16"/>
                  </a:moveTo>
                  <a:cubicBezTo>
                    <a:pt x="148" y="102"/>
                    <a:pt x="148" y="102"/>
                    <a:pt x="148" y="102"/>
                  </a:cubicBezTo>
                  <a:cubicBezTo>
                    <a:pt x="118" y="102"/>
                    <a:pt x="118" y="102"/>
                    <a:pt x="118" y="102"/>
                  </a:cubicBezTo>
                  <a:cubicBezTo>
                    <a:pt x="118" y="16"/>
                    <a:pt x="118" y="16"/>
                    <a:pt x="118" y="16"/>
                  </a:cubicBezTo>
                  <a:lnTo>
                    <a:pt x="148" y="16"/>
                  </a:lnTo>
                  <a:close/>
                  <a:moveTo>
                    <a:pt x="106" y="16"/>
                  </a:moveTo>
                  <a:cubicBezTo>
                    <a:pt x="106" y="102"/>
                    <a:pt x="106" y="102"/>
                    <a:pt x="106" y="102"/>
                  </a:cubicBezTo>
                  <a:cubicBezTo>
                    <a:pt x="77" y="102"/>
                    <a:pt x="77" y="102"/>
                    <a:pt x="77" y="102"/>
                  </a:cubicBezTo>
                  <a:cubicBezTo>
                    <a:pt x="77" y="16"/>
                    <a:pt x="77" y="16"/>
                    <a:pt x="77" y="16"/>
                  </a:cubicBezTo>
                  <a:lnTo>
                    <a:pt x="106" y="16"/>
                  </a:lnTo>
                  <a:close/>
                  <a:moveTo>
                    <a:pt x="35" y="16"/>
                  </a:moveTo>
                  <a:cubicBezTo>
                    <a:pt x="65" y="16"/>
                    <a:pt x="65" y="16"/>
                    <a:pt x="65" y="16"/>
                  </a:cubicBezTo>
                  <a:cubicBezTo>
                    <a:pt x="65" y="102"/>
                    <a:pt x="65" y="102"/>
                    <a:pt x="65" y="102"/>
                  </a:cubicBezTo>
                  <a:cubicBezTo>
                    <a:pt x="35" y="102"/>
                    <a:pt x="35" y="102"/>
                    <a:pt x="35" y="102"/>
                  </a:cubicBezTo>
                  <a:lnTo>
                    <a:pt x="35" y="16"/>
                  </a:lnTo>
                  <a:close/>
                  <a:moveTo>
                    <a:pt x="201" y="102"/>
                  </a:moveTo>
                  <a:cubicBezTo>
                    <a:pt x="201" y="16"/>
                    <a:pt x="201" y="16"/>
                    <a:pt x="201" y="16"/>
                  </a:cubicBezTo>
                  <a:cubicBezTo>
                    <a:pt x="231" y="16"/>
                    <a:pt x="231" y="16"/>
                    <a:pt x="231" y="16"/>
                  </a:cubicBezTo>
                  <a:cubicBezTo>
                    <a:pt x="231" y="102"/>
                    <a:pt x="231" y="102"/>
                    <a:pt x="231" y="102"/>
                  </a:cubicBezTo>
                  <a:lnTo>
                    <a:pt x="201" y="10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9" name="Freeform 56"/>
            <p:cNvSpPr>
              <a:spLocks/>
            </p:cNvSpPr>
            <p:nvPr/>
          </p:nvSpPr>
          <p:spPr bwMode="gray">
            <a:xfrm>
              <a:off x="8642650" y="5067620"/>
              <a:ext cx="327025" cy="63500"/>
            </a:xfrm>
            <a:custGeom>
              <a:avLst/>
              <a:gdLst>
                <a:gd name="T0" fmla="*/ 22 w 236"/>
                <a:gd name="T1" fmla="*/ 34 h 47"/>
                <a:gd name="T2" fmla="*/ 14 w 236"/>
                <a:gd name="T3" fmla="*/ 25 h 47"/>
                <a:gd name="T4" fmla="*/ 14 w 236"/>
                <a:gd name="T5" fmla="*/ 0 h 47"/>
                <a:gd name="T6" fmla="*/ 0 w 236"/>
                <a:gd name="T7" fmla="*/ 0 h 47"/>
                <a:gd name="T8" fmla="*/ 0 w 236"/>
                <a:gd name="T9" fmla="*/ 39 h 47"/>
                <a:gd name="T10" fmla="*/ 9 w 236"/>
                <a:gd name="T11" fmla="*/ 47 h 47"/>
                <a:gd name="T12" fmla="*/ 236 w 236"/>
                <a:gd name="T13" fmla="*/ 47 h 47"/>
                <a:gd name="T14" fmla="*/ 236 w 236"/>
                <a:gd name="T15" fmla="*/ 34 h 47"/>
                <a:gd name="T16" fmla="*/ 22 w 236"/>
                <a:gd name="T1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47">
                  <a:moveTo>
                    <a:pt x="22" y="34"/>
                  </a:moveTo>
                  <a:cubicBezTo>
                    <a:pt x="17" y="34"/>
                    <a:pt x="14" y="30"/>
                    <a:pt x="14" y="25"/>
                  </a:cubicBezTo>
                  <a:cubicBezTo>
                    <a:pt x="14" y="0"/>
                    <a:pt x="14" y="0"/>
                    <a:pt x="14" y="0"/>
                  </a:cubicBezTo>
                  <a:cubicBezTo>
                    <a:pt x="0" y="0"/>
                    <a:pt x="0" y="0"/>
                    <a:pt x="0" y="0"/>
                  </a:cubicBezTo>
                  <a:cubicBezTo>
                    <a:pt x="0" y="39"/>
                    <a:pt x="0" y="39"/>
                    <a:pt x="0" y="39"/>
                  </a:cubicBezTo>
                  <a:cubicBezTo>
                    <a:pt x="0" y="44"/>
                    <a:pt x="4" y="47"/>
                    <a:pt x="9" y="47"/>
                  </a:cubicBezTo>
                  <a:cubicBezTo>
                    <a:pt x="236" y="47"/>
                    <a:pt x="236" y="47"/>
                    <a:pt x="236" y="47"/>
                  </a:cubicBezTo>
                  <a:cubicBezTo>
                    <a:pt x="236" y="34"/>
                    <a:pt x="236" y="34"/>
                    <a:pt x="236" y="34"/>
                  </a:cubicBezTo>
                  <a:lnTo>
                    <a:pt x="22" y="34"/>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0" name="Freeform 57"/>
            <p:cNvSpPr>
              <a:spLocks/>
            </p:cNvSpPr>
            <p:nvPr/>
          </p:nvSpPr>
          <p:spPr bwMode="gray">
            <a:xfrm>
              <a:off x="8642650" y="5046983"/>
              <a:ext cx="346075" cy="84137"/>
            </a:xfrm>
            <a:custGeom>
              <a:avLst/>
              <a:gdLst>
                <a:gd name="T0" fmla="*/ 241 w 250"/>
                <a:gd name="T1" fmla="*/ 61 h 61"/>
                <a:gd name="T2" fmla="*/ 236 w 250"/>
                <a:gd name="T3" fmla="*/ 61 h 61"/>
                <a:gd name="T4" fmla="*/ 236 w 250"/>
                <a:gd name="T5" fmla="*/ 22 h 61"/>
                <a:gd name="T6" fmla="*/ 228 w 250"/>
                <a:gd name="T7" fmla="*/ 14 h 61"/>
                <a:gd name="T8" fmla="*/ 0 w 250"/>
                <a:gd name="T9" fmla="*/ 14 h 61"/>
                <a:gd name="T10" fmla="*/ 0 w 250"/>
                <a:gd name="T11" fmla="*/ 9 h 61"/>
                <a:gd name="T12" fmla="*/ 9 w 250"/>
                <a:gd name="T13" fmla="*/ 0 h 61"/>
                <a:gd name="T14" fmla="*/ 241 w 250"/>
                <a:gd name="T15" fmla="*/ 0 h 61"/>
                <a:gd name="T16" fmla="*/ 250 w 250"/>
                <a:gd name="T17" fmla="*/ 9 h 61"/>
                <a:gd name="T18" fmla="*/ 250 w 250"/>
                <a:gd name="T19" fmla="*/ 53 h 61"/>
                <a:gd name="T20" fmla="*/ 241 w 250"/>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61">
                  <a:moveTo>
                    <a:pt x="241" y="61"/>
                  </a:moveTo>
                  <a:cubicBezTo>
                    <a:pt x="236" y="61"/>
                    <a:pt x="236" y="61"/>
                    <a:pt x="236" y="61"/>
                  </a:cubicBezTo>
                  <a:cubicBezTo>
                    <a:pt x="236" y="22"/>
                    <a:pt x="236" y="22"/>
                    <a:pt x="236" y="22"/>
                  </a:cubicBezTo>
                  <a:cubicBezTo>
                    <a:pt x="236" y="18"/>
                    <a:pt x="232" y="14"/>
                    <a:pt x="228" y="14"/>
                  </a:cubicBezTo>
                  <a:cubicBezTo>
                    <a:pt x="0" y="14"/>
                    <a:pt x="0" y="14"/>
                    <a:pt x="0" y="14"/>
                  </a:cubicBezTo>
                  <a:cubicBezTo>
                    <a:pt x="0" y="9"/>
                    <a:pt x="0" y="9"/>
                    <a:pt x="0" y="9"/>
                  </a:cubicBezTo>
                  <a:cubicBezTo>
                    <a:pt x="0" y="4"/>
                    <a:pt x="4" y="0"/>
                    <a:pt x="9" y="0"/>
                  </a:cubicBezTo>
                  <a:cubicBezTo>
                    <a:pt x="241" y="0"/>
                    <a:pt x="241" y="0"/>
                    <a:pt x="241" y="0"/>
                  </a:cubicBezTo>
                  <a:cubicBezTo>
                    <a:pt x="246" y="0"/>
                    <a:pt x="250" y="4"/>
                    <a:pt x="250" y="9"/>
                  </a:cubicBezTo>
                  <a:cubicBezTo>
                    <a:pt x="250" y="53"/>
                    <a:pt x="250" y="53"/>
                    <a:pt x="250" y="53"/>
                  </a:cubicBezTo>
                  <a:cubicBezTo>
                    <a:pt x="250" y="58"/>
                    <a:pt x="246" y="61"/>
                    <a:pt x="241" y="6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1" name="Freeform 58"/>
            <p:cNvSpPr>
              <a:spLocks/>
            </p:cNvSpPr>
            <p:nvPr/>
          </p:nvSpPr>
          <p:spPr bwMode="gray">
            <a:xfrm>
              <a:off x="10792125" y="4919983"/>
              <a:ext cx="61913" cy="311150"/>
            </a:xfrm>
            <a:custGeom>
              <a:avLst/>
              <a:gdLst>
                <a:gd name="T0" fmla="*/ 39 w 45"/>
                <a:gd name="T1" fmla="*/ 180 h 226"/>
                <a:gd name="T2" fmla="*/ 33 w 45"/>
                <a:gd name="T3" fmla="*/ 180 h 226"/>
                <a:gd name="T4" fmla="*/ 33 w 45"/>
                <a:gd name="T5" fmla="*/ 0 h 226"/>
                <a:gd name="T6" fmla="*/ 12 w 45"/>
                <a:gd name="T7" fmla="*/ 0 h 226"/>
                <a:gd name="T8" fmla="*/ 12 w 45"/>
                <a:gd name="T9" fmla="*/ 180 h 226"/>
                <a:gd name="T10" fmla="*/ 5 w 45"/>
                <a:gd name="T11" fmla="*/ 180 h 226"/>
                <a:gd name="T12" fmla="*/ 0 w 45"/>
                <a:gd name="T13" fmla="*/ 186 h 226"/>
                <a:gd name="T14" fmla="*/ 0 w 45"/>
                <a:gd name="T15" fmla="*/ 226 h 226"/>
                <a:gd name="T16" fmla="*/ 45 w 45"/>
                <a:gd name="T17" fmla="*/ 226 h 226"/>
                <a:gd name="T18" fmla="*/ 45 w 45"/>
                <a:gd name="T19" fmla="*/ 186 h 226"/>
                <a:gd name="T20" fmla="*/ 39 w 45"/>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226">
                  <a:moveTo>
                    <a:pt x="39" y="180"/>
                  </a:moveTo>
                  <a:cubicBezTo>
                    <a:pt x="33" y="180"/>
                    <a:pt x="33" y="180"/>
                    <a:pt x="33" y="180"/>
                  </a:cubicBezTo>
                  <a:cubicBezTo>
                    <a:pt x="33" y="0"/>
                    <a:pt x="33" y="0"/>
                    <a:pt x="33" y="0"/>
                  </a:cubicBez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45" y="226"/>
                    <a:pt x="45" y="226"/>
                    <a:pt x="45" y="226"/>
                  </a:cubicBezTo>
                  <a:cubicBezTo>
                    <a:pt x="45" y="186"/>
                    <a:pt x="45" y="186"/>
                    <a:pt x="45" y="186"/>
                  </a:cubicBezTo>
                  <a:cubicBezTo>
                    <a:pt x="45" y="182"/>
                    <a:pt x="42" y="180"/>
                    <a:pt x="39" y="180"/>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2" name="Freeform 59"/>
            <p:cNvSpPr>
              <a:spLocks/>
            </p:cNvSpPr>
            <p:nvPr/>
          </p:nvSpPr>
          <p:spPr bwMode="gray">
            <a:xfrm>
              <a:off x="10827050" y="4919983"/>
              <a:ext cx="26988" cy="311150"/>
            </a:xfrm>
            <a:custGeom>
              <a:avLst/>
              <a:gdLst>
                <a:gd name="T0" fmla="*/ 14 w 20"/>
                <a:gd name="T1" fmla="*/ 180 h 226"/>
                <a:gd name="T2" fmla="*/ 8 w 20"/>
                <a:gd name="T3" fmla="*/ 180 h 226"/>
                <a:gd name="T4" fmla="*/ 8 w 20"/>
                <a:gd name="T5" fmla="*/ 0 h 226"/>
                <a:gd name="T6" fmla="*/ 0 w 20"/>
                <a:gd name="T7" fmla="*/ 0 h 226"/>
                <a:gd name="T8" fmla="*/ 0 w 20"/>
                <a:gd name="T9" fmla="*/ 180 h 226"/>
                <a:gd name="T10" fmla="*/ 6 w 20"/>
                <a:gd name="T11" fmla="*/ 180 h 226"/>
                <a:gd name="T12" fmla="*/ 12 w 20"/>
                <a:gd name="T13" fmla="*/ 186 h 226"/>
                <a:gd name="T14" fmla="*/ 12 w 20"/>
                <a:gd name="T15" fmla="*/ 226 h 226"/>
                <a:gd name="T16" fmla="*/ 20 w 20"/>
                <a:gd name="T17" fmla="*/ 226 h 226"/>
                <a:gd name="T18" fmla="*/ 20 w 20"/>
                <a:gd name="T19" fmla="*/ 186 h 226"/>
                <a:gd name="T20" fmla="*/ 14 w 20"/>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26">
                  <a:moveTo>
                    <a:pt x="14" y="180"/>
                  </a:moveTo>
                  <a:cubicBezTo>
                    <a:pt x="8" y="180"/>
                    <a:pt x="8" y="180"/>
                    <a:pt x="8" y="180"/>
                  </a:cubicBezTo>
                  <a:cubicBezTo>
                    <a:pt x="8" y="0"/>
                    <a:pt x="8" y="0"/>
                    <a:pt x="8" y="0"/>
                  </a:cubicBezTo>
                  <a:cubicBezTo>
                    <a:pt x="0" y="0"/>
                    <a:pt x="0" y="0"/>
                    <a:pt x="0" y="0"/>
                  </a:cubicBezTo>
                  <a:cubicBezTo>
                    <a:pt x="0" y="180"/>
                    <a:pt x="0" y="180"/>
                    <a:pt x="0" y="180"/>
                  </a:cubicBezTo>
                  <a:cubicBezTo>
                    <a:pt x="6" y="180"/>
                    <a:pt x="6" y="180"/>
                    <a:pt x="6" y="180"/>
                  </a:cubicBezTo>
                  <a:cubicBezTo>
                    <a:pt x="9" y="180"/>
                    <a:pt x="12" y="182"/>
                    <a:pt x="12" y="186"/>
                  </a:cubicBezTo>
                  <a:cubicBezTo>
                    <a:pt x="12" y="226"/>
                    <a:pt x="12" y="226"/>
                    <a:pt x="12" y="226"/>
                  </a:cubicBezTo>
                  <a:cubicBezTo>
                    <a:pt x="20" y="226"/>
                    <a:pt x="20" y="226"/>
                    <a:pt x="20" y="226"/>
                  </a:cubicBezTo>
                  <a:cubicBezTo>
                    <a:pt x="20" y="186"/>
                    <a:pt x="20" y="186"/>
                    <a:pt x="20" y="186"/>
                  </a:cubicBezTo>
                  <a:cubicBezTo>
                    <a:pt x="20" y="182"/>
                    <a:pt x="17" y="180"/>
                    <a:pt x="14" y="18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3" name="Freeform 60"/>
            <p:cNvSpPr>
              <a:spLocks/>
            </p:cNvSpPr>
            <p:nvPr/>
          </p:nvSpPr>
          <p:spPr bwMode="gray">
            <a:xfrm>
              <a:off x="10792125" y="4919983"/>
              <a:ext cx="25400" cy="311150"/>
            </a:xfrm>
            <a:custGeom>
              <a:avLst/>
              <a:gdLst>
                <a:gd name="T0" fmla="*/ 19 w 19"/>
                <a:gd name="T1" fmla="*/ 0 h 226"/>
                <a:gd name="T2" fmla="*/ 12 w 19"/>
                <a:gd name="T3" fmla="*/ 0 h 226"/>
                <a:gd name="T4" fmla="*/ 12 w 19"/>
                <a:gd name="T5" fmla="*/ 180 h 226"/>
                <a:gd name="T6" fmla="*/ 5 w 19"/>
                <a:gd name="T7" fmla="*/ 180 h 226"/>
                <a:gd name="T8" fmla="*/ 0 w 19"/>
                <a:gd name="T9" fmla="*/ 186 h 226"/>
                <a:gd name="T10" fmla="*/ 0 w 19"/>
                <a:gd name="T11" fmla="*/ 226 h 226"/>
                <a:gd name="T12" fmla="*/ 7 w 19"/>
                <a:gd name="T13" fmla="*/ 226 h 226"/>
                <a:gd name="T14" fmla="*/ 7 w 19"/>
                <a:gd name="T15" fmla="*/ 186 h 226"/>
                <a:gd name="T16" fmla="*/ 13 w 19"/>
                <a:gd name="T17" fmla="*/ 180 h 226"/>
                <a:gd name="T18" fmla="*/ 19 w 19"/>
                <a:gd name="T19" fmla="*/ 180 h 226"/>
                <a:gd name="T20" fmla="*/ 19 w 19"/>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26">
                  <a:moveTo>
                    <a:pt x="19" y="0"/>
                  </a:move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7" y="226"/>
                    <a:pt x="7" y="226"/>
                    <a:pt x="7" y="226"/>
                  </a:cubicBezTo>
                  <a:cubicBezTo>
                    <a:pt x="7" y="186"/>
                    <a:pt x="7" y="186"/>
                    <a:pt x="7" y="186"/>
                  </a:cubicBezTo>
                  <a:cubicBezTo>
                    <a:pt x="7" y="182"/>
                    <a:pt x="10" y="180"/>
                    <a:pt x="13" y="180"/>
                  </a:cubicBezTo>
                  <a:cubicBezTo>
                    <a:pt x="19" y="180"/>
                    <a:pt x="19" y="180"/>
                    <a:pt x="19" y="180"/>
                  </a:cubicBezTo>
                  <a:cubicBezTo>
                    <a:pt x="19" y="0"/>
                    <a:pt x="19" y="0"/>
                    <a:pt x="19" y="0"/>
                  </a:cubicBezTo>
                </a:path>
              </a:pathLst>
            </a:custGeom>
            <a:solidFill>
              <a:srgbClr val="FFC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4" name="Freeform 61"/>
            <p:cNvSpPr>
              <a:spLocks/>
            </p:cNvSpPr>
            <p:nvPr/>
          </p:nvSpPr>
          <p:spPr bwMode="gray">
            <a:xfrm>
              <a:off x="10068225" y="4172270"/>
              <a:ext cx="242888" cy="239712"/>
            </a:xfrm>
            <a:custGeom>
              <a:avLst/>
              <a:gdLst>
                <a:gd name="T0" fmla="*/ 153 w 153"/>
                <a:gd name="T1" fmla="*/ 98 h 151"/>
                <a:gd name="T2" fmla="*/ 100 w 153"/>
                <a:gd name="T3" fmla="*/ 151 h 151"/>
                <a:gd name="T4" fmla="*/ 0 w 153"/>
                <a:gd name="T5" fmla="*/ 52 h 151"/>
                <a:gd name="T6" fmla="*/ 53 w 153"/>
                <a:gd name="T7" fmla="*/ 0 h 151"/>
                <a:gd name="T8" fmla="*/ 153 w 153"/>
                <a:gd name="T9" fmla="*/ 98 h 151"/>
              </a:gdLst>
              <a:ahLst/>
              <a:cxnLst>
                <a:cxn ang="0">
                  <a:pos x="T0" y="T1"/>
                </a:cxn>
                <a:cxn ang="0">
                  <a:pos x="T2" y="T3"/>
                </a:cxn>
                <a:cxn ang="0">
                  <a:pos x="T4" y="T5"/>
                </a:cxn>
                <a:cxn ang="0">
                  <a:pos x="T6" y="T7"/>
                </a:cxn>
                <a:cxn ang="0">
                  <a:pos x="T8" y="T9"/>
                </a:cxn>
              </a:cxnLst>
              <a:rect l="0" t="0" r="r" b="b"/>
              <a:pathLst>
                <a:path w="153" h="151">
                  <a:moveTo>
                    <a:pt x="153" y="98"/>
                  </a:moveTo>
                  <a:lnTo>
                    <a:pt x="100" y="151"/>
                  </a:lnTo>
                  <a:lnTo>
                    <a:pt x="0" y="52"/>
                  </a:lnTo>
                  <a:lnTo>
                    <a:pt x="53" y="0"/>
                  </a:lnTo>
                  <a:lnTo>
                    <a:pt x="153" y="9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5" name="Freeform 62"/>
            <p:cNvSpPr>
              <a:spLocks/>
            </p:cNvSpPr>
            <p:nvPr/>
          </p:nvSpPr>
          <p:spPr bwMode="gray">
            <a:xfrm>
              <a:off x="9560225" y="3665858"/>
              <a:ext cx="579438" cy="576262"/>
            </a:xfrm>
            <a:custGeom>
              <a:avLst/>
              <a:gdLst>
                <a:gd name="T0" fmla="*/ 415 w 419"/>
                <a:gd name="T1" fmla="*/ 379 h 419"/>
                <a:gd name="T2" fmla="*/ 415 w 419"/>
                <a:gd name="T3" fmla="*/ 392 h 419"/>
                <a:gd name="T4" fmla="*/ 392 w 419"/>
                <a:gd name="T5" fmla="*/ 415 h 419"/>
                <a:gd name="T6" fmla="*/ 380 w 419"/>
                <a:gd name="T7" fmla="*/ 415 h 419"/>
                <a:gd name="T8" fmla="*/ 3 w 419"/>
                <a:gd name="T9" fmla="*/ 39 h 419"/>
                <a:gd name="T10" fmla="*/ 3 w 419"/>
                <a:gd name="T11" fmla="*/ 27 h 419"/>
                <a:gd name="T12" fmla="*/ 27 w 419"/>
                <a:gd name="T13" fmla="*/ 3 h 419"/>
                <a:gd name="T14" fmla="*/ 39 w 419"/>
                <a:gd name="T15" fmla="*/ 3 h 419"/>
                <a:gd name="T16" fmla="*/ 415 w 419"/>
                <a:gd name="T17" fmla="*/ 3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419">
                  <a:moveTo>
                    <a:pt x="415" y="379"/>
                  </a:moveTo>
                  <a:cubicBezTo>
                    <a:pt x="419" y="383"/>
                    <a:pt x="419" y="388"/>
                    <a:pt x="415" y="392"/>
                  </a:cubicBezTo>
                  <a:cubicBezTo>
                    <a:pt x="392" y="415"/>
                    <a:pt x="392" y="415"/>
                    <a:pt x="392" y="415"/>
                  </a:cubicBezTo>
                  <a:cubicBezTo>
                    <a:pt x="388" y="419"/>
                    <a:pt x="383" y="419"/>
                    <a:pt x="380" y="415"/>
                  </a:cubicBezTo>
                  <a:cubicBezTo>
                    <a:pt x="3" y="39"/>
                    <a:pt x="3" y="39"/>
                    <a:pt x="3" y="39"/>
                  </a:cubicBezTo>
                  <a:cubicBezTo>
                    <a:pt x="0" y="35"/>
                    <a:pt x="0" y="30"/>
                    <a:pt x="3" y="27"/>
                  </a:cubicBezTo>
                  <a:cubicBezTo>
                    <a:pt x="27" y="3"/>
                    <a:pt x="27" y="3"/>
                    <a:pt x="27" y="3"/>
                  </a:cubicBezTo>
                  <a:cubicBezTo>
                    <a:pt x="30" y="0"/>
                    <a:pt x="36" y="0"/>
                    <a:pt x="39" y="3"/>
                  </a:cubicBezTo>
                  <a:lnTo>
                    <a:pt x="415" y="37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6" name="Freeform 63"/>
            <p:cNvSpPr>
              <a:spLocks/>
            </p:cNvSpPr>
            <p:nvPr/>
          </p:nvSpPr>
          <p:spPr bwMode="gray">
            <a:xfrm>
              <a:off x="10185700" y="4288158"/>
              <a:ext cx="1066800" cy="1058862"/>
            </a:xfrm>
            <a:custGeom>
              <a:avLst/>
              <a:gdLst>
                <a:gd name="T0" fmla="*/ 672 w 672"/>
                <a:gd name="T1" fmla="*/ 594 h 667"/>
                <a:gd name="T2" fmla="*/ 597 w 672"/>
                <a:gd name="T3" fmla="*/ 667 h 667"/>
                <a:gd name="T4" fmla="*/ 0 w 672"/>
                <a:gd name="T5" fmla="*/ 74 h 667"/>
                <a:gd name="T6" fmla="*/ 74 w 672"/>
                <a:gd name="T7" fmla="*/ 0 h 667"/>
                <a:gd name="T8" fmla="*/ 672 w 672"/>
                <a:gd name="T9" fmla="*/ 594 h 667"/>
              </a:gdLst>
              <a:ahLst/>
              <a:cxnLst>
                <a:cxn ang="0">
                  <a:pos x="T0" y="T1"/>
                </a:cxn>
                <a:cxn ang="0">
                  <a:pos x="T2" y="T3"/>
                </a:cxn>
                <a:cxn ang="0">
                  <a:pos x="T4" y="T5"/>
                </a:cxn>
                <a:cxn ang="0">
                  <a:pos x="T6" y="T7"/>
                </a:cxn>
                <a:cxn ang="0">
                  <a:pos x="T8" y="T9"/>
                </a:cxn>
              </a:cxnLst>
              <a:rect l="0" t="0" r="r" b="b"/>
              <a:pathLst>
                <a:path w="672" h="667">
                  <a:moveTo>
                    <a:pt x="672" y="594"/>
                  </a:moveTo>
                  <a:lnTo>
                    <a:pt x="597" y="667"/>
                  </a:lnTo>
                  <a:lnTo>
                    <a:pt x="0" y="74"/>
                  </a:lnTo>
                  <a:lnTo>
                    <a:pt x="74" y="0"/>
                  </a:lnTo>
                  <a:lnTo>
                    <a:pt x="672" y="594"/>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7" name="Freeform 64"/>
            <p:cNvSpPr>
              <a:spLocks/>
            </p:cNvSpPr>
            <p:nvPr/>
          </p:nvSpPr>
          <p:spPr bwMode="gray">
            <a:xfrm>
              <a:off x="10055525" y="4159570"/>
              <a:ext cx="109538" cy="106362"/>
            </a:xfrm>
            <a:custGeom>
              <a:avLst/>
              <a:gdLst>
                <a:gd name="T0" fmla="*/ 9 w 79"/>
                <a:gd name="T1" fmla="*/ 77 h 77"/>
                <a:gd name="T2" fmla="*/ 4 w 79"/>
                <a:gd name="T3" fmla="*/ 75 h 77"/>
                <a:gd name="T4" fmla="*/ 4 w 79"/>
                <a:gd name="T5" fmla="*/ 64 h 77"/>
                <a:gd name="T6" fmla="*/ 64 w 79"/>
                <a:gd name="T7" fmla="*/ 3 h 77"/>
                <a:gd name="T8" fmla="*/ 75 w 79"/>
                <a:gd name="T9" fmla="*/ 3 h 77"/>
                <a:gd name="T10" fmla="*/ 75 w 79"/>
                <a:gd name="T11" fmla="*/ 15 h 77"/>
                <a:gd name="T12" fmla="*/ 15 w 79"/>
                <a:gd name="T13" fmla="*/ 75 h 77"/>
                <a:gd name="T14" fmla="*/ 9 w 79"/>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77">
                  <a:moveTo>
                    <a:pt x="9" y="77"/>
                  </a:moveTo>
                  <a:cubicBezTo>
                    <a:pt x="7" y="77"/>
                    <a:pt x="5" y="77"/>
                    <a:pt x="4" y="75"/>
                  </a:cubicBezTo>
                  <a:cubicBezTo>
                    <a:pt x="0" y="72"/>
                    <a:pt x="0" y="67"/>
                    <a:pt x="4" y="64"/>
                  </a:cubicBezTo>
                  <a:cubicBezTo>
                    <a:pt x="64" y="3"/>
                    <a:pt x="64" y="3"/>
                    <a:pt x="64" y="3"/>
                  </a:cubicBezTo>
                  <a:cubicBezTo>
                    <a:pt x="67" y="0"/>
                    <a:pt x="72" y="0"/>
                    <a:pt x="75" y="3"/>
                  </a:cubicBezTo>
                  <a:cubicBezTo>
                    <a:pt x="79" y="6"/>
                    <a:pt x="79" y="12"/>
                    <a:pt x="75" y="15"/>
                  </a:cubicBezTo>
                  <a:cubicBezTo>
                    <a:pt x="15" y="75"/>
                    <a:pt x="15" y="75"/>
                    <a:pt x="15" y="75"/>
                  </a:cubicBezTo>
                  <a:cubicBezTo>
                    <a:pt x="13" y="77"/>
                    <a:pt x="11" y="77"/>
                    <a:pt x="9" y="7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8" name="Freeform 65"/>
            <p:cNvSpPr>
              <a:spLocks/>
            </p:cNvSpPr>
            <p:nvPr/>
          </p:nvSpPr>
          <p:spPr bwMode="gray">
            <a:xfrm>
              <a:off x="9787237" y="3891283"/>
              <a:ext cx="79375" cy="77787"/>
            </a:xfrm>
            <a:custGeom>
              <a:avLst/>
              <a:gdLst>
                <a:gd name="T0" fmla="*/ 9 w 58"/>
                <a:gd name="T1" fmla="*/ 57 h 57"/>
                <a:gd name="T2" fmla="*/ 3 w 58"/>
                <a:gd name="T3" fmla="*/ 55 h 57"/>
                <a:gd name="T4" fmla="*/ 3 w 58"/>
                <a:gd name="T5" fmla="*/ 44 h 57"/>
                <a:gd name="T6" fmla="*/ 44 w 58"/>
                <a:gd name="T7" fmla="*/ 3 h 57"/>
                <a:gd name="T8" fmla="*/ 55 w 58"/>
                <a:gd name="T9" fmla="*/ 3 h 57"/>
                <a:gd name="T10" fmla="*/ 55 w 58"/>
                <a:gd name="T11" fmla="*/ 14 h 57"/>
                <a:gd name="T12" fmla="*/ 15 w 58"/>
                <a:gd name="T13" fmla="*/ 55 h 57"/>
                <a:gd name="T14" fmla="*/ 9 w 5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57">
                  <a:moveTo>
                    <a:pt x="9" y="57"/>
                  </a:moveTo>
                  <a:cubicBezTo>
                    <a:pt x="7" y="57"/>
                    <a:pt x="5" y="56"/>
                    <a:pt x="3" y="55"/>
                  </a:cubicBezTo>
                  <a:cubicBezTo>
                    <a:pt x="0" y="52"/>
                    <a:pt x="0" y="47"/>
                    <a:pt x="3" y="44"/>
                  </a:cubicBezTo>
                  <a:cubicBezTo>
                    <a:pt x="44" y="3"/>
                    <a:pt x="44" y="3"/>
                    <a:pt x="44" y="3"/>
                  </a:cubicBezTo>
                  <a:cubicBezTo>
                    <a:pt x="47" y="0"/>
                    <a:pt x="52" y="0"/>
                    <a:pt x="55" y="3"/>
                  </a:cubicBezTo>
                  <a:cubicBezTo>
                    <a:pt x="58" y="6"/>
                    <a:pt x="58" y="11"/>
                    <a:pt x="55" y="14"/>
                  </a:cubicBezTo>
                  <a:cubicBezTo>
                    <a:pt x="15" y="55"/>
                    <a:pt x="15" y="55"/>
                    <a:pt x="15" y="55"/>
                  </a:cubicBezTo>
                  <a:cubicBezTo>
                    <a:pt x="13" y="56"/>
                    <a:pt x="11" y="57"/>
                    <a:pt x="9" y="5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9" name="Freeform 66"/>
            <p:cNvSpPr>
              <a:spLocks/>
            </p:cNvSpPr>
            <p:nvPr/>
          </p:nvSpPr>
          <p:spPr bwMode="gray">
            <a:xfrm>
              <a:off x="10168237" y="4270695"/>
              <a:ext cx="153988" cy="150812"/>
            </a:xfrm>
            <a:custGeom>
              <a:avLst/>
              <a:gdLst>
                <a:gd name="T0" fmla="*/ 9 w 111"/>
                <a:gd name="T1" fmla="*/ 110 h 110"/>
                <a:gd name="T2" fmla="*/ 3 w 111"/>
                <a:gd name="T3" fmla="*/ 108 h 110"/>
                <a:gd name="T4" fmla="*/ 3 w 111"/>
                <a:gd name="T5" fmla="*/ 96 h 110"/>
                <a:gd name="T6" fmla="*/ 96 w 111"/>
                <a:gd name="T7" fmla="*/ 3 h 110"/>
                <a:gd name="T8" fmla="*/ 108 w 111"/>
                <a:gd name="T9" fmla="*/ 3 h 110"/>
                <a:gd name="T10" fmla="*/ 108 w 111"/>
                <a:gd name="T11" fmla="*/ 15 h 110"/>
                <a:gd name="T12" fmla="*/ 15 w 111"/>
                <a:gd name="T13" fmla="*/ 108 h 110"/>
                <a:gd name="T14" fmla="*/ 9 w 111"/>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0">
                  <a:moveTo>
                    <a:pt x="9" y="110"/>
                  </a:moveTo>
                  <a:cubicBezTo>
                    <a:pt x="7" y="110"/>
                    <a:pt x="5" y="109"/>
                    <a:pt x="3" y="108"/>
                  </a:cubicBezTo>
                  <a:cubicBezTo>
                    <a:pt x="0" y="104"/>
                    <a:pt x="0" y="99"/>
                    <a:pt x="3" y="96"/>
                  </a:cubicBezTo>
                  <a:cubicBezTo>
                    <a:pt x="96" y="3"/>
                    <a:pt x="96" y="3"/>
                    <a:pt x="96" y="3"/>
                  </a:cubicBezTo>
                  <a:cubicBezTo>
                    <a:pt x="100" y="0"/>
                    <a:pt x="105" y="0"/>
                    <a:pt x="108" y="3"/>
                  </a:cubicBezTo>
                  <a:cubicBezTo>
                    <a:pt x="111" y="6"/>
                    <a:pt x="111" y="11"/>
                    <a:pt x="108" y="15"/>
                  </a:cubicBezTo>
                  <a:cubicBezTo>
                    <a:pt x="15" y="108"/>
                    <a:pt x="15" y="108"/>
                    <a:pt x="15" y="108"/>
                  </a:cubicBezTo>
                  <a:cubicBezTo>
                    <a:pt x="13" y="109"/>
                    <a:pt x="11" y="110"/>
                    <a:pt x="9" y="11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0" name="Freeform 67"/>
            <p:cNvSpPr>
              <a:spLocks/>
            </p:cNvSpPr>
            <p:nvPr/>
          </p:nvSpPr>
          <p:spPr bwMode="gray">
            <a:xfrm>
              <a:off x="10269837" y="4296095"/>
              <a:ext cx="982663" cy="944562"/>
            </a:xfrm>
            <a:custGeom>
              <a:avLst/>
              <a:gdLst>
                <a:gd name="T0" fmla="*/ 619 w 619"/>
                <a:gd name="T1" fmla="*/ 589 h 595"/>
                <a:gd name="T2" fmla="*/ 613 w 619"/>
                <a:gd name="T3" fmla="*/ 595 h 595"/>
                <a:gd name="T4" fmla="*/ 0 w 619"/>
                <a:gd name="T5" fmla="*/ 26 h 595"/>
                <a:gd name="T6" fmla="*/ 27 w 619"/>
                <a:gd name="T7" fmla="*/ 0 h 595"/>
                <a:gd name="T8" fmla="*/ 619 w 619"/>
                <a:gd name="T9" fmla="*/ 589 h 595"/>
              </a:gdLst>
              <a:ahLst/>
              <a:cxnLst>
                <a:cxn ang="0">
                  <a:pos x="T0" y="T1"/>
                </a:cxn>
                <a:cxn ang="0">
                  <a:pos x="T2" y="T3"/>
                </a:cxn>
                <a:cxn ang="0">
                  <a:pos x="T4" y="T5"/>
                </a:cxn>
                <a:cxn ang="0">
                  <a:pos x="T6" y="T7"/>
                </a:cxn>
                <a:cxn ang="0">
                  <a:pos x="T8" y="T9"/>
                </a:cxn>
              </a:cxnLst>
              <a:rect l="0" t="0" r="r" b="b"/>
              <a:pathLst>
                <a:path w="619" h="595">
                  <a:moveTo>
                    <a:pt x="619" y="589"/>
                  </a:moveTo>
                  <a:lnTo>
                    <a:pt x="613" y="595"/>
                  </a:lnTo>
                  <a:lnTo>
                    <a:pt x="0" y="26"/>
                  </a:lnTo>
                  <a:lnTo>
                    <a:pt x="27" y="0"/>
                  </a:lnTo>
                  <a:lnTo>
                    <a:pt x="619" y="589"/>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1" name="Freeform 68"/>
            <p:cNvSpPr>
              <a:spLocks/>
            </p:cNvSpPr>
            <p:nvPr/>
          </p:nvSpPr>
          <p:spPr bwMode="gray">
            <a:xfrm>
              <a:off x="10193637" y="4370708"/>
              <a:ext cx="949325" cy="976312"/>
            </a:xfrm>
            <a:custGeom>
              <a:avLst/>
              <a:gdLst>
                <a:gd name="T0" fmla="*/ 592 w 598"/>
                <a:gd name="T1" fmla="*/ 615 h 615"/>
                <a:gd name="T2" fmla="*/ 598 w 598"/>
                <a:gd name="T3" fmla="*/ 610 h 615"/>
                <a:gd name="T4" fmla="*/ 27 w 598"/>
                <a:gd name="T5" fmla="*/ 0 h 615"/>
                <a:gd name="T6" fmla="*/ 0 w 598"/>
                <a:gd name="T7" fmla="*/ 27 h 615"/>
                <a:gd name="T8" fmla="*/ 592 w 598"/>
                <a:gd name="T9" fmla="*/ 615 h 615"/>
              </a:gdLst>
              <a:ahLst/>
              <a:cxnLst>
                <a:cxn ang="0">
                  <a:pos x="T0" y="T1"/>
                </a:cxn>
                <a:cxn ang="0">
                  <a:pos x="T2" y="T3"/>
                </a:cxn>
                <a:cxn ang="0">
                  <a:pos x="T4" y="T5"/>
                </a:cxn>
                <a:cxn ang="0">
                  <a:pos x="T6" y="T7"/>
                </a:cxn>
                <a:cxn ang="0">
                  <a:pos x="T8" y="T9"/>
                </a:cxn>
              </a:cxnLst>
              <a:rect l="0" t="0" r="r" b="b"/>
              <a:pathLst>
                <a:path w="598" h="615">
                  <a:moveTo>
                    <a:pt x="592" y="615"/>
                  </a:moveTo>
                  <a:lnTo>
                    <a:pt x="598" y="610"/>
                  </a:lnTo>
                  <a:lnTo>
                    <a:pt x="27" y="0"/>
                  </a:lnTo>
                  <a:lnTo>
                    <a:pt x="0" y="27"/>
                  </a:lnTo>
                  <a:lnTo>
                    <a:pt x="592" y="61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2" name="Freeform 69"/>
            <p:cNvSpPr>
              <a:spLocks/>
            </p:cNvSpPr>
            <p:nvPr/>
          </p:nvSpPr>
          <p:spPr bwMode="gray">
            <a:xfrm>
              <a:off x="10615912" y="5231133"/>
              <a:ext cx="665163" cy="93662"/>
            </a:xfrm>
            <a:custGeom>
              <a:avLst/>
              <a:gdLst>
                <a:gd name="T0" fmla="*/ 481 w 481"/>
                <a:gd name="T1" fmla="*/ 14 h 69"/>
                <a:gd name="T2" fmla="*/ 467 w 481"/>
                <a:gd name="T3" fmla="*/ 0 h 69"/>
                <a:gd name="T4" fmla="*/ 15 w 481"/>
                <a:gd name="T5" fmla="*/ 0 h 69"/>
                <a:gd name="T6" fmla="*/ 0 w 481"/>
                <a:gd name="T7" fmla="*/ 14 h 69"/>
                <a:gd name="T8" fmla="*/ 0 w 481"/>
                <a:gd name="T9" fmla="*/ 55 h 69"/>
                <a:gd name="T10" fmla="*/ 15 w 481"/>
                <a:gd name="T11" fmla="*/ 69 h 69"/>
                <a:gd name="T12" fmla="*/ 467 w 481"/>
                <a:gd name="T13" fmla="*/ 69 h 69"/>
                <a:gd name="T14" fmla="*/ 481 w 481"/>
                <a:gd name="T15" fmla="*/ 55 h 69"/>
                <a:gd name="T16" fmla="*/ 481 w 481"/>
                <a:gd name="T17" fmla="*/ 1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69">
                  <a:moveTo>
                    <a:pt x="481" y="14"/>
                  </a:moveTo>
                  <a:cubicBezTo>
                    <a:pt x="481" y="6"/>
                    <a:pt x="475" y="0"/>
                    <a:pt x="467" y="0"/>
                  </a:cubicBezTo>
                  <a:cubicBezTo>
                    <a:pt x="15" y="0"/>
                    <a:pt x="15" y="0"/>
                    <a:pt x="15" y="0"/>
                  </a:cubicBezTo>
                  <a:cubicBezTo>
                    <a:pt x="7" y="0"/>
                    <a:pt x="0" y="6"/>
                    <a:pt x="0" y="14"/>
                  </a:cubicBezTo>
                  <a:cubicBezTo>
                    <a:pt x="0" y="55"/>
                    <a:pt x="0" y="55"/>
                    <a:pt x="0" y="55"/>
                  </a:cubicBezTo>
                  <a:cubicBezTo>
                    <a:pt x="0" y="63"/>
                    <a:pt x="7" y="69"/>
                    <a:pt x="15" y="69"/>
                  </a:cubicBezTo>
                  <a:cubicBezTo>
                    <a:pt x="467" y="69"/>
                    <a:pt x="467" y="69"/>
                    <a:pt x="467" y="69"/>
                  </a:cubicBezTo>
                  <a:cubicBezTo>
                    <a:pt x="475" y="69"/>
                    <a:pt x="481" y="63"/>
                    <a:pt x="481" y="55"/>
                  </a:cubicBezTo>
                  <a:lnTo>
                    <a:pt x="481" y="1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3" name="Oval 70"/>
            <p:cNvSpPr>
              <a:spLocks noChangeArrowheads="1"/>
            </p:cNvSpPr>
            <p:nvPr/>
          </p:nvSpPr>
          <p:spPr bwMode="gray">
            <a:xfrm>
              <a:off x="103127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4" name="Oval 71"/>
            <p:cNvSpPr>
              <a:spLocks noChangeArrowheads="1"/>
            </p:cNvSpPr>
            <p:nvPr/>
          </p:nvSpPr>
          <p:spPr bwMode="gray">
            <a:xfrm>
              <a:off x="10695287"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5" name="Oval 72"/>
            <p:cNvSpPr>
              <a:spLocks noChangeArrowheads="1"/>
            </p:cNvSpPr>
            <p:nvPr/>
          </p:nvSpPr>
          <p:spPr bwMode="gray">
            <a:xfrm>
              <a:off x="109858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6" name="Freeform 73"/>
            <p:cNvSpPr>
              <a:spLocks/>
            </p:cNvSpPr>
            <p:nvPr/>
          </p:nvSpPr>
          <p:spPr bwMode="gray">
            <a:xfrm>
              <a:off x="10176175" y="5042220"/>
              <a:ext cx="341313" cy="404812"/>
            </a:xfrm>
            <a:custGeom>
              <a:avLst/>
              <a:gdLst>
                <a:gd name="T0" fmla="*/ 247 w 247"/>
                <a:gd name="T1" fmla="*/ 0 h 295"/>
                <a:gd name="T2" fmla="*/ 66 w 247"/>
                <a:gd name="T3" fmla="*/ 0 h 295"/>
                <a:gd name="T4" fmla="*/ 16 w 247"/>
                <a:gd name="T5" fmla="*/ 295 h 295"/>
                <a:gd name="T6" fmla="*/ 197 w 247"/>
                <a:gd name="T7" fmla="*/ 295 h 295"/>
                <a:gd name="T8" fmla="*/ 247 w 247"/>
                <a:gd name="T9" fmla="*/ 0 h 295"/>
              </a:gdLst>
              <a:ahLst/>
              <a:cxnLst>
                <a:cxn ang="0">
                  <a:pos x="T0" y="T1"/>
                </a:cxn>
                <a:cxn ang="0">
                  <a:pos x="T2" y="T3"/>
                </a:cxn>
                <a:cxn ang="0">
                  <a:pos x="T4" y="T5"/>
                </a:cxn>
                <a:cxn ang="0">
                  <a:pos x="T6" y="T7"/>
                </a:cxn>
                <a:cxn ang="0">
                  <a:pos x="T8" y="T9"/>
                </a:cxn>
              </a:cxnLst>
              <a:rect l="0" t="0" r="r" b="b"/>
              <a:pathLst>
                <a:path w="247" h="295">
                  <a:moveTo>
                    <a:pt x="247" y="0"/>
                  </a:moveTo>
                  <a:cubicBezTo>
                    <a:pt x="193" y="0"/>
                    <a:pt x="97" y="0"/>
                    <a:pt x="66" y="0"/>
                  </a:cubicBezTo>
                  <a:cubicBezTo>
                    <a:pt x="0" y="76"/>
                    <a:pt x="16" y="295"/>
                    <a:pt x="16" y="295"/>
                  </a:cubicBezTo>
                  <a:cubicBezTo>
                    <a:pt x="197" y="295"/>
                    <a:pt x="197" y="295"/>
                    <a:pt x="197" y="295"/>
                  </a:cubicBezTo>
                  <a:cubicBezTo>
                    <a:pt x="197" y="295"/>
                    <a:pt x="181" y="76"/>
                    <a:pt x="247" y="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7" name="Freeform 74"/>
            <p:cNvSpPr>
              <a:spLocks/>
            </p:cNvSpPr>
            <p:nvPr/>
          </p:nvSpPr>
          <p:spPr bwMode="gray">
            <a:xfrm>
              <a:off x="10727037" y="5324795"/>
              <a:ext cx="3175" cy="1587"/>
            </a:xfrm>
            <a:custGeom>
              <a:avLst/>
              <a:gdLst>
                <a:gd name="T0" fmla="*/ 0 w 2"/>
                <a:gd name="T1" fmla="*/ 1 h 1"/>
                <a:gd name="T2" fmla="*/ 2 w 2"/>
                <a:gd name="T3" fmla="*/ 0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0"/>
                    <a:pt x="2" y="0"/>
                    <a:pt x="2" y="0"/>
                  </a:cubicBezTo>
                  <a:cubicBezTo>
                    <a:pt x="0" y="0"/>
                    <a:pt x="0" y="0"/>
                    <a:pt x="0" y="0"/>
                  </a:cubicBezTo>
                  <a:lnTo>
                    <a:pt x="0" y="1"/>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8" name="Freeform 75"/>
            <p:cNvSpPr>
              <a:spLocks/>
            </p:cNvSpPr>
            <p:nvPr/>
          </p:nvSpPr>
          <p:spPr bwMode="gray">
            <a:xfrm>
              <a:off x="10512725" y="5324795"/>
              <a:ext cx="3175" cy="1587"/>
            </a:xfrm>
            <a:custGeom>
              <a:avLst/>
              <a:gdLst>
                <a:gd name="T0" fmla="*/ 0 w 3"/>
                <a:gd name="T1" fmla="*/ 1 h 1"/>
                <a:gd name="T2" fmla="*/ 3 w 3"/>
                <a:gd name="T3" fmla="*/ 0 h 1"/>
                <a:gd name="T4" fmla="*/ 0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1" y="0"/>
                    <a:pt x="2" y="0"/>
                    <a:pt x="3" y="0"/>
                  </a:cubicBezTo>
                  <a:cubicBezTo>
                    <a:pt x="0" y="0"/>
                    <a:pt x="0" y="0"/>
                    <a:pt x="0" y="0"/>
                  </a:cubicBezTo>
                  <a:lnTo>
                    <a:pt x="0" y="1"/>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9" name="Freeform 76"/>
            <p:cNvSpPr>
              <a:spLocks/>
            </p:cNvSpPr>
            <p:nvPr/>
          </p:nvSpPr>
          <p:spPr bwMode="gray">
            <a:xfrm>
              <a:off x="10176175" y="5042220"/>
              <a:ext cx="127000" cy="404812"/>
            </a:xfrm>
            <a:custGeom>
              <a:avLst/>
              <a:gdLst>
                <a:gd name="T0" fmla="*/ 92 w 92"/>
                <a:gd name="T1" fmla="*/ 0 h 295"/>
                <a:gd name="T2" fmla="*/ 66 w 92"/>
                <a:gd name="T3" fmla="*/ 0 h 295"/>
                <a:gd name="T4" fmla="*/ 16 w 92"/>
                <a:gd name="T5" fmla="*/ 295 h 295"/>
                <a:gd name="T6" fmla="*/ 42 w 92"/>
                <a:gd name="T7" fmla="*/ 295 h 295"/>
                <a:gd name="T8" fmla="*/ 92 w 92"/>
                <a:gd name="T9" fmla="*/ 0 h 295"/>
              </a:gdLst>
              <a:ahLst/>
              <a:cxnLst>
                <a:cxn ang="0">
                  <a:pos x="T0" y="T1"/>
                </a:cxn>
                <a:cxn ang="0">
                  <a:pos x="T2" y="T3"/>
                </a:cxn>
                <a:cxn ang="0">
                  <a:pos x="T4" y="T5"/>
                </a:cxn>
                <a:cxn ang="0">
                  <a:pos x="T6" y="T7"/>
                </a:cxn>
                <a:cxn ang="0">
                  <a:pos x="T8" y="T9"/>
                </a:cxn>
              </a:cxnLst>
              <a:rect l="0" t="0" r="r" b="b"/>
              <a:pathLst>
                <a:path w="92" h="295">
                  <a:moveTo>
                    <a:pt x="92" y="0"/>
                  </a:moveTo>
                  <a:cubicBezTo>
                    <a:pt x="82" y="0"/>
                    <a:pt x="73" y="0"/>
                    <a:pt x="66" y="0"/>
                  </a:cubicBezTo>
                  <a:cubicBezTo>
                    <a:pt x="0" y="76"/>
                    <a:pt x="16" y="295"/>
                    <a:pt x="16" y="295"/>
                  </a:cubicBezTo>
                  <a:cubicBezTo>
                    <a:pt x="42" y="295"/>
                    <a:pt x="42" y="295"/>
                    <a:pt x="42" y="295"/>
                  </a:cubicBezTo>
                  <a:cubicBezTo>
                    <a:pt x="42" y="295"/>
                    <a:pt x="26" y="76"/>
                    <a:pt x="92" y="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0" name="Rectangle 77"/>
            <p:cNvSpPr>
              <a:spLocks noChangeArrowheads="1"/>
            </p:cNvSpPr>
            <p:nvPr/>
          </p:nvSpPr>
          <p:spPr bwMode="gray">
            <a:xfrm>
              <a:off x="9574512" y="3729358"/>
              <a:ext cx="22225" cy="69373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1" name="Freeform 78"/>
            <p:cNvSpPr>
              <a:spLocks/>
            </p:cNvSpPr>
            <p:nvPr/>
          </p:nvSpPr>
          <p:spPr bwMode="gray">
            <a:xfrm>
              <a:off x="10393662" y="5042220"/>
              <a:ext cx="906463" cy="404812"/>
            </a:xfrm>
            <a:custGeom>
              <a:avLst/>
              <a:gdLst>
                <a:gd name="T0" fmla="*/ 642 w 656"/>
                <a:gd name="T1" fmla="*/ 206 h 295"/>
                <a:gd name="T2" fmla="*/ 219 w 656"/>
                <a:gd name="T3" fmla="*/ 206 h 295"/>
                <a:gd name="T4" fmla="*/ 217 w 656"/>
                <a:gd name="T5" fmla="*/ 207 h 295"/>
                <a:gd name="T6" fmla="*/ 217 w 656"/>
                <a:gd name="T7" fmla="*/ 0 h 295"/>
                <a:gd name="T8" fmla="*/ 66 w 656"/>
                <a:gd name="T9" fmla="*/ 0 h 295"/>
                <a:gd name="T10" fmla="*/ 16 w 656"/>
                <a:gd name="T11" fmla="*/ 295 h 295"/>
                <a:gd name="T12" fmla="*/ 642 w 656"/>
                <a:gd name="T13" fmla="*/ 295 h 295"/>
                <a:gd name="T14" fmla="*/ 656 w 656"/>
                <a:gd name="T15" fmla="*/ 281 h 295"/>
                <a:gd name="T16" fmla="*/ 656 w 656"/>
                <a:gd name="T17" fmla="*/ 221 h 295"/>
                <a:gd name="T18" fmla="*/ 642 w 656"/>
                <a:gd name="T19" fmla="*/ 20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6" h="295">
                  <a:moveTo>
                    <a:pt x="642" y="206"/>
                  </a:moveTo>
                  <a:cubicBezTo>
                    <a:pt x="219" y="206"/>
                    <a:pt x="219" y="206"/>
                    <a:pt x="219" y="206"/>
                  </a:cubicBezTo>
                  <a:cubicBezTo>
                    <a:pt x="219" y="206"/>
                    <a:pt x="218" y="206"/>
                    <a:pt x="217" y="207"/>
                  </a:cubicBezTo>
                  <a:cubicBezTo>
                    <a:pt x="217" y="0"/>
                    <a:pt x="217" y="0"/>
                    <a:pt x="217" y="0"/>
                  </a:cubicBezTo>
                  <a:cubicBezTo>
                    <a:pt x="217" y="0"/>
                    <a:pt x="119" y="0"/>
                    <a:pt x="66" y="0"/>
                  </a:cubicBezTo>
                  <a:cubicBezTo>
                    <a:pt x="0" y="76"/>
                    <a:pt x="16" y="295"/>
                    <a:pt x="16" y="295"/>
                  </a:cubicBezTo>
                  <a:cubicBezTo>
                    <a:pt x="642" y="295"/>
                    <a:pt x="642" y="295"/>
                    <a:pt x="642" y="295"/>
                  </a:cubicBezTo>
                  <a:cubicBezTo>
                    <a:pt x="650" y="295"/>
                    <a:pt x="656" y="289"/>
                    <a:pt x="656" y="281"/>
                  </a:cubicBezTo>
                  <a:cubicBezTo>
                    <a:pt x="656" y="221"/>
                    <a:pt x="656" y="221"/>
                    <a:pt x="656" y="221"/>
                  </a:cubicBezTo>
                  <a:cubicBezTo>
                    <a:pt x="656" y="213"/>
                    <a:pt x="650" y="206"/>
                    <a:pt x="642" y="206"/>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2" name="Freeform 79"/>
            <p:cNvSpPr>
              <a:spLocks/>
            </p:cNvSpPr>
            <p:nvPr/>
          </p:nvSpPr>
          <p:spPr bwMode="gray">
            <a:xfrm>
              <a:off x="10393662" y="5042220"/>
              <a:ext cx="300038" cy="404812"/>
            </a:xfrm>
            <a:custGeom>
              <a:avLst/>
              <a:gdLst>
                <a:gd name="T0" fmla="*/ 81 w 217"/>
                <a:gd name="T1" fmla="*/ 15 h 295"/>
                <a:gd name="T2" fmla="*/ 217 w 217"/>
                <a:gd name="T3" fmla="*/ 15 h 295"/>
                <a:gd name="T4" fmla="*/ 217 w 217"/>
                <a:gd name="T5" fmla="*/ 0 h 295"/>
                <a:gd name="T6" fmla="*/ 66 w 217"/>
                <a:gd name="T7" fmla="*/ 0 h 295"/>
                <a:gd name="T8" fmla="*/ 16 w 217"/>
                <a:gd name="T9" fmla="*/ 295 h 295"/>
                <a:gd name="T10" fmla="*/ 30 w 217"/>
                <a:gd name="T11" fmla="*/ 295 h 295"/>
                <a:gd name="T12" fmla="*/ 81 w 217"/>
                <a:gd name="T13" fmla="*/ 15 h 295"/>
              </a:gdLst>
              <a:ahLst/>
              <a:cxnLst>
                <a:cxn ang="0">
                  <a:pos x="T0" y="T1"/>
                </a:cxn>
                <a:cxn ang="0">
                  <a:pos x="T2" y="T3"/>
                </a:cxn>
                <a:cxn ang="0">
                  <a:pos x="T4" y="T5"/>
                </a:cxn>
                <a:cxn ang="0">
                  <a:pos x="T6" y="T7"/>
                </a:cxn>
                <a:cxn ang="0">
                  <a:pos x="T8" y="T9"/>
                </a:cxn>
                <a:cxn ang="0">
                  <a:pos x="T10" y="T11"/>
                </a:cxn>
                <a:cxn ang="0">
                  <a:pos x="T12" y="T13"/>
                </a:cxn>
              </a:cxnLst>
              <a:rect l="0" t="0" r="r" b="b"/>
              <a:pathLst>
                <a:path w="217" h="295">
                  <a:moveTo>
                    <a:pt x="81" y="15"/>
                  </a:moveTo>
                  <a:cubicBezTo>
                    <a:pt x="122" y="15"/>
                    <a:pt x="188" y="15"/>
                    <a:pt x="217" y="15"/>
                  </a:cubicBezTo>
                  <a:cubicBezTo>
                    <a:pt x="217" y="0"/>
                    <a:pt x="217" y="0"/>
                    <a:pt x="217" y="0"/>
                  </a:cubicBezTo>
                  <a:cubicBezTo>
                    <a:pt x="217" y="0"/>
                    <a:pt x="119" y="0"/>
                    <a:pt x="66" y="0"/>
                  </a:cubicBezTo>
                  <a:cubicBezTo>
                    <a:pt x="0" y="76"/>
                    <a:pt x="16" y="295"/>
                    <a:pt x="16" y="295"/>
                  </a:cubicBezTo>
                  <a:cubicBezTo>
                    <a:pt x="30" y="295"/>
                    <a:pt x="30" y="295"/>
                    <a:pt x="30" y="295"/>
                  </a:cubicBezTo>
                  <a:cubicBezTo>
                    <a:pt x="28" y="244"/>
                    <a:pt x="25" y="79"/>
                    <a:pt x="81" y="15"/>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3" name="Freeform 80"/>
            <p:cNvSpPr>
              <a:spLocks/>
            </p:cNvSpPr>
            <p:nvPr/>
          </p:nvSpPr>
          <p:spPr bwMode="gray">
            <a:xfrm>
              <a:off x="10414300" y="54279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4" name="Freeform 81"/>
            <p:cNvSpPr>
              <a:spLocks/>
            </p:cNvSpPr>
            <p:nvPr/>
          </p:nvSpPr>
          <p:spPr bwMode="gray">
            <a:xfrm>
              <a:off x="10414300" y="5432745"/>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5" name="Freeform 82"/>
            <p:cNvSpPr>
              <a:spLocks/>
            </p:cNvSpPr>
            <p:nvPr/>
          </p:nvSpPr>
          <p:spPr bwMode="gray">
            <a:xfrm>
              <a:off x="10414300" y="54406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6" name="Freeform 83"/>
            <p:cNvSpPr>
              <a:spLocks/>
            </p:cNvSpPr>
            <p:nvPr/>
          </p:nvSpPr>
          <p:spPr bwMode="gray">
            <a:xfrm>
              <a:off x="10433350" y="5324795"/>
              <a:ext cx="866775" cy="122237"/>
            </a:xfrm>
            <a:custGeom>
              <a:avLst/>
              <a:gdLst>
                <a:gd name="T0" fmla="*/ 613 w 627"/>
                <a:gd name="T1" fmla="*/ 0 h 89"/>
                <a:gd name="T2" fmla="*/ 613 w 627"/>
                <a:gd name="T3" fmla="*/ 56 h 89"/>
                <a:gd name="T4" fmla="*/ 599 w 627"/>
                <a:gd name="T5" fmla="*/ 71 h 89"/>
                <a:gd name="T6" fmla="*/ 0 w 627"/>
                <a:gd name="T7" fmla="*/ 71 h 89"/>
                <a:gd name="T8" fmla="*/ 1 w 627"/>
                <a:gd name="T9" fmla="*/ 89 h 89"/>
                <a:gd name="T10" fmla="*/ 613 w 627"/>
                <a:gd name="T11" fmla="*/ 89 h 89"/>
                <a:gd name="T12" fmla="*/ 627 w 627"/>
                <a:gd name="T13" fmla="*/ 75 h 89"/>
                <a:gd name="T14" fmla="*/ 627 w 627"/>
                <a:gd name="T15" fmla="*/ 15 h 89"/>
                <a:gd name="T16" fmla="*/ 613 w 627"/>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89">
                  <a:moveTo>
                    <a:pt x="613" y="0"/>
                  </a:moveTo>
                  <a:cubicBezTo>
                    <a:pt x="613" y="56"/>
                    <a:pt x="613" y="56"/>
                    <a:pt x="613" y="56"/>
                  </a:cubicBezTo>
                  <a:cubicBezTo>
                    <a:pt x="613" y="64"/>
                    <a:pt x="607" y="71"/>
                    <a:pt x="599" y="71"/>
                  </a:cubicBezTo>
                  <a:cubicBezTo>
                    <a:pt x="0" y="71"/>
                    <a:pt x="0" y="71"/>
                    <a:pt x="0" y="71"/>
                  </a:cubicBezTo>
                  <a:cubicBezTo>
                    <a:pt x="0" y="78"/>
                    <a:pt x="1" y="84"/>
                    <a:pt x="1" y="89"/>
                  </a:cubicBezTo>
                  <a:cubicBezTo>
                    <a:pt x="613" y="89"/>
                    <a:pt x="613" y="89"/>
                    <a:pt x="613" y="89"/>
                  </a:cubicBezTo>
                  <a:cubicBezTo>
                    <a:pt x="621" y="89"/>
                    <a:pt x="627" y="83"/>
                    <a:pt x="627" y="75"/>
                  </a:cubicBezTo>
                  <a:cubicBezTo>
                    <a:pt x="627" y="15"/>
                    <a:pt x="627" y="15"/>
                    <a:pt x="627" y="15"/>
                  </a:cubicBezTo>
                  <a:cubicBezTo>
                    <a:pt x="627" y="7"/>
                    <a:pt x="621" y="1"/>
                    <a:pt x="613" y="0"/>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7" name="Freeform 84"/>
            <p:cNvSpPr>
              <a:spLocks/>
            </p:cNvSpPr>
            <p:nvPr/>
          </p:nvSpPr>
          <p:spPr bwMode="gray">
            <a:xfrm>
              <a:off x="10452400" y="5086670"/>
              <a:ext cx="203200" cy="238125"/>
            </a:xfrm>
            <a:custGeom>
              <a:avLst/>
              <a:gdLst>
                <a:gd name="T0" fmla="*/ 146 w 146"/>
                <a:gd name="T1" fmla="*/ 174 h 174"/>
                <a:gd name="T2" fmla="*/ 146 w 146"/>
                <a:gd name="T3" fmla="*/ 0 h 174"/>
                <a:gd name="T4" fmla="*/ 40 w 146"/>
                <a:gd name="T5" fmla="*/ 0 h 174"/>
                <a:gd name="T6" fmla="*/ 0 w 146"/>
                <a:gd name="T7" fmla="*/ 174 h 174"/>
                <a:gd name="T8" fmla="*/ 146 w 146"/>
                <a:gd name="T9" fmla="*/ 174 h 174"/>
              </a:gdLst>
              <a:ahLst/>
              <a:cxnLst>
                <a:cxn ang="0">
                  <a:pos x="T0" y="T1"/>
                </a:cxn>
                <a:cxn ang="0">
                  <a:pos x="T2" y="T3"/>
                </a:cxn>
                <a:cxn ang="0">
                  <a:pos x="T4" y="T5"/>
                </a:cxn>
                <a:cxn ang="0">
                  <a:pos x="T6" y="T7"/>
                </a:cxn>
                <a:cxn ang="0">
                  <a:pos x="T8" y="T9"/>
                </a:cxn>
              </a:cxnLst>
              <a:rect l="0" t="0" r="r" b="b"/>
              <a:pathLst>
                <a:path w="146" h="174">
                  <a:moveTo>
                    <a:pt x="146" y="174"/>
                  </a:moveTo>
                  <a:cubicBezTo>
                    <a:pt x="146" y="0"/>
                    <a:pt x="146" y="0"/>
                    <a:pt x="146" y="0"/>
                  </a:cubicBezTo>
                  <a:cubicBezTo>
                    <a:pt x="146" y="0"/>
                    <a:pt x="82" y="0"/>
                    <a:pt x="40" y="0"/>
                  </a:cubicBezTo>
                  <a:cubicBezTo>
                    <a:pt x="8" y="38"/>
                    <a:pt x="0" y="119"/>
                    <a:pt x="0" y="174"/>
                  </a:cubicBezTo>
                  <a:lnTo>
                    <a:pt x="146" y="17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8" name="Freeform 85"/>
            <p:cNvSpPr>
              <a:spLocks/>
            </p:cNvSpPr>
            <p:nvPr/>
          </p:nvSpPr>
          <p:spPr bwMode="gray">
            <a:xfrm>
              <a:off x="10452400" y="5086670"/>
              <a:ext cx="203200" cy="238125"/>
            </a:xfrm>
            <a:custGeom>
              <a:avLst/>
              <a:gdLst>
                <a:gd name="T0" fmla="*/ 146 w 146"/>
                <a:gd name="T1" fmla="*/ 174 h 174"/>
                <a:gd name="T2" fmla="*/ 40 w 146"/>
                <a:gd name="T3" fmla="*/ 0 h 174"/>
                <a:gd name="T4" fmla="*/ 0 w 146"/>
                <a:gd name="T5" fmla="*/ 174 h 174"/>
                <a:gd name="T6" fmla="*/ 146 w 146"/>
                <a:gd name="T7" fmla="*/ 174 h 174"/>
              </a:gdLst>
              <a:ahLst/>
              <a:cxnLst>
                <a:cxn ang="0">
                  <a:pos x="T0" y="T1"/>
                </a:cxn>
                <a:cxn ang="0">
                  <a:pos x="T2" y="T3"/>
                </a:cxn>
                <a:cxn ang="0">
                  <a:pos x="T4" y="T5"/>
                </a:cxn>
                <a:cxn ang="0">
                  <a:pos x="T6" y="T7"/>
                </a:cxn>
              </a:cxnLst>
              <a:rect l="0" t="0" r="r" b="b"/>
              <a:pathLst>
                <a:path w="146" h="174">
                  <a:moveTo>
                    <a:pt x="146" y="174"/>
                  </a:moveTo>
                  <a:cubicBezTo>
                    <a:pt x="146" y="174"/>
                    <a:pt x="84" y="73"/>
                    <a:pt x="40" y="0"/>
                  </a:cubicBezTo>
                  <a:cubicBezTo>
                    <a:pt x="8" y="38"/>
                    <a:pt x="0" y="119"/>
                    <a:pt x="0" y="174"/>
                  </a:cubicBezTo>
                  <a:lnTo>
                    <a:pt x="146" y="174"/>
                  </a:ln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9" name="Oval 86"/>
            <p:cNvSpPr>
              <a:spLocks noChangeArrowheads="1"/>
            </p:cNvSpPr>
            <p:nvPr/>
          </p:nvSpPr>
          <p:spPr bwMode="gray">
            <a:xfrm>
              <a:off x="10458750" y="5353370"/>
              <a:ext cx="188913"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0" name="Oval 87"/>
            <p:cNvSpPr>
              <a:spLocks noChangeArrowheads="1"/>
            </p:cNvSpPr>
            <p:nvPr/>
          </p:nvSpPr>
          <p:spPr bwMode="gray">
            <a:xfrm>
              <a:off x="10503200" y="5396233"/>
              <a:ext cx="100013"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1" name="Oval 88"/>
            <p:cNvSpPr>
              <a:spLocks noChangeArrowheads="1"/>
            </p:cNvSpPr>
            <p:nvPr/>
          </p:nvSpPr>
          <p:spPr bwMode="gray">
            <a:xfrm>
              <a:off x="11041362" y="5353370"/>
              <a:ext cx="192088"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2" name="Oval 89"/>
            <p:cNvSpPr>
              <a:spLocks noChangeArrowheads="1"/>
            </p:cNvSpPr>
            <p:nvPr/>
          </p:nvSpPr>
          <p:spPr bwMode="gray">
            <a:xfrm>
              <a:off x="1083975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3" name="Freeform 90"/>
            <p:cNvSpPr>
              <a:spLocks/>
            </p:cNvSpPr>
            <p:nvPr/>
          </p:nvSpPr>
          <p:spPr bwMode="gray">
            <a:xfrm>
              <a:off x="10503200" y="5412108"/>
              <a:ext cx="85725" cy="87312"/>
            </a:xfrm>
            <a:custGeom>
              <a:avLst/>
              <a:gdLst>
                <a:gd name="T0" fmla="*/ 37 w 62"/>
                <a:gd name="T1" fmla="*/ 63 h 63"/>
                <a:gd name="T2" fmla="*/ 62 w 62"/>
                <a:gd name="T3" fmla="*/ 52 h 63"/>
                <a:gd name="T4" fmla="*/ 10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0" y="0"/>
                    <a:pt x="10" y="0"/>
                    <a:pt x="10"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4" name="Freeform 91"/>
            <p:cNvSpPr>
              <a:spLocks/>
            </p:cNvSpPr>
            <p:nvPr/>
          </p:nvSpPr>
          <p:spPr bwMode="gray">
            <a:xfrm>
              <a:off x="10241262" y="5359720"/>
              <a:ext cx="120650" cy="15875"/>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9"/>
                    <a:pt x="0" y="6"/>
                  </a:cubicBezTo>
                  <a:cubicBezTo>
                    <a:pt x="0" y="3"/>
                    <a:pt x="2" y="0"/>
                    <a:pt x="6" y="0"/>
                  </a:cubicBezTo>
                  <a:cubicBezTo>
                    <a:pt x="81" y="0"/>
                    <a:pt x="81" y="0"/>
                    <a:pt x="81" y="0"/>
                  </a:cubicBezTo>
                  <a:cubicBezTo>
                    <a:pt x="84" y="0"/>
                    <a:pt x="87" y="3"/>
                    <a:pt x="87" y="6"/>
                  </a:cubicBezTo>
                  <a:cubicBezTo>
                    <a:pt x="87" y="9"/>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5" name="Freeform 92"/>
            <p:cNvSpPr>
              <a:spLocks/>
            </p:cNvSpPr>
            <p:nvPr/>
          </p:nvSpPr>
          <p:spPr bwMode="gray">
            <a:xfrm>
              <a:off x="10241262" y="5396233"/>
              <a:ext cx="120650" cy="17462"/>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10"/>
                    <a:pt x="0" y="6"/>
                  </a:cubicBezTo>
                  <a:cubicBezTo>
                    <a:pt x="0" y="3"/>
                    <a:pt x="2" y="0"/>
                    <a:pt x="6" y="0"/>
                  </a:cubicBezTo>
                  <a:cubicBezTo>
                    <a:pt x="81" y="0"/>
                    <a:pt x="81" y="0"/>
                    <a:pt x="81" y="0"/>
                  </a:cubicBezTo>
                  <a:cubicBezTo>
                    <a:pt x="84" y="0"/>
                    <a:pt x="87" y="3"/>
                    <a:pt x="87" y="6"/>
                  </a:cubicBezTo>
                  <a:cubicBezTo>
                    <a:pt x="87" y="10"/>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6" name="Freeform 93"/>
            <p:cNvSpPr>
              <a:spLocks/>
            </p:cNvSpPr>
            <p:nvPr/>
          </p:nvSpPr>
          <p:spPr bwMode="gray">
            <a:xfrm>
              <a:off x="10209512" y="5086670"/>
              <a:ext cx="227013" cy="239712"/>
            </a:xfrm>
            <a:custGeom>
              <a:avLst/>
              <a:gdLst>
                <a:gd name="T0" fmla="*/ 31 w 164"/>
                <a:gd name="T1" fmla="*/ 0 h 175"/>
                <a:gd name="T2" fmla="*/ 0 w 164"/>
                <a:gd name="T3" fmla="*/ 175 h 175"/>
                <a:gd name="T4" fmla="*/ 133 w 164"/>
                <a:gd name="T5" fmla="*/ 175 h 175"/>
                <a:gd name="T6" fmla="*/ 164 w 164"/>
                <a:gd name="T7" fmla="*/ 0 h 175"/>
                <a:gd name="T8" fmla="*/ 31 w 164"/>
                <a:gd name="T9" fmla="*/ 0 h 175"/>
              </a:gdLst>
              <a:ahLst/>
              <a:cxnLst>
                <a:cxn ang="0">
                  <a:pos x="T0" y="T1"/>
                </a:cxn>
                <a:cxn ang="0">
                  <a:pos x="T2" y="T3"/>
                </a:cxn>
                <a:cxn ang="0">
                  <a:pos x="T4" y="T5"/>
                </a:cxn>
                <a:cxn ang="0">
                  <a:pos x="T6" y="T7"/>
                </a:cxn>
                <a:cxn ang="0">
                  <a:pos x="T8" y="T9"/>
                </a:cxn>
              </a:cxnLst>
              <a:rect l="0" t="0" r="r" b="b"/>
              <a:pathLst>
                <a:path w="164" h="175">
                  <a:moveTo>
                    <a:pt x="31" y="0"/>
                  </a:moveTo>
                  <a:cubicBezTo>
                    <a:pt x="9" y="49"/>
                    <a:pt x="1" y="119"/>
                    <a:pt x="0" y="175"/>
                  </a:cubicBezTo>
                  <a:cubicBezTo>
                    <a:pt x="133" y="175"/>
                    <a:pt x="133" y="175"/>
                    <a:pt x="133" y="175"/>
                  </a:cubicBezTo>
                  <a:cubicBezTo>
                    <a:pt x="134" y="119"/>
                    <a:pt x="142" y="49"/>
                    <a:pt x="164" y="0"/>
                  </a:cubicBezTo>
                  <a:lnTo>
                    <a:pt x="31"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7" name="Freeform 94"/>
            <p:cNvSpPr>
              <a:spLocks/>
            </p:cNvSpPr>
            <p:nvPr/>
          </p:nvSpPr>
          <p:spPr bwMode="gray">
            <a:xfrm>
              <a:off x="10209512" y="5086670"/>
              <a:ext cx="185738" cy="239712"/>
            </a:xfrm>
            <a:custGeom>
              <a:avLst/>
              <a:gdLst>
                <a:gd name="T0" fmla="*/ 31 w 134"/>
                <a:gd name="T1" fmla="*/ 0 h 175"/>
                <a:gd name="T2" fmla="*/ 0 w 134"/>
                <a:gd name="T3" fmla="*/ 175 h 175"/>
                <a:gd name="T4" fmla="*/ 133 w 134"/>
                <a:gd name="T5" fmla="*/ 175 h 175"/>
                <a:gd name="T6" fmla="*/ 31 w 134"/>
                <a:gd name="T7" fmla="*/ 0 h 175"/>
              </a:gdLst>
              <a:ahLst/>
              <a:cxnLst>
                <a:cxn ang="0">
                  <a:pos x="T0" y="T1"/>
                </a:cxn>
                <a:cxn ang="0">
                  <a:pos x="T2" y="T3"/>
                </a:cxn>
                <a:cxn ang="0">
                  <a:pos x="T4" y="T5"/>
                </a:cxn>
                <a:cxn ang="0">
                  <a:pos x="T6" y="T7"/>
                </a:cxn>
              </a:cxnLst>
              <a:rect l="0" t="0" r="r" b="b"/>
              <a:pathLst>
                <a:path w="134" h="175">
                  <a:moveTo>
                    <a:pt x="31" y="0"/>
                  </a:moveTo>
                  <a:cubicBezTo>
                    <a:pt x="9" y="49"/>
                    <a:pt x="1" y="119"/>
                    <a:pt x="0" y="175"/>
                  </a:cubicBezTo>
                  <a:cubicBezTo>
                    <a:pt x="133" y="175"/>
                    <a:pt x="133" y="175"/>
                    <a:pt x="133" y="175"/>
                  </a:cubicBezTo>
                  <a:cubicBezTo>
                    <a:pt x="134" y="119"/>
                    <a:pt x="31" y="0"/>
                    <a:pt x="31" y="0"/>
                  </a:cubicBez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8" name="Freeform 95"/>
            <p:cNvSpPr>
              <a:spLocks noEditPoints="1"/>
            </p:cNvSpPr>
            <p:nvPr/>
          </p:nvSpPr>
          <p:spPr bwMode="gray">
            <a:xfrm>
              <a:off x="9257012" y="4496120"/>
              <a:ext cx="280988" cy="279400"/>
            </a:xfrm>
            <a:custGeom>
              <a:avLst/>
              <a:gdLst>
                <a:gd name="T0" fmla="*/ 203 w 203"/>
                <a:gd name="T1" fmla="*/ 93 h 203"/>
                <a:gd name="T2" fmla="*/ 187 w 203"/>
                <a:gd name="T3" fmla="*/ 77 h 203"/>
                <a:gd name="T4" fmla="*/ 192 w 203"/>
                <a:gd name="T5" fmla="*/ 54 h 203"/>
                <a:gd name="T6" fmla="*/ 170 w 203"/>
                <a:gd name="T7" fmla="*/ 46 h 203"/>
                <a:gd name="T8" fmla="*/ 167 w 203"/>
                <a:gd name="T9" fmla="*/ 23 h 203"/>
                <a:gd name="T10" fmla="*/ 144 w 203"/>
                <a:gd name="T11" fmla="*/ 25 h 203"/>
                <a:gd name="T12" fmla="*/ 132 w 203"/>
                <a:gd name="T13" fmla="*/ 4 h 203"/>
                <a:gd name="T14" fmla="*/ 111 w 203"/>
                <a:gd name="T15" fmla="*/ 15 h 203"/>
                <a:gd name="T16" fmla="*/ 92 w 203"/>
                <a:gd name="T17" fmla="*/ 0 h 203"/>
                <a:gd name="T18" fmla="*/ 77 w 203"/>
                <a:gd name="T19" fmla="*/ 18 h 203"/>
                <a:gd name="T20" fmla="*/ 54 w 203"/>
                <a:gd name="T21" fmla="*/ 11 h 203"/>
                <a:gd name="T22" fmla="*/ 47 w 203"/>
                <a:gd name="T23" fmla="*/ 33 h 203"/>
                <a:gd name="T24" fmla="*/ 23 w 203"/>
                <a:gd name="T25" fmla="*/ 36 h 203"/>
                <a:gd name="T26" fmla="*/ 24 w 203"/>
                <a:gd name="T27" fmla="*/ 59 h 203"/>
                <a:gd name="T28" fmla="*/ 4 w 203"/>
                <a:gd name="T29" fmla="*/ 71 h 203"/>
                <a:gd name="T30" fmla="*/ 14 w 203"/>
                <a:gd name="T31" fmla="*/ 93 h 203"/>
                <a:gd name="T32" fmla="*/ 0 w 203"/>
                <a:gd name="T33" fmla="*/ 112 h 203"/>
                <a:gd name="T34" fmla="*/ 16 w 203"/>
                <a:gd name="T35" fmla="*/ 127 h 203"/>
                <a:gd name="T36" fmla="*/ 11 w 203"/>
                <a:gd name="T37" fmla="*/ 149 h 203"/>
                <a:gd name="T38" fmla="*/ 32 w 203"/>
                <a:gd name="T39" fmla="*/ 158 h 203"/>
                <a:gd name="T40" fmla="*/ 36 w 203"/>
                <a:gd name="T41" fmla="*/ 180 h 203"/>
                <a:gd name="T42" fmla="*/ 59 w 203"/>
                <a:gd name="T43" fmla="*/ 180 h 203"/>
                <a:gd name="T44" fmla="*/ 71 w 203"/>
                <a:gd name="T45" fmla="*/ 199 h 203"/>
                <a:gd name="T46" fmla="*/ 92 w 203"/>
                <a:gd name="T47" fmla="*/ 191 h 203"/>
                <a:gd name="T48" fmla="*/ 111 w 203"/>
                <a:gd name="T49" fmla="*/ 203 h 203"/>
                <a:gd name="T50" fmla="*/ 127 w 203"/>
                <a:gd name="T51" fmla="*/ 188 h 203"/>
                <a:gd name="T52" fmla="*/ 149 w 203"/>
                <a:gd name="T53" fmla="*/ 192 h 203"/>
                <a:gd name="T54" fmla="*/ 158 w 203"/>
                <a:gd name="T55" fmla="*/ 171 h 203"/>
                <a:gd name="T56" fmla="*/ 180 w 203"/>
                <a:gd name="T57" fmla="*/ 167 h 203"/>
                <a:gd name="T58" fmla="*/ 180 w 203"/>
                <a:gd name="T59" fmla="*/ 144 h 203"/>
                <a:gd name="T60" fmla="*/ 199 w 203"/>
                <a:gd name="T61" fmla="*/ 132 h 203"/>
                <a:gd name="T62" fmla="*/ 190 w 203"/>
                <a:gd name="T63" fmla="*/ 112 h 203"/>
                <a:gd name="T64" fmla="*/ 57 w 203"/>
                <a:gd name="T65" fmla="*/ 58 h 203"/>
                <a:gd name="T66" fmla="*/ 93 w 203"/>
                <a:gd name="T67" fmla="*/ 73 h 203"/>
                <a:gd name="T68" fmla="*/ 39 w 203"/>
                <a:gd name="T69" fmla="*/ 95 h 203"/>
                <a:gd name="T70" fmla="*/ 93 w 203"/>
                <a:gd name="T71" fmla="*/ 166 h 203"/>
                <a:gd name="T72" fmla="*/ 39 w 203"/>
                <a:gd name="T73" fmla="*/ 111 h 203"/>
                <a:gd name="T74" fmla="*/ 93 w 203"/>
                <a:gd name="T75" fmla="*/ 133 h 203"/>
                <a:gd name="T76" fmla="*/ 89 w 203"/>
                <a:gd name="T77" fmla="*/ 102 h 203"/>
                <a:gd name="T78" fmla="*/ 114 w 203"/>
                <a:gd name="T79" fmla="*/ 102 h 203"/>
                <a:gd name="T80" fmla="*/ 89 w 203"/>
                <a:gd name="T81" fmla="*/ 102 h 203"/>
                <a:gd name="T82" fmla="*/ 110 w 203"/>
                <a:gd name="T83" fmla="*/ 166 h 203"/>
                <a:gd name="T84" fmla="*/ 124 w 203"/>
                <a:gd name="T85" fmla="*/ 125 h 203"/>
                <a:gd name="T86" fmla="*/ 165 w 203"/>
                <a:gd name="T87" fmla="*/ 111 h 203"/>
                <a:gd name="T88" fmla="*/ 132 w 203"/>
                <a:gd name="T89" fmla="*/ 95 h 203"/>
                <a:gd name="T90" fmla="*/ 110 w 203"/>
                <a:gd name="T91" fmla="*/ 40 h 203"/>
                <a:gd name="T92" fmla="*/ 165 w 203"/>
                <a:gd name="T93" fmla="*/ 9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3" h="203">
                  <a:moveTo>
                    <a:pt x="203" y="112"/>
                  </a:moveTo>
                  <a:cubicBezTo>
                    <a:pt x="203" y="93"/>
                    <a:pt x="203" y="93"/>
                    <a:pt x="203" y="93"/>
                  </a:cubicBezTo>
                  <a:cubicBezTo>
                    <a:pt x="190" y="93"/>
                    <a:pt x="190" y="93"/>
                    <a:pt x="190" y="93"/>
                  </a:cubicBezTo>
                  <a:cubicBezTo>
                    <a:pt x="189" y="88"/>
                    <a:pt x="188" y="82"/>
                    <a:pt x="187" y="77"/>
                  </a:cubicBezTo>
                  <a:cubicBezTo>
                    <a:pt x="199" y="72"/>
                    <a:pt x="199" y="72"/>
                    <a:pt x="199" y="72"/>
                  </a:cubicBezTo>
                  <a:cubicBezTo>
                    <a:pt x="192" y="54"/>
                    <a:pt x="192" y="54"/>
                    <a:pt x="192" y="54"/>
                  </a:cubicBezTo>
                  <a:cubicBezTo>
                    <a:pt x="179" y="60"/>
                    <a:pt x="179" y="60"/>
                    <a:pt x="179" y="60"/>
                  </a:cubicBezTo>
                  <a:cubicBezTo>
                    <a:pt x="177" y="55"/>
                    <a:pt x="174" y="51"/>
                    <a:pt x="170" y="46"/>
                  </a:cubicBezTo>
                  <a:cubicBezTo>
                    <a:pt x="180" y="36"/>
                    <a:pt x="180" y="36"/>
                    <a:pt x="180" y="36"/>
                  </a:cubicBezTo>
                  <a:cubicBezTo>
                    <a:pt x="167" y="23"/>
                    <a:pt x="167" y="23"/>
                    <a:pt x="167" y="23"/>
                  </a:cubicBezTo>
                  <a:cubicBezTo>
                    <a:pt x="157" y="33"/>
                    <a:pt x="157" y="33"/>
                    <a:pt x="157" y="33"/>
                  </a:cubicBezTo>
                  <a:cubicBezTo>
                    <a:pt x="153" y="30"/>
                    <a:pt x="148" y="27"/>
                    <a:pt x="144" y="25"/>
                  </a:cubicBezTo>
                  <a:cubicBezTo>
                    <a:pt x="149" y="11"/>
                    <a:pt x="149" y="11"/>
                    <a:pt x="149" y="11"/>
                  </a:cubicBezTo>
                  <a:cubicBezTo>
                    <a:pt x="132" y="4"/>
                    <a:pt x="132" y="4"/>
                    <a:pt x="132" y="4"/>
                  </a:cubicBezTo>
                  <a:cubicBezTo>
                    <a:pt x="127" y="18"/>
                    <a:pt x="127" y="18"/>
                    <a:pt x="127" y="18"/>
                  </a:cubicBezTo>
                  <a:cubicBezTo>
                    <a:pt x="122" y="16"/>
                    <a:pt x="116" y="15"/>
                    <a:pt x="111" y="15"/>
                  </a:cubicBezTo>
                  <a:cubicBezTo>
                    <a:pt x="111" y="0"/>
                    <a:pt x="111" y="0"/>
                    <a:pt x="111" y="0"/>
                  </a:cubicBezTo>
                  <a:cubicBezTo>
                    <a:pt x="92" y="0"/>
                    <a:pt x="92" y="0"/>
                    <a:pt x="92" y="0"/>
                  </a:cubicBezTo>
                  <a:cubicBezTo>
                    <a:pt x="92" y="15"/>
                    <a:pt x="92" y="15"/>
                    <a:pt x="92" y="15"/>
                  </a:cubicBezTo>
                  <a:cubicBezTo>
                    <a:pt x="87" y="15"/>
                    <a:pt x="82" y="16"/>
                    <a:pt x="77" y="18"/>
                  </a:cubicBezTo>
                  <a:cubicBezTo>
                    <a:pt x="72" y="4"/>
                    <a:pt x="72" y="4"/>
                    <a:pt x="72" y="4"/>
                  </a:cubicBezTo>
                  <a:cubicBezTo>
                    <a:pt x="54" y="11"/>
                    <a:pt x="54" y="11"/>
                    <a:pt x="54" y="11"/>
                  </a:cubicBezTo>
                  <a:cubicBezTo>
                    <a:pt x="60" y="25"/>
                    <a:pt x="60" y="25"/>
                    <a:pt x="60" y="25"/>
                  </a:cubicBezTo>
                  <a:cubicBezTo>
                    <a:pt x="55" y="27"/>
                    <a:pt x="51" y="30"/>
                    <a:pt x="47" y="33"/>
                  </a:cubicBezTo>
                  <a:cubicBezTo>
                    <a:pt x="36" y="23"/>
                    <a:pt x="36" y="23"/>
                    <a:pt x="36" y="23"/>
                  </a:cubicBezTo>
                  <a:cubicBezTo>
                    <a:pt x="23" y="36"/>
                    <a:pt x="23" y="36"/>
                    <a:pt x="23" y="36"/>
                  </a:cubicBezTo>
                  <a:cubicBezTo>
                    <a:pt x="33" y="46"/>
                    <a:pt x="33" y="46"/>
                    <a:pt x="33" y="46"/>
                  </a:cubicBezTo>
                  <a:cubicBezTo>
                    <a:pt x="30" y="51"/>
                    <a:pt x="27" y="55"/>
                    <a:pt x="24" y="59"/>
                  </a:cubicBezTo>
                  <a:cubicBezTo>
                    <a:pt x="11" y="54"/>
                    <a:pt x="11" y="54"/>
                    <a:pt x="11" y="54"/>
                  </a:cubicBezTo>
                  <a:cubicBezTo>
                    <a:pt x="4" y="71"/>
                    <a:pt x="4" y="71"/>
                    <a:pt x="4" y="71"/>
                  </a:cubicBezTo>
                  <a:cubicBezTo>
                    <a:pt x="17" y="77"/>
                    <a:pt x="17" y="77"/>
                    <a:pt x="17" y="77"/>
                  </a:cubicBezTo>
                  <a:cubicBezTo>
                    <a:pt x="15" y="82"/>
                    <a:pt x="14" y="88"/>
                    <a:pt x="14" y="93"/>
                  </a:cubicBezTo>
                  <a:cubicBezTo>
                    <a:pt x="0" y="93"/>
                    <a:pt x="0" y="93"/>
                    <a:pt x="0" y="93"/>
                  </a:cubicBezTo>
                  <a:cubicBezTo>
                    <a:pt x="0" y="112"/>
                    <a:pt x="0" y="112"/>
                    <a:pt x="0" y="112"/>
                  </a:cubicBezTo>
                  <a:cubicBezTo>
                    <a:pt x="14" y="112"/>
                    <a:pt x="14" y="112"/>
                    <a:pt x="14" y="112"/>
                  </a:cubicBezTo>
                  <a:cubicBezTo>
                    <a:pt x="14" y="117"/>
                    <a:pt x="15" y="122"/>
                    <a:pt x="16" y="127"/>
                  </a:cubicBezTo>
                  <a:cubicBezTo>
                    <a:pt x="4" y="132"/>
                    <a:pt x="4" y="132"/>
                    <a:pt x="4" y="132"/>
                  </a:cubicBezTo>
                  <a:cubicBezTo>
                    <a:pt x="11" y="149"/>
                    <a:pt x="11" y="149"/>
                    <a:pt x="11" y="149"/>
                  </a:cubicBezTo>
                  <a:cubicBezTo>
                    <a:pt x="23" y="144"/>
                    <a:pt x="23" y="144"/>
                    <a:pt x="23" y="144"/>
                  </a:cubicBezTo>
                  <a:cubicBezTo>
                    <a:pt x="26" y="149"/>
                    <a:pt x="29" y="154"/>
                    <a:pt x="32" y="158"/>
                  </a:cubicBezTo>
                  <a:cubicBezTo>
                    <a:pt x="23" y="167"/>
                    <a:pt x="23" y="167"/>
                    <a:pt x="23" y="167"/>
                  </a:cubicBezTo>
                  <a:cubicBezTo>
                    <a:pt x="36" y="180"/>
                    <a:pt x="36" y="180"/>
                    <a:pt x="36" y="180"/>
                  </a:cubicBezTo>
                  <a:cubicBezTo>
                    <a:pt x="45" y="171"/>
                    <a:pt x="45" y="171"/>
                    <a:pt x="45" y="171"/>
                  </a:cubicBezTo>
                  <a:cubicBezTo>
                    <a:pt x="50" y="175"/>
                    <a:pt x="54" y="178"/>
                    <a:pt x="59" y="180"/>
                  </a:cubicBezTo>
                  <a:cubicBezTo>
                    <a:pt x="54" y="192"/>
                    <a:pt x="54" y="192"/>
                    <a:pt x="54" y="192"/>
                  </a:cubicBezTo>
                  <a:cubicBezTo>
                    <a:pt x="71" y="199"/>
                    <a:pt x="71" y="199"/>
                    <a:pt x="71" y="199"/>
                  </a:cubicBezTo>
                  <a:cubicBezTo>
                    <a:pt x="76" y="188"/>
                    <a:pt x="76" y="188"/>
                    <a:pt x="76" y="188"/>
                  </a:cubicBezTo>
                  <a:cubicBezTo>
                    <a:pt x="81" y="189"/>
                    <a:pt x="87" y="190"/>
                    <a:pt x="92" y="191"/>
                  </a:cubicBezTo>
                  <a:cubicBezTo>
                    <a:pt x="92" y="203"/>
                    <a:pt x="92" y="203"/>
                    <a:pt x="92" y="203"/>
                  </a:cubicBezTo>
                  <a:cubicBezTo>
                    <a:pt x="111" y="203"/>
                    <a:pt x="111" y="203"/>
                    <a:pt x="111" y="203"/>
                  </a:cubicBezTo>
                  <a:cubicBezTo>
                    <a:pt x="111" y="191"/>
                    <a:pt x="111" y="191"/>
                    <a:pt x="111" y="191"/>
                  </a:cubicBezTo>
                  <a:cubicBezTo>
                    <a:pt x="117" y="190"/>
                    <a:pt x="122" y="189"/>
                    <a:pt x="127" y="188"/>
                  </a:cubicBezTo>
                  <a:cubicBezTo>
                    <a:pt x="132" y="199"/>
                    <a:pt x="132" y="199"/>
                    <a:pt x="132" y="199"/>
                  </a:cubicBezTo>
                  <a:cubicBezTo>
                    <a:pt x="149" y="192"/>
                    <a:pt x="149" y="192"/>
                    <a:pt x="149" y="192"/>
                  </a:cubicBezTo>
                  <a:cubicBezTo>
                    <a:pt x="144" y="181"/>
                    <a:pt x="144" y="181"/>
                    <a:pt x="144" y="181"/>
                  </a:cubicBezTo>
                  <a:cubicBezTo>
                    <a:pt x="149" y="178"/>
                    <a:pt x="154" y="175"/>
                    <a:pt x="158" y="171"/>
                  </a:cubicBezTo>
                  <a:cubicBezTo>
                    <a:pt x="167" y="180"/>
                    <a:pt x="167" y="180"/>
                    <a:pt x="167" y="180"/>
                  </a:cubicBezTo>
                  <a:cubicBezTo>
                    <a:pt x="180" y="167"/>
                    <a:pt x="180" y="167"/>
                    <a:pt x="180" y="167"/>
                  </a:cubicBezTo>
                  <a:cubicBezTo>
                    <a:pt x="171" y="158"/>
                    <a:pt x="171" y="158"/>
                    <a:pt x="171" y="158"/>
                  </a:cubicBezTo>
                  <a:cubicBezTo>
                    <a:pt x="175" y="154"/>
                    <a:pt x="178" y="149"/>
                    <a:pt x="180" y="144"/>
                  </a:cubicBezTo>
                  <a:cubicBezTo>
                    <a:pt x="192" y="149"/>
                    <a:pt x="192" y="149"/>
                    <a:pt x="192" y="149"/>
                  </a:cubicBezTo>
                  <a:cubicBezTo>
                    <a:pt x="199" y="132"/>
                    <a:pt x="199" y="132"/>
                    <a:pt x="199" y="132"/>
                  </a:cubicBezTo>
                  <a:cubicBezTo>
                    <a:pt x="187" y="127"/>
                    <a:pt x="187" y="127"/>
                    <a:pt x="187" y="127"/>
                  </a:cubicBezTo>
                  <a:cubicBezTo>
                    <a:pt x="188" y="122"/>
                    <a:pt x="189" y="117"/>
                    <a:pt x="190" y="112"/>
                  </a:cubicBezTo>
                  <a:lnTo>
                    <a:pt x="203" y="112"/>
                  </a:lnTo>
                  <a:close/>
                  <a:moveTo>
                    <a:pt x="57" y="58"/>
                  </a:moveTo>
                  <a:cubicBezTo>
                    <a:pt x="67" y="48"/>
                    <a:pt x="80" y="41"/>
                    <a:pt x="93" y="40"/>
                  </a:cubicBezTo>
                  <a:cubicBezTo>
                    <a:pt x="93" y="73"/>
                    <a:pt x="93" y="73"/>
                    <a:pt x="93" y="73"/>
                  </a:cubicBezTo>
                  <a:cubicBezTo>
                    <a:pt x="83" y="76"/>
                    <a:pt x="75" y="84"/>
                    <a:pt x="72" y="95"/>
                  </a:cubicBezTo>
                  <a:cubicBezTo>
                    <a:pt x="39" y="95"/>
                    <a:pt x="39" y="95"/>
                    <a:pt x="39" y="95"/>
                  </a:cubicBezTo>
                  <a:cubicBezTo>
                    <a:pt x="40" y="81"/>
                    <a:pt x="47" y="68"/>
                    <a:pt x="57" y="58"/>
                  </a:cubicBezTo>
                  <a:close/>
                  <a:moveTo>
                    <a:pt x="93" y="166"/>
                  </a:moveTo>
                  <a:cubicBezTo>
                    <a:pt x="80" y="164"/>
                    <a:pt x="67" y="158"/>
                    <a:pt x="57" y="148"/>
                  </a:cubicBezTo>
                  <a:cubicBezTo>
                    <a:pt x="47" y="138"/>
                    <a:pt x="40" y="125"/>
                    <a:pt x="39" y="111"/>
                  </a:cubicBezTo>
                  <a:cubicBezTo>
                    <a:pt x="72" y="111"/>
                    <a:pt x="72" y="111"/>
                    <a:pt x="72" y="111"/>
                  </a:cubicBezTo>
                  <a:cubicBezTo>
                    <a:pt x="75" y="122"/>
                    <a:pt x="83" y="130"/>
                    <a:pt x="93" y="133"/>
                  </a:cubicBezTo>
                  <a:lnTo>
                    <a:pt x="93" y="166"/>
                  </a:lnTo>
                  <a:close/>
                  <a:moveTo>
                    <a:pt x="89" y="102"/>
                  </a:moveTo>
                  <a:cubicBezTo>
                    <a:pt x="89" y="95"/>
                    <a:pt x="95" y="89"/>
                    <a:pt x="102" y="89"/>
                  </a:cubicBezTo>
                  <a:cubicBezTo>
                    <a:pt x="109" y="89"/>
                    <a:pt x="114" y="95"/>
                    <a:pt x="114" y="102"/>
                  </a:cubicBezTo>
                  <a:cubicBezTo>
                    <a:pt x="114" y="109"/>
                    <a:pt x="109" y="114"/>
                    <a:pt x="102" y="114"/>
                  </a:cubicBezTo>
                  <a:cubicBezTo>
                    <a:pt x="95" y="114"/>
                    <a:pt x="89" y="109"/>
                    <a:pt x="89" y="102"/>
                  </a:cubicBezTo>
                  <a:close/>
                  <a:moveTo>
                    <a:pt x="147" y="148"/>
                  </a:moveTo>
                  <a:cubicBezTo>
                    <a:pt x="137" y="158"/>
                    <a:pt x="124" y="164"/>
                    <a:pt x="110" y="166"/>
                  </a:cubicBezTo>
                  <a:cubicBezTo>
                    <a:pt x="110" y="133"/>
                    <a:pt x="110" y="133"/>
                    <a:pt x="110" y="133"/>
                  </a:cubicBezTo>
                  <a:cubicBezTo>
                    <a:pt x="115" y="131"/>
                    <a:pt x="120" y="129"/>
                    <a:pt x="124" y="125"/>
                  </a:cubicBezTo>
                  <a:cubicBezTo>
                    <a:pt x="128" y="121"/>
                    <a:pt x="130" y="116"/>
                    <a:pt x="132" y="111"/>
                  </a:cubicBezTo>
                  <a:cubicBezTo>
                    <a:pt x="165" y="111"/>
                    <a:pt x="165" y="111"/>
                    <a:pt x="165" y="111"/>
                  </a:cubicBezTo>
                  <a:cubicBezTo>
                    <a:pt x="163" y="125"/>
                    <a:pt x="157" y="138"/>
                    <a:pt x="147" y="148"/>
                  </a:cubicBezTo>
                  <a:close/>
                  <a:moveTo>
                    <a:pt x="132" y="95"/>
                  </a:moveTo>
                  <a:cubicBezTo>
                    <a:pt x="129" y="84"/>
                    <a:pt x="121" y="76"/>
                    <a:pt x="110" y="73"/>
                  </a:cubicBezTo>
                  <a:cubicBezTo>
                    <a:pt x="110" y="40"/>
                    <a:pt x="110" y="40"/>
                    <a:pt x="110" y="40"/>
                  </a:cubicBezTo>
                  <a:cubicBezTo>
                    <a:pt x="124" y="41"/>
                    <a:pt x="137" y="48"/>
                    <a:pt x="147" y="58"/>
                  </a:cubicBezTo>
                  <a:cubicBezTo>
                    <a:pt x="157" y="68"/>
                    <a:pt x="163" y="81"/>
                    <a:pt x="165" y="95"/>
                  </a:cubicBezTo>
                  <a:lnTo>
                    <a:pt x="132" y="95"/>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9" name="Freeform 96"/>
            <p:cNvSpPr>
              <a:spLocks noEditPoints="1"/>
            </p:cNvSpPr>
            <p:nvPr/>
          </p:nvSpPr>
          <p:spPr bwMode="gray">
            <a:xfrm>
              <a:off x="9109375" y="4723133"/>
              <a:ext cx="254000" cy="254000"/>
            </a:xfrm>
            <a:custGeom>
              <a:avLst/>
              <a:gdLst>
                <a:gd name="T0" fmla="*/ 184 w 184"/>
                <a:gd name="T1" fmla="*/ 112 h 185"/>
                <a:gd name="T2" fmla="*/ 161 w 184"/>
                <a:gd name="T3" fmla="*/ 89 h 185"/>
                <a:gd name="T4" fmla="*/ 181 w 184"/>
                <a:gd name="T5" fmla="*/ 63 h 185"/>
                <a:gd name="T6" fmla="*/ 150 w 184"/>
                <a:gd name="T7" fmla="*/ 55 h 185"/>
                <a:gd name="T8" fmla="*/ 155 w 184"/>
                <a:gd name="T9" fmla="*/ 22 h 185"/>
                <a:gd name="T10" fmla="*/ 123 w 184"/>
                <a:gd name="T11" fmla="*/ 31 h 185"/>
                <a:gd name="T12" fmla="*/ 111 w 184"/>
                <a:gd name="T13" fmla="*/ 0 h 185"/>
                <a:gd name="T14" fmla="*/ 88 w 184"/>
                <a:gd name="T15" fmla="*/ 23 h 185"/>
                <a:gd name="T16" fmla="*/ 63 w 184"/>
                <a:gd name="T17" fmla="*/ 3 h 185"/>
                <a:gd name="T18" fmla="*/ 54 w 184"/>
                <a:gd name="T19" fmla="*/ 34 h 185"/>
                <a:gd name="T20" fmla="*/ 22 w 184"/>
                <a:gd name="T21" fmla="*/ 29 h 185"/>
                <a:gd name="T22" fmla="*/ 30 w 184"/>
                <a:gd name="T23" fmla="*/ 61 h 185"/>
                <a:gd name="T24" fmla="*/ 0 w 184"/>
                <a:gd name="T25" fmla="*/ 73 h 185"/>
                <a:gd name="T26" fmla="*/ 23 w 184"/>
                <a:gd name="T27" fmla="*/ 96 h 185"/>
                <a:gd name="T28" fmla="*/ 2 w 184"/>
                <a:gd name="T29" fmla="*/ 121 h 185"/>
                <a:gd name="T30" fmla="*/ 34 w 184"/>
                <a:gd name="T31" fmla="*/ 130 h 185"/>
                <a:gd name="T32" fmla="*/ 29 w 184"/>
                <a:gd name="T33" fmla="*/ 162 h 185"/>
                <a:gd name="T34" fmla="*/ 60 w 184"/>
                <a:gd name="T35" fmla="*/ 154 h 185"/>
                <a:gd name="T36" fmla="*/ 72 w 184"/>
                <a:gd name="T37" fmla="*/ 185 h 185"/>
                <a:gd name="T38" fmla="*/ 95 w 184"/>
                <a:gd name="T39" fmla="*/ 161 h 185"/>
                <a:gd name="T40" fmla="*/ 121 w 184"/>
                <a:gd name="T41" fmla="*/ 182 h 185"/>
                <a:gd name="T42" fmla="*/ 129 w 184"/>
                <a:gd name="T43" fmla="*/ 150 h 185"/>
                <a:gd name="T44" fmla="*/ 162 w 184"/>
                <a:gd name="T45" fmla="*/ 156 h 185"/>
                <a:gd name="T46" fmla="*/ 153 w 184"/>
                <a:gd name="T47" fmla="*/ 124 h 185"/>
                <a:gd name="T48" fmla="*/ 184 w 184"/>
                <a:gd name="T49" fmla="*/ 112 h 185"/>
                <a:gd name="T50" fmla="*/ 92 w 184"/>
                <a:gd name="T51" fmla="*/ 115 h 185"/>
                <a:gd name="T52" fmla="*/ 69 w 184"/>
                <a:gd name="T53" fmla="*/ 92 h 185"/>
                <a:gd name="T54" fmla="*/ 92 w 184"/>
                <a:gd name="T55" fmla="*/ 70 h 185"/>
                <a:gd name="T56" fmla="*/ 114 w 184"/>
                <a:gd name="T57" fmla="*/ 92 h 185"/>
                <a:gd name="T58" fmla="*/ 92 w 184"/>
                <a:gd name="T59" fmla="*/ 1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4" h="185">
                  <a:moveTo>
                    <a:pt x="184" y="112"/>
                  </a:moveTo>
                  <a:cubicBezTo>
                    <a:pt x="161" y="89"/>
                    <a:pt x="161" y="89"/>
                    <a:pt x="161" y="89"/>
                  </a:cubicBezTo>
                  <a:cubicBezTo>
                    <a:pt x="181" y="63"/>
                    <a:pt x="181" y="63"/>
                    <a:pt x="181" y="63"/>
                  </a:cubicBezTo>
                  <a:cubicBezTo>
                    <a:pt x="150" y="55"/>
                    <a:pt x="150" y="55"/>
                    <a:pt x="150" y="55"/>
                  </a:cubicBezTo>
                  <a:cubicBezTo>
                    <a:pt x="155" y="22"/>
                    <a:pt x="155" y="22"/>
                    <a:pt x="155" y="22"/>
                  </a:cubicBezTo>
                  <a:cubicBezTo>
                    <a:pt x="123" y="31"/>
                    <a:pt x="123" y="31"/>
                    <a:pt x="123" y="31"/>
                  </a:cubicBezTo>
                  <a:cubicBezTo>
                    <a:pt x="111" y="0"/>
                    <a:pt x="111" y="0"/>
                    <a:pt x="111" y="0"/>
                  </a:cubicBezTo>
                  <a:cubicBezTo>
                    <a:pt x="88" y="23"/>
                    <a:pt x="88" y="23"/>
                    <a:pt x="88" y="23"/>
                  </a:cubicBezTo>
                  <a:cubicBezTo>
                    <a:pt x="63" y="3"/>
                    <a:pt x="63" y="3"/>
                    <a:pt x="63" y="3"/>
                  </a:cubicBezTo>
                  <a:cubicBezTo>
                    <a:pt x="54" y="34"/>
                    <a:pt x="54" y="34"/>
                    <a:pt x="54" y="34"/>
                  </a:cubicBezTo>
                  <a:cubicBezTo>
                    <a:pt x="22" y="29"/>
                    <a:pt x="22" y="29"/>
                    <a:pt x="22" y="29"/>
                  </a:cubicBezTo>
                  <a:cubicBezTo>
                    <a:pt x="30" y="61"/>
                    <a:pt x="30" y="61"/>
                    <a:pt x="30" y="61"/>
                  </a:cubicBezTo>
                  <a:cubicBezTo>
                    <a:pt x="0" y="73"/>
                    <a:pt x="0" y="73"/>
                    <a:pt x="0" y="73"/>
                  </a:cubicBezTo>
                  <a:cubicBezTo>
                    <a:pt x="23" y="96"/>
                    <a:pt x="23" y="96"/>
                    <a:pt x="23" y="96"/>
                  </a:cubicBezTo>
                  <a:cubicBezTo>
                    <a:pt x="2" y="121"/>
                    <a:pt x="2" y="121"/>
                    <a:pt x="2" y="121"/>
                  </a:cubicBezTo>
                  <a:cubicBezTo>
                    <a:pt x="34" y="130"/>
                    <a:pt x="34" y="130"/>
                    <a:pt x="34" y="130"/>
                  </a:cubicBezTo>
                  <a:cubicBezTo>
                    <a:pt x="29" y="162"/>
                    <a:pt x="29" y="162"/>
                    <a:pt x="29" y="162"/>
                  </a:cubicBezTo>
                  <a:cubicBezTo>
                    <a:pt x="60" y="154"/>
                    <a:pt x="60" y="154"/>
                    <a:pt x="60" y="154"/>
                  </a:cubicBezTo>
                  <a:cubicBezTo>
                    <a:pt x="72" y="185"/>
                    <a:pt x="72" y="185"/>
                    <a:pt x="72" y="185"/>
                  </a:cubicBezTo>
                  <a:cubicBezTo>
                    <a:pt x="95" y="161"/>
                    <a:pt x="95" y="161"/>
                    <a:pt x="95" y="161"/>
                  </a:cubicBezTo>
                  <a:cubicBezTo>
                    <a:pt x="121" y="182"/>
                    <a:pt x="121" y="182"/>
                    <a:pt x="121" y="182"/>
                  </a:cubicBezTo>
                  <a:cubicBezTo>
                    <a:pt x="129" y="150"/>
                    <a:pt x="129" y="150"/>
                    <a:pt x="129" y="150"/>
                  </a:cubicBezTo>
                  <a:cubicBezTo>
                    <a:pt x="162" y="156"/>
                    <a:pt x="162" y="156"/>
                    <a:pt x="162" y="156"/>
                  </a:cubicBezTo>
                  <a:cubicBezTo>
                    <a:pt x="153" y="124"/>
                    <a:pt x="153" y="124"/>
                    <a:pt x="153" y="124"/>
                  </a:cubicBezTo>
                  <a:lnTo>
                    <a:pt x="184" y="112"/>
                  </a:lnTo>
                  <a:close/>
                  <a:moveTo>
                    <a:pt x="92" y="115"/>
                  </a:moveTo>
                  <a:cubicBezTo>
                    <a:pt x="79" y="115"/>
                    <a:pt x="69" y="105"/>
                    <a:pt x="69" y="92"/>
                  </a:cubicBezTo>
                  <a:cubicBezTo>
                    <a:pt x="69" y="80"/>
                    <a:pt x="79" y="70"/>
                    <a:pt x="92" y="70"/>
                  </a:cubicBezTo>
                  <a:cubicBezTo>
                    <a:pt x="104" y="70"/>
                    <a:pt x="114" y="80"/>
                    <a:pt x="114" y="92"/>
                  </a:cubicBezTo>
                  <a:cubicBezTo>
                    <a:pt x="114" y="105"/>
                    <a:pt x="104" y="115"/>
                    <a:pt x="92"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0" name="Freeform 97"/>
            <p:cNvSpPr>
              <a:spLocks noEditPoints="1"/>
            </p:cNvSpPr>
            <p:nvPr/>
          </p:nvSpPr>
          <p:spPr bwMode="gray">
            <a:xfrm>
              <a:off x="9464975" y="4650108"/>
              <a:ext cx="358775" cy="355600"/>
            </a:xfrm>
            <a:custGeom>
              <a:avLst/>
              <a:gdLst>
                <a:gd name="T0" fmla="*/ 247 w 259"/>
                <a:gd name="T1" fmla="*/ 139 h 259"/>
                <a:gd name="T2" fmla="*/ 228 w 259"/>
                <a:gd name="T3" fmla="*/ 133 h 259"/>
                <a:gd name="T4" fmla="*/ 224 w 259"/>
                <a:gd name="T5" fmla="*/ 103 h 259"/>
                <a:gd name="T6" fmla="*/ 241 w 259"/>
                <a:gd name="T7" fmla="*/ 94 h 259"/>
                <a:gd name="T8" fmla="*/ 247 w 259"/>
                <a:gd name="T9" fmla="*/ 73 h 259"/>
                <a:gd name="T10" fmla="*/ 239 w 259"/>
                <a:gd name="T11" fmla="*/ 59 h 259"/>
                <a:gd name="T12" fmla="*/ 219 w 259"/>
                <a:gd name="T13" fmla="*/ 53 h 259"/>
                <a:gd name="T14" fmla="*/ 202 w 259"/>
                <a:gd name="T15" fmla="*/ 63 h 259"/>
                <a:gd name="T16" fmla="*/ 178 w 259"/>
                <a:gd name="T17" fmla="*/ 44 h 259"/>
                <a:gd name="T18" fmla="*/ 183 w 259"/>
                <a:gd name="T19" fmla="*/ 25 h 259"/>
                <a:gd name="T20" fmla="*/ 173 w 259"/>
                <a:gd name="T21" fmla="*/ 7 h 259"/>
                <a:gd name="T22" fmla="*/ 157 w 259"/>
                <a:gd name="T23" fmla="*/ 2 h 259"/>
                <a:gd name="T24" fmla="*/ 138 w 259"/>
                <a:gd name="T25" fmla="*/ 12 h 259"/>
                <a:gd name="T26" fmla="*/ 133 w 259"/>
                <a:gd name="T27" fmla="*/ 31 h 259"/>
                <a:gd name="T28" fmla="*/ 103 w 259"/>
                <a:gd name="T29" fmla="*/ 35 h 259"/>
                <a:gd name="T30" fmla="*/ 93 w 259"/>
                <a:gd name="T31" fmla="*/ 18 h 259"/>
                <a:gd name="T32" fmla="*/ 73 w 259"/>
                <a:gd name="T33" fmla="*/ 12 h 259"/>
                <a:gd name="T34" fmla="*/ 59 w 259"/>
                <a:gd name="T35" fmla="*/ 20 h 259"/>
                <a:gd name="T36" fmla="*/ 53 w 259"/>
                <a:gd name="T37" fmla="*/ 40 h 259"/>
                <a:gd name="T38" fmla="*/ 63 w 259"/>
                <a:gd name="T39" fmla="*/ 58 h 259"/>
                <a:gd name="T40" fmla="*/ 44 w 259"/>
                <a:gd name="T41" fmla="*/ 81 h 259"/>
                <a:gd name="T42" fmla="*/ 25 w 259"/>
                <a:gd name="T43" fmla="*/ 76 h 259"/>
                <a:gd name="T44" fmla="*/ 7 w 259"/>
                <a:gd name="T45" fmla="*/ 86 h 259"/>
                <a:gd name="T46" fmla="*/ 2 w 259"/>
                <a:gd name="T47" fmla="*/ 103 h 259"/>
                <a:gd name="T48" fmla="*/ 12 w 259"/>
                <a:gd name="T49" fmla="*/ 121 h 259"/>
                <a:gd name="T50" fmla="*/ 31 w 259"/>
                <a:gd name="T51" fmla="*/ 126 h 259"/>
                <a:gd name="T52" fmla="*/ 35 w 259"/>
                <a:gd name="T53" fmla="*/ 156 h 259"/>
                <a:gd name="T54" fmla="*/ 18 w 259"/>
                <a:gd name="T55" fmla="*/ 166 h 259"/>
                <a:gd name="T56" fmla="*/ 12 w 259"/>
                <a:gd name="T57" fmla="*/ 186 h 259"/>
                <a:gd name="T58" fmla="*/ 20 w 259"/>
                <a:gd name="T59" fmla="*/ 201 h 259"/>
                <a:gd name="T60" fmla="*/ 40 w 259"/>
                <a:gd name="T61" fmla="*/ 206 h 259"/>
                <a:gd name="T62" fmla="*/ 58 w 259"/>
                <a:gd name="T63" fmla="*/ 197 h 259"/>
                <a:gd name="T64" fmla="*/ 81 w 259"/>
                <a:gd name="T65" fmla="*/ 215 h 259"/>
                <a:gd name="T66" fmla="*/ 76 w 259"/>
                <a:gd name="T67" fmla="*/ 234 h 259"/>
                <a:gd name="T68" fmla="*/ 86 w 259"/>
                <a:gd name="T69" fmla="*/ 253 h 259"/>
                <a:gd name="T70" fmla="*/ 102 w 259"/>
                <a:gd name="T71" fmla="*/ 257 h 259"/>
                <a:gd name="T72" fmla="*/ 121 w 259"/>
                <a:gd name="T73" fmla="*/ 247 h 259"/>
                <a:gd name="T74" fmla="*/ 126 w 259"/>
                <a:gd name="T75" fmla="*/ 228 h 259"/>
                <a:gd name="T76" fmla="*/ 156 w 259"/>
                <a:gd name="T77" fmla="*/ 224 h 259"/>
                <a:gd name="T78" fmla="*/ 166 w 259"/>
                <a:gd name="T79" fmla="*/ 242 h 259"/>
                <a:gd name="T80" fmla="*/ 186 w 259"/>
                <a:gd name="T81" fmla="*/ 247 h 259"/>
                <a:gd name="T82" fmla="*/ 200 w 259"/>
                <a:gd name="T83" fmla="*/ 239 h 259"/>
                <a:gd name="T84" fmla="*/ 206 w 259"/>
                <a:gd name="T85" fmla="*/ 219 h 259"/>
                <a:gd name="T86" fmla="*/ 197 w 259"/>
                <a:gd name="T87" fmla="*/ 202 h 259"/>
                <a:gd name="T88" fmla="*/ 215 w 259"/>
                <a:gd name="T89" fmla="*/ 178 h 259"/>
                <a:gd name="T90" fmla="*/ 234 w 259"/>
                <a:gd name="T91" fmla="*/ 183 h 259"/>
                <a:gd name="T92" fmla="*/ 252 w 259"/>
                <a:gd name="T93" fmla="*/ 173 h 259"/>
                <a:gd name="T94" fmla="*/ 257 w 259"/>
                <a:gd name="T95" fmla="*/ 157 h 259"/>
                <a:gd name="T96" fmla="*/ 247 w 259"/>
                <a:gd name="T97" fmla="*/ 139 h 259"/>
                <a:gd name="T98" fmla="*/ 116 w 259"/>
                <a:gd name="T99" fmla="*/ 178 h 259"/>
                <a:gd name="T100" fmla="*/ 82 w 259"/>
                <a:gd name="T101" fmla="*/ 116 h 259"/>
                <a:gd name="T102" fmla="*/ 143 w 259"/>
                <a:gd name="T103" fmla="*/ 82 h 259"/>
                <a:gd name="T104" fmla="*/ 177 w 259"/>
                <a:gd name="T105" fmla="*/ 143 h 259"/>
                <a:gd name="T106" fmla="*/ 116 w 259"/>
                <a:gd name="T10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259">
                  <a:moveTo>
                    <a:pt x="247" y="139"/>
                  </a:moveTo>
                  <a:cubicBezTo>
                    <a:pt x="228" y="133"/>
                    <a:pt x="228" y="133"/>
                    <a:pt x="228" y="133"/>
                  </a:cubicBezTo>
                  <a:cubicBezTo>
                    <a:pt x="228" y="123"/>
                    <a:pt x="227" y="113"/>
                    <a:pt x="224" y="103"/>
                  </a:cubicBezTo>
                  <a:cubicBezTo>
                    <a:pt x="241" y="94"/>
                    <a:pt x="241" y="94"/>
                    <a:pt x="241" y="94"/>
                  </a:cubicBezTo>
                  <a:cubicBezTo>
                    <a:pt x="249" y="90"/>
                    <a:pt x="251" y="81"/>
                    <a:pt x="247" y="73"/>
                  </a:cubicBezTo>
                  <a:cubicBezTo>
                    <a:pt x="239" y="59"/>
                    <a:pt x="239" y="59"/>
                    <a:pt x="239" y="59"/>
                  </a:cubicBezTo>
                  <a:cubicBezTo>
                    <a:pt x="235" y="52"/>
                    <a:pt x="226" y="49"/>
                    <a:pt x="219" y="53"/>
                  </a:cubicBezTo>
                  <a:cubicBezTo>
                    <a:pt x="202" y="63"/>
                    <a:pt x="202" y="63"/>
                    <a:pt x="202" y="63"/>
                  </a:cubicBezTo>
                  <a:cubicBezTo>
                    <a:pt x="195" y="55"/>
                    <a:pt x="187" y="49"/>
                    <a:pt x="178" y="44"/>
                  </a:cubicBezTo>
                  <a:cubicBezTo>
                    <a:pt x="183" y="25"/>
                    <a:pt x="183" y="25"/>
                    <a:pt x="183" y="25"/>
                  </a:cubicBezTo>
                  <a:cubicBezTo>
                    <a:pt x="185" y="17"/>
                    <a:pt x="181" y="9"/>
                    <a:pt x="173" y="7"/>
                  </a:cubicBezTo>
                  <a:cubicBezTo>
                    <a:pt x="157" y="2"/>
                    <a:pt x="157" y="2"/>
                    <a:pt x="157" y="2"/>
                  </a:cubicBezTo>
                  <a:cubicBezTo>
                    <a:pt x="149" y="0"/>
                    <a:pt x="141" y="5"/>
                    <a:pt x="138" y="12"/>
                  </a:cubicBezTo>
                  <a:cubicBezTo>
                    <a:pt x="133" y="31"/>
                    <a:pt x="133" y="31"/>
                    <a:pt x="133" y="31"/>
                  </a:cubicBezTo>
                  <a:cubicBezTo>
                    <a:pt x="123" y="31"/>
                    <a:pt x="113" y="32"/>
                    <a:pt x="103" y="35"/>
                  </a:cubicBezTo>
                  <a:cubicBezTo>
                    <a:pt x="93" y="18"/>
                    <a:pt x="93" y="18"/>
                    <a:pt x="93" y="18"/>
                  </a:cubicBezTo>
                  <a:cubicBezTo>
                    <a:pt x="90" y="11"/>
                    <a:pt x="80" y="8"/>
                    <a:pt x="73" y="12"/>
                  </a:cubicBezTo>
                  <a:cubicBezTo>
                    <a:pt x="59" y="20"/>
                    <a:pt x="59" y="20"/>
                    <a:pt x="59" y="20"/>
                  </a:cubicBezTo>
                  <a:cubicBezTo>
                    <a:pt x="51" y="24"/>
                    <a:pt x="49" y="33"/>
                    <a:pt x="53" y="40"/>
                  </a:cubicBezTo>
                  <a:cubicBezTo>
                    <a:pt x="63" y="58"/>
                    <a:pt x="63" y="58"/>
                    <a:pt x="63" y="58"/>
                  </a:cubicBezTo>
                  <a:cubicBezTo>
                    <a:pt x="55" y="64"/>
                    <a:pt x="49" y="72"/>
                    <a:pt x="44" y="81"/>
                  </a:cubicBezTo>
                  <a:cubicBezTo>
                    <a:pt x="25" y="76"/>
                    <a:pt x="25" y="76"/>
                    <a:pt x="25" y="76"/>
                  </a:cubicBezTo>
                  <a:cubicBezTo>
                    <a:pt x="17" y="74"/>
                    <a:pt x="9" y="78"/>
                    <a:pt x="7" y="86"/>
                  </a:cubicBezTo>
                  <a:cubicBezTo>
                    <a:pt x="2" y="103"/>
                    <a:pt x="2" y="103"/>
                    <a:pt x="2" y="103"/>
                  </a:cubicBezTo>
                  <a:cubicBezTo>
                    <a:pt x="0" y="110"/>
                    <a:pt x="4" y="119"/>
                    <a:pt x="12" y="121"/>
                  </a:cubicBezTo>
                  <a:cubicBezTo>
                    <a:pt x="31" y="126"/>
                    <a:pt x="31" y="126"/>
                    <a:pt x="31" y="126"/>
                  </a:cubicBezTo>
                  <a:cubicBezTo>
                    <a:pt x="31" y="136"/>
                    <a:pt x="32" y="146"/>
                    <a:pt x="35" y="156"/>
                  </a:cubicBezTo>
                  <a:cubicBezTo>
                    <a:pt x="18" y="166"/>
                    <a:pt x="18" y="166"/>
                    <a:pt x="18" y="166"/>
                  </a:cubicBezTo>
                  <a:cubicBezTo>
                    <a:pt x="11" y="170"/>
                    <a:pt x="8" y="179"/>
                    <a:pt x="12" y="186"/>
                  </a:cubicBezTo>
                  <a:cubicBezTo>
                    <a:pt x="20" y="201"/>
                    <a:pt x="20" y="201"/>
                    <a:pt x="20" y="201"/>
                  </a:cubicBezTo>
                  <a:cubicBezTo>
                    <a:pt x="24" y="208"/>
                    <a:pt x="33" y="210"/>
                    <a:pt x="40" y="206"/>
                  </a:cubicBezTo>
                  <a:cubicBezTo>
                    <a:pt x="58" y="197"/>
                    <a:pt x="58" y="197"/>
                    <a:pt x="58" y="197"/>
                  </a:cubicBezTo>
                  <a:cubicBezTo>
                    <a:pt x="64" y="204"/>
                    <a:pt x="72" y="210"/>
                    <a:pt x="81" y="215"/>
                  </a:cubicBezTo>
                  <a:cubicBezTo>
                    <a:pt x="76" y="234"/>
                    <a:pt x="76" y="234"/>
                    <a:pt x="76" y="234"/>
                  </a:cubicBezTo>
                  <a:cubicBezTo>
                    <a:pt x="74" y="242"/>
                    <a:pt x="78" y="250"/>
                    <a:pt x="86" y="253"/>
                  </a:cubicBezTo>
                  <a:cubicBezTo>
                    <a:pt x="102" y="257"/>
                    <a:pt x="102" y="257"/>
                    <a:pt x="102" y="257"/>
                  </a:cubicBezTo>
                  <a:cubicBezTo>
                    <a:pt x="110" y="259"/>
                    <a:pt x="118" y="255"/>
                    <a:pt x="121" y="247"/>
                  </a:cubicBezTo>
                  <a:cubicBezTo>
                    <a:pt x="126" y="228"/>
                    <a:pt x="126" y="228"/>
                    <a:pt x="126" y="228"/>
                  </a:cubicBezTo>
                  <a:cubicBezTo>
                    <a:pt x="136" y="228"/>
                    <a:pt x="146" y="227"/>
                    <a:pt x="156" y="224"/>
                  </a:cubicBezTo>
                  <a:cubicBezTo>
                    <a:pt x="166" y="242"/>
                    <a:pt x="166" y="242"/>
                    <a:pt x="166" y="242"/>
                  </a:cubicBezTo>
                  <a:cubicBezTo>
                    <a:pt x="170" y="249"/>
                    <a:pt x="179" y="251"/>
                    <a:pt x="186" y="247"/>
                  </a:cubicBezTo>
                  <a:cubicBezTo>
                    <a:pt x="200" y="239"/>
                    <a:pt x="200" y="239"/>
                    <a:pt x="200" y="239"/>
                  </a:cubicBezTo>
                  <a:cubicBezTo>
                    <a:pt x="208" y="235"/>
                    <a:pt x="210" y="226"/>
                    <a:pt x="206" y="219"/>
                  </a:cubicBezTo>
                  <a:cubicBezTo>
                    <a:pt x="197" y="202"/>
                    <a:pt x="197" y="202"/>
                    <a:pt x="197" y="202"/>
                  </a:cubicBezTo>
                  <a:cubicBezTo>
                    <a:pt x="204" y="195"/>
                    <a:pt x="210" y="187"/>
                    <a:pt x="215" y="178"/>
                  </a:cubicBezTo>
                  <a:cubicBezTo>
                    <a:pt x="234" y="183"/>
                    <a:pt x="234" y="183"/>
                    <a:pt x="234" y="183"/>
                  </a:cubicBezTo>
                  <a:cubicBezTo>
                    <a:pt x="242" y="185"/>
                    <a:pt x="250" y="181"/>
                    <a:pt x="252" y="173"/>
                  </a:cubicBezTo>
                  <a:cubicBezTo>
                    <a:pt x="257" y="157"/>
                    <a:pt x="257" y="157"/>
                    <a:pt x="257" y="157"/>
                  </a:cubicBezTo>
                  <a:cubicBezTo>
                    <a:pt x="259" y="149"/>
                    <a:pt x="255" y="141"/>
                    <a:pt x="247" y="139"/>
                  </a:cubicBezTo>
                  <a:close/>
                  <a:moveTo>
                    <a:pt x="116" y="178"/>
                  </a:moveTo>
                  <a:cubicBezTo>
                    <a:pt x="90" y="170"/>
                    <a:pt x="74" y="143"/>
                    <a:pt x="82" y="116"/>
                  </a:cubicBezTo>
                  <a:cubicBezTo>
                    <a:pt x="89" y="90"/>
                    <a:pt x="117" y="74"/>
                    <a:pt x="143" y="82"/>
                  </a:cubicBezTo>
                  <a:cubicBezTo>
                    <a:pt x="169" y="89"/>
                    <a:pt x="185" y="117"/>
                    <a:pt x="177" y="143"/>
                  </a:cubicBezTo>
                  <a:cubicBezTo>
                    <a:pt x="170" y="170"/>
                    <a:pt x="142" y="185"/>
                    <a:pt x="116" y="17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1" name="Freeform 98"/>
            <p:cNvSpPr>
              <a:spLocks noEditPoints="1"/>
            </p:cNvSpPr>
            <p:nvPr/>
          </p:nvSpPr>
          <p:spPr bwMode="gray">
            <a:xfrm>
              <a:off x="9818987" y="4658045"/>
              <a:ext cx="227013" cy="228600"/>
            </a:xfrm>
            <a:custGeom>
              <a:avLst/>
              <a:gdLst>
                <a:gd name="T0" fmla="*/ 165 w 165"/>
                <a:gd name="T1" fmla="*/ 75 h 166"/>
                <a:gd name="T2" fmla="*/ 165 w 165"/>
                <a:gd name="T3" fmla="*/ 75 h 166"/>
                <a:gd name="T4" fmla="*/ 151 w 165"/>
                <a:gd name="T5" fmla="*/ 63 h 166"/>
                <a:gd name="T6" fmla="*/ 156 w 165"/>
                <a:gd name="T7" fmla="*/ 44 h 166"/>
                <a:gd name="T8" fmla="*/ 138 w 165"/>
                <a:gd name="T9" fmla="*/ 38 h 166"/>
                <a:gd name="T10" fmla="*/ 136 w 165"/>
                <a:gd name="T11" fmla="*/ 19 h 166"/>
                <a:gd name="T12" fmla="*/ 117 w 165"/>
                <a:gd name="T13" fmla="*/ 20 h 166"/>
                <a:gd name="T14" fmla="*/ 107 w 165"/>
                <a:gd name="T15" fmla="*/ 3 h 166"/>
                <a:gd name="T16" fmla="*/ 90 w 165"/>
                <a:gd name="T17" fmla="*/ 12 h 166"/>
                <a:gd name="T18" fmla="*/ 90 w 165"/>
                <a:gd name="T19" fmla="*/ 0 h 166"/>
                <a:gd name="T20" fmla="*/ 75 w 165"/>
                <a:gd name="T21" fmla="*/ 0 h 166"/>
                <a:gd name="T22" fmla="*/ 62 w 165"/>
                <a:gd name="T23" fmla="*/ 14 h 166"/>
                <a:gd name="T24" fmla="*/ 44 w 165"/>
                <a:gd name="T25" fmla="*/ 9 h 166"/>
                <a:gd name="T26" fmla="*/ 36 w 165"/>
                <a:gd name="T27" fmla="*/ 27 h 166"/>
                <a:gd name="T28" fmla="*/ 18 w 165"/>
                <a:gd name="T29" fmla="*/ 30 h 166"/>
                <a:gd name="T30" fmla="*/ 19 w 165"/>
                <a:gd name="T31" fmla="*/ 48 h 166"/>
                <a:gd name="T32" fmla="*/ 3 w 165"/>
                <a:gd name="T33" fmla="*/ 58 h 166"/>
                <a:gd name="T34" fmla="*/ 10 w 165"/>
                <a:gd name="T35" fmla="*/ 75 h 166"/>
                <a:gd name="T36" fmla="*/ 0 w 165"/>
                <a:gd name="T37" fmla="*/ 75 h 166"/>
                <a:gd name="T38" fmla="*/ 0 w 165"/>
                <a:gd name="T39" fmla="*/ 80 h 166"/>
                <a:gd name="T40" fmla="*/ 0 w 165"/>
                <a:gd name="T41" fmla="*/ 90 h 166"/>
                <a:gd name="T42" fmla="*/ 10 w 165"/>
                <a:gd name="T43" fmla="*/ 90 h 166"/>
                <a:gd name="T44" fmla="*/ 3 w 165"/>
                <a:gd name="T45" fmla="*/ 107 h 166"/>
                <a:gd name="T46" fmla="*/ 18 w 165"/>
                <a:gd name="T47" fmla="*/ 118 h 166"/>
                <a:gd name="T48" fmla="*/ 18 w 165"/>
                <a:gd name="T49" fmla="*/ 136 h 166"/>
                <a:gd name="T50" fmla="*/ 36 w 165"/>
                <a:gd name="T51" fmla="*/ 140 h 166"/>
                <a:gd name="T52" fmla="*/ 44 w 165"/>
                <a:gd name="T53" fmla="*/ 156 h 166"/>
                <a:gd name="T54" fmla="*/ 62 w 165"/>
                <a:gd name="T55" fmla="*/ 153 h 166"/>
                <a:gd name="T56" fmla="*/ 75 w 165"/>
                <a:gd name="T57" fmla="*/ 166 h 166"/>
                <a:gd name="T58" fmla="*/ 90 w 165"/>
                <a:gd name="T59" fmla="*/ 166 h 166"/>
                <a:gd name="T60" fmla="*/ 90 w 165"/>
                <a:gd name="T61" fmla="*/ 155 h 166"/>
                <a:gd name="T62" fmla="*/ 107 w 165"/>
                <a:gd name="T63" fmla="*/ 162 h 166"/>
                <a:gd name="T64" fmla="*/ 117 w 165"/>
                <a:gd name="T65" fmla="*/ 146 h 166"/>
                <a:gd name="T66" fmla="*/ 135 w 165"/>
                <a:gd name="T67" fmla="*/ 147 h 166"/>
                <a:gd name="T68" fmla="*/ 138 w 165"/>
                <a:gd name="T69" fmla="*/ 129 h 166"/>
                <a:gd name="T70" fmla="*/ 156 w 165"/>
                <a:gd name="T71" fmla="*/ 122 h 166"/>
                <a:gd name="T72" fmla="*/ 151 w 165"/>
                <a:gd name="T73" fmla="*/ 103 h 166"/>
                <a:gd name="T74" fmla="*/ 165 w 165"/>
                <a:gd name="T75" fmla="*/ 90 h 166"/>
                <a:gd name="T76" fmla="*/ 133 w 165"/>
                <a:gd name="T77" fmla="*/ 75 h 166"/>
                <a:gd name="T78" fmla="*/ 104 w 165"/>
                <a:gd name="T79" fmla="*/ 71 h 166"/>
                <a:gd name="T80" fmla="*/ 113 w 165"/>
                <a:gd name="T81" fmla="*/ 42 h 166"/>
                <a:gd name="T82" fmla="*/ 90 w 165"/>
                <a:gd name="T83" fmla="*/ 59 h 166"/>
                <a:gd name="T84" fmla="*/ 113 w 165"/>
                <a:gd name="T85" fmla="*/ 42 h 166"/>
                <a:gd name="T86" fmla="*/ 75 w 165"/>
                <a:gd name="T87" fmla="*/ 90 h 166"/>
                <a:gd name="T88" fmla="*/ 90 w 165"/>
                <a:gd name="T89" fmla="*/ 76 h 166"/>
                <a:gd name="T90" fmla="*/ 75 w 165"/>
                <a:gd name="T91" fmla="*/ 32 h 166"/>
                <a:gd name="T92" fmla="*/ 69 w 165"/>
                <a:gd name="T93" fmla="*/ 61 h 166"/>
                <a:gd name="T94" fmla="*/ 75 w 165"/>
                <a:gd name="T95" fmla="*/ 32 h 166"/>
                <a:gd name="T96" fmla="*/ 60 w 165"/>
                <a:gd name="T97" fmla="*/ 71 h 166"/>
                <a:gd name="T98" fmla="*/ 31 w 165"/>
                <a:gd name="T99" fmla="*/ 75 h 166"/>
                <a:gd name="T100" fmla="*/ 41 w 165"/>
                <a:gd name="T101" fmla="*/ 115 h 166"/>
                <a:gd name="T102" fmla="*/ 57 w 165"/>
                <a:gd name="T103" fmla="*/ 90 h 166"/>
                <a:gd name="T104" fmla="*/ 41 w 165"/>
                <a:gd name="T105" fmla="*/ 115 h 166"/>
                <a:gd name="T106" fmla="*/ 69 w 165"/>
                <a:gd name="T107" fmla="*/ 106 h 166"/>
                <a:gd name="T108" fmla="*/ 75 w 165"/>
                <a:gd name="T109" fmla="*/ 135 h 166"/>
                <a:gd name="T110" fmla="*/ 90 w 165"/>
                <a:gd name="T111" fmla="*/ 135 h 166"/>
                <a:gd name="T112" fmla="*/ 94 w 165"/>
                <a:gd name="T113" fmla="*/ 106 h 166"/>
                <a:gd name="T114" fmla="*/ 90 w 165"/>
                <a:gd name="T115" fmla="*/ 135 h 166"/>
                <a:gd name="T116" fmla="*/ 104 w 165"/>
                <a:gd name="T117" fmla="*/ 96 h 166"/>
                <a:gd name="T118" fmla="*/ 133 w 165"/>
                <a:gd name="T119" fmla="*/ 9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166">
                  <a:moveTo>
                    <a:pt x="165" y="90"/>
                  </a:moveTo>
                  <a:cubicBezTo>
                    <a:pt x="165" y="75"/>
                    <a:pt x="165" y="75"/>
                    <a:pt x="165" y="75"/>
                  </a:cubicBezTo>
                  <a:cubicBezTo>
                    <a:pt x="165" y="75"/>
                    <a:pt x="165" y="75"/>
                    <a:pt x="165" y="75"/>
                  </a:cubicBezTo>
                  <a:cubicBezTo>
                    <a:pt x="165" y="75"/>
                    <a:pt x="165" y="75"/>
                    <a:pt x="165" y="75"/>
                  </a:cubicBezTo>
                  <a:cubicBezTo>
                    <a:pt x="154" y="75"/>
                    <a:pt x="154" y="75"/>
                    <a:pt x="154" y="75"/>
                  </a:cubicBezTo>
                  <a:cubicBezTo>
                    <a:pt x="153" y="71"/>
                    <a:pt x="152" y="67"/>
                    <a:pt x="151" y="63"/>
                  </a:cubicBezTo>
                  <a:cubicBezTo>
                    <a:pt x="162" y="58"/>
                    <a:pt x="162" y="58"/>
                    <a:pt x="162" y="58"/>
                  </a:cubicBezTo>
                  <a:cubicBezTo>
                    <a:pt x="156" y="44"/>
                    <a:pt x="156" y="44"/>
                    <a:pt x="156" y="44"/>
                  </a:cubicBezTo>
                  <a:cubicBezTo>
                    <a:pt x="145" y="49"/>
                    <a:pt x="145" y="49"/>
                    <a:pt x="145" y="49"/>
                  </a:cubicBezTo>
                  <a:cubicBezTo>
                    <a:pt x="143" y="45"/>
                    <a:pt x="141" y="41"/>
                    <a:pt x="138" y="38"/>
                  </a:cubicBezTo>
                  <a:cubicBezTo>
                    <a:pt x="146" y="30"/>
                    <a:pt x="146" y="30"/>
                    <a:pt x="146" y="30"/>
                  </a:cubicBezTo>
                  <a:cubicBezTo>
                    <a:pt x="136" y="19"/>
                    <a:pt x="136" y="19"/>
                    <a:pt x="136" y="19"/>
                  </a:cubicBezTo>
                  <a:cubicBezTo>
                    <a:pt x="127" y="27"/>
                    <a:pt x="127" y="27"/>
                    <a:pt x="127" y="27"/>
                  </a:cubicBezTo>
                  <a:cubicBezTo>
                    <a:pt x="124" y="25"/>
                    <a:pt x="120" y="22"/>
                    <a:pt x="117" y="20"/>
                  </a:cubicBezTo>
                  <a:cubicBezTo>
                    <a:pt x="121" y="9"/>
                    <a:pt x="121" y="9"/>
                    <a:pt x="121" y="9"/>
                  </a:cubicBezTo>
                  <a:cubicBezTo>
                    <a:pt x="107" y="3"/>
                    <a:pt x="107" y="3"/>
                    <a:pt x="107" y="3"/>
                  </a:cubicBezTo>
                  <a:cubicBezTo>
                    <a:pt x="103" y="14"/>
                    <a:pt x="103" y="14"/>
                    <a:pt x="103" y="14"/>
                  </a:cubicBezTo>
                  <a:cubicBezTo>
                    <a:pt x="99" y="13"/>
                    <a:pt x="94" y="12"/>
                    <a:pt x="90" y="12"/>
                  </a:cubicBezTo>
                  <a:cubicBezTo>
                    <a:pt x="90" y="0"/>
                    <a:pt x="90" y="0"/>
                    <a:pt x="90" y="0"/>
                  </a:cubicBezTo>
                  <a:cubicBezTo>
                    <a:pt x="90" y="0"/>
                    <a:pt x="90" y="0"/>
                    <a:pt x="90" y="0"/>
                  </a:cubicBezTo>
                  <a:cubicBezTo>
                    <a:pt x="75" y="0"/>
                    <a:pt x="75" y="0"/>
                    <a:pt x="75" y="0"/>
                  </a:cubicBezTo>
                  <a:cubicBezTo>
                    <a:pt x="75" y="0"/>
                    <a:pt x="75" y="0"/>
                    <a:pt x="75" y="0"/>
                  </a:cubicBezTo>
                  <a:cubicBezTo>
                    <a:pt x="75" y="12"/>
                    <a:pt x="75" y="12"/>
                    <a:pt x="75" y="12"/>
                  </a:cubicBezTo>
                  <a:cubicBezTo>
                    <a:pt x="71" y="12"/>
                    <a:pt x="66" y="13"/>
                    <a:pt x="62" y="14"/>
                  </a:cubicBezTo>
                  <a:cubicBezTo>
                    <a:pt x="58" y="3"/>
                    <a:pt x="58" y="3"/>
                    <a:pt x="58" y="3"/>
                  </a:cubicBezTo>
                  <a:cubicBezTo>
                    <a:pt x="44" y="9"/>
                    <a:pt x="44" y="9"/>
                    <a:pt x="44" y="9"/>
                  </a:cubicBezTo>
                  <a:cubicBezTo>
                    <a:pt x="48" y="20"/>
                    <a:pt x="48" y="20"/>
                    <a:pt x="48" y="20"/>
                  </a:cubicBezTo>
                  <a:cubicBezTo>
                    <a:pt x="44" y="22"/>
                    <a:pt x="40" y="24"/>
                    <a:pt x="36" y="27"/>
                  </a:cubicBezTo>
                  <a:cubicBezTo>
                    <a:pt x="29" y="19"/>
                    <a:pt x="29" y="19"/>
                    <a:pt x="29" y="19"/>
                  </a:cubicBezTo>
                  <a:cubicBezTo>
                    <a:pt x="18" y="30"/>
                    <a:pt x="18" y="30"/>
                    <a:pt x="18" y="30"/>
                  </a:cubicBezTo>
                  <a:cubicBezTo>
                    <a:pt x="26" y="38"/>
                    <a:pt x="26" y="38"/>
                    <a:pt x="26" y="38"/>
                  </a:cubicBezTo>
                  <a:cubicBezTo>
                    <a:pt x="23" y="41"/>
                    <a:pt x="21" y="45"/>
                    <a:pt x="19" y="48"/>
                  </a:cubicBezTo>
                  <a:cubicBezTo>
                    <a:pt x="9" y="44"/>
                    <a:pt x="9" y="44"/>
                    <a:pt x="9" y="44"/>
                  </a:cubicBezTo>
                  <a:cubicBezTo>
                    <a:pt x="3" y="58"/>
                    <a:pt x="3" y="58"/>
                    <a:pt x="3" y="58"/>
                  </a:cubicBezTo>
                  <a:cubicBezTo>
                    <a:pt x="13" y="62"/>
                    <a:pt x="13" y="62"/>
                    <a:pt x="13" y="62"/>
                  </a:cubicBezTo>
                  <a:cubicBezTo>
                    <a:pt x="11" y="66"/>
                    <a:pt x="11" y="71"/>
                    <a:pt x="10" y="75"/>
                  </a:cubicBezTo>
                  <a:cubicBezTo>
                    <a:pt x="0" y="75"/>
                    <a:pt x="0" y="75"/>
                    <a:pt x="0" y="75"/>
                  </a:cubicBezTo>
                  <a:cubicBezTo>
                    <a:pt x="0" y="75"/>
                    <a:pt x="0" y="75"/>
                    <a:pt x="0" y="75"/>
                  </a:cubicBezTo>
                  <a:cubicBezTo>
                    <a:pt x="0" y="75"/>
                    <a:pt x="0" y="75"/>
                    <a:pt x="0" y="75"/>
                  </a:cubicBezTo>
                  <a:cubicBezTo>
                    <a:pt x="0" y="80"/>
                    <a:pt x="0" y="80"/>
                    <a:pt x="0" y="80"/>
                  </a:cubicBezTo>
                  <a:cubicBezTo>
                    <a:pt x="0" y="90"/>
                    <a:pt x="0" y="90"/>
                    <a:pt x="0" y="90"/>
                  </a:cubicBezTo>
                  <a:cubicBezTo>
                    <a:pt x="0" y="90"/>
                    <a:pt x="0" y="90"/>
                    <a:pt x="0" y="90"/>
                  </a:cubicBezTo>
                  <a:cubicBezTo>
                    <a:pt x="0" y="90"/>
                    <a:pt x="0" y="90"/>
                    <a:pt x="0" y="90"/>
                  </a:cubicBezTo>
                  <a:cubicBezTo>
                    <a:pt x="10" y="90"/>
                    <a:pt x="10" y="90"/>
                    <a:pt x="10" y="90"/>
                  </a:cubicBezTo>
                  <a:cubicBezTo>
                    <a:pt x="10" y="95"/>
                    <a:pt x="11" y="99"/>
                    <a:pt x="12" y="103"/>
                  </a:cubicBezTo>
                  <a:cubicBezTo>
                    <a:pt x="3" y="107"/>
                    <a:pt x="3" y="107"/>
                    <a:pt x="3" y="107"/>
                  </a:cubicBezTo>
                  <a:cubicBezTo>
                    <a:pt x="9" y="121"/>
                    <a:pt x="9" y="121"/>
                    <a:pt x="9" y="121"/>
                  </a:cubicBezTo>
                  <a:cubicBezTo>
                    <a:pt x="18" y="118"/>
                    <a:pt x="18" y="118"/>
                    <a:pt x="18" y="118"/>
                  </a:cubicBezTo>
                  <a:cubicBezTo>
                    <a:pt x="20" y="122"/>
                    <a:pt x="23" y="125"/>
                    <a:pt x="26" y="129"/>
                  </a:cubicBezTo>
                  <a:cubicBezTo>
                    <a:pt x="18" y="136"/>
                    <a:pt x="18" y="136"/>
                    <a:pt x="18" y="136"/>
                  </a:cubicBezTo>
                  <a:cubicBezTo>
                    <a:pt x="29" y="147"/>
                    <a:pt x="29" y="147"/>
                    <a:pt x="29" y="147"/>
                  </a:cubicBezTo>
                  <a:cubicBezTo>
                    <a:pt x="36" y="140"/>
                    <a:pt x="36" y="140"/>
                    <a:pt x="36" y="140"/>
                  </a:cubicBezTo>
                  <a:cubicBezTo>
                    <a:pt x="40" y="142"/>
                    <a:pt x="44" y="145"/>
                    <a:pt x="48" y="147"/>
                  </a:cubicBezTo>
                  <a:cubicBezTo>
                    <a:pt x="44" y="156"/>
                    <a:pt x="44" y="156"/>
                    <a:pt x="44" y="156"/>
                  </a:cubicBezTo>
                  <a:cubicBezTo>
                    <a:pt x="58" y="162"/>
                    <a:pt x="58" y="162"/>
                    <a:pt x="58" y="162"/>
                  </a:cubicBezTo>
                  <a:cubicBezTo>
                    <a:pt x="62" y="153"/>
                    <a:pt x="62" y="153"/>
                    <a:pt x="62" y="153"/>
                  </a:cubicBezTo>
                  <a:cubicBezTo>
                    <a:pt x="66" y="154"/>
                    <a:pt x="70" y="155"/>
                    <a:pt x="75" y="155"/>
                  </a:cubicBezTo>
                  <a:cubicBezTo>
                    <a:pt x="75" y="166"/>
                    <a:pt x="75" y="166"/>
                    <a:pt x="75" y="166"/>
                  </a:cubicBezTo>
                  <a:cubicBezTo>
                    <a:pt x="90" y="166"/>
                    <a:pt x="90" y="166"/>
                    <a:pt x="90" y="166"/>
                  </a:cubicBezTo>
                  <a:cubicBezTo>
                    <a:pt x="90" y="166"/>
                    <a:pt x="90" y="166"/>
                    <a:pt x="90" y="166"/>
                  </a:cubicBezTo>
                  <a:cubicBezTo>
                    <a:pt x="90" y="166"/>
                    <a:pt x="90" y="166"/>
                    <a:pt x="90" y="166"/>
                  </a:cubicBezTo>
                  <a:cubicBezTo>
                    <a:pt x="90" y="155"/>
                    <a:pt x="90" y="155"/>
                    <a:pt x="90" y="155"/>
                  </a:cubicBezTo>
                  <a:cubicBezTo>
                    <a:pt x="94" y="155"/>
                    <a:pt x="99" y="154"/>
                    <a:pt x="103" y="152"/>
                  </a:cubicBezTo>
                  <a:cubicBezTo>
                    <a:pt x="107" y="162"/>
                    <a:pt x="107" y="162"/>
                    <a:pt x="107" y="162"/>
                  </a:cubicBezTo>
                  <a:cubicBezTo>
                    <a:pt x="121" y="156"/>
                    <a:pt x="121" y="156"/>
                    <a:pt x="121" y="156"/>
                  </a:cubicBezTo>
                  <a:cubicBezTo>
                    <a:pt x="117" y="146"/>
                    <a:pt x="117" y="146"/>
                    <a:pt x="117" y="146"/>
                  </a:cubicBezTo>
                  <a:cubicBezTo>
                    <a:pt x="121" y="144"/>
                    <a:pt x="124" y="142"/>
                    <a:pt x="127" y="140"/>
                  </a:cubicBezTo>
                  <a:cubicBezTo>
                    <a:pt x="135" y="147"/>
                    <a:pt x="135" y="147"/>
                    <a:pt x="135" y="147"/>
                  </a:cubicBezTo>
                  <a:cubicBezTo>
                    <a:pt x="146" y="137"/>
                    <a:pt x="146" y="137"/>
                    <a:pt x="146" y="137"/>
                  </a:cubicBezTo>
                  <a:cubicBezTo>
                    <a:pt x="138" y="129"/>
                    <a:pt x="138" y="129"/>
                    <a:pt x="138" y="129"/>
                  </a:cubicBezTo>
                  <a:cubicBezTo>
                    <a:pt x="141" y="125"/>
                    <a:pt x="143" y="121"/>
                    <a:pt x="146" y="117"/>
                  </a:cubicBezTo>
                  <a:cubicBezTo>
                    <a:pt x="156" y="122"/>
                    <a:pt x="156" y="122"/>
                    <a:pt x="156" y="122"/>
                  </a:cubicBezTo>
                  <a:cubicBezTo>
                    <a:pt x="162" y="108"/>
                    <a:pt x="162" y="108"/>
                    <a:pt x="162" y="108"/>
                  </a:cubicBezTo>
                  <a:cubicBezTo>
                    <a:pt x="151" y="103"/>
                    <a:pt x="151" y="103"/>
                    <a:pt x="151" y="103"/>
                  </a:cubicBezTo>
                  <a:cubicBezTo>
                    <a:pt x="152" y="99"/>
                    <a:pt x="153" y="95"/>
                    <a:pt x="154" y="90"/>
                  </a:cubicBezTo>
                  <a:lnTo>
                    <a:pt x="165" y="90"/>
                  </a:lnTo>
                  <a:close/>
                  <a:moveTo>
                    <a:pt x="123" y="52"/>
                  </a:moveTo>
                  <a:cubicBezTo>
                    <a:pt x="128" y="59"/>
                    <a:pt x="132" y="67"/>
                    <a:pt x="133" y="75"/>
                  </a:cubicBezTo>
                  <a:cubicBezTo>
                    <a:pt x="106" y="75"/>
                    <a:pt x="106" y="75"/>
                    <a:pt x="106" y="75"/>
                  </a:cubicBezTo>
                  <a:cubicBezTo>
                    <a:pt x="105" y="74"/>
                    <a:pt x="105" y="72"/>
                    <a:pt x="104" y="71"/>
                  </a:cubicBezTo>
                  <a:lnTo>
                    <a:pt x="123" y="52"/>
                  </a:lnTo>
                  <a:close/>
                  <a:moveTo>
                    <a:pt x="113" y="42"/>
                  </a:moveTo>
                  <a:cubicBezTo>
                    <a:pt x="94" y="61"/>
                    <a:pt x="94" y="61"/>
                    <a:pt x="94" y="61"/>
                  </a:cubicBezTo>
                  <a:cubicBezTo>
                    <a:pt x="93" y="61"/>
                    <a:pt x="92" y="60"/>
                    <a:pt x="90" y="59"/>
                  </a:cubicBezTo>
                  <a:cubicBezTo>
                    <a:pt x="90" y="32"/>
                    <a:pt x="90" y="32"/>
                    <a:pt x="90" y="32"/>
                  </a:cubicBezTo>
                  <a:cubicBezTo>
                    <a:pt x="99" y="34"/>
                    <a:pt x="107" y="37"/>
                    <a:pt x="113" y="42"/>
                  </a:cubicBezTo>
                  <a:close/>
                  <a:moveTo>
                    <a:pt x="90" y="90"/>
                  </a:moveTo>
                  <a:cubicBezTo>
                    <a:pt x="86" y="94"/>
                    <a:pt x="79" y="94"/>
                    <a:pt x="75" y="90"/>
                  </a:cubicBezTo>
                  <a:cubicBezTo>
                    <a:pt x="71" y="86"/>
                    <a:pt x="71" y="80"/>
                    <a:pt x="75" y="76"/>
                  </a:cubicBezTo>
                  <a:cubicBezTo>
                    <a:pt x="79" y="72"/>
                    <a:pt x="86" y="72"/>
                    <a:pt x="90" y="76"/>
                  </a:cubicBezTo>
                  <a:cubicBezTo>
                    <a:pt x="94" y="80"/>
                    <a:pt x="94" y="86"/>
                    <a:pt x="90" y="90"/>
                  </a:cubicBezTo>
                  <a:close/>
                  <a:moveTo>
                    <a:pt x="75" y="32"/>
                  </a:moveTo>
                  <a:cubicBezTo>
                    <a:pt x="75" y="59"/>
                    <a:pt x="75" y="59"/>
                    <a:pt x="75" y="59"/>
                  </a:cubicBezTo>
                  <a:cubicBezTo>
                    <a:pt x="73" y="60"/>
                    <a:pt x="71" y="60"/>
                    <a:pt x="69" y="61"/>
                  </a:cubicBezTo>
                  <a:cubicBezTo>
                    <a:pt x="50" y="42"/>
                    <a:pt x="50" y="42"/>
                    <a:pt x="50" y="42"/>
                  </a:cubicBezTo>
                  <a:cubicBezTo>
                    <a:pt x="57" y="37"/>
                    <a:pt x="66" y="33"/>
                    <a:pt x="75" y="32"/>
                  </a:cubicBezTo>
                  <a:close/>
                  <a:moveTo>
                    <a:pt x="41" y="52"/>
                  </a:moveTo>
                  <a:cubicBezTo>
                    <a:pt x="60" y="71"/>
                    <a:pt x="60" y="71"/>
                    <a:pt x="60" y="71"/>
                  </a:cubicBezTo>
                  <a:cubicBezTo>
                    <a:pt x="59" y="72"/>
                    <a:pt x="58" y="74"/>
                    <a:pt x="58" y="75"/>
                  </a:cubicBezTo>
                  <a:cubicBezTo>
                    <a:pt x="31" y="75"/>
                    <a:pt x="31" y="75"/>
                    <a:pt x="31" y="75"/>
                  </a:cubicBezTo>
                  <a:cubicBezTo>
                    <a:pt x="32" y="67"/>
                    <a:pt x="35" y="59"/>
                    <a:pt x="41" y="52"/>
                  </a:cubicBezTo>
                  <a:close/>
                  <a:moveTo>
                    <a:pt x="41" y="115"/>
                  </a:moveTo>
                  <a:cubicBezTo>
                    <a:pt x="35" y="108"/>
                    <a:pt x="32" y="99"/>
                    <a:pt x="30" y="90"/>
                  </a:cubicBezTo>
                  <a:cubicBezTo>
                    <a:pt x="57" y="90"/>
                    <a:pt x="57" y="90"/>
                    <a:pt x="57" y="90"/>
                  </a:cubicBezTo>
                  <a:cubicBezTo>
                    <a:pt x="58" y="92"/>
                    <a:pt x="59" y="94"/>
                    <a:pt x="60" y="96"/>
                  </a:cubicBezTo>
                  <a:lnTo>
                    <a:pt x="41" y="115"/>
                  </a:lnTo>
                  <a:close/>
                  <a:moveTo>
                    <a:pt x="50" y="125"/>
                  </a:moveTo>
                  <a:cubicBezTo>
                    <a:pt x="69" y="106"/>
                    <a:pt x="69" y="106"/>
                    <a:pt x="69" y="106"/>
                  </a:cubicBezTo>
                  <a:cubicBezTo>
                    <a:pt x="71" y="107"/>
                    <a:pt x="73" y="107"/>
                    <a:pt x="75" y="108"/>
                  </a:cubicBezTo>
                  <a:cubicBezTo>
                    <a:pt x="75" y="135"/>
                    <a:pt x="75" y="135"/>
                    <a:pt x="75" y="135"/>
                  </a:cubicBezTo>
                  <a:cubicBezTo>
                    <a:pt x="66" y="134"/>
                    <a:pt x="57" y="130"/>
                    <a:pt x="50" y="125"/>
                  </a:cubicBezTo>
                  <a:close/>
                  <a:moveTo>
                    <a:pt x="90" y="135"/>
                  </a:moveTo>
                  <a:cubicBezTo>
                    <a:pt x="90" y="107"/>
                    <a:pt x="90" y="107"/>
                    <a:pt x="90" y="107"/>
                  </a:cubicBezTo>
                  <a:cubicBezTo>
                    <a:pt x="92" y="107"/>
                    <a:pt x="93" y="106"/>
                    <a:pt x="94" y="106"/>
                  </a:cubicBezTo>
                  <a:cubicBezTo>
                    <a:pt x="113" y="125"/>
                    <a:pt x="113" y="125"/>
                    <a:pt x="113" y="125"/>
                  </a:cubicBezTo>
                  <a:cubicBezTo>
                    <a:pt x="107" y="130"/>
                    <a:pt x="99" y="133"/>
                    <a:pt x="90" y="135"/>
                  </a:cubicBezTo>
                  <a:close/>
                  <a:moveTo>
                    <a:pt x="123" y="115"/>
                  </a:moveTo>
                  <a:cubicBezTo>
                    <a:pt x="104" y="96"/>
                    <a:pt x="104" y="96"/>
                    <a:pt x="104" y="96"/>
                  </a:cubicBezTo>
                  <a:cubicBezTo>
                    <a:pt x="105" y="94"/>
                    <a:pt x="106" y="92"/>
                    <a:pt x="106" y="90"/>
                  </a:cubicBezTo>
                  <a:cubicBezTo>
                    <a:pt x="133" y="90"/>
                    <a:pt x="133" y="90"/>
                    <a:pt x="133" y="90"/>
                  </a:cubicBezTo>
                  <a:cubicBezTo>
                    <a:pt x="132" y="99"/>
                    <a:pt x="129" y="108"/>
                    <a:pt x="123"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2" name="Freeform 99"/>
            <p:cNvSpPr>
              <a:spLocks/>
            </p:cNvSpPr>
            <p:nvPr/>
          </p:nvSpPr>
          <p:spPr bwMode="gray">
            <a:xfrm>
              <a:off x="9061750" y="4907283"/>
              <a:ext cx="1035050" cy="211137"/>
            </a:xfrm>
            <a:custGeom>
              <a:avLst/>
              <a:gdLst>
                <a:gd name="T0" fmla="*/ 3 w 748"/>
                <a:gd name="T1" fmla="*/ 0 h 153"/>
                <a:gd name="T2" fmla="*/ 0 w 748"/>
                <a:gd name="T3" fmla="*/ 26 h 153"/>
                <a:gd name="T4" fmla="*/ 127 w 748"/>
                <a:gd name="T5" fmla="*/ 153 h 153"/>
                <a:gd name="T6" fmla="*/ 621 w 748"/>
                <a:gd name="T7" fmla="*/ 153 h 153"/>
                <a:gd name="T8" fmla="*/ 748 w 748"/>
                <a:gd name="T9" fmla="*/ 26 h 153"/>
                <a:gd name="T10" fmla="*/ 745 w 748"/>
                <a:gd name="T11" fmla="*/ 0 h 153"/>
                <a:gd name="T12" fmla="*/ 3 w 748"/>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748" h="153">
                  <a:moveTo>
                    <a:pt x="3" y="0"/>
                  </a:moveTo>
                  <a:cubicBezTo>
                    <a:pt x="1" y="9"/>
                    <a:pt x="0" y="17"/>
                    <a:pt x="0" y="26"/>
                  </a:cubicBezTo>
                  <a:cubicBezTo>
                    <a:pt x="0" y="96"/>
                    <a:pt x="57" y="153"/>
                    <a:pt x="127" y="153"/>
                  </a:cubicBezTo>
                  <a:cubicBezTo>
                    <a:pt x="621" y="153"/>
                    <a:pt x="621" y="153"/>
                    <a:pt x="621" y="153"/>
                  </a:cubicBezTo>
                  <a:cubicBezTo>
                    <a:pt x="691" y="153"/>
                    <a:pt x="748" y="96"/>
                    <a:pt x="748" y="26"/>
                  </a:cubicBezTo>
                  <a:cubicBezTo>
                    <a:pt x="748" y="17"/>
                    <a:pt x="747" y="9"/>
                    <a:pt x="745" y="0"/>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3" name="Freeform 100"/>
            <p:cNvSpPr>
              <a:spLocks/>
            </p:cNvSpPr>
            <p:nvPr/>
          </p:nvSpPr>
          <p:spPr bwMode="gray">
            <a:xfrm>
              <a:off x="9101437" y="4907283"/>
              <a:ext cx="995363" cy="211137"/>
            </a:xfrm>
            <a:custGeom>
              <a:avLst/>
              <a:gdLst>
                <a:gd name="T0" fmla="*/ 716 w 719"/>
                <a:gd name="T1" fmla="*/ 0 h 153"/>
                <a:gd name="T2" fmla="*/ 700 w 719"/>
                <a:gd name="T3" fmla="*/ 0 h 153"/>
                <a:gd name="T4" fmla="*/ 701 w 719"/>
                <a:gd name="T5" fmla="*/ 8 h 153"/>
                <a:gd name="T6" fmla="*/ 573 w 719"/>
                <a:gd name="T7" fmla="*/ 135 h 153"/>
                <a:gd name="T8" fmla="*/ 80 w 719"/>
                <a:gd name="T9" fmla="*/ 135 h 153"/>
                <a:gd name="T10" fmla="*/ 0 w 719"/>
                <a:gd name="T11" fmla="*/ 106 h 153"/>
                <a:gd name="T12" fmla="*/ 98 w 719"/>
                <a:gd name="T13" fmla="*/ 153 h 153"/>
                <a:gd name="T14" fmla="*/ 592 w 719"/>
                <a:gd name="T15" fmla="*/ 153 h 153"/>
                <a:gd name="T16" fmla="*/ 719 w 719"/>
                <a:gd name="T17" fmla="*/ 26 h 153"/>
                <a:gd name="T18" fmla="*/ 716 w 719"/>
                <a:gd name="T1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9" h="153">
                  <a:moveTo>
                    <a:pt x="716" y="0"/>
                  </a:moveTo>
                  <a:cubicBezTo>
                    <a:pt x="700" y="0"/>
                    <a:pt x="700" y="0"/>
                    <a:pt x="700" y="0"/>
                  </a:cubicBezTo>
                  <a:cubicBezTo>
                    <a:pt x="701" y="3"/>
                    <a:pt x="701" y="5"/>
                    <a:pt x="701" y="8"/>
                  </a:cubicBezTo>
                  <a:cubicBezTo>
                    <a:pt x="701" y="78"/>
                    <a:pt x="644" y="135"/>
                    <a:pt x="573" y="135"/>
                  </a:cubicBezTo>
                  <a:cubicBezTo>
                    <a:pt x="80" y="135"/>
                    <a:pt x="80" y="135"/>
                    <a:pt x="80" y="135"/>
                  </a:cubicBezTo>
                  <a:cubicBezTo>
                    <a:pt x="50" y="135"/>
                    <a:pt x="22" y="124"/>
                    <a:pt x="0" y="106"/>
                  </a:cubicBezTo>
                  <a:cubicBezTo>
                    <a:pt x="23" y="135"/>
                    <a:pt x="59" y="153"/>
                    <a:pt x="98" y="153"/>
                  </a:cubicBezTo>
                  <a:cubicBezTo>
                    <a:pt x="592" y="153"/>
                    <a:pt x="592" y="153"/>
                    <a:pt x="592" y="153"/>
                  </a:cubicBezTo>
                  <a:cubicBezTo>
                    <a:pt x="662" y="153"/>
                    <a:pt x="719" y="96"/>
                    <a:pt x="719" y="26"/>
                  </a:cubicBezTo>
                  <a:cubicBezTo>
                    <a:pt x="719" y="17"/>
                    <a:pt x="718" y="9"/>
                    <a:pt x="716" y="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4" name="Freeform 101"/>
            <p:cNvSpPr>
              <a:spLocks/>
            </p:cNvSpPr>
            <p:nvPr/>
          </p:nvSpPr>
          <p:spPr bwMode="gray">
            <a:xfrm>
              <a:off x="9064925" y="4192908"/>
              <a:ext cx="1028700" cy="377825"/>
            </a:xfrm>
            <a:custGeom>
              <a:avLst/>
              <a:gdLst>
                <a:gd name="T0" fmla="*/ 744 w 744"/>
                <a:gd name="T1" fmla="*/ 274 h 274"/>
                <a:gd name="T2" fmla="*/ 621 w 744"/>
                <a:gd name="T3" fmla="*/ 173 h 274"/>
                <a:gd name="T4" fmla="*/ 581 w 744"/>
                <a:gd name="T5" fmla="*/ 179 h 274"/>
                <a:gd name="T6" fmla="*/ 457 w 744"/>
                <a:gd name="T7" fmla="*/ 68 h 274"/>
                <a:gd name="T8" fmla="*/ 372 w 744"/>
                <a:gd name="T9" fmla="*/ 101 h 274"/>
                <a:gd name="T10" fmla="*/ 249 w 744"/>
                <a:gd name="T11" fmla="*/ 0 h 274"/>
                <a:gd name="T12" fmla="*/ 123 w 744"/>
                <a:gd name="T13" fmla="*/ 125 h 274"/>
                <a:gd name="T14" fmla="*/ 133 w 744"/>
                <a:gd name="T15" fmla="*/ 173 h 274"/>
                <a:gd name="T16" fmla="*/ 123 w 744"/>
                <a:gd name="T17" fmla="*/ 173 h 274"/>
                <a:gd name="T18" fmla="*/ 0 w 744"/>
                <a:gd name="T19" fmla="*/ 274 h 274"/>
                <a:gd name="T20" fmla="*/ 744 w 744"/>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274">
                  <a:moveTo>
                    <a:pt x="744" y="274"/>
                  </a:moveTo>
                  <a:cubicBezTo>
                    <a:pt x="733" y="217"/>
                    <a:pt x="682" y="173"/>
                    <a:pt x="621" y="173"/>
                  </a:cubicBezTo>
                  <a:cubicBezTo>
                    <a:pt x="607" y="173"/>
                    <a:pt x="594" y="175"/>
                    <a:pt x="581" y="179"/>
                  </a:cubicBezTo>
                  <a:cubicBezTo>
                    <a:pt x="574" y="117"/>
                    <a:pt x="521" y="68"/>
                    <a:pt x="457" y="68"/>
                  </a:cubicBezTo>
                  <a:cubicBezTo>
                    <a:pt x="424" y="68"/>
                    <a:pt x="394" y="81"/>
                    <a:pt x="372" y="101"/>
                  </a:cubicBezTo>
                  <a:cubicBezTo>
                    <a:pt x="361" y="44"/>
                    <a:pt x="310" y="0"/>
                    <a:pt x="249" y="0"/>
                  </a:cubicBezTo>
                  <a:cubicBezTo>
                    <a:pt x="179" y="0"/>
                    <a:pt x="123" y="56"/>
                    <a:pt x="123" y="125"/>
                  </a:cubicBezTo>
                  <a:cubicBezTo>
                    <a:pt x="123" y="142"/>
                    <a:pt x="127" y="159"/>
                    <a:pt x="133" y="173"/>
                  </a:cubicBezTo>
                  <a:cubicBezTo>
                    <a:pt x="130" y="173"/>
                    <a:pt x="127" y="173"/>
                    <a:pt x="123" y="173"/>
                  </a:cubicBezTo>
                  <a:cubicBezTo>
                    <a:pt x="62" y="173"/>
                    <a:pt x="12" y="217"/>
                    <a:pt x="0" y="274"/>
                  </a:cubicBezTo>
                  <a:lnTo>
                    <a:pt x="74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5" name="Freeform 102"/>
            <p:cNvSpPr>
              <a:spLocks/>
            </p:cNvSpPr>
            <p:nvPr/>
          </p:nvSpPr>
          <p:spPr bwMode="gray">
            <a:xfrm>
              <a:off x="9268125" y="4192908"/>
              <a:ext cx="825500" cy="377825"/>
            </a:xfrm>
            <a:custGeom>
              <a:avLst/>
              <a:gdLst>
                <a:gd name="T0" fmla="*/ 80 w 597"/>
                <a:gd name="T1" fmla="*/ 23 h 274"/>
                <a:gd name="T2" fmla="*/ 203 w 597"/>
                <a:gd name="T3" fmla="*/ 125 h 274"/>
                <a:gd name="T4" fmla="*/ 288 w 597"/>
                <a:gd name="T5" fmla="*/ 91 h 274"/>
                <a:gd name="T6" fmla="*/ 413 w 597"/>
                <a:gd name="T7" fmla="*/ 203 h 274"/>
                <a:gd name="T8" fmla="*/ 452 w 597"/>
                <a:gd name="T9" fmla="*/ 196 h 274"/>
                <a:gd name="T10" fmla="*/ 568 w 597"/>
                <a:gd name="T11" fmla="*/ 274 h 274"/>
                <a:gd name="T12" fmla="*/ 597 w 597"/>
                <a:gd name="T13" fmla="*/ 274 h 274"/>
                <a:gd name="T14" fmla="*/ 474 w 597"/>
                <a:gd name="T15" fmla="*/ 173 h 274"/>
                <a:gd name="T16" fmla="*/ 434 w 597"/>
                <a:gd name="T17" fmla="*/ 179 h 274"/>
                <a:gd name="T18" fmla="*/ 310 w 597"/>
                <a:gd name="T19" fmla="*/ 68 h 274"/>
                <a:gd name="T20" fmla="*/ 225 w 597"/>
                <a:gd name="T21" fmla="*/ 101 h 274"/>
                <a:gd name="T22" fmla="*/ 102 w 597"/>
                <a:gd name="T23" fmla="*/ 0 h 274"/>
                <a:gd name="T24" fmla="*/ 0 w 597"/>
                <a:gd name="T25" fmla="*/ 52 h 274"/>
                <a:gd name="T26" fmla="*/ 80 w 597"/>
                <a:gd name="T27" fmla="*/ 2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7" h="274">
                  <a:moveTo>
                    <a:pt x="80" y="23"/>
                  </a:moveTo>
                  <a:cubicBezTo>
                    <a:pt x="141" y="23"/>
                    <a:pt x="192" y="67"/>
                    <a:pt x="203" y="125"/>
                  </a:cubicBezTo>
                  <a:cubicBezTo>
                    <a:pt x="225" y="104"/>
                    <a:pt x="255" y="91"/>
                    <a:pt x="288" y="91"/>
                  </a:cubicBezTo>
                  <a:cubicBezTo>
                    <a:pt x="353" y="91"/>
                    <a:pt x="406" y="140"/>
                    <a:pt x="413" y="203"/>
                  </a:cubicBezTo>
                  <a:cubicBezTo>
                    <a:pt x="425" y="199"/>
                    <a:pt x="438" y="196"/>
                    <a:pt x="452" y="196"/>
                  </a:cubicBezTo>
                  <a:cubicBezTo>
                    <a:pt x="505" y="196"/>
                    <a:pt x="549" y="229"/>
                    <a:pt x="568" y="274"/>
                  </a:cubicBezTo>
                  <a:cubicBezTo>
                    <a:pt x="597" y="274"/>
                    <a:pt x="597" y="274"/>
                    <a:pt x="597" y="274"/>
                  </a:cubicBezTo>
                  <a:cubicBezTo>
                    <a:pt x="586" y="217"/>
                    <a:pt x="535" y="173"/>
                    <a:pt x="474" y="173"/>
                  </a:cubicBezTo>
                  <a:cubicBezTo>
                    <a:pt x="460" y="173"/>
                    <a:pt x="447" y="175"/>
                    <a:pt x="434" y="179"/>
                  </a:cubicBezTo>
                  <a:cubicBezTo>
                    <a:pt x="427" y="117"/>
                    <a:pt x="374" y="68"/>
                    <a:pt x="310" y="68"/>
                  </a:cubicBezTo>
                  <a:cubicBezTo>
                    <a:pt x="277" y="68"/>
                    <a:pt x="247" y="81"/>
                    <a:pt x="225" y="101"/>
                  </a:cubicBezTo>
                  <a:cubicBezTo>
                    <a:pt x="214" y="44"/>
                    <a:pt x="163" y="0"/>
                    <a:pt x="102" y="0"/>
                  </a:cubicBezTo>
                  <a:cubicBezTo>
                    <a:pt x="60" y="0"/>
                    <a:pt x="23" y="20"/>
                    <a:pt x="0" y="52"/>
                  </a:cubicBezTo>
                  <a:cubicBezTo>
                    <a:pt x="22" y="34"/>
                    <a:pt x="49" y="23"/>
                    <a:pt x="80" y="23"/>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6" name="Oval 103"/>
            <p:cNvSpPr>
              <a:spLocks noChangeArrowheads="1"/>
            </p:cNvSpPr>
            <p:nvPr/>
          </p:nvSpPr>
          <p:spPr bwMode="gray">
            <a:xfrm>
              <a:off x="11085812" y="5396233"/>
              <a:ext cx="103188"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7" name="Oval 104"/>
            <p:cNvSpPr>
              <a:spLocks noChangeArrowheads="1"/>
            </p:cNvSpPr>
            <p:nvPr/>
          </p:nvSpPr>
          <p:spPr bwMode="gray">
            <a:xfrm>
              <a:off x="10884200" y="5396233"/>
              <a:ext cx="101600"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8" name="Freeform 105"/>
            <p:cNvSpPr>
              <a:spLocks/>
            </p:cNvSpPr>
            <p:nvPr/>
          </p:nvSpPr>
          <p:spPr bwMode="gray">
            <a:xfrm>
              <a:off x="10884200" y="5412108"/>
              <a:ext cx="85725" cy="87312"/>
            </a:xfrm>
            <a:custGeom>
              <a:avLst/>
              <a:gdLst>
                <a:gd name="T0" fmla="*/ 37 w 62"/>
                <a:gd name="T1" fmla="*/ 63 h 63"/>
                <a:gd name="T2" fmla="*/ 62 w 62"/>
                <a:gd name="T3" fmla="*/ 52 h 63"/>
                <a:gd name="T4" fmla="*/ 11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1" y="0"/>
                    <a:pt x="11" y="0"/>
                    <a:pt x="11"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9" name="Freeform 106"/>
            <p:cNvSpPr>
              <a:spLocks/>
            </p:cNvSpPr>
            <p:nvPr/>
          </p:nvSpPr>
          <p:spPr bwMode="gray">
            <a:xfrm>
              <a:off x="11085812" y="5412108"/>
              <a:ext cx="87313" cy="87312"/>
            </a:xfrm>
            <a:custGeom>
              <a:avLst/>
              <a:gdLst>
                <a:gd name="T0" fmla="*/ 37 w 63"/>
                <a:gd name="T1" fmla="*/ 63 h 63"/>
                <a:gd name="T2" fmla="*/ 63 w 63"/>
                <a:gd name="T3" fmla="*/ 52 h 63"/>
                <a:gd name="T4" fmla="*/ 11 w 63"/>
                <a:gd name="T5" fmla="*/ 0 h 63"/>
                <a:gd name="T6" fmla="*/ 0 w 63"/>
                <a:gd name="T7" fmla="*/ 26 h 63"/>
                <a:gd name="T8" fmla="*/ 37 w 63"/>
                <a:gd name="T9" fmla="*/ 63 h 63"/>
              </a:gdLst>
              <a:ahLst/>
              <a:cxnLst>
                <a:cxn ang="0">
                  <a:pos x="T0" y="T1"/>
                </a:cxn>
                <a:cxn ang="0">
                  <a:pos x="T2" y="T3"/>
                </a:cxn>
                <a:cxn ang="0">
                  <a:pos x="T4" y="T5"/>
                </a:cxn>
                <a:cxn ang="0">
                  <a:pos x="T6" y="T7"/>
                </a:cxn>
                <a:cxn ang="0">
                  <a:pos x="T8" y="T9"/>
                </a:cxn>
              </a:cxnLst>
              <a:rect l="0" t="0" r="r" b="b"/>
              <a:pathLst>
                <a:path w="63" h="63">
                  <a:moveTo>
                    <a:pt x="37" y="63"/>
                  </a:moveTo>
                  <a:cubicBezTo>
                    <a:pt x="47" y="63"/>
                    <a:pt x="56" y="59"/>
                    <a:pt x="63" y="52"/>
                  </a:cubicBezTo>
                  <a:cubicBezTo>
                    <a:pt x="11" y="0"/>
                    <a:pt x="11" y="0"/>
                    <a:pt x="11" y="0"/>
                  </a:cubicBezTo>
                  <a:cubicBezTo>
                    <a:pt x="4" y="7"/>
                    <a:pt x="0" y="16"/>
                    <a:pt x="0" y="26"/>
                  </a:cubicBezTo>
                  <a:cubicBezTo>
                    <a:pt x="0" y="46"/>
                    <a:pt x="17"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165937982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671.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104" name="Freeform: Shape 103"/>
          <p:cNvSpPr>
            <a:spLocks/>
          </p:cNvSpPr>
          <p:nvPr/>
        </p:nvSpPr>
        <p:spPr bwMode="gray">
          <a:xfrm>
            <a:off x="346" y="4168248"/>
            <a:ext cx="12191655" cy="2689753"/>
          </a:xfrm>
          <a:custGeom>
            <a:avLst/>
            <a:gdLst>
              <a:gd name="connsiteX0" fmla="*/ 5679089 w 12449404"/>
              <a:gd name="connsiteY0" fmla="*/ 0 h 2048448"/>
              <a:gd name="connsiteX1" fmla="*/ 6408130 w 12449404"/>
              <a:gd name="connsiteY1" fmla="*/ 0 h 2048448"/>
              <a:gd name="connsiteX2" fmla="*/ 6408130 w 12449404"/>
              <a:gd name="connsiteY2" fmla="*/ 578198 h 2048448"/>
              <a:gd name="connsiteX3" fmla="*/ 6867090 w 12449404"/>
              <a:gd name="connsiteY3" fmla="*/ 606386 h 2048448"/>
              <a:gd name="connsiteX4" fmla="*/ 7118635 w 12449404"/>
              <a:gd name="connsiteY4" fmla="*/ 606386 h 2048448"/>
              <a:gd name="connsiteX5" fmla="*/ 7118635 w 12449404"/>
              <a:gd name="connsiteY5" fmla="*/ 483901 h 2048448"/>
              <a:gd name="connsiteX6" fmla="*/ 7128240 w 12449404"/>
              <a:gd name="connsiteY6" fmla="*/ 483901 h 2048448"/>
              <a:gd name="connsiteX7" fmla="*/ 7128240 w 12449404"/>
              <a:gd name="connsiteY7" fmla="*/ 225552 h 2048448"/>
              <a:gd name="connsiteX8" fmla="*/ 7501176 w 12449404"/>
              <a:gd name="connsiteY8" fmla="*/ 225552 h 2048448"/>
              <a:gd name="connsiteX9" fmla="*/ 7501176 w 12449404"/>
              <a:gd name="connsiteY9" fmla="*/ 339268 h 2048448"/>
              <a:gd name="connsiteX10" fmla="*/ 7539643 w 12449404"/>
              <a:gd name="connsiteY10" fmla="*/ 339268 h 2048448"/>
              <a:gd name="connsiteX11" fmla="*/ 7539643 w 12449404"/>
              <a:gd name="connsiteY11" fmla="*/ 483901 h 2048448"/>
              <a:gd name="connsiteX12" fmla="*/ 7646440 w 12449404"/>
              <a:gd name="connsiteY12" fmla="*/ 483901 h 2048448"/>
              <a:gd name="connsiteX13" fmla="*/ 7646440 w 12449404"/>
              <a:gd name="connsiteY13" fmla="*/ 643969 h 2048448"/>
              <a:gd name="connsiteX14" fmla="*/ 8043905 w 12449404"/>
              <a:gd name="connsiteY14" fmla="*/ 643969 h 2048448"/>
              <a:gd name="connsiteX15" fmla="*/ 8043905 w 12449404"/>
              <a:gd name="connsiteY15" fmla="*/ 744644 h 2048448"/>
              <a:gd name="connsiteX16" fmla="*/ 8497281 w 12449404"/>
              <a:gd name="connsiteY16" fmla="*/ 744644 h 2048448"/>
              <a:gd name="connsiteX17" fmla="*/ 8497281 w 12449404"/>
              <a:gd name="connsiteY17" fmla="*/ 777377 h 2048448"/>
              <a:gd name="connsiteX18" fmla="*/ 8516897 w 12449404"/>
              <a:gd name="connsiteY18" fmla="*/ 777377 h 2048448"/>
              <a:gd name="connsiteX19" fmla="*/ 8516897 w 12449404"/>
              <a:gd name="connsiteY19" fmla="*/ 965361 h 2048448"/>
              <a:gd name="connsiteX20" fmla="*/ 8865577 w 12449404"/>
              <a:gd name="connsiteY20" fmla="*/ 965361 h 2048448"/>
              <a:gd name="connsiteX21" fmla="*/ 8865577 w 12449404"/>
              <a:gd name="connsiteY21" fmla="*/ 525721 h 2048448"/>
              <a:gd name="connsiteX22" fmla="*/ 8968665 w 12449404"/>
              <a:gd name="connsiteY22" fmla="*/ 525721 h 2048448"/>
              <a:gd name="connsiteX23" fmla="*/ 8968665 w 12449404"/>
              <a:gd name="connsiteY23" fmla="*/ 386248 h 2048448"/>
              <a:gd name="connsiteX24" fmla="*/ 9271866 w 12449404"/>
              <a:gd name="connsiteY24" fmla="*/ 386248 h 2048448"/>
              <a:gd name="connsiteX25" fmla="*/ 9271866 w 12449404"/>
              <a:gd name="connsiteY25" fmla="*/ 525721 h 2048448"/>
              <a:gd name="connsiteX26" fmla="*/ 9368890 w 12449404"/>
              <a:gd name="connsiteY26" fmla="*/ 525721 h 2048448"/>
              <a:gd name="connsiteX27" fmla="*/ 9368890 w 12449404"/>
              <a:gd name="connsiteY27" fmla="*/ 58792 h 2048448"/>
              <a:gd name="connsiteX28" fmla="*/ 10072314 w 12449404"/>
              <a:gd name="connsiteY28" fmla="*/ 58792 h 2048448"/>
              <a:gd name="connsiteX29" fmla="*/ 10072314 w 12449404"/>
              <a:gd name="connsiteY29" fmla="*/ 616681 h 2048448"/>
              <a:gd name="connsiteX30" fmla="*/ 10514986 w 12449404"/>
              <a:gd name="connsiteY30" fmla="*/ 255872 h 2048448"/>
              <a:gd name="connsiteX31" fmla="*/ 10514986 w 12449404"/>
              <a:gd name="connsiteY31" fmla="*/ 643969 h 2048448"/>
              <a:gd name="connsiteX32" fmla="*/ 10757546 w 12449404"/>
              <a:gd name="connsiteY32" fmla="*/ 643969 h 2048448"/>
              <a:gd name="connsiteX33" fmla="*/ 10757546 w 12449404"/>
              <a:gd name="connsiteY33" fmla="*/ 525721 h 2048448"/>
              <a:gd name="connsiteX34" fmla="*/ 10860634 w 12449404"/>
              <a:gd name="connsiteY34" fmla="*/ 525721 h 2048448"/>
              <a:gd name="connsiteX35" fmla="*/ 10860634 w 12449404"/>
              <a:gd name="connsiteY35" fmla="*/ 386248 h 2048448"/>
              <a:gd name="connsiteX36" fmla="*/ 11163835 w 12449404"/>
              <a:gd name="connsiteY36" fmla="*/ 386248 h 2048448"/>
              <a:gd name="connsiteX37" fmla="*/ 11163835 w 12449404"/>
              <a:gd name="connsiteY37" fmla="*/ 525721 h 2048448"/>
              <a:gd name="connsiteX38" fmla="*/ 11266923 w 12449404"/>
              <a:gd name="connsiteY38" fmla="*/ 525721 h 2048448"/>
              <a:gd name="connsiteX39" fmla="*/ 11266923 w 12449404"/>
              <a:gd name="connsiteY39" fmla="*/ 965361 h 2048448"/>
              <a:gd name="connsiteX40" fmla="*/ 11612572 w 12449404"/>
              <a:gd name="connsiteY40" fmla="*/ 965361 h 2048448"/>
              <a:gd name="connsiteX41" fmla="*/ 11612572 w 12449404"/>
              <a:gd name="connsiteY41" fmla="*/ 777377 h 2048448"/>
              <a:gd name="connsiteX42" fmla="*/ 12088596 w 12449404"/>
              <a:gd name="connsiteY42" fmla="*/ 777377 h 2048448"/>
              <a:gd name="connsiteX43" fmla="*/ 12088596 w 12449404"/>
              <a:gd name="connsiteY43" fmla="*/ 1374681 h 2048448"/>
              <a:gd name="connsiteX44" fmla="*/ 12449404 w 12449404"/>
              <a:gd name="connsiteY44" fmla="*/ 1374681 h 2048448"/>
              <a:gd name="connsiteX45" fmla="*/ 12449404 w 12449404"/>
              <a:gd name="connsiteY45" fmla="*/ 1677881 h 2048448"/>
              <a:gd name="connsiteX46" fmla="*/ 12436715 w 12449404"/>
              <a:gd name="connsiteY46" fmla="*/ 1677881 h 2048448"/>
              <a:gd name="connsiteX47" fmla="*/ 12436715 w 12449404"/>
              <a:gd name="connsiteY47" fmla="*/ 2048448 h 2048448"/>
              <a:gd name="connsiteX48" fmla="*/ 0 w 12449404"/>
              <a:gd name="connsiteY48" fmla="*/ 2048448 h 2048448"/>
              <a:gd name="connsiteX49" fmla="*/ 0 w 12449404"/>
              <a:gd name="connsiteY49" fmla="*/ 1406374 h 2048448"/>
              <a:gd name="connsiteX50" fmla="*/ 45352 w 12449404"/>
              <a:gd name="connsiteY50" fmla="*/ 1406374 h 2048448"/>
              <a:gd name="connsiteX51" fmla="*/ 45352 w 12449404"/>
              <a:gd name="connsiteY51" fmla="*/ 1140624 h 2048448"/>
              <a:gd name="connsiteX52" fmla="*/ 657888 w 12449404"/>
              <a:gd name="connsiteY52" fmla="*/ 1140624 h 2048448"/>
              <a:gd name="connsiteX53" fmla="*/ 657888 w 12449404"/>
              <a:gd name="connsiteY53" fmla="*/ 879713 h 2048448"/>
              <a:gd name="connsiteX54" fmla="*/ 1116848 w 12449404"/>
              <a:gd name="connsiteY54" fmla="*/ 879713 h 2048448"/>
              <a:gd name="connsiteX55" fmla="*/ 1116848 w 12449404"/>
              <a:gd name="connsiteY55" fmla="*/ 1197168 h 2048448"/>
              <a:gd name="connsiteX56" fmla="*/ 1597874 w 12449404"/>
              <a:gd name="connsiteY56" fmla="*/ 1197168 h 2048448"/>
              <a:gd name="connsiteX57" fmla="*/ 1597874 w 12449404"/>
              <a:gd name="connsiteY57" fmla="*/ 807564 h 2048448"/>
              <a:gd name="connsiteX58" fmla="*/ 1701140 w 12449404"/>
              <a:gd name="connsiteY58" fmla="*/ 807564 h 2048448"/>
              <a:gd name="connsiteX59" fmla="*/ 1701140 w 12449404"/>
              <a:gd name="connsiteY59" fmla="*/ 662931 h 2048448"/>
              <a:gd name="connsiteX60" fmla="*/ 2018881 w 12449404"/>
              <a:gd name="connsiteY60" fmla="*/ 662931 h 2048448"/>
              <a:gd name="connsiteX61" fmla="*/ 2018881 w 12449404"/>
              <a:gd name="connsiteY61" fmla="*/ 807564 h 2048448"/>
              <a:gd name="connsiteX62" fmla="*/ 2122148 w 12449404"/>
              <a:gd name="connsiteY62" fmla="*/ 807564 h 2048448"/>
              <a:gd name="connsiteX63" fmla="*/ 2122148 w 12449404"/>
              <a:gd name="connsiteY63" fmla="*/ 939446 h 2048448"/>
              <a:gd name="connsiteX64" fmla="*/ 2484020 w 12449404"/>
              <a:gd name="connsiteY64" fmla="*/ 939446 h 2048448"/>
              <a:gd name="connsiteX65" fmla="*/ 2484020 w 12449404"/>
              <a:gd name="connsiteY65" fmla="*/ 744644 h 2048448"/>
              <a:gd name="connsiteX66" fmla="*/ 2549333 w 12449404"/>
              <a:gd name="connsiteY66" fmla="*/ 744644 h 2048448"/>
              <a:gd name="connsiteX67" fmla="*/ 2976519 w 12449404"/>
              <a:gd name="connsiteY67" fmla="*/ 744644 h 2048448"/>
              <a:gd name="connsiteX68" fmla="*/ 3008294 w 12449404"/>
              <a:gd name="connsiteY68" fmla="*/ 744644 h 2048448"/>
              <a:gd name="connsiteX69" fmla="*/ 3008294 w 12449404"/>
              <a:gd name="connsiteY69" fmla="*/ 879713 h 2048448"/>
              <a:gd name="connsiteX70" fmla="*/ 3356927 w 12449404"/>
              <a:gd name="connsiteY70" fmla="*/ 879713 h 2048448"/>
              <a:gd name="connsiteX71" fmla="*/ 3356927 w 12449404"/>
              <a:gd name="connsiteY71" fmla="*/ 172822 h 2048448"/>
              <a:gd name="connsiteX72" fmla="*/ 3743513 w 12449404"/>
              <a:gd name="connsiteY72" fmla="*/ 172822 h 2048448"/>
              <a:gd name="connsiteX73" fmla="*/ 3743513 w 12449404"/>
              <a:gd name="connsiteY73" fmla="*/ 606386 h 2048448"/>
              <a:gd name="connsiteX74" fmla="*/ 4305739 w 12449404"/>
              <a:gd name="connsiteY74" fmla="*/ 606386 h 2048448"/>
              <a:gd name="connsiteX75" fmla="*/ 4305739 w 12449404"/>
              <a:gd name="connsiteY75" fmla="*/ 744644 h 2048448"/>
              <a:gd name="connsiteX76" fmla="*/ 4796473 w 12449404"/>
              <a:gd name="connsiteY76" fmla="*/ 744644 h 2048448"/>
              <a:gd name="connsiteX77" fmla="*/ 4796473 w 12449404"/>
              <a:gd name="connsiteY77" fmla="*/ 907753 h 2048448"/>
              <a:gd name="connsiteX78" fmla="*/ 4966423 w 12449404"/>
              <a:gd name="connsiteY78" fmla="*/ 907753 h 2048448"/>
              <a:gd name="connsiteX79" fmla="*/ 4966423 w 12449404"/>
              <a:gd name="connsiteY79" fmla="*/ 939446 h 2048448"/>
              <a:gd name="connsiteX80" fmla="*/ 5157463 w 12449404"/>
              <a:gd name="connsiteY80" fmla="*/ 939446 h 2048448"/>
              <a:gd name="connsiteX81" fmla="*/ 5157463 w 12449404"/>
              <a:gd name="connsiteY81" fmla="*/ 483901 h 2048448"/>
              <a:gd name="connsiteX82" fmla="*/ 5264259 w 12449404"/>
              <a:gd name="connsiteY82" fmla="*/ 483901 h 2048448"/>
              <a:gd name="connsiteX83" fmla="*/ 5264259 w 12449404"/>
              <a:gd name="connsiteY83" fmla="*/ 339268 h 2048448"/>
              <a:gd name="connsiteX84" fmla="*/ 5578471 w 12449404"/>
              <a:gd name="connsiteY84" fmla="*/ 339268 h 2048448"/>
              <a:gd name="connsiteX85" fmla="*/ 5578471 w 12449404"/>
              <a:gd name="connsiteY85" fmla="*/ 483901 h 2048448"/>
              <a:gd name="connsiteX86" fmla="*/ 5679089 w 12449404"/>
              <a:gd name="connsiteY86" fmla="*/ 483901 h 204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2449404" h="2048448">
                <a:moveTo>
                  <a:pt x="5679089" y="0"/>
                </a:moveTo>
                <a:lnTo>
                  <a:pt x="6408130" y="0"/>
                </a:lnTo>
                <a:lnTo>
                  <a:pt x="6408130" y="578198"/>
                </a:lnTo>
                <a:lnTo>
                  <a:pt x="6867090" y="606386"/>
                </a:lnTo>
                <a:lnTo>
                  <a:pt x="7118635" y="606386"/>
                </a:lnTo>
                <a:lnTo>
                  <a:pt x="7118635" y="483901"/>
                </a:lnTo>
                <a:lnTo>
                  <a:pt x="7128240" y="483901"/>
                </a:lnTo>
                <a:lnTo>
                  <a:pt x="7128240" y="225552"/>
                </a:lnTo>
                <a:lnTo>
                  <a:pt x="7501176" y="225552"/>
                </a:lnTo>
                <a:lnTo>
                  <a:pt x="7501176" y="339268"/>
                </a:lnTo>
                <a:lnTo>
                  <a:pt x="7539643" y="339268"/>
                </a:lnTo>
                <a:lnTo>
                  <a:pt x="7539643" y="483901"/>
                </a:lnTo>
                <a:lnTo>
                  <a:pt x="7646440" y="483901"/>
                </a:lnTo>
                <a:lnTo>
                  <a:pt x="7646440" y="643969"/>
                </a:lnTo>
                <a:lnTo>
                  <a:pt x="8043905" y="643969"/>
                </a:lnTo>
                <a:lnTo>
                  <a:pt x="8043905" y="744644"/>
                </a:lnTo>
                <a:lnTo>
                  <a:pt x="8497281" y="744644"/>
                </a:lnTo>
                <a:lnTo>
                  <a:pt x="8497281" y="777377"/>
                </a:lnTo>
                <a:lnTo>
                  <a:pt x="8516897" y="777377"/>
                </a:lnTo>
                <a:lnTo>
                  <a:pt x="8516897" y="965361"/>
                </a:lnTo>
                <a:lnTo>
                  <a:pt x="8865577" y="965361"/>
                </a:lnTo>
                <a:lnTo>
                  <a:pt x="8865577" y="525721"/>
                </a:lnTo>
                <a:lnTo>
                  <a:pt x="8968665" y="525721"/>
                </a:lnTo>
                <a:lnTo>
                  <a:pt x="8968665" y="386248"/>
                </a:lnTo>
                <a:lnTo>
                  <a:pt x="9271866" y="386248"/>
                </a:lnTo>
                <a:lnTo>
                  <a:pt x="9271866" y="525721"/>
                </a:lnTo>
                <a:lnTo>
                  <a:pt x="9368890" y="525721"/>
                </a:lnTo>
                <a:lnTo>
                  <a:pt x="9368890" y="58792"/>
                </a:lnTo>
                <a:lnTo>
                  <a:pt x="10072314" y="58792"/>
                </a:lnTo>
                <a:lnTo>
                  <a:pt x="10072314" y="616681"/>
                </a:lnTo>
                <a:lnTo>
                  <a:pt x="10514986" y="255872"/>
                </a:lnTo>
                <a:lnTo>
                  <a:pt x="10514986" y="643969"/>
                </a:lnTo>
                <a:lnTo>
                  <a:pt x="10757546" y="643969"/>
                </a:lnTo>
                <a:lnTo>
                  <a:pt x="10757546" y="525721"/>
                </a:lnTo>
                <a:lnTo>
                  <a:pt x="10860634" y="525721"/>
                </a:lnTo>
                <a:lnTo>
                  <a:pt x="10860634" y="386248"/>
                </a:lnTo>
                <a:lnTo>
                  <a:pt x="11163835" y="386248"/>
                </a:lnTo>
                <a:lnTo>
                  <a:pt x="11163835" y="525721"/>
                </a:lnTo>
                <a:lnTo>
                  <a:pt x="11266923" y="525721"/>
                </a:lnTo>
                <a:lnTo>
                  <a:pt x="11266923" y="965361"/>
                </a:lnTo>
                <a:lnTo>
                  <a:pt x="11612572" y="965361"/>
                </a:lnTo>
                <a:lnTo>
                  <a:pt x="11612572" y="777377"/>
                </a:lnTo>
                <a:lnTo>
                  <a:pt x="12088596" y="777377"/>
                </a:lnTo>
                <a:lnTo>
                  <a:pt x="12088596" y="1374681"/>
                </a:lnTo>
                <a:lnTo>
                  <a:pt x="12449404" y="1374681"/>
                </a:lnTo>
                <a:lnTo>
                  <a:pt x="12449404" y="1677881"/>
                </a:lnTo>
                <a:lnTo>
                  <a:pt x="12436715" y="1677881"/>
                </a:lnTo>
                <a:lnTo>
                  <a:pt x="12436715" y="2048448"/>
                </a:lnTo>
                <a:lnTo>
                  <a:pt x="0" y="2048448"/>
                </a:lnTo>
                <a:lnTo>
                  <a:pt x="0" y="1406374"/>
                </a:lnTo>
                <a:lnTo>
                  <a:pt x="45352" y="1406374"/>
                </a:lnTo>
                <a:lnTo>
                  <a:pt x="45352" y="1140624"/>
                </a:lnTo>
                <a:lnTo>
                  <a:pt x="657888" y="1140624"/>
                </a:lnTo>
                <a:lnTo>
                  <a:pt x="657888" y="879713"/>
                </a:lnTo>
                <a:lnTo>
                  <a:pt x="1116848" y="879713"/>
                </a:lnTo>
                <a:lnTo>
                  <a:pt x="1116848" y="1197168"/>
                </a:lnTo>
                <a:lnTo>
                  <a:pt x="1597874" y="1197168"/>
                </a:lnTo>
                <a:lnTo>
                  <a:pt x="1597874" y="807564"/>
                </a:lnTo>
                <a:lnTo>
                  <a:pt x="1701140" y="807564"/>
                </a:lnTo>
                <a:lnTo>
                  <a:pt x="1701140" y="662931"/>
                </a:lnTo>
                <a:lnTo>
                  <a:pt x="2018881" y="662931"/>
                </a:lnTo>
                <a:lnTo>
                  <a:pt x="2018881" y="807564"/>
                </a:lnTo>
                <a:lnTo>
                  <a:pt x="2122148" y="807564"/>
                </a:lnTo>
                <a:lnTo>
                  <a:pt x="2122148" y="939446"/>
                </a:lnTo>
                <a:lnTo>
                  <a:pt x="2484020" y="939446"/>
                </a:lnTo>
                <a:lnTo>
                  <a:pt x="2484020" y="744644"/>
                </a:lnTo>
                <a:lnTo>
                  <a:pt x="2549333" y="744644"/>
                </a:lnTo>
                <a:lnTo>
                  <a:pt x="2976519" y="744644"/>
                </a:lnTo>
                <a:lnTo>
                  <a:pt x="3008294" y="744644"/>
                </a:lnTo>
                <a:lnTo>
                  <a:pt x="3008294" y="879713"/>
                </a:lnTo>
                <a:lnTo>
                  <a:pt x="3356927" y="879713"/>
                </a:lnTo>
                <a:lnTo>
                  <a:pt x="3356927" y="172822"/>
                </a:lnTo>
                <a:lnTo>
                  <a:pt x="3743513" y="172822"/>
                </a:lnTo>
                <a:lnTo>
                  <a:pt x="3743513" y="606386"/>
                </a:lnTo>
                <a:lnTo>
                  <a:pt x="4305739" y="606386"/>
                </a:lnTo>
                <a:lnTo>
                  <a:pt x="4305739" y="744644"/>
                </a:lnTo>
                <a:lnTo>
                  <a:pt x="4796473" y="744644"/>
                </a:lnTo>
                <a:lnTo>
                  <a:pt x="4796473" y="907753"/>
                </a:lnTo>
                <a:lnTo>
                  <a:pt x="4966423" y="907753"/>
                </a:lnTo>
                <a:lnTo>
                  <a:pt x="4966423" y="939446"/>
                </a:lnTo>
                <a:lnTo>
                  <a:pt x="5157463" y="939446"/>
                </a:lnTo>
                <a:lnTo>
                  <a:pt x="5157463" y="483901"/>
                </a:lnTo>
                <a:lnTo>
                  <a:pt x="5264259" y="483901"/>
                </a:lnTo>
                <a:lnTo>
                  <a:pt x="5264259" y="339268"/>
                </a:lnTo>
                <a:lnTo>
                  <a:pt x="5578471" y="339268"/>
                </a:lnTo>
                <a:lnTo>
                  <a:pt x="5578471" y="483901"/>
                </a:lnTo>
                <a:lnTo>
                  <a:pt x="5679089" y="483901"/>
                </a:lnTo>
                <a:close/>
              </a:path>
            </a:pathLst>
          </a:custGeom>
          <a:solidFill>
            <a:srgbClr val="409AE1">
              <a:alpha val="40000"/>
            </a:srgbClr>
          </a:solidFill>
          <a:ln>
            <a:noFill/>
          </a:ln>
        </p:spPr>
        <p:txBody>
          <a:bodyPr vert="horz" wrap="square" lIns="89643" tIns="44821" rIns="89643" bIns="44821" numCol="1" anchor="t" anchorCtr="0" compatLnSpc="1">
            <a:prstTxWarp prst="textNoShape">
              <a:avLst/>
            </a:prstTxWarp>
            <a:noAutofit/>
          </a:bodyPr>
          <a:lstStyle/>
          <a:p>
            <a:endParaRPr lang="en-US" sz="1372" kern="0">
              <a:solidFill>
                <a:srgbClr val="000000"/>
              </a:solidFill>
              <a:latin typeface="Arial"/>
              <a:ea typeface="Arial"/>
              <a:cs typeface="Arial"/>
              <a:sym typeface="Arial"/>
            </a:endParaRPr>
          </a:p>
        </p:txBody>
      </p:sp>
      <p:sp>
        <p:nvSpPr>
          <p:cNvPr id="9" name="Title 1"/>
          <p:cNvSpPr>
            <a:spLocks noGrp="1"/>
          </p:cNvSpPr>
          <p:nvPr>
            <p:ph type="title" hasCustomPrompt="1"/>
          </p:nvPr>
        </p:nvSpPr>
        <p:spPr>
          <a:xfrm>
            <a:off x="269302" y="2084187"/>
            <a:ext cx="8964185" cy="1793091"/>
          </a:xfrm>
          <a:noFill/>
        </p:spPr>
        <p:txBody>
          <a:bodyPr lIns="146304" tIns="91440" rIns="146304" bIns="91440" anchor="t" anchorCtr="0"/>
          <a:lstStyle>
            <a:lvl1pPr>
              <a:defRPr sz="5295" spc="-99"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2" y="3878575"/>
            <a:ext cx="7171337" cy="1792327"/>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Speaker name</a:t>
            </a:r>
          </a:p>
        </p:txBody>
      </p:sp>
      <p:pic>
        <p:nvPicPr>
          <p:cNvPr id="140" name="Picture 139"/>
          <p:cNvPicPr>
            <a:picLocks noChangeAspect="1"/>
          </p:cNvPicPr>
          <p:nvPr/>
        </p:nvPicPr>
        <p:blipFill>
          <a:blip r:embed="rId2"/>
          <a:stretch>
            <a:fillRect/>
          </a:stretch>
        </p:blipFill>
        <p:spPr bwMode="black">
          <a:xfrm>
            <a:off x="448213" y="471693"/>
            <a:ext cx="1454257" cy="304828"/>
          </a:xfrm>
          <a:prstGeom prst="rect">
            <a:avLst/>
          </a:prstGeom>
        </p:spPr>
      </p:pic>
      <p:grpSp>
        <p:nvGrpSpPr>
          <p:cNvPr id="141" name="Group 140"/>
          <p:cNvGrpSpPr>
            <a:grpSpLocks noChangeAspect="1"/>
          </p:cNvGrpSpPr>
          <p:nvPr/>
        </p:nvGrpSpPr>
        <p:grpSpPr bwMode="gray">
          <a:xfrm>
            <a:off x="7315751" y="3137934"/>
            <a:ext cx="4487477" cy="3470844"/>
            <a:chOff x="8496600" y="3495586"/>
            <a:chExt cx="3009906" cy="2327684"/>
          </a:xfrm>
        </p:grpSpPr>
        <p:sp>
          <p:nvSpPr>
            <p:cNvPr id="142" name="Freeform 9"/>
            <p:cNvSpPr>
              <a:spLocks/>
            </p:cNvSpPr>
            <p:nvPr/>
          </p:nvSpPr>
          <p:spPr bwMode="gray">
            <a:xfrm>
              <a:off x="8496600" y="5501008"/>
              <a:ext cx="646113" cy="82550"/>
            </a:xfrm>
            <a:custGeom>
              <a:avLst/>
              <a:gdLst>
                <a:gd name="T0" fmla="*/ 437 w 467"/>
                <a:gd name="T1" fmla="*/ 60 h 60"/>
                <a:gd name="T2" fmla="*/ 30 w 467"/>
                <a:gd name="T3" fmla="*/ 60 h 60"/>
                <a:gd name="T4" fmla="*/ 0 w 467"/>
                <a:gd name="T5" fmla="*/ 30 h 60"/>
                <a:gd name="T6" fmla="*/ 30 w 467"/>
                <a:gd name="T7" fmla="*/ 0 h 60"/>
                <a:gd name="T8" fmla="*/ 437 w 467"/>
                <a:gd name="T9" fmla="*/ 0 h 60"/>
                <a:gd name="T10" fmla="*/ 467 w 467"/>
                <a:gd name="T11" fmla="*/ 30 h 60"/>
                <a:gd name="T12" fmla="*/ 437 w 467"/>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467" h="60">
                  <a:moveTo>
                    <a:pt x="437" y="60"/>
                  </a:moveTo>
                  <a:cubicBezTo>
                    <a:pt x="30" y="60"/>
                    <a:pt x="30" y="60"/>
                    <a:pt x="30" y="60"/>
                  </a:cubicBezTo>
                  <a:cubicBezTo>
                    <a:pt x="13" y="60"/>
                    <a:pt x="0" y="46"/>
                    <a:pt x="0" y="30"/>
                  </a:cubicBezTo>
                  <a:cubicBezTo>
                    <a:pt x="0" y="13"/>
                    <a:pt x="13" y="0"/>
                    <a:pt x="30" y="0"/>
                  </a:cubicBezTo>
                  <a:cubicBezTo>
                    <a:pt x="437" y="0"/>
                    <a:pt x="437" y="0"/>
                    <a:pt x="437" y="0"/>
                  </a:cubicBezTo>
                  <a:cubicBezTo>
                    <a:pt x="453" y="0"/>
                    <a:pt x="467" y="13"/>
                    <a:pt x="467" y="30"/>
                  </a:cubicBezTo>
                  <a:cubicBezTo>
                    <a:pt x="467" y="46"/>
                    <a:pt x="453" y="60"/>
                    <a:pt x="437"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3" name="Freeform 10"/>
            <p:cNvSpPr>
              <a:spLocks/>
            </p:cNvSpPr>
            <p:nvPr/>
          </p:nvSpPr>
          <p:spPr bwMode="gray">
            <a:xfrm>
              <a:off x="10804831" y="3495586"/>
              <a:ext cx="701675" cy="371475"/>
            </a:xfrm>
            <a:custGeom>
              <a:avLst/>
              <a:gdLst>
                <a:gd name="T0" fmla="*/ 440 w 507"/>
                <a:gd name="T1" fmla="*/ 127 h 271"/>
                <a:gd name="T2" fmla="*/ 306 w 507"/>
                <a:gd name="T3" fmla="*/ 0 h 271"/>
                <a:gd name="T4" fmla="*/ 174 w 507"/>
                <a:gd name="T5" fmla="*/ 106 h 271"/>
                <a:gd name="T6" fmla="*/ 99 w 507"/>
                <a:gd name="T7" fmla="*/ 72 h 271"/>
                <a:gd name="T8" fmla="*/ 0 w 507"/>
                <a:gd name="T9" fmla="*/ 171 h 271"/>
                <a:gd name="T10" fmla="*/ 99 w 507"/>
                <a:gd name="T11" fmla="*/ 271 h 271"/>
                <a:gd name="T12" fmla="*/ 435 w 507"/>
                <a:gd name="T13" fmla="*/ 271 h 271"/>
                <a:gd name="T14" fmla="*/ 507 w 507"/>
                <a:gd name="T15" fmla="*/ 199 h 271"/>
                <a:gd name="T16" fmla="*/ 440 w 507"/>
                <a:gd name="T17" fmla="*/ 1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271">
                  <a:moveTo>
                    <a:pt x="440" y="127"/>
                  </a:moveTo>
                  <a:cubicBezTo>
                    <a:pt x="436" y="56"/>
                    <a:pt x="378" y="0"/>
                    <a:pt x="306" y="0"/>
                  </a:cubicBezTo>
                  <a:cubicBezTo>
                    <a:pt x="241" y="0"/>
                    <a:pt x="187" y="46"/>
                    <a:pt x="174" y="106"/>
                  </a:cubicBezTo>
                  <a:cubicBezTo>
                    <a:pt x="156" y="85"/>
                    <a:pt x="129" y="72"/>
                    <a:pt x="99" y="72"/>
                  </a:cubicBezTo>
                  <a:cubicBezTo>
                    <a:pt x="44" y="72"/>
                    <a:pt x="0" y="116"/>
                    <a:pt x="0" y="171"/>
                  </a:cubicBezTo>
                  <a:cubicBezTo>
                    <a:pt x="0" y="226"/>
                    <a:pt x="44" y="271"/>
                    <a:pt x="99" y="271"/>
                  </a:cubicBezTo>
                  <a:cubicBezTo>
                    <a:pt x="99" y="271"/>
                    <a:pt x="434" y="271"/>
                    <a:pt x="435" y="271"/>
                  </a:cubicBezTo>
                  <a:cubicBezTo>
                    <a:pt x="475" y="271"/>
                    <a:pt x="507" y="238"/>
                    <a:pt x="507" y="199"/>
                  </a:cubicBezTo>
                  <a:cubicBezTo>
                    <a:pt x="507" y="161"/>
                    <a:pt x="478" y="130"/>
                    <a:pt x="440"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4" name="Freeform 11"/>
            <p:cNvSpPr>
              <a:spLocks/>
            </p:cNvSpPr>
            <p:nvPr/>
          </p:nvSpPr>
          <p:spPr bwMode="gray">
            <a:xfrm>
              <a:off x="10001550" y="5497833"/>
              <a:ext cx="1504950" cy="82550"/>
            </a:xfrm>
            <a:custGeom>
              <a:avLst/>
              <a:gdLst>
                <a:gd name="T0" fmla="*/ 1059 w 1089"/>
                <a:gd name="T1" fmla="*/ 60 h 60"/>
                <a:gd name="T2" fmla="*/ 30 w 1089"/>
                <a:gd name="T3" fmla="*/ 60 h 60"/>
                <a:gd name="T4" fmla="*/ 0 w 1089"/>
                <a:gd name="T5" fmla="*/ 30 h 60"/>
                <a:gd name="T6" fmla="*/ 30 w 1089"/>
                <a:gd name="T7" fmla="*/ 0 h 60"/>
                <a:gd name="T8" fmla="*/ 1059 w 1089"/>
                <a:gd name="T9" fmla="*/ 0 h 60"/>
                <a:gd name="T10" fmla="*/ 1089 w 1089"/>
                <a:gd name="T11" fmla="*/ 30 h 60"/>
                <a:gd name="T12" fmla="*/ 1059 w 1089"/>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1089" h="60">
                  <a:moveTo>
                    <a:pt x="1059" y="60"/>
                  </a:moveTo>
                  <a:cubicBezTo>
                    <a:pt x="30" y="60"/>
                    <a:pt x="30" y="60"/>
                    <a:pt x="30" y="60"/>
                  </a:cubicBezTo>
                  <a:cubicBezTo>
                    <a:pt x="14" y="60"/>
                    <a:pt x="0" y="46"/>
                    <a:pt x="0" y="30"/>
                  </a:cubicBezTo>
                  <a:cubicBezTo>
                    <a:pt x="0" y="13"/>
                    <a:pt x="14" y="0"/>
                    <a:pt x="30" y="0"/>
                  </a:cubicBezTo>
                  <a:cubicBezTo>
                    <a:pt x="1059" y="0"/>
                    <a:pt x="1059" y="0"/>
                    <a:pt x="1059" y="0"/>
                  </a:cubicBezTo>
                  <a:cubicBezTo>
                    <a:pt x="1076" y="0"/>
                    <a:pt x="1089" y="13"/>
                    <a:pt x="1089" y="30"/>
                  </a:cubicBezTo>
                  <a:cubicBezTo>
                    <a:pt x="1089" y="46"/>
                    <a:pt x="1076" y="60"/>
                    <a:pt x="1059"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5" name="Freeform 12"/>
            <p:cNvSpPr>
              <a:spLocks/>
            </p:cNvSpPr>
            <p:nvPr/>
          </p:nvSpPr>
          <p:spPr bwMode="gray">
            <a:xfrm>
              <a:off x="9110962" y="5713733"/>
              <a:ext cx="1012825" cy="109537"/>
            </a:xfrm>
            <a:custGeom>
              <a:avLst/>
              <a:gdLst>
                <a:gd name="T0" fmla="*/ 692 w 732"/>
                <a:gd name="T1" fmla="*/ 80 h 80"/>
                <a:gd name="T2" fmla="*/ 40 w 732"/>
                <a:gd name="T3" fmla="*/ 80 h 80"/>
                <a:gd name="T4" fmla="*/ 0 w 732"/>
                <a:gd name="T5" fmla="*/ 40 h 80"/>
                <a:gd name="T6" fmla="*/ 40 w 732"/>
                <a:gd name="T7" fmla="*/ 0 h 80"/>
                <a:gd name="T8" fmla="*/ 692 w 732"/>
                <a:gd name="T9" fmla="*/ 0 h 80"/>
                <a:gd name="T10" fmla="*/ 732 w 732"/>
                <a:gd name="T11" fmla="*/ 40 h 80"/>
                <a:gd name="T12" fmla="*/ 692 w 732"/>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2" h="80">
                  <a:moveTo>
                    <a:pt x="692" y="80"/>
                  </a:moveTo>
                  <a:cubicBezTo>
                    <a:pt x="40" y="80"/>
                    <a:pt x="40" y="80"/>
                    <a:pt x="40" y="80"/>
                  </a:cubicBezTo>
                  <a:cubicBezTo>
                    <a:pt x="18" y="80"/>
                    <a:pt x="0" y="62"/>
                    <a:pt x="0" y="40"/>
                  </a:cubicBezTo>
                  <a:cubicBezTo>
                    <a:pt x="0" y="18"/>
                    <a:pt x="18" y="0"/>
                    <a:pt x="40" y="0"/>
                  </a:cubicBezTo>
                  <a:cubicBezTo>
                    <a:pt x="692" y="0"/>
                    <a:pt x="692" y="0"/>
                    <a:pt x="692" y="0"/>
                  </a:cubicBezTo>
                  <a:cubicBezTo>
                    <a:pt x="714" y="0"/>
                    <a:pt x="732" y="18"/>
                    <a:pt x="732" y="40"/>
                  </a:cubicBezTo>
                  <a:cubicBezTo>
                    <a:pt x="732" y="62"/>
                    <a:pt x="714" y="80"/>
                    <a:pt x="692" y="8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6" name="Freeform 13"/>
            <p:cNvSpPr>
              <a:spLocks/>
            </p:cNvSpPr>
            <p:nvPr/>
          </p:nvSpPr>
          <p:spPr bwMode="gray">
            <a:xfrm>
              <a:off x="8910937" y="4935858"/>
              <a:ext cx="33338" cy="77787"/>
            </a:xfrm>
            <a:custGeom>
              <a:avLst/>
              <a:gdLst>
                <a:gd name="T0" fmla="*/ 0 w 21"/>
                <a:gd name="T1" fmla="*/ 0 h 49"/>
                <a:gd name="T2" fmla="*/ 1 w 21"/>
                <a:gd name="T3" fmla="*/ 10 h 49"/>
                <a:gd name="T4" fmla="*/ 0 w 21"/>
                <a:gd name="T5" fmla="*/ 49 h 49"/>
                <a:gd name="T6" fmla="*/ 12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1" y="10"/>
                  </a:lnTo>
                  <a:lnTo>
                    <a:pt x="0" y="49"/>
                  </a:lnTo>
                  <a:lnTo>
                    <a:pt x="12"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7" name="Freeform 14"/>
            <p:cNvSpPr>
              <a:spLocks/>
            </p:cNvSpPr>
            <p:nvPr/>
          </p:nvSpPr>
          <p:spPr bwMode="gray">
            <a:xfrm>
              <a:off x="8929987" y="4935858"/>
              <a:ext cx="14288" cy="77787"/>
            </a:xfrm>
            <a:custGeom>
              <a:avLst/>
              <a:gdLst>
                <a:gd name="T0" fmla="*/ 5 w 9"/>
                <a:gd name="T1" fmla="*/ 0 h 49"/>
                <a:gd name="T2" fmla="*/ 5 w 9"/>
                <a:gd name="T3" fmla="*/ 11 h 49"/>
                <a:gd name="T4" fmla="*/ 0 w 9"/>
                <a:gd name="T5" fmla="*/ 49 h 49"/>
                <a:gd name="T6" fmla="*/ 9 w 9"/>
                <a:gd name="T7" fmla="*/ 11 h 49"/>
                <a:gd name="T8" fmla="*/ 9 w 9"/>
                <a:gd name="T9" fmla="*/ 0 h 49"/>
                <a:gd name="T10" fmla="*/ 5 w 9"/>
                <a:gd name="T11" fmla="*/ 0 h 49"/>
              </a:gdLst>
              <a:ahLst/>
              <a:cxnLst>
                <a:cxn ang="0">
                  <a:pos x="T0" y="T1"/>
                </a:cxn>
                <a:cxn ang="0">
                  <a:pos x="T2" y="T3"/>
                </a:cxn>
                <a:cxn ang="0">
                  <a:pos x="T4" y="T5"/>
                </a:cxn>
                <a:cxn ang="0">
                  <a:pos x="T6" y="T7"/>
                </a:cxn>
                <a:cxn ang="0">
                  <a:pos x="T8" y="T9"/>
                </a:cxn>
                <a:cxn ang="0">
                  <a:pos x="T10" y="T11"/>
                </a:cxn>
              </a:cxnLst>
              <a:rect l="0" t="0" r="r" b="b"/>
              <a:pathLst>
                <a:path w="9" h="49">
                  <a:moveTo>
                    <a:pt x="5" y="0"/>
                  </a:moveTo>
                  <a:lnTo>
                    <a:pt x="5" y="11"/>
                  </a:lnTo>
                  <a:lnTo>
                    <a:pt x="0" y="49"/>
                  </a:lnTo>
                  <a:lnTo>
                    <a:pt x="9" y="11"/>
                  </a:lnTo>
                  <a:lnTo>
                    <a:pt x="9" y="0"/>
                  </a:lnTo>
                  <a:lnTo>
                    <a:pt x="5"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8" name="Freeform 15"/>
            <p:cNvSpPr>
              <a:spLocks/>
            </p:cNvSpPr>
            <p:nvPr/>
          </p:nvSpPr>
          <p:spPr bwMode="gray">
            <a:xfrm>
              <a:off x="8910937" y="4935858"/>
              <a:ext cx="6350" cy="77787"/>
            </a:xfrm>
            <a:custGeom>
              <a:avLst/>
              <a:gdLst>
                <a:gd name="T0" fmla="*/ 0 w 4"/>
                <a:gd name="T1" fmla="*/ 0 h 49"/>
                <a:gd name="T2" fmla="*/ 1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1"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9" name="Freeform 16"/>
            <p:cNvSpPr>
              <a:spLocks/>
            </p:cNvSpPr>
            <p:nvPr/>
          </p:nvSpPr>
          <p:spPr bwMode="gray">
            <a:xfrm>
              <a:off x="8912525" y="4997770"/>
              <a:ext cx="33338" cy="47625"/>
            </a:xfrm>
            <a:custGeom>
              <a:avLst/>
              <a:gdLst>
                <a:gd name="T0" fmla="*/ 0 w 24"/>
                <a:gd name="T1" fmla="*/ 0 h 34"/>
                <a:gd name="T2" fmla="*/ 0 w 24"/>
                <a:gd name="T3" fmla="*/ 34 h 34"/>
                <a:gd name="T4" fmla="*/ 22 w 24"/>
                <a:gd name="T5" fmla="*/ 34 h 34"/>
                <a:gd name="T6" fmla="*/ 24 w 24"/>
                <a:gd name="T7" fmla="*/ 32 h 34"/>
                <a:gd name="T8" fmla="*/ 24 w 24"/>
                <a:gd name="T9" fmla="*/ 27 h 34"/>
                <a:gd name="T10" fmla="*/ 22 w 24"/>
                <a:gd name="T11" fmla="*/ 24 h 34"/>
                <a:gd name="T12" fmla="*/ 15 w 24"/>
                <a:gd name="T13" fmla="*/ 16 h 34"/>
                <a:gd name="T14" fmla="*/ 15 w 24"/>
                <a:gd name="T15" fmla="*/ 0 h 34"/>
                <a:gd name="T16" fmla="*/ 0 w 2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4">
                  <a:moveTo>
                    <a:pt x="0" y="0"/>
                  </a:moveTo>
                  <a:cubicBezTo>
                    <a:pt x="0" y="34"/>
                    <a:pt x="0" y="34"/>
                    <a:pt x="0" y="34"/>
                  </a:cubicBezTo>
                  <a:cubicBezTo>
                    <a:pt x="22" y="34"/>
                    <a:pt x="22" y="34"/>
                    <a:pt x="22" y="34"/>
                  </a:cubicBezTo>
                  <a:cubicBezTo>
                    <a:pt x="22" y="34"/>
                    <a:pt x="24" y="34"/>
                    <a:pt x="24" y="32"/>
                  </a:cubicBezTo>
                  <a:cubicBezTo>
                    <a:pt x="24" y="30"/>
                    <a:pt x="24" y="27"/>
                    <a:pt x="24" y="27"/>
                  </a:cubicBezTo>
                  <a:cubicBezTo>
                    <a:pt x="24" y="27"/>
                    <a:pt x="24" y="26"/>
                    <a:pt x="22" y="24"/>
                  </a:cubicBezTo>
                  <a:cubicBezTo>
                    <a:pt x="20" y="23"/>
                    <a:pt x="16" y="18"/>
                    <a:pt x="15" y="16"/>
                  </a:cubicBezTo>
                  <a:cubicBezTo>
                    <a:pt x="15" y="0"/>
                    <a:pt x="15" y="0"/>
                    <a:pt x="15"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0" name="Freeform 17"/>
            <p:cNvSpPr>
              <a:spLocks/>
            </p:cNvSpPr>
            <p:nvPr/>
          </p:nvSpPr>
          <p:spPr bwMode="gray">
            <a:xfrm>
              <a:off x="8912525" y="5042220"/>
              <a:ext cx="33338" cy="4762"/>
            </a:xfrm>
            <a:custGeom>
              <a:avLst/>
              <a:gdLst>
                <a:gd name="T0" fmla="*/ 24 w 24"/>
                <a:gd name="T1" fmla="*/ 0 h 4"/>
                <a:gd name="T2" fmla="*/ 24 w 24"/>
                <a:gd name="T3" fmla="*/ 2 h 4"/>
                <a:gd name="T4" fmla="*/ 22 w 24"/>
                <a:gd name="T5" fmla="*/ 4 h 4"/>
                <a:gd name="T6" fmla="*/ 0 w 24"/>
                <a:gd name="T7" fmla="*/ 4 h 4"/>
                <a:gd name="T8" fmla="*/ 0 w 24"/>
                <a:gd name="T9" fmla="*/ 2 h 4"/>
                <a:gd name="T10" fmla="*/ 22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2" y="4"/>
                    <a:pt x="22" y="4"/>
                  </a:cubicBezTo>
                  <a:cubicBezTo>
                    <a:pt x="0" y="4"/>
                    <a:pt x="0" y="4"/>
                    <a:pt x="0" y="4"/>
                  </a:cubicBezTo>
                  <a:cubicBezTo>
                    <a:pt x="0" y="2"/>
                    <a:pt x="0" y="2"/>
                    <a:pt x="0" y="2"/>
                  </a:cubicBezTo>
                  <a:cubicBezTo>
                    <a:pt x="22" y="2"/>
                    <a:pt x="22" y="2"/>
                    <a:pt x="22" y="2"/>
                  </a:cubicBezTo>
                  <a:cubicBezTo>
                    <a:pt x="22"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1" name="Freeform 18"/>
            <p:cNvSpPr>
              <a:spLocks/>
            </p:cNvSpPr>
            <p:nvPr/>
          </p:nvSpPr>
          <p:spPr bwMode="gray">
            <a:xfrm>
              <a:off x="8933162" y="5019995"/>
              <a:ext cx="12700" cy="25400"/>
            </a:xfrm>
            <a:custGeom>
              <a:avLst/>
              <a:gdLst>
                <a:gd name="T0" fmla="*/ 7 w 9"/>
                <a:gd name="T1" fmla="*/ 18 h 18"/>
                <a:gd name="T2" fmla="*/ 9 w 9"/>
                <a:gd name="T3" fmla="*/ 16 h 18"/>
                <a:gd name="T4" fmla="*/ 9 w 9"/>
                <a:gd name="T5" fmla="*/ 11 h 18"/>
                <a:gd name="T6" fmla="*/ 7 w 9"/>
                <a:gd name="T7" fmla="*/ 8 h 18"/>
                <a:gd name="T8" fmla="*/ 0 w 9"/>
                <a:gd name="T9" fmla="*/ 0 h 18"/>
                <a:gd name="T10" fmla="*/ 0 w 9"/>
                <a:gd name="T11" fmla="*/ 18 h 18"/>
                <a:gd name="T12" fmla="*/ 7 w 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7" y="18"/>
                  </a:moveTo>
                  <a:cubicBezTo>
                    <a:pt x="7" y="18"/>
                    <a:pt x="9" y="18"/>
                    <a:pt x="9" y="16"/>
                  </a:cubicBezTo>
                  <a:cubicBezTo>
                    <a:pt x="9" y="14"/>
                    <a:pt x="9" y="11"/>
                    <a:pt x="9" y="11"/>
                  </a:cubicBezTo>
                  <a:cubicBezTo>
                    <a:pt x="9" y="11"/>
                    <a:pt x="9" y="10"/>
                    <a:pt x="7" y="8"/>
                  </a:cubicBezTo>
                  <a:cubicBezTo>
                    <a:pt x="5" y="7"/>
                    <a:pt x="1" y="2"/>
                    <a:pt x="0" y="0"/>
                  </a:cubicBezTo>
                  <a:cubicBezTo>
                    <a:pt x="0" y="18"/>
                    <a:pt x="0" y="18"/>
                    <a:pt x="0" y="18"/>
                  </a:cubicBezTo>
                  <a:lnTo>
                    <a:pt x="7" y="18"/>
                  </a:lnTo>
                  <a:close/>
                </a:path>
              </a:pathLst>
            </a:custGeom>
            <a:solidFill>
              <a:srgbClr val="31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2" name="Freeform 19"/>
            <p:cNvSpPr>
              <a:spLocks/>
            </p:cNvSpPr>
            <p:nvPr/>
          </p:nvSpPr>
          <p:spPr bwMode="gray">
            <a:xfrm>
              <a:off x="8874425" y="4935858"/>
              <a:ext cx="33338" cy="77787"/>
            </a:xfrm>
            <a:custGeom>
              <a:avLst/>
              <a:gdLst>
                <a:gd name="T0" fmla="*/ 0 w 21"/>
                <a:gd name="T1" fmla="*/ 0 h 49"/>
                <a:gd name="T2" fmla="*/ 0 w 21"/>
                <a:gd name="T3" fmla="*/ 10 h 49"/>
                <a:gd name="T4" fmla="*/ 0 w 21"/>
                <a:gd name="T5" fmla="*/ 49 h 49"/>
                <a:gd name="T6" fmla="*/ 13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0" y="10"/>
                  </a:lnTo>
                  <a:lnTo>
                    <a:pt x="0" y="49"/>
                  </a:lnTo>
                  <a:lnTo>
                    <a:pt x="13"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3" name="Freeform 20"/>
            <p:cNvSpPr>
              <a:spLocks/>
            </p:cNvSpPr>
            <p:nvPr/>
          </p:nvSpPr>
          <p:spPr bwMode="gray">
            <a:xfrm>
              <a:off x="8895062" y="4935858"/>
              <a:ext cx="12700" cy="77787"/>
            </a:xfrm>
            <a:custGeom>
              <a:avLst/>
              <a:gdLst>
                <a:gd name="T0" fmla="*/ 4 w 8"/>
                <a:gd name="T1" fmla="*/ 0 h 49"/>
                <a:gd name="T2" fmla="*/ 4 w 8"/>
                <a:gd name="T3" fmla="*/ 11 h 49"/>
                <a:gd name="T4" fmla="*/ 0 w 8"/>
                <a:gd name="T5" fmla="*/ 49 h 49"/>
                <a:gd name="T6" fmla="*/ 8 w 8"/>
                <a:gd name="T7" fmla="*/ 11 h 49"/>
                <a:gd name="T8" fmla="*/ 8 w 8"/>
                <a:gd name="T9" fmla="*/ 0 h 49"/>
                <a:gd name="T10" fmla="*/ 4 w 8"/>
                <a:gd name="T11" fmla="*/ 0 h 49"/>
              </a:gdLst>
              <a:ahLst/>
              <a:cxnLst>
                <a:cxn ang="0">
                  <a:pos x="T0" y="T1"/>
                </a:cxn>
                <a:cxn ang="0">
                  <a:pos x="T2" y="T3"/>
                </a:cxn>
                <a:cxn ang="0">
                  <a:pos x="T4" y="T5"/>
                </a:cxn>
                <a:cxn ang="0">
                  <a:pos x="T6" y="T7"/>
                </a:cxn>
                <a:cxn ang="0">
                  <a:pos x="T8" y="T9"/>
                </a:cxn>
                <a:cxn ang="0">
                  <a:pos x="T10" y="T11"/>
                </a:cxn>
              </a:cxnLst>
              <a:rect l="0" t="0" r="r" b="b"/>
              <a:pathLst>
                <a:path w="8" h="49">
                  <a:moveTo>
                    <a:pt x="4" y="0"/>
                  </a:moveTo>
                  <a:lnTo>
                    <a:pt x="4" y="11"/>
                  </a:lnTo>
                  <a:lnTo>
                    <a:pt x="0" y="49"/>
                  </a:lnTo>
                  <a:lnTo>
                    <a:pt x="8" y="11"/>
                  </a:lnTo>
                  <a:lnTo>
                    <a:pt x="8" y="0"/>
                  </a:lnTo>
                  <a:lnTo>
                    <a:pt x="4"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4" name="Freeform 21"/>
            <p:cNvSpPr>
              <a:spLocks/>
            </p:cNvSpPr>
            <p:nvPr/>
          </p:nvSpPr>
          <p:spPr bwMode="gray">
            <a:xfrm>
              <a:off x="8874425" y="4935858"/>
              <a:ext cx="6350" cy="77787"/>
            </a:xfrm>
            <a:custGeom>
              <a:avLst/>
              <a:gdLst>
                <a:gd name="T0" fmla="*/ 0 w 4"/>
                <a:gd name="T1" fmla="*/ 0 h 49"/>
                <a:gd name="T2" fmla="*/ 0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0"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5" name="Freeform 22"/>
            <p:cNvSpPr>
              <a:spLocks/>
            </p:cNvSpPr>
            <p:nvPr/>
          </p:nvSpPr>
          <p:spPr bwMode="gray">
            <a:xfrm>
              <a:off x="8874425" y="4997770"/>
              <a:ext cx="34925" cy="47625"/>
            </a:xfrm>
            <a:custGeom>
              <a:avLst/>
              <a:gdLst>
                <a:gd name="T0" fmla="*/ 0 w 25"/>
                <a:gd name="T1" fmla="*/ 0 h 34"/>
                <a:gd name="T2" fmla="*/ 0 w 25"/>
                <a:gd name="T3" fmla="*/ 34 h 34"/>
                <a:gd name="T4" fmla="*/ 23 w 25"/>
                <a:gd name="T5" fmla="*/ 34 h 34"/>
                <a:gd name="T6" fmla="*/ 24 w 25"/>
                <a:gd name="T7" fmla="*/ 32 h 34"/>
                <a:gd name="T8" fmla="*/ 24 w 25"/>
                <a:gd name="T9" fmla="*/ 27 h 34"/>
                <a:gd name="T10" fmla="*/ 22 w 25"/>
                <a:gd name="T11" fmla="*/ 24 h 34"/>
                <a:gd name="T12" fmla="*/ 16 w 25"/>
                <a:gd name="T13" fmla="*/ 16 h 34"/>
                <a:gd name="T14" fmla="*/ 16 w 25"/>
                <a:gd name="T15" fmla="*/ 0 h 34"/>
                <a:gd name="T16" fmla="*/ 0 w 2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4">
                  <a:moveTo>
                    <a:pt x="0" y="0"/>
                  </a:moveTo>
                  <a:cubicBezTo>
                    <a:pt x="0" y="34"/>
                    <a:pt x="0" y="34"/>
                    <a:pt x="0" y="34"/>
                  </a:cubicBezTo>
                  <a:cubicBezTo>
                    <a:pt x="23" y="34"/>
                    <a:pt x="23" y="34"/>
                    <a:pt x="23" y="34"/>
                  </a:cubicBezTo>
                  <a:cubicBezTo>
                    <a:pt x="23" y="34"/>
                    <a:pt x="24" y="34"/>
                    <a:pt x="24" y="32"/>
                  </a:cubicBezTo>
                  <a:cubicBezTo>
                    <a:pt x="24" y="30"/>
                    <a:pt x="24" y="27"/>
                    <a:pt x="24" y="27"/>
                  </a:cubicBezTo>
                  <a:cubicBezTo>
                    <a:pt x="24" y="27"/>
                    <a:pt x="25" y="26"/>
                    <a:pt x="22" y="24"/>
                  </a:cubicBezTo>
                  <a:cubicBezTo>
                    <a:pt x="20" y="23"/>
                    <a:pt x="16" y="18"/>
                    <a:pt x="16" y="16"/>
                  </a:cubicBezTo>
                  <a:cubicBezTo>
                    <a:pt x="16" y="0"/>
                    <a:pt x="16" y="0"/>
                    <a:pt x="16"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6" name="Freeform 23"/>
            <p:cNvSpPr>
              <a:spLocks/>
            </p:cNvSpPr>
            <p:nvPr/>
          </p:nvSpPr>
          <p:spPr bwMode="gray">
            <a:xfrm>
              <a:off x="8874425" y="5042220"/>
              <a:ext cx="33338" cy="4762"/>
            </a:xfrm>
            <a:custGeom>
              <a:avLst/>
              <a:gdLst>
                <a:gd name="T0" fmla="*/ 24 w 24"/>
                <a:gd name="T1" fmla="*/ 0 h 4"/>
                <a:gd name="T2" fmla="*/ 24 w 24"/>
                <a:gd name="T3" fmla="*/ 2 h 4"/>
                <a:gd name="T4" fmla="*/ 23 w 24"/>
                <a:gd name="T5" fmla="*/ 4 h 4"/>
                <a:gd name="T6" fmla="*/ 0 w 24"/>
                <a:gd name="T7" fmla="*/ 4 h 4"/>
                <a:gd name="T8" fmla="*/ 0 w 24"/>
                <a:gd name="T9" fmla="*/ 2 h 4"/>
                <a:gd name="T10" fmla="*/ 23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3" y="4"/>
                    <a:pt x="23" y="4"/>
                  </a:cubicBezTo>
                  <a:cubicBezTo>
                    <a:pt x="0" y="4"/>
                    <a:pt x="0" y="4"/>
                    <a:pt x="0" y="4"/>
                  </a:cubicBezTo>
                  <a:cubicBezTo>
                    <a:pt x="0" y="2"/>
                    <a:pt x="0" y="2"/>
                    <a:pt x="0" y="2"/>
                  </a:cubicBezTo>
                  <a:cubicBezTo>
                    <a:pt x="23" y="2"/>
                    <a:pt x="23" y="2"/>
                    <a:pt x="23" y="2"/>
                  </a:cubicBezTo>
                  <a:cubicBezTo>
                    <a:pt x="23"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7" name="Freeform 24"/>
            <p:cNvSpPr>
              <a:spLocks/>
            </p:cNvSpPr>
            <p:nvPr/>
          </p:nvSpPr>
          <p:spPr bwMode="gray">
            <a:xfrm>
              <a:off x="8896650" y="5019995"/>
              <a:ext cx="11113" cy="25400"/>
            </a:xfrm>
            <a:custGeom>
              <a:avLst/>
              <a:gdLst>
                <a:gd name="T0" fmla="*/ 0 w 8"/>
                <a:gd name="T1" fmla="*/ 0 h 18"/>
                <a:gd name="T2" fmla="*/ 0 w 8"/>
                <a:gd name="T3" fmla="*/ 18 h 18"/>
                <a:gd name="T4" fmla="*/ 7 w 8"/>
                <a:gd name="T5" fmla="*/ 18 h 18"/>
                <a:gd name="T6" fmla="*/ 8 w 8"/>
                <a:gd name="T7" fmla="*/ 16 h 18"/>
                <a:gd name="T8" fmla="*/ 8 w 8"/>
                <a:gd name="T9" fmla="*/ 11 h 18"/>
                <a:gd name="T10" fmla="*/ 8 w 8"/>
                <a:gd name="T11" fmla="*/ 11 h 18"/>
                <a:gd name="T12" fmla="*/ 8 w 8"/>
                <a:gd name="T13" fmla="*/ 11 h 18"/>
                <a:gd name="T14" fmla="*/ 8 w 8"/>
                <a:gd name="T15" fmla="*/ 11 h 18"/>
                <a:gd name="T16" fmla="*/ 6 w 8"/>
                <a:gd name="T17" fmla="*/ 8 h 18"/>
                <a:gd name="T18" fmla="*/ 0 w 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8">
                  <a:moveTo>
                    <a:pt x="0" y="0"/>
                  </a:moveTo>
                  <a:cubicBezTo>
                    <a:pt x="0" y="18"/>
                    <a:pt x="0" y="18"/>
                    <a:pt x="0" y="18"/>
                  </a:cubicBezTo>
                  <a:cubicBezTo>
                    <a:pt x="7" y="18"/>
                    <a:pt x="7" y="18"/>
                    <a:pt x="7" y="18"/>
                  </a:cubicBezTo>
                  <a:cubicBezTo>
                    <a:pt x="7" y="18"/>
                    <a:pt x="8" y="18"/>
                    <a:pt x="8" y="16"/>
                  </a:cubicBezTo>
                  <a:cubicBezTo>
                    <a:pt x="8" y="14"/>
                    <a:pt x="8" y="11"/>
                    <a:pt x="8" y="11"/>
                  </a:cubicBezTo>
                  <a:cubicBezTo>
                    <a:pt x="8" y="11"/>
                    <a:pt x="8" y="11"/>
                    <a:pt x="8" y="11"/>
                  </a:cubicBezTo>
                  <a:cubicBezTo>
                    <a:pt x="8" y="11"/>
                    <a:pt x="8" y="11"/>
                    <a:pt x="8" y="11"/>
                  </a:cubicBezTo>
                  <a:cubicBezTo>
                    <a:pt x="8" y="11"/>
                    <a:pt x="8" y="11"/>
                    <a:pt x="8" y="11"/>
                  </a:cubicBezTo>
                  <a:cubicBezTo>
                    <a:pt x="8" y="10"/>
                    <a:pt x="8" y="9"/>
                    <a:pt x="6" y="8"/>
                  </a:cubicBezTo>
                  <a:cubicBezTo>
                    <a:pt x="4" y="7"/>
                    <a:pt x="0" y="2"/>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8" name="Freeform 25"/>
            <p:cNvSpPr>
              <a:spLocks/>
            </p:cNvSpPr>
            <p:nvPr/>
          </p:nvSpPr>
          <p:spPr bwMode="gray">
            <a:xfrm>
              <a:off x="8929987" y="4756470"/>
              <a:ext cx="9525" cy="1587"/>
            </a:xfrm>
            <a:custGeom>
              <a:avLst/>
              <a:gdLst>
                <a:gd name="T0" fmla="*/ 0 w 6"/>
                <a:gd name="T1" fmla="*/ 0 h 1"/>
                <a:gd name="T2" fmla="*/ 6 w 6"/>
                <a:gd name="T3" fmla="*/ 1 h 1"/>
                <a:gd name="T4" fmla="*/ 6 w 6"/>
                <a:gd name="T5" fmla="*/ 1 h 1"/>
                <a:gd name="T6" fmla="*/ 0 w 6"/>
                <a:gd name="T7" fmla="*/ 0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6" y="1"/>
                  </a:lnTo>
                  <a:lnTo>
                    <a:pt x="6" y="1"/>
                  </a:lnTo>
                  <a:lnTo>
                    <a:pt x="0" y="0"/>
                  </a:lnTo>
                  <a:lnTo>
                    <a:pt x="0" y="0"/>
                  </a:lnTo>
                  <a:close/>
                </a:path>
              </a:pathLst>
            </a:custGeom>
            <a:solidFill>
              <a:srgbClr val="FBD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9" name="Freeform 26"/>
            <p:cNvSpPr>
              <a:spLocks/>
            </p:cNvSpPr>
            <p:nvPr/>
          </p:nvSpPr>
          <p:spPr bwMode="gray">
            <a:xfrm>
              <a:off x="8917287" y="4731070"/>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0" name="Freeform 27"/>
            <p:cNvSpPr>
              <a:spLocks/>
            </p:cNvSpPr>
            <p:nvPr/>
          </p:nvSpPr>
          <p:spPr bwMode="gray">
            <a:xfrm>
              <a:off x="8899825" y="4724720"/>
              <a:ext cx="50800" cy="57150"/>
            </a:xfrm>
            <a:custGeom>
              <a:avLst/>
              <a:gdLst>
                <a:gd name="T0" fmla="*/ 33 w 36"/>
                <a:gd name="T1" fmla="*/ 16 h 42"/>
                <a:gd name="T2" fmla="*/ 28 w 36"/>
                <a:gd name="T3" fmla="*/ 7 h 42"/>
                <a:gd name="T4" fmla="*/ 27 w 36"/>
                <a:gd name="T5" fmla="*/ 5 h 42"/>
                <a:gd name="T6" fmla="*/ 27 w 36"/>
                <a:gd name="T7" fmla="*/ 5 h 42"/>
                <a:gd name="T8" fmla="*/ 17 w 36"/>
                <a:gd name="T9" fmla="*/ 4 h 42"/>
                <a:gd name="T10" fmla="*/ 13 w 36"/>
                <a:gd name="T11" fmla="*/ 0 h 42"/>
                <a:gd name="T12" fmla="*/ 13 w 36"/>
                <a:gd name="T13" fmla="*/ 0 h 42"/>
                <a:gd name="T14" fmla="*/ 13 w 36"/>
                <a:gd name="T15" fmla="*/ 5 h 42"/>
                <a:gd name="T16" fmla="*/ 13 w 36"/>
                <a:gd name="T17" fmla="*/ 6 h 42"/>
                <a:gd name="T18" fmla="*/ 13 w 36"/>
                <a:gd name="T19" fmla="*/ 11 h 42"/>
                <a:gd name="T20" fmla="*/ 14 w 36"/>
                <a:gd name="T21" fmla="*/ 14 h 42"/>
                <a:gd name="T22" fmla="*/ 11 w 36"/>
                <a:gd name="T23" fmla="*/ 14 h 42"/>
                <a:gd name="T24" fmla="*/ 6 w 36"/>
                <a:gd name="T25" fmla="*/ 11 h 42"/>
                <a:gd name="T26" fmla="*/ 3 w 36"/>
                <a:gd name="T27" fmla="*/ 12 h 42"/>
                <a:gd name="T28" fmla="*/ 4 w 36"/>
                <a:gd name="T29" fmla="*/ 17 h 42"/>
                <a:gd name="T30" fmla="*/ 5 w 36"/>
                <a:gd name="T31" fmla="*/ 20 h 42"/>
                <a:gd name="T32" fmla="*/ 6 w 36"/>
                <a:gd name="T33" fmla="*/ 22 h 42"/>
                <a:gd name="T34" fmla="*/ 6 w 36"/>
                <a:gd name="T35" fmla="*/ 22 h 42"/>
                <a:gd name="T36" fmla="*/ 6 w 36"/>
                <a:gd name="T37" fmla="*/ 22 h 42"/>
                <a:gd name="T38" fmla="*/ 2 w 36"/>
                <a:gd name="T39" fmla="*/ 31 h 42"/>
                <a:gd name="T40" fmla="*/ 0 w 36"/>
                <a:gd name="T41" fmla="*/ 30 h 42"/>
                <a:gd name="T42" fmla="*/ 2 w 36"/>
                <a:gd name="T43" fmla="*/ 41 h 42"/>
                <a:gd name="T44" fmla="*/ 19 w 36"/>
                <a:gd name="T45" fmla="*/ 42 h 42"/>
                <a:gd name="T46" fmla="*/ 18 w 36"/>
                <a:gd name="T47" fmla="*/ 36 h 42"/>
                <a:gd name="T48" fmla="*/ 23 w 36"/>
                <a:gd name="T49" fmla="*/ 37 h 42"/>
                <a:gd name="T50" fmla="*/ 28 w 36"/>
                <a:gd name="T51" fmla="*/ 34 h 42"/>
                <a:gd name="T52" fmla="*/ 29 w 36"/>
                <a:gd name="T53" fmla="*/ 29 h 42"/>
                <a:gd name="T54" fmla="*/ 29 w 36"/>
                <a:gd name="T55" fmla="*/ 24 h 42"/>
                <a:gd name="T56" fmla="*/ 30 w 36"/>
                <a:gd name="T57" fmla="*/ 20 h 42"/>
                <a:gd name="T58" fmla="*/ 33 w 36"/>
                <a:gd name="T59"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2">
                  <a:moveTo>
                    <a:pt x="33" y="16"/>
                  </a:moveTo>
                  <a:cubicBezTo>
                    <a:pt x="33" y="16"/>
                    <a:pt x="28" y="8"/>
                    <a:pt x="28" y="7"/>
                  </a:cubicBezTo>
                  <a:cubicBezTo>
                    <a:pt x="27" y="6"/>
                    <a:pt x="27" y="5"/>
                    <a:pt x="27" y="5"/>
                  </a:cubicBezTo>
                  <a:cubicBezTo>
                    <a:pt x="27" y="5"/>
                    <a:pt x="27" y="5"/>
                    <a:pt x="27" y="5"/>
                  </a:cubicBezTo>
                  <a:cubicBezTo>
                    <a:pt x="23" y="6"/>
                    <a:pt x="20" y="5"/>
                    <a:pt x="17" y="4"/>
                  </a:cubicBezTo>
                  <a:cubicBezTo>
                    <a:pt x="15" y="2"/>
                    <a:pt x="13" y="0"/>
                    <a:pt x="13" y="0"/>
                  </a:cubicBezTo>
                  <a:cubicBezTo>
                    <a:pt x="13" y="0"/>
                    <a:pt x="13" y="0"/>
                    <a:pt x="13" y="0"/>
                  </a:cubicBezTo>
                  <a:cubicBezTo>
                    <a:pt x="13" y="5"/>
                    <a:pt x="13" y="5"/>
                    <a:pt x="13" y="5"/>
                  </a:cubicBezTo>
                  <a:cubicBezTo>
                    <a:pt x="13" y="6"/>
                    <a:pt x="13" y="6"/>
                    <a:pt x="13" y="6"/>
                  </a:cubicBezTo>
                  <a:cubicBezTo>
                    <a:pt x="13" y="6"/>
                    <a:pt x="13" y="9"/>
                    <a:pt x="13" y="11"/>
                  </a:cubicBezTo>
                  <a:cubicBezTo>
                    <a:pt x="14" y="12"/>
                    <a:pt x="14" y="14"/>
                    <a:pt x="14" y="14"/>
                  </a:cubicBezTo>
                  <a:cubicBezTo>
                    <a:pt x="14" y="16"/>
                    <a:pt x="11" y="14"/>
                    <a:pt x="11" y="14"/>
                  </a:cubicBezTo>
                  <a:cubicBezTo>
                    <a:pt x="11" y="14"/>
                    <a:pt x="9" y="12"/>
                    <a:pt x="6" y="11"/>
                  </a:cubicBezTo>
                  <a:cubicBezTo>
                    <a:pt x="5" y="11"/>
                    <a:pt x="4" y="11"/>
                    <a:pt x="3" y="12"/>
                  </a:cubicBezTo>
                  <a:cubicBezTo>
                    <a:pt x="3" y="13"/>
                    <a:pt x="3" y="15"/>
                    <a:pt x="4" y="17"/>
                  </a:cubicBezTo>
                  <a:cubicBezTo>
                    <a:pt x="4" y="18"/>
                    <a:pt x="4" y="20"/>
                    <a:pt x="5" y="20"/>
                  </a:cubicBezTo>
                  <a:cubicBezTo>
                    <a:pt x="5" y="21"/>
                    <a:pt x="6" y="22"/>
                    <a:pt x="6" y="22"/>
                  </a:cubicBezTo>
                  <a:cubicBezTo>
                    <a:pt x="6" y="22"/>
                    <a:pt x="6" y="22"/>
                    <a:pt x="6" y="22"/>
                  </a:cubicBezTo>
                  <a:cubicBezTo>
                    <a:pt x="6" y="22"/>
                    <a:pt x="6" y="22"/>
                    <a:pt x="6" y="22"/>
                  </a:cubicBezTo>
                  <a:cubicBezTo>
                    <a:pt x="6" y="22"/>
                    <a:pt x="6" y="28"/>
                    <a:pt x="2" y="31"/>
                  </a:cubicBezTo>
                  <a:cubicBezTo>
                    <a:pt x="0" y="30"/>
                    <a:pt x="0" y="30"/>
                    <a:pt x="0" y="30"/>
                  </a:cubicBezTo>
                  <a:cubicBezTo>
                    <a:pt x="2" y="41"/>
                    <a:pt x="2" y="41"/>
                    <a:pt x="2" y="41"/>
                  </a:cubicBezTo>
                  <a:cubicBezTo>
                    <a:pt x="19" y="42"/>
                    <a:pt x="19" y="42"/>
                    <a:pt x="19" y="42"/>
                  </a:cubicBezTo>
                  <a:cubicBezTo>
                    <a:pt x="18" y="36"/>
                    <a:pt x="18" y="36"/>
                    <a:pt x="18" y="36"/>
                  </a:cubicBezTo>
                  <a:cubicBezTo>
                    <a:pt x="20" y="37"/>
                    <a:pt x="21" y="37"/>
                    <a:pt x="23" y="37"/>
                  </a:cubicBezTo>
                  <a:cubicBezTo>
                    <a:pt x="28" y="37"/>
                    <a:pt x="28" y="34"/>
                    <a:pt x="28" y="34"/>
                  </a:cubicBezTo>
                  <a:cubicBezTo>
                    <a:pt x="29" y="29"/>
                    <a:pt x="29" y="29"/>
                    <a:pt x="29" y="29"/>
                  </a:cubicBezTo>
                  <a:cubicBezTo>
                    <a:pt x="29" y="24"/>
                    <a:pt x="29" y="24"/>
                    <a:pt x="29" y="24"/>
                  </a:cubicBezTo>
                  <a:cubicBezTo>
                    <a:pt x="30" y="20"/>
                    <a:pt x="30" y="20"/>
                    <a:pt x="30" y="20"/>
                  </a:cubicBezTo>
                  <a:cubicBezTo>
                    <a:pt x="36" y="19"/>
                    <a:pt x="34" y="17"/>
                    <a:pt x="33" y="16"/>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1" name="Freeform 28"/>
            <p:cNvSpPr>
              <a:spLocks/>
            </p:cNvSpPr>
            <p:nvPr/>
          </p:nvSpPr>
          <p:spPr bwMode="gray">
            <a:xfrm>
              <a:off x="8907762" y="4772345"/>
              <a:ext cx="17463" cy="4762"/>
            </a:xfrm>
            <a:custGeom>
              <a:avLst/>
              <a:gdLst>
                <a:gd name="T0" fmla="*/ 0 w 12"/>
                <a:gd name="T1" fmla="*/ 0 h 3"/>
                <a:gd name="T2" fmla="*/ 12 w 12"/>
                <a:gd name="T3" fmla="*/ 3 h 3"/>
                <a:gd name="T4" fmla="*/ 12 w 12"/>
                <a:gd name="T5" fmla="*/ 1 h 3"/>
                <a:gd name="T6" fmla="*/ 0 w 12"/>
                <a:gd name="T7" fmla="*/ 0 h 3"/>
              </a:gdLst>
              <a:ahLst/>
              <a:cxnLst>
                <a:cxn ang="0">
                  <a:pos x="T0" y="T1"/>
                </a:cxn>
                <a:cxn ang="0">
                  <a:pos x="T2" y="T3"/>
                </a:cxn>
                <a:cxn ang="0">
                  <a:pos x="T4" y="T5"/>
                </a:cxn>
                <a:cxn ang="0">
                  <a:pos x="T6" y="T7"/>
                </a:cxn>
              </a:cxnLst>
              <a:rect l="0" t="0" r="r" b="b"/>
              <a:pathLst>
                <a:path w="12" h="3">
                  <a:moveTo>
                    <a:pt x="0" y="0"/>
                  </a:moveTo>
                  <a:cubicBezTo>
                    <a:pt x="1" y="1"/>
                    <a:pt x="4" y="3"/>
                    <a:pt x="12" y="3"/>
                  </a:cubicBezTo>
                  <a:cubicBezTo>
                    <a:pt x="12" y="2"/>
                    <a:pt x="12" y="2"/>
                    <a:pt x="12" y="1"/>
                  </a:cubicBezTo>
                  <a:cubicBezTo>
                    <a:pt x="8" y="1"/>
                    <a:pt x="4" y="1"/>
                    <a:pt x="0" y="0"/>
                  </a:cubicBez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2" name="Freeform 29"/>
            <p:cNvSpPr>
              <a:spLocks/>
            </p:cNvSpPr>
            <p:nvPr/>
          </p:nvSpPr>
          <p:spPr bwMode="gray">
            <a:xfrm>
              <a:off x="8934750" y="4758058"/>
              <a:ext cx="4763" cy="4762"/>
            </a:xfrm>
            <a:custGeom>
              <a:avLst/>
              <a:gdLst>
                <a:gd name="T0" fmla="*/ 4 w 4"/>
                <a:gd name="T1" fmla="*/ 3 h 4"/>
                <a:gd name="T2" fmla="*/ 2 w 4"/>
                <a:gd name="T3" fmla="*/ 0 h 4"/>
                <a:gd name="T4" fmla="*/ 0 w 4"/>
                <a:gd name="T5" fmla="*/ 0 h 4"/>
                <a:gd name="T6" fmla="*/ 4 w 4"/>
                <a:gd name="T7" fmla="*/ 4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3" y="2"/>
                    <a:pt x="2" y="1"/>
                    <a:pt x="2" y="0"/>
                  </a:cubicBezTo>
                  <a:cubicBezTo>
                    <a:pt x="0" y="0"/>
                    <a:pt x="0" y="0"/>
                    <a:pt x="0" y="0"/>
                  </a:cubicBezTo>
                  <a:cubicBezTo>
                    <a:pt x="0" y="0"/>
                    <a:pt x="2" y="2"/>
                    <a:pt x="4" y="4"/>
                  </a:cubicBezTo>
                  <a:lnTo>
                    <a:pt x="4" y="3"/>
                  </a:ln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3" name="Freeform 30"/>
            <p:cNvSpPr>
              <a:spLocks/>
            </p:cNvSpPr>
            <p:nvPr/>
          </p:nvSpPr>
          <p:spPr bwMode="gray">
            <a:xfrm>
              <a:off x="8937925" y="4758058"/>
              <a:ext cx="1588" cy="3175"/>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0"/>
                    <a:pt x="0" y="0"/>
                    <a:pt x="0" y="0"/>
                  </a:cubicBezTo>
                  <a:cubicBezTo>
                    <a:pt x="0" y="1"/>
                    <a:pt x="1" y="2"/>
                    <a:pt x="2" y="3"/>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4" name="Freeform 31"/>
            <p:cNvSpPr>
              <a:spLocks/>
            </p:cNvSpPr>
            <p:nvPr/>
          </p:nvSpPr>
          <p:spPr bwMode="gray">
            <a:xfrm>
              <a:off x="8934750" y="4739008"/>
              <a:ext cx="4763" cy="3175"/>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2" y="3"/>
                    <a:pt x="1" y="3"/>
                  </a:cubicBezTo>
                  <a:cubicBezTo>
                    <a:pt x="1" y="3"/>
                    <a:pt x="0" y="3"/>
                    <a:pt x="0" y="2"/>
                  </a:cubicBezTo>
                  <a:cubicBezTo>
                    <a:pt x="0" y="1"/>
                    <a:pt x="0" y="1"/>
                    <a:pt x="1" y="0"/>
                  </a:cubicBezTo>
                  <a:cubicBezTo>
                    <a:pt x="2" y="0"/>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5" name="Freeform 32"/>
            <p:cNvSpPr>
              <a:spLocks/>
            </p:cNvSpPr>
            <p:nvPr/>
          </p:nvSpPr>
          <p:spPr bwMode="gray">
            <a:xfrm>
              <a:off x="8893475" y="4772345"/>
              <a:ext cx="34925" cy="22225"/>
            </a:xfrm>
            <a:custGeom>
              <a:avLst/>
              <a:gdLst>
                <a:gd name="T0" fmla="*/ 0 w 22"/>
                <a:gd name="T1" fmla="*/ 8 h 14"/>
                <a:gd name="T2" fmla="*/ 2 w 22"/>
                <a:gd name="T3" fmla="*/ 0 h 14"/>
                <a:gd name="T4" fmla="*/ 22 w 22"/>
                <a:gd name="T5" fmla="*/ 4 h 14"/>
                <a:gd name="T6" fmla="*/ 22 w 22"/>
                <a:gd name="T7" fmla="*/ 14 h 14"/>
                <a:gd name="T8" fmla="*/ 0 w 22"/>
                <a:gd name="T9" fmla="*/ 8 h 14"/>
              </a:gdLst>
              <a:ahLst/>
              <a:cxnLst>
                <a:cxn ang="0">
                  <a:pos x="T0" y="T1"/>
                </a:cxn>
                <a:cxn ang="0">
                  <a:pos x="T2" y="T3"/>
                </a:cxn>
                <a:cxn ang="0">
                  <a:pos x="T4" y="T5"/>
                </a:cxn>
                <a:cxn ang="0">
                  <a:pos x="T6" y="T7"/>
                </a:cxn>
                <a:cxn ang="0">
                  <a:pos x="T8" y="T9"/>
                </a:cxn>
              </a:cxnLst>
              <a:rect l="0" t="0" r="r" b="b"/>
              <a:pathLst>
                <a:path w="22" h="14">
                  <a:moveTo>
                    <a:pt x="0" y="8"/>
                  </a:moveTo>
                  <a:lnTo>
                    <a:pt x="2" y="0"/>
                  </a:lnTo>
                  <a:lnTo>
                    <a:pt x="22" y="4"/>
                  </a:lnTo>
                  <a:lnTo>
                    <a:pt x="22" y="14"/>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6" name="Freeform 33"/>
            <p:cNvSpPr>
              <a:spLocks/>
            </p:cNvSpPr>
            <p:nvPr/>
          </p:nvSpPr>
          <p:spPr bwMode="gray">
            <a:xfrm>
              <a:off x="8855375" y="4777108"/>
              <a:ext cx="103188" cy="166687"/>
            </a:xfrm>
            <a:custGeom>
              <a:avLst/>
              <a:gdLst>
                <a:gd name="T0" fmla="*/ 31 w 74"/>
                <a:gd name="T1" fmla="*/ 4 h 121"/>
                <a:gd name="T2" fmla="*/ 14 w 74"/>
                <a:gd name="T3" fmla="*/ 24 h 121"/>
                <a:gd name="T4" fmla="*/ 0 w 74"/>
                <a:gd name="T5" fmla="*/ 119 h 121"/>
                <a:gd name="T6" fmla="*/ 68 w 74"/>
                <a:gd name="T7" fmla="*/ 115 h 121"/>
                <a:gd name="T8" fmla="*/ 62 w 74"/>
                <a:gd name="T9" fmla="*/ 16 h 121"/>
                <a:gd name="T10" fmla="*/ 31 w 74"/>
                <a:gd name="T11" fmla="*/ 4 h 121"/>
              </a:gdLst>
              <a:ahLst/>
              <a:cxnLst>
                <a:cxn ang="0">
                  <a:pos x="T0" y="T1"/>
                </a:cxn>
                <a:cxn ang="0">
                  <a:pos x="T2" y="T3"/>
                </a:cxn>
                <a:cxn ang="0">
                  <a:pos x="T4" y="T5"/>
                </a:cxn>
                <a:cxn ang="0">
                  <a:pos x="T6" y="T7"/>
                </a:cxn>
                <a:cxn ang="0">
                  <a:pos x="T8" y="T9"/>
                </a:cxn>
                <a:cxn ang="0">
                  <a:pos x="T10" y="T11"/>
                </a:cxn>
              </a:cxnLst>
              <a:rect l="0" t="0" r="r" b="b"/>
              <a:pathLst>
                <a:path w="74" h="121">
                  <a:moveTo>
                    <a:pt x="31" y="4"/>
                  </a:moveTo>
                  <a:cubicBezTo>
                    <a:pt x="17" y="5"/>
                    <a:pt x="14" y="22"/>
                    <a:pt x="14" y="24"/>
                  </a:cubicBezTo>
                  <a:cubicBezTo>
                    <a:pt x="13" y="49"/>
                    <a:pt x="11" y="118"/>
                    <a:pt x="0" y="119"/>
                  </a:cubicBezTo>
                  <a:cubicBezTo>
                    <a:pt x="60" y="119"/>
                    <a:pt x="62" y="121"/>
                    <a:pt x="68" y="115"/>
                  </a:cubicBezTo>
                  <a:cubicBezTo>
                    <a:pt x="74" y="109"/>
                    <a:pt x="62" y="16"/>
                    <a:pt x="62" y="16"/>
                  </a:cubicBezTo>
                  <a:cubicBezTo>
                    <a:pt x="61" y="0"/>
                    <a:pt x="48" y="3"/>
                    <a:pt x="3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7" name="Freeform 34"/>
            <p:cNvSpPr>
              <a:spLocks/>
            </p:cNvSpPr>
            <p:nvPr/>
          </p:nvSpPr>
          <p:spPr bwMode="gray">
            <a:xfrm>
              <a:off x="8855375" y="4780283"/>
              <a:ext cx="69850" cy="160337"/>
            </a:xfrm>
            <a:custGeom>
              <a:avLst/>
              <a:gdLst>
                <a:gd name="T0" fmla="*/ 31 w 50"/>
                <a:gd name="T1" fmla="*/ 1 h 116"/>
                <a:gd name="T2" fmla="*/ 14 w 50"/>
                <a:gd name="T3" fmla="*/ 21 h 116"/>
                <a:gd name="T4" fmla="*/ 0 w 50"/>
                <a:gd name="T5" fmla="*/ 116 h 116"/>
                <a:gd name="T6" fmla="*/ 9 w 50"/>
                <a:gd name="T7" fmla="*/ 116 h 116"/>
                <a:gd name="T8" fmla="*/ 8 w 50"/>
                <a:gd name="T9" fmla="*/ 116 h 116"/>
                <a:gd name="T10" fmla="*/ 22 w 50"/>
                <a:gd name="T11" fmla="*/ 31 h 116"/>
                <a:gd name="T12" fmla="*/ 40 w 50"/>
                <a:gd name="T13" fmla="*/ 2 h 116"/>
                <a:gd name="T14" fmla="*/ 49 w 50"/>
                <a:gd name="T15" fmla="*/ 0 h 116"/>
                <a:gd name="T16" fmla="*/ 31 w 50"/>
                <a:gd name="T17"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6">
                  <a:moveTo>
                    <a:pt x="31" y="1"/>
                  </a:moveTo>
                  <a:cubicBezTo>
                    <a:pt x="17" y="2"/>
                    <a:pt x="14" y="19"/>
                    <a:pt x="14" y="21"/>
                  </a:cubicBezTo>
                  <a:cubicBezTo>
                    <a:pt x="13" y="46"/>
                    <a:pt x="11" y="115"/>
                    <a:pt x="0" y="116"/>
                  </a:cubicBezTo>
                  <a:cubicBezTo>
                    <a:pt x="3" y="116"/>
                    <a:pt x="6" y="116"/>
                    <a:pt x="9" y="116"/>
                  </a:cubicBezTo>
                  <a:cubicBezTo>
                    <a:pt x="8" y="116"/>
                    <a:pt x="8" y="116"/>
                    <a:pt x="8" y="116"/>
                  </a:cubicBezTo>
                  <a:cubicBezTo>
                    <a:pt x="20" y="115"/>
                    <a:pt x="21" y="55"/>
                    <a:pt x="22" y="31"/>
                  </a:cubicBezTo>
                  <a:cubicBezTo>
                    <a:pt x="22" y="29"/>
                    <a:pt x="26" y="3"/>
                    <a:pt x="40" y="2"/>
                  </a:cubicBezTo>
                  <a:cubicBezTo>
                    <a:pt x="43" y="2"/>
                    <a:pt x="50" y="1"/>
                    <a:pt x="49" y="0"/>
                  </a:cubicBezTo>
                  <a:cubicBezTo>
                    <a:pt x="44" y="0"/>
                    <a:pt x="38" y="0"/>
                    <a:pt x="31" y="1"/>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8" name="Freeform 35"/>
            <p:cNvSpPr>
              <a:spLocks/>
            </p:cNvSpPr>
            <p:nvPr/>
          </p:nvSpPr>
          <p:spPr bwMode="gray">
            <a:xfrm>
              <a:off x="8890300" y="4850133"/>
              <a:ext cx="87313" cy="55562"/>
            </a:xfrm>
            <a:custGeom>
              <a:avLst/>
              <a:gdLst>
                <a:gd name="T0" fmla="*/ 63 w 63"/>
                <a:gd name="T1" fmla="*/ 36 h 41"/>
                <a:gd name="T2" fmla="*/ 57 w 63"/>
                <a:gd name="T3" fmla="*/ 41 h 41"/>
                <a:gd name="T4" fmla="*/ 6 w 63"/>
                <a:gd name="T5" fmla="*/ 41 h 41"/>
                <a:gd name="T6" fmla="*/ 0 w 63"/>
                <a:gd name="T7" fmla="*/ 36 h 41"/>
                <a:gd name="T8" fmla="*/ 0 w 63"/>
                <a:gd name="T9" fmla="*/ 6 h 41"/>
                <a:gd name="T10" fmla="*/ 6 w 63"/>
                <a:gd name="T11" fmla="*/ 0 h 41"/>
                <a:gd name="T12" fmla="*/ 57 w 63"/>
                <a:gd name="T13" fmla="*/ 0 h 41"/>
                <a:gd name="T14" fmla="*/ 63 w 63"/>
                <a:gd name="T15" fmla="*/ 6 h 41"/>
                <a:gd name="T16" fmla="*/ 63 w 63"/>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1">
                  <a:moveTo>
                    <a:pt x="63" y="36"/>
                  </a:moveTo>
                  <a:cubicBezTo>
                    <a:pt x="63" y="39"/>
                    <a:pt x="60" y="41"/>
                    <a:pt x="57" y="41"/>
                  </a:cubicBezTo>
                  <a:cubicBezTo>
                    <a:pt x="6" y="41"/>
                    <a:pt x="6" y="41"/>
                    <a:pt x="6" y="41"/>
                  </a:cubicBezTo>
                  <a:cubicBezTo>
                    <a:pt x="3" y="41"/>
                    <a:pt x="0" y="39"/>
                    <a:pt x="0" y="36"/>
                  </a:cubicBezTo>
                  <a:cubicBezTo>
                    <a:pt x="0" y="6"/>
                    <a:pt x="0" y="6"/>
                    <a:pt x="0" y="6"/>
                  </a:cubicBezTo>
                  <a:cubicBezTo>
                    <a:pt x="0" y="3"/>
                    <a:pt x="3" y="0"/>
                    <a:pt x="6" y="0"/>
                  </a:cubicBezTo>
                  <a:cubicBezTo>
                    <a:pt x="57" y="0"/>
                    <a:pt x="57" y="0"/>
                    <a:pt x="57" y="0"/>
                  </a:cubicBezTo>
                  <a:cubicBezTo>
                    <a:pt x="60" y="0"/>
                    <a:pt x="63" y="3"/>
                    <a:pt x="63" y="6"/>
                  </a:cubicBezTo>
                  <a:lnTo>
                    <a:pt x="63" y="36"/>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9" name="Freeform 36"/>
            <p:cNvSpPr>
              <a:spLocks/>
            </p:cNvSpPr>
            <p:nvPr/>
          </p:nvSpPr>
          <p:spPr bwMode="gray">
            <a:xfrm>
              <a:off x="8960150" y="4897758"/>
              <a:ext cx="19050" cy="20637"/>
            </a:xfrm>
            <a:custGeom>
              <a:avLst/>
              <a:gdLst>
                <a:gd name="T0" fmla="*/ 0 w 14"/>
                <a:gd name="T1" fmla="*/ 10 h 15"/>
                <a:gd name="T2" fmla="*/ 0 w 14"/>
                <a:gd name="T3" fmla="*/ 10 h 15"/>
                <a:gd name="T4" fmla="*/ 1 w 14"/>
                <a:gd name="T5" fmla="*/ 12 h 15"/>
                <a:gd name="T6" fmla="*/ 6 w 14"/>
                <a:gd name="T7" fmla="*/ 15 h 15"/>
                <a:gd name="T8" fmla="*/ 8 w 14"/>
                <a:gd name="T9" fmla="*/ 14 h 15"/>
                <a:gd name="T10" fmla="*/ 9 w 14"/>
                <a:gd name="T11" fmla="*/ 13 h 15"/>
                <a:gd name="T12" fmla="*/ 11 w 14"/>
                <a:gd name="T13" fmla="*/ 12 h 15"/>
                <a:gd name="T14" fmla="*/ 11 w 14"/>
                <a:gd name="T15" fmla="*/ 10 h 15"/>
                <a:gd name="T16" fmla="*/ 13 w 14"/>
                <a:gd name="T17" fmla="*/ 9 h 15"/>
                <a:gd name="T18" fmla="*/ 12 w 14"/>
                <a:gd name="T19" fmla="*/ 6 h 15"/>
                <a:gd name="T20" fmla="*/ 11 w 14"/>
                <a:gd name="T21" fmla="*/ 6 h 15"/>
                <a:gd name="T22" fmla="*/ 13 w 14"/>
                <a:gd name="T23" fmla="*/ 5 h 15"/>
                <a:gd name="T24" fmla="*/ 13 w 14"/>
                <a:gd name="T25" fmla="*/ 3 h 15"/>
                <a:gd name="T26" fmla="*/ 8 w 14"/>
                <a:gd name="T27" fmla="*/ 0 h 15"/>
                <a:gd name="T28" fmla="*/ 6 w 14"/>
                <a:gd name="T29" fmla="*/ 0 h 15"/>
                <a:gd name="T30" fmla="*/ 0 w 14"/>
                <a:gd name="T31"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5">
                  <a:moveTo>
                    <a:pt x="0" y="10"/>
                  </a:moveTo>
                  <a:cubicBezTo>
                    <a:pt x="0" y="10"/>
                    <a:pt x="0" y="10"/>
                    <a:pt x="0" y="10"/>
                  </a:cubicBezTo>
                  <a:cubicBezTo>
                    <a:pt x="0" y="11"/>
                    <a:pt x="0" y="11"/>
                    <a:pt x="1" y="12"/>
                  </a:cubicBezTo>
                  <a:cubicBezTo>
                    <a:pt x="6" y="15"/>
                    <a:pt x="6" y="15"/>
                    <a:pt x="6" y="15"/>
                  </a:cubicBezTo>
                  <a:cubicBezTo>
                    <a:pt x="7" y="15"/>
                    <a:pt x="8" y="15"/>
                    <a:pt x="8" y="14"/>
                  </a:cubicBezTo>
                  <a:cubicBezTo>
                    <a:pt x="9" y="14"/>
                    <a:pt x="9" y="13"/>
                    <a:pt x="9" y="13"/>
                  </a:cubicBezTo>
                  <a:cubicBezTo>
                    <a:pt x="9" y="13"/>
                    <a:pt x="10" y="13"/>
                    <a:pt x="11" y="12"/>
                  </a:cubicBezTo>
                  <a:cubicBezTo>
                    <a:pt x="11" y="11"/>
                    <a:pt x="11" y="10"/>
                    <a:pt x="11" y="10"/>
                  </a:cubicBezTo>
                  <a:cubicBezTo>
                    <a:pt x="11" y="10"/>
                    <a:pt x="12" y="10"/>
                    <a:pt x="13" y="9"/>
                  </a:cubicBezTo>
                  <a:cubicBezTo>
                    <a:pt x="13" y="8"/>
                    <a:pt x="13" y="7"/>
                    <a:pt x="12" y="6"/>
                  </a:cubicBezTo>
                  <a:cubicBezTo>
                    <a:pt x="11" y="6"/>
                    <a:pt x="11" y="6"/>
                    <a:pt x="11" y="6"/>
                  </a:cubicBezTo>
                  <a:cubicBezTo>
                    <a:pt x="12" y="6"/>
                    <a:pt x="13" y="6"/>
                    <a:pt x="13" y="5"/>
                  </a:cubicBezTo>
                  <a:cubicBezTo>
                    <a:pt x="14" y="4"/>
                    <a:pt x="14" y="3"/>
                    <a:pt x="13" y="3"/>
                  </a:cubicBezTo>
                  <a:cubicBezTo>
                    <a:pt x="8" y="0"/>
                    <a:pt x="8" y="0"/>
                    <a:pt x="8" y="0"/>
                  </a:cubicBezTo>
                  <a:cubicBezTo>
                    <a:pt x="7" y="0"/>
                    <a:pt x="6" y="0"/>
                    <a:pt x="6" y="0"/>
                  </a:cubicBezTo>
                  <a:cubicBezTo>
                    <a:pt x="2" y="2"/>
                    <a:pt x="0" y="10"/>
                    <a:pt x="0" y="10"/>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0" name="Freeform 37"/>
            <p:cNvSpPr>
              <a:spLocks/>
            </p:cNvSpPr>
            <p:nvPr/>
          </p:nvSpPr>
          <p:spPr bwMode="gray">
            <a:xfrm>
              <a:off x="8960150" y="4892995"/>
              <a:ext cx="15875" cy="6350"/>
            </a:xfrm>
            <a:custGeom>
              <a:avLst/>
              <a:gdLst>
                <a:gd name="T0" fmla="*/ 0 w 11"/>
                <a:gd name="T1" fmla="*/ 2 h 4"/>
                <a:gd name="T2" fmla="*/ 2 w 11"/>
                <a:gd name="T3" fmla="*/ 0 h 4"/>
                <a:gd name="T4" fmla="*/ 10 w 11"/>
                <a:gd name="T5" fmla="*/ 0 h 4"/>
                <a:gd name="T6" fmla="*/ 11 w 11"/>
                <a:gd name="T7" fmla="*/ 2 h 4"/>
                <a:gd name="T8" fmla="*/ 11 w 11"/>
                <a:gd name="T9" fmla="*/ 2 h 4"/>
                <a:gd name="T10" fmla="*/ 10 w 11"/>
                <a:gd name="T11" fmla="*/ 4 h 4"/>
                <a:gd name="T12" fmla="*/ 2 w 11"/>
                <a:gd name="T13" fmla="*/ 4 h 4"/>
                <a:gd name="T14" fmla="*/ 0 w 1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0" y="2"/>
                  </a:moveTo>
                  <a:cubicBezTo>
                    <a:pt x="0" y="1"/>
                    <a:pt x="1" y="0"/>
                    <a:pt x="2" y="0"/>
                  </a:cubicBezTo>
                  <a:cubicBezTo>
                    <a:pt x="10" y="0"/>
                    <a:pt x="10" y="0"/>
                    <a:pt x="10" y="0"/>
                  </a:cubicBezTo>
                  <a:cubicBezTo>
                    <a:pt x="11" y="0"/>
                    <a:pt x="11" y="1"/>
                    <a:pt x="11" y="2"/>
                  </a:cubicBezTo>
                  <a:cubicBezTo>
                    <a:pt x="11" y="2"/>
                    <a:pt x="11" y="2"/>
                    <a:pt x="11" y="2"/>
                  </a:cubicBezTo>
                  <a:cubicBezTo>
                    <a:pt x="11" y="3"/>
                    <a:pt x="10" y="4"/>
                    <a:pt x="10" y="4"/>
                  </a:cubicBezTo>
                  <a:cubicBezTo>
                    <a:pt x="2" y="4"/>
                    <a:pt x="2" y="4"/>
                    <a:pt x="2" y="4"/>
                  </a:cubicBezTo>
                  <a:cubicBezTo>
                    <a:pt x="1" y="4"/>
                    <a:pt x="0" y="3"/>
                    <a:pt x="0" y="2"/>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1" name="Freeform 38"/>
            <p:cNvSpPr>
              <a:spLocks/>
            </p:cNvSpPr>
            <p:nvPr/>
          </p:nvSpPr>
          <p:spPr bwMode="gray">
            <a:xfrm>
              <a:off x="8893475" y="4797745"/>
              <a:ext cx="77788" cy="115887"/>
            </a:xfrm>
            <a:custGeom>
              <a:avLst/>
              <a:gdLst>
                <a:gd name="T0" fmla="*/ 48 w 57"/>
                <a:gd name="T1" fmla="*/ 84 h 84"/>
                <a:gd name="T2" fmla="*/ 42 w 57"/>
                <a:gd name="T3" fmla="*/ 82 h 84"/>
                <a:gd name="T4" fmla="*/ 18 w 57"/>
                <a:gd name="T5" fmla="*/ 59 h 84"/>
                <a:gd name="T6" fmla="*/ 1 w 57"/>
                <a:gd name="T7" fmla="*/ 11 h 84"/>
                <a:gd name="T8" fmla="*/ 6 w 57"/>
                <a:gd name="T9" fmla="*/ 1 h 84"/>
                <a:gd name="T10" fmla="*/ 16 w 57"/>
                <a:gd name="T11" fmla="*/ 6 h 84"/>
                <a:gd name="T12" fmla="*/ 32 w 57"/>
                <a:gd name="T13" fmla="*/ 50 h 84"/>
                <a:gd name="T14" fmla="*/ 53 w 57"/>
                <a:gd name="T15" fmla="*/ 70 h 84"/>
                <a:gd name="T16" fmla="*/ 54 w 57"/>
                <a:gd name="T17" fmla="*/ 81 h 84"/>
                <a:gd name="T18" fmla="*/ 48 w 57"/>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84">
                  <a:moveTo>
                    <a:pt x="48" y="84"/>
                  </a:moveTo>
                  <a:cubicBezTo>
                    <a:pt x="46" y="84"/>
                    <a:pt x="44" y="83"/>
                    <a:pt x="42" y="82"/>
                  </a:cubicBezTo>
                  <a:cubicBezTo>
                    <a:pt x="18" y="59"/>
                    <a:pt x="18" y="59"/>
                    <a:pt x="18" y="59"/>
                  </a:cubicBezTo>
                  <a:cubicBezTo>
                    <a:pt x="1" y="11"/>
                    <a:pt x="1" y="11"/>
                    <a:pt x="1" y="11"/>
                  </a:cubicBezTo>
                  <a:cubicBezTo>
                    <a:pt x="0" y="7"/>
                    <a:pt x="2" y="2"/>
                    <a:pt x="6" y="1"/>
                  </a:cubicBezTo>
                  <a:cubicBezTo>
                    <a:pt x="10" y="0"/>
                    <a:pt x="15" y="2"/>
                    <a:pt x="16" y="6"/>
                  </a:cubicBezTo>
                  <a:cubicBezTo>
                    <a:pt x="32" y="50"/>
                    <a:pt x="32" y="50"/>
                    <a:pt x="32" y="50"/>
                  </a:cubicBezTo>
                  <a:cubicBezTo>
                    <a:pt x="53" y="70"/>
                    <a:pt x="53" y="70"/>
                    <a:pt x="53" y="70"/>
                  </a:cubicBezTo>
                  <a:cubicBezTo>
                    <a:pt x="57" y="73"/>
                    <a:pt x="57" y="78"/>
                    <a:pt x="54" y="81"/>
                  </a:cubicBezTo>
                  <a:cubicBezTo>
                    <a:pt x="52" y="83"/>
                    <a:pt x="50" y="84"/>
                    <a:pt x="48"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2" name="Freeform 39"/>
            <p:cNvSpPr>
              <a:spLocks/>
            </p:cNvSpPr>
            <p:nvPr/>
          </p:nvSpPr>
          <p:spPr bwMode="gray">
            <a:xfrm>
              <a:off x="8893475" y="4799333"/>
              <a:ext cx="69850" cy="114300"/>
            </a:xfrm>
            <a:custGeom>
              <a:avLst/>
              <a:gdLst>
                <a:gd name="T0" fmla="*/ 48 w 51"/>
                <a:gd name="T1" fmla="*/ 76 h 82"/>
                <a:gd name="T2" fmla="*/ 23 w 51"/>
                <a:gd name="T3" fmla="*/ 53 h 82"/>
                <a:gd name="T4" fmla="*/ 5 w 51"/>
                <a:gd name="T5" fmla="*/ 2 h 82"/>
                <a:gd name="T6" fmla="*/ 4 w 51"/>
                <a:gd name="T7" fmla="*/ 0 h 82"/>
                <a:gd name="T8" fmla="*/ 1 w 51"/>
                <a:gd name="T9" fmla="*/ 9 h 82"/>
                <a:gd name="T10" fmla="*/ 18 w 51"/>
                <a:gd name="T11" fmla="*/ 57 h 82"/>
                <a:gd name="T12" fmla="*/ 42 w 51"/>
                <a:gd name="T13" fmla="*/ 80 h 82"/>
                <a:gd name="T14" fmla="*/ 48 w 51"/>
                <a:gd name="T15" fmla="*/ 82 h 82"/>
                <a:gd name="T16" fmla="*/ 51 w 51"/>
                <a:gd name="T17" fmla="*/ 81 h 82"/>
                <a:gd name="T18" fmla="*/ 48 w 51"/>
                <a:gd name="T19"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2">
                  <a:moveTo>
                    <a:pt x="48" y="76"/>
                  </a:moveTo>
                  <a:cubicBezTo>
                    <a:pt x="23" y="53"/>
                    <a:pt x="23" y="53"/>
                    <a:pt x="23" y="53"/>
                  </a:cubicBezTo>
                  <a:cubicBezTo>
                    <a:pt x="5" y="2"/>
                    <a:pt x="5" y="2"/>
                    <a:pt x="5" y="2"/>
                  </a:cubicBezTo>
                  <a:cubicBezTo>
                    <a:pt x="5" y="1"/>
                    <a:pt x="5" y="1"/>
                    <a:pt x="4" y="0"/>
                  </a:cubicBezTo>
                  <a:cubicBezTo>
                    <a:pt x="1" y="2"/>
                    <a:pt x="0" y="6"/>
                    <a:pt x="1" y="9"/>
                  </a:cubicBezTo>
                  <a:cubicBezTo>
                    <a:pt x="18" y="57"/>
                    <a:pt x="18" y="57"/>
                    <a:pt x="18" y="57"/>
                  </a:cubicBezTo>
                  <a:cubicBezTo>
                    <a:pt x="42" y="80"/>
                    <a:pt x="42" y="80"/>
                    <a:pt x="42" y="80"/>
                  </a:cubicBezTo>
                  <a:cubicBezTo>
                    <a:pt x="44" y="81"/>
                    <a:pt x="46" y="82"/>
                    <a:pt x="48" y="82"/>
                  </a:cubicBezTo>
                  <a:cubicBezTo>
                    <a:pt x="49" y="82"/>
                    <a:pt x="50" y="82"/>
                    <a:pt x="51" y="81"/>
                  </a:cubicBezTo>
                  <a:cubicBezTo>
                    <a:pt x="51" y="79"/>
                    <a:pt x="50" y="78"/>
                    <a:pt x="48" y="76"/>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3" name="Freeform 40"/>
            <p:cNvSpPr>
              <a:spLocks/>
            </p:cNvSpPr>
            <p:nvPr/>
          </p:nvSpPr>
          <p:spPr bwMode="gray">
            <a:xfrm>
              <a:off x="8869662" y="4696145"/>
              <a:ext cx="73025" cy="73025"/>
            </a:xfrm>
            <a:custGeom>
              <a:avLst/>
              <a:gdLst>
                <a:gd name="T0" fmla="*/ 49 w 53"/>
                <a:gd name="T1" fmla="*/ 11 h 53"/>
                <a:gd name="T2" fmla="*/ 42 w 53"/>
                <a:gd name="T3" fmla="*/ 6 h 53"/>
                <a:gd name="T4" fmla="*/ 40 w 53"/>
                <a:gd name="T5" fmla="*/ 6 h 53"/>
                <a:gd name="T6" fmla="*/ 33 w 53"/>
                <a:gd name="T7" fmla="*/ 1 h 53"/>
                <a:gd name="T8" fmla="*/ 29 w 53"/>
                <a:gd name="T9" fmla="*/ 3 h 53"/>
                <a:gd name="T10" fmla="*/ 23 w 53"/>
                <a:gd name="T11" fmla="*/ 0 h 53"/>
                <a:gd name="T12" fmla="*/ 15 w 53"/>
                <a:gd name="T13" fmla="*/ 4 h 53"/>
                <a:gd name="T14" fmla="*/ 14 w 53"/>
                <a:gd name="T15" fmla="*/ 4 h 53"/>
                <a:gd name="T16" fmla="*/ 6 w 53"/>
                <a:gd name="T17" fmla="*/ 12 h 53"/>
                <a:gd name="T18" fmla="*/ 6 w 53"/>
                <a:gd name="T19" fmla="*/ 13 h 53"/>
                <a:gd name="T20" fmla="*/ 0 w 53"/>
                <a:gd name="T21" fmla="*/ 21 h 53"/>
                <a:gd name="T22" fmla="*/ 1 w 53"/>
                <a:gd name="T23" fmla="*/ 25 h 53"/>
                <a:gd name="T24" fmla="*/ 0 w 53"/>
                <a:gd name="T25" fmla="*/ 30 h 53"/>
                <a:gd name="T26" fmla="*/ 4 w 53"/>
                <a:gd name="T27" fmla="*/ 37 h 53"/>
                <a:gd name="T28" fmla="*/ 4 w 53"/>
                <a:gd name="T29" fmla="*/ 38 h 53"/>
                <a:gd name="T30" fmla="*/ 3 w 53"/>
                <a:gd name="T31" fmla="*/ 39 h 53"/>
                <a:gd name="T32" fmla="*/ 11 w 53"/>
                <a:gd name="T33" fmla="*/ 48 h 53"/>
                <a:gd name="T34" fmla="*/ 11 w 53"/>
                <a:gd name="T35" fmla="*/ 48 h 53"/>
                <a:gd name="T36" fmla="*/ 16 w 53"/>
                <a:gd name="T37" fmla="*/ 52 h 53"/>
                <a:gd name="T38" fmla="*/ 19 w 53"/>
                <a:gd name="T39" fmla="*/ 52 h 53"/>
                <a:gd name="T40" fmla="*/ 22 w 53"/>
                <a:gd name="T41" fmla="*/ 53 h 53"/>
                <a:gd name="T42" fmla="*/ 22 w 53"/>
                <a:gd name="T43" fmla="*/ 53 h 53"/>
                <a:gd name="T44" fmla="*/ 22 w 53"/>
                <a:gd name="T45" fmla="*/ 53 h 53"/>
                <a:gd name="T46" fmla="*/ 26 w 53"/>
                <a:gd name="T47" fmla="*/ 50 h 53"/>
                <a:gd name="T48" fmla="*/ 31 w 53"/>
                <a:gd name="T49" fmla="*/ 49 h 53"/>
                <a:gd name="T50" fmla="*/ 31 w 53"/>
                <a:gd name="T51" fmla="*/ 40 h 53"/>
                <a:gd name="T52" fmla="*/ 38 w 53"/>
                <a:gd name="T53" fmla="*/ 39 h 53"/>
                <a:gd name="T54" fmla="*/ 38 w 53"/>
                <a:gd name="T55" fmla="*/ 31 h 53"/>
                <a:gd name="T56" fmla="*/ 43 w 53"/>
                <a:gd name="T57" fmla="*/ 30 h 53"/>
                <a:gd name="T58" fmla="*/ 45 w 53"/>
                <a:gd name="T59" fmla="*/ 26 h 53"/>
                <a:gd name="T60" fmla="*/ 49 w 53"/>
                <a:gd name="T61" fmla="*/ 26 h 53"/>
                <a:gd name="T62" fmla="*/ 49 w 53"/>
                <a:gd name="T63" fmla="*/ 26 h 53"/>
                <a:gd name="T64" fmla="*/ 53 w 53"/>
                <a:gd name="T65" fmla="*/ 17 h 53"/>
                <a:gd name="T66" fmla="*/ 49 w 53"/>
                <a:gd name="T67"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53">
                  <a:moveTo>
                    <a:pt x="49" y="11"/>
                  </a:moveTo>
                  <a:cubicBezTo>
                    <a:pt x="48" y="8"/>
                    <a:pt x="45" y="6"/>
                    <a:pt x="42" y="6"/>
                  </a:cubicBezTo>
                  <a:cubicBezTo>
                    <a:pt x="41" y="6"/>
                    <a:pt x="41" y="6"/>
                    <a:pt x="40" y="6"/>
                  </a:cubicBezTo>
                  <a:cubicBezTo>
                    <a:pt x="39" y="3"/>
                    <a:pt x="36" y="1"/>
                    <a:pt x="33" y="1"/>
                  </a:cubicBezTo>
                  <a:cubicBezTo>
                    <a:pt x="32" y="1"/>
                    <a:pt x="30" y="2"/>
                    <a:pt x="29" y="3"/>
                  </a:cubicBezTo>
                  <a:cubicBezTo>
                    <a:pt x="27" y="1"/>
                    <a:pt x="25" y="0"/>
                    <a:pt x="23" y="0"/>
                  </a:cubicBezTo>
                  <a:cubicBezTo>
                    <a:pt x="19" y="0"/>
                    <a:pt x="16" y="2"/>
                    <a:pt x="15" y="4"/>
                  </a:cubicBezTo>
                  <a:cubicBezTo>
                    <a:pt x="14" y="4"/>
                    <a:pt x="14" y="4"/>
                    <a:pt x="14" y="4"/>
                  </a:cubicBezTo>
                  <a:cubicBezTo>
                    <a:pt x="10" y="4"/>
                    <a:pt x="6" y="8"/>
                    <a:pt x="6" y="12"/>
                  </a:cubicBezTo>
                  <a:cubicBezTo>
                    <a:pt x="6" y="13"/>
                    <a:pt x="6" y="13"/>
                    <a:pt x="6" y="13"/>
                  </a:cubicBezTo>
                  <a:cubicBezTo>
                    <a:pt x="3" y="14"/>
                    <a:pt x="0" y="17"/>
                    <a:pt x="0" y="21"/>
                  </a:cubicBezTo>
                  <a:cubicBezTo>
                    <a:pt x="0" y="22"/>
                    <a:pt x="1" y="24"/>
                    <a:pt x="1" y="25"/>
                  </a:cubicBezTo>
                  <a:cubicBezTo>
                    <a:pt x="0" y="26"/>
                    <a:pt x="0" y="28"/>
                    <a:pt x="0" y="30"/>
                  </a:cubicBezTo>
                  <a:cubicBezTo>
                    <a:pt x="0" y="33"/>
                    <a:pt x="1" y="36"/>
                    <a:pt x="4" y="37"/>
                  </a:cubicBezTo>
                  <a:cubicBezTo>
                    <a:pt x="4" y="38"/>
                    <a:pt x="4" y="38"/>
                    <a:pt x="4" y="38"/>
                  </a:cubicBezTo>
                  <a:cubicBezTo>
                    <a:pt x="3" y="38"/>
                    <a:pt x="3" y="39"/>
                    <a:pt x="3" y="39"/>
                  </a:cubicBezTo>
                  <a:cubicBezTo>
                    <a:pt x="3" y="44"/>
                    <a:pt x="7" y="47"/>
                    <a:pt x="11" y="48"/>
                  </a:cubicBezTo>
                  <a:cubicBezTo>
                    <a:pt x="11" y="48"/>
                    <a:pt x="11" y="48"/>
                    <a:pt x="11" y="48"/>
                  </a:cubicBezTo>
                  <a:cubicBezTo>
                    <a:pt x="11" y="50"/>
                    <a:pt x="14" y="52"/>
                    <a:pt x="16" y="52"/>
                  </a:cubicBezTo>
                  <a:cubicBezTo>
                    <a:pt x="17" y="52"/>
                    <a:pt x="18" y="52"/>
                    <a:pt x="19" y="52"/>
                  </a:cubicBezTo>
                  <a:cubicBezTo>
                    <a:pt x="20" y="52"/>
                    <a:pt x="21" y="53"/>
                    <a:pt x="22" y="53"/>
                  </a:cubicBezTo>
                  <a:cubicBezTo>
                    <a:pt x="22" y="53"/>
                    <a:pt x="22" y="53"/>
                    <a:pt x="22" y="53"/>
                  </a:cubicBezTo>
                  <a:cubicBezTo>
                    <a:pt x="22" y="53"/>
                    <a:pt x="22" y="53"/>
                    <a:pt x="22" y="53"/>
                  </a:cubicBezTo>
                  <a:cubicBezTo>
                    <a:pt x="24" y="52"/>
                    <a:pt x="25" y="51"/>
                    <a:pt x="26" y="50"/>
                  </a:cubicBezTo>
                  <a:cubicBezTo>
                    <a:pt x="27" y="50"/>
                    <a:pt x="29" y="50"/>
                    <a:pt x="31" y="49"/>
                  </a:cubicBezTo>
                  <a:cubicBezTo>
                    <a:pt x="39" y="46"/>
                    <a:pt x="32" y="45"/>
                    <a:pt x="31" y="40"/>
                  </a:cubicBezTo>
                  <a:cubicBezTo>
                    <a:pt x="31" y="35"/>
                    <a:pt x="36" y="40"/>
                    <a:pt x="38" y="39"/>
                  </a:cubicBezTo>
                  <a:cubicBezTo>
                    <a:pt x="40" y="39"/>
                    <a:pt x="38" y="35"/>
                    <a:pt x="38" y="31"/>
                  </a:cubicBezTo>
                  <a:cubicBezTo>
                    <a:pt x="37" y="27"/>
                    <a:pt x="39" y="30"/>
                    <a:pt x="43" y="30"/>
                  </a:cubicBezTo>
                  <a:cubicBezTo>
                    <a:pt x="46" y="29"/>
                    <a:pt x="46" y="28"/>
                    <a:pt x="45" y="26"/>
                  </a:cubicBezTo>
                  <a:cubicBezTo>
                    <a:pt x="47" y="26"/>
                    <a:pt x="48" y="26"/>
                    <a:pt x="49" y="26"/>
                  </a:cubicBezTo>
                  <a:cubicBezTo>
                    <a:pt x="49" y="26"/>
                    <a:pt x="49" y="26"/>
                    <a:pt x="49" y="26"/>
                  </a:cubicBezTo>
                  <a:cubicBezTo>
                    <a:pt x="52" y="24"/>
                    <a:pt x="53" y="20"/>
                    <a:pt x="53" y="17"/>
                  </a:cubicBezTo>
                  <a:cubicBezTo>
                    <a:pt x="52" y="14"/>
                    <a:pt x="51" y="13"/>
                    <a:pt x="49"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4" name="Freeform 41"/>
            <p:cNvSpPr>
              <a:spLocks/>
            </p:cNvSpPr>
            <p:nvPr/>
          </p:nvSpPr>
          <p:spPr bwMode="gray">
            <a:xfrm>
              <a:off x="8861725" y="4683445"/>
              <a:ext cx="82550" cy="65087"/>
            </a:xfrm>
            <a:custGeom>
              <a:avLst/>
              <a:gdLst>
                <a:gd name="T0" fmla="*/ 60 w 60"/>
                <a:gd name="T1" fmla="*/ 26 h 47"/>
                <a:gd name="T2" fmla="*/ 59 w 60"/>
                <a:gd name="T3" fmla="*/ 21 h 47"/>
                <a:gd name="T4" fmla="*/ 22 w 60"/>
                <a:gd name="T5" fmla="*/ 6 h 47"/>
                <a:gd name="T6" fmla="*/ 6 w 60"/>
                <a:gd name="T7" fmla="*/ 43 h 47"/>
                <a:gd name="T8" fmla="*/ 8 w 60"/>
                <a:gd name="T9" fmla="*/ 47 h 47"/>
                <a:gd name="T10" fmla="*/ 60 w 60"/>
                <a:gd name="T11" fmla="*/ 26 h 47"/>
              </a:gdLst>
              <a:ahLst/>
              <a:cxnLst>
                <a:cxn ang="0">
                  <a:pos x="T0" y="T1"/>
                </a:cxn>
                <a:cxn ang="0">
                  <a:pos x="T2" y="T3"/>
                </a:cxn>
                <a:cxn ang="0">
                  <a:pos x="T4" y="T5"/>
                </a:cxn>
                <a:cxn ang="0">
                  <a:pos x="T6" y="T7"/>
                </a:cxn>
                <a:cxn ang="0">
                  <a:pos x="T8" y="T9"/>
                </a:cxn>
                <a:cxn ang="0">
                  <a:pos x="T10" y="T11"/>
                </a:cxn>
              </a:cxnLst>
              <a:rect l="0" t="0" r="r" b="b"/>
              <a:pathLst>
                <a:path w="60" h="47">
                  <a:moveTo>
                    <a:pt x="60" y="26"/>
                  </a:moveTo>
                  <a:cubicBezTo>
                    <a:pt x="60" y="24"/>
                    <a:pt x="59" y="23"/>
                    <a:pt x="59" y="21"/>
                  </a:cubicBezTo>
                  <a:cubicBezTo>
                    <a:pt x="53" y="7"/>
                    <a:pt x="36" y="0"/>
                    <a:pt x="22" y="6"/>
                  </a:cubicBezTo>
                  <a:cubicBezTo>
                    <a:pt x="7" y="12"/>
                    <a:pt x="0" y="29"/>
                    <a:pt x="6" y="43"/>
                  </a:cubicBezTo>
                  <a:cubicBezTo>
                    <a:pt x="7" y="44"/>
                    <a:pt x="7" y="46"/>
                    <a:pt x="8" y="47"/>
                  </a:cubicBezTo>
                  <a:lnTo>
                    <a:pt x="60" y="26"/>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5" name="Freeform 42"/>
            <p:cNvSpPr>
              <a:spLocks/>
            </p:cNvSpPr>
            <p:nvPr/>
          </p:nvSpPr>
          <p:spPr bwMode="gray">
            <a:xfrm>
              <a:off x="8885537" y="4683445"/>
              <a:ext cx="58738" cy="38100"/>
            </a:xfrm>
            <a:custGeom>
              <a:avLst/>
              <a:gdLst>
                <a:gd name="T0" fmla="*/ 34 w 42"/>
                <a:gd name="T1" fmla="*/ 24 h 28"/>
                <a:gd name="T2" fmla="*/ 35 w 42"/>
                <a:gd name="T3" fmla="*/ 28 h 28"/>
                <a:gd name="T4" fmla="*/ 42 w 42"/>
                <a:gd name="T5" fmla="*/ 26 h 28"/>
                <a:gd name="T6" fmla="*/ 41 w 42"/>
                <a:gd name="T7" fmla="*/ 21 h 28"/>
                <a:gd name="T8" fmla="*/ 4 w 42"/>
                <a:gd name="T9" fmla="*/ 6 h 28"/>
                <a:gd name="T10" fmla="*/ 0 w 42"/>
                <a:gd name="T11" fmla="*/ 8 h 28"/>
                <a:gd name="T12" fmla="*/ 34 w 42"/>
                <a:gd name="T13" fmla="*/ 24 h 28"/>
              </a:gdLst>
              <a:ahLst/>
              <a:cxnLst>
                <a:cxn ang="0">
                  <a:pos x="T0" y="T1"/>
                </a:cxn>
                <a:cxn ang="0">
                  <a:pos x="T2" y="T3"/>
                </a:cxn>
                <a:cxn ang="0">
                  <a:pos x="T4" y="T5"/>
                </a:cxn>
                <a:cxn ang="0">
                  <a:pos x="T6" y="T7"/>
                </a:cxn>
                <a:cxn ang="0">
                  <a:pos x="T8" y="T9"/>
                </a:cxn>
                <a:cxn ang="0">
                  <a:pos x="T10" y="T11"/>
                </a:cxn>
                <a:cxn ang="0">
                  <a:pos x="T12" y="T13"/>
                </a:cxn>
              </a:cxnLst>
              <a:rect l="0" t="0" r="r" b="b"/>
              <a:pathLst>
                <a:path w="42" h="28">
                  <a:moveTo>
                    <a:pt x="34" y="24"/>
                  </a:moveTo>
                  <a:cubicBezTo>
                    <a:pt x="34" y="26"/>
                    <a:pt x="34" y="27"/>
                    <a:pt x="35" y="28"/>
                  </a:cubicBezTo>
                  <a:cubicBezTo>
                    <a:pt x="42" y="26"/>
                    <a:pt x="42" y="26"/>
                    <a:pt x="42" y="26"/>
                  </a:cubicBezTo>
                  <a:cubicBezTo>
                    <a:pt x="42" y="24"/>
                    <a:pt x="41" y="23"/>
                    <a:pt x="41" y="21"/>
                  </a:cubicBezTo>
                  <a:cubicBezTo>
                    <a:pt x="35" y="7"/>
                    <a:pt x="18" y="0"/>
                    <a:pt x="4" y="6"/>
                  </a:cubicBezTo>
                  <a:cubicBezTo>
                    <a:pt x="2" y="7"/>
                    <a:pt x="1" y="7"/>
                    <a:pt x="0" y="8"/>
                  </a:cubicBezTo>
                  <a:cubicBezTo>
                    <a:pt x="14" y="4"/>
                    <a:pt x="28" y="11"/>
                    <a:pt x="34" y="24"/>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6" name="Freeform 43"/>
            <p:cNvSpPr>
              <a:spLocks/>
            </p:cNvSpPr>
            <p:nvPr/>
          </p:nvSpPr>
          <p:spPr bwMode="gray">
            <a:xfrm>
              <a:off x="8864900" y="4692970"/>
              <a:ext cx="26988" cy="55562"/>
            </a:xfrm>
            <a:custGeom>
              <a:avLst/>
              <a:gdLst>
                <a:gd name="T0" fmla="*/ 20 w 20"/>
                <a:gd name="T1" fmla="*/ 0 h 40"/>
                <a:gd name="T2" fmla="*/ 16 w 20"/>
                <a:gd name="T3" fmla="*/ 1 h 40"/>
                <a:gd name="T4" fmla="*/ 3 w 20"/>
                <a:gd name="T5" fmla="*/ 30 h 40"/>
                <a:gd name="T6" fmla="*/ 3 w 20"/>
                <a:gd name="T7" fmla="*/ 30 h 40"/>
                <a:gd name="T8" fmla="*/ 3 w 20"/>
                <a:gd name="T9" fmla="*/ 31 h 40"/>
                <a:gd name="T10" fmla="*/ 4 w 20"/>
                <a:gd name="T11" fmla="*/ 36 h 40"/>
                <a:gd name="T12" fmla="*/ 6 w 20"/>
                <a:gd name="T13" fmla="*/ 40 h 40"/>
                <a:gd name="T14" fmla="*/ 10 w 20"/>
                <a:gd name="T15" fmla="*/ 38 h 40"/>
                <a:gd name="T16" fmla="*/ 13 w 20"/>
                <a:gd name="T17" fmla="*/ 37 h 40"/>
                <a:gd name="T18" fmla="*/ 11 w 20"/>
                <a:gd name="T19" fmla="*/ 33 h 40"/>
                <a:gd name="T20" fmla="*/ 20 w 2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40">
                  <a:moveTo>
                    <a:pt x="20" y="0"/>
                  </a:moveTo>
                  <a:cubicBezTo>
                    <a:pt x="18" y="0"/>
                    <a:pt x="17" y="1"/>
                    <a:pt x="16" y="1"/>
                  </a:cubicBezTo>
                  <a:cubicBezTo>
                    <a:pt x="6" y="7"/>
                    <a:pt x="0" y="19"/>
                    <a:pt x="3" y="30"/>
                  </a:cubicBezTo>
                  <a:cubicBezTo>
                    <a:pt x="3" y="30"/>
                    <a:pt x="3" y="30"/>
                    <a:pt x="3" y="30"/>
                  </a:cubicBezTo>
                  <a:cubicBezTo>
                    <a:pt x="3" y="31"/>
                    <a:pt x="3" y="31"/>
                    <a:pt x="3" y="31"/>
                  </a:cubicBezTo>
                  <a:cubicBezTo>
                    <a:pt x="3" y="33"/>
                    <a:pt x="4" y="34"/>
                    <a:pt x="4" y="36"/>
                  </a:cubicBezTo>
                  <a:cubicBezTo>
                    <a:pt x="5" y="37"/>
                    <a:pt x="6" y="39"/>
                    <a:pt x="6" y="40"/>
                  </a:cubicBezTo>
                  <a:cubicBezTo>
                    <a:pt x="10" y="38"/>
                    <a:pt x="10" y="38"/>
                    <a:pt x="10" y="38"/>
                  </a:cubicBezTo>
                  <a:cubicBezTo>
                    <a:pt x="13" y="37"/>
                    <a:pt x="13" y="37"/>
                    <a:pt x="13" y="37"/>
                  </a:cubicBezTo>
                  <a:cubicBezTo>
                    <a:pt x="13" y="36"/>
                    <a:pt x="12" y="34"/>
                    <a:pt x="11" y="33"/>
                  </a:cubicBezTo>
                  <a:cubicBezTo>
                    <a:pt x="6" y="21"/>
                    <a:pt x="10" y="8"/>
                    <a:pt x="20" y="0"/>
                  </a:cubicBez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7" name="Freeform 44"/>
            <p:cNvSpPr>
              <a:spLocks/>
            </p:cNvSpPr>
            <p:nvPr/>
          </p:nvSpPr>
          <p:spPr bwMode="gray">
            <a:xfrm>
              <a:off x="8864900" y="4708845"/>
              <a:ext cx="84138" cy="39687"/>
            </a:xfrm>
            <a:custGeom>
              <a:avLst/>
              <a:gdLst>
                <a:gd name="T0" fmla="*/ 58 w 61"/>
                <a:gd name="T1" fmla="*/ 0 h 29"/>
                <a:gd name="T2" fmla="*/ 1 w 61"/>
                <a:gd name="T3" fmla="*/ 23 h 29"/>
                <a:gd name="T4" fmla="*/ 1 w 61"/>
                <a:gd name="T5" fmla="*/ 27 h 29"/>
                <a:gd name="T6" fmla="*/ 3 w 61"/>
                <a:gd name="T7" fmla="*/ 29 h 29"/>
                <a:gd name="T8" fmla="*/ 61 w 61"/>
                <a:gd name="T9" fmla="*/ 5 h 29"/>
                <a:gd name="T10" fmla="*/ 61 w 61"/>
                <a:gd name="T11" fmla="*/ 2 h 29"/>
                <a:gd name="T12" fmla="*/ 58 w 6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1" h="29">
                  <a:moveTo>
                    <a:pt x="58" y="0"/>
                  </a:moveTo>
                  <a:cubicBezTo>
                    <a:pt x="1" y="23"/>
                    <a:pt x="1" y="23"/>
                    <a:pt x="1" y="23"/>
                  </a:cubicBezTo>
                  <a:cubicBezTo>
                    <a:pt x="1" y="23"/>
                    <a:pt x="0" y="25"/>
                    <a:pt x="1" y="27"/>
                  </a:cubicBezTo>
                  <a:cubicBezTo>
                    <a:pt x="2" y="28"/>
                    <a:pt x="3" y="29"/>
                    <a:pt x="3" y="29"/>
                  </a:cubicBezTo>
                  <a:cubicBezTo>
                    <a:pt x="61" y="5"/>
                    <a:pt x="61" y="5"/>
                    <a:pt x="61" y="5"/>
                  </a:cubicBezTo>
                  <a:cubicBezTo>
                    <a:pt x="61" y="5"/>
                    <a:pt x="61" y="4"/>
                    <a:pt x="61" y="2"/>
                  </a:cubicBezTo>
                  <a:cubicBezTo>
                    <a:pt x="60" y="0"/>
                    <a:pt x="58" y="0"/>
                    <a:pt x="58" y="0"/>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8" name="Freeform 45"/>
            <p:cNvSpPr>
              <a:spLocks noEditPoints="1"/>
            </p:cNvSpPr>
            <p:nvPr/>
          </p:nvSpPr>
          <p:spPr bwMode="gray">
            <a:xfrm>
              <a:off x="8693450" y="5112070"/>
              <a:ext cx="246063" cy="301625"/>
            </a:xfrm>
            <a:custGeom>
              <a:avLst/>
              <a:gdLst>
                <a:gd name="T0" fmla="*/ 100 w 178"/>
                <a:gd name="T1" fmla="*/ 161 h 219"/>
                <a:gd name="T2" fmla="*/ 175 w 178"/>
                <a:gd name="T3" fmla="*/ 114 h 219"/>
                <a:gd name="T4" fmla="*/ 176 w 178"/>
                <a:gd name="T5" fmla="*/ 113 h 219"/>
                <a:gd name="T6" fmla="*/ 176 w 178"/>
                <a:gd name="T7" fmla="*/ 113 h 219"/>
                <a:gd name="T8" fmla="*/ 177 w 178"/>
                <a:gd name="T9" fmla="*/ 112 h 219"/>
                <a:gd name="T10" fmla="*/ 177 w 178"/>
                <a:gd name="T11" fmla="*/ 110 h 219"/>
                <a:gd name="T12" fmla="*/ 177 w 178"/>
                <a:gd name="T13" fmla="*/ 109 h 219"/>
                <a:gd name="T14" fmla="*/ 177 w 178"/>
                <a:gd name="T15" fmla="*/ 108 h 219"/>
                <a:gd name="T16" fmla="*/ 176 w 178"/>
                <a:gd name="T17" fmla="*/ 107 h 219"/>
                <a:gd name="T18" fmla="*/ 176 w 178"/>
                <a:gd name="T19" fmla="*/ 107 h 219"/>
                <a:gd name="T20" fmla="*/ 175 w 178"/>
                <a:gd name="T21" fmla="*/ 106 h 219"/>
                <a:gd name="T22" fmla="*/ 174 w 178"/>
                <a:gd name="T23" fmla="*/ 105 h 219"/>
                <a:gd name="T24" fmla="*/ 100 w 178"/>
                <a:gd name="T25" fmla="*/ 58 h 219"/>
                <a:gd name="T26" fmla="*/ 176 w 178"/>
                <a:gd name="T27" fmla="*/ 3 h 219"/>
                <a:gd name="T28" fmla="*/ 89 w 178"/>
                <a:gd name="T29" fmla="*/ 51 h 219"/>
                <a:gd name="T30" fmla="*/ 2 w 178"/>
                <a:gd name="T31" fmla="*/ 3 h 219"/>
                <a:gd name="T32" fmla="*/ 78 w 178"/>
                <a:gd name="T33" fmla="*/ 58 h 219"/>
                <a:gd name="T34" fmla="*/ 3 w 178"/>
                <a:gd name="T35" fmla="*/ 105 h 219"/>
                <a:gd name="T36" fmla="*/ 2 w 178"/>
                <a:gd name="T37" fmla="*/ 106 h 219"/>
                <a:gd name="T38" fmla="*/ 2 w 178"/>
                <a:gd name="T39" fmla="*/ 107 h 219"/>
                <a:gd name="T40" fmla="*/ 2 w 178"/>
                <a:gd name="T41" fmla="*/ 107 h 219"/>
                <a:gd name="T42" fmla="*/ 1 w 178"/>
                <a:gd name="T43" fmla="*/ 108 h 219"/>
                <a:gd name="T44" fmla="*/ 1 w 178"/>
                <a:gd name="T45" fmla="*/ 109 h 219"/>
                <a:gd name="T46" fmla="*/ 1 w 178"/>
                <a:gd name="T47" fmla="*/ 110 h 219"/>
                <a:gd name="T48" fmla="*/ 1 w 178"/>
                <a:gd name="T49" fmla="*/ 112 h 219"/>
                <a:gd name="T50" fmla="*/ 1 w 178"/>
                <a:gd name="T51" fmla="*/ 113 h 219"/>
                <a:gd name="T52" fmla="*/ 2 w 178"/>
                <a:gd name="T53" fmla="*/ 113 h 219"/>
                <a:gd name="T54" fmla="*/ 3 w 178"/>
                <a:gd name="T55" fmla="*/ 114 h 219"/>
                <a:gd name="T56" fmla="*/ 78 w 178"/>
                <a:gd name="T57" fmla="*/ 161 h 219"/>
                <a:gd name="T58" fmla="*/ 2 w 178"/>
                <a:gd name="T59" fmla="*/ 216 h 219"/>
                <a:gd name="T60" fmla="*/ 10 w 178"/>
                <a:gd name="T61" fmla="*/ 218 h 219"/>
                <a:gd name="T62" fmla="*/ 168 w 178"/>
                <a:gd name="T63" fmla="*/ 218 h 219"/>
                <a:gd name="T64" fmla="*/ 176 w 178"/>
                <a:gd name="T65" fmla="*/ 216 h 219"/>
                <a:gd name="T66" fmla="*/ 18 w 178"/>
                <a:gd name="T67" fmla="*/ 110 h 219"/>
                <a:gd name="T68" fmla="*/ 160 w 178"/>
                <a:gd name="T69" fmla="*/ 110 h 219"/>
                <a:gd name="T70" fmla="*/ 18 w 178"/>
                <a:gd name="T71"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8" h="219">
                  <a:moveTo>
                    <a:pt x="174" y="208"/>
                  </a:moveTo>
                  <a:cubicBezTo>
                    <a:pt x="100" y="161"/>
                    <a:pt x="100" y="161"/>
                    <a:pt x="100" y="161"/>
                  </a:cubicBezTo>
                  <a:cubicBezTo>
                    <a:pt x="174" y="115"/>
                    <a:pt x="174" y="115"/>
                    <a:pt x="174" y="115"/>
                  </a:cubicBezTo>
                  <a:cubicBezTo>
                    <a:pt x="175" y="114"/>
                    <a:pt x="175" y="114"/>
                    <a:pt x="175" y="114"/>
                  </a:cubicBezTo>
                  <a:cubicBezTo>
                    <a:pt x="175" y="114"/>
                    <a:pt x="175" y="114"/>
                    <a:pt x="175" y="114"/>
                  </a:cubicBezTo>
                  <a:cubicBezTo>
                    <a:pt x="175" y="114"/>
                    <a:pt x="176" y="114"/>
                    <a:pt x="176" y="113"/>
                  </a:cubicBezTo>
                  <a:cubicBezTo>
                    <a:pt x="176" y="113"/>
                    <a:pt x="176" y="113"/>
                    <a:pt x="176" y="113"/>
                  </a:cubicBezTo>
                  <a:cubicBezTo>
                    <a:pt x="176" y="113"/>
                    <a:pt x="176" y="113"/>
                    <a:pt x="176" y="113"/>
                  </a:cubicBezTo>
                  <a:cubicBezTo>
                    <a:pt x="177" y="112"/>
                    <a:pt x="177" y="112"/>
                    <a:pt x="177" y="112"/>
                  </a:cubicBezTo>
                  <a:cubicBezTo>
                    <a:pt x="177" y="112"/>
                    <a:pt x="177" y="112"/>
                    <a:pt x="177" y="112"/>
                  </a:cubicBezTo>
                  <a:cubicBezTo>
                    <a:pt x="177" y="111"/>
                    <a:pt x="177" y="111"/>
                    <a:pt x="177" y="111"/>
                  </a:cubicBezTo>
                  <a:cubicBezTo>
                    <a:pt x="177" y="110"/>
                    <a:pt x="177" y="110"/>
                    <a:pt x="177" y="110"/>
                  </a:cubicBezTo>
                  <a:cubicBezTo>
                    <a:pt x="177" y="110"/>
                    <a:pt x="177" y="110"/>
                    <a:pt x="177" y="110"/>
                  </a:cubicBezTo>
                  <a:cubicBezTo>
                    <a:pt x="177" y="109"/>
                    <a:pt x="177" y="109"/>
                    <a:pt x="177" y="109"/>
                  </a:cubicBezTo>
                  <a:cubicBezTo>
                    <a:pt x="177" y="109"/>
                    <a:pt x="177" y="109"/>
                    <a:pt x="177" y="109"/>
                  </a:cubicBezTo>
                  <a:cubicBezTo>
                    <a:pt x="177" y="108"/>
                    <a:pt x="177" y="108"/>
                    <a:pt x="177" y="108"/>
                  </a:cubicBezTo>
                  <a:cubicBezTo>
                    <a:pt x="177" y="108"/>
                    <a:pt x="177" y="108"/>
                    <a:pt x="177" y="108"/>
                  </a:cubicBezTo>
                  <a:cubicBezTo>
                    <a:pt x="176" y="107"/>
                    <a:pt x="176" y="107"/>
                    <a:pt x="176" y="107"/>
                  </a:cubicBezTo>
                  <a:cubicBezTo>
                    <a:pt x="176" y="107"/>
                    <a:pt x="176" y="107"/>
                    <a:pt x="176" y="107"/>
                  </a:cubicBezTo>
                  <a:cubicBezTo>
                    <a:pt x="176" y="107"/>
                    <a:pt x="176" y="107"/>
                    <a:pt x="176" y="107"/>
                  </a:cubicBezTo>
                  <a:cubicBezTo>
                    <a:pt x="176" y="106"/>
                    <a:pt x="176" y="106"/>
                    <a:pt x="176" y="106"/>
                  </a:cubicBezTo>
                  <a:cubicBezTo>
                    <a:pt x="175" y="106"/>
                    <a:pt x="175" y="106"/>
                    <a:pt x="175" y="106"/>
                  </a:cubicBezTo>
                  <a:cubicBezTo>
                    <a:pt x="175" y="105"/>
                    <a:pt x="175" y="105"/>
                    <a:pt x="175" y="105"/>
                  </a:cubicBezTo>
                  <a:cubicBezTo>
                    <a:pt x="174" y="105"/>
                    <a:pt x="174" y="105"/>
                    <a:pt x="174" y="105"/>
                  </a:cubicBezTo>
                  <a:cubicBezTo>
                    <a:pt x="174" y="105"/>
                    <a:pt x="174" y="105"/>
                    <a:pt x="174" y="105"/>
                  </a:cubicBezTo>
                  <a:cubicBezTo>
                    <a:pt x="100" y="58"/>
                    <a:pt x="100" y="58"/>
                    <a:pt x="100" y="58"/>
                  </a:cubicBezTo>
                  <a:cubicBezTo>
                    <a:pt x="174" y="12"/>
                    <a:pt x="174" y="12"/>
                    <a:pt x="174" y="12"/>
                  </a:cubicBezTo>
                  <a:cubicBezTo>
                    <a:pt x="177" y="10"/>
                    <a:pt x="178" y="6"/>
                    <a:pt x="176" y="3"/>
                  </a:cubicBezTo>
                  <a:cubicBezTo>
                    <a:pt x="174" y="1"/>
                    <a:pt x="171" y="0"/>
                    <a:pt x="168" y="2"/>
                  </a:cubicBezTo>
                  <a:cubicBezTo>
                    <a:pt x="89" y="51"/>
                    <a:pt x="89" y="51"/>
                    <a:pt x="89" y="51"/>
                  </a:cubicBezTo>
                  <a:cubicBezTo>
                    <a:pt x="10" y="2"/>
                    <a:pt x="10" y="2"/>
                    <a:pt x="10" y="2"/>
                  </a:cubicBezTo>
                  <a:cubicBezTo>
                    <a:pt x="7" y="0"/>
                    <a:pt x="3" y="1"/>
                    <a:pt x="2" y="3"/>
                  </a:cubicBezTo>
                  <a:cubicBezTo>
                    <a:pt x="0" y="6"/>
                    <a:pt x="1" y="10"/>
                    <a:pt x="4" y="12"/>
                  </a:cubicBezTo>
                  <a:cubicBezTo>
                    <a:pt x="78" y="58"/>
                    <a:pt x="78" y="58"/>
                    <a:pt x="78" y="58"/>
                  </a:cubicBezTo>
                  <a:cubicBezTo>
                    <a:pt x="4" y="105"/>
                    <a:pt x="4" y="105"/>
                    <a:pt x="4" y="105"/>
                  </a:cubicBezTo>
                  <a:cubicBezTo>
                    <a:pt x="3" y="105"/>
                    <a:pt x="3" y="105"/>
                    <a:pt x="3" y="105"/>
                  </a:cubicBezTo>
                  <a:cubicBezTo>
                    <a:pt x="3" y="105"/>
                    <a:pt x="3" y="105"/>
                    <a:pt x="3" y="105"/>
                  </a:cubicBezTo>
                  <a:cubicBezTo>
                    <a:pt x="2" y="106"/>
                    <a:pt x="2" y="106"/>
                    <a:pt x="2" y="106"/>
                  </a:cubicBezTo>
                  <a:cubicBezTo>
                    <a:pt x="2" y="106"/>
                    <a:pt x="2" y="106"/>
                    <a:pt x="2" y="106"/>
                  </a:cubicBezTo>
                  <a:cubicBezTo>
                    <a:pt x="2" y="107"/>
                    <a:pt x="2" y="107"/>
                    <a:pt x="2" y="107"/>
                  </a:cubicBezTo>
                  <a:cubicBezTo>
                    <a:pt x="2" y="107"/>
                    <a:pt x="2" y="107"/>
                    <a:pt x="2" y="107"/>
                  </a:cubicBezTo>
                  <a:cubicBezTo>
                    <a:pt x="2" y="107"/>
                    <a:pt x="2" y="107"/>
                    <a:pt x="2" y="107"/>
                  </a:cubicBezTo>
                  <a:cubicBezTo>
                    <a:pt x="1" y="108"/>
                    <a:pt x="1" y="108"/>
                    <a:pt x="1" y="108"/>
                  </a:cubicBezTo>
                  <a:cubicBezTo>
                    <a:pt x="1" y="108"/>
                    <a:pt x="1" y="108"/>
                    <a:pt x="1" y="108"/>
                  </a:cubicBezTo>
                  <a:cubicBezTo>
                    <a:pt x="1" y="109"/>
                    <a:pt x="1" y="109"/>
                    <a:pt x="1" y="109"/>
                  </a:cubicBezTo>
                  <a:cubicBezTo>
                    <a:pt x="1" y="109"/>
                    <a:pt x="1" y="109"/>
                    <a:pt x="1" y="109"/>
                  </a:cubicBezTo>
                  <a:cubicBezTo>
                    <a:pt x="1" y="110"/>
                    <a:pt x="1" y="110"/>
                    <a:pt x="1" y="110"/>
                  </a:cubicBezTo>
                  <a:cubicBezTo>
                    <a:pt x="1" y="110"/>
                    <a:pt x="1" y="110"/>
                    <a:pt x="1" y="110"/>
                  </a:cubicBezTo>
                  <a:cubicBezTo>
                    <a:pt x="1" y="111"/>
                    <a:pt x="1" y="111"/>
                    <a:pt x="1" y="111"/>
                  </a:cubicBezTo>
                  <a:cubicBezTo>
                    <a:pt x="1" y="112"/>
                    <a:pt x="1" y="112"/>
                    <a:pt x="1" y="112"/>
                  </a:cubicBezTo>
                  <a:cubicBezTo>
                    <a:pt x="1" y="112"/>
                    <a:pt x="1" y="112"/>
                    <a:pt x="1" y="112"/>
                  </a:cubicBezTo>
                  <a:cubicBezTo>
                    <a:pt x="1" y="113"/>
                    <a:pt x="1" y="113"/>
                    <a:pt x="1" y="113"/>
                  </a:cubicBezTo>
                  <a:cubicBezTo>
                    <a:pt x="2" y="113"/>
                    <a:pt x="2" y="113"/>
                    <a:pt x="2" y="113"/>
                  </a:cubicBezTo>
                  <a:cubicBezTo>
                    <a:pt x="2" y="113"/>
                    <a:pt x="2" y="113"/>
                    <a:pt x="2" y="113"/>
                  </a:cubicBezTo>
                  <a:cubicBezTo>
                    <a:pt x="2" y="114"/>
                    <a:pt x="2" y="114"/>
                    <a:pt x="3" y="114"/>
                  </a:cubicBezTo>
                  <a:cubicBezTo>
                    <a:pt x="3" y="114"/>
                    <a:pt x="3" y="114"/>
                    <a:pt x="3" y="114"/>
                  </a:cubicBezTo>
                  <a:cubicBezTo>
                    <a:pt x="4" y="115"/>
                    <a:pt x="4" y="115"/>
                    <a:pt x="4" y="115"/>
                  </a:cubicBezTo>
                  <a:cubicBezTo>
                    <a:pt x="78" y="161"/>
                    <a:pt x="78" y="161"/>
                    <a:pt x="78" y="161"/>
                  </a:cubicBezTo>
                  <a:cubicBezTo>
                    <a:pt x="4" y="208"/>
                    <a:pt x="4" y="208"/>
                    <a:pt x="4" y="208"/>
                  </a:cubicBezTo>
                  <a:cubicBezTo>
                    <a:pt x="1" y="210"/>
                    <a:pt x="0" y="213"/>
                    <a:pt x="2" y="216"/>
                  </a:cubicBezTo>
                  <a:cubicBezTo>
                    <a:pt x="3" y="218"/>
                    <a:pt x="5" y="219"/>
                    <a:pt x="7" y="219"/>
                  </a:cubicBezTo>
                  <a:cubicBezTo>
                    <a:pt x="8" y="219"/>
                    <a:pt x="9" y="219"/>
                    <a:pt x="10" y="218"/>
                  </a:cubicBezTo>
                  <a:cubicBezTo>
                    <a:pt x="89" y="169"/>
                    <a:pt x="89" y="169"/>
                    <a:pt x="89" y="169"/>
                  </a:cubicBezTo>
                  <a:cubicBezTo>
                    <a:pt x="168" y="218"/>
                    <a:pt x="168" y="218"/>
                    <a:pt x="168" y="218"/>
                  </a:cubicBezTo>
                  <a:cubicBezTo>
                    <a:pt x="169" y="219"/>
                    <a:pt x="170" y="219"/>
                    <a:pt x="171" y="219"/>
                  </a:cubicBezTo>
                  <a:cubicBezTo>
                    <a:pt x="173" y="219"/>
                    <a:pt x="175" y="218"/>
                    <a:pt x="176" y="216"/>
                  </a:cubicBezTo>
                  <a:cubicBezTo>
                    <a:pt x="178" y="213"/>
                    <a:pt x="177" y="210"/>
                    <a:pt x="174" y="208"/>
                  </a:cubicBezTo>
                  <a:close/>
                  <a:moveTo>
                    <a:pt x="18" y="110"/>
                  </a:moveTo>
                  <a:cubicBezTo>
                    <a:pt x="89" y="65"/>
                    <a:pt x="89" y="65"/>
                    <a:pt x="89" y="65"/>
                  </a:cubicBezTo>
                  <a:cubicBezTo>
                    <a:pt x="160" y="110"/>
                    <a:pt x="160" y="110"/>
                    <a:pt x="160" y="110"/>
                  </a:cubicBezTo>
                  <a:cubicBezTo>
                    <a:pt x="89" y="154"/>
                    <a:pt x="89" y="154"/>
                    <a:pt x="89" y="154"/>
                  </a:cubicBezTo>
                  <a:lnTo>
                    <a:pt x="18" y="11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9" name="Freeform 46"/>
            <p:cNvSpPr>
              <a:spLocks/>
            </p:cNvSpPr>
            <p:nvPr/>
          </p:nvSpPr>
          <p:spPr bwMode="gray">
            <a:xfrm>
              <a:off x="8642650" y="5386708"/>
              <a:ext cx="346075" cy="112712"/>
            </a:xfrm>
            <a:custGeom>
              <a:avLst/>
              <a:gdLst>
                <a:gd name="T0" fmla="*/ 250 w 250"/>
                <a:gd name="T1" fmla="*/ 72 h 81"/>
                <a:gd name="T2" fmla="*/ 241 w 250"/>
                <a:gd name="T3" fmla="*/ 81 h 81"/>
                <a:gd name="T4" fmla="*/ 9 w 250"/>
                <a:gd name="T5" fmla="*/ 81 h 81"/>
                <a:gd name="T6" fmla="*/ 0 w 250"/>
                <a:gd name="T7" fmla="*/ 72 h 81"/>
                <a:gd name="T8" fmla="*/ 0 w 250"/>
                <a:gd name="T9" fmla="*/ 9 h 81"/>
                <a:gd name="T10" fmla="*/ 9 w 250"/>
                <a:gd name="T11" fmla="*/ 0 h 81"/>
                <a:gd name="T12" fmla="*/ 241 w 250"/>
                <a:gd name="T13" fmla="*/ 0 h 81"/>
                <a:gd name="T14" fmla="*/ 250 w 250"/>
                <a:gd name="T15" fmla="*/ 9 h 81"/>
                <a:gd name="T16" fmla="*/ 250 w 250"/>
                <a:gd name="T17"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81">
                  <a:moveTo>
                    <a:pt x="250" y="72"/>
                  </a:moveTo>
                  <a:cubicBezTo>
                    <a:pt x="250" y="77"/>
                    <a:pt x="246" y="81"/>
                    <a:pt x="241" y="81"/>
                  </a:cubicBezTo>
                  <a:cubicBezTo>
                    <a:pt x="9" y="81"/>
                    <a:pt x="9" y="81"/>
                    <a:pt x="9" y="81"/>
                  </a:cubicBezTo>
                  <a:cubicBezTo>
                    <a:pt x="4" y="81"/>
                    <a:pt x="0" y="77"/>
                    <a:pt x="0" y="72"/>
                  </a:cubicBezTo>
                  <a:cubicBezTo>
                    <a:pt x="0" y="9"/>
                    <a:pt x="0" y="9"/>
                    <a:pt x="0" y="9"/>
                  </a:cubicBezTo>
                  <a:cubicBezTo>
                    <a:pt x="0" y="4"/>
                    <a:pt x="4" y="0"/>
                    <a:pt x="9" y="0"/>
                  </a:cubicBezTo>
                  <a:cubicBezTo>
                    <a:pt x="241" y="0"/>
                    <a:pt x="241" y="0"/>
                    <a:pt x="241" y="0"/>
                  </a:cubicBezTo>
                  <a:cubicBezTo>
                    <a:pt x="246" y="0"/>
                    <a:pt x="250" y="4"/>
                    <a:pt x="250" y="9"/>
                  </a:cubicBezTo>
                  <a:lnTo>
                    <a:pt x="250" y="7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0" name="Freeform 47"/>
            <p:cNvSpPr>
              <a:spLocks/>
            </p:cNvSpPr>
            <p:nvPr/>
          </p:nvSpPr>
          <p:spPr bwMode="gray">
            <a:xfrm>
              <a:off x="8642650" y="5405758"/>
              <a:ext cx="327025" cy="93662"/>
            </a:xfrm>
            <a:custGeom>
              <a:avLst/>
              <a:gdLst>
                <a:gd name="T0" fmla="*/ 22 w 236"/>
                <a:gd name="T1" fmla="*/ 55 h 68"/>
                <a:gd name="T2" fmla="*/ 14 w 236"/>
                <a:gd name="T3" fmla="*/ 46 h 68"/>
                <a:gd name="T4" fmla="*/ 14 w 236"/>
                <a:gd name="T5" fmla="*/ 0 h 68"/>
                <a:gd name="T6" fmla="*/ 0 w 236"/>
                <a:gd name="T7" fmla="*/ 0 h 68"/>
                <a:gd name="T8" fmla="*/ 0 w 236"/>
                <a:gd name="T9" fmla="*/ 59 h 68"/>
                <a:gd name="T10" fmla="*/ 9 w 236"/>
                <a:gd name="T11" fmla="*/ 68 h 68"/>
                <a:gd name="T12" fmla="*/ 236 w 236"/>
                <a:gd name="T13" fmla="*/ 68 h 68"/>
                <a:gd name="T14" fmla="*/ 236 w 236"/>
                <a:gd name="T15" fmla="*/ 55 h 68"/>
                <a:gd name="T16" fmla="*/ 22 w 236"/>
                <a:gd name="T17" fmla="*/ 5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68">
                  <a:moveTo>
                    <a:pt x="22" y="55"/>
                  </a:moveTo>
                  <a:cubicBezTo>
                    <a:pt x="17" y="55"/>
                    <a:pt x="14" y="51"/>
                    <a:pt x="14" y="46"/>
                  </a:cubicBezTo>
                  <a:cubicBezTo>
                    <a:pt x="14" y="0"/>
                    <a:pt x="14" y="0"/>
                    <a:pt x="14" y="0"/>
                  </a:cubicBezTo>
                  <a:cubicBezTo>
                    <a:pt x="0" y="0"/>
                    <a:pt x="0" y="0"/>
                    <a:pt x="0" y="0"/>
                  </a:cubicBezTo>
                  <a:cubicBezTo>
                    <a:pt x="0" y="59"/>
                    <a:pt x="0" y="59"/>
                    <a:pt x="0" y="59"/>
                  </a:cubicBezTo>
                  <a:cubicBezTo>
                    <a:pt x="0" y="64"/>
                    <a:pt x="4" y="68"/>
                    <a:pt x="9" y="68"/>
                  </a:cubicBezTo>
                  <a:cubicBezTo>
                    <a:pt x="236" y="68"/>
                    <a:pt x="236" y="68"/>
                    <a:pt x="236" y="68"/>
                  </a:cubicBezTo>
                  <a:cubicBezTo>
                    <a:pt x="236" y="55"/>
                    <a:pt x="236" y="55"/>
                    <a:pt x="236" y="55"/>
                  </a:cubicBezTo>
                  <a:lnTo>
                    <a:pt x="22" y="5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1" name="Freeform 48"/>
            <p:cNvSpPr>
              <a:spLocks/>
            </p:cNvSpPr>
            <p:nvPr/>
          </p:nvSpPr>
          <p:spPr bwMode="gray">
            <a:xfrm>
              <a:off x="8642650" y="5386708"/>
              <a:ext cx="346075" cy="112712"/>
            </a:xfrm>
            <a:custGeom>
              <a:avLst/>
              <a:gdLst>
                <a:gd name="T0" fmla="*/ 241 w 250"/>
                <a:gd name="T1" fmla="*/ 81 h 81"/>
                <a:gd name="T2" fmla="*/ 236 w 250"/>
                <a:gd name="T3" fmla="*/ 81 h 81"/>
                <a:gd name="T4" fmla="*/ 236 w 250"/>
                <a:gd name="T5" fmla="*/ 22 h 81"/>
                <a:gd name="T6" fmla="*/ 228 w 250"/>
                <a:gd name="T7" fmla="*/ 13 h 81"/>
                <a:gd name="T8" fmla="*/ 0 w 250"/>
                <a:gd name="T9" fmla="*/ 13 h 81"/>
                <a:gd name="T10" fmla="*/ 0 w 250"/>
                <a:gd name="T11" fmla="*/ 9 h 81"/>
                <a:gd name="T12" fmla="*/ 9 w 250"/>
                <a:gd name="T13" fmla="*/ 0 h 81"/>
                <a:gd name="T14" fmla="*/ 241 w 250"/>
                <a:gd name="T15" fmla="*/ 0 h 81"/>
                <a:gd name="T16" fmla="*/ 250 w 250"/>
                <a:gd name="T17" fmla="*/ 9 h 81"/>
                <a:gd name="T18" fmla="*/ 250 w 250"/>
                <a:gd name="T19" fmla="*/ 72 h 81"/>
                <a:gd name="T20" fmla="*/ 241 w 250"/>
                <a:gd name="T2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81">
                  <a:moveTo>
                    <a:pt x="241" y="81"/>
                  </a:moveTo>
                  <a:cubicBezTo>
                    <a:pt x="236" y="81"/>
                    <a:pt x="236" y="81"/>
                    <a:pt x="236" y="81"/>
                  </a:cubicBezTo>
                  <a:cubicBezTo>
                    <a:pt x="236" y="22"/>
                    <a:pt x="236" y="22"/>
                    <a:pt x="236" y="22"/>
                  </a:cubicBezTo>
                  <a:cubicBezTo>
                    <a:pt x="236" y="17"/>
                    <a:pt x="232" y="13"/>
                    <a:pt x="228" y="13"/>
                  </a:cubicBezTo>
                  <a:cubicBezTo>
                    <a:pt x="0" y="13"/>
                    <a:pt x="0" y="13"/>
                    <a:pt x="0" y="13"/>
                  </a:cubicBezTo>
                  <a:cubicBezTo>
                    <a:pt x="0" y="9"/>
                    <a:pt x="0" y="9"/>
                    <a:pt x="0" y="9"/>
                  </a:cubicBezTo>
                  <a:cubicBezTo>
                    <a:pt x="0" y="4"/>
                    <a:pt x="4" y="0"/>
                    <a:pt x="9" y="0"/>
                  </a:cubicBezTo>
                  <a:cubicBezTo>
                    <a:pt x="241" y="0"/>
                    <a:pt x="241" y="0"/>
                    <a:pt x="241" y="0"/>
                  </a:cubicBezTo>
                  <a:cubicBezTo>
                    <a:pt x="246" y="0"/>
                    <a:pt x="250" y="4"/>
                    <a:pt x="250" y="9"/>
                  </a:cubicBezTo>
                  <a:cubicBezTo>
                    <a:pt x="250" y="72"/>
                    <a:pt x="250" y="72"/>
                    <a:pt x="250" y="72"/>
                  </a:cubicBezTo>
                  <a:cubicBezTo>
                    <a:pt x="250" y="77"/>
                    <a:pt x="246" y="81"/>
                    <a:pt x="241" y="8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2" name="Oval 49"/>
            <p:cNvSpPr>
              <a:spLocks noChangeArrowheads="1"/>
            </p:cNvSpPr>
            <p:nvPr/>
          </p:nvSpPr>
          <p:spPr bwMode="gray">
            <a:xfrm>
              <a:off x="8674400"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3" name="Oval 50"/>
            <p:cNvSpPr>
              <a:spLocks noChangeArrowheads="1"/>
            </p:cNvSpPr>
            <p:nvPr/>
          </p:nvSpPr>
          <p:spPr bwMode="gray">
            <a:xfrm>
              <a:off x="8693450" y="5474020"/>
              <a:ext cx="49213"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4" name="Freeform 51"/>
            <p:cNvSpPr>
              <a:spLocks/>
            </p:cNvSpPr>
            <p:nvPr/>
          </p:nvSpPr>
          <p:spPr bwMode="gray">
            <a:xfrm>
              <a:off x="8693450"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5" name="Oval 52"/>
            <p:cNvSpPr>
              <a:spLocks noChangeArrowheads="1"/>
            </p:cNvSpPr>
            <p:nvPr/>
          </p:nvSpPr>
          <p:spPr bwMode="gray">
            <a:xfrm>
              <a:off x="8869662"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6" name="Oval 53"/>
            <p:cNvSpPr>
              <a:spLocks noChangeArrowheads="1"/>
            </p:cNvSpPr>
            <p:nvPr/>
          </p:nvSpPr>
          <p:spPr bwMode="gray">
            <a:xfrm>
              <a:off x="8887125" y="5474020"/>
              <a:ext cx="50800"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7" name="Freeform 54"/>
            <p:cNvSpPr>
              <a:spLocks/>
            </p:cNvSpPr>
            <p:nvPr/>
          </p:nvSpPr>
          <p:spPr bwMode="gray">
            <a:xfrm>
              <a:off x="8887125"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8" name="Freeform 55"/>
            <p:cNvSpPr>
              <a:spLocks noEditPoints="1"/>
            </p:cNvSpPr>
            <p:nvPr/>
          </p:nvSpPr>
          <p:spPr bwMode="gray">
            <a:xfrm>
              <a:off x="8631537" y="4907283"/>
              <a:ext cx="368300" cy="223837"/>
            </a:xfrm>
            <a:custGeom>
              <a:avLst/>
              <a:gdLst>
                <a:gd name="T0" fmla="*/ 258 w 266"/>
                <a:gd name="T1" fmla="*/ 0 h 163"/>
                <a:gd name="T2" fmla="*/ 8 w 266"/>
                <a:gd name="T3" fmla="*/ 0 h 163"/>
                <a:gd name="T4" fmla="*/ 0 w 266"/>
                <a:gd name="T5" fmla="*/ 8 h 163"/>
                <a:gd name="T6" fmla="*/ 8 w 266"/>
                <a:gd name="T7" fmla="*/ 16 h 163"/>
                <a:gd name="T8" fmla="*/ 23 w 266"/>
                <a:gd name="T9" fmla="*/ 16 h 163"/>
                <a:gd name="T10" fmla="*/ 23 w 266"/>
                <a:gd name="T11" fmla="*/ 102 h 163"/>
                <a:gd name="T12" fmla="*/ 17 w 266"/>
                <a:gd name="T13" fmla="*/ 102 h 163"/>
                <a:gd name="T14" fmla="*/ 8 w 266"/>
                <a:gd name="T15" fmla="*/ 111 h 163"/>
                <a:gd name="T16" fmla="*/ 8 w 266"/>
                <a:gd name="T17" fmla="*/ 155 h 163"/>
                <a:gd name="T18" fmla="*/ 17 w 266"/>
                <a:gd name="T19" fmla="*/ 163 h 163"/>
                <a:gd name="T20" fmla="*/ 249 w 266"/>
                <a:gd name="T21" fmla="*/ 163 h 163"/>
                <a:gd name="T22" fmla="*/ 258 w 266"/>
                <a:gd name="T23" fmla="*/ 155 h 163"/>
                <a:gd name="T24" fmla="*/ 258 w 266"/>
                <a:gd name="T25" fmla="*/ 111 h 163"/>
                <a:gd name="T26" fmla="*/ 249 w 266"/>
                <a:gd name="T27" fmla="*/ 102 h 163"/>
                <a:gd name="T28" fmla="*/ 243 w 266"/>
                <a:gd name="T29" fmla="*/ 102 h 163"/>
                <a:gd name="T30" fmla="*/ 243 w 266"/>
                <a:gd name="T31" fmla="*/ 16 h 163"/>
                <a:gd name="T32" fmla="*/ 258 w 266"/>
                <a:gd name="T33" fmla="*/ 16 h 163"/>
                <a:gd name="T34" fmla="*/ 266 w 266"/>
                <a:gd name="T35" fmla="*/ 8 h 163"/>
                <a:gd name="T36" fmla="*/ 258 w 266"/>
                <a:gd name="T37" fmla="*/ 0 h 163"/>
                <a:gd name="T38" fmla="*/ 189 w 266"/>
                <a:gd name="T39" fmla="*/ 16 h 163"/>
                <a:gd name="T40" fmla="*/ 189 w 266"/>
                <a:gd name="T41" fmla="*/ 102 h 163"/>
                <a:gd name="T42" fmla="*/ 160 w 266"/>
                <a:gd name="T43" fmla="*/ 102 h 163"/>
                <a:gd name="T44" fmla="*/ 160 w 266"/>
                <a:gd name="T45" fmla="*/ 16 h 163"/>
                <a:gd name="T46" fmla="*/ 189 w 266"/>
                <a:gd name="T47" fmla="*/ 16 h 163"/>
                <a:gd name="T48" fmla="*/ 148 w 266"/>
                <a:gd name="T49" fmla="*/ 16 h 163"/>
                <a:gd name="T50" fmla="*/ 148 w 266"/>
                <a:gd name="T51" fmla="*/ 102 h 163"/>
                <a:gd name="T52" fmla="*/ 118 w 266"/>
                <a:gd name="T53" fmla="*/ 102 h 163"/>
                <a:gd name="T54" fmla="*/ 118 w 266"/>
                <a:gd name="T55" fmla="*/ 16 h 163"/>
                <a:gd name="T56" fmla="*/ 148 w 266"/>
                <a:gd name="T57" fmla="*/ 16 h 163"/>
                <a:gd name="T58" fmla="*/ 106 w 266"/>
                <a:gd name="T59" fmla="*/ 16 h 163"/>
                <a:gd name="T60" fmla="*/ 106 w 266"/>
                <a:gd name="T61" fmla="*/ 102 h 163"/>
                <a:gd name="T62" fmla="*/ 77 w 266"/>
                <a:gd name="T63" fmla="*/ 102 h 163"/>
                <a:gd name="T64" fmla="*/ 77 w 266"/>
                <a:gd name="T65" fmla="*/ 16 h 163"/>
                <a:gd name="T66" fmla="*/ 106 w 266"/>
                <a:gd name="T67" fmla="*/ 16 h 163"/>
                <a:gd name="T68" fmla="*/ 35 w 266"/>
                <a:gd name="T69" fmla="*/ 16 h 163"/>
                <a:gd name="T70" fmla="*/ 65 w 266"/>
                <a:gd name="T71" fmla="*/ 16 h 163"/>
                <a:gd name="T72" fmla="*/ 65 w 266"/>
                <a:gd name="T73" fmla="*/ 102 h 163"/>
                <a:gd name="T74" fmla="*/ 35 w 266"/>
                <a:gd name="T75" fmla="*/ 102 h 163"/>
                <a:gd name="T76" fmla="*/ 35 w 266"/>
                <a:gd name="T77" fmla="*/ 16 h 163"/>
                <a:gd name="T78" fmla="*/ 201 w 266"/>
                <a:gd name="T79" fmla="*/ 102 h 163"/>
                <a:gd name="T80" fmla="*/ 201 w 266"/>
                <a:gd name="T81" fmla="*/ 16 h 163"/>
                <a:gd name="T82" fmla="*/ 231 w 266"/>
                <a:gd name="T83" fmla="*/ 16 h 163"/>
                <a:gd name="T84" fmla="*/ 231 w 266"/>
                <a:gd name="T85" fmla="*/ 102 h 163"/>
                <a:gd name="T86" fmla="*/ 201 w 266"/>
                <a:gd name="T87" fmla="*/ 10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163">
                  <a:moveTo>
                    <a:pt x="258" y="0"/>
                  </a:moveTo>
                  <a:cubicBezTo>
                    <a:pt x="8" y="0"/>
                    <a:pt x="8" y="0"/>
                    <a:pt x="8" y="0"/>
                  </a:cubicBezTo>
                  <a:cubicBezTo>
                    <a:pt x="4" y="0"/>
                    <a:pt x="0" y="4"/>
                    <a:pt x="0" y="8"/>
                  </a:cubicBezTo>
                  <a:cubicBezTo>
                    <a:pt x="0" y="13"/>
                    <a:pt x="4" y="16"/>
                    <a:pt x="8" y="16"/>
                  </a:cubicBezTo>
                  <a:cubicBezTo>
                    <a:pt x="23" y="16"/>
                    <a:pt x="23" y="16"/>
                    <a:pt x="23" y="16"/>
                  </a:cubicBezTo>
                  <a:cubicBezTo>
                    <a:pt x="23" y="102"/>
                    <a:pt x="23" y="102"/>
                    <a:pt x="23" y="102"/>
                  </a:cubicBezTo>
                  <a:cubicBezTo>
                    <a:pt x="17" y="102"/>
                    <a:pt x="17" y="102"/>
                    <a:pt x="17" y="102"/>
                  </a:cubicBezTo>
                  <a:cubicBezTo>
                    <a:pt x="12" y="102"/>
                    <a:pt x="8" y="106"/>
                    <a:pt x="8" y="111"/>
                  </a:cubicBezTo>
                  <a:cubicBezTo>
                    <a:pt x="8" y="155"/>
                    <a:pt x="8" y="155"/>
                    <a:pt x="8" y="155"/>
                  </a:cubicBezTo>
                  <a:cubicBezTo>
                    <a:pt x="8" y="160"/>
                    <a:pt x="12" y="163"/>
                    <a:pt x="17" y="163"/>
                  </a:cubicBezTo>
                  <a:cubicBezTo>
                    <a:pt x="249" y="163"/>
                    <a:pt x="249" y="163"/>
                    <a:pt x="249" y="163"/>
                  </a:cubicBezTo>
                  <a:cubicBezTo>
                    <a:pt x="254" y="163"/>
                    <a:pt x="258" y="160"/>
                    <a:pt x="258" y="155"/>
                  </a:cubicBezTo>
                  <a:cubicBezTo>
                    <a:pt x="258" y="111"/>
                    <a:pt x="258" y="111"/>
                    <a:pt x="258" y="111"/>
                  </a:cubicBezTo>
                  <a:cubicBezTo>
                    <a:pt x="258" y="106"/>
                    <a:pt x="254" y="102"/>
                    <a:pt x="249" y="102"/>
                  </a:cubicBezTo>
                  <a:cubicBezTo>
                    <a:pt x="243" y="102"/>
                    <a:pt x="243" y="102"/>
                    <a:pt x="243" y="102"/>
                  </a:cubicBezTo>
                  <a:cubicBezTo>
                    <a:pt x="243" y="16"/>
                    <a:pt x="243" y="16"/>
                    <a:pt x="243" y="16"/>
                  </a:cubicBezTo>
                  <a:cubicBezTo>
                    <a:pt x="258" y="16"/>
                    <a:pt x="258" y="16"/>
                    <a:pt x="258" y="16"/>
                  </a:cubicBezTo>
                  <a:cubicBezTo>
                    <a:pt x="262" y="16"/>
                    <a:pt x="266" y="13"/>
                    <a:pt x="266" y="8"/>
                  </a:cubicBezTo>
                  <a:cubicBezTo>
                    <a:pt x="266" y="4"/>
                    <a:pt x="262" y="0"/>
                    <a:pt x="258" y="0"/>
                  </a:cubicBezTo>
                  <a:close/>
                  <a:moveTo>
                    <a:pt x="189" y="16"/>
                  </a:moveTo>
                  <a:cubicBezTo>
                    <a:pt x="189" y="102"/>
                    <a:pt x="189" y="102"/>
                    <a:pt x="189" y="102"/>
                  </a:cubicBezTo>
                  <a:cubicBezTo>
                    <a:pt x="160" y="102"/>
                    <a:pt x="160" y="102"/>
                    <a:pt x="160" y="102"/>
                  </a:cubicBezTo>
                  <a:cubicBezTo>
                    <a:pt x="160" y="16"/>
                    <a:pt x="160" y="16"/>
                    <a:pt x="160" y="16"/>
                  </a:cubicBezTo>
                  <a:lnTo>
                    <a:pt x="189" y="16"/>
                  </a:lnTo>
                  <a:close/>
                  <a:moveTo>
                    <a:pt x="148" y="16"/>
                  </a:moveTo>
                  <a:cubicBezTo>
                    <a:pt x="148" y="102"/>
                    <a:pt x="148" y="102"/>
                    <a:pt x="148" y="102"/>
                  </a:cubicBezTo>
                  <a:cubicBezTo>
                    <a:pt x="118" y="102"/>
                    <a:pt x="118" y="102"/>
                    <a:pt x="118" y="102"/>
                  </a:cubicBezTo>
                  <a:cubicBezTo>
                    <a:pt x="118" y="16"/>
                    <a:pt x="118" y="16"/>
                    <a:pt x="118" y="16"/>
                  </a:cubicBezTo>
                  <a:lnTo>
                    <a:pt x="148" y="16"/>
                  </a:lnTo>
                  <a:close/>
                  <a:moveTo>
                    <a:pt x="106" y="16"/>
                  </a:moveTo>
                  <a:cubicBezTo>
                    <a:pt x="106" y="102"/>
                    <a:pt x="106" y="102"/>
                    <a:pt x="106" y="102"/>
                  </a:cubicBezTo>
                  <a:cubicBezTo>
                    <a:pt x="77" y="102"/>
                    <a:pt x="77" y="102"/>
                    <a:pt x="77" y="102"/>
                  </a:cubicBezTo>
                  <a:cubicBezTo>
                    <a:pt x="77" y="16"/>
                    <a:pt x="77" y="16"/>
                    <a:pt x="77" y="16"/>
                  </a:cubicBezTo>
                  <a:lnTo>
                    <a:pt x="106" y="16"/>
                  </a:lnTo>
                  <a:close/>
                  <a:moveTo>
                    <a:pt x="35" y="16"/>
                  </a:moveTo>
                  <a:cubicBezTo>
                    <a:pt x="65" y="16"/>
                    <a:pt x="65" y="16"/>
                    <a:pt x="65" y="16"/>
                  </a:cubicBezTo>
                  <a:cubicBezTo>
                    <a:pt x="65" y="102"/>
                    <a:pt x="65" y="102"/>
                    <a:pt x="65" y="102"/>
                  </a:cubicBezTo>
                  <a:cubicBezTo>
                    <a:pt x="35" y="102"/>
                    <a:pt x="35" y="102"/>
                    <a:pt x="35" y="102"/>
                  </a:cubicBezTo>
                  <a:lnTo>
                    <a:pt x="35" y="16"/>
                  </a:lnTo>
                  <a:close/>
                  <a:moveTo>
                    <a:pt x="201" y="102"/>
                  </a:moveTo>
                  <a:cubicBezTo>
                    <a:pt x="201" y="16"/>
                    <a:pt x="201" y="16"/>
                    <a:pt x="201" y="16"/>
                  </a:cubicBezTo>
                  <a:cubicBezTo>
                    <a:pt x="231" y="16"/>
                    <a:pt x="231" y="16"/>
                    <a:pt x="231" y="16"/>
                  </a:cubicBezTo>
                  <a:cubicBezTo>
                    <a:pt x="231" y="102"/>
                    <a:pt x="231" y="102"/>
                    <a:pt x="231" y="102"/>
                  </a:cubicBezTo>
                  <a:lnTo>
                    <a:pt x="201" y="10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9" name="Freeform 56"/>
            <p:cNvSpPr>
              <a:spLocks/>
            </p:cNvSpPr>
            <p:nvPr/>
          </p:nvSpPr>
          <p:spPr bwMode="gray">
            <a:xfrm>
              <a:off x="8642650" y="5067620"/>
              <a:ext cx="327025" cy="63500"/>
            </a:xfrm>
            <a:custGeom>
              <a:avLst/>
              <a:gdLst>
                <a:gd name="T0" fmla="*/ 22 w 236"/>
                <a:gd name="T1" fmla="*/ 34 h 47"/>
                <a:gd name="T2" fmla="*/ 14 w 236"/>
                <a:gd name="T3" fmla="*/ 25 h 47"/>
                <a:gd name="T4" fmla="*/ 14 w 236"/>
                <a:gd name="T5" fmla="*/ 0 h 47"/>
                <a:gd name="T6" fmla="*/ 0 w 236"/>
                <a:gd name="T7" fmla="*/ 0 h 47"/>
                <a:gd name="T8" fmla="*/ 0 w 236"/>
                <a:gd name="T9" fmla="*/ 39 h 47"/>
                <a:gd name="T10" fmla="*/ 9 w 236"/>
                <a:gd name="T11" fmla="*/ 47 h 47"/>
                <a:gd name="T12" fmla="*/ 236 w 236"/>
                <a:gd name="T13" fmla="*/ 47 h 47"/>
                <a:gd name="T14" fmla="*/ 236 w 236"/>
                <a:gd name="T15" fmla="*/ 34 h 47"/>
                <a:gd name="T16" fmla="*/ 22 w 236"/>
                <a:gd name="T1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47">
                  <a:moveTo>
                    <a:pt x="22" y="34"/>
                  </a:moveTo>
                  <a:cubicBezTo>
                    <a:pt x="17" y="34"/>
                    <a:pt x="14" y="30"/>
                    <a:pt x="14" y="25"/>
                  </a:cubicBezTo>
                  <a:cubicBezTo>
                    <a:pt x="14" y="0"/>
                    <a:pt x="14" y="0"/>
                    <a:pt x="14" y="0"/>
                  </a:cubicBezTo>
                  <a:cubicBezTo>
                    <a:pt x="0" y="0"/>
                    <a:pt x="0" y="0"/>
                    <a:pt x="0" y="0"/>
                  </a:cubicBezTo>
                  <a:cubicBezTo>
                    <a:pt x="0" y="39"/>
                    <a:pt x="0" y="39"/>
                    <a:pt x="0" y="39"/>
                  </a:cubicBezTo>
                  <a:cubicBezTo>
                    <a:pt x="0" y="44"/>
                    <a:pt x="4" y="47"/>
                    <a:pt x="9" y="47"/>
                  </a:cubicBezTo>
                  <a:cubicBezTo>
                    <a:pt x="236" y="47"/>
                    <a:pt x="236" y="47"/>
                    <a:pt x="236" y="47"/>
                  </a:cubicBezTo>
                  <a:cubicBezTo>
                    <a:pt x="236" y="34"/>
                    <a:pt x="236" y="34"/>
                    <a:pt x="236" y="34"/>
                  </a:cubicBezTo>
                  <a:lnTo>
                    <a:pt x="22" y="34"/>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0" name="Freeform 57"/>
            <p:cNvSpPr>
              <a:spLocks/>
            </p:cNvSpPr>
            <p:nvPr/>
          </p:nvSpPr>
          <p:spPr bwMode="gray">
            <a:xfrm>
              <a:off x="8642650" y="5046983"/>
              <a:ext cx="346075" cy="84137"/>
            </a:xfrm>
            <a:custGeom>
              <a:avLst/>
              <a:gdLst>
                <a:gd name="T0" fmla="*/ 241 w 250"/>
                <a:gd name="T1" fmla="*/ 61 h 61"/>
                <a:gd name="T2" fmla="*/ 236 w 250"/>
                <a:gd name="T3" fmla="*/ 61 h 61"/>
                <a:gd name="T4" fmla="*/ 236 w 250"/>
                <a:gd name="T5" fmla="*/ 22 h 61"/>
                <a:gd name="T6" fmla="*/ 228 w 250"/>
                <a:gd name="T7" fmla="*/ 14 h 61"/>
                <a:gd name="T8" fmla="*/ 0 w 250"/>
                <a:gd name="T9" fmla="*/ 14 h 61"/>
                <a:gd name="T10" fmla="*/ 0 w 250"/>
                <a:gd name="T11" fmla="*/ 9 h 61"/>
                <a:gd name="T12" fmla="*/ 9 w 250"/>
                <a:gd name="T13" fmla="*/ 0 h 61"/>
                <a:gd name="T14" fmla="*/ 241 w 250"/>
                <a:gd name="T15" fmla="*/ 0 h 61"/>
                <a:gd name="T16" fmla="*/ 250 w 250"/>
                <a:gd name="T17" fmla="*/ 9 h 61"/>
                <a:gd name="T18" fmla="*/ 250 w 250"/>
                <a:gd name="T19" fmla="*/ 53 h 61"/>
                <a:gd name="T20" fmla="*/ 241 w 250"/>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61">
                  <a:moveTo>
                    <a:pt x="241" y="61"/>
                  </a:moveTo>
                  <a:cubicBezTo>
                    <a:pt x="236" y="61"/>
                    <a:pt x="236" y="61"/>
                    <a:pt x="236" y="61"/>
                  </a:cubicBezTo>
                  <a:cubicBezTo>
                    <a:pt x="236" y="22"/>
                    <a:pt x="236" y="22"/>
                    <a:pt x="236" y="22"/>
                  </a:cubicBezTo>
                  <a:cubicBezTo>
                    <a:pt x="236" y="18"/>
                    <a:pt x="232" y="14"/>
                    <a:pt x="228" y="14"/>
                  </a:cubicBezTo>
                  <a:cubicBezTo>
                    <a:pt x="0" y="14"/>
                    <a:pt x="0" y="14"/>
                    <a:pt x="0" y="14"/>
                  </a:cubicBezTo>
                  <a:cubicBezTo>
                    <a:pt x="0" y="9"/>
                    <a:pt x="0" y="9"/>
                    <a:pt x="0" y="9"/>
                  </a:cubicBezTo>
                  <a:cubicBezTo>
                    <a:pt x="0" y="4"/>
                    <a:pt x="4" y="0"/>
                    <a:pt x="9" y="0"/>
                  </a:cubicBezTo>
                  <a:cubicBezTo>
                    <a:pt x="241" y="0"/>
                    <a:pt x="241" y="0"/>
                    <a:pt x="241" y="0"/>
                  </a:cubicBezTo>
                  <a:cubicBezTo>
                    <a:pt x="246" y="0"/>
                    <a:pt x="250" y="4"/>
                    <a:pt x="250" y="9"/>
                  </a:cubicBezTo>
                  <a:cubicBezTo>
                    <a:pt x="250" y="53"/>
                    <a:pt x="250" y="53"/>
                    <a:pt x="250" y="53"/>
                  </a:cubicBezTo>
                  <a:cubicBezTo>
                    <a:pt x="250" y="58"/>
                    <a:pt x="246" y="61"/>
                    <a:pt x="241" y="6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1" name="Freeform 58"/>
            <p:cNvSpPr>
              <a:spLocks/>
            </p:cNvSpPr>
            <p:nvPr/>
          </p:nvSpPr>
          <p:spPr bwMode="gray">
            <a:xfrm>
              <a:off x="10792125" y="4919983"/>
              <a:ext cx="61913" cy="311150"/>
            </a:xfrm>
            <a:custGeom>
              <a:avLst/>
              <a:gdLst>
                <a:gd name="T0" fmla="*/ 39 w 45"/>
                <a:gd name="T1" fmla="*/ 180 h 226"/>
                <a:gd name="T2" fmla="*/ 33 w 45"/>
                <a:gd name="T3" fmla="*/ 180 h 226"/>
                <a:gd name="T4" fmla="*/ 33 w 45"/>
                <a:gd name="T5" fmla="*/ 0 h 226"/>
                <a:gd name="T6" fmla="*/ 12 w 45"/>
                <a:gd name="T7" fmla="*/ 0 h 226"/>
                <a:gd name="T8" fmla="*/ 12 w 45"/>
                <a:gd name="T9" fmla="*/ 180 h 226"/>
                <a:gd name="T10" fmla="*/ 5 w 45"/>
                <a:gd name="T11" fmla="*/ 180 h 226"/>
                <a:gd name="T12" fmla="*/ 0 w 45"/>
                <a:gd name="T13" fmla="*/ 186 h 226"/>
                <a:gd name="T14" fmla="*/ 0 w 45"/>
                <a:gd name="T15" fmla="*/ 226 h 226"/>
                <a:gd name="T16" fmla="*/ 45 w 45"/>
                <a:gd name="T17" fmla="*/ 226 h 226"/>
                <a:gd name="T18" fmla="*/ 45 w 45"/>
                <a:gd name="T19" fmla="*/ 186 h 226"/>
                <a:gd name="T20" fmla="*/ 39 w 45"/>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226">
                  <a:moveTo>
                    <a:pt x="39" y="180"/>
                  </a:moveTo>
                  <a:cubicBezTo>
                    <a:pt x="33" y="180"/>
                    <a:pt x="33" y="180"/>
                    <a:pt x="33" y="180"/>
                  </a:cubicBezTo>
                  <a:cubicBezTo>
                    <a:pt x="33" y="0"/>
                    <a:pt x="33" y="0"/>
                    <a:pt x="33" y="0"/>
                  </a:cubicBez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45" y="226"/>
                    <a:pt x="45" y="226"/>
                    <a:pt x="45" y="226"/>
                  </a:cubicBezTo>
                  <a:cubicBezTo>
                    <a:pt x="45" y="186"/>
                    <a:pt x="45" y="186"/>
                    <a:pt x="45" y="186"/>
                  </a:cubicBezTo>
                  <a:cubicBezTo>
                    <a:pt x="45" y="182"/>
                    <a:pt x="42" y="180"/>
                    <a:pt x="39" y="180"/>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2" name="Freeform 59"/>
            <p:cNvSpPr>
              <a:spLocks/>
            </p:cNvSpPr>
            <p:nvPr/>
          </p:nvSpPr>
          <p:spPr bwMode="gray">
            <a:xfrm>
              <a:off x="10827050" y="4919983"/>
              <a:ext cx="26988" cy="311150"/>
            </a:xfrm>
            <a:custGeom>
              <a:avLst/>
              <a:gdLst>
                <a:gd name="T0" fmla="*/ 14 w 20"/>
                <a:gd name="T1" fmla="*/ 180 h 226"/>
                <a:gd name="T2" fmla="*/ 8 w 20"/>
                <a:gd name="T3" fmla="*/ 180 h 226"/>
                <a:gd name="T4" fmla="*/ 8 w 20"/>
                <a:gd name="T5" fmla="*/ 0 h 226"/>
                <a:gd name="T6" fmla="*/ 0 w 20"/>
                <a:gd name="T7" fmla="*/ 0 h 226"/>
                <a:gd name="T8" fmla="*/ 0 w 20"/>
                <a:gd name="T9" fmla="*/ 180 h 226"/>
                <a:gd name="T10" fmla="*/ 6 w 20"/>
                <a:gd name="T11" fmla="*/ 180 h 226"/>
                <a:gd name="T12" fmla="*/ 12 w 20"/>
                <a:gd name="T13" fmla="*/ 186 h 226"/>
                <a:gd name="T14" fmla="*/ 12 w 20"/>
                <a:gd name="T15" fmla="*/ 226 h 226"/>
                <a:gd name="T16" fmla="*/ 20 w 20"/>
                <a:gd name="T17" fmla="*/ 226 h 226"/>
                <a:gd name="T18" fmla="*/ 20 w 20"/>
                <a:gd name="T19" fmla="*/ 186 h 226"/>
                <a:gd name="T20" fmla="*/ 14 w 20"/>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26">
                  <a:moveTo>
                    <a:pt x="14" y="180"/>
                  </a:moveTo>
                  <a:cubicBezTo>
                    <a:pt x="8" y="180"/>
                    <a:pt x="8" y="180"/>
                    <a:pt x="8" y="180"/>
                  </a:cubicBezTo>
                  <a:cubicBezTo>
                    <a:pt x="8" y="0"/>
                    <a:pt x="8" y="0"/>
                    <a:pt x="8" y="0"/>
                  </a:cubicBezTo>
                  <a:cubicBezTo>
                    <a:pt x="0" y="0"/>
                    <a:pt x="0" y="0"/>
                    <a:pt x="0" y="0"/>
                  </a:cubicBezTo>
                  <a:cubicBezTo>
                    <a:pt x="0" y="180"/>
                    <a:pt x="0" y="180"/>
                    <a:pt x="0" y="180"/>
                  </a:cubicBezTo>
                  <a:cubicBezTo>
                    <a:pt x="6" y="180"/>
                    <a:pt x="6" y="180"/>
                    <a:pt x="6" y="180"/>
                  </a:cubicBezTo>
                  <a:cubicBezTo>
                    <a:pt x="9" y="180"/>
                    <a:pt x="12" y="182"/>
                    <a:pt x="12" y="186"/>
                  </a:cubicBezTo>
                  <a:cubicBezTo>
                    <a:pt x="12" y="226"/>
                    <a:pt x="12" y="226"/>
                    <a:pt x="12" y="226"/>
                  </a:cubicBezTo>
                  <a:cubicBezTo>
                    <a:pt x="20" y="226"/>
                    <a:pt x="20" y="226"/>
                    <a:pt x="20" y="226"/>
                  </a:cubicBezTo>
                  <a:cubicBezTo>
                    <a:pt x="20" y="186"/>
                    <a:pt x="20" y="186"/>
                    <a:pt x="20" y="186"/>
                  </a:cubicBezTo>
                  <a:cubicBezTo>
                    <a:pt x="20" y="182"/>
                    <a:pt x="17" y="180"/>
                    <a:pt x="14" y="18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3" name="Freeform 60"/>
            <p:cNvSpPr>
              <a:spLocks/>
            </p:cNvSpPr>
            <p:nvPr/>
          </p:nvSpPr>
          <p:spPr bwMode="gray">
            <a:xfrm>
              <a:off x="10792125" y="4919983"/>
              <a:ext cx="25400" cy="311150"/>
            </a:xfrm>
            <a:custGeom>
              <a:avLst/>
              <a:gdLst>
                <a:gd name="T0" fmla="*/ 19 w 19"/>
                <a:gd name="T1" fmla="*/ 0 h 226"/>
                <a:gd name="T2" fmla="*/ 12 w 19"/>
                <a:gd name="T3" fmla="*/ 0 h 226"/>
                <a:gd name="T4" fmla="*/ 12 w 19"/>
                <a:gd name="T5" fmla="*/ 180 h 226"/>
                <a:gd name="T6" fmla="*/ 5 w 19"/>
                <a:gd name="T7" fmla="*/ 180 h 226"/>
                <a:gd name="T8" fmla="*/ 0 w 19"/>
                <a:gd name="T9" fmla="*/ 186 h 226"/>
                <a:gd name="T10" fmla="*/ 0 w 19"/>
                <a:gd name="T11" fmla="*/ 226 h 226"/>
                <a:gd name="T12" fmla="*/ 7 w 19"/>
                <a:gd name="T13" fmla="*/ 226 h 226"/>
                <a:gd name="T14" fmla="*/ 7 w 19"/>
                <a:gd name="T15" fmla="*/ 186 h 226"/>
                <a:gd name="T16" fmla="*/ 13 w 19"/>
                <a:gd name="T17" fmla="*/ 180 h 226"/>
                <a:gd name="T18" fmla="*/ 19 w 19"/>
                <a:gd name="T19" fmla="*/ 180 h 226"/>
                <a:gd name="T20" fmla="*/ 19 w 19"/>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26">
                  <a:moveTo>
                    <a:pt x="19" y="0"/>
                  </a:move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7" y="226"/>
                    <a:pt x="7" y="226"/>
                    <a:pt x="7" y="226"/>
                  </a:cubicBezTo>
                  <a:cubicBezTo>
                    <a:pt x="7" y="186"/>
                    <a:pt x="7" y="186"/>
                    <a:pt x="7" y="186"/>
                  </a:cubicBezTo>
                  <a:cubicBezTo>
                    <a:pt x="7" y="182"/>
                    <a:pt x="10" y="180"/>
                    <a:pt x="13" y="180"/>
                  </a:cubicBezTo>
                  <a:cubicBezTo>
                    <a:pt x="19" y="180"/>
                    <a:pt x="19" y="180"/>
                    <a:pt x="19" y="180"/>
                  </a:cubicBezTo>
                  <a:cubicBezTo>
                    <a:pt x="19" y="0"/>
                    <a:pt x="19" y="0"/>
                    <a:pt x="19" y="0"/>
                  </a:cubicBezTo>
                </a:path>
              </a:pathLst>
            </a:custGeom>
            <a:solidFill>
              <a:srgbClr val="FFC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4" name="Freeform 61"/>
            <p:cNvSpPr>
              <a:spLocks/>
            </p:cNvSpPr>
            <p:nvPr/>
          </p:nvSpPr>
          <p:spPr bwMode="gray">
            <a:xfrm>
              <a:off x="10068225" y="4172270"/>
              <a:ext cx="242888" cy="239712"/>
            </a:xfrm>
            <a:custGeom>
              <a:avLst/>
              <a:gdLst>
                <a:gd name="T0" fmla="*/ 153 w 153"/>
                <a:gd name="T1" fmla="*/ 98 h 151"/>
                <a:gd name="T2" fmla="*/ 100 w 153"/>
                <a:gd name="T3" fmla="*/ 151 h 151"/>
                <a:gd name="T4" fmla="*/ 0 w 153"/>
                <a:gd name="T5" fmla="*/ 52 h 151"/>
                <a:gd name="T6" fmla="*/ 53 w 153"/>
                <a:gd name="T7" fmla="*/ 0 h 151"/>
                <a:gd name="T8" fmla="*/ 153 w 153"/>
                <a:gd name="T9" fmla="*/ 98 h 151"/>
              </a:gdLst>
              <a:ahLst/>
              <a:cxnLst>
                <a:cxn ang="0">
                  <a:pos x="T0" y="T1"/>
                </a:cxn>
                <a:cxn ang="0">
                  <a:pos x="T2" y="T3"/>
                </a:cxn>
                <a:cxn ang="0">
                  <a:pos x="T4" y="T5"/>
                </a:cxn>
                <a:cxn ang="0">
                  <a:pos x="T6" y="T7"/>
                </a:cxn>
                <a:cxn ang="0">
                  <a:pos x="T8" y="T9"/>
                </a:cxn>
              </a:cxnLst>
              <a:rect l="0" t="0" r="r" b="b"/>
              <a:pathLst>
                <a:path w="153" h="151">
                  <a:moveTo>
                    <a:pt x="153" y="98"/>
                  </a:moveTo>
                  <a:lnTo>
                    <a:pt x="100" y="151"/>
                  </a:lnTo>
                  <a:lnTo>
                    <a:pt x="0" y="52"/>
                  </a:lnTo>
                  <a:lnTo>
                    <a:pt x="53" y="0"/>
                  </a:lnTo>
                  <a:lnTo>
                    <a:pt x="153" y="9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5" name="Freeform 62"/>
            <p:cNvSpPr>
              <a:spLocks/>
            </p:cNvSpPr>
            <p:nvPr/>
          </p:nvSpPr>
          <p:spPr bwMode="gray">
            <a:xfrm>
              <a:off x="9560225" y="3665858"/>
              <a:ext cx="579438" cy="576262"/>
            </a:xfrm>
            <a:custGeom>
              <a:avLst/>
              <a:gdLst>
                <a:gd name="T0" fmla="*/ 415 w 419"/>
                <a:gd name="T1" fmla="*/ 379 h 419"/>
                <a:gd name="T2" fmla="*/ 415 w 419"/>
                <a:gd name="T3" fmla="*/ 392 h 419"/>
                <a:gd name="T4" fmla="*/ 392 w 419"/>
                <a:gd name="T5" fmla="*/ 415 h 419"/>
                <a:gd name="T6" fmla="*/ 380 w 419"/>
                <a:gd name="T7" fmla="*/ 415 h 419"/>
                <a:gd name="T8" fmla="*/ 3 w 419"/>
                <a:gd name="T9" fmla="*/ 39 h 419"/>
                <a:gd name="T10" fmla="*/ 3 w 419"/>
                <a:gd name="T11" fmla="*/ 27 h 419"/>
                <a:gd name="T12" fmla="*/ 27 w 419"/>
                <a:gd name="T13" fmla="*/ 3 h 419"/>
                <a:gd name="T14" fmla="*/ 39 w 419"/>
                <a:gd name="T15" fmla="*/ 3 h 419"/>
                <a:gd name="T16" fmla="*/ 415 w 419"/>
                <a:gd name="T17" fmla="*/ 3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419">
                  <a:moveTo>
                    <a:pt x="415" y="379"/>
                  </a:moveTo>
                  <a:cubicBezTo>
                    <a:pt x="419" y="383"/>
                    <a:pt x="419" y="388"/>
                    <a:pt x="415" y="392"/>
                  </a:cubicBezTo>
                  <a:cubicBezTo>
                    <a:pt x="392" y="415"/>
                    <a:pt x="392" y="415"/>
                    <a:pt x="392" y="415"/>
                  </a:cubicBezTo>
                  <a:cubicBezTo>
                    <a:pt x="388" y="419"/>
                    <a:pt x="383" y="419"/>
                    <a:pt x="380" y="415"/>
                  </a:cubicBezTo>
                  <a:cubicBezTo>
                    <a:pt x="3" y="39"/>
                    <a:pt x="3" y="39"/>
                    <a:pt x="3" y="39"/>
                  </a:cubicBezTo>
                  <a:cubicBezTo>
                    <a:pt x="0" y="35"/>
                    <a:pt x="0" y="30"/>
                    <a:pt x="3" y="27"/>
                  </a:cubicBezTo>
                  <a:cubicBezTo>
                    <a:pt x="27" y="3"/>
                    <a:pt x="27" y="3"/>
                    <a:pt x="27" y="3"/>
                  </a:cubicBezTo>
                  <a:cubicBezTo>
                    <a:pt x="30" y="0"/>
                    <a:pt x="36" y="0"/>
                    <a:pt x="39" y="3"/>
                  </a:cubicBezTo>
                  <a:lnTo>
                    <a:pt x="415" y="37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6" name="Freeform 63"/>
            <p:cNvSpPr>
              <a:spLocks/>
            </p:cNvSpPr>
            <p:nvPr/>
          </p:nvSpPr>
          <p:spPr bwMode="gray">
            <a:xfrm>
              <a:off x="10185700" y="4288158"/>
              <a:ext cx="1066800" cy="1058862"/>
            </a:xfrm>
            <a:custGeom>
              <a:avLst/>
              <a:gdLst>
                <a:gd name="T0" fmla="*/ 672 w 672"/>
                <a:gd name="T1" fmla="*/ 594 h 667"/>
                <a:gd name="T2" fmla="*/ 597 w 672"/>
                <a:gd name="T3" fmla="*/ 667 h 667"/>
                <a:gd name="T4" fmla="*/ 0 w 672"/>
                <a:gd name="T5" fmla="*/ 74 h 667"/>
                <a:gd name="T6" fmla="*/ 74 w 672"/>
                <a:gd name="T7" fmla="*/ 0 h 667"/>
                <a:gd name="T8" fmla="*/ 672 w 672"/>
                <a:gd name="T9" fmla="*/ 594 h 667"/>
              </a:gdLst>
              <a:ahLst/>
              <a:cxnLst>
                <a:cxn ang="0">
                  <a:pos x="T0" y="T1"/>
                </a:cxn>
                <a:cxn ang="0">
                  <a:pos x="T2" y="T3"/>
                </a:cxn>
                <a:cxn ang="0">
                  <a:pos x="T4" y="T5"/>
                </a:cxn>
                <a:cxn ang="0">
                  <a:pos x="T6" y="T7"/>
                </a:cxn>
                <a:cxn ang="0">
                  <a:pos x="T8" y="T9"/>
                </a:cxn>
              </a:cxnLst>
              <a:rect l="0" t="0" r="r" b="b"/>
              <a:pathLst>
                <a:path w="672" h="667">
                  <a:moveTo>
                    <a:pt x="672" y="594"/>
                  </a:moveTo>
                  <a:lnTo>
                    <a:pt x="597" y="667"/>
                  </a:lnTo>
                  <a:lnTo>
                    <a:pt x="0" y="74"/>
                  </a:lnTo>
                  <a:lnTo>
                    <a:pt x="74" y="0"/>
                  </a:lnTo>
                  <a:lnTo>
                    <a:pt x="672" y="594"/>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7" name="Freeform 64"/>
            <p:cNvSpPr>
              <a:spLocks/>
            </p:cNvSpPr>
            <p:nvPr/>
          </p:nvSpPr>
          <p:spPr bwMode="gray">
            <a:xfrm>
              <a:off x="10055525" y="4159570"/>
              <a:ext cx="109538" cy="106362"/>
            </a:xfrm>
            <a:custGeom>
              <a:avLst/>
              <a:gdLst>
                <a:gd name="T0" fmla="*/ 9 w 79"/>
                <a:gd name="T1" fmla="*/ 77 h 77"/>
                <a:gd name="T2" fmla="*/ 4 w 79"/>
                <a:gd name="T3" fmla="*/ 75 h 77"/>
                <a:gd name="T4" fmla="*/ 4 w 79"/>
                <a:gd name="T5" fmla="*/ 64 h 77"/>
                <a:gd name="T6" fmla="*/ 64 w 79"/>
                <a:gd name="T7" fmla="*/ 3 h 77"/>
                <a:gd name="T8" fmla="*/ 75 w 79"/>
                <a:gd name="T9" fmla="*/ 3 h 77"/>
                <a:gd name="T10" fmla="*/ 75 w 79"/>
                <a:gd name="T11" fmla="*/ 15 h 77"/>
                <a:gd name="T12" fmla="*/ 15 w 79"/>
                <a:gd name="T13" fmla="*/ 75 h 77"/>
                <a:gd name="T14" fmla="*/ 9 w 79"/>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77">
                  <a:moveTo>
                    <a:pt x="9" y="77"/>
                  </a:moveTo>
                  <a:cubicBezTo>
                    <a:pt x="7" y="77"/>
                    <a:pt x="5" y="77"/>
                    <a:pt x="4" y="75"/>
                  </a:cubicBezTo>
                  <a:cubicBezTo>
                    <a:pt x="0" y="72"/>
                    <a:pt x="0" y="67"/>
                    <a:pt x="4" y="64"/>
                  </a:cubicBezTo>
                  <a:cubicBezTo>
                    <a:pt x="64" y="3"/>
                    <a:pt x="64" y="3"/>
                    <a:pt x="64" y="3"/>
                  </a:cubicBezTo>
                  <a:cubicBezTo>
                    <a:pt x="67" y="0"/>
                    <a:pt x="72" y="0"/>
                    <a:pt x="75" y="3"/>
                  </a:cubicBezTo>
                  <a:cubicBezTo>
                    <a:pt x="79" y="6"/>
                    <a:pt x="79" y="12"/>
                    <a:pt x="75" y="15"/>
                  </a:cubicBezTo>
                  <a:cubicBezTo>
                    <a:pt x="15" y="75"/>
                    <a:pt x="15" y="75"/>
                    <a:pt x="15" y="75"/>
                  </a:cubicBezTo>
                  <a:cubicBezTo>
                    <a:pt x="13" y="77"/>
                    <a:pt x="11" y="77"/>
                    <a:pt x="9" y="7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8" name="Freeform 65"/>
            <p:cNvSpPr>
              <a:spLocks/>
            </p:cNvSpPr>
            <p:nvPr/>
          </p:nvSpPr>
          <p:spPr bwMode="gray">
            <a:xfrm>
              <a:off x="9787237" y="3891283"/>
              <a:ext cx="79375" cy="77787"/>
            </a:xfrm>
            <a:custGeom>
              <a:avLst/>
              <a:gdLst>
                <a:gd name="T0" fmla="*/ 9 w 58"/>
                <a:gd name="T1" fmla="*/ 57 h 57"/>
                <a:gd name="T2" fmla="*/ 3 w 58"/>
                <a:gd name="T3" fmla="*/ 55 h 57"/>
                <a:gd name="T4" fmla="*/ 3 w 58"/>
                <a:gd name="T5" fmla="*/ 44 h 57"/>
                <a:gd name="T6" fmla="*/ 44 w 58"/>
                <a:gd name="T7" fmla="*/ 3 h 57"/>
                <a:gd name="T8" fmla="*/ 55 w 58"/>
                <a:gd name="T9" fmla="*/ 3 h 57"/>
                <a:gd name="T10" fmla="*/ 55 w 58"/>
                <a:gd name="T11" fmla="*/ 14 h 57"/>
                <a:gd name="T12" fmla="*/ 15 w 58"/>
                <a:gd name="T13" fmla="*/ 55 h 57"/>
                <a:gd name="T14" fmla="*/ 9 w 5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57">
                  <a:moveTo>
                    <a:pt x="9" y="57"/>
                  </a:moveTo>
                  <a:cubicBezTo>
                    <a:pt x="7" y="57"/>
                    <a:pt x="5" y="56"/>
                    <a:pt x="3" y="55"/>
                  </a:cubicBezTo>
                  <a:cubicBezTo>
                    <a:pt x="0" y="52"/>
                    <a:pt x="0" y="47"/>
                    <a:pt x="3" y="44"/>
                  </a:cubicBezTo>
                  <a:cubicBezTo>
                    <a:pt x="44" y="3"/>
                    <a:pt x="44" y="3"/>
                    <a:pt x="44" y="3"/>
                  </a:cubicBezTo>
                  <a:cubicBezTo>
                    <a:pt x="47" y="0"/>
                    <a:pt x="52" y="0"/>
                    <a:pt x="55" y="3"/>
                  </a:cubicBezTo>
                  <a:cubicBezTo>
                    <a:pt x="58" y="6"/>
                    <a:pt x="58" y="11"/>
                    <a:pt x="55" y="14"/>
                  </a:cubicBezTo>
                  <a:cubicBezTo>
                    <a:pt x="15" y="55"/>
                    <a:pt x="15" y="55"/>
                    <a:pt x="15" y="55"/>
                  </a:cubicBezTo>
                  <a:cubicBezTo>
                    <a:pt x="13" y="56"/>
                    <a:pt x="11" y="57"/>
                    <a:pt x="9" y="5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9" name="Freeform 66"/>
            <p:cNvSpPr>
              <a:spLocks/>
            </p:cNvSpPr>
            <p:nvPr/>
          </p:nvSpPr>
          <p:spPr bwMode="gray">
            <a:xfrm>
              <a:off x="10168237" y="4270695"/>
              <a:ext cx="153988" cy="150812"/>
            </a:xfrm>
            <a:custGeom>
              <a:avLst/>
              <a:gdLst>
                <a:gd name="T0" fmla="*/ 9 w 111"/>
                <a:gd name="T1" fmla="*/ 110 h 110"/>
                <a:gd name="T2" fmla="*/ 3 w 111"/>
                <a:gd name="T3" fmla="*/ 108 h 110"/>
                <a:gd name="T4" fmla="*/ 3 w 111"/>
                <a:gd name="T5" fmla="*/ 96 h 110"/>
                <a:gd name="T6" fmla="*/ 96 w 111"/>
                <a:gd name="T7" fmla="*/ 3 h 110"/>
                <a:gd name="T8" fmla="*/ 108 w 111"/>
                <a:gd name="T9" fmla="*/ 3 h 110"/>
                <a:gd name="T10" fmla="*/ 108 w 111"/>
                <a:gd name="T11" fmla="*/ 15 h 110"/>
                <a:gd name="T12" fmla="*/ 15 w 111"/>
                <a:gd name="T13" fmla="*/ 108 h 110"/>
                <a:gd name="T14" fmla="*/ 9 w 111"/>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0">
                  <a:moveTo>
                    <a:pt x="9" y="110"/>
                  </a:moveTo>
                  <a:cubicBezTo>
                    <a:pt x="7" y="110"/>
                    <a:pt x="5" y="109"/>
                    <a:pt x="3" y="108"/>
                  </a:cubicBezTo>
                  <a:cubicBezTo>
                    <a:pt x="0" y="104"/>
                    <a:pt x="0" y="99"/>
                    <a:pt x="3" y="96"/>
                  </a:cubicBezTo>
                  <a:cubicBezTo>
                    <a:pt x="96" y="3"/>
                    <a:pt x="96" y="3"/>
                    <a:pt x="96" y="3"/>
                  </a:cubicBezTo>
                  <a:cubicBezTo>
                    <a:pt x="100" y="0"/>
                    <a:pt x="105" y="0"/>
                    <a:pt x="108" y="3"/>
                  </a:cubicBezTo>
                  <a:cubicBezTo>
                    <a:pt x="111" y="6"/>
                    <a:pt x="111" y="11"/>
                    <a:pt x="108" y="15"/>
                  </a:cubicBezTo>
                  <a:cubicBezTo>
                    <a:pt x="15" y="108"/>
                    <a:pt x="15" y="108"/>
                    <a:pt x="15" y="108"/>
                  </a:cubicBezTo>
                  <a:cubicBezTo>
                    <a:pt x="13" y="109"/>
                    <a:pt x="11" y="110"/>
                    <a:pt x="9" y="11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0" name="Freeform 67"/>
            <p:cNvSpPr>
              <a:spLocks/>
            </p:cNvSpPr>
            <p:nvPr/>
          </p:nvSpPr>
          <p:spPr bwMode="gray">
            <a:xfrm>
              <a:off x="10269837" y="4296095"/>
              <a:ext cx="982663" cy="944562"/>
            </a:xfrm>
            <a:custGeom>
              <a:avLst/>
              <a:gdLst>
                <a:gd name="T0" fmla="*/ 619 w 619"/>
                <a:gd name="T1" fmla="*/ 589 h 595"/>
                <a:gd name="T2" fmla="*/ 613 w 619"/>
                <a:gd name="T3" fmla="*/ 595 h 595"/>
                <a:gd name="T4" fmla="*/ 0 w 619"/>
                <a:gd name="T5" fmla="*/ 26 h 595"/>
                <a:gd name="T6" fmla="*/ 27 w 619"/>
                <a:gd name="T7" fmla="*/ 0 h 595"/>
                <a:gd name="T8" fmla="*/ 619 w 619"/>
                <a:gd name="T9" fmla="*/ 589 h 595"/>
              </a:gdLst>
              <a:ahLst/>
              <a:cxnLst>
                <a:cxn ang="0">
                  <a:pos x="T0" y="T1"/>
                </a:cxn>
                <a:cxn ang="0">
                  <a:pos x="T2" y="T3"/>
                </a:cxn>
                <a:cxn ang="0">
                  <a:pos x="T4" y="T5"/>
                </a:cxn>
                <a:cxn ang="0">
                  <a:pos x="T6" y="T7"/>
                </a:cxn>
                <a:cxn ang="0">
                  <a:pos x="T8" y="T9"/>
                </a:cxn>
              </a:cxnLst>
              <a:rect l="0" t="0" r="r" b="b"/>
              <a:pathLst>
                <a:path w="619" h="595">
                  <a:moveTo>
                    <a:pt x="619" y="589"/>
                  </a:moveTo>
                  <a:lnTo>
                    <a:pt x="613" y="595"/>
                  </a:lnTo>
                  <a:lnTo>
                    <a:pt x="0" y="26"/>
                  </a:lnTo>
                  <a:lnTo>
                    <a:pt x="27" y="0"/>
                  </a:lnTo>
                  <a:lnTo>
                    <a:pt x="619" y="589"/>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1" name="Freeform 68"/>
            <p:cNvSpPr>
              <a:spLocks/>
            </p:cNvSpPr>
            <p:nvPr/>
          </p:nvSpPr>
          <p:spPr bwMode="gray">
            <a:xfrm>
              <a:off x="10193637" y="4370708"/>
              <a:ext cx="949325" cy="976312"/>
            </a:xfrm>
            <a:custGeom>
              <a:avLst/>
              <a:gdLst>
                <a:gd name="T0" fmla="*/ 592 w 598"/>
                <a:gd name="T1" fmla="*/ 615 h 615"/>
                <a:gd name="T2" fmla="*/ 598 w 598"/>
                <a:gd name="T3" fmla="*/ 610 h 615"/>
                <a:gd name="T4" fmla="*/ 27 w 598"/>
                <a:gd name="T5" fmla="*/ 0 h 615"/>
                <a:gd name="T6" fmla="*/ 0 w 598"/>
                <a:gd name="T7" fmla="*/ 27 h 615"/>
                <a:gd name="T8" fmla="*/ 592 w 598"/>
                <a:gd name="T9" fmla="*/ 615 h 615"/>
              </a:gdLst>
              <a:ahLst/>
              <a:cxnLst>
                <a:cxn ang="0">
                  <a:pos x="T0" y="T1"/>
                </a:cxn>
                <a:cxn ang="0">
                  <a:pos x="T2" y="T3"/>
                </a:cxn>
                <a:cxn ang="0">
                  <a:pos x="T4" y="T5"/>
                </a:cxn>
                <a:cxn ang="0">
                  <a:pos x="T6" y="T7"/>
                </a:cxn>
                <a:cxn ang="0">
                  <a:pos x="T8" y="T9"/>
                </a:cxn>
              </a:cxnLst>
              <a:rect l="0" t="0" r="r" b="b"/>
              <a:pathLst>
                <a:path w="598" h="615">
                  <a:moveTo>
                    <a:pt x="592" y="615"/>
                  </a:moveTo>
                  <a:lnTo>
                    <a:pt x="598" y="610"/>
                  </a:lnTo>
                  <a:lnTo>
                    <a:pt x="27" y="0"/>
                  </a:lnTo>
                  <a:lnTo>
                    <a:pt x="0" y="27"/>
                  </a:lnTo>
                  <a:lnTo>
                    <a:pt x="592" y="61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2" name="Freeform 69"/>
            <p:cNvSpPr>
              <a:spLocks/>
            </p:cNvSpPr>
            <p:nvPr/>
          </p:nvSpPr>
          <p:spPr bwMode="gray">
            <a:xfrm>
              <a:off x="10615912" y="5231133"/>
              <a:ext cx="665163" cy="93662"/>
            </a:xfrm>
            <a:custGeom>
              <a:avLst/>
              <a:gdLst>
                <a:gd name="T0" fmla="*/ 481 w 481"/>
                <a:gd name="T1" fmla="*/ 14 h 69"/>
                <a:gd name="T2" fmla="*/ 467 w 481"/>
                <a:gd name="T3" fmla="*/ 0 h 69"/>
                <a:gd name="T4" fmla="*/ 15 w 481"/>
                <a:gd name="T5" fmla="*/ 0 h 69"/>
                <a:gd name="T6" fmla="*/ 0 w 481"/>
                <a:gd name="T7" fmla="*/ 14 h 69"/>
                <a:gd name="T8" fmla="*/ 0 w 481"/>
                <a:gd name="T9" fmla="*/ 55 h 69"/>
                <a:gd name="T10" fmla="*/ 15 w 481"/>
                <a:gd name="T11" fmla="*/ 69 h 69"/>
                <a:gd name="T12" fmla="*/ 467 w 481"/>
                <a:gd name="T13" fmla="*/ 69 h 69"/>
                <a:gd name="T14" fmla="*/ 481 w 481"/>
                <a:gd name="T15" fmla="*/ 55 h 69"/>
                <a:gd name="T16" fmla="*/ 481 w 481"/>
                <a:gd name="T17" fmla="*/ 1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69">
                  <a:moveTo>
                    <a:pt x="481" y="14"/>
                  </a:moveTo>
                  <a:cubicBezTo>
                    <a:pt x="481" y="6"/>
                    <a:pt x="475" y="0"/>
                    <a:pt x="467" y="0"/>
                  </a:cubicBezTo>
                  <a:cubicBezTo>
                    <a:pt x="15" y="0"/>
                    <a:pt x="15" y="0"/>
                    <a:pt x="15" y="0"/>
                  </a:cubicBezTo>
                  <a:cubicBezTo>
                    <a:pt x="7" y="0"/>
                    <a:pt x="0" y="6"/>
                    <a:pt x="0" y="14"/>
                  </a:cubicBezTo>
                  <a:cubicBezTo>
                    <a:pt x="0" y="55"/>
                    <a:pt x="0" y="55"/>
                    <a:pt x="0" y="55"/>
                  </a:cubicBezTo>
                  <a:cubicBezTo>
                    <a:pt x="0" y="63"/>
                    <a:pt x="7" y="69"/>
                    <a:pt x="15" y="69"/>
                  </a:cubicBezTo>
                  <a:cubicBezTo>
                    <a:pt x="467" y="69"/>
                    <a:pt x="467" y="69"/>
                    <a:pt x="467" y="69"/>
                  </a:cubicBezTo>
                  <a:cubicBezTo>
                    <a:pt x="475" y="69"/>
                    <a:pt x="481" y="63"/>
                    <a:pt x="481" y="55"/>
                  </a:cubicBezTo>
                  <a:lnTo>
                    <a:pt x="481" y="1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3" name="Oval 70"/>
            <p:cNvSpPr>
              <a:spLocks noChangeArrowheads="1"/>
            </p:cNvSpPr>
            <p:nvPr/>
          </p:nvSpPr>
          <p:spPr bwMode="gray">
            <a:xfrm>
              <a:off x="103127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4" name="Oval 71"/>
            <p:cNvSpPr>
              <a:spLocks noChangeArrowheads="1"/>
            </p:cNvSpPr>
            <p:nvPr/>
          </p:nvSpPr>
          <p:spPr bwMode="gray">
            <a:xfrm>
              <a:off x="10695287"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5" name="Oval 72"/>
            <p:cNvSpPr>
              <a:spLocks noChangeArrowheads="1"/>
            </p:cNvSpPr>
            <p:nvPr/>
          </p:nvSpPr>
          <p:spPr bwMode="gray">
            <a:xfrm>
              <a:off x="109858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6" name="Freeform 73"/>
            <p:cNvSpPr>
              <a:spLocks/>
            </p:cNvSpPr>
            <p:nvPr/>
          </p:nvSpPr>
          <p:spPr bwMode="gray">
            <a:xfrm>
              <a:off x="10176175" y="5042220"/>
              <a:ext cx="341313" cy="404812"/>
            </a:xfrm>
            <a:custGeom>
              <a:avLst/>
              <a:gdLst>
                <a:gd name="T0" fmla="*/ 247 w 247"/>
                <a:gd name="T1" fmla="*/ 0 h 295"/>
                <a:gd name="T2" fmla="*/ 66 w 247"/>
                <a:gd name="T3" fmla="*/ 0 h 295"/>
                <a:gd name="T4" fmla="*/ 16 w 247"/>
                <a:gd name="T5" fmla="*/ 295 h 295"/>
                <a:gd name="T6" fmla="*/ 197 w 247"/>
                <a:gd name="T7" fmla="*/ 295 h 295"/>
                <a:gd name="T8" fmla="*/ 247 w 247"/>
                <a:gd name="T9" fmla="*/ 0 h 295"/>
              </a:gdLst>
              <a:ahLst/>
              <a:cxnLst>
                <a:cxn ang="0">
                  <a:pos x="T0" y="T1"/>
                </a:cxn>
                <a:cxn ang="0">
                  <a:pos x="T2" y="T3"/>
                </a:cxn>
                <a:cxn ang="0">
                  <a:pos x="T4" y="T5"/>
                </a:cxn>
                <a:cxn ang="0">
                  <a:pos x="T6" y="T7"/>
                </a:cxn>
                <a:cxn ang="0">
                  <a:pos x="T8" y="T9"/>
                </a:cxn>
              </a:cxnLst>
              <a:rect l="0" t="0" r="r" b="b"/>
              <a:pathLst>
                <a:path w="247" h="295">
                  <a:moveTo>
                    <a:pt x="247" y="0"/>
                  </a:moveTo>
                  <a:cubicBezTo>
                    <a:pt x="193" y="0"/>
                    <a:pt x="97" y="0"/>
                    <a:pt x="66" y="0"/>
                  </a:cubicBezTo>
                  <a:cubicBezTo>
                    <a:pt x="0" y="76"/>
                    <a:pt x="16" y="295"/>
                    <a:pt x="16" y="295"/>
                  </a:cubicBezTo>
                  <a:cubicBezTo>
                    <a:pt x="197" y="295"/>
                    <a:pt x="197" y="295"/>
                    <a:pt x="197" y="295"/>
                  </a:cubicBezTo>
                  <a:cubicBezTo>
                    <a:pt x="197" y="295"/>
                    <a:pt x="181" y="76"/>
                    <a:pt x="247" y="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7" name="Freeform 74"/>
            <p:cNvSpPr>
              <a:spLocks/>
            </p:cNvSpPr>
            <p:nvPr/>
          </p:nvSpPr>
          <p:spPr bwMode="gray">
            <a:xfrm>
              <a:off x="10727037" y="5324795"/>
              <a:ext cx="3175" cy="1587"/>
            </a:xfrm>
            <a:custGeom>
              <a:avLst/>
              <a:gdLst>
                <a:gd name="T0" fmla="*/ 0 w 2"/>
                <a:gd name="T1" fmla="*/ 1 h 1"/>
                <a:gd name="T2" fmla="*/ 2 w 2"/>
                <a:gd name="T3" fmla="*/ 0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0"/>
                    <a:pt x="2" y="0"/>
                    <a:pt x="2" y="0"/>
                  </a:cubicBezTo>
                  <a:cubicBezTo>
                    <a:pt x="0" y="0"/>
                    <a:pt x="0" y="0"/>
                    <a:pt x="0" y="0"/>
                  </a:cubicBezTo>
                  <a:lnTo>
                    <a:pt x="0" y="1"/>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8" name="Freeform 75"/>
            <p:cNvSpPr>
              <a:spLocks/>
            </p:cNvSpPr>
            <p:nvPr/>
          </p:nvSpPr>
          <p:spPr bwMode="gray">
            <a:xfrm>
              <a:off x="10512725" y="5324795"/>
              <a:ext cx="3175" cy="1587"/>
            </a:xfrm>
            <a:custGeom>
              <a:avLst/>
              <a:gdLst>
                <a:gd name="T0" fmla="*/ 0 w 3"/>
                <a:gd name="T1" fmla="*/ 1 h 1"/>
                <a:gd name="T2" fmla="*/ 3 w 3"/>
                <a:gd name="T3" fmla="*/ 0 h 1"/>
                <a:gd name="T4" fmla="*/ 0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1" y="0"/>
                    <a:pt x="2" y="0"/>
                    <a:pt x="3" y="0"/>
                  </a:cubicBezTo>
                  <a:cubicBezTo>
                    <a:pt x="0" y="0"/>
                    <a:pt x="0" y="0"/>
                    <a:pt x="0" y="0"/>
                  </a:cubicBezTo>
                  <a:lnTo>
                    <a:pt x="0" y="1"/>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9" name="Freeform 76"/>
            <p:cNvSpPr>
              <a:spLocks/>
            </p:cNvSpPr>
            <p:nvPr/>
          </p:nvSpPr>
          <p:spPr bwMode="gray">
            <a:xfrm>
              <a:off x="10176175" y="5042220"/>
              <a:ext cx="127000" cy="404812"/>
            </a:xfrm>
            <a:custGeom>
              <a:avLst/>
              <a:gdLst>
                <a:gd name="T0" fmla="*/ 92 w 92"/>
                <a:gd name="T1" fmla="*/ 0 h 295"/>
                <a:gd name="T2" fmla="*/ 66 w 92"/>
                <a:gd name="T3" fmla="*/ 0 h 295"/>
                <a:gd name="T4" fmla="*/ 16 w 92"/>
                <a:gd name="T5" fmla="*/ 295 h 295"/>
                <a:gd name="T6" fmla="*/ 42 w 92"/>
                <a:gd name="T7" fmla="*/ 295 h 295"/>
                <a:gd name="T8" fmla="*/ 92 w 92"/>
                <a:gd name="T9" fmla="*/ 0 h 295"/>
              </a:gdLst>
              <a:ahLst/>
              <a:cxnLst>
                <a:cxn ang="0">
                  <a:pos x="T0" y="T1"/>
                </a:cxn>
                <a:cxn ang="0">
                  <a:pos x="T2" y="T3"/>
                </a:cxn>
                <a:cxn ang="0">
                  <a:pos x="T4" y="T5"/>
                </a:cxn>
                <a:cxn ang="0">
                  <a:pos x="T6" y="T7"/>
                </a:cxn>
                <a:cxn ang="0">
                  <a:pos x="T8" y="T9"/>
                </a:cxn>
              </a:cxnLst>
              <a:rect l="0" t="0" r="r" b="b"/>
              <a:pathLst>
                <a:path w="92" h="295">
                  <a:moveTo>
                    <a:pt x="92" y="0"/>
                  </a:moveTo>
                  <a:cubicBezTo>
                    <a:pt x="82" y="0"/>
                    <a:pt x="73" y="0"/>
                    <a:pt x="66" y="0"/>
                  </a:cubicBezTo>
                  <a:cubicBezTo>
                    <a:pt x="0" y="76"/>
                    <a:pt x="16" y="295"/>
                    <a:pt x="16" y="295"/>
                  </a:cubicBezTo>
                  <a:cubicBezTo>
                    <a:pt x="42" y="295"/>
                    <a:pt x="42" y="295"/>
                    <a:pt x="42" y="295"/>
                  </a:cubicBezTo>
                  <a:cubicBezTo>
                    <a:pt x="42" y="295"/>
                    <a:pt x="26" y="76"/>
                    <a:pt x="92" y="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0" name="Rectangle 77"/>
            <p:cNvSpPr>
              <a:spLocks noChangeArrowheads="1"/>
            </p:cNvSpPr>
            <p:nvPr/>
          </p:nvSpPr>
          <p:spPr bwMode="gray">
            <a:xfrm>
              <a:off x="9574512" y="3729358"/>
              <a:ext cx="22225" cy="69373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1" name="Freeform 78"/>
            <p:cNvSpPr>
              <a:spLocks/>
            </p:cNvSpPr>
            <p:nvPr/>
          </p:nvSpPr>
          <p:spPr bwMode="gray">
            <a:xfrm>
              <a:off x="10393662" y="5042220"/>
              <a:ext cx="906463" cy="404812"/>
            </a:xfrm>
            <a:custGeom>
              <a:avLst/>
              <a:gdLst>
                <a:gd name="T0" fmla="*/ 642 w 656"/>
                <a:gd name="T1" fmla="*/ 206 h 295"/>
                <a:gd name="T2" fmla="*/ 219 w 656"/>
                <a:gd name="T3" fmla="*/ 206 h 295"/>
                <a:gd name="T4" fmla="*/ 217 w 656"/>
                <a:gd name="T5" fmla="*/ 207 h 295"/>
                <a:gd name="T6" fmla="*/ 217 w 656"/>
                <a:gd name="T7" fmla="*/ 0 h 295"/>
                <a:gd name="T8" fmla="*/ 66 w 656"/>
                <a:gd name="T9" fmla="*/ 0 h 295"/>
                <a:gd name="T10" fmla="*/ 16 w 656"/>
                <a:gd name="T11" fmla="*/ 295 h 295"/>
                <a:gd name="T12" fmla="*/ 642 w 656"/>
                <a:gd name="T13" fmla="*/ 295 h 295"/>
                <a:gd name="T14" fmla="*/ 656 w 656"/>
                <a:gd name="T15" fmla="*/ 281 h 295"/>
                <a:gd name="T16" fmla="*/ 656 w 656"/>
                <a:gd name="T17" fmla="*/ 221 h 295"/>
                <a:gd name="T18" fmla="*/ 642 w 656"/>
                <a:gd name="T19" fmla="*/ 20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6" h="295">
                  <a:moveTo>
                    <a:pt x="642" y="206"/>
                  </a:moveTo>
                  <a:cubicBezTo>
                    <a:pt x="219" y="206"/>
                    <a:pt x="219" y="206"/>
                    <a:pt x="219" y="206"/>
                  </a:cubicBezTo>
                  <a:cubicBezTo>
                    <a:pt x="219" y="206"/>
                    <a:pt x="218" y="206"/>
                    <a:pt x="217" y="207"/>
                  </a:cubicBezTo>
                  <a:cubicBezTo>
                    <a:pt x="217" y="0"/>
                    <a:pt x="217" y="0"/>
                    <a:pt x="217" y="0"/>
                  </a:cubicBezTo>
                  <a:cubicBezTo>
                    <a:pt x="217" y="0"/>
                    <a:pt x="119" y="0"/>
                    <a:pt x="66" y="0"/>
                  </a:cubicBezTo>
                  <a:cubicBezTo>
                    <a:pt x="0" y="76"/>
                    <a:pt x="16" y="295"/>
                    <a:pt x="16" y="295"/>
                  </a:cubicBezTo>
                  <a:cubicBezTo>
                    <a:pt x="642" y="295"/>
                    <a:pt x="642" y="295"/>
                    <a:pt x="642" y="295"/>
                  </a:cubicBezTo>
                  <a:cubicBezTo>
                    <a:pt x="650" y="295"/>
                    <a:pt x="656" y="289"/>
                    <a:pt x="656" y="281"/>
                  </a:cubicBezTo>
                  <a:cubicBezTo>
                    <a:pt x="656" y="221"/>
                    <a:pt x="656" y="221"/>
                    <a:pt x="656" y="221"/>
                  </a:cubicBezTo>
                  <a:cubicBezTo>
                    <a:pt x="656" y="213"/>
                    <a:pt x="650" y="206"/>
                    <a:pt x="642" y="206"/>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2" name="Freeform 79"/>
            <p:cNvSpPr>
              <a:spLocks/>
            </p:cNvSpPr>
            <p:nvPr/>
          </p:nvSpPr>
          <p:spPr bwMode="gray">
            <a:xfrm>
              <a:off x="10393662" y="5042220"/>
              <a:ext cx="300038" cy="404812"/>
            </a:xfrm>
            <a:custGeom>
              <a:avLst/>
              <a:gdLst>
                <a:gd name="T0" fmla="*/ 81 w 217"/>
                <a:gd name="T1" fmla="*/ 15 h 295"/>
                <a:gd name="T2" fmla="*/ 217 w 217"/>
                <a:gd name="T3" fmla="*/ 15 h 295"/>
                <a:gd name="T4" fmla="*/ 217 w 217"/>
                <a:gd name="T5" fmla="*/ 0 h 295"/>
                <a:gd name="T6" fmla="*/ 66 w 217"/>
                <a:gd name="T7" fmla="*/ 0 h 295"/>
                <a:gd name="T8" fmla="*/ 16 w 217"/>
                <a:gd name="T9" fmla="*/ 295 h 295"/>
                <a:gd name="T10" fmla="*/ 30 w 217"/>
                <a:gd name="T11" fmla="*/ 295 h 295"/>
                <a:gd name="T12" fmla="*/ 81 w 217"/>
                <a:gd name="T13" fmla="*/ 15 h 295"/>
              </a:gdLst>
              <a:ahLst/>
              <a:cxnLst>
                <a:cxn ang="0">
                  <a:pos x="T0" y="T1"/>
                </a:cxn>
                <a:cxn ang="0">
                  <a:pos x="T2" y="T3"/>
                </a:cxn>
                <a:cxn ang="0">
                  <a:pos x="T4" y="T5"/>
                </a:cxn>
                <a:cxn ang="0">
                  <a:pos x="T6" y="T7"/>
                </a:cxn>
                <a:cxn ang="0">
                  <a:pos x="T8" y="T9"/>
                </a:cxn>
                <a:cxn ang="0">
                  <a:pos x="T10" y="T11"/>
                </a:cxn>
                <a:cxn ang="0">
                  <a:pos x="T12" y="T13"/>
                </a:cxn>
              </a:cxnLst>
              <a:rect l="0" t="0" r="r" b="b"/>
              <a:pathLst>
                <a:path w="217" h="295">
                  <a:moveTo>
                    <a:pt x="81" y="15"/>
                  </a:moveTo>
                  <a:cubicBezTo>
                    <a:pt x="122" y="15"/>
                    <a:pt x="188" y="15"/>
                    <a:pt x="217" y="15"/>
                  </a:cubicBezTo>
                  <a:cubicBezTo>
                    <a:pt x="217" y="0"/>
                    <a:pt x="217" y="0"/>
                    <a:pt x="217" y="0"/>
                  </a:cubicBezTo>
                  <a:cubicBezTo>
                    <a:pt x="217" y="0"/>
                    <a:pt x="119" y="0"/>
                    <a:pt x="66" y="0"/>
                  </a:cubicBezTo>
                  <a:cubicBezTo>
                    <a:pt x="0" y="76"/>
                    <a:pt x="16" y="295"/>
                    <a:pt x="16" y="295"/>
                  </a:cubicBezTo>
                  <a:cubicBezTo>
                    <a:pt x="30" y="295"/>
                    <a:pt x="30" y="295"/>
                    <a:pt x="30" y="295"/>
                  </a:cubicBezTo>
                  <a:cubicBezTo>
                    <a:pt x="28" y="244"/>
                    <a:pt x="25" y="79"/>
                    <a:pt x="81" y="15"/>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3" name="Freeform 80"/>
            <p:cNvSpPr>
              <a:spLocks/>
            </p:cNvSpPr>
            <p:nvPr/>
          </p:nvSpPr>
          <p:spPr bwMode="gray">
            <a:xfrm>
              <a:off x="10414300" y="54279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4" name="Freeform 81"/>
            <p:cNvSpPr>
              <a:spLocks/>
            </p:cNvSpPr>
            <p:nvPr/>
          </p:nvSpPr>
          <p:spPr bwMode="gray">
            <a:xfrm>
              <a:off x="10414300" y="5432745"/>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5" name="Freeform 82"/>
            <p:cNvSpPr>
              <a:spLocks/>
            </p:cNvSpPr>
            <p:nvPr/>
          </p:nvSpPr>
          <p:spPr bwMode="gray">
            <a:xfrm>
              <a:off x="10414300" y="54406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6" name="Freeform 83"/>
            <p:cNvSpPr>
              <a:spLocks/>
            </p:cNvSpPr>
            <p:nvPr/>
          </p:nvSpPr>
          <p:spPr bwMode="gray">
            <a:xfrm>
              <a:off x="10433350" y="5324795"/>
              <a:ext cx="866775" cy="122237"/>
            </a:xfrm>
            <a:custGeom>
              <a:avLst/>
              <a:gdLst>
                <a:gd name="T0" fmla="*/ 613 w 627"/>
                <a:gd name="T1" fmla="*/ 0 h 89"/>
                <a:gd name="T2" fmla="*/ 613 w 627"/>
                <a:gd name="T3" fmla="*/ 56 h 89"/>
                <a:gd name="T4" fmla="*/ 599 w 627"/>
                <a:gd name="T5" fmla="*/ 71 h 89"/>
                <a:gd name="T6" fmla="*/ 0 w 627"/>
                <a:gd name="T7" fmla="*/ 71 h 89"/>
                <a:gd name="T8" fmla="*/ 1 w 627"/>
                <a:gd name="T9" fmla="*/ 89 h 89"/>
                <a:gd name="T10" fmla="*/ 613 w 627"/>
                <a:gd name="T11" fmla="*/ 89 h 89"/>
                <a:gd name="T12" fmla="*/ 627 w 627"/>
                <a:gd name="T13" fmla="*/ 75 h 89"/>
                <a:gd name="T14" fmla="*/ 627 w 627"/>
                <a:gd name="T15" fmla="*/ 15 h 89"/>
                <a:gd name="T16" fmla="*/ 613 w 627"/>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89">
                  <a:moveTo>
                    <a:pt x="613" y="0"/>
                  </a:moveTo>
                  <a:cubicBezTo>
                    <a:pt x="613" y="56"/>
                    <a:pt x="613" y="56"/>
                    <a:pt x="613" y="56"/>
                  </a:cubicBezTo>
                  <a:cubicBezTo>
                    <a:pt x="613" y="64"/>
                    <a:pt x="607" y="71"/>
                    <a:pt x="599" y="71"/>
                  </a:cubicBezTo>
                  <a:cubicBezTo>
                    <a:pt x="0" y="71"/>
                    <a:pt x="0" y="71"/>
                    <a:pt x="0" y="71"/>
                  </a:cubicBezTo>
                  <a:cubicBezTo>
                    <a:pt x="0" y="78"/>
                    <a:pt x="1" y="84"/>
                    <a:pt x="1" y="89"/>
                  </a:cubicBezTo>
                  <a:cubicBezTo>
                    <a:pt x="613" y="89"/>
                    <a:pt x="613" y="89"/>
                    <a:pt x="613" y="89"/>
                  </a:cubicBezTo>
                  <a:cubicBezTo>
                    <a:pt x="621" y="89"/>
                    <a:pt x="627" y="83"/>
                    <a:pt x="627" y="75"/>
                  </a:cubicBezTo>
                  <a:cubicBezTo>
                    <a:pt x="627" y="15"/>
                    <a:pt x="627" y="15"/>
                    <a:pt x="627" y="15"/>
                  </a:cubicBezTo>
                  <a:cubicBezTo>
                    <a:pt x="627" y="7"/>
                    <a:pt x="621" y="1"/>
                    <a:pt x="613" y="0"/>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7" name="Freeform 84"/>
            <p:cNvSpPr>
              <a:spLocks/>
            </p:cNvSpPr>
            <p:nvPr/>
          </p:nvSpPr>
          <p:spPr bwMode="gray">
            <a:xfrm>
              <a:off x="10452400" y="5086670"/>
              <a:ext cx="203200" cy="238125"/>
            </a:xfrm>
            <a:custGeom>
              <a:avLst/>
              <a:gdLst>
                <a:gd name="T0" fmla="*/ 146 w 146"/>
                <a:gd name="T1" fmla="*/ 174 h 174"/>
                <a:gd name="T2" fmla="*/ 146 w 146"/>
                <a:gd name="T3" fmla="*/ 0 h 174"/>
                <a:gd name="T4" fmla="*/ 40 w 146"/>
                <a:gd name="T5" fmla="*/ 0 h 174"/>
                <a:gd name="T6" fmla="*/ 0 w 146"/>
                <a:gd name="T7" fmla="*/ 174 h 174"/>
                <a:gd name="T8" fmla="*/ 146 w 146"/>
                <a:gd name="T9" fmla="*/ 174 h 174"/>
              </a:gdLst>
              <a:ahLst/>
              <a:cxnLst>
                <a:cxn ang="0">
                  <a:pos x="T0" y="T1"/>
                </a:cxn>
                <a:cxn ang="0">
                  <a:pos x="T2" y="T3"/>
                </a:cxn>
                <a:cxn ang="0">
                  <a:pos x="T4" y="T5"/>
                </a:cxn>
                <a:cxn ang="0">
                  <a:pos x="T6" y="T7"/>
                </a:cxn>
                <a:cxn ang="0">
                  <a:pos x="T8" y="T9"/>
                </a:cxn>
              </a:cxnLst>
              <a:rect l="0" t="0" r="r" b="b"/>
              <a:pathLst>
                <a:path w="146" h="174">
                  <a:moveTo>
                    <a:pt x="146" y="174"/>
                  </a:moveTo>
                  <a:cubicBezTo>
                    <a:pt x="146" y="0"/>
                    <a:pt x="146" y="0"/>
                    <a:pt x="146" y="0"/>
                  </a:cubicBezTo>
                  <a:cubicBezTo>
                    <a:pt x="146" y="0"/>
                    <a:pt x="82" y="0"/>
                    <a:pt x="40" y="0"/>
                  </a:cubicBezTo>
                  <a:cubicBezTo>
                    <a:pt x="8" y="38"/>
                    <a:pt x="0" y="119"/>
                    <a:pt x="0" y="174"/>
                  </a:cubicBezTo>
                  <a:lnTo>
                    <a:pt x="146" y="17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8" name="Freeform 85"/>
            <p:cNvSpPr>
              <a:spLocks/>
            </p:cNvSpPr>
            <p:nvPr/>
          </p:nvSpPr>
          <p:spPr bwMode="gray">
            <a:xfrm>
              <a:off x="10452400" y="5086670"/>
              <a:ext cx="203200" cy="238125"/>
            </a:xfrm>
            <a:custGeom>
              <a:avLst/>
              <a:gdLst>
                <a:gd name="T0" fmla="*/ 146 w 146"/>
                <a:gd name="T1" fmla="*/ 174 h 174"/>
                <a:gd name="T2" fmla="*/ 40 w 146"/>
                <a:gd name="T3" fmla="*/ 0 h 174"/>
                <a:gd name="T4" fmla="*/ 0 w 146"/>
                <a:gd name="T5" fmla="*/ 174 h 174"/>
                <a:gd name="T6" fmla="*/ 146 w 146"/>
                <a:gd name="T7" fmla="*/ 174 h 174"/>
              </a:gdLst>
              <a:ahLst/>
              <a:cxnLst>
                <a:cxn ang="0">
                  <a:pos x="T0" y="T1"/>
                </a:cxn>
                <a:cxn ang="0">
                  <a:pos x="T2" y="T3"/>
                </a:cxn>
                <a:cxn ang="0">
                  <a:pos x="T4" y="T5"/>
                </a:cxn>
                <a:cxn ang="0">
                  <a:pos x="T6" y="T7"/>
                </a:cxn>
              </a:cxnLst>
              <a:rect l="0" t="0" r="r" b="b"/>
              <a:pathLst>
                <a:path w="146" h="174">
                  <a:moveTo>
                    <a:pt x="146" y="174"/>
                  </a:moveTo>
                  <a:cubicBezTo>
                    <a:pt x="146" y="174"/>
                    <a:pt x="84" y="73"/>
                    <a:pt x="40" y="0"/>
                  </a:cubicBezTo>
                  <a:cubicBezTo>
                    <a:pt x="8" y="38"/>
                    <a:pt x="0" y="119"/>
                    <a:pt x="0" y="174"/>
                  </a:cubicBezTo>
                  <a:lnTo>
                    <a:pt x="146" y="174"/>
                  </a:ln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9" name="Oval 86"/>
            <p:cNvSpPr>
              <a:spLocks noChangeArrowheads="1"/>
            </p:cNvSpPr>
            <p:nvPr/>
          </p:nvSpPr>
          <p:spPr bwMode="gray">
            <a:xfrm>
              <a:off x="10458750" y="5353370"/>
              <a:ext cx="188913"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0" name="Oval 87"/>
            <p:cNvSpPr>
              <a:spLocks noChangeArrowheads="1"/>
            </p:cNvSpPr>
            <p:nvPr/>
          </p:nvSpPr>
          <p:spPr bwMode="gray">
            <a:xfrm>
              <a:off x="10503200" y="5396233"/>
              <a:ext cx="100013"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1" name="Oval 88"/>
            <p:cNvSpPr>
              <a:spLocks noChangeArrowheads="1"/>
            </p:cNvSpPr>
            <p:nvPr/>
          </p:nvSpPr>
          <p:spPr bwMode="gray">
            <a:xfrm>
              <a:off x="11041362" y="5353370"/>
              <a:ext cx="192088"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2" name="Oval 89"/>
            <p:cNvSpPr>
              <a:spLocks noChangeArrowheads="1"/>
            </p:cNvSpPr>
            <p:nvPr/>
          </p:nvSpPr>
          <p:spPr bwMode="gray">
            <a:xfrm>
              <a:off x="1083975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3" name="Freeform 90"/>
            <p:cNvSpPr>
              <a:spLocks/>
            </p:cNvSpPr>
            <p:nvPr/>
          </p:nvSpPr>
          <p:spPr bwMode="gray">
            <a:xfrm>
              <a:off x="10503200" y="5412108"/>
              <a:ext cx="85725" cy="87312"/>
            </a:xfrm>
            <a:custGeom>
              <a:avLst/>
              <a:gdLst>
                <a:gd name="T0" fmla="*/ 37 w 62"/>
                <a:gd name="T1" fmla="*/ 63 h 63"/>
                <a:gd name="T2" fmla="*/ 62 w 62"/>
                <a:gd name="T3" fmla="*/ 52 h 63"/>
                <a:gd name="T4" fmla="*/ 10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0" y="0"/>
                    <a:pt x="10" y="0"/>
                    <a:pt x="10"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4" name="Freeform 91"/>
            <p:cNvSpPr>
              <a:spLocks/>
            </p:cNvSpPr>
            <p:nvPr/>
          </p:nvSpPr>
          <p:spPr bwMode="gray">
            <a:xfrm>
              <a:off x="10241262" y="5359720"/>
              <a:ext cx="120650" cy="15875"/>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9"/>
                    <a:pt x="0" y="6"/>
                  </a:cubicBezTo>
                  <a:cubicBezTo>
                    <a:pt x="0" y="3"/>
                    <a:pt x="2" y="0"/>
                    <a:pt x="6" y="0"/>
                  </a:cubicBezTo>
                  <a:cubicBezTo>
                    <a:pt x="81" y="0"/>
                    <a:pt x="81" y="0"/>
                    <a:pt x="81" y="0"/>
                  </a:cubicBezTo>
                  <a:cubicBezTo>
                    <a:pt x="84" y="0"/>
                    <a:pt x="87" y="3"/>
                    <a:pt x="87" y="6"/>
                  </a:cubicBezTo>
                  <a:cubicBezTo>
                    <a:pt x="87" y="9"/>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5" name="Freeform 92"/>
            <p:cNvSpPr>
              <a:spLocks/>
            </p:cNvSpPr>
            <p:nvPr/>
          </p:nvSpPr>
          <p:spPr bwMode="gray">
            <a:xfrm>
              <a:off x="10241262" y="5396233"/>
              <a:ext cx="120650" cy="17462"/>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10"/>
                    <a:pt x="0" y="6"/>
                  </a:cubicBezTo>
                  <a:cubicBezTo>
                    <a:pt x="0" y="3"/>
                    <a:pt x="2" y="0"/>
                    <a:pt x="6" y="0"/>
                  </a:cubicBezTo>
                  <a:cubicBezTo>
                    <a:pt x="81" y="0"/>
                    <a:pt x="81" y="0"/>
                    <a:pt x="81" y="0"/>
                  </a:cubicBezTo>
                  <a:cubicBezTo>
                    <a:pt x="84" y="0"/>
                    <a:pt x="87" y="3"/>
                    <a:pt x="87" y="6"/>
                  </a:cubicBezTo>
                  <a:cubicBezTo>
                    <a:pt x="87" y="10"/>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6" name="Freeform 93"/>
            <p:cNvSpPr>
              <a:spLocks/>
            </p:cNvSpPr>
            <p:nvPr/>
          </p:nvSpPr>
          <p:spPr bwMode="gray">
            <a:xfrm>
              <a:off x="10209512" y="5086670"/>
              <a:ext cx="227013" cy="239712"/>
            </a:xfrm>
            <a:custGeom>
              <a:avLst/>
              <a:gdLst>
                <a:gd name="T0" fmla="*/ 31 w 164"/>
                <a:gd name="T1" fmla="*/ 0 h 175"/>
                <a:gd name="T2" fmla="*/ 0 w 164"/>
                <a:gd name="T3" fmla="*/ 175 h 175"/>
                <a:gd name="T4" fmla="*/ 133 w 164"/>
                <a:gd name="T5" fmla="*/ 175 h 175"/>
                <a:gd name="T6" fmla="*/ 164 w 164"/>
                <a:gd name="T7" fmla="*/ 0 h 175"/>
                <a:gd name="T8" fmla="*/ 31 w 164"/>
                <a:gd name="T9" fmla="*/ 0 h 175"/>
              </a:gdLst>
              <a:ahLst/>
              <a:cxnLst>
                <a:cxn ang="0">
                  <a:pos x="T0" y="T1"/>
                </a:cxn>
                <a:cxn ang="0">
                  <a:pos x="T2" y="T3"/>
                </a:cxn>
                <a:cxn ang="0">
                  <a:pos x="T4" y="T5"/>
                </a:cxn>
                <a:cxn ang="0">
                  <a:pos x="T6" y="T7"/>
                </a:cxn>
                <a:cxn ang="0">
                  <a:pos x="T8" y="T9"/>
                </a:cxn>
              </a:cxnLst>
              <a:rect l="0" t="0" r="r" b="b"/>
              <a:pathLst>
                <a:path w="164" h="175">
                  <a:moveTo>
                    <a:pt x="31" y="0"/>
                  </a:moveTo>
                  <a:cubicBezTo>
                    <a:pt x="9" y="49"/>
                    <a:pt x="1" y="119"/>
                    <a:pt x="0" y="175"/>
                  </a:cubicBezTo>
                  <a:cubicBezTo>
                    <a:pt x="133" y="175"/>
                    <a:pt x="133" y="175"/>
                    <a:pt x="133" y="175"/>
                  </a:cubicBezTo>
                  <a:cubicBezTo>
                    <a:pt x="134" y="119"/>
                    <a:pt x="142" y="49"/>
                    <a:pt x="164" y="0"/>
                  </a:cubicBezTo>
                  <a:lnTo>
                    <a:pt x="31"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7" name="Freeform 94"/>
            <p:cNvSpPr>
              <a:spLocks/>
            </p:cNvSpPr>
            <p:nvPr/>
          </p:nvSpPr>
          <p:spPr bwMode="gray">
            <a:xfrm>
              <a:off x="10209512" y="5086670"/>
              <a:ext cx="185738" cy="239712"/>
            </a:xfrm>
            <a:custGeom>
              <a:avLst/>
              <a:gdLst>
                <a:gd name="T0" fmla="*/ 31 w 134"/>
                <a:gd name="T1" fmla="*/ 0 h 175"/>
                <a:gd name="T2" fmla="*/ 0 w 134"/>
                <a:gd name="T3" fmla="*/ 175 h 175"/>
                <a:gd name="T4" fmla="*/ 133 w 134"/>
                <a:gd name="T5" fmla="*/ 175 h 175"/>
                <a:gd name="T6" fmla="*/ 31 w 134"/>
                <a:gd name="T7" fmla="*/ 0 h 175"/>
              </a:gdLst>
              <a:ahLst/>
              <a:cxnLst>
                <a:cxn ang="0">
                  <a:pos x="T0" y="T1"/>
                </a:cxn>
                <a:cxn ang="0">
                  <a:pos x="T2" y="T3"/>
                </a:cxn>
                <a:cxn ang="0">
                  <a:pos x="T4" y="T5"/>
                </a:cxn>
                <a:cxn ang="0">
                  <a:pos x="T6" y="T7"/>
                </a:cxn>
              </a:cxnLst>
              <a:rect l="0" t="0" r="r" b="b"/>
              <a:pathLst>
                <a:path w="134" h="175">
                  <a:moveTo>
                    <a:pt x="31" y="0"/>
                  </a:moveTo>
                  <a:cubicBezTo>
                    <a:pt x="9" y="49"/>
                    <a:pt x="1" y="119"/>
                    <a:pt x="0" y="175"/>
                  </a:cubicBezTo>
                  <a:cubicBezTo>
                    <a:pt x="133" y="175"/>
                    <a:pt x="133" y="175"/>
                    <a:pt x="133" y="175"/>
                  </a:cubicBezTo>
                  <a:cubicBezTo>
                    <a:pt x="134" y="119"/>
                    <a:pt x="31" y="0"/>
                    <a:pt x="31" y="0"/>
                  </a:cubicBez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8" name="Freeform 95"/>
            <p:cNvSpPr>
              <a:spLocks noEditPoints="1"/>
            </p:cNvSpPr>
            <p:nvPr/>
          </p:nvSpPr>
          <p:spPr bwMode="gray">
            <a:xfrm>
              <a:off x="9257012" y="4496120"/>
              <a:ext cx="280988" cy="279400"/>
            </a:xfrm>
            <a:custGeom>
              <a:avLst/>
              <a:gdLst>
                <a:gd name="T0" fmla="*/ 203 w 203"/>
                <a:gd name="T1" fmla="*/ 93 h 203"/>
                <a:gd name="T2" fmla="*/ 187 w 203"/>
                <a:gd name="T3" fmla="*/ 77 h 203"/>
                <a:gd name="T4" fmla="*/ 192 w 203"/>
                <a:gd name="T5" fmla="*/ 54 h 203"/>
                <a:gd name="T6" fmla="*/ 170 w 203"/>
                <a:gd name="T7" fmla="*/ 46 h 203"/>
                <a:gd name="T8" fmla="*/ 167 w 203"/>
                <a:gd name="T9" fmla="*/ 23 h 203"/>
                <a:gd name="T10" fmla="*/ 144 w 203"/>
                <a:gd name="T11" fmla="*/ 25 h 203"/>
                <a:gd name="T12" fmla="*/ 132 w 203"/>
                <a:gd name="T13" fmla="*/ 4 h 203"/>
                <a:gd name="T14" fmla="*/ 111 w 203"/>
                <a:gd name="T15" fmla="*/ 15 h 203"/>
                <a:gd name="T16" fmla="*/ 92 w 203"/>
                <a:gd name="T17" fmla="*/ 0 h 203"/>
                <a:gd name="T18" fmla="*/ 77 w 203"/>
                <a:gd name="T19" fmla="*/ 18 h 203"/>
                <a:gd name="T20" fmla="*/ 54 w 203"/>
                <a:gd name="T21" fmla="*/ 11 h 203"/>
                <a:gd name="T22" fmla="*/ 47 w 203"/>
                <a:gd name="T23" fmla="*/ 33 h 203"/>
                <a:gd name="T24" fmla="*/ 23 w 203"/>
                <a:gd name="T25" fmla="*/ 36 h 203"/>
                <a:gd name="T26" fmla="*/ 24 w 203"/>
                <a:gd name="T27" fmla="*/ 59 h 203"/>
                <a:gd name="T28" fmla="*/ 4 w 203"/>
                <a:gd name="T29" fmla="*/ 71 h 203"/>
                <a:gd name="T30" fmla="*/ 14 w 203"/>
                <a:gd name="T31" fmla="*/ 93 h 203"/>
                <a:gd name="T32" fmla="*/ 0 w 203"/>
                <a:gd name="T33" fmla="*/ 112 h 203"/>
                <a:gd name="T34" fmla="*/ 16 w 203"/>
                <a:gd name="T35" fmla="*/ 127 h 203"/>
                <a:gd name="T36" fmla="*/ 11 w 203"/>
                <a:gd name="T37" fmla="*/ 149 h 203"/>
                <a:gd name="T38" fmla="*/ 32 w 203"/>
                <a:gd name="T39" fmla="*/ 158 h 203"/>
                <a:gd name="T40" fmla="*/ 36 w 203"/>
                <a:gd name="T41" fmla="*/ 180 h 203"/>
                <a:gd name="T42" fmla="*/ 59 w 203"/>
                <a:gd name="T43" fmla="*/ 180 h 203"/>
                <a:gd name="T44" fmla="*/ 71 w 203"/>
                <a:gd name="T45" fmla="*/ 199 h 203"/>
                <a:gd name="T46" fmla="*/ 92 w 203"/>
                <a:gd name="T47" fmla="*/ 191 h 203"/>
                <a:gd name="T48" fmla="*/ 111 w 203"/>
                <a:gd name="T49" fmla="*/ 203 h 203"/>
                <a:gd name="T50" fmla="*/ 127 w 203"/>
                <a:gd name="T51" fmla="*/ 188 h 203"/>
                <a:gd name="T52" fmla="*/ 149 w 203"/>
                <a:gd name="T53" fmla="*/ 192 h 203"/>
                <a:gd name="T54" fmla="*/ 158 w 203"/>
                <a:gd name="T55" fmla="*/ 171 h 203"/>
                <a:gd name="T56" fmla="*/ 180 w 203"/>
                <a:gd name="T57" fmla="*/ 167 h 203"/>
                <a:gd name="T58" fmla="*/ 180 w 203"/>
                <a:gd name="T59" fmla="*/ 144 h 203"/>
                <a:gd name="T60" fmla="*/ 199 w 203"/>
                <a:gd name="T61" fmla="*/ 132 h 203"/>
                <a:gd name="T62" fmla="*/ 190 w 203"/>
                <a:gd name="T63" fmla="*/ 112 h 203"/>
                <a:gd name="T64" fmla="*/ 57 w 203"/>
                <a:gd name="T65" fmla="*/ 58 h 203"/>
                <a:gd name="T66" fmla="*/ 93 w 203"/>
                <a:gd name="T67" fmla="*/ 73 h 203"/>
                <a:gd name="T68" fmla="*/ 39 w 203"/>
                <a:gd name="T69" fmla="*/ 95 h 203"/>
                <a:gd name="T70" fmla="*/ 93 w 203"/>
                <a:gd name="T71" fmla="*/ 166 h 203"/>
                <a:gd name="T72" fmla="*/ 39 w 203"/>
                <a:gd name="T73" fmla="*/ 111 h 203"/>
                <a:gd name="T74" fmla="*/ 93 w 203"/>
                <a:gd name="T75" fmla="*/ 133 h 203"/>
                <a:gd name="T76" fmla="*/ 89 w 203"/>
                <a:gd name="T77" fmla="*/ 102 h 203"/>
                <a:gd name="T78" fmla="*/ 114 w 203"/>
                <a:gd name="T79" fmla="*/ 102 h 203"/>
                <a:gd name="T80" fmla="*/ 89 w 203"/>
                <a:gd name="T81" fmla="*/ 102 h 203"/>
                <a:gd name="T82" fmla="*/ 110 w 203"/>
                <a:gd name="T83" fmla="*/ 166 h 203"/>
                <a:gd name="T84" fmla="*/ 124 w 203"/>
                <a:gd name="T85" fmla="*/ 125 h 203"/>
                <a:gd name="T86" fmla="*/ 165 w 203"/>
                <a:gd name="T87" fmla="*/ 111 h 203"/>
                <a:gd name="T88" fmla="*/ 132 w 203"/>
                <a:gd name="T89" fmla="*/ 95 h 203"/>
                <a:gd name="T90" fmla="*/ 110 w 203"/>
                <a:gd name="T91" fmla="*/ 40 h 203"/>
                <a:gd name="T92" fmla="*/ 165 w 203"/>
                <a:gd name="T93" fmla="*/ 9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3" h="203">
                  <a:moveTo>
                    <a:pt x="203" y="112"/>
                  </a:moveTo>
                  <a:cubicBezTo>
                    <a:pt x="203" y="93"/>
                    <a:pt x="203" y="93"/>
                    <a:pt x="203" y="93"/>
                  </a:cubicBezTo>
                  <a:cubicBezTo>
                    <a:pt x="190" y="93"/>
                    <a:pt x="190" y="93"/>
                    <a:pt x="190" y="93"/>
                  </a:cubicBezTo>
                  <a:cubicBezTo>
                    <a:pt x="189" y="88"/>
                    <a:pt x="188" y="82"/>
                    <a:pt x="187" y="77"/>
                  </a:cubicBezTo>
                  <a:cubicBezTo>
                    <a:pt x="199" y="72"/>
                    <a:pt x="199" y="72"/>
                    <a:pt x="199" y="72"/>
                  </a:cubicBezTo>
                  <a:cubicBezTo>
                    <a:pt x="192" y="54"/>
                    <a:pt x="192" y="54"/>
                    <a:pt x="192" y="54"/>
                  </a:cubicBezTo>
                  <a:cubicBezTo>
                    <a:pt x="179" y="60"/>
                    <a:pt x="179" y="60"/>
                    <a:pt x="179" y="60"/>
                  </a:cubicBezTo>
                  <a:cubicBezTo>
                    <a:pt x="177" y="55"/>
                    <a:pt x="174" y="51"/>
                    <a:pt x="170" y="46"/>
                  </a:cubicBezTo>
                  <a:cubicBezTo>
                    <a:pt x="180" y="36"/>
                    <a:pt x="180" y="36"/>
                    <a:pt x="180" y="36"/>
                  </a:cubicBezTo>
                  <a:cubicBezTo>
                    <a:pt x="167" y="23"/>
                    <a:pt x="167" y="23"/>
                    <a:pt x="167" y="23"/>
                  </a:cubicBezTo>
                  <a:cubicBezTo>
                    <a:pt x="157" y="33"/>
                    <a:pt x="157" y="33"/>
                    <a:pt x="157" y="33"/>
                  </a:cubicBezTo>
                  <a:cubicBezTo>
                    <a:pt x="153" y="30"/>
                    <a:pt x="148" y="27"/>
                    <a:pt x="144" y="25"/>
                  </a:cubicBezTo>
                  <a:cubicBezTo>
                    <a:pt x="149" y="11"/>
                    <a:pt x="149" y="11"/>
                    <a:pt x="149" y="11"/>
                  </a:cubicBezTo>
                  <a:cubicBezTo>
                    <a:pt x="132" y="4"/>
                    <a:pt x="132" y="4"/>
                    <a:pt x="132" y="4"/>
                  </a:cubicBezTo>
                  <a:cubicBezTo>
                    <a:pt x="127" y="18"/>
                    <a:pt x="127" y="18"/>
                    <a:pt x="127" y="18"/>
                  </a:cubicBezTo>
                  <a:cubicBezTo>
                    <a:pt x="122" y="16"/>
                    <a:pt x="116" y="15"/>
                    <a:pt x="111" y="15"/>
                  </a:cubicBezTo>
                  <a:cubicBezTo>
                    <a:pt x="111" y="0"/>
                    <a:pt x="111" y="0"/>
                    <a:pt x="111" y="0"/>
                  </a:cubicBezTo>
                  <a:cubicBezTo>
                    <a:pt x="92" y="0"/>
                    <a:pt x="92" y="0"/>
                    <a:pt x="92" y="0"/>
                  </a:cubicBezTo>
                  <a:cubicBezTo>
                    <a:pt x="92" y="15"/>
                    <a:pt x="92" y="15"/>
                    <a:pt x="92" y="15"/>
                  </a:cubicBezTo>
                  <a:cubicBezTo>
                    <a:pt x="87" y="15"/>
                    <a:pt x="82" y="16"/>
                    <a:pt x="77" y="18"/>
                  </a:cubicBezTo>
                  <a:cubicBezTo>
                    <a:pt x="72" y="4"/>
                    <a:pt x="72" y="4"/>
                    <a:pt x="72" y="4"/>
                  </a:cubicBezTo>
                  <a:cubicBezTo>
                    <a:pt x="54" y="11"/>
                    <a:pt x="54" y="11"/>
                    <a:pt x="54" y="11"/>
                  </a:cubicBezTo>
                  <a:cubicBezTo>
                    <a:pt x="60" y="25"/>
                    <a:pt x="60" y="25"/>
                    <a:pt x="60" y="25"/>
                  </a:cubicBezTo>
                  <a:cubicBezTo>
                    <a:pt x="55" y="27"/>
                    <a:pt x="51" y="30"/>
                    <a:pt x="47" y="33"/>
                  </a:cubicBezTo>
                  <a:cubicBezTo>
                    <a:pt x="36" y="23"/>
                    <a:pt x="36" y="23"/>
                    <a:pt x="36" y="23"/>
                  </a:cubicBezTo>
                  <a:cubicBezTo>
                    <a:pt x="23" y="36"/>
                    <a:pt x="23" y="36"/>
                    <a:pt x="23" y="36"/>
                  </a:cubicBezTo>
                  <a:cubicBezTo>
                    <a:pt x="33" y="46"/>
                    <a:pt x="33" y="46"/>
                    <a:pt x="33" y="46"/>
                  </a:cubicBezTo>
                  <a:cubicBezTo>
                    <a:pt x="30" y="51"/>
                    <a:pt x="27" y="55"/>
                    <a:pt x="24" y="59"/>
                  </a:cubicBezTo>
                  <a:cubicBezTo>
                    <a:pt x="11" y="54"/>
                    <a:pt x="11" y="54"/>
                    <a:pt x="11" y="54"/>
                  </a:cubicBezTo>
                  <a:cubicBezTo>
                    <a:pt x="4" y="71"/>
                    <a:pt x="4" y="71"/>
                    <a:pt x="4" y="71"/>
                  </a:cubicBezTo>
                  <a:cubicBezTo>
                    <a:pt x="17" y="77"/>
                    <a:pt x="17" y="77"/>
                    <a:pt x="17" y="77"/>
                  </a:cubicBezTo>
                  <a:cubicBezTo>
                    <a:pt x="15" y="82"/>
                    <a:pt x="14" y="88"/>
                    <a:pt x="14" y="93"/>
                  </a:cubicBezTo>
                  <a:cubicBezTo>
                    <a:pt x="0" y="93"/>
                    <a:pt x="0" y="93"/>
                    <a:pt x="0" y="93"/>
                  </a:cubicBezTo>
                  <a:cubicBezTo>
                    <a:pt x="0" y="112"/>
                    <a:pt x="0" y="112"/>
                    <a:pt x="0" y="112"/>
                  </a:cubicBezTo>
                  <a:cubicBezTo>
                    <a:pt x="14" y="112"/>
                    <a:pt x="14" y="112"/>
                    <a:pt x="14" y="112"/>
                  </a:cubicBezTo>
                  <a:cubicBezTo>
                    <a:pt x="14" y="117"/>
                    <a:pt x="15" y="122"/>
                    <a:pt x="16" y="127"/>
                  </a:cubicBezTo>
                  <a:cubicBezTo>
                    <a:pt x="4" y="132"/>
                    <a:pt x="4" y="132"/>
                    <a:pt x="4" y="132"/>
                  </a:cubicBezTo>
                  <a:cubicBezTo>
                    <a:pt x="11" y="149"/>
                    <a:pt x="11" y="149"/>
                    <a:pt x="11" y="149"/>
                  </a:cubicBezTo>
                  <a:cubicBezTo>
                    <a:pt x="23" y="144"/>
                    <a:pt x="23" y="144"/>
                    <a:pt x="23" y="144"/>
                  </a:cubicBezTo>
                  <a:cubicBezTo>
                    <a:pt x="26" y="149"/>
                    <a:pt x="29" y="154"/>
                    <a:pt x="32" y="158"/>
                  </a:cubicBezTo>
                  <a:cubicBezTo>
                    <a:pt x="23" y="167"/>
                    <a:pt x="23" y="167"/>
                    <a:pt x="23" y="167"/>
                  </a:cubicBezTo>
                  <a:cubicBezTo>
                    <a:pt x="36" y="180"/>
                    <a:pt x="36" y="180"/>
                    <a:pt x="36" y="180"/>
                  </a:cubicBezTo>
                  <a:cubicBezTo>
                    <a:pt x="45" y="171"/>
                    <a:pt x="45" y="171"/>
                    <a:pt x="45" y="171"/>
                  </a:cubicBezTo>
                  <a:cubicBezTo>
                    <a:pt x="50" y="175"/>
                    <a:pt x="54" y="178"/>
                    <a:pt x="59" y="180"/>
                  </a:cubicBezTo>
                  <a:cubicBezTo>
                    <a:pt x="54" y="192"/>
                    <a:pt x="54" y="192"/>
                    <a:pt x="54" y="192"/>
                  </a:cubicBezTo>
                  <a:cubicBezTo>
                    <a:pt x="71" y="199"/>
                    <a:pt x="71" y="199"/>
                    <a:pt x="71" y="199"/>
                  </a:cubicBezTo>
                  <a:cubicBezTo>
                    <a:pt x="76" y="188"/>
                    <a:pt x="76" y="188"/>
                    <a:pt x="76" y="188"/>
                  </a:cubicBezTo>
                  <a:cubicBezTo>
                    <a:pt x="81" y="189"/>
                    <a:pt x="87" y="190"/>
                    <a:pt x="92" y="191"/>
                  </a:cubicBezTo>
                  <a:cubicBezTo>
                    <a:pt x="92" y="203"/>
                    <a:pt x="92" y="203"/>
                    <a:pt x="92" y="203"/>
                  </a:cubicBezTo>
                  <a:cubicBezTo>
                    <a:pt x="111" y="203"/>
                    <a:pt x="111" y="203"/>
                    <a:pt x="111" y="203"/>
                  </a:cubicBezTo>
                  <a:cubicBezTo>
                    <a:pt x="111" y="191"/>
                    <a:pt x="111" y="191"/>
                    <a:pt x="111" y="191"/>
                  </a:cubicBezTo>
                  <a:cubicBezTo>
                    <a:pt x="117" y="190"/>
                    <a:pt x="122" y="189"/>
                    <a:pt x="127" y="188"/>
                  </a:cubicBezTo>
                  <a:cubicBezTo>
                    <a:pt x="132" y="199"/>
                    <a:pt x="132" y="199"/>
                    <a:pt x="132" y="199"/>
                  </a:cubicBezTo>
                  <a:cubicBezTo>
                    <a:pt x="149" y="192"/>
                    <a:pt x="149" y="192"/>
                    <a:pt x="149" y="192"/>
                  </a:cubicBezTo>
                  <a:cubicBezTo>
                    <a:pt x="144" y="181"/>
                    <a:pt x="144" y="181"/>
                    <a:pt x="144" y="181"/>
                  </a:cubicBezTo>
                  <a:cubicBezTo>
                    <a:pt x="149" y="178"/>
                    <a:pt x="154" y="175"/>
                    <a:pt x="158" y="171"/>
                  </a:cubicBezTo>
                  <a:cubicBezTo>
                    <a:pt x="167" y="180"/>
                    <a:pt x="167" y="180"/>
                    <a:pt x="167" y="180"/>
                  </a:cubicBezTo>
                  <a:cubicBezTo>
                    <a:pt x="180" y="167"/>
                    <a:pt x="180" y="167"/>
                    <a:pt x="180" y="167"/>
                  </a:cubicBezTo>
                  <a:cubicBezTo>
                    <a:pt x="171" y="158"/>
                    <a:pt x="171" y="158"/>
                    <a:pt x="171" y="158"/>
                  </a:cubicBezTo>
                  <a:cubicBezTo>
                    <a:pt x="175" y="154"/>
                    <a:pt x="178" y="149"/>
                    <a:pt x="180" y="144"/>
                  </a:cubicBezTo>
                  <a:cubicBezTo>
                    <a:pt x="192" y="149"/>
                    <a:pt x="192" y="149"/>
                    <a:pt x="192" y="149"/>
                  </a:cubicBezTo>
                  <a:cubicBezTo>
                    <a:pt x="199" y="132"/>
                    <a:pt x="199" y="132"/>
                    <a:pt x="199" y="132"/>
                  </a:cubicBezTo>
                  <a:cubicBezTo>
                    <a:pt x="187" y="127"/>
                    <a:pt x="187" y="127"/>
                    <a:pt x="187" y="127"/>
                  </a:cubicBezTo>
                  <a:cubicBezTo>
                    <a:pt x="188" y="122"/>
                    <a:pt x="189" y="117"/>
                    <a:pt x="190" y="112"/>
                  </a:cubicBezTo>
                  <a:lnTo>
                    <a:pt x="203" y="112"/>
                  </a:lnTo>
                  <a:close/>
                  <a:moveTo>
                    <a:pt x="57" y="58"/>
                  </a:moveTo>
                  <a:cubicBezTo>
                    <a:pt x="67" y="48"/>
                    <a:pt x="80" y="41"/>
                    <a:pt x="93" y="40"/>
                  </a:cubicBezTo>
                  <a:cubicBezTo>
                    <a:pt x="93" y="73"/>
                    <a:pt x="93" y="73"/>
                    <a:pt x="93" y="73"/>
                  </a:cubicBezTo>
                  <a:cubicBezTo>
                    <a:pt x="83" y="76"/>
                    <a:pt x="75" y="84"/>
                    <a:pt x="72" y="95"/>
                  </a:cubicBezTo>
                  <a:cubicBezTo>
                    <a:pt x="39" y="95"/>
                    <a:pt x="39" y="95"/>
                    <a:pt x="39" y="95"/>
                  </a:cubicBezTo>
                  <a:cubicBezTo>
                    <a:pt x="40" y="81"/>
                    <a:pt x="47" y="68"/>
                    <a:pt x="57" y="58"/>
                  </a:cubicBezTo>
                  <a:close/>
                  <a:moveTo>
                    <a:pt x="93" y="166"/>
                  </a:moveTo>
                  <a:cubicBezTo>
                    <a:pt x="80" y="164"/>
                    <a:pt x="67" y="158"/>
                    <a:pt x="57" y="148"/>
                  </a:cubicBezTo>
                  <a:cubicBezTo>
                    <a:pt x="47" y="138"/>
                    <a:pt x="40" y="125"/>
                    <a:pt x="39" y="111"/>
                  </a:cubicBezTo>
                  <a:cubicBezTo>
                    <a:pt x="72" y="111"/>
                    <a:pt x="72" y="111"/>
                    <a:pt x="72" y="111"/>
                  </a:cubicBezTo>
                  <a:cubicBezTo>
                    <a:pt x="75" y="122"/>
                    <a:pt x="83" y="130"/>
                    <a:pt x="93" y="133"/>
                  </a:cubicBezTo>
                  <a:lnTo>
                    <a:pt x="93" y="166"/>
                  </a:lnTo>
                  <a:close/>
                  <a:moveTo>
                    <a:pt x="89" y="102"/>
                  </a:moveTo>
                  <a:cubicBezTo>
                    <a:pt x="89" y="95"/>
                    <a:pt x="95" y="89"/>
                    <a:pt x="102" y="89"/>
                  </a:cubicBezTo>
                  <a:cubicBezTo>
                    <a:pt x="109" y="89"/>
                    <a:pt x="114" y="95"/>
                    <a:pt x="114" y="102"/>
                  </a:cubicBezTo>
                  <a:cubicBezTo>
                    <a:pt x="114" y="109"/>
                    <a:pt x="109" y="114"/>
                    <a:pt x="102" y="114"/>
                  </a:cubicBezTo>
                  <a:cubicBezTo>
                    <a:pt x="95" y="114"/>
                    <a:pt x="89" y="109"/>
                    <a:pt x="89" y="102"/>
                  </a:cubicBezTo>
                  <a:close/>
                  <a:moveTo>
                    <a:pt x="147" y="148"/>
                  </a:moveTo>
                  <a:cubicBezTo>
                    <a:pt x="137" y="158"/>
                    <a:pt x="124" y="164"/>
                    <a:pt x="110" y="166"/>
                  </a:cubicBezTo>
                  <a:cubicBezTo>
                    <a:pt x="110" y="133"/>
                    <a:pt x="110" y="133"/>
                    <a:pt x="110" y="133"/>
                  </a:cubicBezTo>
                  <a:cubicBezTo>
                    <a:pt x="115" y="131"/>
                    <a:pt x="120" y="129"/>
                    <a:pt x="124" y="125"/>
                  </a:cubicBezTo>
                  <a:cubicBezTo>
                    <a:pt x="128" y="121"/>
                    <a:pt x="130" y="116"/>
                    <a:pt x="132" y="111"/>
                  </a:cubicBezTo>
                  <a:cubicBezTo>
                    <a:pt x="165" y="111"/>
                    <a:pt x="165" y="111"/>
                    <a:pt x="165" y="111"/>
                  </a:cubicBezTo>
                  <a:cubicBezTo>
                    <a:pt x="163" y="125"/>
                    <a:pt x="157" y="138"/>
                    <a:pt x="147" y="148"/>
                  </a:cubicBezTo>
                  <a:close/>
                  <a:moveTo>
                    <a:pt x="132" y="95"/>
                  </a:moveTo>
                  <a:cubicBezTo>
                    <a:pt x="129" y="84"/>
                    <a:pt x="121" y="76"/>
                    <a:pt x="110" y="73"/>
                  </a:cubicBezTo>
                  <a:cubicBezTo>
                    <a:pt x="110" y="40"/>
                    <a:pt x="110" y="40"/>
                    <a:pt x="110" y="40"/>
                  </a:cubicBezTo>
                  <a:cubicBezTo>
                    <a:pt x="124" y="41"/>
                    <a:pt x="137" y="48"/>
                    <a:pt x="147" y="58"/>
                  </a:cubicBezTo>
                  <a:cubicBezTo>
                    <a:pt x="157" y="68"/>
                    <a:pt x="163" y="81"/>
                    <a:pt x="165" y="95"/>
                  </a:cubicBezTo>
                  <a:lnTo>
                    <a:pt x="132" y="95"/>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9" name="Freeform 96"/>
            <p:cNvSpPr>
              <a:spLocks noEditPoints="1"/>
            </p:cNvSpPr>
            <p:nvPr/>
          </p:nvSpPr>
          <p:spPr bwMode="gray">
            <a:xfrm>
              <a:off x="9109375" y="4723133"/>
              <a:ext cx="254000" cy="254000"/>
            </a:xfrm>
            <a:custGeom>
              <a:avLst/>
              <a:gdLst>
                <a:gd name="T0" fmla="*/ 184 w 184"/>
                <a:gd name="T1" fmla="*/ 112 h 185"/>
                <a:gd name="T2" fmla="*/ 161 w 184"/>
                <a:gd name="T3" fmla="*/ 89 h 185"/>
                <a:gd name="T4" fmla="*/ 181 w 184"/>
                <a:gd name="T5" fmla="*/ 63 h 185"/>
                <a:gd name="T6" fmla="*/ 150 w 184"/>
                <a:gd name="T7" fmla="*/ 55 h 185"/>
                <a:gd name="T8" fmla="*/ 155 w 184"/>
                <a:gd name="T9" fmla="*/ 22 h 185"/>
                <a:gd name="T10" fmla="*/ 123 w 184"/>
                <a:gd name="T11" fmla="*/ 31 h 185"/>
                <a:gd name="T12" fmla="*/ 111 w 184"/>
                <a:gd name="T13" fmla="*/ 0 h 185"/>
                <a:gd name="T14" fmla="*/ 88 w 184"/>
                <a:gd name="T15" fmla="*/ 23 h 185"/>
                <a:gd name="T16" fmla="*/ 63 w 184"/>
                <a:gd name="T17" fmla="*/ 3 h 185"/>
                <a:gd name="T18" fmla="*/ 54 w 184"/>
                <a:gd name="T19" fmla="*/ 34 h 185"/>
                <a:gd name="T20" fmla="*/ 22 w 184"/>
                <a:gd name="T21" fmla="*/ 29 h 185"/>
                <a:gd name="T22" fmla="*/ 30 w 184"/>
                <a:gd name="T23" fmla="*/ 61 h 185"/>
                <a:gd name="T24" fmla="*/ 0 w 184"/>
                <a:gd name="T25" fmla="*/ 73 h 185"/>
                <a:gd name="T26" fmla="*/ 23 w 184"/>
                <a:gd name="T27" fmla="*/ 96 h 185"/>
                <a:gd name="T28" fmla="*/ 2 w 184"/>
                <a:gd name="T29" fmla="*/ 121 h 185"/>
                <a:gd name="T30" fmla="*/ 34 w 184"/>
                <a:gd name="T31" fmla="*/ 130 h 185"/>
                <a:gd name="T32" fmla="*/ 29 w 184"/>
                <a:gd name="T33" fmla="*/ 162 h 185"/>
                <a:gd name="T34" fmla="*/ 60 w 184"/>
                <a:gd name="T35" fmla="*/ 154 h 185"/>
                <a:gd name="T36" fmla="*/ 72 w 184"/>
                <a:gd name="T37" fmla="*/ 185 h 185"/>
                <a:gd name="T38" fmla="*/ 95 w 184"/>
                <a:gd name="T39" fmla="*/ 161 h 185"/>
                <a:gd name="T40" fmla="*/ 121 w 184"/>
                <a:gd name="T41" fmla="*/ 182 h 185"/>
                <a:gd name="T42" fmla="*/ 129 w 184"/>
                <a:gd name="T43" fmla="*/ 150 h 185"/>
                <a:gd name="T44" fmla="*/ 162 w 184"/>
                <a:gd name="T45" fmla="*/ 156 h 185"/>
                <a:gd name="T46" fmla="*/ 153 w 184"/>
                <a:gd name="T47" fmla="*/ 124 h 185"/>
                <a:gd name="T48" fmla="*/ 184 w 184"/>
                <a:gd name="T49" fmla="*/ 112 h 185"/>
                <a:gd name="T50" fmla="*/ 92 w 184"/>
                <a:gd name="T51" fmla="*/ 115 h 185"/>
                <a:gd name="T52" fmla="*/ 69 w 184"/>
                <a:gd name="T53" fmla="*/ 92 h 185"/>
                <a:gd name="T54" fmla="*/ 92 w 184"/>
                <a:gd name="T55" fmla="*/ 70 h 185"/>
                <a:gd name="T56" fmla="*/ 114 w 184"/>
                <a:gd name="T57" fmla="*/ 92 h 185"/>
                <a:gd name="T58" fmla="*/ 92 w 184"/>
                <a:gd name="T59" fmla="*/ 1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4" h="185">
                  <a:moveTo>
                    <a:pt x="184" y="112"/>
                  </a:moveTo>
                  <a:cubicBezTo>
                    <a:pt x="161" y="89"/>
                    <a:pt x="161" y="89"/>
                    <a:pt x="161" y="89"/>
                  </a:cubicBezTo>
                  <a:cubicBezTo>
                    <a:pt x="181" y="63"/>
                    <a:pt x="181" y="63"/>
                    <a:pt x="181" y="63"/>
                  </a:cubicBezTo>
                  <a:cubicBezTo>
                    <a:pt x="150" y="55"/>
                    <a:pt x="150" y="55"/>
                    <a:pt x="150" y="55"/>
                  </a:cubicBezTo>
                  <a:cubicBezTo>
                    <a:pt x="155" y="22"/>
                    <a:pt x="155" y="22"/>
                    <a:pt x="155" y="22"/>
                  </a:cubicBezTo>
                  <a:cubicBezTo>
                    <a:pt x="123" y="31"/>
                    <a:pt x="123" y="31"/>
                    <a:pt x="123" y="31"/>
                  </a:cubicBezTo>
                  <a:cubicBezTo>
                    <a:pt x="111" y="0"/>
                    <a:pt x="111" y="0"/>
                    <a:pt x="111" y="0"/>
                  </a:cubicBezTo>
                  <a:cubicBezTo>
                    <a:pt x="88" y="23"/>
                    <a:pt x="88" y="23"/>
                    <a:pt x="88" y="23"/>
                  </a:cubicBezTo>
                  <a:cubicBezTo>
                    <a:pt x="63" y="3"/>
                    <a:pt x="63" y="3"/>
                    <a:pt x="63" y="3"/>
                  </a:cubicBezTo>
                  <a:cubicBezTo>
                    <a:pt x="54" y="34"/>
                    <a:pt x="54" y="34"/>
                    <a:pt x="54" y="34"/>
                  </a:cubicBezTo>
                  <a:cubicBezTo>
                    <a:pt x="22" y="29"/>
                    <a:pt x="22" y="29"/>
                    <a:pt x="22" y="29"/>
                  </a:cubicBezTo>
                  <a:cubicBezTo>
                    <a:pt x="30" y="61"/>
                    <a:pt x="30" y="61"/>
                    <a:pt x="30" y="61"/>
                  </a:cubicBezTo>
                  <a:cubicBezTo>
                    <a:pt x="0" y="73"/>
                    <a:pt x="0" y="73"/>
                    <a:pt x="0" y="73"/>
                  </a:cubicBezTo>
                  <a:cubicBezTo>
                    <a:pt x="23" y="96"/>
                    <a:pt x="23" y="96"/>
                    <a:pt x="23" y="96"/>
                  </a:cubicBezTo>
                  <a:cubicBezTo>
                    <a:pt x="2" y="121"/>
                    <a:pt x="2" y="121"/>
                    <a:pt x="2" y="121"/>
                  </a:cubicBezTo>
                  <a:cubicBezTo>
                    <a:pt x="34" y="130"/>
                    <a:pt x="34" y="130"/>
                    <a:pt x="34" y="130"/>
                  </a:cubicBezTo>
                  <a:cubicBezTo>
                    <a:pt x="29" y="162"/>
                    <a:pt x="29" y="162"/>
                    <a:pt x="29" y="162"/>
                  </a:cubicBezTo>
                  <a:cubicBezTo>
                    <a:pt x="60" y="154"/>
                    <a:pt x="60" y="154"/>
                    <a:pt x="60" y="154"/>
                  </a:cubicBezTo>
                  <a:cubicBezTo>
                    <a:pt x="72" y="185"/>
                    <a:pt x="72" y="185"/>
                    <a:pt x="72" y="185"/>
                  </a:cubicBezTo>
                  <a:cubicBezTo>
                    <a:pt x="95" y="161"/>
                    <a:pt x="95" y="161"/>
                    <a:pt x="95" y="161"/>
                  </a:cubicBezTo>
                  <a:cubicBezTo>
                    <a:pt x="121" y="182"/>
                    <a:pt x="121" y="182"/>
                    <a:pt x="121" y="182"/>
                  </a:cubicBezTo>
                  <a:cubicBezTo>
                    <a:pt x="129" y="150"/>
                    <a:pt x="129" y="150"/>
                    <a:pt x="129" y="150"/>
                  </a:cubicBezTo>
                  <a:cubicBezTo>
                    <a:pt x="162" y="156"/>
                    <a:pt x="162" y="156"/>
                    <a:pt x="162" y="156"/>
                  </a:cubicBezTo>
                  <a:cubicBezTo>
                    <a:pt x="153" y="124"/>
                    <a:pt x="153" y="124"/>
                    <a:pt x="153" y="124"/>
                  </a:cubicBezTo>
                  <a:lnTo>
                    <a:pt x="184" y="112"/>
                  </a:lnTo>
                  <a:close/>
                  <a:moveTo>
                    <a:pt x="92" y="115"/>
                  </a:moveTo>
                  <a:cubicBezTo>
                    <a:pt x="79" y="115"/>
                    <a:pt x="69" y="105"/>
                    <a:pt x="69" y="92"/>
                  </a:cubicBezTo>
                  <a:cubicBezTo>
                    <a:pt x="69" y="80"/>
                    <a:pt x="79" y="70"/>
                    <a:pt x="92" y="70"/>
                  </a:cubicBezTo>
                  <a:cubicBezTo>
                    <a:pt x="104" y="70"/>
                    <a:pt x="114" y="80"/>
                    <a:pt x="114" y="92"/>
                  </a:cubicBezTo>
                  <a:cubicBezTo>
                    <a:pt x="114" y="105"/>
                    <a:pt x="104" y="115"/>
                    <a:pt x="92"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0" name="Freeform 97"/>
            <p:cNvSpPr>
              <a:spLocks noEditPoints="1"/>
            </p:cNvSpPr>
            <p:nvPr/>
          </p:nvSpPr>
          <p:spPr bwMode="gray">
            <a:xfrm>
              <a:off x="9464975" y="4650108"/>
              <a:ext cx="358775" cy="355600"/>
            </a:xfrm>
            <a:custGeom>
              <a:avLst/>
              <a:gdLst>
                <a:gd name="T0" fmla="*/ 247 w 259"/>
                <a:gd name="T1" fmla="*/ 139 h 259"/>
                <a:gd name="T2" fmla="*/ 228 w 259"/>
                <a:gd name="T3" fmla="*/ 133 h 259"/>
                <a:gd name="T4" fmla="*/ 224 w 259"/>
                <a:gd name="T5" fmla="*/ 103 h 259"/>
                <a:gd name="T6" fmla="*/ 241 w 259"/>
                <a:gd name="T7" fmla="*/ 94 h 259"/>
                <a:gd name="T8" fmla="*/ 247 w 259"/>
                <a:gd name="T9" fmla="*/ 73 h 259"/>
                <a:gd name="T10" fmla="*/ 239 w 259"/>
                <a:gd name="T11" fmla="*/ 59 h 259"/>
                <a:gd name="T12" fmla="*/ 219 w 259"/>
                <a:gd name="T13" fmla="*/ 53 h 259"/>
                <a:gd name="T14" fmla="*/ 202 w 259"/>
                <a:gd name="T15" fmla="*/ 63 h 259"/>
                <a:gd name="T16" fmla="*/ 178 w 259"/>
                <a:gd name="T17" fmla="*/ 44 h 259"/>
                <a:gd name="T18" fmla="*/ 183 w 259"/>
                <a:gd name="T19" fmla="*/ 25 h 259"/>
                <a:gd name="T20" fmla="*/ 173 w 259"/>
                <a:gd name="T21" fmla="*/ 7 h 259"/>
                <a:gd name="T22" fmla="*/ 157 w 259"/>
                <a:gd name="T23" fmla="*/ 2 h 259"/>
                <a:gd name="T24" fmla="*/ 138 w 259"/>
                <a:gd name="T25" fmla="*/ 12 h 259"/>
                <a:gd name="T26" fmla="*/ 133 w 259"/>
                <a:gd name="T27" fmla="*/ 31 h 259"/>
                <a:gd name="T28" fmla="*/ 103 w 259"/>
                <a:gd name="T29" fmla="*/ 35 h 259"/>
                <a:gd name="T30" fmla="*/ 93 w 259"/>
                <a:gd name="T31" fmla="*/ 18 h 259"/>
                <a:gd name="T32" fmla="*/ 73 w 259"/>
                <a:gd name="T33" fmla="*/ 12 h 259"/>
                <a:gd name="T34" fmla="*/ 59 w 259"/>
                <a:gd name="T35" fmla="*/ 20 h 259"/>
                <a:gd name="T36" fmla="*/ 53 w 259"/>
                <a:gd name="T37" fmla="*/ 40 h 259"/>
                <a:gd name="T38" fmla="*/ 63 w 259"/>
                <a:gd name="T39" fmla="*/ 58 h 259"/>
                <a:gd name="T40" fmla="*/ 44 w 259"/>
                <a:gd name="T41" fmla="*/ 81 h 259"/>
                <a:gd name="T42" fmla="*/ 25 w 259"/>
                <a:gd name="T43" fmla="*/ 76 h 259"/>
                <a:gd name="T44" fmla="*/ 7 w 259"/>
                <a:gd name="T45" fmla="*/ 86 h 259"/>
                <a:gd name="T46" fmla="*/ 2 w 259"/>
                <a:gd name="T47" fmla="*/ 103 h 259"/>
                <a:gd name="T48" fmla="*/ 12 w 259"/>
                <a:gd name="T49" fmla="*/ 121 h 259"/>
                <a:gd name="T50" fmla="*/ 31 w 259"/>
                <a:gd name="T51" fmla="*/ 126 h 259"/>
                <a:gd name="T52" fmla="*/ 35 w 259"/>
                <a:gd name="T53" fmla="*/ 156 h 259"/>
                <a:gd name="T54" fmla="*/ 18 w 259"/>
                <a:gd name="T55" fmla="*/ 166 h 259"/>
                <a:gd name="T56" fmla="*/ 12 w 259"/>
                <a:gd name="T57" fmla="*/ 186 h 259"/>
                <a:gd name="T58" fmla="*/ 20 w 259"/>
                <a:gd name="T59" fmla="*/ 201 h 259"/>
                <a:gd name="T60" fmla="*/ 40 w 259"/>
                <a:gd name="T61" fmla="*/ 206 h 259"/>
                <a:gd name="T62" fmla="*/ 58 w 259"/>
                <a:gd name="T63" fmla="*/ 197 h 259"/>
                <a:gd name="T64" fmla="*/ 81 w 259"/>
                <a:gd name="T65" fmla="*/ 215 h 259"/>
                <a:gd name="T66" fmla="*/ 76 w 259"/>
                <a:gd name="T67" fmla="*/ 234 h 259"/>
                <a:gd name="T68" fmla="*/ 86 w 259"/>
                <a:gd name="T69" fmla="*/ 253 h 259"/>
                <a:gd name="T70" fmla="*/ 102 w 259"/>
                <a:gd name="T71" fmla="*/ 257 h 259"/>
                <a:gd name="T72" fmla="*/ 121 w 259"/>
                <a:gd name="T73" fmla="*/ 247 h 259"/>
                <a:gd name="T74" fmla="*/ 126 w 259"/>
                <a:gd name="T75" fmla="*/ 228 h 259"/>
                <a:gd name="T76" fmla="*/ 156 w 259"/>
                <a:gd name="T77" fmla="*/ 224 h 259"/>
                <a:gd name="T78" fmla="*/ 166 w 259"/>
                <a:gd name="T79" fmla="*/ 242 h 259"/>
                <a:gd name="T80" fmla="*/ 186 w 259"/>
                <a:gd name="T81" fmla="*/ 247 h 259"/>
                <a:gd name="T82" fmla="*/ 200 w 259"/>
                <a:gd name="T83" fmla="*/ 239 h 259"/>
                <a:gd name="T84" fmla="*/ 206 w 259"/>
                <a:gd name="T85" fmla="*/ 219 h 259"/>
                <a:gd name="T86" fmla="*/ 197 w 259"/>
                <a:gd name="T87" fmla="*/ 202 h 259"/>
                <a:gd name="T88" fmla="*/ 215 w 259"/>
                <a:gd name="T89" fmla="*/ 178 h 259"/>
                <a:gd name="T90" fmla="*/ 234 w 259"/>
                <a:gd name="T91" fmla="*/ 183 h 259"/>
                <a:gd name="T92" fmla="*/ 252 w 259"/>
                <a:gd name="T93" fmla="*/ 173 h 259"/>
                <a:gd name="T94" fmla="*/ 257 w 259"/>
                <a:gd name="T95" fmla="*/ 157 h 259"/>
                <a:gd name="T96" fmla="*/ 247 w 259"/>
                <a:gd name="T97" fmla="*/ 139 h 259"/>
                <a:gd name="T98" fmla="*/ 116 w 259"/>
                <a:gd name="T99" fmla="*/ 178 h 259"/>
                <a:gd name="T100" fmla="*/ 82 w 259"/>
                <a:gd name="T101" fmla="*/ 116 h 259"/>
                <a:gd name="T102" fmla="*/ 143 w 259"/>
                <a:gd name="T103" fmla="*/ 82 h 259"/>
                <a:gd name="T104" fmla="*/ 177 w 259"/>
                <a:gd name="T105" fmla="*/ 143 h 259"/>
                <a:gd name="T106" fmla="*/ 116 w 259"/>
                <a:gd name="T10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259">
                  <a:moveTo>
                    <a:pt x="247" y="139"/>
                  </a:moveTo>
                  <a:cubicBezTo>
                    <a:pt x="228" y="133"/>
                    <a:pt x="228" y="133"/>
                    <a:pt x="228" y="133"/>
                  </a:cubicBezTo>
                  <a:cubicBezTo>
                    <a:pt x="228" y="123"/>
                    <a:pt x="227" y="113"/>
                    <a:pt x="224" y="103"/>
                  </a:cubicBezTo>
                  <a:cubicBezTo>
                    <a:pt x="241" y="94"/>
                    <a:pt x="241" y="94"/>
                    <a:pt x="241" y="94"/>
                  </a:cubicBezTo>
                  <a:cubicBezTo>
                    <a:pt x="249" y="90"/>
                    <a:pt x="251" y="81"/>
                    <a:pt x="247" y="73"/>
                  </a:cubicBezTo>
                  <a:cubicBezTo>
                    <a:pt x="239" y="59"/>
                    <a:pt x="239" y="59"/>
                    <a:pt x="239" y="59"/>
                  </a:cubicBezTo>
                  <a:cubicBezTo>
                    <a:pt x="235" y="52"/>
                    <a:pt x="226" y="49"/>
                    <a:pt x="219" y="53"/>
                  </a:cubicBezTo>
                  <a:cubicBezTo>
                    <a:pt x="202" y="63"/>
                    <a:pt x="202" y="63"/>
                    <a:pt x="202" y="63"/>
                  </a:cubicBezTo>
                  <a:cubicBezTo>
                    <a:pt x="195" y="55"/>
                    <a:pt x="187" y="49"/>
                    <a:pt x="178" y="44"/>
                  </a:cubicBezTo>
                  <a:cubicBezTo>
                    <a:pt x="183" y="25"/>
                    <a:pt x="183" y="25"/>
                    <a:pt x="183" y="25"/>
                  </a:cubicBezTo>
                  <a:cubicBezTo>
                    <a:pt x="185" y="17"/>
                    <a:pt x="181" y="9"/>
                    <a:pt x="173" y="7"/>
                  </a:cubicBezTo>
                  <a:cubicBezTo>
                    <a:pt x="157" y="2"/>
                    <a:pt x="157" y="2"/>
                    <a:pt x="157" y="2"/>
                  </a:cubicBezTo>
                  <a:cubicBezTo>
                    <a:pt x="149" y="0"/>
                    <a:pt x="141" y="5"/>
                    <a:pt x="138" y="12"/>
                  </a:cubicBezTo>
                  <a:cubicBezTo>
                    <a:pt x="133" y="31"/>
                    <a:pt x="133" y="31"/>
                    <a:pt x="133" y="31"/>
                  </a:cubicBezTo>
                  <a:cubicBezTo>
                    <a:pt x="123" y="31"/>
                    <a:pt x="113" y="32"/>
                    <a:pt x="103" y="35"/>
                  </a:cubicBezTo>
                  <a:cubicBezTo>
                    <a:pt x="93" y="18"/>
                    <a:pt x="93" y="18"/>
                    <a:pt x="93" y="18"/>
                  </a:cubicBezTo>
                  <a:cubicBezTo>
                    <a:pt x="90" y="11"/>
                    <a:pt x="80" y="8"/>
                    <a:pt x="73" y="12"/>
                  </a:cubicBezTo>
                  <a:cubicBezTo>
                    <a:pt x="59" y="20"/>
                    <a:pt x="59" y="20"/>
                    <a:pt x="59" y="20"/>
                  </a:cubicBezTo>
                  <a:cubicBezTo>
                    <a:pt x="51" y="24"/>
                    <a:pt x="49" y="33"/>
                    <a:pt x="53" y="40"/>
                  </a:cubicBezTo>
                  <a:cubicBezTo>
                    <a:pt x="63" y="58"/>
                    <a:pt x="63" y="58"/>
                    <a:pt x="63" y="58"/>
                  </a:cubicBezTo>
                  <a:cubicBezTo>
                    <a:pt x="55" y="64"/>
                    <a:pt x="49" y="72"/>
                    <a:pt x="44" y="81"/>
                  </a:cubicBezTo>
                  <a:cubicBezTo>
                    <a:pt x="25" y="76"/>
                    <a:pt x="25" y="76"/>
                    <a:pt x="25" y="76"/>
                  </a:cubicBezTo>
                  <a:cubicBezTo>
                    <a:pt x="17" y="74"/>
                    <a:pt x="9" y="78"/>
                    <a:pt x="7" y="86"/>
                  </a:cubicBezTo>
                  <a:cubicBezTo>
                    <a:pt x="2" y="103"/>
                    <a:pt x="2" y="103"/>
                    <a:pt x="2" y="103"/>
                  </a:cubicBezTo>
                  <a:cubicBezTo>
                    <a:pt x="0" y="110"/>
                    <a:pt x="4" y="119"/>
                    <a:pt x="12" y="121"/>
                  </a:cubicBezTo>
                  <a:cubicBezTo>
                    <a:pt x="31" y="126"/>
                    <a:pt x="31" y="126"/>
                    <a:pt x="31" y="126"/>
                  </a:cubicBezTo>
                  <a:cubicBezTo>
                    <a:pt x="31" y="136"/>
                    <a:pt x="32" y="146"/>
                    <a:pt x="35" y="156"/>
                  </a:cubicBezTo>
                  <a:cubicBezTo>
                    <a:pt x="18" y="166"/>
                    <a:pt x="18" y="166"/>
                    <a:pt x="18" y="166"/>
                  </a:cubicBezTo>
                  <a:cubicBezTo>
                    <a:pt x="11" y="170"/>
                    <a:pt x="8" y="179"/>
                    <a:pt x="12" y="186"/>
                  </a:cubicBezTo>
                  <a:cubicBezTo>
                    <a:pt x="20" y="201"/>
                    <a:pt x="20" y="201"/>
                    <a:pt x="20" y="201"/>
                  </a:cubicBezTo>
                  <a:cubicBezTo>
                    <a:pt x="24" y="208"/>
                    <a:pt x="33" y="210"/>
                    <a:pt x="40" y="206"/>
                  </a:cubicBezTo>
                  <a:cubicBezTo>
                    <a:pt x="58" y="197"/>
                    <a:pt x="58" y="197"/>
                    <a:pt x="58" y="197"/>
                  </a:cubicBezTo>
                  <a:cubicBezTo>
                    <a:pt x="64" y="204"/>
                    <a:pt x="72" y="210"/>
                    <a:pt x="81" y="215"/>
                  </a:cubicBezTo>
                  <a:cubicBezTo>
                    <a:pt x="76" y="234"/>
                    <a:pt x="76" y="234"/>
                    <a:pt x="76" y="234"/>
                  </a:cubicBezTo>
                  <a:cubicBezTo>
                    <a:pt x="74" y="242"/>
                    <a:pt x="78" y="250"/>
                    <a:pt x="86" y="253"/>
                  </a:cubicBezTo>
                  <a:cubicBezTo>
                    <a:pt x="102" y="257"/>
                    <a:pt x="102" y="257"/>
                    <a:pt x="102" y="257"/>
                  </a:cubicBezTo>
                  <a:cubicBezTo>
                    <a:pt x="110" y="259"/>
                    <a:pt x="118" y="255"/>
                    <a:pt x="121" y="247"/>
                  </a:cubicBezTo>
                  <a:cubicBezTo>
                    <a:pt x="126" y="228"/>
                    <a:pt x="126" y="228"/>
                    <a:pt x="126" y="228"/>
                  </a:cubicBezTo>
                  <a:cubicBezTo>
                    <a:pt x="136" y="228"/>
                    <a:pt x="146" y="227"/>
                    <a:pt x="156" y="224"/>
                  </a:cubicBezTo>
                  <a:cubicBezTo>
                    <a:pt x="166" y="242"/>
                    <a:pt x="166" y="242"/>
                    <a:pt x="166" y="242"/>
                  </a:cubicBezTo>
                  <a:cubicBezTo>
                    <a:pt x="170" y="249"/>
                    <a:pt x="179" y="251"/>
                    <a:pt x="186" y="247"/>
                  </a:cubicBezTo>
                  <a:cubicBezTo>
                    <a:pt x="200" y="239"/>
                    <a:pt x="200" y="239"/>
                    <a:pt x="200" y="239"/>
                  </a:cubicBezTo>
                  <a:cubicBezTo>
                    <a:pt x="208" y="235"/>
                    <a:pt x="210" y="226"/>
                    <a:pt x="206" y="219"/>
                  </a:cubicBezTo>
                  <a:cubicBezTo>
                    <a:pt x="197" y="202"/>
                    <a:pt x="197" y="202"/>
                    <a:pt x="197" y="202"/>
                  </a:cubicBezTo>
                  <a:cubicBezTo>
                    <a:pt x="204" y="195"/>
                    <a:pt x="210" y="187"/>
                    <a:pt x="215" y="178"/>
                  </a:cubicBezTo>
                  <a:cubicBezTo>
                    <a:pt x="234" y="183"/>
                    <a:pt x="234" y="183"/>
                    <a:pt x="234" y="183"/>
                  </a:cubicBezTo>
                  <a:cubicBezTo>
                    <a:pt x="242" y="185"/>
                    <a:pt x="250" y="181"/>
                    <a:pt x="252" y="173"/>
                  </a:cubicBezTo>
                  <a:cubicBezTo>
                    <a:pt x="257" y="157"/>
                    <a:pt x="257" y="157"/>
                    <a:pt x="257" y="157"/>
                  </a:cubicBezTo>
                  <a:cubicBezTo>
                    <a:pt x="259" y="149"/>
                    <a:pt x="255" y="141"/>
                    <a:pt x="247" y="139"/>
                  </a:cubicBezTo>
                  <a:close/>
                  <a:moveTo>
                    <a:pt x="116" y="178"/>
                  </a:moveTo>
                  <a:cubicBezTo>
                    <a:pt x="90" y="170"/>
                    <a:pt x="74" y="143"/>
                    <a:pt x="82" y="116"/>
                  </a:cubicBezTo>
                  <a:cubicBezTo>
                    <a:pt x="89" y="90"/>
                    <a:pt x="117" y="74"/>
                    <a:pt x="143" y="82"/>
                  </a:cubicBezTo>
                  <a:cubicBezTo>
                    <a:pt x="169" y="89"/>
                    <a:pt x="185" y="117"/>
                    <a:pt x="177" y="143"/>
                  </a:cubicBezTo>
                  <a:cubicBezTo>
                    <a:pt x="170" y="170"/>
                    <a:pt x="142" y="185"/>
                    <a:pt x="116" y="17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1" name="Freeform 98"/>
            <p:cNvSpPr>
              <a:spLocks noEditPoints="1"/>
            </p:cNvSpPr>
            <p:nvPr/>
          </p:nvSpPr>
          <p:spPr bwMode="gray">
            <a:xfrm>
              <a:off x="9818987" y="4658045"/>
              <a:ext cx="227013" cy="228600"/>
            </a:xfrm>
            <a:custGeom>
              <a:avLst/>
              <a:gdLst>
                <a:gd name="T0" fmla="*/ 165 w 165"/>
                <a:gd name="T1" fmla="*/ 75 h 166"/>
                <a:gd name="T2" fmla="*/ 165 w 165"/>
                <a:gd name="T3" fmla="*/ 75 h 166"/>
                <a:gd name="T4" fmla="*/ 151 w 165"/>
                <a:gd name="T5" fmla="*/ 63 h 166"/>
                <a:gd name="T6" fmla="*/ 156 w 165"/>
                <a:gd name="T7" fmla="*/ 44 h 166"/>
                <a:gd name="T8" fmla="*/ 138 w 165"/>
                <a:gd name="T9" fmla="*/ 38 h 166"/>
                <a:gd name="T10" fmla="*/ 136 w 165"/>
                <a:gd name="T11" fmla="*/ 19 h 166"/>
                <a:gd name="T12" fmla="*/ 117 w 165"/>
                <a:gd name="T13" fmla="*/ 20 h 166"/>
                <a:gd name="T14" fmla="*/ 107 w 165"/>
                <a:gd name="T15" fmla="*/ 3 h 166"/>
                <a:gd name="T16" fmla="*/ 90 w 165"/>
                <a:gd name="T17" fmla="*/ 12 h 166"/>
                <a:gd name="T18" fmla="*/ 90 w 165"/>
                <a:gd name="T19" fmla="*/ 0 h 166"/>
                <a:gd name="T20" fmla="*/ 75 w 165"/>
                <a:gd name="T21" fmla="*/ 0 h 166"/>
                <a:gd name="T22" fmla="*/ 62 w 165"/>
                <a:gd name="T23" fmla="*/ 14 h 166"/>
                <a:gd name="T24" fmla="*/ 44 w 165"/>
                <a:gd name="T25" fmla="*/ 9 h 166"/>
                <a:gd name="T26" fmla="*/ 36 w 165"/>
                <a:gd name="T27" fmla="*/ 27 h 166"/>
                <a:gd name="T28" fmla="*/ 18 w 165"/>
                <a:gd name="T29" fmla="*/ 30 h 166"/>
                <a:gd name="T30" fmla="*/ 19 w 165"/>
                <a:gd name="T31" fmla="*/ 48 h 166"/>
                <a:gd name="T32" fmla="*/ 3 w 165"/>
                <a:gd name="T33" fmla="*/ 58 h 166"/>
                <a:gd name="T34" fmla="*/ 10 w 165"/>
                <a:gd name="T35" fmla="*/ 75 h 166"/>
                <a:gd name="T36" fmla="*/ 0 w 165"/>
                <a:gd name="T37" fmla="*/ 75 h 166"/>
                <a:gd name="T38" fmla="*/ 0 w 165"/>
                <a:gd name="T39" fmla="*/ 80 h 166"/>
                <a:gd name="T40" fmla="*/ 0 w 165"/>
                <a:gd name="T41" fmla="*/ 90 h 166"/>
                <a:gd name="T42" fmla="*/ 10 w 165"/>
                <a:gd name="T43" fmla="*/ 90 h 166"/>
                <a:gd name="T44" fmla="*/ 3 w 165"/>
                <a:gd name="T45" fmla="*/ 107 h 166"/>
                <a:gd name="T46" fmla="*/ 18 w 165"/>
                <a:gd name="T47" fmla="*/ 118 h 166"/>
                <a:gd name="T48" fmla="*/ 18 w 165"/>
                <a:gd name="T49" fmla="*/ 136 h 166"/>
                <a:gd name="T50" fmla="*/ 36 w 165"/>
                <a:gd name="T51" fmla="*/ 140 h 166"/>
                <a:gd name="T52" fmla="*/ 44 w 165"/>
                <a:gd name="T53" fmla="*/ 156 h 166"/>
                <a:gd name="T54" fmla="*/ 62 w 165"/>
                <a:gd name="T55" fmla="*/ 153 h 166"/>
                <a:gd name="T56" fmla="*/ 75 w 165"/>
                <a:gd name="T57" fmla="*/ 166 h 166"/>
                <a:gd name="T58" fmla="*/ 90 w 165"/>
                <a:gd name="T59" fmla="*/ 166 h 166"/>
                <a:gd name="T60" fmla="*/ 90 w 165"/>
                <a:gd name="T61" fmla="*/ 155 h 166"/>
                <a:gd name="T62" fmla="*/ 107 w 165"/>
                <a:gd name="T63" fmla="*/ 162 h 166"/>
                <a:gd name="T64" fmla="*/ 117 w 165"/>
                <a:gd name="T65" fmla="*/ 146 h 166"/>
                <a:gd name="T66" fmla="*/ 135 w 165"/>
                <a:gd name="T67" fmla="*/ 147 h 166"/>
                <a:gd name="T68" fmla="*/ 138 w 165"/>
                <a:gd name="T69" fmla="*/ 129 h 166"/>
                <a:gd name="T70" fmla="*/ 156 w 165"/>
                <a:gd name="T71" fmla="*/ 122 h 166"/>
                <a:gd name="T72" fmla="*/ 151 w 165"/>
                <a:gd name="T73" fmla="*/ 103 h 166"/>
                <a:gd name="T74" fmla="*/ 165 w 165"/>
                <a:gd name="T75" fmla="*/ 90 h 166"/>
                <a:gd name="T76" fmla="*/ 133 w 165"/>
                <a:gd name="T77" fmla="*/ 75 h 166"/>
                <a:gd name="T78" fmla="*/ 104 w 165"/>
                <a:gd name="T79" fmla="*/ 71 h 166"/>
                <a:gd name="T80" fmla="*/ 113 w 165"/>
                <a:gd name="T81" fmla="*/ 42 h 166"/>
                <a:gd name="T82" fmla="*/ 90 w 165"/>
                <a:gd name="T83" fmla="*/ 59 h 166"/>
                <a:gd name="T84" fmla="*/ 113 w 165"/>
                <a:gd name="T85" fmla="*/ 42 h 166"/>
                <a:gd name="T86" fmla="*/ 75 w 165"/>
                <a:gd name="T87" fmla="*/ 90 h 166"/>
                <a:gd name="T88" fmla="*/ 90 w 165"/>
                <a:gd name="T89" fmla="*/ 76 h 166"/>
                <a:gd name="T90" fmla="*/ 75 w 165"/>
                <a:gd name="T91" fmla="*/ 32 h 166"/>
                <a:gd name="T92" fmla="*/ 69 w 165"/>
                <a:gd name="T93" fmla="*/ 61 h 166"/>
                <a:gd name="T94" fmla="*/ 75 w 165"/>
                <a:gd name="T95" fmla="*/ 32 h 166"/>
                <a:gd name="T96" fmla="*/ 60 w 165"/>
                <a:gd name="T97" fmla="*/ 71 h 166"/>
                <a:gd name="T98" fmla="*/ 31 w 165"/>
                <a:gd name="T99" fmla="*/ 75 h 166"/>
                <a:gd name="T100" fmla="*/ 41 w 165"/>
                <a:gd name="T101" fmla="*/ 115 h 166"/>
                <a:gd name="T102" fmla="*/ 57 w 165"/>
                <a:gd name="T103" fmla="*/ 90 h 166"/>
                <a:gd name="T104" fmla="*/ 41 w 165"/>
                <a:gd name="T105" fmla="*/ 115 h 166"/>
                <a:gd name="T106" fmla="*/ 69 w 165"/>
                <a:gd name="T107" fmla="*/ 106 h 166"/>
                <a:gd name="T108" fmla="*/ 75 w 165"/>
                <a:gd name="T109" fmla="*/ 135 h 166"/>
                <a:gd name="T110" fmla="*/ 90 w 165"/>
                <a:gd name="T111" fmla="*/ 135 h 166"/>
                <a:gd name="T112" fmla="*/ 94 w 165"/>
                <a:gd name="T113" fmla="*/ 106 h 166"/>
                <a:gd name="T114" fmla="*/ 90 w 165"/>
                <a:gd name="T115" fmla="*/ 135 h 166"/>
                <a:gd name="T116" fmla="*/ 104 w 165"/>
                <a:gd name="T117" fmla="*/ 96 h 166"/>
                <a:gd name="T118" fmla="*/ 133 w 165"/>
                <a:gd name="T119" fmla="*/ 9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166">
                  <a:moveTo>
                    <a:pt x="165" y="90"/>
                  </a:moveTo>
                  <a:cubicBezTo>
                    <a:pt x="165" y="75"/>
                    <a:pt x="165" y="75"/>
                    <a:pt x="165" y="75"/>
                  </a:cubicBezTo>
                  <a:cubicBezTo>
                    <a:pt x="165" y="75"/>
                    <a:pt x="165" y="75"/>
                    <a:pt x="165" y="75"/>
                  </a:cubicBezTo>
                  <a:cubicBezTo>
                    <a:pt x="165" y="75"/>
                    <a:pt x="165" y="75"/>
                    <a:pt x="165" y="75"/>
                  </a:cubicBezTo>
                  <a:cubicBezTo>
                    <a:pt x="154" y="75"/>
                    <a:pt x="154" y="75"/>
                    <a:pt x="154" y="75"/>
                  </a:cubicBezTo>
                  <a:cubicBezTo>
                    <a:pt x="153" y="71"/>
                    <a:pt x="152" y="67"/>
                    <a:pt x="151" y="63"/>
                  </a:cubicBezTo>
                  <a:cubicBezTo>
                    <a:pt x="162" y="58"/>
                    <a:pt x="162" y="58"/>
                    <a:pt x="162" y="58"/>
                  </a:cubicBezTo>
                  <a:cubicBezTo>
                    <a:pt x="156" y="44"/>
                    <a:pt x="156" y="44"/>
                    <a:pt x="156" y="44"/>
                  </a:cubicBezTo>
                  <a:cubicBezTo>
                    <a:pt x="145" y="49"/>
                    <a:pt x="145" y="49"/>
                    <a:pt x="145" y="49"/>
                  </a:cubicBezTo>
                  <a:cubicBezTo>
                    <a:pt x="143" y="45"/>
                    <a:pt x="141" y="41"/>
                    <a:pt x="138" y="38"/>
                  </a:cubicBezTo>
                  <a:cubicBezTo>
                    <a:pt x="146" y="30"/>
                    <a:pt x="146" y="30"/>
                    <a:pt x="146" y="30"/>
                  </a:cubicBezTo>
                  <a:cubicBezTo>
                    <a:pt x="136" y="19"/>
                    <a:pt x="136" y="19"/>
                    <a:pt x="136" y="19"/>
                  </a:cubicBezTo>
                  <a:cubicBezTo>
                    <a:pt x="127" y="27"/>
                    <a:pt x="127" y="27"/>
                    <a:pt x="127" y="27"/>
                  </a:cubicBezTo>
                  <a:cubicBezTo>
                    <a:pt x="124" y="25"/>
                    <a:pt x="120" y="22"/>
                    <a:pt x="117" y="20"/>
                  </a:cubicBezTo>
                  <a:cubicBezTo>
                    <a:pt x="121" y="9"/>
                    <a:pt x="121" y="9"/>
                    <a:pt x="121" y="9"/>
                  </a:cubicBezTo>
                  <a:cubicBezTo>
                    <a:pt x="107" y="3"/>
                    <a:pt x="107" y="3"/>
                    <a:pt x="107" y="3"/>
                  </a:cubicBezTo>
                  <a:cubicBezTo>
                    <a:pt x="103" y="14"/>
                    <a:pt x="103" y="14"/>
                    <a:pt x="103" y="14"/>
                  </a:cubicBezTo>
                  <a:cubicBezTo>
                    <a:pt x="99" y="13"/>
                    <a:pt x="94" y="12"/>
                    <a:pt x="90" y="12"/>
                  </a:cubicBezTo>
                  <a:cubicBezTo>
                    <a:pt x="90" y="0"/>
                    <a:pt x="90" y="0"/>
                    <a:pt x="90" y="0"/>
                  </a:cubicBezTo>
                  <a:cubicBezTo>
                    <a:pt x="90" y="0"/>
                    <a:pt x="90" y="0"/>
                    <a:pt x="90" y="0"/>
                  </a:cubicBezTo>
                  <a:cubicBezTo>
                    <a:pt x="75" y="0"/>
                    <a:pt x="75" y="0"/>
                    <a:pt x="75" y="0"/>
                  </a:cubicBezTo>
                  <a:cubicBezTo>
                    <a:pt x="75" y="0"/>
                    <a:pt x="75" y="0"/>
                    <a:pt x="75" y="0"/>
                  </a:cubicBezTo>
                  <a:cubicBezTo>
                    <a:pt x="75" y="12"/>
                    <a:pt x="75" y="12"/>
                    <a:pt x="75" y="12"/>
                  </a:cubicBezTo>
                  <a:cubicBezTo>
                    <a:pt x="71" y="12"/>
                    <a:pt x="66" y="13"/>
                    <a:pt x="62" y="14"/>
                  </a:cubicBezTo>
                  <a:cubicBezTo>
                    <a:pt x="58" y="3"/>
                    <a:pt x="58" y="3"/>
                    <a:pt x="58" y="3"/>
                  </a:cubicBezTo>
                  <a:cubicBezTo>
                    <a:pt x="44" y="9"/>
                    <a:pt x="44" y="9"/>
                    <a:pt x="44" y="9"/>
                  </a:cubicBezTo>
                  <a:cubicBezTo>
                    <a:pt x="48" y="20"/>
                    <a:pt x="48" y="20"/>
                    <a:pt x="48" y="20"/>
                  </a:cubicBezTo>
                  <a:cubicBezTo>
                    <a:pt x="44" y="22"/>
                    <a:pt x="40" y="24"/>
                    <a:pt x="36" y="27"/>
                  </a:cubicBezTo>
                  <a:cubicBezTo>
                    <a:pt x="29" y="19"/>
                    <a:pt x="29" y="19"/>
                    <a:pt x="29" y="19"/>
                  </a:cubicBezTo>
                  <a:cubicBezTo>
                    <a:pt x="18" y="30"/>
                    <a:pt x="18" y="30"/>
                    <a:pt x="18" y="30"/>
                  </a:cubicBezTo>
                  <a:cubicBezTo>
                    <a:pt x="26" y="38"/>
                    <a:pt x="26" y="38"/>
                    <a:pt x="26" y="38"/>
                  </a:cubicBezTo>
                  <a:cubicBezTo>
                    <a:pt x="23" y="41"/>
                    <a:pt x="21" y="45"/>
                    <a:pt x="19" y="48"/>
                  </a:cubicBezTo>
                  <a:cubicBezTo>
                    <a:pt x="9" y="44"/>
                    <a:pt x="9" y="44"/>
                    <a:pt x="9" y="44"/>
                  </a:cubicBezTo>
                  <a:cubicBezTo>
                    <a:pt x="3" y="58"/>
                    <a:pt x="3" y="58"/>
                    <a:pt x="3" y="58"/>
                  </a:cubicBezTo>
                  <a:cubicBezTo>
                    <a:pt x="13" y="62"/>
                    <a:pt x="13" y="62"/>
                    <a:pt x="13" y="62"/>
                  </a:cubicBezTo>
                  <a:cubicBezTo>
                    <a:pt x="11" y="66"/>
                    <a:pt x="11" y="71"/>
                    <a:pt x="10" y="75"/>
                  </a:cubicBezTo>
                  <a:cubicBezTo>
                    <a:pt x="0" y="75"/>
                    <a:pt x="0" y="75"/>
                    <a:pt x="0" y="75"/>
                  </a:cubicBezTo>
                  <a:cubicBezTo>
                    <a:pt x="0" y="75"/>
                    <a:pt x="0" y="75"/>
                    <a:pt x="0" y="75"/>
                  </a:cubicBezTo>
                  <a:cubicBezTo>
                    <a:pt x="0" y="75"/>
                    <a:pt x="0" y="75"/>
                    <a:pt x="0" y="75"/>
                  </a:cubicBezTo>
                  <a:cubicBezTo>
                    <a:pt x="0" y="80"/>
                    <a:pt x="0" y="80"/>
                    <a:pt x="0" y="80"/>
                  </a:cubicBezTo>
                  <a:cubicBezTo>
                    <a:pt x="0" y="90"/>
                    <a:pt x="0" y="90"/>
                    <a:pt x="0" y="90"/>
                  </a:cubicBezTo>
                  <a:cubicBezTo>
                    <a:pt x="0" y="90"/>
                    <a:pt x="0" y="90"/>
                    <a:pt x="0" y="90"/>
                  </a:cubicBezTo>
                  <a:cubicBezTo>
                    <a:pt x="0" y="90"/>
                    <a:pt x="0" y="90"/>
                    <a:pt x="0" y="90"/>
                  </a:cubicBezTo>
                  <a:cubicBezTo>
                    <a:pt x="10" y="90"/>
                    <a:pt x="10" y="90"/>
                    <a:pt x="10" y="90"/>
                  </a:cubicBezTo>
                  <a:cubicBezTo>
                    <a:pt x="10" y="95"/>
                    <a:pt x="11" y="99"/>
                    <a:pt x="12" y="103"/>
                  </a:cubicBezTo>
                  <a:cubicBezTo>
                    <a:pt x="3" y="107"/>
                    <a:pt x="3" y="107"/>
                    <a:pt x="3" y="107"/>
                  </a:cubicBezTo>
                  <a:cubicBezTo>
                    <a:pt x="9" y="121"/>
                    <a:pt x="9" y="121"/>
                    <a:pt x="9" y="121"/>
                  </a:cubicBezTo>
                  <a:cubicBezTo>
                    <a:pt x="18" y="118"/>
                    <a:pt x="18" y="118"/>
                    <a:pt x="18" y="118"/>
                  </a:cubicBezTo>
                  <a:cubicBezTo>
                    <a:pt x="20" y="122"/>
                    <a:pt x="23" y="125"/>
                    <a:pt x="26" y="129"/>
                  </a:cubicBezTo>
                  <a:cubicBezTo>
                    <a:pt x="18" y="136"/>
                    <a:pt x="18" y="136"/>
                    <a:pt x="18" y="136"/>
                  </a:cubicBezTo>
                  <a:cubicBezTo>
                    <a:pt x="29" y="147"/>
                    <a:pt x="29" y="147"/>
                    <a:pt x="29" y="147"/>
                  </a:cubicBezTo>
                  <a:cubicBezTo>
                    <a:pt x="36" y="140"/>
                    <a:pt x="36" y="140"/>
                    <a:pt x="36" y="140"/>
                  </a:cubicBezTo>
                  <a:cubicBezTo>
                    <a:pt x="40" y="142"/>
                    <a:pt x="44" y="145"/>
                    <a:pt x="48" y="147"/>
                  </a:cubicBezTo>
                  <a:cubicBezTo>
                    <a:pt x="44" y="156"/>
                    <a:pt x="44" y="156"/>
                    <a:pt x="44" y="156"/>
                  </a:cubicBezTo>
                  <a:cubicBezTo>
                    <a:pt x="58" y="162"/>
                    <a:pt x="58" y="162"/>
                    <a:pt x="58" y="162"/>
                  </a:cubicBezTo>
                  <a:cubicBezTo>
                    <a:pt x="62" y="153"/>
                    <a:pt x="62" y="153"/>
                    <a:pt x="62" y="153"/>
                  </a:cubicBezTo>
                  <a:cubicBezTo>
                    <a:pt x="66" y="154"/>
                    <a:pt x="70" y="155"/>
                    <a:pt x="75" y="155"/>
                  </a:cubicBezTo>
                  <a:cubicBezTo>
                    <a:pt x="75" y="166"/>
                    <a:pt x="75" y="166"/>
                    <a:pt x="75" y="166"/>
                  </a:cubicBezTo>
                  <a:cubicBezTo>
                    <a:pt x="90" y="166"/>
                    <a:pt x="90" y="166"/>
                    <a:pt x="90" y="166"/>
                  </a:cubicBezTo>
                  <a:cubicBezTo>
                    <a:pt x="90" y="166"/>
                    <a:pt x="90" y="166"/>
                    <a:pt x="90" y="166"/>
                  </a:cubicBezTo>
                  <a:cubicBezTo>
                    <a:pt x="90" y="166"/>
                    <a:pt x="90" y="166"/>
                    <a:pt x="90" y="166"/>
                  </a:cubicBezTo>
                  <a:cubicBezTo>
                    <a:pt x="90" y="155"/>
                    <a:pt x="90" y="155"/>
                    <a:pt x="90" y="155"/>
                  </a:cubicBezTo>
                  <a:cubicBezTo>
                    <a:pt x="94" y="155"/>
                    <a:pt x="99" y="154"/>
                    <a:pt x="103" y="152"/>
                  </a:cubicBezTo>
                  <a:cubicBezTo>
                    <a:pt x="107" y="162"/>
                    <a:pt x="107" y="162"/>
                    <a:pt x="107" y="162"/>
                  </a:cubicBezTo>
                  <a:cubicBezTo>
                    <a:pt x="121" y="156"/>
                    <a:pt x="121" y="156"/>
                    <a:pt x="121" y="156"/>
                  </a:cubicBezTo>
                  <a:cubicBezTo>
                    <a:pt x="117" y="146"/>
                    <a:pt x="117" y="146"/>
                    <a:pt x="117" y="146"/>
                  </a:cubicBezTo>
                  <a:cubicBezTo>
                    <a:pt x="121" y="144"/>
                    <a:pt x="124" y="142"/>
                    <a:pt x="127" y="140"/>
                  </a:cubicBezTo>
                  <a:cubicBezTo>
                    <a:pt x="135" y="147"/>
                    <a:pt x="135" y="147"/>
                    <a:pt x="135" y="147"/>
                  </a:cubicBezTo>
                  <a:cubicBezTo>
                    <a:pt x="146" y="137"/>
                    <a:pt x="146" y="137"/>
                    <a:pt x="146" y="137"/>
                  </a:cubicBezTo>
                  <a:cubicBezTo>
                    <a:pt x="138" y="129"/>
                    <a:pt x="138" y="129"/>
                    <a:pt x="138" y="129"/>
                  </a:cubicBezTo>
                  <a:cubicBezTo>
                    <a:pt x="141" y="125"/>
                    <a:pt x="143" y="121"/>
                    <a:pt x="146" y="117"/>
                  </a:cubicBezTo>
                  <a:cubicBezTo>
                    <a:pt x="156" y="122"/>
                    <a:pt x="156" y="122"/>
                    <a:pt x="156" y="122"/>
                  </a:cubicBezTo>
                  <a:cubicBezTo>
                    <a:pt x="162" y="108"/>
                    <a:pt x="162" y="108"/>
                    <a:pt x="162" y="108"/>
                  </a:cubicBezTo>
                  <a:cubicBezTo>
                    <a:pt x="151" y="103"/>
                    <a:pt x="151" y="103"/>
                    <a:pt x="151" y="103"/>
                  </a:cubicBezTo>
                  <a:cubicBezTo>
                    <a:pt x="152" y="99"/>
                    <a:pt x="153" y="95"/>
                    <a:pt x="154" y="90"/>
                  </a:cubicBezTo>
                  <a:lnTo>
                    <a:pt x="165" y="90"/>
                  </a:lnTo>
                  <a:close/>
                  <a:moveTo>
                    <a:pt x="123" y="52"/>
                  </a:moveTo>
                  <a:cubicBezTo>
                    <a:pt x="128" y="59"/>
                    <a:pt x="132" y="67"/>
                    <a:pt x="133" y="75"/>
                  </a:cubicBezTo>
                  <a:cubicBezTo>
                    <a:pt x="106" y="75"/>
                    <a:pt x="106" y="75"/>
                    <a:pt x="106" y="75"/>
                  </a:cubicBezTo>
                  <a:cubicBezTo>
                    <a:pt x="105" y="74"/>
                    <a:pt x="105" y="72"/>
                    <a:pt x="104" y="71"/>
                  </a:cubicBezTo>
                  <a:lnTo>
                    <a:pt x="123" y="52"/>
                  </a:lnTo>
                  <a:close/>
                  <a:moveTo>
                    <a:pt x="113" y="42"/>
                  </a:moveTo>
                  <a:cubicBezTo>
                    <a:pt x="94" y="61"/>
                    <a:pt x="94" y="61"/>
                    <a:pt x="94" y="61"/>
                  </a:cubicBezTo>
                  <a:cubicBezTo>
                    <a:pt x="93" y="61"/>
                    <a:pt x="92" y="60"/>
                    <a:pt x="90" y="59"/>
                  </a:cubicBezTo>
                  <a:cubicBezTo>
                    <a:pt x="90" y="32"/>
                    <a:pt x="90" y="32"/>
                    <a:pt x="90" y="32"/>
                  </a:cubicBezTo>
                  <a:cubicBezTo>
                    <a:pt x="99" y="34"/>
                    <a:pt x="107" y="37"/>
                    <a:pt x="113" y="42"/>
                  </a:cubicBezTo>
                  <a:close/>
                  <a:moveTo>
                    <a:pt x="90" y="90"/>
                  </a:moveTo>
                  <a:cubicBezTo>
                    <a:pt x="86" y="94"/>
                    <a:pt x="79" y="94"/>
                    <a:pt x="75" y="90"/>
                  </a:cubicBezTo>
                  <a:cubicBezTo>
                    <a:pt x="71" y="86"/>
                    <a:pt x="71" y="80"/>
                    <a:pt x="75" y="76"/>
                  </a:cubicBezTo>
                  <a:cubicBezTo>
                    <a:pt x="79" y="72"/>
                    <a:pt x="86" y="72"/>
                    <a:pt x="90" y="76"/>
                  </a:cubicBezTo>
                  <a:cubicBezTo>
                    <a:pt x="94" y="80"/>
                    <a:pt x="94" y="86"/>
                    <a:pt x="90" y="90"/>
                  </a:cubicBezTo>
                  <a:close/>
                  <a:moveTo>
                    <a:pt x="75" y="32"/>
                  </a:moveTo>
                  <a:cubicBezTo>
                    <a:pt x="75" y="59"/>
                    <a:pt x="75" y="59"/>
                    <a:pt x="75" y="59"/>
                  </a:cubicBezTo>
                  <a:cubicBezTo>
                    <a:pt x="73" y="60"/>
                    <a:pt x="71" y="60"/>
                    <a:pt x="69" y="61"/>
                  </a:cubicBezTo>
                  <a:cubicBezTo>
                    <a:pt x="50" y="42"/>
                    <a:pt x="50" y="42"/>
                    <a:pt x="50" y="42"/>
                  </a:cubicBezTo>
                  <a:cubicBezTo>
                    <a:pt x="57" y="37"/>
                    <a:pt x="66" y="33"/>
                    <a:pt x="75" y="32"/>
                  </a:cubicBezTo>
                  <a:close/>
                  <a:moveTo>
                    <a:pt x="41" y="52"/>
                  </a:moveTo>
                  <a:cubicBezTo>
                    <a:pt x="60" y="71"/>
                    <a:pt x="60" y="71"/>
                    <a:pt x="60" y="71"/>
                  </a:cubicBezTo>
                  <a:cubicBezTo>
                    <a:pt x="59" y="72"/>
                    <a:pt x="58" y="74"/>
                    <a:pt x="58" y="75"/>
                  </a:cubicBezTo>
                  <a:cubicBezTo>
                    <a:pt x="31" y="75"/>
                    <a:pt x="31" y="75"/>
                    <a:pt x="31" y="75"/>
                  </a:cubicBezTo>
                  <a:cubicBezTo>
                    <a:pt x="32" y="67"/>
                    <a:pt x="35" y="59"/>
                    <a:pt x="41" y="52"/>
                  </a:cubicBezTo>
                  <a:close/>
                  <a:moveTo>
                    <a:pt x="41" y="115"/>
                  </a:moveTo>
                  <a:cubicBezTo>
                    <a:pt x="35" y="108"/>
                    <a:pt x="32" y="99"/>
                    <a:pt x="30" y="90"/>
                  </a:cubicBezTo>
                  <a:cubicBezTo>
                    <a:pt x="57" y="90"/>
                    <a:pt x="57" y="90"/>
                    <a:pt x="57" y="90"/>
                  </a:cubicBezTo>
                  <a:cubicBezTo>
                    <a:pt x="58" y="92"/>
                    <a:pt x="59" y="94"/>
                    <a:pt x="60" y="96"/>
                  </a:cubicBezTo>
                  <a:lnTo>
                    <a:pt x="41" y="115"/>
                  </a:lnTo>
                  <a:close/>
                  <a:moveTo>
                    <a:pt x="50" y="125"/>
                  </a:moveTo>
                  <a:cubicBezTo>
                    <a:pt x="69" y="106"/>
                    <a:pt x="69" y="106"/>
                    <a:pt x="69" y="106"/>
                  </a:cubicBezTo>
                  <a:cubicBezTo>
                    <a:pt x="71" y="107"/>
                    <a:pt x="73" y="107"/>
                    <a:pt x="75" y="108"/>
                  </a:cubicBezTo>
                  <a:cubicBezTo>
                    <a:pt x="75" y="135"/>
                    <a:pt x="75" y="135"/>
                    <a:pt x="75" y="135"/>
                  </a:cubicBezTo>
                  <a:cubicBezTo>
                    <a:pt x="66" y="134"/>
                    <a:pt x="57" y="130"/>
                    <a:pt x="50" y="125"/>
                  </a:cubicBezTo>
                  <a:close/>
                  <a:moveTo>
                    <a:pt x="90" y="135"/>
                  </a:moveTo>
                  <a:cubicBezTo>
                    <a:pt x="90" y="107"/>
                    <a:pt x="90" y="107"/>
                    <a:pt x="90" y="107"/>
                  </a:cubicBezTo>
                  <a:cubicBezTo>
                    <a:pt x="92" y="107"/>
                    <a:pt x="93" y="106"/>
                    <a:pt x="94" y="106"/>
                  </a:cubicBezTo>
                  <a:cubicBezTo>
                    <a:pt x="113" y="125"/>
                    <a:pt x="113" y="125"/>
                    <a:pt x="113" y="125"/>
                  </a:cubicBezTo>
                  <a:cubicBezTo>
                    <a:pt x="107" y="130"/>
                    <a:pt x="99" y="133"/>
                    <a:pt x="90" y="135"/>
                  </a:cubicBezTo>
                  <a:close/>
                  <a:moveTo>
                    <a:pt x="123" y="115"/>
                  </a:moveTo>
                  <a:cubicBezTo>
                    <a:pt x="104" y="96"/>
                    <a:pt x="104" y="96"/>
                    <a:pt x="104" y="96"/>
                  </a:cubicBezTo>
                  <a:cubicBezTo>
                    <a:pt x="105" y="94"/>
                    <a:pt x="106" y="92"/>
                    <a:pt x="106" y="90"/>
                  </a:cubicBezTo>
                  <a:cubicBezTo>
                    <a:pt x="133" y="90"/>
                    <a:pt x="133" y="90"/>
                    <a:pt x="133" y="90"/>
                  </a:cubicBezTo>
                  <a:cubicBezTo>
                    <a:pt x="132" y="99"/>
                    <a:pt x="129" y="108"/>
                    <a:pt x="123"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2" name="Freeform 99"/>
            <p:cNvSpPr>
              <a:spLocks/>
            </p:cNvSpPr>
            <p:nvPr/>
          </p:nvSpPr>
          <p:spPr bwMode="gray">
            <a:xfrm>
              <a:off x="9061750" y="4907283"/>
              <a:ext cx="1035050" cy="211137"/>
            </a:xfrm>
            <a:custGeom>
              <a:avLst/>
              <a:gdLst>
                <a:gd name="T0" fmla="*/ 3 w 748"/>
                <a:gd name="T1" fmla="*/ 0 h 153"/>
                <a:gd name="T2" fmla="*/ 0 w 748"/>
                <a:gd name="T3" fmla="*/ 26 h 153"/>
                <a:gd name="T4" fmla="*/ 127 w 748"/>
                <a:gd name="T5" fmla="*/ 153 h 153"/>
                <a:gd name="T6" fmla="*/ 621 w 748"/>
                <a:gd name="T7" fmla="*/ 153 h 153"/>
                <a:gd name="T8" fmla="*/ 748 w 748"/>
                <a:gd name="T9" fmla="*/ 26 h 153"/>
                <a:gd name="T10" fmla="*/ 745 w 748"/>
                <a:gd name="T11" fmla="*/ 0 h 153"/>
                <a:gd name="T12" fmla="*/ 3 w 748"/>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748" h="153">
                  <a:moveTo>
                    <a:pt x="3" y="0"/>
                  </a:moveTo>
                  <a:cubicBezTo>
                    <a:pt x="1" y="9"/>
                    <a:pt x="0" y="17"/>
                    <a:pt x="0" y="26"/>
                  </a:cubicBezTo>
                  <a:cubicBezTo>
                    <a:pt x="0" y="96"/>
                    <a:pt x="57" y="153"/>
                    <a:pt x="127" y="153"/>
                  </a:cubicBezTo>
                  <a:cubicBezTo>
                    <a:pt x="621" y="153"/>
                    <a:pt x="621" y="153"/>
                    <a:pt x="621" y="153"/>
                  </a:cubicBezTo>
                  <a:cubicBezTo>
                    <a:pt x="691" y="153"/>
                    <a:pt x="748" y="96"/>
                    <a:pt x="748" y="26"/>
                  </a:cubicBezTo>
                  <a:cubicBezTo>
                    <a:pt x="748" y="17"/>
                    <a:pt x="747" y="9"/>
                    <a:pt x="745" y="0"/>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3" name="Freeform 100"/>
            <p:cNvSpPr>
              <a:spLocks/>
            </p:cNvSpPr>
            <p:nvPr/>
          </p:nvSpPr>
          <p:spPr bwMode="gray">
            <a:xfrm>
              <a:off x="9101437" y="4907283"/>
              <a:ext cx="995363" cy="211137"/>
            </a:xfrm>
            <a:custGeom>
              <a:avLst/>
              <a:gdLst>
                <a:gd name="T0" fmla="*/ 716 w 719"/>
                <a:gd name="T1" fmla="*/ 0 h 153"/>
                <a:gd name="T2" fmla="*/ 700 w 719"/>
                <a:gd name="T3" fmla="*/ 0 h 153"/>
                <a:gd name="T4" fmla="*/ 701 w 719"/>
                <a:gd name="T5" fmla="*/ 8 h 153"/>
                <a:gd name="T6" fmla="*/ 573 w 719"/>
                <a:gd name="T7" fmla="*/ 135 h 153"/>
                <a:gd name="T8" fmla="*/ 80 w 719"/>
                <a:gd name="T9" fmla="*/ 135 h 153"/>
                <a:gd name="T10" fmla="*/ 0 w 719"/>
                <a:gd name="T11" fmla="*/ 106 h 153"/>
                <a:gd name="T12" fmla="*/ 98 w 719"/>
                <a:gd name="T13" fmla="*/ 153 h 153"/>
                <a:gd name="T14" fmla="*/ 592 w 719"/>
                <a:gd name="T15" fmla="*/ 153 h 153"/>
                <a:gd name="T16" fmla="*/ 719 w 719"/>
                <a:gd name="T17" fmla="*/ 26 h 153"/>
                <a:gd name="T18" fmla="*/ 716 w 719"/>
                <a:gd name="T1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9" h="153">
                  <a:moveTo>
                    <a:pt x="716" y="0"/>
                  </a:moveTo>
                  <a:cubicBezTo>
                    <a:pt x="700" y="0"/>
                    <a:pt x="700" y="0"/>
                    <a:pt x="700" y="0"/>
                  </a:cubicBezTo>
                  <a:cubicBezTo>
                    <a:pt x="701" y="3"/>
                    <a:pt x="701" y="5"/>
                    <a:pt x="701" y="8"/>
                  </a:cubicBezTo>
                  <a:cubicBezTo>
                    <a:pt x="701" y="78"/>
                    <a:pt x="644" y="135"/>
                    <a:pt x="573" y="135"/>
                  </a:cubicBezTo>
                  <a:cubicBezTo>
                    <a:pt x="80" y="135"/>
                    <a:pt x="80" y="135"/>
                    <a:pt x="80" y="135"/>
                  </a:cubicBezTo>
                  <a:cubicBezTo>
                    <a:pt x="50" y="135"/>
                    <a:pt x="22" y="124"/>
                    <a:pt x="0" y="106"/>
                  </a:cubicBezTo>
                  <a:cubicBezTo>
                    <a:pt x="23" y="135"/>
                    <a:pt x="59" y="153"/>
                    <a:pt x="98" y="153"/>
                  </a:cubicBezTo>
                  <a:cubicBezTo>
                    <a:pt x="592" y="153"/>
                    <a:pt x="592" y="153"/>
                    <a:pt x="592" y="153"/>
                  </a:cubicBezTo>
                  <a:cubicBezTo>
                    <a:pt x="662" y="153"/>
                    <a:pt x="719" y="96"/>
                    <a:pt x="719" y="26"/>
                  </a:cubicBezTo>
                  <a:cubicBezTo>
                    <a:pt x="719" y="17"/>
                    <a:pt x="718" y="9"/>
                    <a:pt x="716" y="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4" name="Freeform 101"/>
            <p:cNvSpPr>
              <a:spLocks/>
            </p:cNvSpPr>
            <p:nvPr/>
          </p:nvSpPr>
          <p:spPr bwMode="gray">
            <a:xfrm>
              <a:off x="9064925" y="4192908"/>
              <a:ext cx="1028700" cy="377825"/>
            </a:xfrm>
            <a:custGeom>
              <a:avLst/>
              <a:gdLst>
                <a:gd name="T0" fmla="*/ 744 w 744"/>
                <a:gd name="T1" fmla="*/ 274 h 274"/>
                <a:gd name="T2" fmla="*/ 621 w 744"/>
                <a:gd name="T3" fmla="*/ 173 h 274"/>
                <a:gd name="T4" fmla="*/ 581 w 744"/>
                <a:gd name="T5" fmla="*/ 179 h 274"/>
                <a:gd name="T6" fmla="*/ 457 w 744"/>
                <a:gd name="T7" fmla="*/ 68 h 274"/>
                <a:gd name="T8" fmla="*/ 372 w 744"/>
                <a:gd name="T9" fmla="*/ 101 h 274"/>
                <a:gd name="T10" fmla="*/ 249 w 744"/>
                <a:gd name="T11" fmla="*/ 0 h 274"/>
                <a:gd name="T12" fmla="*/ 123 w 744"/>
                <a:gd name="T13" fmla="*/ 125 h 274"/>
                <a:gd name="T14" fmla="*/ 133 w 744"/>
                <a:gd name="T15" fmla="*/ 173 h 274"/>
                <a:gd name="T16" fmla="*/ 123 w 744"/>
                <a:gd name="T17" fmla="*/ 173 h 274"/>
                <a:gd name="T18" fmla="*/ 0 w 744"/>
                <a:gd name="T19" fmla="*/ 274 h 274"/>
                <a:gd name="T20" fmla="*/ 744 w 744"/>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274">
                  <a:moveTo>
                    <a:pt x="744" y="274"/>
                  </a:moveTo>
                  <a:cubicBezTo>
                    <a:pt x="733" y="217"/>
                    <a:pt x="682" y="173"/>
                    <a:pt x="621" y="173"/>
                  </a:cubicBezTo>
                  <a:cubicBezTo>
                    <a:pt x="607" y="173"/>
                    <a:pt x="594" y="175"/>
                    <a:pt x="581" y="179"/>
                  </a:cubicBezTo>
                  <a:cubicBezTo>
                    <a:pt x="574" y="117"/>
                    <a:pt x="521" y="68"/>
                    <a:pt x="457" y="68"/>
                  </a:cubicBezTo>
                  <a:cubicBezTo>
                    <a:pt x="424" y="68"/>
                    <a:pt x="394" y="81"/>
                    <a:pt x="372" y="101"/>
                  </a:cubicBezTo>
                  <a:cubicBezTo>
                    <a:pt x="361" y="44"/>
                    <a:pt x="310" y="0"/>
                    <a:pt x="249" y="0"/>
                  </a:cubicBezTo>
                  <a:cubicBezTo>
                    <a:pt x="179" y="0"/>
                    <a:pt x="123" y="56"/>
                    <a:pt x="123" y="125"/>
                  </a:cubicBezTo>
                  <a:cubicBezTo>
                    <a:pt x="123" y="142"/>
                    <a:pt x="127" y="159"/>
                    <a:pt x="133" y="173"/>
                  </a:cubicBezTo>
                  <a:cubicBezTo>
                    <a:pt x="130" y="173"/>
                    <a:pt x="127" y="173"/>
                    <a:pt x="123" y="173"/>
                  </a:cubicBezTo>
                  <a:cubicBezTo>
                    <a:pt x="62" y="173"/>
                    <a:pt x="12" y="217"/>
                    <a:pt x="0" y="274"/>
                  </a:cubicBezTo>
                  <a:lnTo>
                    <a:pt x="74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5" name="Freeform 102"/>
            <p:cNvSpPr>
              <a:spLocks/>
            </p:cNvSpPr>
            <p:nvPr/>
          </p:nvSpPr>
          <p:spPr bwMode="gray">
            <a:xfrm>
              <a:off x="9268125" y="4192908"/>
              <a:ext cx="825500" cy="377825"/>
            </a:xfrm>
            <a:custGeom>
              <a:avLst/>
              <a:gdLst>
                <a:gd name="T0" fmla="*/ 80 w 597"/>
                <a:gd name="T1" fmla="*/ 23 h 274"/>
                <a:gd name="T2" fmla="*/ 203 w 597"/>
                <a:gd name="T3" fmla="*/ 125 h 274"/>
                <a:gd name="T4" fmla="*/ 288 w 597"/>
                <a:gd name="T5" fmla="*/ 91 h 274"/>
                <a:gd name="T6" fmla="*/ 413 w 597"/>
                <a:gd name="T7" fmla="*/ 203 h 274"/>
                <a:gd name="T8" fmla="*/ 452 w 597"/>
                <a:gd name="T9" fmla="*/ 196 h 274"/>
                <a:gd name="T10" fmla="*/ 568 w 597"/>
                <a:gd name="T11" fmla="*/ 274 h 274"/>
                <a:gd name="T12" fmla="*/ 597 w 597"/>
                <a:gd name="T13" fmla="*/ 274 h 274"/>
                <a:gd name="T14" fmla="*/ 474 w 597"/>
                <a:gd name="T15" fmla="*/ 173 h 274"/>
                <a:gd name="T16" fmla="*/ 434 w 597"/>
                <a:gd name="T17" fmla="*/ 179 h 274"/>
                <a:gd name="T18" fmla="*/ 310 w 597"/>
                <a:gd name="T19" fmla="*/ 68 h 274"/>
                <a:gd name="T20" fmla="*/ 225 w 597"/>
                <a:gd name="T21" fmla="*/ 101 h 274"/>
                <a:gd name="T22" fmla="*/ 102 w 597"/>
                <a:gd name="T23" fmla="*/ 0 h 274"/>
                <a:gd name="T24" fmla="*/ 0 w 597"/>
                <a:gd name="T25" fmla="*/ 52 h 274"/>
                <a:gd name="T26" fmla="*/ 80 w 597"/>
                <a:gd name="T27" fmla="*/ 2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7" h="274">
                  <a:moveTo>
                    <a:pt x="80" y="23"/>
                  </a:moveTo>
                  <a:cubicBezTo>
                    <a:pt x="141" y="23"/>
                    <a:pt x="192" y="67"/>
                    <a:pt x="203" y="125"/>
                  </a:cubicBezTo>
                  <a:cubicBezTo>
                    <a:pt x="225" y="104"/>
                    <a:pt x="255" y="91"/>
                    <a:pt x="288" y="91"/>
                  </a:cubicBezTo>
                  <a:cubicBezTo>
                    <a:pt x="353" y="91"/>
                    <a:pt x="406" y="140"/>
                    <a:pt x="413" y="203"/>
                  </a:cubicBezTo>
                  <a:cubicBezTo>
                    <a:pt x="425" y="199"/>
                    <a:pt x="438" y="196"/>
                    <a:pt x="452" y="196"/>
                  </a:cubicBezTo>
                  <a:cubicBezTo>
                    <a:pt x="505" y="196"/>
                    <a:pt x="549" y="229"/>
                    <a:pt x="568" y="274"/>
                  </a:cubicBezTo>
                  <a:cubicBezTo>
                    <a:pt x="597" y="274"/>
                    <a:pt x="597" y="274"/>
                    <a:pt x="597" y="274"/>
                  </a:cubicBezTo>
                  <a:cubicBezTo>
                    <a:pt x="586" y="217"/>
                    <a:pt x="535" y="173"/>
                    <a:pt x="474" y="173"/>
                  </a:cubicBezTo>
                  <a:cubicBezTo>
                    <a:pt x="460" y="173"/>
                    <a:pt x="447" y="175"/>
                    <a:pt x="434" y="179"/>
                  </a:cubicBezTo>
                  <a:cubicBezTo>
                    <a:pt x="427" y="117"/>
                    <a:pt x="374" y="68"/>
                    <a:pt x="310" y="68"/>
                  </a:cubicBezTo>
                  <a:cubicBezTo>
                    <a:pt x="277" y="68"/>
                    <a:pt x="247" y="81"/>
                    <a:pt x="225" y="101"/>
                  </a:cubicBezTo>
                  <a:cubicBezTo>
                    <a:pt x="214" y="44"/>
                    <a:pt x="163" y="0"/>
                    <a:pt x="102" y="0"/>
                  </a:cubicBezTo>
                  <a:cubicBezTo>
                    <a:pt x="60" y="0"/>
                    <a:pt x="23" y="20"/>
                    <a:pt x="0" y="52"/>
                  </a:cubicBezTo>
                  <a:cubicBezTo>
                    <a:pt x="22" y="34"/>
                    <a:pt x="49" y="23"/>
                    <a:pt x="80" y="23"/>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6" name="Oval 103"/>
            <p:cNvSpPr>
              <a:spLocks noChangeArrowheads="1"/>
            </p:cNvSpPr>
            <p:nvPr/>
          </p:nvSpPr>
          <p:spPr bwMode="gray">
            <a:xfrm>
              <a:off x="11085812" y="5396233"/>
              <a:ext cx="103188"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7" name="Oval 104"/>
            <p:cNvSpPr>
              <a:spLocks noChangeArrowheads="1"/>
            </p:cNvSpPr>
            <p:nvPr/>
          </p:nvSpPr>
          <p:spPr bwMode="gray">
            <a:xfrm>
              <a:off x="10884200" y="5396233"/>
              <a:ext cx="101600"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8" name="Freeform 105"/>
            <p:cNvSpPr>
              <a:spLocks/>
            </p:cNvSpPr>
            <p:nvPr/>
          </p:nvSpPr>
          <p:spPr bwMode="gray">
            <a:xfrm>
              <a:off x="10884200" y="5412108"/>
              <a:ext cx="85725" cy="87312"/>
            </a:xfrm>
            <a:custGeom>
              <a:avLst/>
              <a:gdLst>
                <a:gd name="T0" fmla="*/ 37 w 62"/>
                <a:gd name="T1" fmla="*/ 63 h 63"/>
                <a:gd name="T2" fmla="*/ 62 w 62"/>
                <a:gd name="T3" fmla="*/ 52 h 63"/>
                <a:gd name="T4" fmla="*/ 11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1" y="0"/>
                    <a:pt x="11" y="0"/>
                    <a:pt x="11"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9" name="Freeform 106"/>
            <p:cNvSpPr>
              <a:spLocks/>
            </p:cNvSpPr>
            <p:nvPr/>
          </p:nvSpPr>
          <p:spPr bwMode="gray">
            <a:xfrm>
              <a:off x="11085812" y="5412108"/>
              <a:ext cx="87313" cy="87312"/>
            </a:xfrm>
            <a:custGeom>
              <a:avLst/>
              <a:gdLst>
                <a:gd name="T0" fmla="*/ 37 w 63"/>
                <a:gd name="T1" fmla="*/ 63 h 63"/>
                <a:gd name="T2" fmla="*/ 63 w 63"/>
                <a:gd name="T3" fmla="*/ 52 h 63"/>
                <a:gd name="T4" fmla="*/ 11 w 63"/>
                <a:gd name="T5" fmla="*/ 0 h 63"/>
                <a:gd name="T6" fmla="*/ 0 w 63"/>
                <a:gd name="T7" fmla="*/ 26 h 63"/>
                <a:gd name="T8" fmla="*/ 37 w 63"/>
                <a:gd name="T9" fmla="*/ 63 h 63"/>
              </a:gdLst>
              <a:ahLst/>
              <a:cxnLst>
                <a:cxn ang="0">
                  <a:pos x="T0" y="T1"/>
                </a:cxn>
                <a:cxn ang="0">
                  <a:pos x="T2" y="T3"/>
                </a:cxn>
                <a:cxn ang="0">
                  <a:pos x="T4" y="T5"/>
                </a:cxn>
                <a:cxn ang="0">
                  <a:pos x="T6" y="T7"/>
                </a:cxn>
                <a:cxn ang="0">
                  <a:pos x="T8" y="T9"/>
                </a:cxn>
              </a:cxnLst>
              <a:rect l="0" t="0" r="r" b="b"/>
              <a:pathLst>
                <a:path w="63" h="63">
                  <a:moveTo>
                    <a:pt x="37" y="63"/>
                  </a:moveTo>
                  <a:cubicBezTo>
                    <a:pt x="47" y="63"/>
                    <a:pt x="56" y="59"/>
                    <a:pt x="63" y="52"/>
                  </a:cubicBezTo>
                  <a:cubicBezTo>
                    <a:pt x="11" y="0"/>
                    <a:pt x="11" y="0"/>
                    <a:pt x="11" y="0"/>
                  </a:cubicBezTo>
                  <a:cubicBezTo>
                    <a:pt x="4" y="7"/>
                    <a:pt x="0" y="16"/>
                    <a:pt x="0" y="26"/>
                  </a:cubicBezTo>
                  <a:cubicBezTo>
                    <a:pt x="0" y="46"/>
                    <a:pt x="17"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35505932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672.xml><?xml version="1.0" encoding="utf-8"?>
<p:sldLayout xmlns:a="http://schemas.openxmlformats.org/drawingml/2006/main" xmlns:r="http://schemas.openxmlformats.org/officeDocument/2006/relationships" xmlns:p="http://schemas.openxmlformats.org/presentationml/2006/main" preserve="1">
  <p:cSld name="Title square photo">
    <p:bg>
      <p:bgRef idx="1001">
        <a:schemeClr val="bg1"/>
      </p:bgRef>
    </p:bg>
    <p:spTree>
      <p:nvGrpSpPr>
        <p:cNvPr id="1" name=""/>
        <p:cNvGrpSpPr/>
        <p:nvPr/>
      </p:nvGrpSpPr>
      <p:grpSpPr>
        <a:xfrm>
          <a:off x="0" y="0"/>
          <a:ext cx="0" cy="0"/>
          <a:chOff x="0" y="0"/>
          <a:chExt cx="0" cy="0"/>
        </a:xfrm>
      </p:grpSpPr>
      <p:sp>
        <p:nvSpPr>
          <p:cNvPr id="8" name="Rectangle 7"/>
          <p:cNvSpPr/>
          <p:nvPr/>
        </p:nvSpPr>
        <p:spPr bwMode="gray">
          <a:xfrm>
            <a:off x="5334973" y="0"/>
            <a:ext cx="6857027"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73"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sym typeface="Arial"/>
            </a:endParaRPr>
          </a:p>
        </p:txBody>
      </p:sp>
      <p:sp>
        <p:nvSpPr>
          <p:cNvPr id="106" name="Freeform: Shape 105"/>
          <p:cNvSpPr>
            <a:spLocks/>
          </p:cNvSpPr>
          <p:nvPr/>
        </p:nvSpPr>
        <p:spPr bwMode="gray">
          <a:xfrm>
            <a:off x="5334973" y="4168344"/>
            <a:ext cx="6857027" cy="2689656"/>
          </a:xfrm>
          <a:custGeom>
            <a:avLst/>
            <a:gdLst>
              <a:gd name="connsiteX0" fmla="*/ 237491 w 7007806"/>
              <a:gd name="connsiteY0" fmla="*/ 0 h 2048448"/>
              <a:gd name="connsiteX1" fmla="*/ 966532 w 7007806"/>
              <a:gd name="connsiteY1" fmla="*/ 0 h 2048448"/>
              <a:gd name="connsiteX2" fmla="*/ 966532 w 7007806"/>
              <a:gd name="connsiteY2" fmla="*/ 578198 h 2048448"/>
              <a:gd name="connsiteX3" fmla="*/ 1425492 w 7007806"/>
              <a:gd name="connsiteY3" fmla="*/ 606386 h 2048448"/>
              <a:gd name="connsiteX4" fmla="*/ 1677037 w 7007806"/>
              <a:gd name="connsiteY4" fmla="*/ 606386 h 2048448"/>
              <a:gd name="connsiteX5" fmla="*/ 1677037 w 7007806"/>
              <a:gd name="connsiteY5" fmla="*/ 483901 h 2048448"/>
              <a:gd name="connsiteX6" fmla="*/ 1686642 w 7007806"/>
              <a:gd name="connsiteY6" fmla="*/ 483901 h 2048448"/>
              <a:gd name="connsiteX7" fmla="*/ 1686642 w 7007806"/>
              <a:gd name="connsiteY7" fmla="*/ 225552 h 2048448"/>
              <a:gd name="connsiteX8" fmla="*/ 2059578 w 7007806"/>
              <a:gd name="connsiteY8" fmla="*/ 225552 h 2048448"/>
              <a:gd name="connsiteX9" fmla="*/ 2059578 w 7007806"/>
              <a:gd name="connsiteY9" fmla="*/ 339268 h 2048448"/>
              <a:gd name="connsiteX10" fmla="*/ 2098045 w 7007806"/>
              <a:gd name="connsiteY10" fmla="*/ 339268 h 2048448"/>
              <a:gd name="connsiteX11" fmla="*/ 2098045 w 7007806"/>
              <a:gd name="connsiteY11" fmla="*/ 483901 h 2048448"/>
              <a:gd name="connsiteX12" fmla="*/ 2204842 w 7007806"/>
              <a:gd name="connsiteY12" fmla="*/ 483901 h 2048448"/>
              <a:gd name="connsiteX13" fmla="*/ 2204842 w 7007806"/>
              <a:gd name="connsiteY13" fmla="*/ 643969 h 2048448"/>
              <a:gd name="connsiteX14" fmla="*/ 2602307 w 7007806"/>
              <a:gd name="connsiteY14" fmla="*/ 643969 h 2048448"/>
              <a:gd name="connsiteX15" fmla="*/ 2602307 w 7007806"/>
              <a:gd name="connsiteY15" fmla="*/ 744644 h 2048448"/>
              <a:gd name="connsiteX16" fmla="*/ 3055683 w 7007806"/>
              <a:gd name="connsiteY16" fmla="*/ 744644 h 2048448"/>
              <a:gd name="connsiteX17" fmla="*/ 3055683 w 7007806"/>
              <a:gd name="connsiteY17" fmla="*/ 777377 h 2048448"/>
              <a:gd name="connsiteX18" fmla="*/ 3075299 w 7007806"/>
              <a:gd name="connsiteY18" fmla="*/ 777377 h 2048448"/>
              <a:gd name="connsiteX19" fmla="*/ 3075299 w 7007806"/>
              <a:gd name="connsiteY19" fmla="*/ 965361 h 2048448"/>
              <a:gd name="connsiteX20" fmla="*/ 3423979 w 7007806"/>
              <a:gd name="connsiteY20" fmla="*/ 965361 h 2048448"/>
              <a:gd name="connsiteX21" fmla="*/ 3423979 w 7007806"/>
              <a:gd name="connsiteY21" fmla="*/ 525721 h 2048448"/>
              <a:gd name="connsiteX22" fmla="*/ 3527067 w 7007806"/>
              <a:gd name="connsiteY22" fmla="*/ 525721 h 2048448"/>
              <a:gd name="connsiteX23" fmla="*/ 3527067 w 7007806"/>
              <a:gd name="connsiteY23" fmla="*/ 386248 h 2048448"/>
              <a:gd name="connsiteX24" fmla="*/ 3830268 w 7007806"/>
              <a:gd name="connsiteY24" fmla="*/ 386248 h 2048448"/>
              <a:gd name="connsiteX25" fmla="*/ 3830268 w 7007806"/>
              <a:gd name="connsiteY25" fmla="*/ 525721 h 2048448"/>
              <a:gd name="connsiteX26" fmla="*/ 3927292 w 7007806"/>
              <a:gd name="connsiteY26" fmla="*/ 525721 h 2048448"/>
              <a:gd name="connsiteX27" fmla="*/ 3927292 w 7007806"/>
              <a:gd name="connsiteY27" fmla="*/ 58792 h 2048448"/>
              <a:gd name="connsiteX28" fmla="*/ 4630716 w 7007806"/>
              <a:gd name="connsiteY28" fmla="*/ 58792 h 2048448"/>
              <a:gd name="connsiteX29" fmla="*/ 4630716 w 7007806"/>
              <a:gd name="connsiteY29" fmla="*/ 616681 h 2048448"/>
              <a:gd name="connsiteX30" fmla="*/ 5073388 w 7007806"/>
              <a:gd name="connsiteY30" fmla="*/ 255872 h 2048448"/>
              <a:gd name="connsiteX31" fmla="*/ 5073388 w 7007806"/>
              <a:gd name="connsiteY31" fmla="*/ 643969 h 2048448"/>
              <a:gd name="connsiteX32" fmla="*/ 5315948 w 7007806"/>
              <a:gd name="connsiteY32" fmla="*/ 643969 h 2048448"/>
              <a:gd name="connsiteX33" fmla="*/ 5315948 w 7007806"/>
              <a:gd name="connsiteY33" fmla="*/ 525721 h 2048448"/>
              <a:gd name="connsiteX34" fmla="*/ 5419036 w 7007806"/>
              <a:gd name="connsiteY34" fmla="*/ 525721 h 2048448"/>
              <a:gd name="connsiteX35" fmla="*/ 5419036 w 7007806"/>
              <a:gd name="connsiteY35" fmla="*/ 386248 h 2048448"/>
              <a:gd name="connsiteX36" fmla="*/ 5722237 w 7007806"/>
              <a:gd name="connsiteY36" fmla="*/ 386248 h 2048448"/>
              <a:gd name="connsiteX37" fmla="*/ 5722237 w 7007806"/>
              <a:gd name="connsiteY37" fmla="*/ 525721 h 2048448"/>
              <a:gd name="connsiteX38" fmla="*/ 5825325 w 7007806"/>
              <a:gd name="connsiteY38" fmla="*/ 525721 h 2048448"/>
              <a:gd name="connsiteX39" fmla="*/ 5825325 w 7007806"/>
              <a:gd name="connsiteY39" fmla="*/ 965361 h 2048448"/>
              <a:gd name="connsiteX40" fmla="*/ 6170974 w 7007806"/>
              <a:gd name="connsiteY40" fmla="*/ 965361 h 2048448"/>
              <a:gd name="connsiteX41" fmla="*/ 6170974 w 7007806"/>
              <a:gd name="connsiteY41" fmla="*/ 777377 h 2048448"/>
              <a:gd name="connsiteX42" fmla="*/ 6646998 w 7007806"/>
              <a:gd name="connsiteY42" fmla="*/ 777377 h 2048448"/>
              <a:gd name="connsiteX43" fmla="*/ 6646998 w 7007806"/>
              <a:gd name="connsiteY43" fmla="*/ 1374681 h 2048448"/>
              <a:gd name="connsiteX44" fmla="*/ 7007806 w 7007806"/>
              <a:gd name="connsiteY44" fmla="*/ 1374681 h 2048448"/>
              <a:gd name="connsiteX45" fmla="*/ 7007806 w 7007806"/>
              <a:gd name="connsiteY45" fmla="*/ 1677881 h 2048448"/>
              <a:gd name="connsiteX46" fmla="*/ 6995117 w 7007806"/>
              <a:gd name="connsiteY46" fmla="*/ 1677881 h 2048448"/>
              <a:gd name="connsiteX47" fmla="*/ 6995117 w 7007806"/>
              <a:gd name="connsiteY47" fmla="*/ 2048448 h 2048448"/>
              <a:gd name="connsiteX48" fmla="*/ 0 w 7007806"/>
              <a:gd name="connsiteY48" fmla="*/ 2048448 h 2048448"/>
              <a:gd name="connsiteX49" fmla="*/ 0 w 7007806"/>
              <a:gd name="connsiteY49" fmla="*/ 339268 h 2048448"/>
              <a:gd name="connsiteX50" fmla="*/ 136873 w 7007806"/>
              <a:gd name="connsiteY50" fmla="*/ 339268 h 2048448"/>
              <a:gd name="connsiteX51" fmla="*/ 136873 w 7007806"/>
              <a:gd name="connsiteY51" fmla="*/ 483901 h 2048448"/>
              <a:gd name="connsiteX52" fmla="*/ 237491 w 7007806"/>
              <a:gd name="connsiteY52" fmla="*/ 483901 h 204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007806" h="2048448">
                <a:moveTo>
                  <a:pt x="237491" y="0"/>
                </a:moveTo>
                <a:lnTo>
                  <a:pt x="966532" y="0"/>
                </a:lnTo>
                <a:lnTo>
                  <a:pt x="966532" y="578198"/>
                </a:lnTo>
                <a:lnTo>
                  <a:pt x="1425492" y="606386"/>
                </a:lnTo>
                <a:lnTo>
                  <a:pt x="1677037" y="606386"/>
                </a:lnTo>
                <a:lnTo>
                  <a:pt x="1677037" y="483901"/>
                </a:lnTo>
                <a:lnTo>
                  <a:pt x="1686642" y="483901"/>
                </a:lnTo>
                <a:lnTo>
                  <a:pt x="1686642" y="225552"/>
                </a:lnTo>
                <a:lnTo>
                  <a:pt x="2059578" y="225552"/>
                </a:lnTo>
                <a:lnTo>
                  <a:pt x="2059578" y="339268"/>
                </a:lnTo>
                <a:lnTo>
                  <a:pt x="2098045" y="339268"/>
                </a:lnTo>
                <a:lnTo>
                  <a:pt x="2098045" y="483901"/>
                </a:lnTo>
                <a:lnTo>
                  <a:pt x="2204842" y="483901"/>
                </a:lnTo>
                <a:lnTo>
                  <a:pt x="2204842" y="643969"/>
                </a:lnTo>
                <a:lnTo>
                  <a:pt x="2602307" y="643969"/>
                </a:lnTo>
                <a:lnTo>
                  <a:pt x="2602307" y="744644"/>
                </a:lnTo>
                <a:lnTo>
                  <a:pt x="3055683" y="744644"/>
                </a:lnTo>
                <a:lnTo>
                  <a:pt x="3055683" y="777377"/>
                </a:lnTo>
                <a:lnTo>
                  <a:pt x="3075299" y="777377"/>
                </a:lnTo>
                <a:lnTo>
                  <a:pt x="3075299" y="965361"/>
                </a:lnTo>
                <a:lnTo>
                  <a:pt x="3423979" y="965361"/>
                </a:lnTo>
                <a:lnTo>
                  <a:pt x="3423979" y="525721"/>
                </a:lnTo>
                <a:lnTo>
                  <a:pt x="3527067" y="525721"/>
                </a:lnTo>
                <a:lnTo>
                  <a:pt x="3527067" y="386248"/>
                </a:lnTo>
                <a:lnTo>
                  <a:pt x="3830268" y="386248"/>
                </a:lnTo>
                <a:lnTo>
                  <a:pt x="3830268" y="525721"/>
                </a:lnTo>
                <a:lnTo>
                  <a:pt x="3927292" y="525721"/>
                </a:lnTo>
                <a:lnTo>
                  <a:pt x="3927292" y="58792"/>
                </a:lnTo>
                <a:lnTo>
                  <a:pt x="4630716" y="58792"/>
                </a:lnTo>
                <a:lnTo>
                  <a:pt x="4630716" y="616681"/>
                </a:lnTo>
                <a:lnTo>
                  <a:pt x="5073388" y="255872"/>
                </a:lnTo>
                <a:lnTo>
                  <a:pt x="5073388" y="643969"/>
                </a:lnTo>
                <a:lnTo>
                  <a:pt x="5315948" y="643969"/>
                </a:lnTo>
                <a:lnTo>
                  <a:pt x="5315948" y="525721"/>
                </a:lnTo>
                <a:lnTo>
                  <a:pt x="5419036" y="525721"/>
                </a:lnTo>
                <a:lnTo>
                  <a:pt x="5419036" y="386248"/>
                </a:lnTo>
                <a:lnTo>
                  <a:pt x="5722237" y="386248"/>
                </a:lnTo>
                <a:lnTo>
                  <a:pt x="5722237" y="525721"/>
                </a:lnTo>
                <a:lnTo>
                  <a:pt x="5825325" y="525721"/>
                </a:lnTo>
                <a:lnTo>
                  <a:pt x="5825325" y="965361"/>
                </a:lnTo>
                <a:lnTo>
                  <a:pt x="6170974" y="965361"/>
                </a:lnTo>
                <a:lnTo>
                  <a:pt x="6170974" y="777377"/>
                </a:lnTo>
                <a:lnTo>
                  <a:pt x="6646998" y="777377"/>
                </a:lnTo>
                <a:lnTo>
                  <a:pt x="6646998" y="1374681"/>
                </a:lnTo>
                <a:lnTo>
                  <a:pt x="7007806" y="1374681"/>
                </a:lnTo>
                <a:lnTo>
                  <a:pt x="7007806" y="1677881"/>
                </a:lnTo>
                <a:lnTo>
                  <a:pt x="6995117" y="1677881"/>
                </a:lnTo>
                <a:lnTo>
                  <a:pt x="6995117" y="2048448"/>
                </a:lnTo>
                <a:lnTo>
                  <a:pt x="0" y="2048448"/>
                </a:lnTo>
                <a:lnTo>
                  <a:pt x="0" y="339268"/>
                </a:lnTo>
                <a:lnTo>
                  <a:pt x="136873" y="339268"/>
                </a:lnTo>
                <a:lnTo>
                  <a:pt x="136873" y="483901"/>
                </a:lnTo>
                <a:lnTo>
                  <a:pt x="237491" y="483901"/>
                </a:lnTo>
                <a:close/>
              </a:path>
            </a:pathLst>
          </a:custGeom>
          <a:solidFill>
            <a:srgbClr val="409AE1">
              <a:alpha val="40000"/>
            </a:srgbClr>
          </a:solidFill>
          <a:ln>
            <a:noFill/>
          </a:ln>
        </p:spPr>
        <p:txBody>
          <a:bodyPr vert="horz" wrap="square" lIns="89643" tIns="44821" rIns="89643" bIns="44821" numCol="1" anchor="t" anchorCtr="0" compatLnSpc="1">
            <a:prstTxWarp prst="textNoShape">
              <a:avLst/>
            </a:prstTxWarp>
            <a:noAutofit/>
          </a:bodyPr>
          <a:lstStyle/>
          <a:p>
            <a:endParaRPr lang="en-US" sz="1372" kern="0">
              <a:solidFill>
                <a:srgbClr val="000000"/>
              </a:solidFill>
              <a:latin typeface="Arial"/>
              <a:ea typeface="Arial"/>
              <a:cs typeface="Arial"/>
              <a:sym typeface="Arial"/>
            </a:endParaRPr>
          </a:p>
        </p:txBody>
      </p:sp>
      <p:sp>
        <p:nvSpPr>
          <p:cNvPr id="9" name="Title 1"/>
          <p:cNvSpPr>
            <a:spLocks noGrp="1"/>
          </p:cNvSpPr>
          <p:nvPr>
            <p:ph type="title" hasCustomPrompt="1"/>
          </p:nvPr>
        </p:nvSpPr>
        <p:spPr bwMode="auto">
          <a:xfrm>
            <a:off x="269302" y="2077815"/>
            <a:ext cx="4840695" cy="1799463"/>
          </a:xfrm>
          <a:noFill/>
        </p:spPr>
        <p:txBody>
          <a:bodyPr lIns="146304" tIns="91440" rIns="146304" bIns="91440" anchor="t" anchorCtr="0"/>
          <a:lstStyle>
            <a:lvl1pPr>
              <a:defRPr sz="4705" spc="-99" baseline="0">
                <a:gradFill>
                  <a:gsLst>
                    <a:gs pos="74359">
                      <a:schemeClr val="tx1"/>
                    </a:gs>
                    <a:gs pos="57576">
                      <a:schemeClr val="tx1"/>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67683" y="3877277"/>
            <a:ext cx="4840695" cy="717249"/>
          </a:xfrm>
        </p:spPr>
        <p:txBody>
          <a:bodyPr lIns="164592" tIns="109728" rIns="164592" bIns="109728">
            <a:noAutofit/>
          </a:bodyPr>
          <a:lstStyle>
            <a:lvl1pPr marL="0" indent="0">
              <a:spcBef>
                <a:spcPts val="0"/>
              </a:spcBef>
              <a:buNone/>
              <a:defRPr lang="en-US" sz="3137" kern="1200" spc="0" baseline="0" dirty="0">
                <a:gradFill>
                  <a:gsLst>
                    <a:gs pos="91000">
                      <a:schemeClr val="tx1"/>
                    </a:gs>
                    <a:gs pos="0">
                      <a:schemeClr val="tx1"/>
                    </a:gs>
                  </a:gsLst>
                  <a:lin ang="5400000" scaled="0"/>
                </a:gradFill>
                <a:latin typeface="+mn-lt"/>
                <a:ea typeface="+mn-ea"/>
                <a:cs typeface="+mn-cs"/>
              </a:defRPr>
            </a:lvl1pPr>
          </a:lstStyle>
          <a:p>
            <a:pPr marL="0" marR="0" lvl="0" indent="0" algn="l" defTabSz="914437" rtl="0" eaLnBrk="1" fontAlgn="auto" latinLnBrk="0" hangingPunct="1">
              <a:lnSpc>
                <a:spcPct val="90000"/>
              </a:lnSpc>
              <a:spcBef>
                <a:spcPts val="0"/>
              </a:spcBef>
              <a:spcAft>
                <a:spcPts val="0"/>
              </a:spcAft>
              <a:buClrTx/>
              <a:buSzPct val="90000"/>
              <a:buFont typeface="Arial" pitchFamily="34" charset="0"/>
              <a:buNone/>
              <a:tabLst/>
            </a:pPr>
            <a:r>
              <a:rPr lang="en-US" dirty="0"/>
              <a:t>Speaker name</a:t>
            </a:r>
          </a:p>
        </p:txBody>
      </p:sp>
      <p:pic>
        <p:nvPicPr>
          <p:cNvPr id="142" name="MS logo gray - EMF"/>
          <p:cNvPicPr>
            <a:picLocks noChangeAspect="1"/>
          </p:cNvPicPr>
          <p:nvPr/>
        </p:nvPicPr>
        <p:blipFill>
          <a:blip r:embed="rId2"/>
          <a:stretch>
            <a:fillRect/>
          </a:stretch>
        </p:blipFill>
        <p:spPr bwMode="black">
          <a:xfrm>
            <a:off x="454014" y="470067"/>
            <a:ext cx="1423303" cy="304828"/>
          </a:xfrm>
          <a:prstGeom prst="rect">
            <a:avLst/>
          </a:prstGeom>
        </p:spPr>
      </p:pic>
      <p:grpSp>
        <p:nvGrpSpPr>
          <p:cNvPr id="143" name="Group 142"/>
          <p:cNvGrpSpPr>
            <a:grpSpLocks noChangeAspect="1"/>
          </p:cNvGrpSpPr>
          <p:nvPr/>
        </p:nvGrpSpPr>
        <p:grpSpPr bwMode="gray">
          <a:xfrm>
            <a:off x="7315751" y="3137934"/>
            <a:ext cx="4487477" cy="3470844"/>
            <a:chOff x="8496600" y="3495586"/>
            <a:chExt cx="3009906" cy="2327684"/>
          </a:xfrm>
        </p:grpSpPr>
        <p:sp>
          <p:nvSpPr>
            <p:cNvPr id="144" name="Freeform 9"/>
            <p:cNvSpPr>
              <a:spLocks/>
            </p:cNvSpPr>
            <p:nvPr/>
          </p:nvSpPr>
          <p:spPr bwMode="gray">
            <a:xfrm>
              <a:off x="8496600" y="5501008"/>
              <a:ext cx="646113" cy="82550"/>
            </a:xfrm>
            <a:custGeom>
              <a:avLst/>
              <a:gdLst>
                <a:gd name="T0" fmla="*/ 437 w 467"/>
                <a:gd name="T1" fmla="*/ 60 h 60"/>
                <a:gd name="T2" fmla="*/ 30 w 467"/>
                <a:gd name="T3" fmla="*/ 60 h 60"/>
                <a:gd name="T4" fmla="*/ 0 w 467"/>
                <a:gd name="T5" fmla="*/ 30 h 60"/>
                <a:gd name="T6" fmla="*/ 30 w 467"/>
                <a:gd name="T7" fmla="*/ 0 h 60"/>
                <a:gd name="T8" fmla="*/ 437 w 467"/>
                <a:gd name="T9" fmla="*/ 0 h 60"/>
                <a:gd name="T10" fmla="*/ 467 w 467"/>
                <a:gd name="T11" fmla="*/ 30 h 60"/>
                <a:gd name="T12" fmla="*/ 437 w 467"/>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467" h="60">
                  <a:moveTo>
                    <a:pt x="437" y="60"/>
                  </a:moveTo>
                  <a:cubicBezTo>
                    <a:pt x="30" y="60"/>
                    <a:pt x="30" y="60"/>
                    <a:pt x="30" y="60"/>
                  </a:cubicBezTo>
                  <a:cubicBezTo>
                    <a:pt x="13" y="60"/>
                    <a:pt x="0" y="46"/>
                    <a:pt x="0" y="30"/>
                  </a:cubicBezTo>
                  <a:cubicBezTo>
                    <a:pt x="0" y="13"/>
                    <a:pt x="13" y="0"/>
                    <a:pt x="30" y="0"/>
                  </a:cubicBezTo>
                  <a:cubicBezTo>
                    <a:pt x="437" y="0"/>
                    <a:pt x="437" y="0"/>
                    <a:pt x="437" y="0"/>
                  </a:cubicBezTo>
                  <a:cubicBezTo>
                    <a:pt x="453" y="0"/>
                    <a:pt x="467" y="13"/>
                    <a:pt x="467" y="30"/>
                  </a:cubicBezTo>
                  <a:cubicBezTo>
                    <a:pt x="467" y="46"/>
                    <a:pt x="453" y="60"/>
                    <a:pt x="437"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5" name="Freeform 10"/>
            <p:cNvSpPr>
              <a:spLocks/>
            </p:cNvSpPr>
            <p:nvPr/>
          </p:nvSpPr>
          <p:spPr bwMode="gray">
            <a:xfrm>
              <a:off x="10804831" y="3495586"/>
              <a:ext cx="701675" cy="371475"/>
            </a:xfrm>
            <a:custGeom>
              <a:avLst/>
              <a:gdLst>
                <a:gd name="T0" fmla="*/ 440 w 507"/>
                <a:gd name="T1" fmla="*/ 127 h 271"/>
                <a:gd name="T2" fmla="*/ 306 w 507"/>
                <a:gd name="T3" fmla="*/ 0 h 271"/>
                <a:gd name="T4" fmla="*/ 174 w 507"/>
                <a:gd name="T5" fmla="*/ 106 h 271"/>
                <a:gd name="T6" fmla="*/ 99 w 507"/>
                <a:gd name="T7" fmla="*/ 72 h 271"/>
                <a:gd name="T8" fmla="*/ 0 w 507"/>
                <a:gd name="T9" fmla="*/ 171 h 271"/>
                <a:gd name="T10" fmla="*/ 99 w 507"/>
                <a:gd name="T11" fmla="*/ 271 h 271"/>
                <a:gd name="T12" fmla="*/ 435 w 507"/>
                <a:gd name="T13" fmla="*/ 271 h 271"/>
                <a:gd name="T14" fmla="*/ 507 w 507"/>
                <a:gd name="T15" fmla="*/ 199 h 271"/>
                <a:gd name="T16" fmla="*/ 440 w 507"/>
                <a:gd name="T17" fmla="*/ 1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271">
                  <a:moveTo>
                    <a:pt x="440" y="127"/>
                  </a:moveTo>
                  <a:cubicBezTo>
                    <a:pt x="436" y="56"/>
                    <a:pt x="378" y="0"/>
                    <a:pt x="306" y="0"/>
                  </a:cubicBezTo>
                  <a:cubicBezTo>
                    <a:pt x="241" y="0"/>
                    <a:pt x="187" y="46"/>
                    <a:pt x="174" y="106"/>
                  </a:cubicBezTo>
                  <a:cubicBezTo>
                    <a:pt x="156" y="85"/>
                    <a:pt x="129" y="72"/>
                    <a:pt x="99" y="72"/>
                  </a:cubicBezTo>
                  <a:cubicBezTo>
                    <a:pt x="44" y="72"/>
                    <a:pt x="0" y="116"/>
                    <a:pt x="0" y="171"/>
                  </a:cubicBezTo>
                  <a:cubicBezTo>
                    <a:pt x="0" y="226"/>
                    <a:pt x="44" y="271"/>
                    <a:pt x="99" y="271"/>
                  </a:cubicBezTo>
                  <a:cubicBezTo>
                    <a:pt x="99" y="271"/>
                    <a:pt x="434" y="271"/>
                    <a:pt x="435" y="271"/>
                  </a:cubicBezTo>
                  <a:cubicBezTo>
                    <a:pt x="475" y="271"/>
                    <a:pt x="507" y="238"/>
                    <a:pt x="507" y="199"/>
                  </a:cubicBezTo>
                  <a:cubicBezTo>
                    <a:pt x="507" y="161"/>
                    <a:pt x="478" y="130"/>
                    <a:pt x="440"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6" name="Freeform 11"/>
            <p:cNvSpPr>
              <a:spLocks/>
            </p:cNvSpPr>
            <p:nvPr/>
          </p:nvSpPr>
          <p:spPr bwMode="gray">
            <a:xfrm>
              <a:off x="10001550" y="5497833"/>
              <a:ext cx="1504950" cy="82550"/>
            </a:xfrm>
            <a:custGeom>
              <a:avLst/>
              <a:gdLst>
                <a:gd name="T0" fmla="*/ 1059 w 1089"/>
                <a:gd name="T1" fmla="*/ 60 h 60"/>
                <a:gd name="T2" fmla="*/ 30 w 1089"/>
                <a:gd name="T3" fmla="*/ 60 h 60"/>
                <a:gd name="T4" fmla="*/ 0 w 1089"/>
                <a:gd name="T5" fmla="*/ 30 h 60"/>
                <a:gd name="T6" fmla="*/ 30 w 1089"/>
                <a:gd name="T7" fmla="*/ 0 h 60"/>
                <a:gd name="T8" fmla="*/ 1059 w 1089"/>
                <a:gd name="T9" fmla="*/ 0 h 60"/>
                <a:gd name="T10" fmla="*/ 1089 w 1089"/>
                <a:gd name="T11" fmla="*/ 30 h 60"/>
                <a:gd name="T12" fmla="*/ 1059 w 1089"/>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1089" h="60">
                  <a:moveTo>
                    <a:pt x="1059" y="60"/>
                  </a:moveTo>
                  <a:cubicBezTo>
                    <a:pt x="30" y="60"/>
                    <a:pt x="30" y="60"/>
                    <a:pt x="30" y="60"/>
                  </a:cubicBezTo>
                  <a:cubicBezTo>
                    <a:pt x="14" y="60"/>
                    <a:pt x="0" y="46"/>
                    <a:pt x="0" y="30"/>
                  </a:cubicBezTo>
                  <a:cubicBezTo>
                    <a:pt x="0" y="13"/>
                    <a:pt x="14" y="0"/>
                    <a:pt x="30" y="0"/>
                  </a:cubicBezTo>
                  <a:cubicBezTo>
                    <a:pt x="1059" y="0"/>
                    <a:pt x="1059" y="0"/>
                    <a:pt x="1059" y="0"/>
                  </a:cubicBezTo>
                  <a:cubicBezTo>
                    <a:pt x="1076" y="0"/>
                    <a:pt x="1089" y="13"/>
                    <a:pt x="1089" y="30"/>
                  </a:cubicBezTo>
                  <a:cubicBezTo>
                    <a:pt x="1089" y="46"/>
                    <a:pt x="1076" y="60"/>
                    <a:pt x="1059"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7" name="Freeform 12"/>
            <p:cNvSpPr>
              <a:spLocks/>
            </p:cNvSpPr>
            <p:nvPr/>
          </p:nvSpPr>
          <p:spPr bwMode="gray">
            <a:xfrm>
              <a:off x="9110962" y="5713733"/>
              <a:ext cx="1012825" cy="109537"/>
            </a:xfrm>
            <a:custGeom>
              <a:avLst/>
              <a:gdLst>
                <a:gd name="T0" fmla="*/ 692 w 732"/>
                <a:gd name="T1" fmla="*/ 80 h 80"/>
                <a:gd name="T2" fmla="*/ 40 w 732"/>
                <a:gd name="T3" fmla="*/ 80 h 80"/>
                <a:gd name="T4" fmla="*/ 0 w 732"/>
                <a:gd name="T5" fmla="*/ 40 h 80"/>
                <a:gd name="T6" fmla="*/ 40 w 732"/>
                <a:gd name="T7" fmla="*/ 0 h 80"/>
                <a:gd name="T8" fmla="*/ 692 w 732"/>
                <a:gd name="T9" fmla="*/ 0 h 80"/>
                <a:gd name="T10" fmla="*/ 732 w 732"/>
                <a:gd name="T11" fmla="*/ 40 h 80"/>
                <a:gd name="T12" fmla="*/ 692 w 732"/>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2" h="80">
                  <a:moveTo>
                    <a:pt x="692" y="80"/>
                  </a:moveTo>
                  <a:cubicBezTo>
                    <a:pt x="40" y="80"/>
                    <a:pt x="40" y="80"/>
                    <a:pt x="40" y="80"/>
                  </a:cubicBezTo>
                  <a:cubicBezTo>
                    <a:pt x="18" y="80"/>
                    <a:pt x="0" y="62"/>
                    <a:pt x="0" y="40"/>
                  </a:cubicBezTo>
                  <a:cubicBezTo>
                    <a:pt x="0" y="18"/>
                    <a:pt x="18" y="0"/>
                    <a:pt x="40" y="0"/>
                  </a:cubicBezTo>
                  <a:cubicBezTo>
                    <a:pt x="692" y="0"/>
                    <a:pt x="692" y="0"/>
                    <a:pt x="692" y="0"/>
                  </a:cubicBezTo>
                  <a:cubicBezTo>
                    <a:pt x="714" y="0"/>
                    <a:pt x="732" y="18"/>
                    <a:pt x="732" y="40"/>
                  </a:cubicBezTo>
                  <a:cubicBezTo>
                    <a:pt x="732" y="62"/>
                    <a:pt x="714" y="80"/>
                    <a:pt x="692" y="8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8" name="Freeform 13"/>
            <p:cNvSpPr>
              <a:spLocks/>
            </p:cNvSpPr>
            <p:nvPr/>
          </p:nvSpPr>
          <p:spPr bwMode="gray">
            <a:xfrm>
              <a:off x="8910937" y="4935858"/>
              <a:ext cx="33338" cy="77787"/>
            </a:xfrm>
            <a:custGeom>
              <a:avLst/>
              <a:gdLst>
                <a:gd name="T0" fmla="*/ 0 w 21"/>
                <a:gd name="T1" fmla="*/ 0 h 49"/>
                <a:gd name="T2" fmla="*/ 1 w 21"/>
                <a:gd name="T3" fmla="*/ 10 h 49"/>
                <a:gd name="T4" fmla="*/ 0 w 21"/>
                <a:gd name="T5" fmla="*/ 49 h 49"/>
                <a:gd name="T6" fmla="*/ 12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1" y="10"/>
                  </a:lnTo>
                  <a:lnTo>
                    <a:pt x="0" y="49"/>
                  </a:lnTo>
                  <a:lnTo>
                    <a:pt x="12"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9" name="Freeform 14"/>
            <p:cNvSpPr>
              <a:spLocks/>
            </p:cNvSpPr>
            <p:nvPr/>
          </p:nvSpPr>
          <p:spPr bwMode="gray">
            <a:xfrm>
              <a:off x="8929987" y="4935858"/>
              <a:ext cx="14288" cy="77787"/>
            </a:xfrm>
            <a:custGeom>
              <a:avLst/>
              <a:gdLst>
                <a:gd name="T0" fmla="*/ 5 w 9"/>
                <a:gd name="T1" fmla="*/ 0 h 49"/>
                <a:gd name="T2" fmla="*/ 5 w 9"/>
                <a:gd name="T3" fmla="*/ 11 h 49"/>
                <a:gd name="T4" fmla="*/ 0 w 9"/>
                <a:gd name="T5" fmla="*/ 49 h 49"/>
                <a:gd name="T6" fmla="*/ 9 w 9"/>
                <a:gd name="T7" fmla="*/ 11 h 49"/>
                <a:gd name="T8" fmla="*/ 9 w 9"/>
                <a:gd name="T9" fmla="*/ 0 h 49"/>
                <a:gd name="T10" fmla="*/ 5 w 9"/>
                <a:gd name="T11" fmla="*/ 0 h 49"/>
              </a:gdLst>
              <a:ahLst/>
              <a:cxnLst>
                <a:cxn ang="0">
                  <a:pos x="T0" y="T1"/>
                </a:cxn>
                <a:cxn ang="0">
                  <a:pos x="T2" y="T3"/>
                </a:cxn>
                <a:cxn ang="0">
                  <a:pos x="T4" y="T5"/>
                </a:cxn>
                <a:cxn ang="0">
                  <a:pos x="T6" y="T7"/>
                </a:cxn>
                <a:cxn ang="0">
                  <a:pos x="T8" y="T9"/>
                </a:cxn>
                <a:cxn ang="0">
                  <a:pos x="T10" y="T11"/>
                </a:cxn>
              </a:cxnLst>
              <a:rect l="0" t="0" r="r" b="b"/>
              <a:pathLst>
                <a:path w="9" h="49">
                  <a:moveTo>
                    <a:pt x="5" y="0"/>
                  </a:moveTo>
                  <a:lnTo>
                    <a:pt x="5" y="11"/>
                  </a:lnTo>
                  <a:lnTo>
                    <a:pt x="0" y="49"/>
                  </a:lnTo>
                  <a:lnTo>
                    <a:pt x="9" y="11"/>
                  </a:lnTo>
                  <a:lnTo>
                    <a:pt x="9" y="0"/>
                  </a:lnTo>
                  <a:lnTo>
                    <a:pt x="5"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0" name="Freeform 15"/>
            <p:cNvSpPr>
              <a:spLocks/>
            </p:cNvSpPr>
            <p:nvPr/>
          </p:nvSpPr>
          <p:spPr bwMode="gray">
            <a:xfrm>
              <a:off x="8910937" y="4935858"/>
              <a:ext cx="6350" cy="77787"/>
            </a:xfrm>
            <a:custGeom>
              <a:avLst/>
              <a:gdLst>
                <a:gd name="T0" fmla="*/ 0 w 4"/>
                <a:gd name="T1" fmla="*/ 0 h 49"/>
                <a:gd name="T2" fmla="*/ 1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1"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1" name="Freeform 16"/>
            <p:cNvSpPr>
              <a:spLocks/>
            </p:cNvSpPr>
            <p:nvPr/>
          </p:nvSpPr>
          <p:spPr bwMode="gray">
            <a:xfrm>
              <a:off x="8912525" y="4997770"/>
              <a:ext cx="33338" cy="47625"/>
            </a:xfrm>
            <a:custGeom>
              <a:avLst/>
              <a:gdLst>
                <a:gd name="T0" fmla="*/ 0 w 24"/>
                <a:gd name="T1" fmla="*/ 0 h 34"/>
                <a:gd name="T2" fmla="*/ 0 w 24"/>
                <a:gd name="T3" fmla="*/ 34 h 34"/>
                <a:gd name="T4" fmla="*/ 22 w 24"/>
                <a:gd name="T5" fmla="*/ 34 h 34"/>
                <a:gd name="T6" fmla="*/ 24 w 24"/>
                <a:gd name="T7" fmla="*/ 32 h 34"/>
                <a:gd name="T8" fmla="*/ 24 w 24"/>
                <a:gd name="T9" fmla="*/ 27 h 34"/>
                <a:gd name="T10" fmla="*/ 22 w 24"/>
                <a:gd name="T11" fmla="*/ 24 h 34"/>
                <a:gd name="T12" fmla="*/ 15 w 24"/>
                <a:gd name="T13" fmla="*/ 16 h 34"/>
                <a:gd name="T14" fmla="*/ 15 w 24"/>
                <a:gd name="T15" fmla="*/ 0 h 34"/>
                <a:gd name="T16" fmla="*/ 0 w 2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4">
                  <a:moveTo>
                    <a:pt x="0" y="0"/>
                  </a:moveTo>
                  <a:cubicBezTo>
                    <a:pt x="0" y="34"/>
                    <a:pt x="0" y="34"/>
                    <a:pt x="0" y="34"/>
                  </a:cubicBezTo>
                  <a:cubicBezTo>
                    <a:pt x="22" y="34"/>
                    <a:pt x="22" y="34"/>
                    <a:pt x="22" y="34"/>
                  </a:cubicBezTo>
                  <a:cubicBezTo>
                    <a:pt x="22" y="34"/>
                    <a:pt x="24" y="34"/>
                    <a:pt x="24" y="32"/>
                  </a:cubicBezTo>
                  <a:cubicBezTo>
                    <a:pt x="24" y="30"/>
                    <a:pt x="24" y="27"/>
                    <a:pt x="24" y="27"/>
                  </a:cubicBezTo>
                  <a:cubicBezTo>
                    <a:pt x="24" y="27"/>
                    <a:pt x="24" y="26"/>
                    <a:pt x="22" y="24"/>
                  </a:cubicBezTo>
                  <a:cubicBezTo>
                    <a:pt x="20" y="23"/>
                    <a:pt x="16" y="18"/>
                    <a:pt x="15" y="16"/>
                  </a:cubicBezTo>
                  <a:cubicBezTo>
                    <a:pt x="15" y="0"/>
                    <a:pt x="15" y="0"/>
                    <a:pt x="15"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2" name="Freeform 17"/>
            <p:cNvSpPr>
              <a:spLocks/>
            </p:cNvSpPr>
            <p:nvPr/>
          </p:nvSpPr>
          <p:spPr bwMode="gray">
            <a:xfrm>
              <a:off x="8912525" y="5042220"/>
              <a:ext cx="33338" cy="4762"/>
            </a:xfrm>
            <a:custGeom>
              <a:avLst/>
              <a:gdLst>
                <a:gd name="T0" fmla="*/ 24 w 24"/>
                <a:gd name="T1" fmla="*/ 0 h 4"/>
                <a:gd name="T2" fmla="*/ 24 w 24"/>
                <a:gd name="T3" fmla="*/ 2 h 4"/>
                <a:gd name="T4" fmla="*/ 22 w 24"/>
                <a:gd name="T5" fmla="*/ 4 h 4"/>
                <a:gd name="T6" fmla="*/ 0 w 24"/>
                <a:gd name="T7" fmla="*/ 4 h 4"/>
                <a:gd name="T8" fmla="*/ 0 w 24"/>
                <a:gd name="T9" fmla="*/ 2 h 4"/>
                <a:gd name="T10" fmla="*/ 22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2" y="4"/>
                    <a:pt x="22" y="4"/>
                  </a:cubicBezTo>
                  <a:cubicBezTo>
                    <a:pt x="0" y="4"/>
                    <a:pt x="0" y="4"/>
                    <a:pt x="0" y="4"/>
                  </a:cubicBezTo>
                  <a:cubicBezTo>
                    <a:pt x="0" y="2"/>
                    <a:pt x="0" y="2"/>
                    <a:pt x="0" y="2"/>
                  </a:cubicBezTo>
                  <a:cubicBezTo>
                    <a:pt x="22" y="2"/>
                    <a:pt x="22" y="2"/>
                    <a:pt x="22" y="2"/>
                  </a:cubicBezTo>
                  <a:cubicBezTo>
                    <a:pt x="22"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3" name="Freeform 18"/>
            <p:cNvSpPr>
              <a:spLocks/>
            </p:cNvSpPr>
            <p:nvPr/>
          </p:nvSpPr>
          <p:spPr bwMode="gray">
            <a:xfrm>
              <a:off x="8933162" y="5019995"/>
              <a:ext cx="12700" cy="25400"/>
            </a:xfrm>
            <a:custGeom>
              <a:avLst/>
              <a:gdLst>
                <a:gd name="T0" fmla="*/ 7 w 9"/>
                <a:gd name="T1" fmla="*/ 18 h 18"/>
                <a:gd name="T2" fmla="*/ 9 w 9"/>
                <a:gd name="T3" fmla="*/ 16 h 18"/>
                <a:gd name="T4" fmla="*/ 9 w 9"/>
                <a:gd name="T5" fmla="*/ 11 h 18"/>
                <a:gd name="T6" fmla="*/ 7 w 9"/>
                <a:gd name="T7" fmla="*/ 8 h 18"/>
                <a:gd name="T8" fmla="*/ 0 w 9"/>
                <a:gd name="T9" fmla="*/ 0 h 18"/>
                <a:gd name="T10" fmla="*/ 0 w 9"/>
                <a:gd name="T11" fmla="*/ 18 h 18"/>
                <a:gd name="T12" fmla="*/ 7 w 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7" y="18"/>
                  </a:moveTo>
                  <a:cubicBezTo>
                    <a:pt x="7" y="18"/>
                    <a:pt x="9" y="18"/>
                    <a:pt x="9" y="16"/>
                  </a:cubicBezTo>
                  <a:cubicBezTo>
                    <a:pt x="9" y="14"/>
                    <a:pt x="9" y="11"/>
                    <a:pt x="9" y="11"/>
                  </a:cubicBezTo>
                  <a:cubicBezTo>
                    <a:pt x="9" y="11"/>
                    <a:pt x="9" y="10"/>
                    <a:pt x="7" y="8"/>
                  </a:cubicBezTo>
                  <a:cubicBezTo>
                    <a:pt x="5" y="7"/>
                    <a:pt x="1" y="2"/>
                    <a:pt x="0" y="0"/>
                  </a:cubicBezTo>
                  <a:cubicBezTo>
                    <a:pt x="0" y="18"/>
                    <a:pt x="0" y="18"/>
                    <a:pt x="0" y="18"/>
                  </a:cubicBezTo>
                  <a:lnTo>
                    <a:pt x="7" y="18"/>
                  </a:lnTo>
                  <a:close/>
                </a:path>
              </a:pathLst>
            </a:custGeom>
            <a:solidFill>
              <a:srgbClr val="31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4" name="Freeform 19"/>
            <p:cNvSpPr>
              <a:spLocks/>
            </p:cNvSpPr>
            <p:nvPr/>
          </p:nvSpPr>
          <p:spPr bwMode="gray">
            <a:xfrm>
              <a:off x="8874425" y="4935858"/>
              <a:ext cx="33338" cy="77787"/>
            </a:xfrm>
            <a:custGeom>
              <a:avLst/>
              <a:gdLst>
                <a:gd name="T0" fmla="*/ 0 w 21"/>
                <a:gd name="T1" fmla="*/ 0 h 49"/>
                <a:gd name="T2" fmla="*/ 0 w 21"/>
                <a:gd name="T3" fmla="*/ 10 h 49"/>
                <a:gd name="T4" fmla="*/ 0 w 21"/>
                <a:gd name="T5" fmla="*/ 49 h 49"/>
                <a:gd name="T6" fmla="*/ 13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0" y="10"/>
                  </a:lnTo>
                  <a:lnTo>
                    <a:pt x="0" y="49"/>
                  </a:lnTo>
                  <a:lnTo>
                    <a:pt x="13"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5" name="Freeform 20"/>
            <p:cNvSpPr>
              <a:spLocks/>
            </p:cNvSpPr>
            <p:nvPr/>
          </p:nvSpPr>
          <p:spPr bwMode="gray">
            <a:xfrm>
              <a:off x="8895062" y="4935858"/>
              <a:ext cx="12700" cy="77787"/>
            </a:xfrm>
            <a:custGeom>
              <a:avLst/>
              <a:gdLst>
                <a:gd name="T0" fmla="*/ 4 w 8"/>
                <a:gd name="T1" fmla="*/ 0 h 49"/>
                <a:gd name="T2" fmla="*/ 4 w 8"/>
                <a:gd name="T3" fmla="*/ 11 h 49"/>
                <a:gd name="T4" fmla="*/ 0 w 8"/>
                <a:gd name="T5" fmla="*/ 49 h 49"/>
                <a:gd name="T6" fmla="*/ 8 w 8"/>
                <a:gd name="T7" fmla="*/ 11 h 49"/>
                <a:gd name="T8" fmla="*/ 8 w 8"/>
                <a:gd name="T9" fmla="*/ 0 h 49"/>
                <a:gd name="T10" fmla="*/ 4 w 8"/>
                <a:gd name="T11" fmla="*/ 0 h 49"/>
              </a:gdLst>
              <a:ahLst/>
              <a:cxnLst>
                <a:cxn ang="0">
                  <a:pos x="T0" y="T1"/>
                </a:cxn>
                <a:cxn ang="0">
                  <a:pos x="T2" y="T3"/>
                </a:cxn>
                <a:cxn ang="0">
                  <a:pos x="T4" y="T5"/>
                </a:cxn>
                <a:cxn ang="0">
                  <a:pos x="T6" y="T7"/>
                </a:cxn>
                <a:cxn ang="0">
                  <a:pos x="T8" y="T9"/>
                </a:cxn>
                <a:cxn ang="0">
                  <a:pos x="T10" y="T11"/>
                </a:cxn>
              </a:cxnLst>
              <a:rect l="0" t="0" r="r" b="b"/>
              <a:pathLst>
                <a:path w="8" h="49">
                  <a:moveTo>
                    <a:pt x="4" y="0"/>
                  </a:moveTo>
                  <a:lnTo>
                    <a:pt x="4" y="11"/>
                  </a:lnTo>
                  <a:lnTo>
                    <a:pt x="0" y="49"/>
                  </a:lnTo>
                  <a:lnTo>
                    <a:pt x="8" y="11"/>
                  </a:lnTo>
                  <a:lnTo>
                    <a:pt x="8" y="0"/>
                  </a:lnTo>
                  <a:lnTo>
                    <a:pt x="4"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6" name="Freeform 21"/>
            <p:cNvSpPr>
              <a:spLocks/>
            </p:cNvSpPr>
            <p:nvPr/>
          </p:nvSpPr>
          <p:spPr bwMode="gray">
            <a:xfrm>
              <a:off x="8874425" y="4935858"/>
              <a:ext cx="6350" cy="77787"/>
            </a:xfrm>
            <a:custGeom>
              <a:avLst/>
              <a:gdLst>
                <a:gd name="T0" fmla="*/ 0 w 4"/>
                <a:gd name="T1" fmla="*/ 0 h 49"/>
                <a:gd name="T2" fmla="*/ 0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0"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7" name="Freeform 22"/>
            <p:cNvSpPr>
              <a:spLocks/>
            </p:cNvSpPr>
            <p:nvPr/>
          </p:nvSpPr>
          <p:spPr bwMode="gray">
            <a:xfrm>
              <a:off x="8874425" y="4997770"/>
              <a:ext cx="34925" cy="47625"/>
            </a:xfrm>
            <a:custGeom>
              <a:avLst/>
              <a:gdLst>
                <a:gd name="T0" fmla="*/ 0 w 25"/>
                <a:gd name="T1" fmla="*/ 0 h 34"/>
                <a:gd name="T2" fmla="*/ 0 w 25"/>
                <a:gd name="T3" fmla="*/ 34 h 34"/>
                <a:gd name="T4" fmla="*/ 23 w 25"/>
                <a:gd name="T5" fmla="*/ 34 h 34"/>
                <a:gd name="T6" fmla="*/ 24 w 25"/>
                <a:gd name="T7" fmla="*/ 32 h 34"/>
                <a:gd name="T8" fmla="*/ 24 w 25"/>
                <a:gd name="T9" fmla="*/ 27 h 34"/>
                <a:gd name="T10" fmla="*/ 22 w 25"/>
                <a:gd name="T11" fmla="*/ 24 h 34"/>
                <a:gd name="T12" fmla="*/ 16 w 25"/>
                <a:gd name="T13" fmla="*/ 16 h 34"/>
                <a:gd name="T14" fmla="*/ 16 w 25"/>
                <a:gd name="T15" fmla="*/ 0 h 34"/>
                <a:gd name="T16" fmla="*/ 0 w 2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4">
                  <a:moveTo>
                    <a:pt x="0" y="0"/>
                  </a:moveTo>
                  <a:cubicBezTo>
                    <a:pt x="0" y="34"/>
                    <a:pt x="0" y="34"/>
                    <a:pt x="0" y="34"/>
                  </a:cubicBezTo>
                  <a:cubicBezTo>
                    <a:pt x="23" y="34"/>
                    <a:pt x="23" y="34"/>
                    <a:pt x="23" y="34"/>
                  </a:cubicBezTo>
                  <a:cubicBezTo>
                    <a:pt x="23" y="34"/>
                    <a:pt x="24" y="34"/>
                    <a:pt x="24" y="32"/>
                  </a:cubicBezTo>
                  <a:cubicBezTo>
                    <a:pt x="24" y="30"/>
                    <a:pt x="24" y="27"/>
                    <a:pt x="24" y="27"/>
                  </a:cubicBezTo>
                  <a:cubicBezTo>
                    <a:pt x="24" y="27"/>
                    <a:pt x="25" y="26"/>
                    <a:pt x="22" y="24"/>
                  </a:cubicBezTo>
                  <a:cubicBezTo>
                    <a:pt x="20" y="23"/>
                    <a:pt x="16" y="18"/>
                    <a:pt x="16" y="16"/>
                  </a:cubicBezTo>
                  <a:cubicBezTo>
                    <a:pt x="16" y="0"/>
                    <a:pt x="16" y="0"/>
                    <a:pt x="16"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8" name="Freeform 23"/>
            <p:cNvSpPr>
              <a:spLocks/>
            </p:cNvSpPr>
            <p:nvPr/>
          </p:nvSpPr>
          <p:spPr bwMode="gray">
            <a:xfrm>
              <a:off x="8874425" y="5042220"/>
              <a:ext cx="33338" cy="4762"/>
            </a:xfrm>
            <a:custGeom>
              <a:avLst/>
              <a:gdLst>
                <a:gd name="T0" fmla="*/ 24 w 24"/>
                <a:gd name="T1" fmla="*/ 0 h 4"/>
                <a:gd name="T2" fmla="*/ 24 w 24"/>
                <a:gd name="T3" fmla="*/ 2 h 4"/>
                <a:gd name="T4" fmla="*/ 23 w 24"/>
                <a:gd name="T5" fmla="*/ 4 h 4"/>
                <a:gd name="T6" fmla="*/ 0 w 24"/>
                <a:gd name="T7" fmla="*/ 4 h 4"/>
                <a:gd name="T8" fmla="*/ 0 w 24"/>
                <a:gd name="T9" fmla="*/ 2 h 4"/>
                <a:gd name="T10" fmla="*/ 23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3" y="4"/>
                    <a:pt x="23" y="4"/>
                  </a:cubicBezTo>
                  <a:cubicBezTo>
                    <a:pt x="0" y="4"/>
                    <a:pt x="0" y="4"/>
                    <a:pt x="0" y="4"/>
                  </a:cubicBezTo>
                  <a:cubicBezTo>
                    <a:pt x="0" y="2"/>
                    <a:pt x="0" y="2"/>
                    <a:pt x="0" y="2"/>
                  </a:cubicBezTo>
                  <a:cubicBezTo>
                    <a:pt x="23" y="2"/>
                    <a:pt x="23" y="2"/>
                    <a:pt x="23" y="2"/>
                  </a:cubicBezTo>
                  <a:cubicBezTo>
                    <a:pt x="23"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9" name="Freeform 24"/>
            <p:cNvSpPr>
              <a:spLocks/>
            </p:cNvSpPr>
            <p:nvPr/>
          </p:nvSpPr>
          <p:spPr bwMode="gray">
            <a:xfrm>
              <a:off x="8896650" y="5019995"/>
              <a:ext cx="11113" cy="25400"/>
            </a:xfrm>
            <a:custGeom>
              <a:avLst/>
              <a:gdLst>
                <a:gd name="T0" fmla="*/ 0 w 8"/>
                <a:gd name="T1" fmla="*/ 0 h 18"/>
                <a:gd name="T2" fmla="*/ 0 w 8"/>
                <a:gd name="T3" fmla="*/ 18 h 18"/>
                <a:gd name="T4" fmla="*/ 7 w 8"/>
                <a:gd name="T5" fmla="*/ 18 h 18"/>
                <a:gd name="T6" fmla="*/ 8 w 8"/>
                <a:gd name="T7" fmla="*/ 16 h 18"/>
                <a:gd name="T8" fmla="*/ 8 w 8"/>
                <a:gd name="T9" fmla="*/ 11 h 18"/>
                <a:gd name="T10" fmla="*/ 8 w 8"/>
                <a:gd name="T11" fmla="*/ 11 h 18"/>
                <a:gd name="T12" fmla="*/ 8 w 8"/>
                <a:gd name="T13" fmla="*/ 11 h 18"/>
                <a:gd name="T14" fmla="*/ 8 w 8"/>
                <a:gd name="T15" fmla="*/ 11 h 18"/>
                <a:gd name="T16" fmla="*/ 6 w 8"/>
                <a:gd name="T17" fmla="*/ 8 h 18"/>
                <a:gd name="T18" fmla="*/ 0 w 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8">
                  <a:moveTo>
                    <a:pt x="0" y="0"/>
                  </a:moveTo>
                  <a:cubicBezTo>
                    <a:pt x="0" y="18"/>
                    <a:pt x="0" y="18"/>
                    <a:pt x="0" y="18"/>
                  </a:cubicBezTo>
                  <a:cubicBezTo>
                    <a:pt x="7" y="18"/>
                    <a:pt x="7" y="18"/>
                    <a:pt x="7" y="18"/>
                  </a:cubicBezTo>
                  <a:cubicBezTo>
                    <a:pt x="7" y="18"/>
                    <a:pt x="8" y="18"/>
                    <a:pt x="8" y="16"/>
                  </a:cubicBezTo>
                  <a:cubicBezTo>
                    <a:pt x="8" y="14"/>
                    <a:pt x="8" y="11"/>
                    <a:pt x="8" y="11"/>
                  </a:cubicBezTo>
                  <a:cubicBezTo>
                    <a:pt x="8" y="11"/>
                    <a:pt x="8" y="11"/>
                    <a:pt x="8" y="11"/>
                  </a:cubicBezTo>
                  <a:cubicBezTo>
                    <a:pt x="8" y="11"/>
                    <a:pt x="8" y="11"/>
                    <a:pt x="8" y="11"/>
                  </a:cubicBezTo>
                  <a:cubicBezTo>
                    <a:pt x="8" y="11"/>
                    <a:pt x="8" y="11"/>
                    <a:pt x="8" y="11"/>
                  </a:cubicBezTo>
                  <a:cubicBezTo>
                    <a:pt x="8" y="10"/>
                    <a:pt x="8" y="9"/>
                    <a:pt x="6" y="8"/>
                  </a:cubicBezTo>
                  <a:cubicBezTo>
                    <a:pt x="4" y="7"/>
                    <a:pt x="0" y="2"/>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0" name="Freeform 25"/>
            <p:cNvSpPr>
              <a:spLocks/>
            </p:cNvSpPr>
            <p:nvPr/>
          </p:nvSpPr>
          <p:spPr bwMode="gray">
            <a:xfrm>
              <a:off x="8929987" y="4756470"/>
              <a:ext cx="9525" cy="1587"/>
            </a:xfrm>
            <a:custGeom>
              <a:avLst/>
              <a:gdLst>
                <a:gd name="T0" fmla="*/ 0 w 6"/>
                <a:gd name="T1" fmla="*/ 0 h 1"/>
                <a:gd name="T2" fmla="*/ 6 w 6"/>
                <a:gd name="T3" fmla="*/ 1 h 1"/>
                <a:gd name="T4" fmla="*/ 6 w 6"/>
                <a:gd name="T5" fmla="*/ 1 h 1"/>
                <a:gd name="T6" fmla="*/ 0 w 6"/>
                <a:gd name="T7" fmla="*/ 0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6" y="1"/>
                  </a:lnTo>
                  <a:lnTo>
                    <a:pt x="6" y="1"/>
                  </a:lnTo>
                  <a:lnTo>
                    <a:pt x="0" y="0"/>
                  </a:lnTo>
                  <a:lnTo>
                    <a:pt x="0" y="0"/>
                  </a:lnTo>
                  <a:close/>
                </a:path>
              </a:pathLst>
            </a:custGeom>
            <a:solidFill>
              <a:srgbClr val="FBD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1" name="Freeform 26"/>
            <p:cNvSpPr>
              <a:spLocks/>
            </p:cNvSpPr>
            <p:nvPr/>
          </p:nvSpPr>
          <p:spPr bwMode="gray">
            <a:xfrm>
              <a:off x="8917287" y="4731070"/>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2" name="Freeform 27"/>
            <p:cNvSpPr>
              <a:spLocks/>
            </p:cNvSpPr>
            <p:nvPr/>
          </p:nvSpPr>
          <p:spPr bwMode="gray">
            <a:xfrm>
              <a:off x="8899825" y="4724720"/>
              <a:ext cx="50800" cy="57150"/>
            </a:xfrm>
            <a:custGeom>
              <a:avLst/>
              <a:gdLst>
                <a:gd name="T0" fmla="*/ 33 w 36"/>
                <a:gd name="T1" fmla="*/ 16 h 42"/>
                <a:gd name="T2" fmla="*/ 28 w 36"/>
                <a:gd name="T3" fmla="*/ 7 h 42"/>
                <a:gd name="T4" fmla="*/ 27 w 36"/>
                <a:gd name="T5" fmla="*/ 5 h 42"/>
                <a:gd name="T6" fmla="*/ 27 w 36"/>
                <a:gd name="T7" fmla="*/ 5 h 42"/>
                <a:gd name="T8" fmla="*/ 17 w 36"/>
                <a:gd name="T9" fmla="*/ 4 h 42"/>
                <a:gd name="T10" fmla="*/ 13 w 36"/>
                <a:gd name="T11" fmla="*/ 0 h 42"/>
                <a:gd name="T12" fmla="*/ 13 w 36"/>
                <a:gd name="T13" fmla="*/ 0 h 42"/>
                <a:gd name="T14" fmla="*/ 13 w 36"/>
                <a:gd name="T15" fmla="*/ 5 h 42"/>
                <a:gd name="T16" fmla="*/ 13 w 36"/>
                <a:gd name="T17" fmla="*/ 6 h 42"/>
                <a:gd name="T18" fmla="*/ 13 w 36"/>
                <a:gd name="T19" fmla="*/ 11 h 42"/>
                <a:gd name="T20" fmla="*/ 14 w 36"/>
                <a:gd name="T21" fmla="*/ 14 h 42"/>
                <a:gd name="T22" fmla="*/ 11 w 36"/>
                <a:gd name="T23" fmla="*/ 14 h 42"/>
                <a:gd name="T24" fmla="*/ 6 w 36"/>
                <a:gd name="T25" fmla="*/ 11 h 42"/>
                <a:gd name="T26" fmla="*/ 3 w 36"/>
                <a:gd name="T27" fmla="*/ 12 h 42"/>
                <a:gd name="T28" fmla="*/ 4 w 36"/>
                <a:gd name="T29" fmla="*/ 17 h 42"/>
                <a:gd name="T30" fmla="*/ 5 w 36"/>
                <a:gd name="T31" fmla="*/ 20 h 42"/>
                <a:gd name="T32" fmla="*/ 6 w 36"/>
                <a:gd name="T33" fmla="*/ 22 h 42"/>
                <a:gd name="T34" fmla="*/ 6 w 36"/>
                <a:gd name="T35" fmla="*/ 22 h 42"/>
                <a:gd name="T36" fmla="*/ 6 w 36"/>
                <a:gd name="T37" fmla="*/ 22 h 42"/>
                <a:gd name="T38" fmla="*/ 2 w 36"/>
                <a:gd name="T39" fmla="*/ 31 h 42"/>
                <a:gd name="T40" fmla="*/ 0 w 36"/>
                <a:gd name="T41" fmla="*/ 30 h 42"/>
                <a:gd name="T42" fmla="*/ 2 w 36"/>
                <a:gd name="T43" fmla="*/ 41 h 42"/>
                <a:gd name="T44" fmla="*/ 19 w 36"/>
                <a:gd name="T45" fmla="*/ 42 h 42"/>
                <a:gd name="T46" fmla="*/ 18 w 36"/>
                <a:gd name="T47" fmla="*/ 36 h 42"/>
                <a:gd name="T48" fmla="*/ 23 w 36"/>
                <a:gd name="T49" fmla="*/ 37 h 42"/>
                <a:gd name="T50" fmla="*/ 28 w 36"/>
                <a:gd name="T51" fmla="*/ 34 h 42"/>
                <a:gd name="T52" fmla="*/ 29 w 36"/>
                <a:gd name="T53" fmla="*/ 29 h 42"/>
                <a:gd name="T54" fmla="*/ 29 w 36"/>
                <a:gd name="T55" fmla="*/ 24 h 42"/>
                <a:gd name="T56" fmla="*/ 30 w 36"/>
                <a:gd name="T57" fmla="*/ 20 h 42"/>
                <a:gd name="T58" fmla="*/ 33 w 36"/>
                <a:gd name="T59"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2">
                  <a:moveTo>
                    <a:pt x="33" y="16"/>
                  </a:moveTo>
                  <a:cubicBezTo>
                    <a:pt x="33" y="16"/>
                    <a:pt x="28" y="8"/>
                    <a:pt x="28" y="7"/>
                  </a:cubicBezTo>
                  <a:cubicBezTo>
                    <a:pt x="27" y="6"/>
                    <a:pt x="27" y="5"/>
                    <a:pt x="27" y="5"/>
                  </a:cubicBezTo>
                  <a:cubicBezTo>
                    <a:pt x="27" y="5"/>
                    <a:pt x="27" y="5"/>
                    <a:pt x="27" y="5"/>
                  </a:cubicBezTo>
                  <a:cubicBezTo>
                    <a:pt x="23" y="6"/>
                    <a:pt x="20" y="5"/>
                    <a:pt x="17" y="4"/>
                  </a:cubicBezTo>
                  <a:cubicBezTo>
                    <a:pt x="15" y="2"/>
                    <a:pt x="13" y="0"/>
                    <a:pt x="13" y="0"/>
                  </a:cubicBezTo>
                  <a:cubicBezTo>
                    <a:pt x="13" y="0"/>
                    <a:pt x="13" y="0"/>
                    <a:pt x="13" y="0"/>
                  </a:cubicBezTo>
                  <a:cubicBezTo>
                    <a:pt x="13" y="5"/>
                    <a:pt x="13" y="5"/>
                    <a:pt x="13" y="5"/>
                  </a:cubicBezTo>
                  <a:cubicBezTo>
                    <a:pt x="13" y="6"/>
                    <a:pt x="13" y="6"/>
                    <a:pt x="13" y="6"/>
                  </a:cubicBezTo>
                  <a:cubicBezTo>
                    <a:pt x="13" y="6"/>
                    <a:pt x="13" y="9"/>
                    <a:pt x="13" y="11"/>
                  </a:cubicBezTo>
                  <a:cubicBezTo>
                    <a:pt x="14" y="12"/>
                    <a:pt x="14" y="14"/>
                    <a:pt x="14" y="14"/>
                  </a:cubicBezTo>
                  <a:cubicBezTo>
                    <a:pt x="14" y="16"/>
                    <a:pt x="11" y="14"/>
                    <a:pt x="11" y="14"/>
                  </a:cubicBezTo>
                  <a:cubicBezTo>
                    <a:pt x="11" y="14"/>
                    <a:pt x="9" y="12"/>
                    <a:pt x="6" y="11"/>
                  </a:cubicBezTo>
                  <a:cubicBezTo>
                    <a:pt x="5" y="11"/>
                    <a:pt x="4" y="11"/>
                    <a:pt x="3" y="12"/>
                  </a:cubicBezTo>
                  <a:cubicBezTo>
                    <a:pt x="3" y="13"/>
                    <a:pt x="3" y="15"/>
                    <a:pt x="4" y="17"/>
                  </a:cubicBezTo>
                  <a:cubicBezTo>
                    <a:pt x="4" y="18"/>
                    <a:pt x="4" y="20"/>
                    <a:pt x="5" y="20"/>
                  </a:cubicBezTo>
                  <a:cubicBezTo>
                    <a:pt x="5" y="21"/>
                    <a:pt x="6" y="22"/>
                    <a:pt x="6" y="22"/>
                  </a:cubicBezTo>
                  <a:cubicBezTo>
                    <a:pt x="6" y="22"/>
                    <a:pt x="6" y="22"/>
                    <a:pt x="6" y="22"/>
                  </a:cubicBezTo>
                  <a:cubicBezTo>
                    <a:pt x="6" y="22"/>
                    <a:pt x="6" y="22"/>
                    <a:pt x="6" y="22"/>
                  </a:cubicBezTo>
                  <a:cubicBezTo>
                    <a:pt x="6" y="22"/>
                    <a:pt x="6" y="28"/>
                    <a:pt x="2" y="31"/>
                  </a:cubicBezTo>
                  <a:cubicBezTo>
                    <a:pt x="0" y="30"/>
                    <a:pt x="0" y="30"/>
                    <a:pt x="0" y="30"/>
                  </a:cubicBezTo>
                  <a:cubicBezTo>
                    <a:pt x="2" y="41"/>
                    <a:pt x="2" y="41"/>
                    <a:pt x="2" y="41"/>
                  </a:cubicBezTo>
                  <a:cubicBezTo>
                    <a:pt x="19" y="42"/>
                    <a:pt x="19" y="42"/>
                    <a:pt x="19" y="42"/>
                  </a:cubicBezTo>
                  <a:cubicBezTo>
                    <a:pt x="18" y="36"/>
                    <a:pt x="18" y="36"/>
                    <a:pt x="18" y="36"/>
                  </a:cubicBezTo>
                  <a:cubicBezTo>
                    <a:pt x="20" y="37"/>
                    <a:pt x="21" y="37"/>
                    <a:pt x="23" y="37"/>
                  </a:cubicBezTo>
                  <a:cubicBezTo>
                    <a:pt x="28" y="37"/>
                    <a:pt x="28" y="34"/>
                    <a:pt x="28" y="34"/>
                  </a:cubicBezTo>
                  <a:cubicBezTo>
                    <a:pt x="29" y="29"/>
                    <a:pt x="29" y="29"/>
                    <a:pt x="29" y="29"/>
                  </a:cubicBezTo>
                  <a:cubicBezTo>
                    <a:pt x="29" y="24"/>
                    <a:pt x="29" y="24"/>
                    <a:pt x="29" y="24"/>
                  </a:cubicBezTo>
                  <a:cubicBezTo>
                    <a:pt x="30" y="20"/>
                    <a:pt x="30" y="20"/>
                    <a:pt x="30" y="20"/>
                  </a:cubicBezTo>
                  <a:cubicBezTo>
                    <a:pt x="36" y="19"/>
                    <a:pt x="34" y="17"/>
                    <a:pt x="33" y="16"/>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3" name="Freeform 28"/>
            <p:cNvSpPr>
              <a:spLocks/>
            </p:cNvSpPr>
            <p:nvPr/>
          </p:nvSpPr>
          <p:spPr bwMode="gray">
            <a:xfrm>
              <a:off x="8907762" y="4772345"/>
              <a:ext cx="17463" cy="4762"/>
            </a:xfrm>
            <a:custGeom>
              <a:avLst/>
              <a:gdLst>
                <a:gd name="T0" fmla="*/ 0 w 12"/>
                <a:gd name="T1" fmla="*/ 0 h 3"/>
                <a:gd name="T2" fmla="*/ 12 w 12"/>
                <a:gd name="T3" fmla="*/ 3 h 3"/>
                <a:gd name="T4" fmla="*/ 12 w 12"/>
                <a:gd name="T5" fmla="*/ 1 h 3"/>
                <a:gd name="T6" fmla="*/ 0 w 12"/>
                <a:gd name="T7" fmla="*/ 0 h 3"/>
              </a:gdLst>
              <a:ahLst/>
              <a:cxnLst>
                <a:cxn ang="0">
                  <a:pos x="T0" y="T1"/>
                </a:cxn>
                <a:cxn ang="0">
                  <a:pos x="T2" y="T3"/>
                </a:cxn>
                <a:cxn ang="0">
                  <a:pos x="T4" y="T5"/>
                </a:cxn>
                <a:cxn ang="0">
                  <a:pos x="T6" y="T7"/>
                </a:cxn>
              </a:cxnLst>
              <a:rect l="0" t="0" r="r" b="b"/>
              <a:pathLst>
                <a:path w="12" h="3">
                  <a:moveTo>
                    <a:pt x="0" y="0"/>
                  </a:moveTo>
                  <a:cubicBezTo>
                    <a:pt x="1" y="1"/>
                    <a:pt x="4" y="3"/>
                    <a:pt x="12" y="3"/>
                  </a:cubicBezTo>
                  <a:cubicBezTo>
                    <a:pt x="12" y="2"/>
                    <a:pt x="12" y="2"/>
                    <a:pt x="12" y="1"/>
                  </a:cubicBezTo>
                  <a:cubicBezTo>
                    <a:pt x="8" y="1"/>
                    <a:pt x="4" y="1"/>
                    <a:pt x="0" y="0"/>
                  </a:cubicBez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4" name="Freeform 29"/>
            <p:cNvSpPr>
              <a:spLocks/>
            </p:cNvSpPr>
            <p:nvPr/>
          </p:nvSpPr>
          <p:spPr bwMode="gray">
            <a:xfrm>
              <a:off x="8934750" y="4758058"/>
              <a:ext cx="4763" cy="4762"/>
            </a:xfrm>
            <a:custGeom>
              <a:avLst/>
              <a:gdLst>
                <a:gd name="T0" fmla="*/ 4 w 4"/>
                <a:gd name="T1" fmla="*/ 3 h 4"/>
                <a:gd name="T2" fmla="*/ 2 w 4"/>
                <a:gd name="T3" fmla="*/ 0 h 4"/>
                <a:gd name="T4" fmla="*/ 0 w 4"/>
                <a:gd name="T5" fmla="*/ 0 h 4"/>
                <a:gd name="T6" fmla="*/ 4 w 4"/>
                <a:gd name="T7" fmla="*/ 4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3" y="2"/>
                    <a:pt x="2" y="1"/>
                    <a:pt x="2" y="0"/>
                  </a:cubicBezTo>
                  <a:cubicBezTo>
                    <a:pt x="0" y="0"/>
                    <a:pt x="0" y="0"/>
                    <a:pt x="0" y="0"/>
                  </a:cubicBezTo>
                  <a:cubicBezTo>
                    <a:pt x="0" y="0"/>
                    <a:pt x="2" y="2"/>
                    <a:pt x="4" y="4"/>
                  </a:cubicBezTo>
                  <a:lnTo>
                    <a:pt x="4" y="3"/>
                  </a:ln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5" name="Freeform 30"/>
            <p:cNvSpPr>
              <a:spLocks/>
            </p:cNvSpPr>
            <p:nvPr/>
          </p:nvSpPr>
          <p:spPr bwMode="gray">
            <a:xfrm>
              <a:off x="8937925" y="4758058"/>
              <a:ext cx="1588" cy="3175"/>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0"/>
                    <a:pt x="0" y="0"/>
                    <a:pt x="0" y="0"/>
                  </a:cubicBezTo>
                  <a:cubicBezTo>
                    <a:pt x="0" y="1"/>
                    <a:pt x="1" y="2"/>
                    <a:pt x="2" y="3"/>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6" name="Freeform 31"/>
            <p:cNvSpPr>
              <a:spLocks/>
            </p:cNvSpPr>
            <p:nvPr/>
          </p:nvSpPr>
          <p:spPr bwMode="gray">
            <a:xfrm>
              <a:off x="8934750" y="4739008"/>
              <a:ext cx="4763" cy="3175"/>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2" y="3"/>
                    <a:pt x="1" y="3"/>
                  </a:cubicBezTo>
                  <a:cubicBezTo>
                    <a:pt x="1" y="3"/>
                    <a:pt x="0" y="3"/>
                    <a:pt x="0" y="2"/>
                  </a:cubicBezTo>
                  <a:cubicBezTo>
                    <a:pt x="0" y="1"/>
                    <a:pt x="0" y="1"/>
                    <a:pt x="1" y="0"/>
                  </a:cubicBezTo>
                  <a:cubicBezTo>
                    <a:pt x="2" y="0"/>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7" name="Freeform 32"/>
            <p:cNvSpPr>
              <a:spLocks/>
            </p:cNvSpPr>
            <p:nvPr/>
          </p:nvSpPr>
          <p:spPr bwMode="gray">
            <a:xfrm>
              <a:off x="8893475" y="4772345"/>
              <a:ext cx="34925" cy="22225"/>
            </a:xfrm>
            <a:custGeom>
              <a:avLst/>
              <a:gdLst>
                <a:gd name="T0" fmla="*/ 0 w 22"/>
                <a:gd name="T1" fmla="*/ 8 h 14"/>
                <a:gd name="T2" fmla="*/ 2 w 22"/>
                <a:gd name="T3" fmla="*/ 0 h 14"/>
                <a:gd name="T4" fmla="*/ 22 w 22"/>
                <a:gd name="T5" fmla="*/ 4 h 14"/>
                <a:gd name="T6" fmla="*/ 22 w 22"/>
                <a:gd name="T7" fmla="*/ 14 h 14"/>
                <a:gd name="T8" fmla="*/ 0 w 22"/>
                <a:gd name="T9" fmla="*/ 8 h 14"/>
              </a:gdLst>
              <a:ahLst/>
              <a:cxnLst>
                <a:cxn ang="0">
                  <a:pos x="T0" y="T1"/>
                </a:cxn>
                <a:cxn ang="0">
                  <a:pos x="T2" y="T3"/>
                </a:cxn>
                <a:cxn ang="0">
                  <a:pos x="T4" y="T5"/>
                </a:cxn>
                <a:cxn ang="0">
                  <a:pos x="T6" y="T7"/>
                </a:cxn>
                <a:cxn ang="0">
                  <a:pos x="T8" y="T9"/>
                </a:cxn>
              </a:cxnLst>
              <a:rect l="0" t="0" r="r" b="b"/>
              <a:pathLst>
                <a:path w="22" h="14">
                  <a:moveTo>
                    <a:pt x="0" y="8"/>
                  </a:moveTo>
                  <a:lnTo>
                    <a:pt x="2" y="0"/>
                  </a:lnTo>
                  <a:lnTo>
                    <a:pt x="22" y="4"/>
                  </a:lnTo>
                  <a:lnTo>
                    <a:pt x="22" y="14"/>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8" name="Freeform 33"/>
            <p:cNvSpPr>
              <a:spLocks/>
            </p:cNvSpPr>
            <p:nvPr/>
          </p:nvSpPr>
          <p:spPr bwMode="gray">
            <a:xfrm>
              <a:off x="8855375" y="4777108"/>
              <a:ext cx="103188" cy="166687"/>
            </a:xfrm>
            <a:custGeom>
              <a:avLst/>
              <a:gdLst>
                <a:gd name="T0" fmla="*/ 31 w 74"/>
                <a:gd name="T1" fmla="*/ 4 h 121"/>
                <a:gd name="T2" fmla="*/ 14 w 74"/>
                <a:gd name="T3" fmla="*/ 24 h 121"/>
                <a:gd name="T4" fmla="*/ 0 w 74"/>
                <a:gd name="T5" fmla="*/ 119 h 121"/>
                <a:gd name="T6" fmla="*/ 68 w 74"/>
                <a:gd name="T7" fmla="*/ 115 h 121"/>
                <a:gd name="T8" fmla="*/ 62 w 74"/>
                <a:gd name="T9" fmla="*/ 16 h 121"/>
                <a:gd name="T10" fmla="*/ 31 w 74"/>
                <a:gd name="T11" fmla="*/ 4 h 121"/>
              </a:gdLst>
              <a:ahLst/>
              <a:cxnLst>
                <a:cxn ang="0">
                  <a:pos x="T0" y="T1"/>
                </a:cxn>
                <a:cxn ang="0">
                  <a:pos x="T2" y="T3"/>
                </a:cxn>
                <a:cxn ang="0">
                  <a:pos x="T4" y="T5"/>
                </a:cxn>
                <a:cxn ang="0">
                  <a:pos x="T6" y="T7"/>
                </a:cxn>
                <a:cxn ang="0">
                  <a:pos x="T8" y="T9"/>
                </a:cxn>
                <a:cxn ang="0">
                  <a:pos x="T10" y="T11"/>
                </a:cxn>
              </a:cxnLst>
              <a:rect l="0" t="0" r="r" b="b"/>
              <a:pathLst>
                <a:path w="74" h="121">
                  <a:moveTo>
                    <a:pt x="31" y="4"/>
                  </a:moveTo>
                  <a:cubicBezTo>
                    <a:pt x="17" y="5"/>
                    <a:pt x="14" y="22"/>
                    <a:pt x="14" y="24"/>
                  </a:cubicBezTo>
                  <a:cubicBezTo>
                    <a:pt x="13" y="49"/>
                    <a:pt x="11" y="118"/>
                    <a:pt x="0" y="119"/>
                  </a:cubicBezTo>
                  <a:cubicBezTo>
                    <a:pt x="60" y="119"/>
                    <a:pt x="62" y="121"/>
                    <a:pt x="68" y="115"/>
                  </a:cubicBezTo>
                  <a:cubicBezTo>
                    <a:pt x="74" y="109"/>
                    <a:pt x="62" y="16"/>
                    <a:pt x="62" y="16"/>
                  </a:cubicBezTo>
                  <a:cubicBezTo>
                    <a:pt x="61" y="0"/>
                    <a:pt x="48" y="3"/>
                    <a:pt x="3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9" name="Freeform 34"/>
            <p:cNvSpPr>
              <a:spLocks/>
            </p:cNvSpPr>
            <p:nvPr/>
          </p:nvSpPr>
          <p:spPr bwMode="gray">
            <a:xfrm>
              <a:off x="8855375" y="4780283"/>
              <a:ext cx="69850" cy="160337"/>
            </a:xfrm>
            <a:custGeom>
              <a:avLst/>
              <a:gdLst>
                <a:gd name="T0" fmla="*/ 31 w 50"/>
                <a:gd name="T1" fmla="*/ 1 h 116"/>
                <a:gd name="T2" fmla="*/ 14 w 50"/>
                <a:gd name="T3" fmla="*/ 21 h 116"/>
                <a:gd name="T4" fmla="*/ 0 w 50"/>
                <a:gd name="T5" fmla="*/ 116 h 116"/>
                <a:gd name="T6" fmla="*/ 9 w 50"/>
                <a:gd name="T7" fmla="*/ 116 h 116"/>
                <a:gd name="T8" fmla="*/ 8 w 50"/>
                <a:gd name="T9" fmla="*/ 116 h 116"/>
                <a:gd name="T10" fmla="*/ 22 w 50"/>
                <a:gd name="T11" fmla="*/ 31 h 116"/>
                <a:gd name="T12" fmla="*/ 40 w 50"/>
                <a:gd name="T13" fmla="*/ 2 h 116"/>
                <a:gd name="T14" fmla="*/ 49 w 50"/>
                <a:gd name="T15" fmla="*/ 0 h 116"/>
                <a:gd name="T16" fmla="*/ 31 w 50"/>
                <a:gd name="T17"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6">
                  <a:moveTo>
                    <a:pt x="31" y="1"/>
                  </a:moveTo>
                  <a:cubicBezTo>
                    <a:pt x="17" y="2"/>
                    <a:pt x="14" y="19"/>
                    <a:pt x="14" y="21"/>
                  </a:cubicBezTo>
                  <a:cubicBezTo>
                    <a:pt x="13" y="46"/>
                    <a:pt x="11" y="115"/>
                    <a:pt x="0" y="116"/>
                  </a:cubicBezTo>
                  <a:cubicBezTo>
                    <a:pt x="3" y="116"/>
                    <a:pt x="6" y="116"/>
                    <a:pt x="9" y="116"/>
                  </a:cubicBezTo>
                  <a:cubicBezTo>
                    <a:pt x="8" y="116"/>
                    <a:pt x="8" y="116"/>
                    <a:pt x="8" y="116"/>
                  </a:cubicBezTo>
                  <a:cubicBezTo>
                    <a:pt x="20" y="115"/>
                    <a:pt x="21" y="55"/>
                    <a:pt x="22" y="31"/>
                  </a:cubicBezTo>
                  <a:cubicBezTo>
                    <a:pt x="22" y="29"/>
                    <a:pt x="26" y="3"/>
                    <a:pt x="40" y="2"/>
                  </a:cubicBezTo>
                  <a:cubicBezTo>
                    <a:pt x="43" y="2"/>
                    <a:pt x="50" y="1"/>
                    <a:pt x="49" y="0"/>
                  </a:cubicBezTo>
                  <a:cubicBezTo>
                    <a:pt x="44" y="0"/>
                    <a:pt x="38" y="0"/>
                    <a:pt x="31" y="1"/>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0" name="Freeform 35"/>
            <p:cNvSpPr>
              <a:spLocks/>
            </p:cNvSpPr>
            <p:nvPr/>
          </p:nvSpPr>
          <p:spPr bwMode="gray">
            <a:xfrm>
              <a:off x="8890300" y="4850133"/>
              <a:ext cx="87313" cy="55562"/>
            </a:xfrm>
            <a:custGeom>
              <a:avLst/>
              <a:gdLst>
                <a:gd name="T0" fmla="*/ 63 w 63"/>
                <a:gd name="T1" fmla="*/ 36 h 41"/>
                <a:gd name="T2" fmla="*/ 57 w 63"/>
                <a:gd name="T3" fmla="*/ 41 h 41"/>
                <a:gd name="T4" fmla="*/ 6 w 63"/>
                <a:gd name="T5" fmla="*/ 41 h 41"/>
                <a:gd name="T6" fmla="*/ 0 w 63"/>
                <a:gd name="T7" fmla="*/ 36 h 41"/>
                <a:gd name="T8" fmla="*/ 0 w 63"/>
                <a:gd name="T9" fmla="*/ 6 h 41"/>
                <a:gd name="T10" fmla="*/ 6 w 63"/>
                <a:gd name="T11" fmla="*/ 0 h 41"/>
                <a:gd name="T12" fmla="*/ 57 w 63"/>
                <a:gd name="T13" fmla="*/ 0 h 41"/>
                <a:gd name="T14" fmla="*/ 63 w 63"/>
                <a:gd name="T15" fmla="*/ 6 h 41"/>
                <a:gd name="T16" fmla="*/ 63 w 63"/>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1">
                  <a:moveTo>
                    <a:pt x="63" y="36"/>
                  </a:moveTo>
                  <a:cubicBezTo>
                    <a:pt x="63" y="39"/>
                    <a:pt x="60" y="41"/>
                    <a:pt x="57" y="41"/>
                  </a:cubicBezTo>
                  <a:cubicBezTo>
                    <a:pt x="6" y="41"/>
                    <a:pt x="6" y="41"/>
                    <a:pt x="6" y="41"/>
                  </a:cubicBezTo>
                  <a:cubicBezTo>
                    <a:pt x="3" y="41"/>
                    <a:pt x="0" y="39"/>
                    <a:pt x="0" y="36"/>
                  </a:cubicBezTo>
                  <a:cubicBezTo>
                    <a:pt x="0" y="6"/>
                    <a:pt x="0" y="6"/>
                    <a:pt x="0" y="6"/>
                  </a:cubicBezTo>
                  <a:cubicBezTo>
                    <a:pt x="0" y="3"/>
                    <a:pt x="3" y="0"/>
                    <a:pt x="6" y="0"/>
                  </a:cubicBezTo>
                  <a:cubicBezTo>
                    <a:pt x="57" y="0"/>
                    <a:pt x="57" y="0"/>
                    <a:pt x="57" y="0"/>
                  </a:cubicBezTo>
                  <a:cubicBezTo>
                    <a:pt x="60" y="0"/>
                    <a:pt x="63" y="3"/>
                    <a:pt x="63" y="6"/>
                  </a:cubicBezTo>
                  <a:lnTo>
                    <a:pt x="63" y="36"/>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1" name="Freeform 36"/>
            <p:cNvSpPr>
              <a:spLocks/>
            </p:cNvSpPr>
            <p:nvPr/>
          </p:nvSpPr>
          <p:spPr bwMode="gray">
            <a:xfrm>
              <a:off x="8960150" y="4897758"/>
              <a:ext cx="19050" cy="20637"/>
            </a:xfrm>
            <a:custGeom>
              <a:avLst/>
              <a:gdLst>
                <a:gd name="T0" fmla="*/ 0 w 14"/>
                <a:gd name="T1" fmla="*/ 10 h 15"/>
                <a:gd name="T2" fmla="*/ 0 w 14"/>
                <a:gd name="T3" fmla="*/ 10 h 15"/>
                <a:gd name="T4" fmla="*/ 1 w 14"/>
                <a:gd name="T5" fmla="*/ 12 h 15"/>
                <a:gd name="T6" fmla="*/ 6 w 14"/>
                <a:gd name="T7" fmla="*/ 15 h 15"/>
                <a:gd name="T8" fmla="*/ 8 w 14"/>
                <a:gd name="T9" fmla="*/ 14 h 15"/>
                <a:gd name="T10" fmla="*/ 9 w 14"/>
                <a:gd name="T11" fmla="*/ 13 h 15"/>
                <a:gd name="T12" fmla="*/ 11 w 14"/>
                <a:gd name="T13" fmla="*/ 12 h 15"/>
                <a:gd name="T14" fmla="*/ 11 w 14"/>
                <a:gd name="T15" fmla="*/ 10 h 15"/>
                <a:gd name="T16" fmla="*/ 13 w 14"/>
                <a:gd name="T17" fmla="*/ 9 h 15"/>
                <a:gd name="T18" fmla="*/ 12 w 14"/>
                <a:gd name="T19" fmla="*/ 6 h 15"/>
                <a:gd name="T20" fmla="*/ 11 w 14"/>
                <a:gd name="T21" fmla="*/ 6 h 15"/>
                <a:gd name="T22" fmla="*/ 13 w 14"/>
                <a:gd name="T23" fmla="*/ 5 h 15"/>
                <a:gd name="T24" fmla="*/ 13 w 14"/>
                <a:gd name="T25" fmla="*/ 3 h 15"/>
                <a:gd name="T26" fmla="*/ 8 w 14"/>
                <a:gd name="T27" fmla="*/ 0 h 15"/>
                <a:gd name="T28" fmla="*/ 6 w 14"/>
                <a:gd name="T29" fmla="*/ 0 h 15"/>
                <a:gd name="T30" fmla="*/ 0 w 14"/>
                <a:gd name="T31"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5">
                  <a:moveTo>
                    <a:pt x="0" y="10"/>
                  </a:moveTo>
                  <a:cubicBezTo>
                    <a:pt x="0" y="10"/>
                    <a:pt x="0" y="10"/>
                    <a:pt x="0" y="10"/>
                  </a:cubicBezTo>
                  <a:cubicBezTo>
                    <a:pt x="0" y="11"/>
                    <a:pt x="0" y="11"/>
                    <a:pt x="1" y="12"/>
                  </a:cubicBezTo>
                  <a:cubicBezTo>
                    <a:pt x="6" y="15"/>
                    <a:pt x="6" y="15"/>
                    <a:pt x="6" y="15"/>
                  </a:cubicBezTo>
                  <a:cubicBezTo>
                    <a:pt x="7" y="15"/>
                    <a:pt x="8" y="15"/>
                    <a:pt x="8" y="14"/>
                  </a:cubicBezTo>
                  <a:cubicBezTo>
                    <a:pt x="9" y="14"/>
                    <a:pt x="9" y="13"/>
                    <a:pt x="9" y="13"/>
                  </a:cubicBezTo>
                  <a:cubicBezTo>
                    <a:pt x="9" y="13"/>
                    <a:pt x="10" y="13"/>
                    <a:pt x="11" y="12"/>
                  </a:cubicBezTo>
                  <a:cubicBezTo>
                    <a:pt x="11" y="11"/>
                    <a:pt x="11" y="10"/>
                    <a:pt x="11" y="10"/>
                  </a:cubicBezTo>
                  <a:cubicBezTo>
                    <a:pt x="11" y="10"/>
                    <a:pt x="12" y="10"/>
                    <a:pt x="13" y="9"/>
                  </a:cubicBezTo>
                  <a:cubicBezTo>
                    <a:pt x="13" y="8"/>
                    <a:pt x="13" y="7"/>
                    <a:pt x="12" y="6"/>
                  </a:cubicBezTo>
                  <a:cubicBezTo>
                    <a:pt x="11" y="6"/>
                    <a:pt x="11" y="6"/>
                    <a:pt x="11" y="6"/>
                  </a:cubicBezTo>
                  <a:cubicBezTo>
                    <a:pt x="12" y="6"/>
                    <a:pt x="13" y="6"/>
                    <a:pt x="13" y="5"/>
                  </a:cubicBezTo>
                  <a:cubicBezTo>
                    <a:pt x="14" y="4"/>
                    <a:pt x="14" y="3"/>
                    <a:pt x="13" y="3"/>
                  </a:cubicBezTo>
                  <a:cubicBezTo>
                    <a:pt x="8" y="0"/>
                    <a:pt x="8" y="0"/>
                    <a:pt x="8" y="0"/>
                  </a:cubicBezTo>
                  <a:cubicBezTo>
                    <a:pt x="7" y="0"/>
                    <a:pt x="6" y="0"/>
                    <a:pt x="6" y="0"/>
                  </a:cubicBezTo>
                  <a:cubicBezTo>
                    <a:pt x="2" y="2"/>
                    <a:pt x="0" y="10"/>
                    <a:pt x="0" y="10"/>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2" name="Freeform 37"/>
            <p:cNvSpPr>
              <a:spLocks/>
            </p:cNvSpPr>
            <p:nvPr/>
          </p:nvSpPr>
          <p:spPr bwMode="gray">
            <a:xfrm>
              <a:off x="8960150" y="4892995"/>
              <a:ext cx="15875" cy="6350"/>
            </a:xfrm>
            <a:custGeom>
              <a:avLst/>
              <a:gdLst>
                <a:gd name="T0" fmla="*/ 0 w 11"/>
                <a:gd name="T1" fmla="*/ 2 h 4"/>
                <a:gd name="T2" fmla="*/ 2 w 11"/>
                <a:gd name="T3" fmla="*/ 0 h 4"/>
                <a:gd name="T4" fmla="*/ 10 w 11"/>
                <a:gd name="T5" fmla="*/ 0 h 4"/>
                <a:gd name="T6" fmla="*/ 11 w 11"/>
                <a:gd name="T7" fmla="*/ 2 h 4"/>
                <a:gd name="T8" fmla="*/ 11 w 11"/>
                <a:gd name="T9" fmla="*/ 2 h 4"/>
                <a:gd name="T10" fmla="*/ 10 w 11"/>
                <a:gd name="T11" fmla="*/ 4 h 4"/>
                <a:gd name="T12" fmla="*/ 2 w 11"/>
                <a:gd name="T13" fmla="*/ 4 h 4"/>
                <a:gd name="T14" fmla="*/ 0 w 1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0" y="2"/>
                  </a:moveTo>
                  <a:cubicBezTo>
                    <a:pt x="0" y="1"/>
                    <a:pt x="1" y="0"/>
                    <a:pt x="2" y="0"/>
                  </a:cubicBezTo>
                  <a:cubicBezTo>
                    <a:pt x="10" y="0"/>
                    <a:pt x="10" y="0"/>
                    <a:pt x="10" y="0"/>
                  </a:cubicBezTo>
                  <a:cubicBezTo>
                    <a:pt x="11" y="0"/>
                    <a:pt x="11" y="1"/>
                    <a:pt x="11" y="2"/>
                  </a:cubicBezTo>
                  <a:cubicBezTo>
                    <a:pt x="11" y="2"/>
                    <a:pt x="11" y="2"/>
                    <a:pt x="11" y="2"/>
                  </a:cubicBezTo>
                  <a:cubicBezTo>
                    <a:pt x="11" y="3"/>
                    <a:pt x="10" y="4"/>
                    <a:pt x="10" y="4"/>
                  </a:cubicBezTo>
                  <a:cubicBezTo>
                    <a:pt x="2" y="4"/>
                    <a:pt x="2" y="4"/>
                    <a:pt x="2" y="4"/>
                  </a:cubicBezTo>
                  <a:cubicBezTo>
                    <a:pt x="1" y="4"/>
                    <a:pt x="0" y="3"/>
                    <a:pt x="0" y="2"/>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3" name="Freeform 38"/>
            <p:cNvSpPr>
              <a:spLocks/>
            </p:cNvSpPr>
            <p:nvPr/>
          </p:nvSpPr>
          <p:spPr bwMode="gray">
            <a:xfrm>
              <a:off x="8893475" y="4797745"/>
              <a:ext cx="77788" cy="115887"/>
            </a:xfrm>
            <a:custGeom>
              <a:avLst/>
              <a:gdLst>
                <a:gd name="T0" fmla="*/ 48 w 57"/>
                <a:gd name="T1" fmla="*/ 84 h 84"/>
                <a:gd name="T2" fmla="*/ 42 w 57"/>
                <a:gd name="T3" fmla="*/ 82 h 84"/>
                <a:gd name="T4" fmla="*/ 18 w 57"/>
                <a:gd name="T5" fmla="*/ 59 h 84"/>
                <a:gd name="T6" fmla="*/ 1 w 57"/>
                <a:gd name="T7" fmla="*/ 11 h 84"/>
                <a:gd name="T8" fmla="*/ 6 w 57"/>
                <a:gd name="T9" fmla="*/ 1 h 84"/>
                <a:gd name="T10" fmla="*/ 16 w 57"/>
                <a:gd name="T11" fmla="*/ 6 h 84"/>
                <a:gd name="T12" fmla="*/ 32 w 57"/>
                <a:gd name="T13" fmla="*/ 50 h 84"/>
                <a:gd name="T14" fmla="*/ 53 w 57"/>
                <a:gd name="T15" fmla="*/ 70 h 84"/>
                <a:gd name="T16" fmla="*/ 54 w 57"/>
                <a:gd name="T17" fmla="*/ 81 h 84"/>
                <a:gd name="T18" fmla="*/ 48 w 57"/>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84">
                  <a:moveTo>
                    <a:pt x="48" y="84"/>
                  </a:moveTo>
                  <a:cubicBezTo>
                    <a:pt x="46" y="84"/>
                    <a:pt x="44" y="83"/>
                    <a:pt x="42" y="82"/>
                  </a:cubicBezTo>
                  <a:cubicBezTo>
                    <a:pt x="18" y="59"/>
                    <a:pt x="18" y="59"/>
                    <a:pt x="18" y="59"/>
                  </a:cubicBezTo>
                  <a:cubicBezTo>
                    <a:pt x="1" y="11"/>
                    <a:pt x="1" y="11"/>
                    <a:pt x="1" y="11"/>
                  </a:cubicBezTo>
                  <a:cubicBezTo>
                    <a:pt x="0" y="7"/>
                    <a:pt x="2" y="2"/>
                    <a:pt x="6" y="1"/>
                  </a:cubicBezTo>
                  <a:cubicBezTo>
                    <a:pt x="10" y="0"/>
                    <a:pt x="15" y="2"/>
                    <a:pt x="16" y="6"/>
                  </a:cubicBezTo>
                  <a:cubicBezTo>
                    <a:pt x="32" y="50"/>
                    <a:pt x="32" y="50"/>
                    <a:pt x="32" y="50"/>
                  </a:cubicBezTo>
                  <a:cubicBezTo>
                    <a:pt x="53" y="70"/>
                    <a:pt x="53" y="70"/>
                    <a:pt x="53" y="70"/>
                  </a:cubicBezTo>
                  <a:cubicBezTo>
                    <a:pt x="57" y="73"/>
                    <a:pt x="57" y="78"/>
                    <a:pt x="54" y="81"/>
                  </a:cubicBezTo>
                  <a:cubicBezTo>
                    <a:pt x="52" y="83"/>
                    <a:pt x="50" y="84"/>
                    <a:pt x="48"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4" name="Freeform 39"/>
            <p:cNvSpPr>
              <a:spLocks/>
            </p:cNvSpPr>
            <p:nvPr/>
          </p:nvSpPr>
          <p:spPr bwMode="gray">
            <a:xfrm>
              <a:off x="8893475" y="4799333"/>
              <a:ext cx="69850" cy="114300"/>
            </a:xfrm>
            <a:custGeom>
              <a:avLst/>
              <a:gdLst>
                <a:gd name="T0" fmla="*/ 48 w 51"/>
                <a:gd name="T1" fmla="*/ 76 h 82"/>
                <a:gd name="T2" fmla="*/ 23 w 51"/>
                <a:gd name="T3" fmla="*/ 53 h 82"/>
                <a:gd name="T4" fmla="*/ 5 w 51"/>
                <a:gd name="T5" fmla="*/ 2 h 82"/>
                <a:gd name="T6" fmla="*/ 4 w 51"/>
                <a:gd name="T7" fmla="*/ 0 h 82"/>
                <a:gd name="T8" fmla="*/ 1 w 51"/>
                <a:gd name="T9" fmla="*/ 9 h 82"/>
                <a:gd name="T10" fmla="*/ 18 w 51"/>
                <a:gd name="T11" fmla="*/ 57 h 82"/>
                <a:gd name="T12" fmla="*/ 42 w 51"/>
                <a:gd name="T13" fmla="*/ 80 h 82"/>
                <a:gd name="T14" fmla="*/ 48 w 51"/>
                <a:gd name="T15" fmla="*/ 82 h 82"/>
                <a:gd name="T16" fmla="*/ 51 w 51"/>
                <a:gd name="T17" fmla="*/ 81 h 82"/>
                <a:gd name="T18" fmla="*/ 48 w 51"/>
                <a:gd name="T19"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2">
                  <a:moveTo>
                    <a:pt x="48" y="76"/>
                  </a:moveTo>
                  <a:cubicBezTo>
                    <a:pt x="23" y="53"/>
                    <a:pt x="23" y="53"/>
                    <a:pt x="23" y="53"/>
                  </a:cubicBezTo>
                  <a:cubicBezTo>
                    <a:pt x="5" y="2"/>
                    <a:pt x="5" y="2"/>
                    <a:pt x="5" y="2"/>
                  </a:cubicBezTo>
                  <a:cubicBezTo>
                    <a:pt x="5" y="1"/>
                    <a:pt x="5" y="1"/>
                    <a:pt x="4" y="0"/>
                  </a:cubicBezTo>
                  <a:cubicBezTo>
                    <a:pt x="1" y="2"/>
                    <a:pt x="0" y="6"/>
                    <a:pt x="1" y="9"/>
                  </a:cubicBezTo>
                  <a:cubicBezTo>
                    <a:pt x="18" y="57"/>
                    <a:pt x="18" y="57"/>
                    <a:pt x="18" y="57"/>
                  </a:cubicBezTo>
                  <a:cubicBezTo>
                    <a:pt x="42" y="80"/>
                    <a:pt x="42" y="80"/>
                    <a:pt x="42" y="80"/>
                  </a:cubicBezTo>
                  <a:cubicBezTo>
                    <a:pt x="44" y="81"/>
                    <a:pt x="46" y="82"/>
                    <a:pt x="48" y="82"/>
                  </a:cubicBezTo>
                  <a:cubicBezTo>
                    <a:pt x="49" y="82"/>
                    <a:pt x="50" y="82"/>
                    <a:pt x="51" y="81"/>
                  </a:cubicBezTo>
                  <a:cubicBezTo>
                    <a:pt x="51" y="79"/>
                    <a:pt x="50" y="78"/>
                    <a:pt x="48" y="76"/>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5" name="Freeform 40"/>
            <p:cNvSpPr>
              <a:spLocks/>
            </p:cNvSpPr>
            <p:nvPr/>
          </p:nvSpPr>
          <p:spPr bwMode="gray">
            <a:xfrm>
              <a:off x="8869662" y="4696145"/>
              <a:ext cx="73025" cy="73025"/>
            </a:xfrm>
            <a:custGeom>
              <a:avLst/>
              <a:gdLst>
                <a:gd name="T0" fmla="*/ 49 w 53"/>
                <a:gd name="T1" fmla="*/ 11 h 53"/>
                <a:gd name="T2" fmla="*/ 42 w 53"/>
                <a:gd name="T3" fmla="*/ 6 h 53"/>
                <a:gd name="T4" fmla="*/ 40 w 53"/>
                <a:gd name="T5" fmla="*/ 6 h 53"/>
                <a:gd name="T6" fmla="*/ 33 w 53"/>
                <a:gd name="T7" fmla="*/ 1 h 53"/>
                <a:gd name="T8" fmla="*/ 29 w 53"/>
                <a:gd name="T9" fmla="*/ 3 h 53"/>
                <a:gd name="T10" fmla="*/ 23 w 53"/>
                <a:gd name="T11" fmla="*/ 0 h 53"/>
                <a:gd name="T12" fmla="*/ 15 w 53"/>
                <a:gd name="T13" fmla="*/ 4 h 53"/>
                <a:gd name="T14" fmla="*/ 14 w 53"/>
                <a:gd name="T15" fmla="*/ 4 h 53"/>
                <a:gd name="T16" fmla="*/ 6 w 53"/>
                <a:gd name="T17" fmla="*/ 12 h 53"/>
                <a:gd name="T18" fmla="*/ 6 w 53"/>
                <a:gd name="T19" fmla="*/ 13 h 53"/>
                <a:gd name="T20" fmla="*/ 0 w 53"/>
                <a:gd name="T21" fmla="*/ 21 h 53"/>
                <a:gd name="T22" fmla="*/ 1 w 53"/>
                <a:gd name="T23" fmla="*/ 25 h 53"/>
                <a:gd name="T24" fmla="*/ 0 w 53"/>
                <a:gd name="T25" fmla="*/ 30 h 53"/>
                <a:gd name="T26" fmla="*/ 4 w 53"/>
                <a:gd name="T27" fmla="*/ 37 h 53"/>
                <a:gd name="T28" fmla="*/ 4 w 53"/>
                <a:gd name="T29" fmla="*/ 38 h 53"/>
                <a:gd name="T30" fmla="*/ 3 w 53"/>
                <a:gd name="T31" fmla="*/ 39 h 53"/>
                <a:gd name="T32" fmla="*/ 11 w 53"/>
                <a:gd name="T33" fmla="*/ 48 h 53"/>
                <a:gd name="T34" fmla="*/ 11 w 53"/>
                <a:gd name="T35" fmla="*/ 48 h 53"/>
                <a:gd name="T36" fmla="*/ 16 w 53"/>
                <a:gd name="T37" fmla="*/ 52 h 53"/>
                <a:gd name="T38" fmla="*/ 19 w 53"/>
                <a:gd name="T39" fmla="*/ 52 h 53"/>
                <a:gd name="T40" fmla="*/ 22 w 53"/>
                <a:gd name="T41" fmla="*/ 53 h 53"/>
                <a:gd name="T42" fmla="*/ 22 w 53"/>
                <a:gd name="T43" fmla="*/ 53 h 53"/>
                <a:gd name="T44" fmla="*/ 22 w 53"/>
                <a:gd name="T45" fmla="*/ 53 h 53"/>
                <a:gd name="T46" fmla="*/ 26 w 53"/>
                <a:gd name="T47" fmla="*/ 50 h 53"/>
                <a:gd name="T48" fmla="*/ 31 w 53"/>
                <a:gd name="T49" fmla="*/ 49 h 53"/>
                <a:gd name="T50" fmla="*/ 31 w 53"/>
                <a:gd name="T51" fmla="*/ 40 h 53"/>
                <a:gd name="T52" fmla="*/ 38 w 53"/>
                <a:gd name="T53" fmla="*/ 39 h 53"/>
                <a:gd name="T54" fmla="*/ 38 w 53"/>
                <a:gd name="T55" fmla="*/ 31 h 53"/>
                <a:gd name="T56" fmla="*/ 43 w 53"/>
                <a:gd name="T57" fmla="*/ 30 h 53"/>
                <a:gd name="T58" fmla="*/ 45 w 53"/>
                <a:gd name="T59" fmla="*/ 26 h 53"/>
                <a:gd name="T60" fmla="*/ 49 w 53"/>
                <a:gd name="T61" fmla="*/ 26 h 53"/>
                <a:gd name="T62" fmla="*/ 49 w 53"/>
                <a:gd name="T63" fmla="*/ 26 h 53"/>
                <a:gd name="T64" fmla="*/ 53 w 53"/>
                <a:gd name="T65" fmla="*/ 17 h 53"/>
                <a:gd name="T66" fmla="*/ 49 w 53"/>
                <a:gd name="T67"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53">
                  <a:moveTo>
                    <a:pt x="49" y="11"/>
                  </a:moveTo>
                  <a:cubicBezTo>
                    <a:pt x="48" y="8"/>
                    <a:pt x="45" y="6"/>
                    <a:pt x="42" y="6"/>
                  </a:cubicBezTo>
                  <a:cubicBezTo>
                    <a:pt x="41" y="6"/>
                    <a:pt x="41" y="6"/>
                    <a:pt x="40" y="6"/>
                  </a:cubicBezTo>
                  <a:cubicBezTo>
                    <a:pt x="39" y="3"/>
                    <a:pt x="36" y="1"/>
                    <a:pt x="33" y="1"/>
                  </a:cubicBezTo>
                  <a:cubicBezTo>
                    <a:pt x="32" y="1"/>
                    <a:pt x="30" y="2"/>
                    <a:pt x="29" y="3"/>
                  </a:cubicBezTo>
                  <a:cubicBezTo>
                    <a:pt x="27" y="1"/>
                    <a:pt x="25" y="0"/>
                    <a:pt x="23" y="0"/>
                  </a:cubicBezTo>
                  <a:cubicBezTo>
                    <a:pt x="19" y="0"/>
                    <a:pt x="16" y="2"/>
                    <a:pt x="15" y="4"/>
                  </a:cubicBezTo>
                  <a:cubicBezTo>
                    <a:pt x="14" y="4"/>
                    <a:pt x="14" y="4"/>
                    <a:pt x="14" y="4"/>
                  </a:cubicBezTo>
                  <a:cubicBezTo>
                    <a:pt x="10" y="4"/>
                    <a:pt x="6" y="8"/>
                    <a:pt x="6" y="12"/>
                  </a:cubicBezTo>
                  <a:cubicBezTo>
                    <a:pt x="6" y="13"/>
                    <a:pt x="6" y="13"/>
                    <a:pt x="6" y="13"/>
                  </a:cubicBezTo>
                  <a:cubicBezTo>
                    <a:pt x="3" y="14"/>
                    <a:pt x="0" y="17"/>
                    <a:pt x="0" y="21"/>
                  </a:cubicBezTo>
                  <a:cubicBezTo>
                    <a:pt x="0" y="22"/>
                    <a:pt x="1" y="24"/>
                    <a:pt x="1" y="25"/>
                  </a:cubicBezTo>
                  <a:cubicBezTo>
                    <a:pt x="0" y="26"/>
                    <a:pt x="0" y="28"/>
                    <a:pt x="0" y="30"/>
                  </a:cubicBezTo>
                  <a:cubicBezTo>
                    <a:pt x="0" y="33"/>
                    <a:pt x="1" y="36"/>
                    <a:pt x="4" y="37"/>
                  </a:cubicBezTo>
                  <a:cubicBezTo>
                    <a:pt x="4" y="38"/>
                    <a:pt x="4" y="38"/>
                    <a:pt x="4" y="38"/>
                  </a:cubicBezTo>
                  <a:cubicBezTo>
                    <a:pt x="3" y="38"/>
                    <a:pt x="3" y="39"/>
                    <a:pt x="3" y="39"/>
                  </a:cubicBezTo>
                  <a:cubicBezTo>
                    <a:pt x="3" y="44"/>
                    <a:pt x="7" y="47"/>
                    <a:pt x="11" y="48"/>
                  </a:cubicBezTo>
                  <a:cubicBezTo>
                    <a:pt x="11" y="48"/>
                    <a:pt x="11" y="48"/>
                    <a:pt x="11" y="48"/>
                  </a:cubicBezTo>
                  <a:cubicBezTo>
                    <a:pt x="11" y="50"/>
                    <a:pt x="14" y="52"/>
                    <a:pt x="16" y="52"/>
                  </a:cubicBezTo>
                  <a:cubicBezTo>
                    <a:pt x="17" y="52"/>
                    <a:pt x="18" y="52"/>
                    <a:pt x="19" y="52"/>
                  </a:cubicBezTo>
                  <a:cubicBezTo>
                    <a:pt x="20" y="52"/>
                    <a:pt x="21" y="53"/>
                    <a:pt x="22" y="53"/>
                  </a:cubicBezTo>
                  <a:cubicBezTo>
                    <a:pt x="22" y="53"/>
                    <a:pt x="22" y="53"/>
                    <a:pt x="22" y="53"/>
                  </a:cubicBezTo>
                  <a:cubicBezTo>
                    <a:pt x="22" y="53"/>
                    <a:pt x="22" y="53"/>
                    <a:pt x="22" y="53"/>
                  </a:cubicBezTo>
                  <a:cubicBezTo>
                    <a:pt x="24" y="52"/>
                    <a:pt x="25" y="51"/>
                    <a:pt x="26" y="50"/>
                  </a:cubicBezTo>
                  <a:cubicBezTo>
                    <a:pt x="27" y="50"/>
                    <a:pt x="29" y="50"/>
                    <a:pt x="31" y="49"/>
                  </a:cubicBezTo>
                  <a:cubicBezTo>
                    <a:pt x="39" y="46"/>
                    <a:pt x="32" y="45"/>
                    <a:pt x="31" y="40"/>
                  </a:cubicBezTo>
                  <a:cubicBezTo>
                    <a:pt x="31" y="35"/>
                    <a:pt x="36" y="40"/>
                    <a:pt x="38" y="39"/>
                  </a:cubicBezTo>
                  <a:cubicBezTo>
                    <a:pt x="40" y="39"/>
                    <a:pt x="38" y="35"/>
                    <a:pt x="38" y="31"/>
                  </a:cubicBezTo>
                  <a:cubicBezTo>
                    <a:pt x="37" y="27"/>
                    <a:pt x="39" y="30"/>
                    <a:pt x="43" y="30"/>
                  </a:cubicBezTo>
                  <a:cubicBezTo>
                    <a:pt x="46" y="29"/>
                    <a:pt x="46" y="28"/>
                    <a:pt x="45" y="26"/>
                  </a:cubicBezTo>
                  <a:cubicBezTo>
                    <a:pt x="47" y="26"/>
                    <a:pt x="48" y="26"/>
                    <a:pt x="49" y="26"/>
                  </a:cubicBezTo>
                  <a:cubicBezTo>
                    <a:pt x="49" y="26"/>
                    <a:pt x="49" y="26"/>
                    <a:pt x="49" y="26"/>
                  </a:cubicBezTo>
                  <a:cubicBezTo>
                    <a:pt x="52" y="24"/>
                    <a:pt x="53" y="20"/>
                    <a:pt x="53" y="17"/>
                  </a:cubicBezTo>
                  <a:cubicBezTo>
                    <a:pt x="52" y="14"/>
                    <a:pt x="51" y="13"/>
                    <a:pt x="49"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6" name="Freeform 41"/>
            <p:cNvSpPr>
              <a:spLocks/>
            </p:cNvSpPr>
            <p:nvPr/>
          </p:nvSpPr>
          <p:spPr bwMode="gray">
            <a:xfrm>
              <a:off x="8861725" y="4683445"/>
              <a:ext cx="82550" cy="65087"/>
            </a:xfrm>
            <a:custGeom>
              <a:avLst/>
              <a:gdLst>
                <a:gd name="T0" fmla="*/ 60 w 60"/>
                <a:gd name="T1" fmla="*/ 26 h 47"/>
                <a:gd name="T2" fmla="*/ 59 w 60"/>
                <a:gd name="T3" fmla="*/ 21 h 47"/>
                <a:gd name="T4" fmla="*/ 22 w 60"/>
                <a:gd name="T5" fmla="*/ 6 h 47"/>
                <a:gd name="T6" fmla="*/ 6 w 60"/>
                <a:gd name="T7" fmla="*/ 43 h 47"/>
                <a:gd name="T8" fmla="*/ 8 w 60"/>
                <a:gd name="T9" fmla="*/ 47 h 47"/>
                <a:gd name="T10" fmla="*/ 60 w 60"/>
                <a:gd name="T11" fmla="*/ 26 h 47"/>
              </a:gdLst>
              <a:ahLst/>
              <a:cxnLst>
                <a:cxn ang="0">
                  <a:pos x="T0" y="T1"/>
                </a:cxn>
                <a:cxn ang="0">
                  <a:pos x="T2" y="T3"/>
                </a:cxn>
                <a:cxn ang="0">
                  <a:pos x="T4" y="T5"/>
                </a:cxn>
                <a:cxn ang="0">
                  <a:pos x="T6" y="T7"/>
                </a:cxn>
                <a:cxn ang="0">
                  <a:pos x="T8" y="T9"/>
                </a:cxn>
                <a:cxn ang="0">
                  <a:pos x="T10" y="T11"/>
                </a:cxn>
              </a:cxnLst>
              <a:rect l="0" t="0" r="r" b="b"/>
              <a:pathLst>
                <a:path w="60" h="47">
                  <a:moveTo>
                    <a:pt x="60" y="26"/>
                  </a:moveTo>
                  <a:cubicBezTo>
                    <a:pt x="60" y="24"/>
                    <a:pt x="59" y="23"/>
                    <a:pt x="59" y="21"/>
                  </a:cubicBezTo>
                  <a:cubicBezTo>
                    <a:pt x="53" y="7"/>
                    <a:pt x="36" y="0"/>
                    <a:pt x="22" y="6"/>
                  </a:cubicBezTo>
                  <a:cubicBezTo>
                    <a:pt x="7" y="12"/>
                    <a:pt x="0" y="29"/>
                    <a:pt x="6" y="43"/>
                  </a:cubicBezTo>
                  <a:cubicBezTo>
                    <a:pt x="7" y="44"/>
                    <a:pt x="7" y="46"/>
                    <a:pt x="8" y="47"/>
                  </a:cubicBezTo>
                  <a:lnTo>
                    <a:pt x="60" y="26"/>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7" name="Freeform 42"/>
            <p:cNvSpPr>
              <a:spLocks/>
            </p:cNvSpPr>
            <p:nvPr/>
          </p:nvSpPr>
          <p:spPr bwMode="gray">
            <a:xfrm>
              <a:off x="8885537" y="4683445"/>
              <a:ext cx="58738" cy="38100"/>
            </a:xfrm>
            <a:custGeom>
              <a:avLst/>
              <a:gdLst>
                <a:gd name="T0" fmla="*/ 34 w 42"/>
                <a:gd name="T1" fmla="*/ 24 h 28"/>
                <a:gd name="T2" fmla="*/ 35 w 42"/>
                <a:gd name="T3" fmla="*/ 28 h 28"/>
                <a:gd name="T4" fmla="*/ 42 w 42"/>
                <a:gd name="T5" fmla="*/ 26 h 28"/>
                <a:gd name="T6" fmla="*/ 41 w 42"/>
                <a:gd name="T7" fmla="*/ 21 h 28"/>
                <a:gd name="T8" fmla="*/ 4 w 42"/>
                <a:gd name="T9" fmla="*/ 6 h 28"/>
                <a:gd name="T10" fmla="*/ 0 w 42"/>
                <a:gd name="T11" fmla="*/ 8 h 28"/>
                <a:gd name="T12" fmla="*/ 34 w 42"/>
                <a:gd name="T13" fmla="*/ 24 h 28"/>
              </a:gdLst>
              <a:ahLst/>
              <a:cxnLst>
                <a:cxn ang="0">
                  <a:pos x="T0" y="T1"/>
                </a:cxn>
                <a:cxn ang="0">
                  <a:pos x="T2" y="T3"/>
                </a:cxn>
                <a:cxn ang="0">
                  <a:pos x="T4" y="T5"/>
                </a:cxn>
                <a:cxn ang="0">
                  <a:pos x="T6" y="T7"/>
                </a:cxn>
                <a:cxn ang="0">
                  <a:pos x="T8" y="T9"/>
                </a:cxn>
                <a:cxn ang="0">
                  <a:pos x="T10" y="T11"/>
                </a:cxn>
                <a:cxn ang="0">
                  <a:pos x="T12" y="T13"/>
                </a:cxn>
              </a:cxnLst>
              <a:rect l="0" t="0" r="r" b="b"/>
              <a:pathLst>
                <a:path w="42" h="28">
                  <a:moveTo>
                    <a:pt x="34" y="24"/>
                  </a:moveTo>
                  <a:cubicBezTo>
                    <a:pt x="34" y="26"/>
                    <a:pt x="34" y="27"/>
                    <a:pt x="35" y="28"/>
                  </a:cubicBezTo>
                  <a:cubicBezTo>
                    <a:pt x="42" y="26"/>
                    <a:pt x="42" y="26"/>
                    <a:pt x="42" y="26"/>
                  </a:cubicBezTo>
                  <a:cubicBezTo>
                    <a:pt x="42" y="24"/>
                    <a:pt x="41" y="23"/>
                    <a:pt x="41" y="21"/>
                  </a:cubicBezTo>
                  <a:cubicBezTo>
                    <a:pt x="35" y="7"/>
                    <a:pt x="18" y="0"/>
                    <a:pt x="4" y="6"/>
                  </a:cubicBezTo>
                  <a:cubicBezTo>
                    <a:pt x="2" y="7"/>
                    <a:pt x="1" y="7"/>
                    <a:pt x="0" y="8"/>
                  </a:cubicBezTo>
                  <a:cubicBezTo>
                    <a:pt x="14" y="4"/>
                    <a:pt x="28" y="11"/>
                    <a:pt x="34" y="24"/>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8" name="Freeform 43"/>
            <p:cNvSpPr>
              <a:spLocks/>
            </p:cNvSpPr>
            <p:nvPr/>
          </p:nvSpPr>
          <p:spPr bwMode="gray">
            <a:xfrm>
              <a:off x="8864900" y="4692970"/>
              <a:ext cx="26988" cy="55562"/>
            </a:xfrm>
            <a:custGeom>
              <a:avLst/>
              <a:gdLst>
                <a:gd name="T0" fmla="*/ 20 w 20"/>
                <a:gd name="T1" fmla="*/ 0 h 40"/>
                <a:gd name="T2" fmla="*/ 16 w 20"/>
                <a:gd name="T3" fmla="*/ 1 h 40"/>
                <a:gd name="T4" fmla="*/ 3 w 20"/>
                <a:gd name="T5" fmla="*/ 30 h 40"/>
                <a:gd name="T6" fmla="*/ 3 w 20"/>
                <a:gd name="T7" fmla="*/ 30 h 40"/>
                <a:gd name="T8" fmla="*/ 3 w 20"/>
                <a:gd name="T9" fmla="*/ 31 h 40"/>
                <a:gd name="T10" fmla="*/ 4 w 20"/>
                <a:gd name="T11" fmla="*/ 36 h 40"/>
                <a:gd name="T12" fmla="*/ 6 w 20"/>
                <a:gd name="T13" fmla="*/ 40 h 40"/>
                <a:gd name="T14" fmla="*/ 10 w 20"/>
                <a:gd name="T15" fmla="*/ 38 h 40"/>
                <a:gd name="T16" fmla="*/ 13 w 20"/>
                <a:gd name="T17" fmla="*/ 37 h 40"/>
                <a:gd name="T18" fmla="*/ 11 w 20"/>
                <a:gd name="T19" fmla="*/ 33 h 40"/>
                <a:gd name="T20" fmla="*/ 20 w 2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40">
                  <a:moveTo>
                    <a:pt x="20" y="0"/>
                  </a:moveTo>
                  <a:cubicBezTo>
                    <a:pt x="18" y="0"/>
                    <a:pt x="17" y="1"/>
                    <a:pt x="16" y="1"/>
                  </a:cubicBezTo>
                  <a:cubicBezTo>
                    <a:pt x="6" y="7"/>
                    <a:pt x="0" y="19"/>
                    <a:pt x="3" y="30"/>
                  </a:cubicBezTo>
                  <a:cubicBezTo>
                    <a:pt x="3" y="30"/>
                    <a:pt x="3" y="30"/>
                    <a:pt x="3" y="30"/>
                  </a:cubicBezTo>
                  <a:cubicBezTo>
                    <a:pt x="3" y="31"/>
                    <a:pt x="3" y="31"/>
                    <a:pt x="3" y="31"/>
                  </a:cubicBezTo>
                  <a:cubicBezTo>
                    <a:pt x="3" y="33"/>
                    <a:pt x="4" y="34"/>
                    <a:pt x="4" y="36"/>
                  </a:cubicBezTo>
                  <a:cubicBezTo>
                    <a:pt x="5" y="37"/>
                    <a:pt x="6" y="39"/>
                    <a:pt x="6" y="40"/>
                  </a:cubicBezTo>
                  <a:cubicBezTo>
                    <a:pt x="10" y="38"/>
                    <a:pt x="10" y="38"/>
                    <a:pt x="10" y="38"/>
                  </a:cubicBezTo>
                  <a:cubicBezTo>
                    <a:pt x="13" y="37"/>
                    <a:pt x="13" y="37"/>
                    <a:pt x="13" y="37"/>
                  </a:cubicBezTo>
                  <a:cubicBezTo>
                    <a:pt x="13" y="36"/>
                    <a:pt x="12" y="34"/>
                    <a:pt x="11" y="33"/>
                  </a:cubicBezTo>
                  <a:cubicBezTo>
                    <a:pt x="6" y="21"/>
                    <a:pt x="10" y="8"/>
                    <a:pt x="20" y="0"/>
                  </a:cubicBez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9" name="Freeform 44"/>
            <p:cNvSpPr>
              <a:spLocks/>
            </p:cNvSpPr>
            <p:nvPr/>
          </p:nvSpPr>
          <p:spPr bwMode="gray">
            <a:xfrm>
              <a:off x="8864900" y="4708845"/>
              <a:ext cx="84138" cy="39687"/>
            </a:xfrm>
            <a:custGeom>
              <a:avLst/>
              <a:gdLst>
                <a:gd name="T0" fmla="*/ 58 w 61"/>
                <a:gd name="T1" fmla="*/ 0 h 29"/>
                <a:gd name="T2" fmla="*/ 1 w 61"/>
                <a:gd name="T3" fmla="*/ 23 h 29"/>
                <a:gd name="T4" fmla="*/ 1 w 61"/>
                <a:gd name="T5" fmla="*/ 27 h 29"/>
                <a:gd name="T6" fmla="*/ 3 w 61"/>
                <a:gd name="T7" fmla="*/ 29 h 29"/>
                <a:gd name="T8" fmla="*/ 61 w 61"/>
                <a:gd name="T9" fmla="*/ 5 h 29"/>
                <a:gd name="T10" fmla="*/ 61 w 61"/>
                <a:gd name="T11" fmla="*/ 2 h 29"/>
                <a:gd name="T12" fmla="*/ 58 w 6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1" h="29">
                  <a:moveTo>
                    <a:pt x="58" y="0"/>
                  </a:moveTo>
                  <a:cubicBezTo>
                    <a:pt x="1" y="23"/>
                    <a:pt x="1" y="23"/>
                    <a:pt x="1" y="23"/>
                  </a:cubicBezTo>
                  <a:cubicBezTo>
                    <a:pt x="1" y="23"/>
                    <a:pt x="0" y="25"/>
                    <a:pt x="1" y="27"/>
                  </a:cubicBezTo>
                  <a:cubicBezTo>
                    <a:pt x="2" y="28"/>
                    <a:pt x="3" y="29"/>
                    <a:pt x="3" y="29"/>
                  </a:cubicBezTo>
                  <a:cubicBezTo>
                    <a:pt x="61" y="5"/>
                    <a:pt x="61" y="5"/>
                    <a:pt x="61" y="5"/>
                  </a:cubicBezTo>
                  <a:cubicBezTo>
                    <a:pt x="61" y="5"/>
                    <a:pt x="61" y="4"/>
                    <a:pt x="61" y="2"/>
                  </a:cubicBezTo>
                  <a:cubicBezTo>
                    <a:pt x="60" y="0"/>
                    <a:pt x="58" y="0"/>
                    <a:pt x="58" y="0"/>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0" name="Freeform 45"/>
            <p:cNvSpPr>
              <a:spLocks noEditPoints="1"/>
            </p:cNvSpPr>
            <p:nvPr/>
          </p:nvSpPr>
          <p:spPr bwMode="gray">
            <a:xfrm>
              <a:off x="8693450" y="5112070"/>
              <a:ext cx="246063" cy="301625"/>
            </a:xfrm>
            <a:custGeom>
              <a:avLst/>
              <a:gdLst>
                <a:gd name="T0" fmla="*/ 100 w 178"/>
                <a:gd name="T1" fmla="*/ 161 h 219"/>
                <a:gd name="T2" fmla="*/ 175 w 178"/>
                <a:gd name="T3" fmla="*/ 114 h 219"/>
                <a:gd name="T4" fmla="*/ 176 w 178"/>
                <a:gd name="T5" fmla="*/ 113 h 219"/>
                <a:gd name="T6" fmla="*/ 176 w 178"/>
                <a:gd name="T7" fmla="*/ 113 h 219"/>
                <a:gd name="T8" fmla="*/ 177 w 178"/>
                <a:gd name="T9" fmla="*/ 112 h 219"/>
                <a:gd name="T10" fmla="*/ 177 w 178"/>
                <a:gd name="T11" fmla="*/ 110 h 219"/>
                <a:gd name="T12" fmla="*/ 177 w 178"/>
                <a:gd name="T13" fmla="*/ 109 h 219"/>
                <a:gd name="T14" fmla="*/ 177 w 178"/>
                <a:gd name="T15" fmla="*/ 108 h 219"/>
                <a:gd name="T16" fmla="*/ 176 w 178"/>
                <a:gd name="T17" fmla="*/ 107 h 219"/>
                <a:gd name="T18" fmla="*/ 176 w 178"/>
                <a:gd name="T19" fmla="*/ 107 h 219"/>
                <a:gd name="T20" fmla="*/ 175 w 178"/>
                <a:gd name="T21" fmla="*/ 106 h 219"/>
                <a:gd name="T22" fmla="*/ 174 w 178"/>
                <a:gd name="T23" fmla="*/ 105 h 219"/>
                <a:gd name="T24" fmla="*/ 100 w 178"/>
                <a:gd name="T25" fmla="*/ 58 h 219"/>
                <a:gd name="T26" fmla="*/ 176 w 178"/>
                <a:gd name="T27" fmla="*/ 3 h 219"/>
                <a:gd name="T28" fmla="*/ 89 w 178"/>
                <a:gd name="T29" fmla="*/ 51 h 219"/>
                <a:gd name="T30" fmla="*/ 2 w 178"/>
                <a:gd name="T31" fmla="*/ 3 h 219"/>
                <a:gd name="T32" fmla="*/ 78 w 178"/>
                <a:gd name="T33" fmla="*/ 58 h 219"/>
                <a:gd name="T34" fmla="*/ 3 w 178"/>
                <a:gd name="T35" fmla="*/ 105 h 219"/>
                <a:gd name="T36" fmla="*/ 2 w 178"/>
                <a:gd name="T37" fmla="*/ 106 h 219"/>
                <a:gd name="T38" fmla="*/ 2 w 178"/>
                <a:gd name="T39" fmla="*/ 107 h 219"/>
                <a:gd name="T40" fmla="*/ 2 w 178"/>
                <a:gd name="T41" fmla="*/ 107 h 219"/>
                <a:gd name="T42" fmla="*/ 1 w 178"/>
                <a:gd name="T43" fmla="*/ 108 h 219"/>
                <a:gd name="T44" fmla="*/ 1 w 178"/>
                <a:gd name="T45" fmla="*/ 109 h 219"/>
                <a:gd name="T46" fmla="*/ 1 w 178"/>
                <a:gd name="T47" fmla="*/ 110 h 219"/>
                <a:gd name="T48" fmla="*/ 1 w 178"/>
                <a:gd name="T49" fmla="*/ 112 h 219"/>
                <a:gd name="T50" fmla="*/ 1 w 178"/>
                <a:gd name="T51" fmla="*/ 113 h 219"/>
                <a:gd name="T52" fmla="*/ 2 w 178"/>
                <a:gd name="T53" fmla="*/ 113 h 219"/>
                <a:gd name="T54" fmla="*/ 3 w 178"/>
                <a:gd name="T55" fmla="*/ 114 h 219"/>
                <a:gd name="T56" fmla="*/ 78 w 178"/>
                <a:gd name="T57" fmla="*/ 161 h 219"/>
                <a:gd name="T58" fmla="*/ 2 w 178"/>
                <a:gd name="T59" fmla="*/ 216 h 219"/>
                <a:gd name="T60" fmla="*/ 10 w 178"/>
                <a:gd name="T61" fmla="*/ 218 h 219"/>
                <a:gd name="T62" fmla="*/ 168 w 178"/>
                <a:gd name="T63" fmla="*/ 218 h 219"/>
                <a:gd name="T64" fmla="*/ 176 w 178"/>
                <a:gd name="T65" fmla="*/ 216 h 219"/>
                <a:gd name="T66" fmla="*/ 18 w 178"/>
                <a:gd name="T67" fmla="*/ 110 h 219"/>
                <a:gd name="T68" fmla="*/ 160 w 178"/>
                <a:gd name="T69" fmla="*/ 110 h 219"/>
                <a:gd name="T70" fmla="*/ 18 w 178"/>
                <a:gd name="T71"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8" h="219">
                  <a:moveTo>
                    <a:pt x="174" y="208"/>
                  </a:moveTo>
                  <a:cubicBezTo>
                    <a:pt x="100" y="161"/>
                    <a:pt x="100" y="161"/>
                    <a:pt x="100" y="161"/>
                  </a:cubicBezTo>
                  <a:cubicBezTo>
                    <a:pt x="174" y="115"/>
                    <a:pt x="174" y="115"/>
                    <a:pt x="174" y="115"/>
                  </a:cubicBezTo>
                  <a:cubicBezTo>
                    <a:pt x="175" y="114"/>
                    <a:pt x="175" y="114"/>
                    <a:pt x="175" y="114"/>
                  </a:cubicBezTo>
                  <a:cubicBezTo>
                    <a:pt x="175" y="114"/>
                    <a:pt x="175" y="114"/>
                    <a:pt x="175" y="114"/>
                  </a:cubicBezTo>
                  <a:cubicBezTo>
                    <a:pt x="175" y="114"/>
                    <a:pt x="176" y="114"/>
                    <a:pt x="176" y="113"/>
                  </a:cubicBezTo>
                  <a:cubicBezTo>
                    <a:pt x="176" y="113"/>
                    <a:pt x="176" y="113"/>
                    <a:pt x="176" y="113"/>
                  </a:cubicBezTo>
                  <a:cubicBezTo>
                    <a:pt x="176" y="113"/>
                    <a:pt x="176" y="113"/>
                    <a:pt x="176" y="113"/>
                  </a:cubicBezTo>
                  <a:cubicBezTo>
                    <a:pt x="177" y="112"/>
                    <a:pt x="177" y="112"/>
                    <a:pt x="177" y="112"/>
                  </a:cubicBezTo>
                  <a:cubicBezTo>
                    <a:pt x="177" y="112"/>
                    <a:pt x="177" y="112"/>
                    <a:pt x="177" y="112"/>
                  </a:cubicBezTo>
                  <a:cubicBezTo>
                    <a:pt x="177" y="111"/>
                    <a:pt x="177" y="111"/>
                    <a:pt x="177" y="111"/>
                  </a:cubicBezTo>
                  <a:cubicBezTo>
                    <a:pt x="177" y="110"/>
                    <a:pt x="177" y="110"/>
                    <a:pt x="177" y="110"/>
                  </a:cubicBezTo>
                  <a:cubicBezTo>
                    <a:pt x="177" y="110"/>
                    <a:pt x="177" y="110"/>
                    <a:pt x="177" y="110"/>
                  </a:cubicBezTo>
                  <a:cubicBezTo>
                    <a:pt x="177" y="109"/>
                    <a:pt x="177" y="109"/>
                    <a:pt x="177" y="109"/>
                  </a:cubicBezTo>
                  <a:cubicBezTo>
                    <a:pt x="177" y="109"/>
                    <a:pt x="177" y="109"/>
                    <a:pt x="177" y="109"/>
                  </a:cubicBezTo>
                  <a:cubicBezTo>
                    <a:pt x="177" y="108"/>
                    <a:pt x="177" y="108"/>
                    <a:pt x="177" y="108"/>
                  </a:cubicBezTo>
                  <a:cubicBezTo>
                    <a:pt x="177" y="108"/>
                    <a:pt x="177" y="108"/>
                    <a:pt x="177" y="108"/>
                  </a:cubicBezTo>
                  <a:cubicBezTo>
                    <a:pt x="176" y="107"/>
                    <a:pt x="176" y="107"/>
                    <a:pt x="176" y="107"/>
                  </a:cubicBezTo>
                  <a:cubicBezTo>
                    <a:pt x="176" y="107"/>
                    <a:pt x="176" y="107"/>
                    <a:pt x="176" y="107"/>
                  </a:cubicBezTo>
                  <a:cubicBezTo>
                    <a:pt x="176" y="107"/>
                    <a:pt x="176" y="107"/>
                    <a:pt x="176" y="107"/>
                  </a:cubicBezTo>
                  <a:cubicBezTo>
                    <a:pt x="176" y="106"/>
                    <a:pt x="176" y="106"/>
                    <a:pt x="176" y="106"/>
                  </a:cubicBezTo>
                  <a:cubicBezTo>
                    <a:pt x="175" y="106"/>
                    <a:pt x="175" y="106"/>
                    <a:pt x="175" y="106"/>
                  </a:cubicBezTo>
                  <a:cubicBezTo>
                    <a:pt x="175" y="105"/>
                    <a:pt x="175" y="105"/>
                    <a:pt x="175" y="105"/>
                  </a:cubicBezTo>
                  <a:cubicBezTo>
                    <a:pt x="174" y="105"/>
                    <a:pt x="174" y="105"/>
                    <a:pt x="174" y="105"/>
                  </a:cubicBezTo>
                  <a:cubicBezTo>
                    <a:pt x="174" y="105"/>
                    <a:pt x="174" y="105"/>
                    <a:pt x="174" y="105"/>
                  </a:cubicBezTo>
                  <a:cubicBezTo>
                    <a:pt x="100" y="58"/>
                    <a:pt x="100" y="58"/>
                    <a:pt x="100" y="58"/>
                  </a:cubicBezTo>
                  <a:cubicBezTo>
                    <a:pt x="174" y="12"/>
                    <a:pt x="174" y="12"/>
                    <a:pt x="174" y="12"/>
                  </a:cubicBezTo>
                  <a:cubicBezTo>
                    <a:pt x="177" y="10"/>
                    <a:pt x="178" y="6"/>
                    <a:pt x="176" y="3"/>
                  </a:cubicBezTo>
                  <a:cubicBezTo>
                    <a:pt x="174" y="1"/>
                    <a:pt x="171" y="0"/>
                    <a:pt x="168" y="2"/>
                  </a:cubicBezTo>
                  <a:cubicBezTo>
                    <a:pt x="89" y="51"/>
                    <a:pt x="89" y="51"/>
                    <a:pt x="89" y="51"/>
                  </a:cubicBezTo>
                  <a:cubicBezTo>
                    <a:pt x="10" y="2"/>
                    <a:pt x="10" y="2"/>
                    <a:pt x="10" y="2"/>
                  </a:cubicBezTo>
                  <a:cubicBezTo>
                    <a:pt x="7" y="0"/>
                    <a:pt x="3" y="1"/>
                    <a:pt x="2" y="3"/>
                  </a:cubicBezTo>
                  <a:cubicBezTo>
                    <a:pt x="0" y="6"/>
                    <a:pt x="1" y="10"/>
                    <a:pt x="4" y="12"/>
                  </a:cubicBezTo>
                  <a:cubicBezTo>
                    <a:pt x="78" y="58"/>
                    <a:pt x="78" y="58"/>
                    <a:pt x="78" y="58"/>
                  </a:cubicBezTo>
                  <a:cubicBezTo>
                    <a:pt x="4" y="105"/>
                    <a:pt x="4" y="105"/>
                    <a:pt x="4" y="105"/>
                  </a:cubicBezTo>
                  <a:cubicBezTo>
                    <a:pt x="3" y="105"/>
                    <a:pt x="3" y="105"/>
                    <a:pt x="3" y="105"/>
                  </a:cubicBezTo>
                  <a:cubicBezTo>
                    <a:pt x="3" y="105"/>
                    <a:pt x="3" y="105"/>
                    <a:pt x="3" y="105"/>
                  </a:cubicBezTo>
                  <a:cubicBezTo>
                    <a:pt x="2" y="106"/>
                    <a:pt x="2" y="106"/>
                    <a:pt x="2" y="106"/>
                  </a:cubicBezTo>
                  <a:cubicBezTo>
                    <a:pt x="2" y="106"/>
                    <a:pt x="2" y="106"/>
                    <a:pt x="2" y="106"/>
                  </a:cubicBezTo>
                  <a:cubicBezTo>
                    <a:pt x="2" y="107"/>
                    <a:pt x="2" y="107"/>
                    <a:pt x="2" y="107"/>
                  </a:cubicBezTo>
                  <a:cubicBezTo>
                    <a:pt x="2" y="107"/>
                    <a:pt x="2" y="107"/>
                    <a:pt x="2" y="107"/>
                  </a:cubicBezTo>
                  <a:cubicBezTo>
                    <a:pt x="2" y="107"/>
                    <a:pt x="2" y="107"/>
                    <a:pt x="2" y="107"/>
                  </a:cubicBezTo>
                  <a:cubicBezTo>
                    <a:pt x="1" y="108"/>
                    <a:pt x="1" y="108"/>
                    <a:pt x="1" y="108"/>
                  </a:cubicBezTo>
                  <a:cubicBezTo>
                    <a:pt x="1" y="108"/>
                    <a:pt x="1" y="108"/>
                    <a:pt x="1" y="108"/>
                  </a:cubicBezTo>
                  <a:cubicBezTo>
                    <a:pt x="1" y="109"/>
                    <a:pt x="1" y="109"/>
                    <a:pt x="1" y="109"/>
                  </a:cubicBezTo>
                  <a:cubicBezTo>
                    <a:pt x="1" y="109"/>
                    <a:pt x="1" y="109"/>
                    <a:pt x="1" y="109"/>
                  </a:cubicBezTo>
                  <a:cubicBezTo>
                    <a:pt x="1" y="110"/>
                    <a:pt x="1" y="110"/>
                    <a:pt x="1" y="110"/>
                  </a:cubicBezTo>
                  <a:cubicBezTo>
                    <a:pt x="1" y="110"/>
                    <a:pt x="1" y="110"/>
                    <a:pt x="1" y="110"/>
                  </a:cubicBezTo>
                  <a:cubicBezTo>
                    <a:pt x="1" y="111"/>
                    <a:pt x="1" y="111"/>
                    <a:pt x="1" y="111"/>
                  </a:cubicBezTo>
                  <a:cubicBezTo>
                    <a:pt x="1" y="112"/>
                    <a:pt x="1" y="112"/>
                    <a:pt x="1" y="112"/>
                  </a:cubicBezTo>
                  <a:cubicBezTo>
                    <a:pt x="1" y="112"/>
                    <a:pt x="1" y="112"/>
                    <a:pt x="1" y="112"/>
                  </a:cubicBezTo>
                  <a:cubicBezTo>
                    <a:pt x="1" y="113"/>
                    <a:pt x="1" y="113"/>
                    <a:pt x="1" y="113"/>
                  </a:cubicBezTo>
                  <a:cubicBezTo>
                    <a:pt x="2" y="113"/>
                    <a:pt x="2" y="113"/>
                    <a:pt x="2" y="113"/>
                  </a:cubicBezTo>
                  <a:cubicBezTo>
                    <a:pt x="2" y="113"/>
                    <a:pt x="2" y="113"/>
                    <a:pt x="2" y="113"/>
                  </a:cubicBezTo>
                  <a:cubicBezTo>
                    <a:pt x="2" y="114"/>
                    <a:pt x="2" y="114"/>
                    <a:pt x="3" y="114"/>
                  </a:cubicBezTo>
                  <a:cubicBezTo>
                    <a:pt x="3" y="114"/>
                    <a:pt x="3" y="114"/>
                    <a:pt x="3" y="114"/>
                  </a:cubicBezTo>
                  <a:cubicBezTo>
                    <a:pt x="4" y="115"/>
                    <a:pt x="4" y="115"/>
                    <a:pt x="4" y="115"/>
                  </a:cubicBezTo>
                  <a:cubicBezTo>
                    <a:pt x="78" y="161"/>
                    <a:pt x="78" y="161"/>
                    <a:pt x="78" y="161"/>
                  </a:cubicBezTo>
                  <a:cubicBezTo>
                    <a:pt x="4" y="208"/>
                    <a:pt x="4" y="208"/>
                    <a:pt x="4" y="208"/>
                  </a:cubicBezTo>
                  <a:cubicBezTo>
                    <a:pt x="1" y="210"/>
                    <a:pt x="0" y="213"/>
                    <a:pt x="2" y="216"/>
                  </a:cubicBezTo>
                  <a:cubicBezTo>
                    <a:pt x="3" y="218"/>
                    <a:pt x="5" y="219"/>
                    <a:pt x="7" y="219"/>
                  </a:cubicBezTo>
                  <a:cubicBezTo>
                    <a:pt x="8" y="219"/>
                    <a:pt x="9" y="219"/>
                    <a:pt x="10" y="218"/>
                  </a:cubicBezTo>
                  <a:cubicBezTo>
                    <a:pt x="89" y="169"/>
                    <a:pt x="89" y="169"/>
                    <a:pt x="89" y="169"/>
                  </a:cubicBezTo>
                  <a:cubicBezTo>
                    <a:pt x="168" y="218"/>
                    <a:pt x="168" y="218"/>
                    <a:pt x="168" y="218"/>
                  </a:cubicBezTo>
                  <a:cubicBezTo>
                    <a:pt x="169" y="219"/>
                    <a:pt x="170" y="219"/>
                    <a:pt x="171" y="219"/>
                  </a:cubicBezTo>
                  <a:cubicBezTo>
                    <a:pt x="173" y="219"/>
                    <a:pt x="175" y="218"/>
                    <a:pt x="176" y="216"/>
                  </a:cubicBezTo>
                  <a:cubicBezTo>
                    <a:pt x="178" y="213"/>
                    <a:pt x="177" y="210"/>
                    <a:pt x="174" y="208"/>
                  </a:cubicBezTo>
                  <a:close/>
                  <a:moveTo>
                    <a:pt x="18" y="110"/>
                  </a:moveTo>
                  <a:cubicBezTo>
                    <a:pt x="89" y="65"/>
                    <a:pt x="89" y="65"/>
                    <a:pt x="89" y="65"/>
                  </a:cubicBezTo>
                  <a:cubicBezTo>
                    <a:pt x="160" y="110"/>
                    <a:pt x="160" y="110"/>
                    <a:pt x="160" y="110"/>
                  </a:cubicBezTo>
                  <a:cubicBezTo>
                    <a:pt x="89" y="154"/>
                    <a:pt x="89" y="154"/>
                    <a:pt x="89" y="154"/>
                  </a:cubicBezTo>
                  <a:lnTo>
                    <a:pt x="18" y="11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1" name="Freeform 46"/>
            <p:cNvSpPr>
              <a:spLocks/>
            </p:cNvSpPr>
            <p:nvPr/>
          </p:nvSpPr>
          <p:spPr bwMode="gray">
            <a:xfrm>
              <a:off x="8642650" y="5386708"/>
              <a:ext cx="346075" cy="112712"/>
            </a:xfrm>
            <a:custGeom>
              <a:avLst/>
              <a:gdLst>
                <a:gd name="T0" fmla="*/ 250 w 250"/>
                <a:gd name="T1" fmla="*/ 72 h 81"/>
                <a:gd name="T2" fmla="*/ 241 w 250"/>
                <a:gd name="T3" fmla="*/ 81 h 81"/>
                <a:gd name="T4" fmla="*/ 9 w 250"/>
                <a:gd name="T5" fmla="*/ 81 h 81"/>
                <a:gd name="T6" fmla="*/ 0 w 250"/>
                <a:gd name="T7" fmla="*/ 72 h 81"/>
                <a:gd name="T8" fmla="*/ 0 w 250"/>
                <a:gd name="T9" fmla="*/ 9 h 81"/>
                <a:gd name="T10" fmla="*/ 9 w 250"/>
                <a:gd name="T11" fmla="*/ 0 h 81"/>
                <a:gd name="T12" fmla="*/ 241 w 250"/>
                <a:gd name="T13" fmla="*/ 0 h 81"/>
                <a:gd name="T14" fmla="*/ 250 w 250"/>
                <a:gd name="T15" fmla="*/ 9 h 81"/>
                <a:gd name="T16" fmla="*/ 250 w 250"/>
                <a:gd name="T17"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81">
                  <a:moveTo>
                    <a:pt x="250" y="72"/>
                  </a:moveTo>
                  <a:cubicBezTo>
                    <a:pt x="250" y="77"/>
                    <a:pt x="246" y="81"/>
                    <a:pt x="241" y="81"/>
                  </a:cubicBezTo>
                  <a:cubicBezTo>
                    <a:pt x="9" y="81"/>
                    <a:pt x="9" y="81"/>
                    <a:pt x="9" y="81"/>
                  </a:cubicBezTo>
                  <a:cubicBezTo>
                    <a:pt x="4" y="81"/>
                    <a:pt x="0" y="77"/>
                    <a:pt x="0" y="72"/>
                  </a:cubicBezTo>
                  <a:cubicBezTo>
                    <a:pt x="0" y="9"/>
                    <a:pt x="0" y="9"/>
                    <a:pt x="0" y="9"/>
                  </a:cubicBezTo>
                  <a:cubicBezTo>
                    <a:pt x="0" y="4"/>
                    <a:pt x="4" y="0"/>
                    <a:pt x="9" y="0"/>
                  </a:cubicBezTo>
                  <a:cubicBezTo>
                    <a:pt x="241" y="0"/>
                    <a:pt x="241" y="0"/>
                    <a:pt x="241" y="0"/>
                  </a:cubicBezTo>
                  <a:cubicBezTo>
                    <a:pt x="246" y="0"/>
                    <a:pt x="250" y="4"/>
                    <a:pt x="250" y="9"/>
                  </a:cubicBezTo>
                  <a:lnTo>
                    <a:pt x="250" y="7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2" name="Freeform 47"/>
            <p:cNvSpPr>
              <a:spLocks/>
            </p:cNvSpPr>
            <p:nvPr/>
          </p:nvSpPr>
          <p:spPr bwMode="gray">
            <a:xfrm>
              <a:off x="8642650" y="5405758"/>
              <a:ext cx="327025" cy="93662"/>
            </a:xfrm>
            <a:custGeom>
              <a:avLst/>
              <a:gdLst>
                <a:gd name="T0" fmla="*/ 22 w 236"/>
                <a:gd name="T1" fmla="*/ 55 h 68"/>
                <a:gd name="T2" fmla="*/ 14 w 236"/>
                <a:gd name="T3" fmla="*/ 46 h 68"/>
                <a:gd name="T4" fmla="*/ 14 w 236"/>
                <a:gd name="T5" fmla="*/ 0 h 68"/>
                <a:gd name="T6" fmla="*/ 0 w 236"/>
                <a:gd name="T7" fmla="*/ 0 h 68"/>
                <a:gd name="T8" fmla="*/ 0 w 236"/>
                <a:gd name="T9" fmla="*/ 59 h 68"/>
                <a:gd name="T10" fmla="*/ 9 w 236"/>
                <a:gd name="T11" fmla="*/ 68 h 68"/>
                <a:gd name="T12" fmla="*/ 236 w 236"/>
                <a:gd name="T13" fmla="*/ 68 h 68"/>
                <a:gd name="T14" fmla="*/ 236 w 236"/>
                <a:gd name="T15" fmla="*/ 55 h 68"/>
                <a:gd name="T16" fmla="*/ 22 w 236"/>
                <a:gd name="T17" fmla="*/ 5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68">
                  <a:moveTo>
                    <a:pt x="22" y="55"/>
                  </a:moveTo>
                  <a:cubicBezTo>
                    <a:pt x="17" y="55"/>
                    <a:pt x="14" y="51"/>
                    <a:pt x="14" y="46"/>
                  </a:cubicBezTo>
                  <a:cubicBezTo>
                    <a:pt x="14" y="0"/>
                    <a:pt x="14" y="0"/>
                    <a:pt x="14" y="0"/>
                  </a:cubicBezTo>
                  <a:cubicBezTo>
                    <a:pt x="0" y="0"/>
                    <a:pt x="0" y="0"/>
                    <a:pt x="0" y="0"/>
                  </a:cubicBezTo>
                  <a:cubicBezTo>
                    <a:pt x="0" y="59"/>
                    <a:pt x="0" y="59"/>
                    <a:pt x="0" y="59"/>
                  </a:cubicBezTo>
                  <a:cubicBezTo>
                    <a:pt x="0" y="64"/>
                    <a:pt x="4" y="68"/>
                    <a:pt x="9" y="68"/>
                  </a:cubicBezTo>
                  <a:cubicBezTo>
                    <a:pt x="236" y="68"/>
                    <a:pt x="236" y="68"/>
                    <a:pt x="236" y="68"/>
                  </a:cubicBezTo>
                  <a:cubicBezTo>
                    <a:pt x="236" y="55"/>
                    <a:pt x="236" y="55"/>
                    <a:pt x="236" y="55"/>
                  </a:cubicBezTo>
                  <a:lnTo>
                    <a:pt x="22" y="5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3" name="Freeform 48"/>
            <p:cNvSpPr>
              <a:spLocks/>
            </p:cNvSpPr>
            <p:nvPr/>
          </p:nvSpPr>
          <p:spPr bwMode="gray">
            <a:xfrm>
              <a:off x="8642650" y="5386708"/>
              <a:ext cx="346075" cy="112712"/>
            </a:xfrm>
            <a:custGeom>
              <a:avLst/>
              <a:gdLst>
                <a:gd name="T0" fmla="*/ 241 w 250"/>
                <a:gd name="T1" fmla="*/ 81 h 81"/>
                <a:gd name="T2" fmla="*/ 236 w 250"/>
                <a:gd name="T3" fmla="*/ 81 h 81"/>
                <a:gd name="T4" fmla="*/ 236 w 250"/>
                <a:gd name="T5" fmla="*/ 22 h 81"/>
                <a:gd name="T6" fmla="*/ 228 w 250"/>
                <a:gd name="T7" fmla="*/ 13 h 81"/>
                <a:gd name="T8" fmla="*/ 0 w 250"/>
                <a:gd name="T9" fmla="*/ 13 h 81"/>
                <a:gd name="T10" fmla="*/ 0 w 250"/>
                <a:gd name="T11" fmla="*/ 9 h 81"/>
                <a:gd name="T12" fmla="*/ 9 w 250"/>
                <a:gd name="T13" fmla="*/ 0 h 81"/>
                <a:gd name="T14" fmla="*/ 241 w 250"/>
                <a:gd name="T15" fmla="*/ 0 h 81"/>
                <a:gd name="T16" fmla="*/ 250 w 250"/>
                <a:gd name="T17" fmla="*/ 9 h 81"/>
                <a:gd name="T18" fmla="*/ 250 w 250"/>
                <a:gd name="T19" fmla="*/ 72 h 81"/>
                <a:gd name="T20" fmla="*/ 241 w 250"/>
                <a:gd name="T2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81">
                  <a:moveTo>
                    <a:pt x="241" y="81"/>
                  </a:moveTo>
                  <a:cubicBezTo>
                    <a:pt x="236" y="81"/>
                    <a:pt x="236" y="81"/>
                    <a:pt x="236" y="81"/>
                  </a:cubicBezTo>
                  <a:cubicBezTo>
                    <a:pt x="236" y="22"/>
                    <a:pt x="236" y="22"/>
                    <a:pt x="236" y="22"/>
                  </a:cubicBezTo>
                  <a:cubicBezTo>
                    <a:pt x="236" y="17"/>
                    <a:pt x="232" y="13"/>
                    <a:pt x="228" y="13"/>
                  </a:cubicBezTo>
                  <a:cubicBezTo>
                    <a:pt x="0" y="13"/>
                    <a:pt x="0" y="13"/>
                    <a:pt x="0" y="13"/>
                  </a:cubicBezTo>
                  <a:cubicBezTo>
                    <a:pt x="0" y="9"/>
                    <a:pt x="0" y="9"/>
                    <a:pt x="0" y="9"/>
                  </a:cubicBezTo>
                  <a:cubicBezTo>
                    <a:pt x="0" y="4"/>
                    <a:pt x="4" y="0"/>
                    <a:pt x="9" y="0"/>
                  </a:cubicBezTo>
                  <a:cubicBezTo>
                    <a:pt x="241" y="0"/>
                    <a:pt x="241" y="0"/>
                    <a:pt x="241" y="0"/>
                  </a:cubicBezTo>
                  <a:cubicBezTo>
                    <a:pt x="246" y="0"/>
                    <a:pt x="250" y="4"/>
                    <a:pt x="250" y="9"/>
                  </a:cubicBezTo>
                  <a:cubicBezTo>
                    <a:pt x="250" y="72"/>
                    <a:pt x="250" y="72"/>
                    <a:pt x="250" y="72"/>
                  </a:cubicBezTo>
                  <a:cubicBezTo>
                    <a:pt x="250" y="77"/>
                    <a:pt x="246" y="81"/>
                    <a:pt x="241" y="8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4" name="Oval 49"/>
            <p:cNvSpPr>
              <a:spLocks noChangeArrowheads="1"/>
            </p:cNvSpPr>
            <p:nvPr/>
          </p:nvSpPr>
          <p:spPr bwMode="gray">
            <a:xfrm>
              <a:off x="8674400"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5" name="Oval 50"/>
            <p:cNvSpPr>
              <a:spLocks noChangeArrowheads="1"/>
            </p:cNvSpPr>
            <p:nvPr/>
          </p:nvSpPr>
          <p:spPr bwMode="gray">
            <a:xfrm>
              <a:off x="8693450" y="5474020"/>
              <a:ext cx="49213"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6" name="Freeform 51"/>
            <p:cNvSpPr>
              <a:spLocks/>
            </p:cNvSpPr>
            <p:nvPr/>
          </p:nvSpPr>
          <p:spPr bwMode="gray">
            <a:xfrm>
              <a:off x="8693450"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7" name="Oval 52"/>
            <p:cNvSpPr>
              <a:spLocks noChangeArrowheads="1"/>
            </p:cNvSpPr>
            <p:nvPr/>
          </p:nvSpPr>
          <p:spPr bwMode="gray">
            <a:xfrm>
              <a:off x="8869662"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8" name="Oval 53"/>
            <p:cNvSpPr>
              <a:spLocks noChangeArrowheads="1"/>
            </p:cNvSpPr>
            <p:nvPr/>
          </p:nvSpPr>
          <p:spPr bwMode="gray">
            <a:xfrm>
              <a:off x="8887125" y="5474020"/>
              <a:ext cx="50800"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9" name="Freeform 54"/>
            <p:cNvSpPr>
              <a:spLocks/>
            </p:cNvSpPr>
            <p:nvPr/>
          </p:nvSpPr>
          <p:spPr bwMode="gray">
            <a:xfrm>
              <a:off x="8887125"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0" name="Freeform 55"/>
            <p:cNvSpPr>
              <a:spLocks noEditPoints="1"/>
            </p:cNvSpPr>
            <p:nvPr/>
          </p:nvSpPr>
          <p:spPr bwMode="gray">
            <a:xfrm>
              <a:off x="8631537" y="4907283"/>
              <a:ext cx="368300" cy="223837"/>
            </a:xfrm>
            <a:custGeom>
              <a:avLst/>
              <a:gdLst>
                <a:gd name="T0" fmla="*/ 258 w 266"/>
                <a:gd name="T1" fmla="*/ 0 h 163"/>
                <a:gd name="T2" fmla="*/ 8 w 266"/>
                <a:gd name="T3" fmla="*/ 0 h 163"/>
                <a:gd name="T4" fmla="*/ 0 w 266"/>
                <a:gd name="T5" fmla="*/ 8 h 163"/>
                <a:gd name="T6" fmla="*/ 8 w 266"/>
                <a:gd name="T7" fmla="*/ 16 h 163"/>
                <a:gd name="T8" fmla="*/ 23 w 266"/>
                <a:gd name="T9" fmla="*/ 16 h 163"/>
                <a:gd name="T10" fmla="*/ 23 w 266"/>
                <a:gd name="T11" fmla="*/ 102 h 163"/>
                <a:gd name="T12" fmla="*/ 17 w 266"/>
                <a:gd name="T13" fmla="*/ 102 h 163"/>
                <a:gd name="T14" fmla="*/ 8 w 266"/>
                <a:gd name="T15" fmla="*/ 111 h 163"/>
                <a:gd name="T16" fmla="*/ 8 w 266"/>
                <a:gd name="T17" fmla="*/ 155 h 163"/>
                <a:gd name="T18" fmla="*/ 17 w 266"/>
                <a:gd name="T19" fmla="*/ 163 h 163"/>
                <a:gd name="T20" fmla="*/ 249 w 266"/>
                <a:gd name="T21" fmla="*/ 163 h 163"/>
                <a:gd name="T22" fmla="*/ 258 w 266"/>
                <a:gd name="T23" fmla="*/ 155 h 163"/>
                <a:gd name="T24" fmla="*/ 258 w 266"/>
                <a:gd name="T25" fmla="*/ 111 h 163"/>
                <a:gd name="T26" fmla="*/ 249 w 266"/>
                <a:gd name="T27" fmla="*/ 102 h 163"/>
                <a:gd name="T28" fmla="*/ 243 w 266"/>
                <a:gd name="T29" fmla="*/ 102 h 163"/>
                <a:gd name="T30" fmla="*/ 243 w 266"/>
                <a:gd name="T31" fmla="*/ 16 h 163"/>
                <a:gd name="T32" fmla="*/ 258 w 266"/>
                <a:gd name="T33" fmla="*/ 16 h 163"/>
                <a:gd name="T34" fmla="*/ 266 w 266"/>
                <a:gd name="T35" fmla="*/ 8 h 163"/>
                <a:gd name="T36" fmla="*/ 258 w 266"/>
                <a:gd name="T37" fmla="*/ 0 h 163"/>
                <a:gd name="T38" fmla="*/ 189 w 266"/>
                <a:gd name="T39" fmla="*/ 16 h 163"/>
                <a:gd name="T40" fmla="*/ 189 w 266"/>
                <a:gd name="T41" fmla="*/ 102 h 163"/>
                <a:gd name="T42" fmla="*/ 160 w 266"/>
                <a:gd name="T43" fmla="*/ 102 h 163"/>
                <a:gd name="T44" fmla="*/ 160 w 266"/>
                <a:gd name="T45" fmla="*/ 16 h 163"/>
                <a:gd name="T46" fmla="*/ 189 w 266"/>
                <a:gd name="T47" fmla="*/ 16 h 163"/>
                <a:gd name="T48" fmla="*/ 148 w 266"/>
                <a:gd name="T49" fmla="*/ 16 h 163"/>
                <a:gd name="T50" fmla="*/ 148 w 266"/>
                <a:gd name="T51" fmla="*/ 102 h 163"/>
                <a:gd name="T52" fmla="*/ 118 w 266"/>
                <a:gd name="T53" fmla="*/ 102 h 163"/>
                <a:gd name="T54" fmla="*/ 118 w 266"/>
                <a:gd name="T55" fmla="*/ 16 h 163"/>
                <a:gd name="T56" fmla="*/ 148 w 266"/>
                <a:gd name="T57" fmla="*/ 16 h 163"/>
                <a:gd name="T58" fmla="*/ 106 w 266"/>
                <a:gd name="T59" fmla="*/ 16 h 163"/>
                <a:gd name="T60" fmla="*/ 106 w 266"/>
                <a:gd name="T61" fmla="*/ 102 h 163"/>
                <a:gd name="T62" fmla="*/ 77 w 266"/>
                <a:gd name="T63" fmla="*/ 102 h 163"/>
                <a:gd name="T64" fmla="*/ 77 w 266"/>
                <a:gd name="T65" fmla="*/ 16 h 163"/>
                <a:gd name="T66" fmla="*/ 106 w 266"/>
                <a:gd name="T67" fmla="*/ 16 h 163"/>
                <a:gd name="T68" fmla="*/ 35 w 266"/>
                <a:gd name="T69" fmla="*/ 16 h 163"/>
                <a:gd name="T70" fmla="*/ 65 w 266"/>
                <a:gd name="T71" fmla="*/ 16 h 163"/>
                <a:gd name="T72" fmla="*/ 65 w 266"/>
                <a:gd name="T73" fmla="*/ 102 h 163"/>
                <a:gd name="T74" fmla="*/ 35 w 266"/>
                <a:gd name="T75" fmla="*/ 102 h 163"/>
                <a:gd name="T76" fmla="*/ 35 w 266"/>
                <a:gd name="T77" fmla="*/ 16 h 163"/>
                <a:gd name="T78" fmla="*/ 201 w 266"/>
                <a:gd name="T79" fmla="*/ 102 h 163"/>
                <a:gd name="T80" fmla="*/ 201 w 266"/>
                <a:gd name="T81" fmla="*/ 16 h 163"/>
                <a:gd name="T82" fmla="*/ 231 w 266"/>
                <a:gd name="T83" fmla="*/ 16 h 163"/>
                <a:gd name="T84" fmla="*/ 231 w 266"/>
                <a:gd name="T85" fmla="*/ 102 h 163"/>
                <a:gd name="T86" fmla="*/ 201 w 266"/>
                <a:gd name="T87" fmla="*/ 10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163">
                  <a:moveTo>
                    <a:pt x="258" y="0"/>
                  </a:moveTo>
                  <a:cubicBezTo>
                    <a:pt x="8" y="0"/>
                    <a:pt x="8" y="0"/>
                    <a:pt x="8" y="0"/>
                  </a:cubicBezTo>
                  <a:cubicBezTo>
                    <a:pt x="4" y="0"/>
                    <a:pt x="0" y="4"/>
                    <a:pt x="0" y="8"/>
                  </a:cubicBezTo>
                  <a:cubicBezTo>
                    <a:pt x="0" y="13"/>
                    <a:pt x="4" y="16"/>
                    <a:pt x="8" y="16"/>
                  </a:cubicBezTo>
                  <a:cubicBezTo>
                    <a:pt x="23" y="16"/>
                    <a:pt x="23" y="16"/>
                    <a:pt x="23" y="16"/>
                  </a:cubicBezTo>
                  <a:cubicBezTo>
                    <a:pt x="23" y="102"/>
                    <a:pt x="23" y="102"/>
                    <a:pt x="23" y="102"/>
                  </a:cubicBezTo>
                  <a:cubicBezTo>
                    <a:pt x="17" y="102"/>
                    <a:pt x="17" y="102"/>
                    <a:pt x="17" y="102"/>
                  </a:cubicBezTo>
                  <a:cubicBezTo>
                    <a:pt x="12" y="102"/>
                    <a:pt x="8" y="106"/>
                    <a:pt x="8" y="111"/>
                  </a:cubicBezTo>
                  <a:cubicBezTo>
                    <a:pt x="8" y="155"/>
                    <a:pt x="8" y="155"/>
                    <a:pt x="8" y="155"/>
                  </a:cubicBezTo>
                  <a:cubicBezTo>
                    <a:pt x="8" y="160"/>
                    <a:pt x="12" y="163"/>
                    <a:pt x="17" y="163"/>
                  </a:cubicBezTo>
                  <a:cubicBezTo>
                    <a:pt x="249" y="163"/>
                    <a:pt x="249" y="163"/>
                    <a:pt x="249" y="163"/>
                  </a:cubicBezTo>
                  <a:cubicBezTo>
                    <a:pt x="254" y="163"/>
                    <a:pt x="258" y="160"/>
                    <a:pt x="258" y="155"/>
                  </a:cubicBezTo>
                  <a:cubicBezTo>
                    <a:pt x="258" y="111"/>
                    <a:pt x="258" y="111"/>
                    <a:pt x="258" y="111"/>
                  </a:cubicBezTo>
                  <a:cubicBezTo>
                    <a:pt x="258" y="106"/>
                    <a:pt x="254" y="102"/>
                    <a:pt x="249" y="102"/>
                  </a:cubicBezTo>
                  <a:cubicBezTo>
                    <a:pt x="243" y="102"/>
                    <a:pt x="243" y="102"/>
                    <a:pt x="243" y="102"/>
                  </a:cubicBezTo>
                  <a:cubicBezTo>
                    <a:pt x="243" y="16"/>
                    <a:pt x="243" y="16"/>
                    <a:pt x="243" y="16"/>
                  </a:cubicBezTo>
                  <a:cubicBezTo>
                    <a:pt x="258" y="16"/>
                    <a:pt x="258" y="16"/>
                    <a:pt x="258" y="16"/>
                  </a:cubicBezTo>
                  <a:cubicBezTo>
                    <a:pt x="262" y="16"/>
                    <a:pt x="266" y="13"/>
                    <a:pt x="266" y="8"/>
                  </a:cubicBezTo>
                  <a:cubicBezTo>
                    <a:pt x="266" y="4"/>
                    <a:pt x="262" y="0"/>
                    <a:pt x="258" y="0"/>
                  </a:cubicBezTo>
                  <a:close/>
                  <a:moveTo>
                    <a:pt x="189" y="16"/>
                  </a:moveTo>
                  <a:cubicBezTo>
                    <a:pt x="189" y="102"/>
                    <a:pt x="189" y="102"/>
                    <a:pt x="189" y="102"/>
                  </a:cubicBezTo>
                  <a:cubicBezTo>
                    <a:pt x="160" y="102"/>
                    <a:pt x="160" y="102"/>
                    <a:pt x="160" y="102"/>
                  </a:cubicBezTo>
                  <a:cubicBezTo>
                    <a:pt x="160" y="16"/>
                    <a:pt x="160" y="16"/>
                    <a:pt x="160" y="16"/>
                  </a:cubicBezTo>
                  <a:lnTo>
                    <a:pt x="189" y="16"/>
                  </a:lnTo>
                  <a:close/>
                  <a:moveTo>
                    <a:pt x="148" y="16"/>
                  </a:moveTo>
                  <a:cubicBezTo>
                    <a:pt x="148" y="102"/>
                    <a:pt x="148" y="102"/>
                    <a:pt x="148" y="102"/>
                  </a:cubicBezTo>
                  <a:cubicBezTo>
                    <a:pt x="118" y="102"/>
                    <a:pt x="118" y="102"/>
                    <a:pt x="118" y="102"/>
                  </a:cubicBezTo>
                  <a:cubicBezTo>
                    <a:pt x="118" y="16"/>
                    <a:pt x="118" y="16"/>
                    <a:pt x="118" y="16"/>
                  </a:cubicBezTo>
                  <a:lnTo>
                    <a:pt x="148" y="16"/>
                  </a:lnTo>
                  <a:close/>
                  <a:moveTo>
                    <a:pt x="106" y="16"/>
                  </a:moveTo>
                  <a:cubicBezTo>
                    <a:pt x="106" y="102"/>
                    <a:pt x="106" y="102"/>
                    <a:pt x="106" y="102"/>
                  </a:cubicBezTo>
                  <a:cubicBezTo>
                    <a:pt x="77" y="102"/>
                    <a:pt x="77" y="102"/>
                    <a:pt x="77" y="102"/>
                  </a:cubicBezTo>
                  <a:cubicBezTo>
                    <a:pt x="77" y="16"/>
                    <a:pt x="77" y="16"/>
                    <a:pt x="77" y="16"/>
                  </a:cubicBezTo>
                  <a:lnTo>
                    <a:pt x="106" y="16"/>
                  </a:lnTo>
                  <a:close/>
                  <a:moveTo>
                    <a:pt x="35" y="16"/>
                  </a:moveTo>
                  <a:cubicBezTo>
                    <a:pt x="65" y="16"/>
                    <a:pt x="65" y="16"/>
                    <a:pt x="65" y="16"/>
                  </a:cubicBezTo>
                  <a:cubicBezTo>
                    <a:pt x="65" y="102"/>
                    <a:pt x="65" y="102"/>
                    <a:pt x="65" y="102"/>
                  </a:cubicBezTo>
                  <a:cubicBezTo>
                    <a:pt x="35" y="102"/>
                    <a:pt x="35" y="102"/>
                    <a:pt x="35" y="102"/>
                  </a:cubicBezTo>
                  <a:lnTo>
                    <a:pt x="35" y="16"/>
                  </a:lnTo>
                  <a:close/>
                  <a:moveTo>
                    <a:pt x="201" y="102"/>
                  </a:moveTo>
                  <a:cubicBezTo>
                    <a:pt x="201" y="16"/>
                    <a:pt x="201" y="16"/>
                    <a:pt x="201" y="16"/>
                  </a:cubicBezTo>
                  <a:cubicBezTo>
                    <a:pt x="231" y="16"/>
                    <a:pt x="231" y="16"/>
                    <a:pt x="231" y="16"/>
                  </a:cubicBezTo>
                  <a:cubicBezTo>
                    <a:pt x="231" y="102"/>
                    <a:pt x="231" y="102"/>
                    <a:pt x="231" y="102"/>
                  </a:cubicBezTo>
                  <a:lnTo>
                    <a:pt x="201" y="10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1" name="Freeform 56"/>
            <p:cNvSpPr>
              <a:spLocks/>
            </p:cNvSpPr>
            <p:nvPr/>
          </p:nvSpPr>
          <p:spPr bwMode="gray">
            <a:xfrm>
              <a:off x="8642650" y="5067620"/>
              <a:ext cx="327025" cy="63500"/>
            </a:xfrm>
            <a:custGeom>
              <a:avLst/>
              <a:gdLst>
                <a:gd name="T0" fmla="*/ 22 w 236"/>
                <a:gd name="T1" fmla="*/ 34 h 47"/>
                <a:gd name="T2" fmla="*/ 14 w 236"/>
                <a:gd name="T3" fmla="*/ 25 h 47"/>
                <a:gd name="T4" fmla="*/ 14 w 236"/>
                <a:gd name="T5" fmla="*/ 0 h 47"/>
                <a:gd name="T6" fmla="*/ 0 w 236"/>
                <a:gd name="T7" fmla="*/ 0 h 47"/>
                <a:gd name="T8" fmla="*/ 0 w 236"/>
                <a:gd name="T9" fmla="*/ 39 h 47"/>
                <a:gd name="T10" fmla="*/ 9 w 236"/>
                <a:gd name="T11" fmla="*/ 47 h 47"/>
                <a:gd name="T12" fmla="*/ 236 w 236"/>
                <a:gd name="T13" fmla="*/ 47 h 47"/>
                <a:gd name="T14" fmla="*/ 236 w 236"/>
                <a:gd name="T15" fmla="*/ 34 h 47"/>
                <a:gd name="T16" fmla="*/ 22 w 236"/>
                <a:gd name="T1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47">
                  <a:moveTo>
                    <a:pt x="22" y="34"/>
                  </a:moveTo>
                  <a:cubicBezTo>
                    <a:pt x="17" y="34"/>
                    <a:pt x="14" y="30"/>
                    <a:pt x="14" y="25"/>
                  </a:cubicBezTo>
                  <a:cubicBezTo>
                    <a:pt x="14" y="0"/>
                    <a:pt x="14" y="0"/>
                    <a:pt x="14" y="0"/>
                  </a:cubicBezTo>
                  <a:cubicBezTo>
                    <a:pt x="0" y="0"/>
                    <a:pt x="0" y="0"/>
                    <a:pt x="0" y="0"/>
                  </a:cubicBezTo>
                  <a:cubicBezTo>
                    <a:pt x="0" y="39"/>
                    <a:pt x="0" y="39"/>
                    <a:pt x="0" y="39"/>
                  </a:cubicBezTo>
                  <a:cubicBezTo>
                    <a:pt x="0" y="44"/>
                    <a:pt x="4" y="47"/>
                    <a:pt x="9" y="47"/>
                  </a:cubicBezTo>
                  <a:cubicBezTo>
                    <a:pt x="236" y="47"/>
                    <a:pt x="236" y="47"/>
                    <a:pt x="236" y="47"/>
                  </a:cubicBezTo>
                  <a:cubicBezTo>
                    <a:pt x="236" y="34"/>
                    <a:pt x="236" y="34"/>
                    <a:pt x="236" y="34"/>
                  </a:cubicBezTo>
                  <a:lnTo>
                    <a:pt x="22" y="34"/>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2" name="Freeform 57"/>
            <p:cNvSpPr>
              <a:spLocks/>
            </p:cNvSpPr>
            <p:nvPr/>
          </p:nvSpPr>
          <p:spPr bwMode="gray">
            <a:xfrm>
              <a:off x="8642650" y="5046983"/>
              <a:ext cx="346075" cy="84137"/>
            </a:xfrm>
            <a:custGeom>
              <a:avLst/>
              <a:gdLst>
                <a:gd name="T0" fmla="*/ 241 w 250"/>
                <a:gd name="T1" fmla="*/ 61 h 61"/>
                <a:gd name="T2" fmla="*/ 236 w 250"/>
                <a:gd name="T3" fmla="*/ 61 h 61"/>
                <a:gd name="T4" fmla="*/ 236 w 250"/>
                <a:gd name="T5" fmla="*/ 22 h 61"/>
                <a:gd name="T6" fmla="*/ 228 w 250"/>
                <a:gd name="T7" fmla="*/ 14 h 61"/>
                <a:gd name="T8" fmla="*/ 0 w 250"/>
                <a:gd name="T9" fmla="*/ 14 h 61"/>
                <a:gd name="T10" fmla="*/ 0 w 250"/>
                <a:gd name="T11" fmla="*/ 9 h 61"/>
                <a:gd name="T12" fmla="*/ 9 w 250"/>
                <a:gd name="T13" fmla="*/ 0 h 61"/>
                <a:gd name="T14" fmla="*/ 241 w 250"/>
                <a:gd name="T15" fmla="*/ 0 h 61"/>
                <a:gd name="T16" fmla="*/ 250 w 250"/>
                <a:gd name="T17" fmla="*/ 9 h 61"/>
                <a:gd name="T18" fmla="*/ 250 w 250"/>
                <a:gd name="T19" fmla="*/ 53 h 61"/>
                <a:gd name="T20" fmla="*/ 241 w 250"/>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61">
                  <a:moveTo>
                    <a:pt x="241" y="61"/>
                  </a:moveTo>
                  <a:cubicBezTo>
                    <a:pt x="236" y="61"/>
                    <a:pt x="236" y="61"/>
                    <a:pt x="236" y="61"/>
                  </a:cubicBezTo>
                  <a:cubicBezTo>
                    <a:pt x="236" y="22"/>
                    <a:pt x="236" y="22"/>
                    <a:pt x="236" y="22"/>
                  </a:cubicBezTo>
                  <a:cubicBezTo>
                    <a:pt x="236" y="18"/>
                    <a:pt x="232" y="14"/>
                    <a:pt x="228" y="14"/>
                  </a:cubicBezTo>
                  <a:cubicBezTo>
                    <a:pt x="0" y="14"/>
                    <a:pt x="0" y="14"/>
                    <a:pt x="0" y="14"/>
                  </a:cubicBezTo>
                  <a:cubicBezTo>
                    <a:pt x="0" y="9"/>
                    <a:pt x="0" y="9"/>
                    <a:pt x="0" y="9"/>
                  </a:cubicBezTo>
                  <a:cubicBezTo>
                    <a:pt x="0" y="4"/>
                    <a:pt x="4" y="0"/>
                    <a:pt x="9" y="0"/>
                  </a:cubicBezTo>
                  <a:cubicBezTo>
                    <a:pt x="241" y="0"/>
                    <a:pt x="241" y="0"/>
                    <a:pt x="241" y="0"/>
                  </a:cubicBezTo>
                  <a:cubicBezTo>
                    <a:pt x="246" y="0"/>
                    <a:pt x="250" y="4"/>
                    <a:pt x="250" y="9"/>
                  </a:cubicBezTo>
                  <a:cubicBezTo>
                    <a:pt x="250" y="53"/>
                    <a:pt x="250" y="53"/>
                    <a:pt x="250" y="53"/>
                  </a:cubicBezTo>
                  <a:cubicBezTo>
                    <a:pt x="250" y="58"/>
                    <a:pt x="246" y="61"/>
                    <a:pt x="241" y="6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3" name="Freeform 58"/>
            <p:cNvSpPr>
              <a:spLocks/>
            </p:cNvSpPr>
            <p:nvPr/>
          </p:nvSpPr>
          <p:spPr bwMode="gray">
            <a:xfrm>
              <a:off x="10792125" y="4919983"/>
              <a:ext cx="61913" cy="311150"/>
            </a:xfrm>
            <a:custGeom>
              <a:avLst/>
              <a:gdLst>
                <a:gd name="T0" fmla="*/ 39 w 45"/>
                <a:gd name="T1" fmla="*/ 180 h 226"/>
                <a:gd name="T2" fmla="*/ 33 w 45"/>
                <a:gd name="T3" fmla="*/ 180 h 226"/>
                <a:gd name="T4" fmla="*/ 33 w 45"/>
                <a:gd name="T5" fmla="*/ 0 h 226"/>
                <a:gd name="T6" fmla="*/ 12 w 45"/>
                <a:gd name="T7" fmla="*/ 0 h 226"/>
                <a:gd name="T8" fmla="*/ 12 w 45"/>
                <a:gd name="T9" fmla="*/ 180 h 226"/>
                <a:gd name="T10" fmla="*/ 5 w 45"/>
                <a:gd name="T11" fmla="*/ 180 h 226"/>
                <a:gd name="T12" fmla="*/ 0 w 45"/>
                <a:gd name="T13" fmla="*/ 186 h 226"/>
                <a:gd name="T14" fmla="*/ 0 w 45"/>
                <a:gd name="T15" fmla="*/ 226 h 226"/>
                <a:gd name="T16" fmla="*/ 45 w 45"/>
                <a:gd name="T17" fmla="*/ 226 h 226"/>
                <a:gd name="T18" fmla="*/ 45 w 45"/>
                <a:gd name="T19" fmla="*/ 186 h 226"/>
                <a:gd name="T20" fmla="*/ 39 w 45"/>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226">
                  <a:moveTo>
                    <a:pt x="39" y="180"/>
                  </a:moveTo>
                  <a:cubicBezTo>
                    <a:pt x="33" y="180"/>
                    <a:pt x="33" y="180"/>
                    <a:pt x="33" y="180"/>
                  </a:cubicBezTo>
                  <a:cubicBezTo>
                    <a:pt x="33" y="0"/>
                    <a:pt x="33" y="0"/>
                    <a:pt x="33" y="0"/>
                  </a:cubicBez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45" y="226"/>
                    <a:pt x="45" y="226"/>
                    <a:pt x="45" y="226"/>
                  </a:cubicBezTo>
                  <a:cubicBezTo>
                    <a:pt x="45" y="186"/>
                    <a:pt x="45" y="186"/>
                    <a:pt x="45" y="186"/>
                  </a:cubicBezTo>
                  <a:cubicBezTo>
                    <a:pt x="45" y="182"/>
                    <a:pt x="42" y="180"/>
                    <a:pt x="39" y="180"/>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4" name="Freeform 59"/>
            <p:cNvSpPr>
              <a:spLocks/>
            </p:cNvSpPr>
            <p:nvPr/>
          </p:nvSpPr>
          <p:spPr bwMode="gray">
            <a:xfrm>
              <a:off x="10827050" y="4919983"/>
              <a:ext cx="26988" cy="311150"/>
            </a:xfrm>
            <a:custGeom>
              <a:avLst/>
              <a:gdLst>
                <a:gd name="T0" fmla="*/ 14 w 20"/>
                <a:gd name="T1" fmla="*/ 180 h 226"/>
                <a:gd name="T2" fmla="*/ 8 w 20"/>
                <a:gd name="T3" fmla="*/ 180 h 226"/>
                <a:gd name="T4" fmla="*/ 8 w 20"/>
                <a:gd name="T5" fmla="*/ 0 h 226"/>
                <a:gd name="T6" fmla="*/ 0 w 20"/>
                <a:gd name="T7" fmla="*/ 0 h 226"/>
                <a:gd name="T8" fmla="*/ 0 w 20"/>
                <a:gd name="T9" fmla="*/ 180 h 226"/>
                <a:gd name="T10" fmla="*/ 6 w 20"/>
                <a:gd name="T11" fmla="*/ 180 h 226"/>
                <a:gd name="T12" fmla="*/ 12 w 20"/>
                <a:gd name="T13" fmla="*/ 186 h 226"/>
                <a:gd name="T14" fmla="*/ 12 w 20"/>
                <a:gd name="T15" fmla="*/ 226 h 226"/>
                <a:gd name="T16" fmla="*/ 20 w 20"/>
                <a:gd name="T17" fmla="*/ 226 h 226"/>
                <a:gd name="T18" fmla="*/ 20 w 20"/>
                <a:gd name="T19" fmla="*/ 186 h 226"/>
                <a:gd name="T20" fmla="*/ 14 w 20"/>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26">
                  <a:moveTo>
                    <a:pt x="14" y="180"/>
                  </a:moveTo>
                  <a:cubicBezTo>
                    <a:pt x="8" y="180"/>
                    <a:pt x="8" y="180"/>
                    <a:pt x="8" y="180"/>
                  </a:cubicBezTo>
                  <a:cubicBezTo>
                    <a:pt x="8" y="0"/>
                    <a:pt x="8" y="0"/>
                    <a:pt x="8" y="0"/>
                  </a:cubicBezTo>
                  <a:cubicBezTo>
                    <a:pt x="0" y="0"/>
                    <a:pt x="0" y="0"/>
                    <a:pt x="0" y="0"/>
                  </a:cubicBezTo>
                  <a:cubicBezTo>
                    <a:pt x="0" y="180"/>
                    <a:pt x="0" y="180"/>
                    <a:pt x="0" y="180"/>
                  </a:cubicBezTo>
                  <a:cubicBezTo>
                    <a:pt x="6" y="180"/>
                    <a:pt x="6" y="180"/>
                    <a:pt x="6" y="180"/>
                  </a:cubicBezTo>
                  <a:cubicBezTo>
                    <a:pt x="9" y="180"/>
                    <a:pt x="12" y="182"/>
                    <a:pt x="12" y="186"/>
                  </a:cubicBezTo>
                  <a:cubicBezTo>
                    <a:pt x="12" y="226"/>
                    <a:pt x="12" y="226"/>
                    <a:pt x="12" y="226"/>
                  </a:cubicBezTo>
                  <a:cubicBezTo>
                    <a:pt x="20" y="226"/>
                    <a:pt x="20" y="226"/>
                    <a:pt x="20" y="226"/>
                  </a:cubicBezTo>
                  <a:cubicBezTo>
                    <a:pt x="20" y="186"/>
                    <a:pt x="20" y="186"/>
                    <a:pt x="20" y="186"/>
                  </a:cubicBezTo>
                  <a:cubicBezTo>
                    <a:pt x="20" y="182"/>
                    <a:pt x="17" y="180"/>
                    <a:pt x="14" y="18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5" name="Freeform 60"/>
            <p:cNvSpPr>
              <a:spLocks/>
            </p:cNvSpPr>
            <p:nvPr/>
          </p:nvSpPr>
          <p:spPr bwMode="gray">
            <a:xfrm>
              <a:off x="10792125" y="4919983"/>
              <a:ext cx="25400" cy="311150"/>
            </a:xfrm>
            <a:custGeom>
              <a:avLst/>
              <a:gdLst>
                <a:gd name="T0" fmla="*/ 19 w 19"/>
                <a:gd name="T1" fmla="*/ 0 h 226"/>
                <a:gd name="T2" fmla="*/ 12 w 19"/>
                <a:gd name="T3" fmla="*/ 0 h 226"/>
                <a:gd name="T4" fmla="*/ 12 w 19"/>
                <a:gd name="T5" fmla="*/ 180 h 226"/>
                <a:gd name="T6" fmla="*/ 5 w 19"/>
                <a:gd name="T7" fmla="*/ 180 h 226"/>
                <a:gd name="T8" fmla="*/ 0 w 19"/>
                <a:gd name="T9" fmla="*/ 186 h 226"/>
                <a:gd name="T10" fmla="*/ 0 w 19"/>
                <a:gd name="T11" fmla="*/ 226 h 226"/>
                <a:gd name="T12" fmla="*/ 7 w 19"/>
                <a:gd name="T13" fmla="*/ 226 h 226"/>
                <a:gd name="T14" fmla="*/ 7 w 19"/>
                <a:gd name="T15" fmla="*/ 186 h 226"/>
                <a:gd name="T16" fmla="*/ 13 w 19"/>
                <a:gd name="T17" fmla="*/ 180 h 226"/>
                <a:gd name="T18" fmla="*/ 19 w 19"/>
                <a:gd name="T19" fmla="*/ 180 h 226"/>
                <a:gd name="T20" fmla="*/ 19 w 19"/>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26">
                  <a:moveTo>
                    <a:pt x="19" y="0"/>
                  </a:move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7" y="226"/>
                    <a:pt x="7" y="226"/>
                    <a:pt x="7" y="226"/>
                  </a:cubicBezTo>
                  <a:cubicBezTo>
                    <a:pt x="7" y="186"/>
                    <a:pt x="7" y="186"/>
                    <a:pt x="7" y="186"/>
                  </a:cubicBezTo>
                  <a:cubicBezTo>
                    <a:pt x="7" y="182"/>
                    <a:pt x="10" y="180"/>
                    <a:pt x="13" y="180"/>
                  </a:cubicBezTo>
                  <a:cubicBezTo>
                    <a:pt x="19" y="180"/>
                    <a:pt x="19" y="180"/>
                    <a:pt x="19" y="180"/>
                  </a:cubicBezTo>
                  <a:cubicBezTo>
                    <a:pt x="19" y="0"/>
                    <a:pt x="19" y="0"/>
                    <a:pt x="19" y="0"/>
                  </a:cubicBezTo>
                </a:path>
              </a:pathLst>
            </a:custGeom>
            <a:solidFill>
              <a:srgbClr val="FFC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6" name="Freeform 61"/>
            <p:cNvSpPr>
              <a:spLocks/>
            </p:cNvSpPr>
            <p:nvPr/>
          </p:nvSpPr>
          <p:spPr bwMode="gray">
            <a:xfrm>
              <a:off x="10068225" y="4172270"/>
              <a:ext cx="242888" cy="239712"/>
            </a:xfrm>
            <a:custGeom>
              <a:avLst/>
              <a:gdLst>
                <a:gd name="T0" fmla="*/ 153 w 153"/>
                <a:gd name="T1" fmla="*/ 98 h 151"/>
                <a:gd name="T2" fmla="*/ 100 w 153"/>
                <a:gd name="T3" fmla="*/ 151 h 151"/>
                <a:gd name="T4" fmla="*/ 0 w 153"/>
                <a:gd name="T5" fmla="*/ 52 h 151"/>
                <a:gd name="T6" fmla="*/ 53 w 153"/>
                <a:gd name="T7" fmla="*/ 0 h 151"/>
                <a:gd name="T8" fmla="*/ 153 w 153"/>
                <a:gd name="T9" fmla="*/ 98 h 151"/>
              </a:gdLst>
              <a:ahLst/>
              <a:cxnLst>
                <a:cxn ang="0">
                  <a:pos x="T0" y="T1"/>
                </a:cxn>
                <a:cxn ang="0">
                  <a:pos x="T2" y="T3"/>
                </a:cxn>
                <a:cxn ang="0">
                  <a:pos x="T4" y="T5"/>
                </a:cxn>
                <a:cxn ang="0">
                  <a:pos x="T6" y="T7"/>
                </a:cxn>
                <a:cxn ang="0">
                  <a:pos x="T8" y="T9"/>
                </a:cxn>
              </a:cxnLst>
              <a:rect l="0" t="0" r="r" b="b"/>
              <a:pathLst>
                <a:path w="153" h="151">
                  <a:moveTo>
                    <a:pt x="153" y="98"/>
                  </a:moveTo>
                  <a:lnTo>
                    <a:pt x="100" y="151"/>
                  </a:lnTo>
                  <a:lnTo>
                    <a:pt x="0" y="52"/>
                  </a:lnTo>
                  <a:lnTo>
                    <a:pt x="53" y="0"/>
                  </a:lnTo>
                  <a:lnTo>
                    <a:pt x="153" y="9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7" name="Freeform 62"/>
            <p:cNvSpPr>
              <a:spLocks/>
            </p:cNvSpPr>
            <p:nvPr/>
          </p:nvSpPr>
          <p:spPr bwMode="gray">
            <a:xfrm>
              <a:off x="9560225" y="3665858"/>
              <a:ext cx="579438" cy="576262"/>
            </a:xfrm>
            <a:custGeom>
              <a:avLst/>
              <a:gdLst>
                <a:gd name="T0" fmla="*/ 415 w 419"/>
                <a:gd name="T1" fmla="*/ 379 h 419"/>
                <a:gd name="T2" fmla="*/ 415 w 419"/>
                <a:gd name="T3" fmla="*/ 392 h 419"/>
                <a:gd name="T4" fmla="*/ 392 w 419"/>
                <a:gd name="T5" fmla="*/ 415 h 419"/>
                <a:gd name="T6" fmla="*/ 380 w 419"/>
                <a:gd name="T7" fmla="*/ 415 h 419"/>
                <a:gd name="T8" fmla="*/ 3 w 419"/>
                <a:gd name="T9" fmla="*/ 39 h 419"/>
                <a:gd name="T10" fmla="*/ 3 w 419"/>
                <a:gd name="T11" fmla="*/ 27 h 419"/>
                <a:gd name="T12" fmla="*/ 27 w 419"/>
                <a:gd name="T13" fmla="*/ 3 h 419"/>
                <a:gd name="T14" fmla="*/ 39 w 419"/>
                <a:gd name="T15" fmla="*/ 3 h 419"/>
                <a:gd name="T16" fmla="*/ 415 w 419"/>
                <a:gd name="T17" fmla="*/ 3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419">
                  <a:moveTo>
                    <a:pt x="415" y="379"/>
                  </a:moveTo>
                  <a:cubicBezTo>
                    <a:pt x="419" y="383"/>
                    <a:pt x="419" y="388"/>
                    <a:pt x="415" y="392"/>
                  </a:cubicBezTo>
                  <a:cubicBezTo>
                    <a:pt x="392" y="415"/>
                    <a:pt x="392" y="415"/>
                    <a:pt x="392" y="415"/>
                  </a:cubicBezTo>
                  <a:cubicBezTo>
                    <a:pt x="388" y="419"/>
                    <a:pt x="383" y="419"/>
                    <a:pt x="380" y="415"/>
                  </a:cubicBezTo>
                  <a:cubicBezTo>
                    <a:pt x="3" y="39"/>
                    <a:pt x="3" y="39"/>
                    <a:pt x="3" y="39"/>
                  </a:cubicBezTo>
                  <a:cubicBezTo>
                    <a:pt x="0" y="35"/>
                    <a:pt x="0" y="30"/>
                    <a:pt x="3" y="27"/>
                  </a:cubicBezTo>
                  <a:cubicBezTo>
                    <a:pt x="27" y="3"/>
                    <a:pt x="27" y="3"/>
                    <a:pt x="27" y="3"/>
                  </a:cubicBezTo>
                  <a:cubicBezTo>
                    <a:pt x="30" y="0"/>
                    <a:pt x="36" y="0"/>
                    <a:pt x="39" y="3"/>
                  </a:cubicBezTo>
                  <a:lnTo>
                    <a:pt x="415" y="37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8" name="Freeform 63"/>
            <p:cNvSpPr>
              <a:spLocks/>
            </p:cNvSpPr>
            <p:nvPr/>
          </p:nvSpPr>
          <p:spPr bwMode="gray">
            <a:xfrm>
              <a:off x="10185700" y="4288158"/>
              <a:ext cx="1066800" cy="1058862"/>
            </a:xfrm>
            <a:custGeom>
              <a:avLst/>
              <a:gdLst>
                <a:gd name="T0" fmla="*/ 672 w 672"/>
                <a:gd name="T1" fmla="*/ 594 h 667"/>
                <a:gd name="T2" fmla="*/ 597 w 672"/>
                <a:gd name="T3" fmla="*/ 667 h 667"/>
                <a:gd name="T4" fmla="*/ 0 w 672"/>
                <a:gd name="T5" fmla="*/ 74 h 667"/>
                <a:gd name="T6" fmla="*/ 74 w 672"/>
                <a:gd name="T7" fmla="*/ 0 h 667"/>
                <a:gd name="T8" fmla="*/ 672 w 672"/>
                <a:gd name="T9" fmla="*/ 594 h 667"/>
              </a:gdLst>
              <a:ahLst/>
              <a:cxnLst>
                <a:cxn ang="0">
                  <a:pos x="T0" y="T1"/>
                </a:cxn>
                <a:cxn ang="0">
                  <a:pos x="T2" y="T3"/>
                </a:cxn>
                <a:cxn ang="0">
                  <a:pos x="T4" y="T5"/>
                </a:cxn>
                <a:cxn ang="0">
                  <a:pos x="T6" y="T7"/>
                </a:cxn>
                <a:cxn ang="0">
                  <a:pos x="T8" y="T9"/>
                </a:cxn>
              </a:cxnLst>
              <a:rect l="0" t="0" r="r" b="b"/>
              <a:pathLst>
                <a:path w="672" h="667">
                  <a:moveTo>
                    <a:pt x="672" y="594"/>
                  </a:moveTo>
                  <a:lnTo>
                    <a:pt x="597" y="667"/>
                  </a:lnTo>
                  <a:lnTo>
                    <a:pt x="0" y="74"/>
                  </a:lnTo>
                  <a:lnTo>
                    <a:pt x="74" y="0"/>
                  </a:lnTo>
                  <a:lnTo>
                    <a:pt x="672" y="594"/>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9" name="Freeform 64"/>
            <p:cNvSpPr>
              <a:spLocks/>
            </p:cNvSpPr>
            <p:nvPr/>
          </p:nvSpPr>
          <p:spPr bwMode="gray">
            <a:xfrm>
              <a:off x="10055525" y="4159570"/>
              <a:ext cx="109538" cy="106362"/>
            </a:xfrm>
            <a:custGeom>
              <a:avLst/>
              <a:gdLst>
                <a:gd name="T0" fmla="*/ 9 w 79"/>
                <a:gd name="T1" fmla="*/ 77 h 77"/>
                <a:gd name="T2" fmla="*/ 4 w 79"/>
                <a:gd name="T3" fmla="*/ 75 h 77"/>
                <a:gd name="T4" fmla="*/ 4 w 79"/>
                <a:gd name="T5" fmla="*/ 64 h 77"/>
                <a:gd name="T6" fmla="*/ 64 w 79"/>
                <a:gd name="T7" fmla="*/ 3 h 77"/>
                <a:gd name="T8" fmla="*/ 75 w 79"/>
                <a:gd name="T9" fmla="*/ 3 h 77"/>
                <a:gd name="T10" fmla="*/ 75 w 79"/>
                <a:gd name="T11" fmla="*/ 15 h 77"/>
                <a:gd name="T12" fmla="*/ 15 w 79"/>
                <a:gd name="T13" fmla="*/ 75 h 77"/>
                <a:gd name="T14" fmla="*/ 9 w 79"/>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77">
                  <a:moveTo>
                    <a:pt x="9" y="77"/>
                  </a:moveTo>
                  <a:cubicBezTo>
                    <a:pt x="7" y="77"/>
                    <a:pt x="5" y="77"/>
                    <a:pt x="4" y="75"/>
                  </a:cubicBezTo>
                  <a:cubicBezTo>
                    <a:pt x="0" y="72"/>
                    <a:pt x="0" y="67"/>
                    <a:pt x="4" y="64"/>
                  </a:cubicBezTo>
                  <a:cubicBezTo>
                    <a:pt x="64" y="3"/>
                    <a:pt x="64" y="3"/>
                    <a:pt x="64" y="3"/>
                  </a:cubicBezTo>
                  <a:cubicBezTo>
                    <a:pt x="67" y="0"/>
                    <a:pt x="72" y="0"/>
                    <a:pt x="75" y="3"/>
                  </a:cubicBezTo>
                  <a:cubicBezTo>
                    <a:pt x="79" y="6"/>
                    <a:pt x="79" y="12"/>
                    <a:pt x="75" y="15"/>
                  </a:cubicBezTo>
                  <a:cubicBezTo>
                    <a:pt x="15" y="75"/>
                    <a:pt x="15" y="75"/>
                    <a:pt x="15" y="75"/>
                  </a:cubicBezTo>
                  <a:cubicBezTo>
                    <a:pt x="13" y="77"/>
                    <a:pt x="11" y="77"/>
                    <a:pt x="9" y="7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0" name="Freeform 65"/>
            <p:cNvSpPr>
              <a:spLocks/>
            </p:cNvSpPr>
            <p:nvPr/>
          </p:nvSpPr>
          <p:spPr bwMode="gray">
            <a:xfrm>
              <a:off x="9787237" y="3891283"/>
              <a:ext cx="79375" cy="77787"/>
            </a:xfrm>
            <a:custGeom>
              <a:avLst/>
              <a:gdLst>
                <a:gd name="T0" fmla="*/ 9 w 58"/>
                <a:gd name="T1" fmla="*/ 57 h 57"/>
                <a:gd name="T2" fmla="*/ 3 w 58"/>
                <a:gd name="T3" fmla="*/ 55 h 57"/>
                <a:gd name="T4" fmla="*/ 3 w 58"/>
                <a:gd name="T5" fmla="*/ 44 h 57"/>
                <a:gd name="T6" fmla="*/ 44 w 58"/>
                <a:gd name="T7" fmla="*/ 3 h 57"/>
                <a:gd name="T8" fmla="*/ 55 w 58"/>
                <a:gd name="T9" fmla="*/ 3 h 57"/>
                <a:gd name="T10" fmla="*/ 55 w 58"/>
                <a:gd name="T11" fmla="*/ 14 h 57"/>
                <a:gd name="T12" fmla="*/ 15 w 58"/>
                <a:gd name="T13" fmla="*/ 55 h 57"/>
                <a:gd name="T14" fmla="*/ 9 w 5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57">
                  <a:moveTo>
                    <a:pt x="9" y="57"/>
                  </a:moveTo>
                  <a:cubicBezTo>
                    <a:pt x="7" y="57"/>
                    <a:pt x="5" y="56"/>
                    <a:pt x="3" y="55"/>
                  </a:cubicBezTo>
                  <a:cubicBezTo>
                    <a:pt x="0" y="52"/>
                    <a:pt x="0" y="47"/>
                    <a:pt x="3" y="44"/>
                  </a:cubicBezTo>
                  <a:cubicBezTo>
                    <a:pt x="44" y="3"/>
                    <a:pt x="44" y="3"/>
                    <a:pt x="44" y="3"/>
                  </a:cubicBezTo>
                  <a:cubicBezTo>
                    <a:pt x="47" y="0"/>
                    <a:pt x="52" y="0"/>
                    <a:pt x="55" y="3"/>
                  </a:cubicBezTo>
                  <a:cubicBezTo>
                    <a:pt x="58" y="6"/>
                    <a:pt x="58" y="11"/>
                    <a:pt x="55" y="14"/>
                  </a:cubicBezTo>
                  <a:cubicBezTo>
                    <a:pt x="15" y="55"/>
                    <a:pt x="15" y="55"/>
                    <a:pt x="15" y="55"/>
                  </a:cubicBezTo>
                  <a:cubicBezTo>
                    <a:pt x="13" y="56"/>
                    <a:pt x="11" y="57"/>
                    <a:pt x="9" y="5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1" name="Freeform 66"/>
            <p:cNvSpPr>
              <a:spLocks/>
            </p:cNvSpPr>
            <p:nvPr/>
          </p:nvSpPr>
          <p:spPr bwMode="gray">
            <a:xfrm>
              <a:off x="10168237" y="4270695"/>
              <a:ext cx="153988" cy="150812"/>
            </a:xfrm>
            <a:custGeom>
              <a:avLst/>
              <a:gdLst>
                <a:gd name="T0" fmla="*/ 9 w 111"/>
                <a:gd name="T1" fmla="*/ 110 h 110"/>
                <a:gd name="T2" fmla="*/ 3 w 111"/>
                <a:gd name="T3" fmla="*/ 108 h 110"/>
                <a:gd name="T4" fmla="*/ 3 w 111"/>
                <a:gd name="T5" fmla="*/ 96 h 110"/>
                <a:gd name="T6" fmla="*/ 96 w 111"/>
                <a:gd name="T7" fmla="*/ 3 h 110"/>
                <a:gd name="T8" fmla="*/ 108 w 111"/>
                <a:gd name="T9" fmla="*/ 3 h 110"/>
                <a:gd name="T10" fmla="*/ 108 w 111"/>
                <a:gd name="T11" fmla="*/ 15 h 110"/>
                <a:gd name="T12" fmla="*/ 15 w 111"/>
                <a:gd name="T13" fmla="*/ 108 h 110"/>
                <a:gd name="T14" fmla="*/ 9 w 111"/>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0">
                  <a:moveTo>
                    <a:pt x="9" y="110"/>
                  </a:moveTo>
                  <a:cubicBezTo>
                    <a:pt x="7" y="110"/>
                    <a:pt x="5" y="109"/>
                    <a:pt x="3" y="108"/>
                  </a:cubicBezTo>
                  <a:cubicBezTo>
                    <a:pt x="0" y="104"/>
                    <a:pt x="0" y="99"/>
                    <a:pt x="3" y="96"/>
                  </a:cubicBezTo>
                  <a:cubicBezTo>
                    <a:pt x="96" y="3"/>
                    <a:pt x="96" y="3"/>
                    <a:pt x="96" y="3"/>
                  </a:cubicBezTo>
                  <a:cubicBezTo>
                    <a:pt x="100" y="0"/>
                    <a:pt x="105" y="0"/>
                    <a:pt x="108" y="3"/>
                  </a:cubicBezTo>
                  <a:cubicBezTo>
                    <a:pt x="111" y="6"/>
                    <a:pt x="111" y="11"/>
                    <a:pt x="108" y="15"/>
                  </a:cubicBezTo>
                  <a:cubicBezTo>
                    <a:pt x="15" y="108"/>
                    <a:pt x="15" y="108"/>
                    <a:pt x="15" y="108"/>
                  </a:cubicBezTo>
                  <a:cubicBezTo>
                    <a:pt x="13" y="109"/>
                    <a:pt x="11" y="110"/>
                    <a:pt x="9" y="11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2" name="Freeform 67"/>
            <p:cNvSpPr>
              <a:spLocks/>
            </p:cNvSpPr>
            <p:nvPr/>
          </p:nvSpPr>
          <p:spPr bwMode="gray">
            <a:xfrm>
              <a:off x="10269837" y="4296095"/>
              <a:ext cx="982663" cy="944562"/>
            </a:xfrm>
            <a:custGeom>
              <a:avLst/>
              <a:gdLst>
                <a:gd name="T0" fmla="*/ 619 w 619"/>
                <a:gd name="T1" fmla="*/ 589 h 595"/>
                <a:gd name="T2" fmla="*/ 613 w 619"/>
                <a:gd name="T3" fmla="*/ 595 h 595"/>
                <a:gd name="T4" fmla="*/ 0 w 619"/>
                <a:gd name="T5" fmla="*/ 26 h 595"/>
                <a:gd name="T6" fmla="*/ 27 w 619"/>
                <a:gd name="T7" fmla="*/ 0 h 595"/>
                <a:gd name="T8" fmla="*/ 619 w 619"/>
                <a:gd name="T9" fmla="*/ 589 h 595"/>
              </a:gdLst>
              <a:ahLst/>
              <a:cxnLst>
                <a:cxn ang="0">
                  <a:pos x="T0" y="T1"/>
                </a:cxn>
                <a:cxn ang="0">
                  <a:pos x="T2" y="T3"/>
                </a:cxn>
                <a:cxn ang="0">
                  <a:pos x="T4" y="T5"/>
                </a:cxn>
                <a:cxn ang="0">
                  <a:pos x="T6" y="T7"/>
                </a:cxn>
                <a:cxn ang="0">
                  <a:pos x="T8" y="T9"/>
                </a:cxn>
              </a:cxnLst>
              <a:rect l="0" t="0" r="r" b="b"/>
              <a:pathLst>
                <a:path w="619" h="595">
                  <a:moveTo>
                    <a:pt x="619" y="589"/>
                  </a:moveTo>
                  <a:lnTo>
                    <a:pt x="613" y="595"/>
                  </a:lnTo>
                  <a:lnTo>
                    <a:pt x="0" y="26"/>
                  </a:lnTo>
                  <a:lnTo>
                    <a:pt x="27" y="0"/>
                  </a:lnTo>
                  <a:lnTo>
                    <a:pt x="619" y="589"/>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3" name="Freeform 68"/>
            <p:cNvSpPr>
              <a:spLocks/>
            </p:cNvSpPr>
            <p:nvPr/>
          </p:nvSpPr>
          <p:spPr bwMode="gray">
            <a:xfrm>
              <a:off x="10193637" y="4370708"/>
              <a:ext cx="949325" cy="976312"/>
            </a:xfrm>
            <a:custGeom>
              <a:avLst/>
              <a:gdLst>
                <a:gd name="T0" fmla="*/ 592 w 598"/>
                <a:gd name="T1" fmla="*/ 615 h 615"/>
                <a:gd name="T2" fmla="*/ 598 w 598"/>
                <a:gd name="T3" fmla="*/ 610 h 615"/>
                <a:gd name="T4" fmla="*/ 27 w 598"/>
                <a:gd name="T5" fmla="*/ 0 h 615"/>
                <a:gd name="T6" fmla="*/ 0 w 598"/>
                <a:gd name="T7" fmla="*/ 27 h 615"/>
                <a:gd name="T8" fmla="*/ 592 w 598"/>
                <a:gd name="T9" fmla="*/ 615 h 615"/>
              </a:gdLst>
              <a:ahLst/>
              <a:cxnLst>
                <a:cxn ang="0">
                  <a:pos x="T0" y="T1"/>
                </a:cxn>
                <a:cxn ang="0">
                  <a:pos x="T2" y="T3"/>
                </a:cxn>
                <a:cxn ang="0">
                  <a:pos x="T4" y="T5"/>
                </a:cxn>
                <a:cxn ang="0">
                  <a:pos x="T6" y="T7"/>
                </a:cxn>
                <a:cxn ang="0">
                  <a:pos x="T8" y="T9"/>
                </a:cxn>
              </a:cxnLst>
              <a:rect l="0" t="0" r="r" b="b"/>
              <a:pathLst>
                <a:path w="598" h="615">
                  <a:moveTo>
                    <a:pt x="592" y="615"/>
                  </a:moveTo>
                  <a:lnTo>
                    <a:pt x="598" y="610"/>
                  </a:lnTo>
                  <a:lnTo>
                    <a:pt x="27" y="0"/>
                  </a:lnTo>
                  <a:lnTo>
                    <a:pt x="0" y="27"/>
                  </a:lnTo>
                  <a:lnTo>
                    <a:pt x="592" y="61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4" name="Freeform 69"/>
            <p:cNvSpPr>
              <a:spLocks/>
            </p:cNvSpPr>
            <p:nvPr/>
          </p:nvSpPr>
          <p:spPr bwMode="gray">
            <a:xfrm>
              <a:off x="10615912" y="5231133"/>
              <a:ext cx="665163" cy="93662"/>
            </a:xfrm>
            <a:custGeom>
              <a:avLst/>
              <a:gdLst>
                <a:gd name="T0" fmla="*/ 481 w 481"/>
                <a:gd name="T1" fmla="*/ 14 h 69"/>
                <a:gd name="T2" fmla="*/ 467 w 481"/>
                <a:gd name="T3" fmla="*/ 0 h 69"/>
                <a:gd name="T4" fmla="*/ 15 w 481"/>
                <a:gd name="T5" fmla="*/ 0 h 69"/>
                <a:gd name="T6" fmla="*/ 0 w 481"/>
                <a:gd name="T7" fmla="*/ 14 h 69"/>
                <a:gd name="T8" fmla="*/ 0 w 481"/>
                <a:gd name="T9" fmla="*/ 55 h 69"/>
                <a:gd name="T10" fmla="*/ 15 w 481"/>
                <a:gd name="T11" fmla="*/ 69 h 69"/>
                <a:gd name="T12" fmla="*/ 467 w 481"/>
                <a:gd name="T13" fmla="*/ 69 h 69"/>
                <a:gd name="T14" fmla="*/ 481 w 481"/>
                <a:gd name="T15" fmla="*/ 55 h 69"/>
                <a:gd name="T16" fmla="*/ 481 w 481"/>
                <a:gd name="T17" fmla="*/ 1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69">
                  <a:moveTo>
                    <a:pt x="481" y="14"/>
                  </a:moveTo>
                  <a:cubicBezTo>
                    <a:pt x="481" y="6"/>
                    <a:pt x="475" y="0"/>
                    <a:pt x="467" y="0"/>
                  </a:cubicBezTo>
                  <a:cubicBezTo>
                    <a:pt x="15" y="0"/>
                    <a:pt x="15" y="0"/>
                    <a:pt x="15" y="0"/>
                  </a:cubicBezTo>
                  <a:cubicBezTo>
                    <a:pt x="7" y="0"/>
                    <a:pt x="0" y="6"/>
                    <a:pt x="0" y="14"/>
                  </a:cubicBezTo>
                  <a:cubicBezTo>
                    <a:pt x="0" y="55"/>
                    <a:pt x="0" y="55"/>
                    <a:pt x="0" y="55"/>
                  </a:cubicBezTo>
                  <a:cubicBezTo>
                    <a:pt x="0" y="63"/>
                    <a:pt x="7" y="69"/>
                    <a:pt x="15" y="69"/>
                  </a:cubicBezTo>
                  <a:cubicBezTo>
                    <a:pt x="467" y="69"/>
                    <a:pt x="467" y="69"/>
                    <a:pt x="467" y="69"/>
                  </a:cubicBezTo>
                  <a:cubicBezTo>
                    <a:pt x="475" y="69"/>
                    <a:pt x="481" y="63"/>
                    <a:pt x="481" y="55"/>
                  </a:cubicBezTo>
                  <a:lnTo>
                    <a:pt x="481" y="1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5" name="Oval 70"/>
            <p:cNvSpPr>
              <a:spLocks noChangeArrowheads="1"/>
            </p:cNvSpPr>
            <p:nvPr/>
          </p:nvSpPr>
          <p:spPr bwMode="gray">
            <a:xfrm>
              <a:off x="103127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6" name="Oval 71"/>
            <p:cNvSpPr>
              <a:spLocks noChangeArrowheads="1"/>
            </p:cNvSpPr>
            <p:nvPr/>
          </p:nvSpPr>
          <p:spPr bwMode="gray">
            <a:xfrm>
              <a:off x="10695287"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7" name="Oval 72"/>
            <p:cNvSpPr>
              <a:spLocks noChangeArrowheads="1"/>
            </p:cNvSpPr>
            <p:nvPr/>
          </p:nvSpPr>
          <p:spPr bwMode="gray">
            <a:xfrm>
              <a:off x="109858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8" name="Freeform 73"/>
            <p:cNvSpPr>
              <a:spLocks/>
            </p:cNvSpPr>
            <p:nvPr/>
          </p:nvSpPr>
          <p:spPr bwMode="gray">
            <a:xfrm>
              <a:off x="10176175" y="5042220"/>
              <a:ext cx="341313" cy="404812"/>
            </a:xfrm>
            <a:custGeom>
              <a:avLst/>
              <a:gdLst>
                <a:gd name="T0" fmla="*/ 247 w 247"/>
                <a:gd name="T1" fmla="*/ 0 h 295"/>
                <a:gd name="T2" fmla="*/ 66 w 247"/>
                <a:gd name="T3" fmla="*/ 0 h 295"/>
                <a:gd name="T4" fmla="*/ 16 w 247"/>
                <a:gd name="T5" fmla="*/ 295 h 295"/>
                <a:gd name="T6" fmla="*/ 197 w 247"/>
                <a:gd name="T7" fmla="*/ 295 h 295"/>
                <a:gd name="T8" fmla="*/ 247 w 247"/>
                <a:gd name="T9" fmla="*/ 0 h 295"/>
              </a:gdLst>
              <a:ahLst/>
              <a:cxnLst>
                <a:cxn ang="0">
                  <a:pos x="T0" y="T1"/>
                </a:cxn>
                <a:cxn ang="0">
                  <a:pos x="T2" y="T3"/>
                </a:cxn>
                <a:cxn ang="0">
                  <a:pos x="T4" y="T5"/>
                </a:cxn>
                <a:cxn ang="0">
                  <a:pos x="T6" y="T7"/>
                </a:cxn>
                <a:cxn ang="0">
                  <a:pos x="T8" y="T9"/>
                </a:cxn>
              </a:cxnLst>
              <a:rect l="0" t="0" r="r" b="b"/>
              <a:pathLst>
                <a:path w="247" h="295">
                  <a:moveTo>
                    <a:pt x="247" y="0"/>
                  </a:moveTo>
                  <a:cubicBezTo>
                    <a:pt x="193" y="0"/>
                    <a:pt x="97" y="0"/>
                    <a:pt x="66" y="0"/>
                  </a:cubicBezTo>
                  <a:cubicBezTo>
                    <a:pt x="0" y="76"/>
                    <a:pt x="16" y="295"/>
                    <a:pt x="16" y="295"/>
                  </a:cubicBezTo>
                  <a:cubicBezTo>
                    <a:pt x="197" y="295"/>
                    <a:pt x="197" y="295"/>
                    <a:pt x="197" y="295"/>
                  </a:cubicBezTo>
                  <a:cubicBezTo>
                    <a:pt x="197" y="295"/>
                    <a:pt x="181" y="76"/>
                    <a:pt x="247" y="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9" name="Freeform 74"/>
            <p:cNvSpPr>
              <a:spLocks/>
            </p:cNvSpPr>
            <p:nvPr/>
          </p:nvSpPr>
          <p:spPr bwMode="gray">
            <a:xfrm>
              <a:off x="10727037" y="5324795"/>
              <a:ext cx="3175" cy="1587"/>
            </a:xfrm>
            <a:custGeom>
              <a:avLst/>
              <a:gdLst>
                <a:gd name="T0" fmla="*/ 0 w 2"/>
                <a:gd name="T1" fmla="*/ 1 h 1"/>
                <a:gd name="T2" fmla="*/ 2 w 2"/>
                <a:gd name="T3" fmla="*/ 0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0"/>
                    <a:pt x="2" y="0"/>
                    <a:pt x="2" y="0"/>
                  </a:cubicBezTo>
                  <a:cubicBezTo>
                    <a:pt x="0" y="0"/>
                    <a:pt x="0" y="0"/>
                    <a:pt x="0" y="0"/>
                  </a:cubicBezTo>
                  <a:lnTo>
                    <a:pt x="0" y="1"/>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0" name="Freeform 75"/>
            <p:cNvSpPr>
              <a:spLocks/>
            </p:cNvSpPr>
            <p:nvPr/>
          </p:nvSpPr>
          <p:spPr bwMode="gray">
            <a:xfrm>
              <a:off x="10512725" y="5324795"/>
              <a:ext cx="3175" cy="1587"/>
            </a:xfrm>
            <a:custGeom>
              <a:avLst/>
              <a:gdLst>
                <a:gd name="T0" fmla="*/ 0 w 3"/>
                <a:gd name="T1" fmla="*/ 1 h 1"/>
                <a:gd name="T2" fmla="*/ 3 w 3"/>
                <a:gd name="T3" fmla="*/ 0 h 1"/>
                <a:gd name="T4" fmla="*/ 0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1" y="0"/>
                    <a:pt x="2" y="0"/>
                    <a:pt x="3" y="0"/>
                  </a:cubicBezTo>
                  <a:cubicBezTo>
                    <a:pt x="0" y="0"/>
                    <a:pt x="0" y="0"/>
                    <a:pt x="0" y="0"/>
                  </a:cubicBezTo>
                  <a:lnTo>
                    <a:pt x="0" y="1"/>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1" name="Freeform 76"/>
            <p:cNvSpPr>
              <a:spLocks/>
            </p:cNvSpPr>
            <p:nvPr/>
          </p:nvSpPr>
          <p:spPr bwMode="gray">
            <a:xfrm>
              <a:off x="10176175" y="5042220"/>
              <a:ext cx="127000" cy="404812"/>
            </a:xfrm>
            <a:custGeom>
              <a:avLst/>
              <a:gdLst>
                <a:gd name="T0" fmla="*/ 92 w 92"/>
                <a:gd name="T1" fmla="*/ 0 h 295"/>
                <a:gd name="T2" fmla="*/ 66 w 92"/>
                <a:gd name="T3" fmla="*/ 0 h 295"/>
                <a:gd name="T4" fmla="*/ 16 w 92"/>
                <a:gd name="T5" fmla="*/ 295 h 295"/>
                <a:gd name="T6" fmla="*/ 42 w 92"/>
                <a:gd name="T7" fmla="*/ 295 h 295"/>
                <a:gd name="T8" fmla="*/ 92 w 92"/>
                <a:gd name="T9" fmla="*/ 0 h 295"/>
              </a:gdLst>
              <a:ahLst/>
              <a:cxnLst>
                <a:cxn ang="0">
                  <a:pos x="T0" y="T1"/>
                </a:cxn>
                <a:cxn ang="0">
                  <a:pos x="T2" y="T3"/>
                </a:cxn>
                <a:cxn ang="0">
                  <a:pos x="T4" y="T5"/>
                </a:cxn>
                <a:cxn ang="0">
                  <a:pos x="T6" y="T7"/>
                </a:cxn>
                <a:cxn ang="0">
                  <a:pos x="T8" y="T9"/>
                </a:cxn>
              </a:cxnLst>
              <a:rect l="0" t="0" r="r" b="b"/>
              <a:pathLst>
                <a:path w="92" h="295">
                  <a:moveTo>
                    <a:pt x="92" y="0"/>
                  </a:moveTo>
                  <a:cubicBezTo>
                    <a:pt x="82" y="0"/>
                    <a:pt x="73" y="0"/>
                    <a:pt x="66" y="0"/>
                  </a:cubicBezTo>
                  <a:cubicBezTo>
                    <a:pt x="0" y="76"/>
                    <a:pt x="16" y="295"/>
                    <a:pt x="16" y="295"/>
                  </a:cubicBezTo>
                  <a:cubicBezTo>
                    <a:pt x="42" y="295"/>
                    <a:pt x="42" y="295"/>
                    <a:pt x="42" y="295"/>
                  </a:cubicBezTo>
                  <a:cubicBezTo>
                    <a:pt x="42" y="295"/>
                    <a:pt x="26" y="76"/>
                    <a:pt x="92" y="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2" name="Rectangle 77"/>
            <p:cNvSpPr>
              <a:spLocks noChangeArrowheads="1"/>
            </p:cNvSpPr>
            <p:nvPr/>
          </p:nvSpPr>
          <p:spPr bwMode="gray">
            <a:xfrm>
              <a:off x="9574512" y="3729358"/>
              <a:ext cx="22225" cy="69373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3" name="Freeform 78"/>
            <p:cNvSpPr>
              <a:spLocks/>
            </p:cNvSpPr>
            <p:nvPr/>
          </p:nvSpPr>
          <p:spPr bwMode="gray">
            <a:xfrm>
              <a:off x="10393662" y="5042220"/>
              <a:ext cx="906463" cy="404812"/>
            </a:xfrm>
            <a:custGeom>
              <a:avLst/>
              <a:gdLst>
                <a:gd name="T0" fmla="*/ 642 w 656"/>
                <a:gd name="T1" fmla="*/ 206 h 295"/>
                <a:gd name="T2" fmla="*/ 219 w 656"/>
                <a:gd name="T3" fmla="*/ 206 h 295"/>
                <a:gd name="T4" fmla="*/ 217 w 656"/>
                <a:gd name="T5" fmla="*/ 207 h 295"/>
                <a:gd name="T6" fmla="*/ 217 w 656"/>
                <a:gd name="T7" fmla="*/ 0 h 295"/>
                <a:gd name="T8" fmla="*/ 66 w 656"/>
                <a:gd name="T9" fmla="*/ 0 h 295"/>
                <a:gd name="T10" fmla="*/ 16 w 656"/>
                <a:gd name="T11" fmla="*/ 295 h 295"/>
                <a:gd name="T12" fmla="*/ 642 w 656"/>
                <a:gd name="T13" fmla="*/ 295 h 295"/>
                <a:gd name="T14" fmla="*/ 656 w 656"/>
                <a:gd name="T15" fmla="*/ 281 h 295"/>
                <a:gd name="T16" fmla="*/ 656 w 656"/>
                <a:gd name="T17" fmla="*/ 221 h 295"/>
                <a:gd name="T18" fmla="*/ 642 w 656"/>
                <a:gd name="T19" fmla="*/ 20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6" h="295">
                  <a:moveTo>
                    <a:pt x="642" y="206"/>
                  </a:moveTo>
                  <a:cubicBezTo>
                    <a:pt x="219" y="206"/>
                    <a:pt x="219" y="206"/>
                    <a:pt x="219" y="206"/>
                  </a:cubicBezTo>
                  <a:cubicBezTo>
                    <a:pt x="219" y="206"/>
                    <a:pt x="218" y="206"/>
                    <a:pt x="217" y="207"/>
                  </a:cubicBezTo>
                  <a:cubicBezTo>
                    <a:pt x="217" y="0"/>
                    <a:pt x="217" y="0"/>
                    <a:pt x="217" y="0"/>
                  </a:cubicBezTo>
                  <a:cubicBezTo>
                    <a:pt x="217" y="0"/>
                    <a:pt x="119" y="0"/>
                    <a:pt x="66" y="0"/>
                  </a:cubicBezTo>
                  <a:cubicBezTo>
                    <a:pt x="0" y="76"/>
                    <a:pt x="16" y="295"/>
                    <a:pt x="16" y="295"/>
                  </a:cubicBezTo>
                  <a:cubicBezTo>
                    <a:pt x="642" y="295"/>
                    <a:pt x="642" y="295"/>
                    <a:pt x="642" y="295"/>
                  </a:cubicBezTo>
                  <a:cubicBezTo>
                    <a:pt x="650" y="295"/>
                    <a:pt x="656" y="289"/>
                    <a:pt x="656" y="281"/>
                  </a:cubicBezTo>
                  <a:cubicBezTo>
                    <a:pt x="656" y="221"/>
                    <a:pt x="656" y="221"/>
                    <a:pt x="656" y="221"/>
                  </a:cubicBezTo>
                  <a:cubicBezTo>
                    <a:pt x="656" y="213"/>
                    <a:pt x="650" y="206"/>
                    <a:pt x="642" y="206"/>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4" name="Freeform 79"/>
            <p:cNvSpPr>
              <a:spLocks/>
            </p:cNvSpPr>
            <p:nvPr/>
          </p:nvSpPr>
          <p:spPr bwMode="gray">
            <a:xfrm>
              <a:off x="10393662" y="5042220"/>
              <a:ext cx="300038" cy="404812"/>
            </a:xfrm>
            <a:custGeom>
              <a:avLst/>
              <a:gdLst>
                <a:gd name="T0" fmla="*/ 81 w 217"/>
                <a:gd name="T1" fmla="*/ 15 h 295"/>
                <a:gd name="T2" fmla="*/ 217 w 217"/>
                <a:gd name="T3" fmla="*/ 15 h 295"/>
                <a:gd name="T4" fmla="*/ 217 w 217"/>
                <a:gd name="T5" fmla="*/ 0 h 295"/>
                <a:gd name="T6" fmla="*/ 66 w 217"/>
                <a:gd name="T7" fmla="*/ 0 h 295"/>
                <a:gd name="T8" fmla="*/ 16 w 217"/>
                <a:gd name="T9" fmla="*/ 295 h 295"/>
                <a:gd name="T10" fmla="*/ 30 w 217"/>
                <a:gd name="T11" fmla="*/ 295 h 295"/>
                <a:gd name="T12" fmla="*/ 81 w 217"/>
                <a:gd name="T13" fmla="*/ 15 h 295"/>
              </a:gdLst>
              <a:ahLst/>
              <a:cxnLst>
                <a:cxn ang="0">
                  <a:pos x="T0" y="T1"/>
                </a:cxn>
                <a:cxn ang="0">
                  <a:pos x="T2" y="T3"/>
                </a:cxn>
                <a:cxn ang="0">
                  <a:pos x="T4" y="T5"/>
                </a:cxn>
                <a:cxn ang="0">
                  <a:pos x="T6" y="T7"/>
                </a:cxn>
                <a:cxn ang="0">
                  <a:pos x="T8" y="T9"/>
                </a:cxn>
                <a:cxn ang="0">
                  <a:pos x="T10" y="T11"/>
                </a:cxn>
                <a:cxn ang="0">
                  <a:pos x="T12" y="T13"/>
                </a:cxn>
              </a:cxnLst>
              <a:rect l="0" t="0" r="r" b="b"/>
              <a:pathLst>
                <a:path w="217" h="295">
                  <a:moveTo>
                    <a:pt x="81" y="15"/>
                  </a:moveTo>
                  <a:cubicBezTo>
                    <a:pt x="122" y="15"/>
                    <a:pt x="188" y="15"/>
                    <a:pt x="217" y="15"/>
                  </a:cubicBezTo>
                  <a:cubicBezTo>
                    <a:pt x="217" y="0"/>
                    <a:pt x="217" y="0"/>
                    <a:pt x="217" y="0"/>
                  </a:cubicBezTo>
                  <a:cubicBezTo>
                    <a:pt x="217" y="0"/>
                    <a:pt x="119" y="0"/>
                    <a:pt x="66" y="0"/>
                  </a:cubicBezTo>
                  <a:cubicBezTo>
                    <a:pt x="0" y="76"/>
                    <a:pt x="16" y="295"/>
                    <a:pt x="16" y="295"/>
                  </a:cubicBezTo>
                  <a:cubicBezTo>
                    <a:pt x="30" y="295"/>
                    <a:pt x="30" y="295"/>
                    <a:pt x="30" y="295"/>
                  </a:cubicBezTo>
                  <a:cubicBezTo>
                    <a:pt x="28" y="244"/>
                    <a:pt x="25" y="79"/>
                    <a:pt x="81" y="15"/>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5" name="Freeform 80"/>
            <p:cNvSpPr>
              <a:spLocks/>
            </p:cNvSpPr>
            <p:nvPr/>
          </p:nvSpPr>
          <p:spPr bwMode="gray">
            <a:xfrm>
              <a:off x="10414300" y="54279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6" name="Freeform 81"/>
            <p:cNvSpPr>
              <a:spLocks/>
            </p:cNvSpPr>
            <p:nvPr/>
          </p:nvSpPr>
          <p:spPr bwMode="gray">
            <a:xfrm>
              <a:off x="10414300" y="5432745"/>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7" name="Freeform 82"/>
            <p:cNvSpPr>
              <a:spLocks/>
            </p:cNvSpPr>
            <p:nvPr/>
          </p:nvSpPr>
          <p:spPr bwMode="gray">
            <a:xfrm>
              <a:off x="10414300" y="54406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8" name="Freeform 83"/>
            <p:cNvSpPr>
              <a:spLocks/>
            </p:cNvSpPr>
            <p:nvPr/>
          </p:nvSpPr>
          <p:spPr bwMode="gray">
            <a:xfrm>
              <a:off x="10433350" y="5324795"/>
              <a:ext cx="866775" cy="122237"/>
            </a:xfrm>
            <a:custGeom>
              <a:avLst/>
              <a:gdLst>
                <a:gd name="T0" fmla="*/ 613 w 627"/>
                <a:gd name="T1" fmla="*/ 0 h 89"/>
                <a:gd name="T2" fmla="*/ 613 w 627"/>
                <a:gd name="T3" fmla="*/ 56 h 89"/>
                <a:gd name="T4" fmla="*/ 599 w 627"/>
                <a:gd name="T5" fmla="*/ 71 h 89"/>
                <a:gd name="T6" fmla="*/ 0 w 627"/>
                <a:gd name="T7" fmla="*/ 71 h 89"/>
                <a:gd name="T8" fmla="*/ 1 w 627"/>
                <a:gd name="T9" fmla="*/ 89 h 89"/>
                <a:gd name="T10" fmla="*/ 613 w 627"/>
                <a:gd name="T11" fmla="*/ 89 h 89"/>
                <a:gd name="T12" fmla="*/ 627 w 627"/>
                <a:gd name="T13" fmla="*/ 75 h 89"/>
                <a:gd name="T14" fmla="*/ 627 w 627"/>
                <a:gd name="T15" fmla="*/ 15 h 89"/>
                <a:gd name="T16" fmla="*/ 613 w 627"/>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89">
                  <a:moveTo>
                    <a:pt x="613" y="0"/>
                  </a:moveTo>
                  <a:cubicBezTo>
                    <a:pt x="613" y="56"/>
                    <a:pt x="613" y="56"/>
                    <a:pt x="613" y="56"/>
                  </a:cubicBezTo>
                  <a:cubicBezTo>
                    <a:pt x="613" y="64"/>
                    <a:pt x="607" y="71"/>
                    <a:pt x="599" y="71"/>
                  </a:cubicBezTo>
                  <a:cubicBezTo>
                    <a:pt x="0" y="71"/>
                    <a:pt x="0" y="71"/>
                    <a:pt x="0" y="71"/>
                  </a:cubicBezTo>
                  <a:cubicBezTo>
                    <a:pt x="0" y="78"/>
                    <a:pt x="1" y="84"/>
                    <a:pt x="1" y="89"/>
                  </a:cubicBezTo>
                  <a:cubicBezTo>
                    <a:pt x="613" y="89"/>
                    <a:pt x="613" y="89"/>
                    <a:pt x="613" y="89"/>
                  </a:cubicBezTo>
                  <a:cubicBezTo>
                    <a:pt x="621" y="89"/>
                    <a:pt x="627" y="83"/>
                    <a:pt x="627" y="75"/>
                  </a:cubicBezTo>
                  <a:cubicBezTo>
                    <a:pt x="627" y="15"/>
                    <a:pt x="627" y="15"/>
                    <a:pt x="627" y="15"/>
                  </a:cubicBezTo>
                  <a:cubicBezTo>
                    <a:pt x="627" y="7"/>
                    <a:pt x="621" y="1"/>
                    <a:pt x="613" y="0"/>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9" name="Freeform 84"/>
            <p:cNvSpPr>
              <a:spLocks/>
            </p:cNvSpPr>
            <p:nvPr/>
          </p:nvSpPr>
          <p:spPr bwMode="gray">
            <a:xfrm>
              <a:off x="10452400" y="5086670"/>
              <a:ext cx="203200" cy="238125"/>
            </a:xfrm>
            <a:custGeom>
              <a:avLst/>
              <a:gdLst>
                <a:gd name="T0" fmla="*/ 146 w 146"/>
                <a:gd name="T1" fmla="*/ 174 h 174"/>
                <a:gd name="T2" fmla="*/ 146 w 146"/>
                <a:gd name="T3" fmla="*/ 0 h 174"/>
                <a:gd name="T4" fmla="*/ 40 w 146"/>
                <a:gd name="T5" fmla="*/ 0 h 174"/>
                <a:gd name="T6" fmla="*/ 0 w 146"/>
                <a:gd name="T7" fmla="*/ 174 h 174"/>
                <a:gd name="T8" fmla="*/ 146 w 146"/>
                <a:gd name="T9" fmla="*/ 174 h 174"/>
              </a:gdLst>
              <a:ahLst/>
              <a:cxnLst>
                <a:cxn ang="0">
                  <a:pos x="T0" y="T1"/>
                </a:cxn>
                <a:cxn ang="0">
                  <a:pos x="T2" y="T3"/>
                </a:cxn>
                <a:cxn ang="0">
                  <a:pos x="T4" y="T5"/>
                </a:cxn>
                <a:cxn ang="0">
                  <a:pos x="T6" y="T7"/>
                </a:cxn>
                <a:cxn ang="0">
                  <a:pos x="T8" y="T9"/>
                </a:cxn>
              </a:cxnLst>
              <a:rect l="0" t="0" r="r" b="b"/>
              <a:pathLst>
                <a:path w="146" h="174">
                  <a:moveTo>
                    <a:pt x="146" y="174"/>
                  </a:moveTo>
                  <a:cubicBezTo>
                    <a:pt x="146" y="0"/>
                    <a:pt x="146" y="0"/>
                    <a:pt x="146" y="0"/>
                  </a:cubicBezTo>
                  <a:cubicBezTo>
                    <a:pt x="146" y="0"/>
                    <a:pt x="82" y="0"/>
                    <a:pt x="40" y="0"/>
                  </a:cubicBezTo>
                  <a:cubicBezTo>
                    <a:pt x="8" y="38"/>
                    <a:pt x="0" y="119"/>
                    <a:pt x="0" y="174"/>
                  </a:cubicBezTo>
                  <a:lnTo>
                    <a:pt x="146" y="17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0" name="Freeform 85"/>
            <p:cNvSpPr>
              <a:spLocks/>
            </p:cNvSpPr>
            <p:nvPr/>
          </p:nvSpPr>
          <p:spPr bwMode="gray">
            <a:xfrm>
              <a:off x="10452400" y="5086670"/>
              <a:ext cx="203200" cy="238125"/>
            </a:xfrm>
            <a:custGeom>
              <a:avLst/>
              <a:gdLst>
                <a:gd name="T0" fmla="*/ 146 w 146"/>
                <a:gd name="T1" fmla="*/ 174 h 174"/>
                <a:gd name="T2" fmla="*/ 40 w 146"/>
                <a:gd name="T3" fmla="*/ 0 h 174"/>
                <a:gd name="T4" fmla="*/ 0 w 146"/>
                <a:gd name="T5" fmla="*/ 174 h 174"/>
                <a:gd name="T6" fmla="*/ 146 w 146"/>
                <a:gd name="T7" fmla="*/ 174 h 174"/>
              </a:gdLst>
              <a:ahLst/>
              <a:cxnLst>
                <a:cxn ang="0">
                  <a:pos x="T0" y="T1"/>
                </a:cxn>
                <a:cxn ang="0">
                  <a:pos x="T2" y="T3"/>
                </a:cxn>
                <a:cxn ang="0">
                  <a:pos x="T4" y="T5"/>
                </a:cxn>
                <a:cxn ang="0">
                  <a:pos x="T6" y="T7"/>
                </a:cxn>
              </a:cxnLst>
              <a:rect l="0" t="0" r="r" b="b"/>
              <a:pathLst>
                <a:path w="146" h="174">
                  <a:moveTo>
                    <a:pt x="146" y="174"/>
                  </a:moveTo>
                  <a:cubicBezTo>
                    <a:pt x="146" y="174"/>
                    <a:pt x="84" y="73"/>
                    <a:pt x="40" y="0"/>
                  </a:cubicBezTo>
                  <a:cubicBezTo>
                    <a:pt x="8" y="38"/>
                    <a:pt x="0" y="119"/>
                    <a:pt x="0" y="174"/>
                  </a:cubicBezTo>
                  <a:lnTo>
                    <a:pt x="146" y="174"/>
                  </a:ln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1" name="Oval 86"/>
            <p:cNvSpPr>
              <a:spLocks noChangeArrowheads="1"/>
            </p:cNvSpPr>
            <p:nvPr/>
          </p:nvSpPr>
          <p:spPr bwMode="gray">
            <a:xfrm>
              <a:off x="10458750" y="5353370"/>
              <a:ext cx="188913"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2" name="Oval 87"/>
            <p:cNvSpPr>
              <a:spLocks noChangeArrowheads="1"/>
            </p:cNvSpPr>
            <p:nvPr/>
          </p:nvSpPr>
          <p:spPr bwMode="gray">
            <a:xfrm>
              <a:off x="10503200" y="5396233"/>
              <a:ext cx="100013"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3" name="Oval 88"/>
            <p:cNvSpPr>
              <a:spLocks noChangeArrowheads="1"/>
            </p:cNvSpPr>
            <p:nvPr/>
          </p:nvSpPr>
          <p:spPr bwMode="gray">
            <a:xfrm>
              <a:off x="11041362" y="5353370"/>
              <a:ext cx="192088"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4" name="Oval 89"/>
            <p:cNvSpPr>
              <a:spLocks noChangeArrowheads="1"/>
            </p:cNvSpPr>
            <p:nvPr/>
          </p:nvSpPr>
          <p:spPr bwMode="gray">
            <a:xfrm>
              <a:off x="1083975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5" name="Freeform 90"/>
            <p:cNvSpPr>
              <a:spLocks/>
            </p:cNvSpPr>
            <p:nvPr/>
          </p:nvSpPr>
          <p:spPr bwMode="gray">
            <a:xfrm>
              <a:off x="10503200" y="5412108"/>
              <a:ext cx="85725" cy="87312"/>
            </a:xfrm>
            <a:custGeom>
              <a:avLst/>
              <a:gdLst>
                <a:gd name="T0" fmla="*/ 37 w 62"/>
                <a:gd name="T1" fmla="*/ 63 h 63"/>
                <a:gd name="T2" fmla="*/ 62 w 62"/>
                <a:gd name="T3" fmla="*/ 52 h 63"/>
                <a:gd name="T4" fmla="*/ 10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0" y="0"/>
                    <a:pt x="10" y="0"/>
                    <a:pt x="10"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6" name="Freeform 91"/>
            <p:cNvSpPr>
              <a:spLocks/>
            </p:cNvSpPr>
            <p:nvPr/>
          </p:nvSpPr>
          <p:spPr bwMode="gray">
            <a:xfrm>
              <a:off x="10241262" y="5359720"/>
              <a:ext cx="120650" cy="15875"/>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9"/>
                    <a:pt x="0" y="6"/>
                  </a:cubicBezTo>
                  <a:cubicBezTo>
                    <a:pt x="0" y="3"/>
                    <a:pt x="2" y="0"/>
                    <a:pt x="6" y="0"/>
                  </a:cubicBezTo>
                  <a:cubicBezTo>
                    <a:pt x="81" y="0"/>
                    <a:pt x="81" y="0"/>
                    <a:pt x="81" y="0"/>
                  </a:cubicBezTo>
                  <a:cubicBezTo>
                    <a:pt x="84" y="0"/>
                    <a:pt x="87" y="3"/>
                    <a:pt x="87" y="6"/>
                  </a:cubicBezTo>
                  <a:cubicBezTo>
                    <a:pt x="87" y="9"/>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7" name="Freeform 92"/>
            <p:cNvSpPr>
              <a:spLocks/>
            </p:cNvSpPr>
            <p:nvPr/>
          </p:nvSpPr>
          <p:spPr bwMode="gray">
            <a:xfrm>
              <a:off x="10241262" y="5396233"/>
              <a:ext cx="120650" cy="17462"/>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10"/>
                    <a:pt x="0" y="6"/>
                  </a:cubicBezTo>
                  <a:cubicBezTo>
                    <a:pt x="0" y="3"/>
                    <a:pt x="2" y="0"/>
                    <a:pt x="6" y="0"/>
                  </a:cubicBezTo>
                  <a:cubicBezTo>
                    <a:pt x="81" y="0"/>
                    <a:pt x="81" y="0"/>
                    <a:pt x="81" y="0"/>
                  </a:cubicBezTo>
                  <a:cubicBezTo>
                    <a:pt x="84" y="0"/>
                    <a:pt x="87" y="3"/>
                    <a:pt x="87" y="6"/>
                  </a:cubicBezTo>
                  <a:cubicBezTo>
                    <a:pt x="87" y="10"/>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8" name="Freeform 93"/>
            <p:cNvSpPr>
              <a:spLocks/>
            </p:cNvSpPr>
            <p:nvPr/>
          </p:nvSpPr>
          <p:spPr bwMode="gray">
            <a:xfrm>
              <a:off x="10209512" y="5086670"/>
              <a:ext cx="227013" cy="239712"/>
            </a:xfrm>
            <a:custGeom>
              <a:avLst/>
              <a:gdLst>
                <a:gd name="T0" fmla="*/ 31 w 164"/>
                <a:gd name="T1" fmla="*/ 0 h 175"/>
                <a:gd name="T2" fmla="*/ 0 w 164"/>
                <a:gd name="T3" fmla="*/ 175 h 175"/>
                <a:gd name="T4" fmla="*/ 133 w 164"/>
                <a:gd name="T5" fmla="*/ 175 h 175"/>
                <a:gd name="T6" fmla="*/ 164 w 164"/>
                <a:gd name="T7" fmla="*/ 0 h 175"/>
                <a:gd name="T8" fmla="*/ 31 w 164"/>
                <a:gd name="T9" fmla="*/ 0 h 175"/>
              </a:gdLst>
              <a:ahLst/>
              <a:cxnLst>
                <a:cxn ang="0">
                  <a:pos x="T0" y="T1"/>
                </a:cxn>
                <a:cxn ang="0">
                  <a:pos x="T2" y="T3"/>
                </a:cxn>
                <a:cxn ang="0">
                  <a:pos x="T4" y="T5"/>
                </a:cxn>
                <a:cxn ang="0">
                  <a:pos x="T6" y="T7"/>
                </a:cxn>
                <a:cxn ang="0">
                  <a:pos x="T8" y="T9"/>
                </a:cxn>
              </a:cxnLst>
              <a:rect l="0" t="0" r="r" b="b"/>
              <a:pathLst>
                <a:path w="164" h="175">
                  <a:moveTo>
                    <a:pt x="31" y="0"/>
                  </a:moveTo>
                  <a:cubicBezTo>
                    <a:pt x="9" y="49"/>
                    <a:pt x="1" y="119"/>
                    <a:pt x="0" y="175"/>
                  </a:cubicBezTo>
                  <a:cubicBezTo>
                    <a:pt x="133" y="175"/>
                    <a:pt x="133" y="175"/>
                    <a:pt x="133" y="175"/>
                  </a:cubicBezTo>
                  <a:cubicBezTo>
                    <a:pt x="134" y="119"/>
                    <a:pt x="142" y="49"/>
                    <a:pt x="164" y="0"/>
                  </a:cubicBezTo>
                  <a:lnTo>
                    <a:pt x="31"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9" name="Freeform 94"/>
            <p:cNvSpPr>
              <a:spLocks/>
            </p:cNvSpPr>
            <p:nvPr/>
          </p:nvSpPr>
          <p:spPr bwMode="gray">
            <a:xfrm>
              <a:off x="10209512" y="5086670"/>
              <a:ext cx="185738" cy="239712"/>
            </a:xfrm>
            <a:custGeom>
              <a:avLst/>
              <a:gdLst>
                <a:gd name="T0" fmla="*/ 31 w 134"/>
                <a:gd name="T1" fmla="*/ 0 h 175"/>
                <a:gd name="T2" fmla="*/ 0 w 134"/>
                <a:gd name="T3" fmla="*/ 175 h 175"/>
                <a:gd name="T4" fmla="*/ 133 w 134"/>
                <a:gd name="T5" fmla="*/ 175 h 175"/>
                <a:gd name="T6" fmla="*/ 31 w 134"/>
                <a:gd name="T7" fmla="*/ 0 h 175"/>
              </a:gdLst>
              <a:ahLst/>
              <a:cxnLst>
                <a:cxn ang="0">
                  <a:pos x="T0" y="T1"/>
                </a:cxn>
                <a:cxn ang="0">
                  <a:pos x="T2" y="T3"/>
                </a:cxn>
                <a:cxn ang="0">
                  <a:pos x="T4" y="T5"/>
                </a:cxn>
                <a:cxn ang="0">
                  <a:pos x="T6" y="T7"/>
                </a:cxn>
              </a:cxnLst>
              <a:rect l="0" t="0" r="r" b="b"/>
              <a:pathLst>
                <a:path w="134" h="175">
                  <a:moveTo>
                    <a:pt x="31" y="0"/>
                  </a:moveTo>
                  <a:cubicBezTo>
                    <a:pt x="9" y="49"/>
                    <a:pt x="1" y="119"/>
                    <a:pt x="0" y="175"/>
                  </a:cubicBezTo>
                  <a:cubicBezTo>
                    <a:pt x="133" y="175"/>
                    <a:pt x="133" y="175"/>
                    <a:pt x="133" y="175"/>
                  </a:cubicBezTo>
                  <a:cubicBezTo>
                    <a:pt x="134" y="119"/>
                    <a:pt x="31" y="0"/>
                    <a:pt x="31" y="0"/>
                  </a:cubicBez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0" name="Freeform 95"/>
            <p:cNvSpPr>
              <a:spLocks noEditPoints="1"/>
            </p:cNvSpPr>
            <p:nvPr/>
          </p:nvSpPr>
          <p:spPr bwMode="gray">
            <a:xfrm>
              <a:off x="9257012" y="4496120"/>
              <a:ext cx="280988" cy="279400"/>
            </a:xfrm>
            <a:custGeom>
              <a:avLst/>
              <a:gdLst>
                <a:gd name="T0" fmla="*/ 203 w 203"/>
                <a:gd name="T1" fmla="*/ 93 h 203"/>
                <a:gd name="T2" fmla="*/ 187 w 203"/>
                <a:gd name="T3" fmla="*/ 77 h 203"/>
                <a:gd name="T4" fmla="*/ 192 w 203"/>
                <a:gd name="T5" fmla="*/ 54 h 203"/>
                <a:gd name="T6" fmla="*/ 170 w 203"/>
                <a:gd name="T7" fmla="*/ 46 h 203"/>
                <a:gd name="T8" fmla="*/ 167 w 203"/>
                <a:gd name="T9" fmla="*/ 23 h 203"/>
                <a:gd name="T10" fmla="*/ 144 w 203"/>
                <a:gd name="T11" fmla="*/ 25 h 203"/>
                <a:gd name="T12" fmla="*/ 132 w 203"/>
                <a:gd name="T13" fmla="*/ 4 h 203"/>
                <a:gd name="T14" fmla="*/ 111 w 203"/>
                <a:gd name="T15" fmla="*/ 15 h 203"/>
                <a:gd name="T16" fmla="*/ 92 w 203"/>
                <a:gd name="T17" fmla="*/ 0 h 203"/>
                <a:gd name="T18" fmla="*/ 77 w 203"/>
                <a:gd name="T19" fmla="*/ 18 h 203"/>
                <a:gd name="T20" fmla="*/ 54 w 203"/>
                <a:gd name="T21" fmla="*/ 11 h 203"/>
                <a:gd name="T22" fmla="*/ 47 w 203"/>
                <a:gd name="T23" fmla="*/ 33 h 203"/>
                <a:gd name="T24" fmla="*/ 23 w 203"/>
                <a:gd name="T25" fmla="*/ 36 h 203"/>
                <a:gd name="T26" fmla="*/ 24 w 203"/>
                <a:gd name="T27" fmla="*/ 59 h 203"/>
                <a:gd name="T28" fmla="*/ 4 w 203"/>
                <a:gd name="T29" fmla="*/ 71 h 203"/>
                <a:gd name="T30" fmla="*/ 14 w 203"/>
                <a:gd name="T31" fmla="*/ 93 h 203"/>
                <a:gd name="T32" fmla="*/ 0 w 203"/>
                <a:gd name="T33" fmla="*/ 112 h 203"/>
                <a:gd name="T34" fmla="*/ 16 w 203"/>
                <a:gd name="T35" fmla="*/ 127 h 203"/>
                <a:gd name="T36" fmla="*/ 11 w 203"/>
                <a:gd name="T37" fmla="*/ 149 h 203"/>
                <a:gd name="T38" fmla="*/ 32 w 203"/>
                <a:gd name="T39" fmla="*/ 158 h 203"/>
                <a:gd name="T40" fmla="*/ 36 w 203"/>
                <a:gd name="T41" fmla="*/ 180 h 203"/>
                <a:gd name="T42" fmla="*/ 59 w 203"/>
                <a:gd name="T43" fmla="*/ 180 h 203"/>
                <a:gd name="T44" fmla="*/ 71 w 203"/>
                <a:gd name="T45" fmla="*/ 199 h 203"/>
                <a:gd name="T46" fmla="*/ 92 w 203"/>
                <a:gd name="T47" fmla="*/ 191 h 203"/>
                <a:gd name="T48" fmla="*/ 111 w 203"/>
                <a:gd name="T49" fmla="*/ 203 h 203"/>
                <a:gd name="T50" fmla="*/ 127 w 203"/>
                <a:gd name="T51" fmla="*/ 188 h 203"/>
                <a:gd name="T52" fmla="*/ 149 w 203"/>
                <a:gd name="T53" fmla="*/ 192 h 203"/>
                <a:gd name="T54" fmla="*/ 158 w 203"/>
                <a:gd name="T55" fmla="*/ 171 h 203"/>
                <a:gd name="T56" fmla="*/ 180 w 203"/>
                <a:gd name="T57" fmla="*/ 167 h 203"/>
                <a:gd name="T58" fmla="*/ 180 w 203"/>
                <a:gd name="T59" fmla="*/ 144 h 203"/>
                <a:gd name="T60" fmla="*/ 199 w 203"/>
                <a:gd name="T61" fmla="*/ 132 h 203"/>
                <a:gd name="T62" fmla="*/ 190 w 203"/>
                <a:gd name="T63" fmla="*/ 112 h 203"/>
                <a:gd name="T64" fmla="*/ 57 w 203"/>
                <a:gd name="T65" fmla="*/ 58 h 203"/>
                <a:gd name="T66" fmla="*/ 93 w 203"/>
                <a:gd name="T67" fmla="*/ 73 h 203"/>
                <a:gd name="T68" fmla="*/ 39 w 203"/>
                <a:gd name="T69" fmla="*/ 95 h 203"/>
                <a:gd name="T70" fmla="*/ 93 w 203"/>
                <a:gd name="T71" fmla="*/ 166 h 203"/>
                <a:gd name="T72" fmla="*/ 39 w 203"/>
                <a:gd name="T73" fmla="*/ 111 h 203"/>
                <a:gd name="T74" fmla="*/ 93 w 203"/>
                <a:gd name="T75" fmla="*/ 133 h 203"/>
                <a:gd name="T76" fmla="*/ 89 w 203"/>
                <a:gd name="T77" fmla="*/ 102 h 203"/>
                <a:gd name="T78" fmla="*/ 114 w 203"/>
                <a:gd name="T79" fmla="*/ 102 h 203"/>
                <a:gd name="T80" fmla="*/ 89 w 203"/>
                <a:gd name="T81" fmla="*/ 102 h 203"/>
                <a:gd name="T82" fmla="*/ 110 w 203"/>
                <a:gd name="T83" fmla="*/ 166 h 203"/>
                <a:gd name="T84" fmla="*/ 124 w 203"/>
                <a:gd name="T85" fmla="*/ 125 h 203"/>
                <a:gd name="T86" fmla="*/ 165 w 203"/>
                <a:gd name="T87" fmla="*/ 111 h 203"/>
                <a:gd name="T88" fmla="*/ 132 w 203"/>
                <a:gd name="T89" fmla="*/ 95 h 203"/>
                <a:gd name="T90" fmla="*/ 110 w 203"/>
                <a:gd name="T91" fmla="*/ 40 h 203"/>
                <a:gd name="T92" fmla="*/ 165 w 203"/>
                <a:gd name="T93" fmla="*/ 9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3" h="203">
                  <a:moveTo>
                    <a:pt x="203" y="112"/>
                  </a:moveTo>
                  <a:cubicBezTo>
                    <a:pt x="203" y="93"/>
                    <a:pt x="203" y="93"/>
                    <a:pt x="203" y="93"/>
                  </a:cubicBezTo>
                  <a:cubicBezTo>
                    <a:pt x="190" y="93"/>
                    <a:pt x="190" y="93"/>
                    <a:pt x="190" y="93"/>
                  </a:cubicBezTo>
                  <a:cubicBezTo>
                    <a:pt x="189" y="88"/>
                    <a:pt x="188" y="82"/>
                    <a:pt x="187" y="77"/>
                  </a:cubicBezTo>
                  <a:cubicBezTo>
                    <a:pt x="199" y="72"/>
                    <a:pt x="199" y="72"/>
                    <a:pt x="199" y="72"/>
                  </a:cubicBezTo>
                  <a:cubicBezTo>
                    <a:pt x="192" y="54"/>
                    <a:pt x="192" y="54"/>
                    <a:pt x="192" y="54"/>
                  </a:cubicBezTo>
                  <a:cubicBezTo>
                    <a:pt x="179" y="60"/>
                    <a:pt x="179" y="60"/>
                    <a:pt x="179" y="60"/>
                  </a:cubicBezTo>
                  <a:cubicBezTo>
                    <a:pt x="177" y="55"/>
                    <a:pt x="174" y="51"/>
                    <a:pt x="170" y="46"/>
                  </a:cubicBezTo>
                  <a:cubicBezTo>
                    <a:pt x="180" y="36"/>
                    <a:pt x="180" y="36"/>
                    <a:pt x="180" y="36"/>
                  </a:cubicBezTo>
                  <a:cubicBezTo>
                    <a:pt x="167" y="23"/>
                    <a:pt x="167" y="23"/>
                    <a:pt x="167" y="23"/>
                  </a:cubicBezTo>
                  <a:cubicBezTo>
                    <a:pt x="157" y="33"/>
                    <a:pt x="157" y="33"/>
                    <a:pt x="157" y="33"/>
                  </a:cubicBezTo>
                  <a:cubicBezTo>
                    <a:pt x="153" y="30"/>
                    <a:pt x="148" y="27"/>
                    <a:pt x="144" y="25"/>
                  </a:cubicBezTo>
                  <a:cubicBezTo>
                    <a:pt x="149" y="11"/>
                    <a:pt x="149" y="11"/>
                    <a:pt x="149" y="11"/>
                  </a:cubicBezTo>
                  <a:cubicBezTo>
                    <a:pt x="132" y="4"/>
                    <a:pt x="132" y="4"/>
                    <a:pt x="132" y="4"/>
                  </a:cubicBezTo>
                  <a:cubicBezTo>
                    <a:pt x="127" y="18"/>
                    <a:pt x="127" y="18"/>
                    <a:pt x="127" y="18"/>
                  </a:cubicBezTo>
                  <a:cubicBezTo>
                    <a:pt x="122" y="16"/>
                    <a:pt x="116" y="15"/>
                    <a:pt x="111" y="15"/>
                  </a:cubicBezTo>
                  <a:cubicBezTo>
                    <a:pt x="111" y="0"/>
                    <a:pt x="111" y="0"/>
                    <a:pt x="111" y="0"/>
                  </a:cubicBezTo>
                  <a:cubicBezTo>
                    <a:pt x="92" y="0"/>
                    <a:pt x="92" y="0"/>
                    <a:pt x="92" y="0"/>
                  </a:cubicBezTo>
                  <a:cubicBezTo>
                    <a:pt x="92" y="15"/>
                    <a:pt x="92" y="15"/>
                    <a:pt x="92" y="15"/>
                  </a:cubicBezTo>
                  <a:cubicBezTo>
                    <a:pt x="87" y="15"/>
                    <a:pt x="82" y="16"/>
                    <a:pt x="77" y="18"/>
                  </a:cubicBezTo>
                  <a:cubicBezTo>
                    <a:pt x="72" y="4"/>
                    <a:pt x="72" y="4"/>
                    <a:pt x="72" y="4"/>
                  </a:cubicBezTo>
                  <a:cubicBezTo>
                    <a:pt x="54" y="11"/>
                    <a:pt x="54" y="11"/>
                    <a:pt x="54" y="11"/>
                  </a:cubicBezTo>
                  <a:cubicBezTo>
                    <a:pt x="60" y="25"/>
                    <a:pt x="60" y="25"/>
                    <a:pt x="60" y="25"/>
                  </a:cubicBezTo>
                  <a:cubicBezTo>
                    <a:pt x="55" y="27"/>
                    <a:pt x="51" y="30"/>
                    <a:pt x="47" y="33"/>
                  </a:cubicBezTo>
                  <a:cubicBezTo>
                    <a:pt x="36" y="23"/>
                    <a:pt x="36" y="23"/>
                    <a:pt x="36" y="23"/>
                  </a:cubicBezTo>
                  <a:cubicBezTo>
                    <a:pt x="23" y="36"/>
                    <a:pt x="23" y="36"/>
                    <a:pt x="23" y="36"/>
                  </a:cubicBezTo>
                  <a:cubicBezTo>
                    <a:pt x="33" y="46"/>
                    <a:pt x="33" y="46"/>
                    <a:pt x="33" y="46"/>
                  </a:cubicBezTo>
                  <a:cubicBezTo>
                    <a:pt x="30" y="51"/>
                    <a:pt x="27" y="55"/>
                    <a:pt x="24" y="59"/>
                  </a:cubicBezTo>
                  <a:cubicBezTo>
                    <a:pt x="11" y="54"/>
                    <a:pt x="11" y="54"/>
                    <a:pt x="11" y="54"/>
                  </a:cubicBezTo>
                  <a:cubicBezTo>
                    <a:pt x="4" y="71"/>
                    <a:pt x="4" y="71"/>
                    <a:pt x="4" y="71"/>
                  </a:cubicBezTo>
                  <a:cubicBezTo>
                    <a:pt x="17" y="77"/>
                    <a:pt x="17" y="77"/>
                    <a:pt x="17" y="77"/>
                  </a:cubicBezTo>
                  <a:cubicBezTo>
                    <a:pt x="15" y="82"/>
                    <a:pt x="14" y="88"/>
                    <a:pt x="14" y="93"/>
                  </a:cubicBezTo>
                  <a:cubicBezTo>
                    <a:pt x="0" y="93"/>
                    <a:pt x="0" y="93"/>
                    <a:pt x="0" y="93"/>
                  </a:cubicBezTo>
                  <a:cubicBezTo>
                    <a:pt x="0" y="112"/>
                    <a:pt x="0" y="112"/>
                    <a:pt x="0" y="112"/>
                  </a:cubicBezTo>
                  <a:cubicBezTo>
                    <a:pt x="14" y="112"/>
                    <a:pt x="14" y="112"/>
                    <a:pt x="14" y="112"/>
                  </a:cubicBezTo>
                  <a:cubicBezTo>
                    <a:pt x="14" y="117"/>
                    <a:pt x="15" y="122"/>
                    <a:pt x="16" y="127"/>
                  </a:cubicBezTo>
                  <a:cubicBezTo>
                    <a:pt x="4" y="132"/>
                    <a:pt x="4" y="132"/>
                    <a:pt x="4" y="132"/>
                  </a:cubicBezTo>
                  <a:cubicBezTo>
                    <a:pt x="11" y="149"/>
                    <a:pt x="11" y="149"/>
                    <a:pt x="11" y="149"/>
                  </a:cubicBezTo>
                  <a:cubicBezTo>
                    <a:pt x="23" y="144"/>
                    <a:pt x="23" y="144"/>
                    <a:pt x="23" y="144"/>
                  </a:cubicBezTo>
                  <a:cubicBezTo>
                    <a:pt x="26" y="149"/>
                    <a:pt x="29" y="154"/>
                    <a:pt x="32" y="158"/>
                  </a:cubicBezTo>
                  <a:cubicBezTo>
                    <a:pt x="23" y="167"/>
                    <a:pt x="23" y="167"/>
                    <a:pt x="23" y="167"/>
                  </a:cubicBezTo>
                  <a:cubicBezTo>
                    <a:pt x="36" y="180"/>
                    <a:pt x="36" y="180"/>
                    <a:pt x="36" y="180"/>
                  </a:cubicBezTo>
                  <a:cubicBezTo>
                    <a:pt x="45" y="171"/>
                    <a:pt x="45" y="171"/>
                    <a:pt x="45" y="171"/>
                  </a:cubicBezTo>
                  <a:cubicBezTo>
                    <a:pt x="50" y="175"/>
                    <a:pt x="54" y="178"/>
                    <a:pt x="59" y="180"/>
                  </a:cubicBezTo>
                  <a:cubicBezTo>
                    <a:pt x="54" y="192"/>
                    <a:pt x="54" y="192"/>
                    <a:pt x="54" y="192"/>
                  </a:cubicBezTo>
                  <a:cubicBezTo>
                    <a:pt x="71" y="199"/>
                    <a:pt x="71" y="199"/>
                    <a:pt x="71" y="199"/>
                  </a:cubicBezTo>
                  <a:cubicBezTo>
                    <a:pt x="76" y="188"/>
                    <a:pt x="76" y="188"/>
                    <a:pt x="76" y="188"/>
                  </a:cubicBezTo>
                  <a:cubicBezTo>
                    <a:pt x="81" y="189"/>
                    <a:pt x="87" y="190"/>
                    <a:pt x="92" y="191"/>
                  </a:cubicBezTo>
                  <a:cubicBezTo>
                    <a:pt x="92" y="203"/>
                    <a:pt x="92" y="203"/>
                    <a:pt x="92" y="203"/>
                  </a:cubicBezTo>
                  <a:cubicBezTo>
                    <a:pt x="111" y="203"/>
                    <a:pt x="111" y="203"/>
                    <a:pt x="111" y="203"/>
                  </a:cubicBezTo>
                  <a:cubicBezTo>
                    <a:pt x="111" y="191"/>
                    <a:pt x="111" y="191"/>
                    <a:pt x="111" y="191"/>
                  </a:cubicBezTo>
                  <a:cubicBezTo>
                    <a:pt x="117" y="190"/>
                    <a:pt x="122" y="189"/>
                    <a:pt x="127" y="188"/>
                  </a:cubicBezTo>
                  <a:cubicBezTo>
                    <a:pt x="132" y="199"/>
                    <a:pt x="132" y="199"/>
                    <a:pt x="132" y="199"/>
                  </a:cubicBezTo>
                  <a:cubicBezTo>
                    <a:pt x="149" y="192"/>
                    <a:pt x="149" y="192"/>
                    <a:pt x="149" y="192"/>
                  </a:cubicBezTo>
                  <a:cubicBezTo>
                    <a:pt x="144" y="181"/>
                    <a:pt x="144" y="181"/>
                    <a:pt x="144" y="181"/>
                  </a:cubicBezTo>
                  <a:cubicBezTo>
                    <a:pt x="149" y="178"/>
                    <a:pt x="154" y="175"/>
                    <a:pt x="158" y="171"/>
                  </a:cubicBezTo>
                  <a:cubicBezTo>
                    <a:pt x="167" y="180"/>
                    <a:pt x="167" y="180"/>
                    <a:pt x="167" y="180"/>
                  </a:cubicBezTo>
                  <a:cubicBezTo>
                    <a:pt x="180" y="167"/>
                    <a:pt x="180" y="167"/>
                    <a:pt x="180" y="167"/>
                  </a:cubicBezTo>
                  <a:cubicBezTo>
                    <a:pt x="171" y="158"/>
                    <a:pt x="171" y="158"/>
                    <a:pt x="171" y="158"/>
                  </a:cubicBezTo>
                  <a:cubicBezTo>
                    <a:pt x="175" y="154"/>
                    <a:pt x="178" y="149"/>
                    <a:pt x="180" y="144"/>
                  </a:cubicBezTo>
                  <a:cubicBezTo>
                    <a:pt x="192" y="149"/>
                    <a:pt x="192" y="149"/>
                    <a:pt x="192" y="149"/>
                  </a:cubicBezTo>
                  <a:cubicBezTo>
                    <a:pt x="199" y="132"/>
                    <a:pt x="199" y="132"/>
                    <a:pt x="199" y="132"/>
                  </a:cubicBezTo>
                  <a:cubicBezTo>
                    <a:pt x="187" y="127"/>
                    <a:pt x="187" y="127"/>
                    <a:pt x="187" y="127"/>
                  </a:cubicBezTo>
                  <a:cubicBezTo>
                    <a:pt x="188" y="122"/>
                    <a:pt x="189" y="117"/>
                    <a:pt x="190" y="112"/>
                  </a:cubicBezTo>
                  <a:lnTo>
                    <a:pt x="203" y="112"/>
                  </a:lnTo>
                  <a:close/>
                  <a:moveTo>
                    <a:pt x="57" y="58"/>
                  </a:moveTo>
                  <a:cubicBezTo>
                    <a:pt x="67" y="48"/>
                    <a:pt x="80" y="41"/>
                    <a:pt x="93" y="40"/>
                  </a:cubicBezTo>
                  <a:cubicBezTo>
                    <a:pt x="93" y="73"/>
                    <a:pt x="93" y="73"/>
                    <a:pt x="93" y="73"/>
                  </a:cubicBezTo>
                  <a:cubicBezTo>
                    <a:pt x="83" y="76"/>
                    <a:pt x="75" y="84"/>
                    <a:pt x="72" y="95"/>
                  </a:cubicBezTo>
                  <a:cubicBezTo>
                    <a:pt x="39" y="95"/>
                    <a:pt x="39" y="95"/>
                    <a:pt x="39" y="95"/>
                  </a:cubicBezTo>
                  <a:cubicBezTo>
                    <a:pt x="40" y="81"/>
                    <a:pt x="47" y="68"/>
                    <a:pt x="57" y="58"/>
                  </a:cubicBezTo>
                  <a:close/>
                  <a:moveTo>
                    <a:pt x="93" y="166"/>
                  </a:moveTo>
                  <a:cubicBezTo>
                    <a:pt x="80" y="164"/>
                    <a:pt x="67" y="158"/>
                    <a:pt x="57" y="148"/>
                  </a:cubicBezTo>
                  <a:cubicBezTo>
                    <a:pt x="47" y="138"/>
                    <a:pt x="40" y="125"/>
                    <a:pt x="39" y="111"/>
                  </a:cubicBezTo>
                  <a:cubicBezTo>
                    <a:pt x="72" y="111"/>
                    <a:pt x="72" y="111"/>
                    <a:pt x="72" y="111"/>
                  </a:cubicBezTo>
                  <a:cubicBezTo>
                    <a:pt x="75" y="122"/>
                    <a:pt x="83" y="130"/>
                    <a:pt x="93" y="133"/>
                  </a:cubicBezTo>
                  <a:lnTo>
                    <a:pt x="93" y="166"/>
                  </a:lnTo>
                  <a:close/>
                  <a:moveTo>
                    <a:pt x="89" y="102"/>
                  </a:moveTo>
                  <a:cubicBezTo>
                    <a:pt x="89" y="95"/>
                    <a:pt x="95" y="89"/>
                    <a:pt x="102" y="89"/>
                  </a:cubicBezTo>
                  <a:cubicBezTo>
                    <a:pt x="109" y="89"/>
                    <a:pt x="114" y="95"/>
                    <a:pt x="114" y="102"/>
                  </a:cubicBezTo>
                  <a:cubicBezTo>
                    <a:pt x="114" y="109"/>
                    <a:pt x="109" y="114"/>
                    <a:pt x="102" y="114"/>
                  </a:cubicBezTo>
                  <a:cubicBezTo>
                    <a:pt x="95" y="114"/>
                    <a:pt x="89" y="109"/>
                    <a:pt x="89" y="102"/>
                  </a:cubicBezTo>
                  <a:close/>
                  <a:moveTo>
                    <a:pt x="147" y="148"/>
                  </a:moveTo>
                  <a:cubicBezTo>
                    <a:pt x="137" y="158"/>
                    <a:pt x="124" y="164"/>
                    <a:pt x="110" y="166"/>
                  </a:cubicBezTo>
                  <a:cubicBezTo>
                    <a:pt x="110" y="133"/>
                    <a:pt x="110" y="133"/>
                    <a:pt x="110" y="133"/>
                  </a:cubicBezTo>
                  <a:cubicBezTo>
                    <a:pt x="115" y="131"/>
                    <a:pt x="120" y="129"/>
                    <a:pt x="124" y="125"/>
                  </a:cubicBezTo>
                  <a:cubicBezTo>
                    <a:pt x="128" y="121"/>
                    <a:pt x="130" y="116"/>
                    <a:pt x="132" y="111"/>
                  </a:cubicBezTo>
                  <a:cubicBezTo>
                    <a:pt x="165" y="111"/>
                    <a:pt x="165" y="111"/>
                    <a:pt x="165" y="111"/>
                  </a:cubicBezTo>
                  <a:cubicBezTo>
                    <a:pt x="163" y="125"/>
                    <a:pt x="157" y="138"/>
                    <a:pt x="147" y="148"/>
                  </a:cubicBezTo>
                  <a:close/>
                  <a:moveTo>
                    <a:pt x="132" y="95"/>
                  </a:moveTo>
                  <a:cubicBezTo>
                    <a:pt x="129" y="84"/>
                    <a:pt x="121" y="76"/>
                    <a:pt x="110" y="73"/>
                  </a:cubicBezTo>
                  <a:cubicBezTo>
                    <a:pt x="110" y="40"/>
                    <a:pt x="110" y="40"/>
                    <a:pt x="110" y="40"/>
                  </a:cubicBezTo>
                  <a:cubicBezTo>
                    <a:pt x="124" y="41"/>
                    <a:pt x="137" y="48"/>
                    <a:pt x="147" y="58"/>
                  </a:cubicBezTo>
                  <a:cubicBezTo>
                    <a:pt x="157" y="68"/>
                    <a:pt x="163" y="81"/>
                    <a:pt x="165" y="95"/>
                  </a:cubicBezTo>
                  <a:lnTo>
                    <a:pt x="132" y="95"/>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1" name="Freeform 96"/>
            <p:cNvSpPr>
              <a:spLocks noEditPoints="1"/>
            </p:cNvSpPr>
            <p:nvPr/>
          </p:nvSpPr>
          <p:spPr bwMode="gray">
            <a:xfrm>
              <a:off x="9109375" y="4723133"/>
              <a:ext cx="254000" cy="254000"/>
            </a:xfrm>
            <a:custGeom>
              <a:avLst/>
              <a:gdLst>
                <a:gd name="T0" fmla="*/ 184 w 184"/>
                <a:gd name="T1" fmla="*/ 112 h 185"/>
                <a:gd name="T2" fmla="*/ 161 w 184"/>
                <a:gd name="T3" fmla="*/ 89 h 185"/>
                <a:gd name="T4" fmla="*/ 181 w 184"/>
                <a:gd name="T5" fmla="*/ 63 h 185"/>
                <a:gd name="T6" fmla="*/ 150 w 184"/>
                <a:gd name="T7" fmla="*/ 55 h 185"/>
                <a:gd name="T8" fmla="*/ 155 w 184"/>
                <a:gd name="T9" fmla="*/ 22 h 185"/>
                <a:gd name="T10" fmla="*/ 123 w 184"/>
                <a:gd name="T11" fmla="*/ 31 h 185"/>
                <a:gd name="T12" fmla="*/ 111 w 184"/>
                <a:gd name="T13" fmla="*/ 0 h 185"/>
                <a:gd name="T14" fmla="*/ 88 w 184"/>
                <a:gd name="T15" fmla="*/ 23 h 185"/>
                <a:gd name="T16" fmla="*/ 63 w 184"/>
                <a:gd name="T17" fmla="*/ 3 h 185"/>
                <a:gd name="T18" fmla="*/ 54 w 184"/>
                <a:gd name="T19" fmla="*/ 34 h 185"/>
                <a:gd name="T20" fmla="*/ 22 w 184"/>
                <a:gd name="T21" fmla="*/ 29 h 185"/>
                <a:gd name="T22" fmla="*/ 30 w 184"/>
                <a:gd name="T23" fmla="*/ 61 h 185"/>
                <a:gd name="T24" fmla="*/ 0 w 184"/>
                <a:gd name="T25" fmla="*/ 73 h 185"/>
                <a:gd name="T26" fmla="*/ 23 w 184"/>
                <a:gd name="T27" fmla="*/ 96 h 185"/>
                <a:gd name="T28" fmla="*/ 2 w 184"/>
                <a:gd name="T29" fmla="*/ 121 h 185"/>
                <a:gd name="T30" fmla="*/ 34 w 184"/>
                <a:gd name="T31" fmla="*/ 130 h 185"/>
                <a:gd name="T32" fmla="*/ 29 w 184"/>
                <a:gd name="T33" fmla="*/ 162 h 185"/>
                <a:gd name="T34" fmla="*/ 60 w 184"/>
                <a:gd name="T35" fmla="*/ 154 h 185"/>
                <a:gd name="T36" fmla="*/ 72 w 184"/>
                <a:gd name="T37" fmla="*/ 185 h 185"/>
                <a:gd name="T38" fmla="*/ 95 w 184"/>
                <a:gd name="T39" fmla="*/ 161 h 185"/>
                <a:gd name="T40" fmla="*/ 121 w 184"/>
                <a:gd name="T41" fmla="*/ 182 h 185"/>
                <a:gd name="T42" fmla="*/ 129 w 184"/>
                <a:gd name="T43" fmla="*/ 150 h 185"/>
                <a:gd name="T44" fmla="*/ 162 w 184"/>
                <a:gd name="T45" fmla="*/ 156 h 185"/>
                <a:gd name="T46" fmla="*/ 153 w 184"/>
                <a:gd name="T47" fmla="*/ 124 h 185"/>
                <a:gd name="T48" fmla="*/ 184 w 184"/>
                <a:gd name="T49" fmla="*/ 112 h 185"/>
                <a:gd name="T50" fmla="*/ 92 w 184"/>
                <a:gd name="T51" fmla="*/ 115 h 185"/>
                <a:gd name="T52" fmla="*/ 69 w 184"/>
                <a:gd name="T53" fmla="*/ 92 h 185"/>
                <a:gd name="T54" fmla="*/ 92 w 184"/>
                <a:gd name="T55" fmla="*/ 70 h 185"/>
                <a:gd name="T56" fmla="*/ 114 w 184"/>
                <a:gd name="T57" fmla="*/ 92 h 185"/>
                <a:gd name="T58" fmla="*/ 92 w 184"/>
                <a:gd name="T59" fmla="*/ 1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4" h="185">
                  <a:moveTo>
                    <a:pt x="184" y="112"/>
                  </a:moveTo>
                  <a:cubicBezTo>
                    <a:pt x="161" y="89"/>
                    <a:pt x="161" y="89"/>
                    <a:pt x="161" y="89"/>
                  </a:cubicBezTo>
                  <a:cubicBezTo>
                    <a:pt x="181" y="63"/>
                    <a:pt x="181" y="63"/>
                    <a:pt x="181" y="63"/>
                  </a:cubicBezTo>
                  <a:cubicBezTo>
                    <a:pt x="150" y="55"/>
                    <a:pt x="150" y="55"/>
                    <a:pt x="150" y="55"/>
                  </a:cubicBezTo>
                  <a:cubicBezTo>
                    <a:pt x="155" y="22"/>
                    <a:pt x="155" y="22"/>
                    <a:pt x="155" y="22"/>
                  </a:cubicBezTo>
                  <a:cubicBezTo>
                    <a:pt x="123" y="31"/>
                    <a:pt x="123" y="31"/>
                    <a:pt x="123" y="31"/>
                  </a:cubicBezTo>
                  <a:cubicBezTo>
                    <a:pt x="111" y="0"/>
                    <a:pt x="111" y="0"/>
                    <a:pt x="111" y="0"/>
                  </a:cubicBezTo>
                  <a:cubicBezTo>
                    <a:pt x="88" y="23"/>
                    <a:pt x="88" y="23"/>
                    <a:pt x="88" y="23"/>
                  </a:cubicBezTo>
                  <a:cubicBezTo>
                    <a:pt x="63" y="3"/>
                    <a:pt x="63" y="3"/>
                    <a:pt x="63" y="3"/>
                  </a:cubicBezTo>
                  <a:cubicBezTo>
                    <a:pt x="54" y="34"/>
                    <a:pt x="54" y="34"/>
                    <a:pt x="54" y="34"/>
                  </a:cubicBezTo>
                  <a:cubicBezTo>
                    <a:pt x="22" y="29"/>
                    <a:pt x="22" y="29"/>
                    <a:pt x="22" y="29"/>
                  </a:cubicBezTo>
                  <a:cubicBezTo>
                    <a:pt x="30" y="61"/>
                    <a:pt x="30" y="61"/>
                    <a:pt x="30" y="61"/>
                  </a:cubicBezTo>
                  <a:cubicBezTo>
                    <a:pt x="0" y="73"/>
                    <a:pt x="0" y="73"/>
                    <a:pt x="0" y="73"/>
                  </a:cubicBezTo>
                  <a:cubicBezTo>
                    <a:pt x="23" y="96"/>
                    <a:pt x="23" y="96"/>
                    <a:pt x="23" y="96"/>
                  </a:cubicBezTo>
                  <a:cubicBezTo>
                    <a:pt x="2" y="121"/>
                    <a:pt x="2" y="121"/>
                    <a:pt x="2" y="121"/>
                  </a:cubicBezTo>
                  <a:cubicBezTo>
                    <a:pt x="34" y="130"/>
                    <a:pt x="34" y="130"/>
                    <a:pt x="34" y="130"/>
                  </a:cubicBezTo>
                  <a:cubicBezTo>
                    <a:pt x="29" y="162"/>
                    <a:pt x="29" y="162"/>
                    <a:pt x="29" y="162"/>
                  </a:cubicBezTo>
                  <a:cubicBezTo>
                    <a:pt x="60" y="154"/>
                    <a:pt x="60" y="154"/>
                    <a:pt x="60" y="154"/>
                  </a:cubicBezTo>
                  <a:cubicBezTo>
                    <a:pt x="72" y="185"/>
                    <a:pt x="72" y="185"/>
                    <a:pt x="72" y="185"/>
                  </a:cubicBezTo>
                  <a:cubicBezTo>
                    <a:pt x="95" y="161"/>
                    <a:pt x="95" y="161"/>
                    <a:pt x="95" y="161"/>
                  </a:cubicBezTo>
                  <a:cubicBezTo>
                    <a:pt x="121" y="182"/>
                    <a:pt x="121" y="182"/>
                    <a:pt x="121" y="182"/>
                  </a:cubicBezTo>
                  <a:cubicBezTo>
                    <a:pt x="129" y="150"/>
                    <a:pt x="129" y="150"/>
                    <a:pt x="129" y="150"/>
                  </a:cubicBezTo>
                  <a:cubicBezTo>
                    <a:pt x="162" y="156"/>
                    <a:pt x="162" y="156"/>
                    <a:pt x="162" y="156"/>
                  </a:cubicBezTo>
                  <a:cubicBezTo>
                    <a:pt x="153" y="124"/>
                    <a:pt x="153" y="124"/>
                    <a:pt x="153" y="124"/>
                  </a:cubicBezTo>
                  <a:lnTo>
                    <a:pt x="184" y="112"/>
                  </a:lnTo>
                  <a:close/>
                  <a:moveTo>
                    <a:pt x="92" y="115"/>
                  </a:moveTo>
                  <a:cubicBezTo>
                    <a:pt x="79" y="115"/>
                    <a:pt x="69" y="105"/>
                    <a:pt x="69" y="92"/>
                  </a:cubicBezTo>
                  <a:cubicBezTo>
                    <a:pt x="69" y="80"/>
                    <a:pt x="79" y="70"/>
                    <a:pt x="92" y="70"/>
                  </a:cubicBezTo>
                  <a:cubicBezTo>
                    <a:pt x="104" y="70"/>
                    <a:pt x="114" y="80"/>
                    <a:pt x="114" y="92"/>
                  </a:cubicBezTo>
                  <a:cubicBezTo>
                    <a:pt x="114" y="105"/>
                    <a:pt x="104" y="115"/>
                    <a:pt x="92"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2" name="Freeform 97"/>
            <p:cNvSpPr>
              <a:spLocks noEditPoints="1"/>
            </p:cNvSpPr>
            <p:nvPr/>
          </p:nvSpPr>
          <p:spPr bwMode="gray">
            <a:xfrm>
              <a:off x="9464975" y="4650108"/>
              <a:ext cx="358775" cy="355600"/>
            </a:xfrm>
            <a:custGeom>
              <a:avLst/>
              <a:gdLst>
                <a:gd name="T0" fmla="*/ 247 w 259"/>
                <a:gd name="T1" fmla="*/ 139 h 259"/>
                <a:gd name="T2" fmla="*/ 228 w 259"/>
                <a:gd name="T3" fmla="*/ 133 h 259"/>
                <a:gd name="T4" fmla="*/ 224 w 259"/>
                <a:gd name="T5" fmla="*/ 103 h 259"/>
                <a:gd name="T6" fmla="*/ 241 w 259"/>
                <a:gd name="T7" fmla="*/ 94 h 259"/>
                <a:gd name="T8" fmla="*/ 247 w 259"/>
                <a:gd name="T9" fmla="*/ 73 h 259"/>
                <a:gd name="T10" fmla="*/ 239 w 259"/>
                <a:gd name="T11" fmla="*/ 59 h 259"/>
                <a:gd name="T12" fmla="*/ 219 w 259"/>
                <a:gd name="T13" fmla="*/ 53 h 259"/>
                <a:gd name="T14" fmla="*/ 202 w 259"/>
                <a:gd name="T15" fmla="*/ 63 h 259"/>
                <a:gd name="T16" fmla="*/ 178 w 259"/>
                <a:gd name="T17" fmla="*/ 44 h 259"/>
                <a:gd name="T18" fmla="*/ 183 w 259"/>
                <a:gd name="T19" fmla="*/ 25 h 259"/>
                <a:gd name="T20" fmla="*/ 173 w 259"/>
                <a:gd name="T21" fmla="*/ 7 h 259"/>
                <a:gd name="T22" fmla="*/ 157 w 259"/>
                <a:gd name="T23" fmla="*/ 2 h 259"/>
                <a:gd name="T24" fmla="*/ 138 w 259"/>
                <a:gd name="T25" fmla="*/ 12 h 259"/>
                <a:gd name="T26" fmla="*/ 133 w 259"/>
                <a:gd name="T27" fmla="*/ 31 h 259"/>
                <a:gd name="T28" fmla="*/ 103 w 259"/>
                <a:gd name="T29" fmla="*/ 35 h 259"/>
                <a:gd name="T30" fmla="*/ 93 w 259"/>
                <a:gd name="T31" fmla="*/ 18 h 259"/>
                <a:gd name="T32" fmla="*/ 73 w 259"/>
                <a:gd name="T33" fmla="*/ 12 h 259"/>
                <a:gd name="T34" fmla="*/ 59 w 259"/>
                <a:gd name="T35" fmla="*/ 20 h 259"/>
                <a:gd name="T36" fmla="*/ 53 w 259"/>
                <a:gd name="T37" fmla="*/ 40 h 259"/>
                <a:gd name="T38" fmla="*/ 63 w 259"/>
                <a:gd name="T39" fmla="*/ 58 h 259"/>
                <a:gd name="T40" fmla="*/ 44 w 259"/>
                <a:gd name="T41" fmla="*/ 81 h 259"/>
                <a:gd name="T42" fmla="*/ 25 w 259"/>
                <a:gd name="T43" fmla="*/ 76 h 259"/>
                <a:gd name="T44" fmla="*/ 7 w 259"/>
                <a:gd name="T45" fmla="*/ 86 h 259"/>
                <a:gd name="T46" fmla="*/ 2 w 259"/>
                <a:gd name="T47" fmla="*/ 103 h 259"/>
                <a:gd name="T48" fmla="*/ 12 w 259"/>
                <a:gd name="T49" fmla="*/ 121 h 259"/>
                <a:gd name="T50" fmla="*/ 31 w 259"/>
                <a:gd name="T51" fmla="*/ 126 h 259"/>
                <a:gd name="T52" fmla="*/ 35 w 259"/>
                <a:gd name="T53" fmla="*/ 156 h 259"/>
                <a:gd name="T54" fmla="*/ 18 w 259"/>
                <a:gd name="T55" fmla="*/ 166 h 259"/>
                <a:gd name="T56" fmla="*/ 12 w 259"/>
                <a:gd name="T57" fmla="*/ 186 h 259"/>
                <a:gd name="T58" fmla="*/ 20 w 259"/>
                <a:gd name="T59" fmla="*/ 201 h 259"/>
                <a:gd name="T60" fmla="*/ 40 w 259"/>
                <a:gd name="T61" fmla="*/ 206 h 259"/>
                <a:gd name="T62" fmla="*/ 58 w 259"/>
                <a:gd name="T63" fmla="*/ 197 h 259"/>
                <a:gd name="T64" fmla="*/ 81 w 259"/>
                <a:gd name="T65" fmla="*/ 215 h 259"/>
                <a:gd name="T66" fmla="*/ 76 w 259"/>
                <a:gd name="T67" fmla="*/ 234 h 259"/>
                <a:gd name="T68" fmla="*/ 86 w 259"/>
                <a:gd name="T69" fmla="*/ 253 h 259"/>
                <a:gd name="T70" fmla="*/ 102 w 259"/>
                <a:gd name="T71" fmla="*/ 257 h 259"/>
                <a:gd name="T72" fmla="*/ 121 w 259"/>
                <a:gd name="T73" fmla="*/ 247 h 259"/>
                <a:gd name="T74" fmla="*/ 126 w 259"/>
                <a:gd name="T75" fmla="*/ 228 h 259"/>
                <a:gd name="T76" fmla="*/ 156 w 259"/>
                <a:gd name="T77" fmla="*/ 224 h 259"/>
                <a:gd name="T78" fmla="*/ 166 w 259"/>
                <a:gd name="T79" fmla="*/ 242 h 259"/>
                <a:gd name="T80" fmla="*/ 186 w 259"/>
                <a:gd name="T81" fmla="*/ 247 h 259"/>
                <a:gd name="T82" fmla="*/ 200 w 259"/>
                <a:gd name="T83" fmla="*/ 239 h 259"/>
                <a:gd name="T84" fmla="*/ 206 w 259"/>
                <a:gd name="T85" fmla="*/ 219 h 259"/>
                <a:gd name="T86" fmla="*/ 197 w 259"/>
                <a:gd name="T87" fmla="*/ 202 h 259"/>
                <a:gd name="T88" fmla="*/ 215 w 259"/>
                <a:gd name="T89" fmla="*/ 178 h 259"/>
                <a:gd name="T90" fmla="*/ 234 w 259"/>
                <a:gd name="T91" fmla="*/ 183 h 259"/>
                <a:gd name="T92" fmla="*/ 252 w 259"/>
                <a:gd name="T93" fmla="*/ 173 h 259"/>
                <a:gd name="T94" fmla="*/ 257 w 259"/>
                <a:gd name="T95" fmla="*/ 157 h 259"/>
                <a:gd name="T96" fmla="*/ 247 w 259"/>
                <a:gd name="T97" fmla="*/ 139 h 259"/>
                <a:gd name="T98" fmla="*/ 116 w 259"/>
                <a:gd name="T99" fmla="*/ 178 h 259"/>
                <a:gd name="T100" fmla="*/ 82 w 259"/>
                <a:gd name="T101" fmla="*/ 116 h 259"/>
                <a:gd name="T102" fmla="*/ 143 w 259"/>
                <a:gd name="T103" fmla="*/ 82 h 259"/>
                <a:gd name="T104" fmla="*/ 177 w 259"/>
                <a:gd name="T105" fmla="*/ 143 h 259"/>
                <a:gd name="T106" fmla="*/ 116 w 259"/>
                <a:gd name="T10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259">
                  <a:moveTo>
                    <a:pt x="247" y="139"/>
                  </a:moveTo>
                  <a:cubicBezTo>
                    <a:pt x="228" y="133"/>
                    <a:pt x="228" y="133"/>
                    <a:pt x="228" y="133"/>
                  </a:cubicBezTo>
                  <a:cubicBezTo>
                    <a:pt x="228" y="123"/>
                    <a:pt x="227" y="113"/>
                    <a:pt x="224" y="103"/>
                  </a:cubicBezTo>
                  <a:cubicBezTo>
                    <a:pt x="241" y="94"/>
                    <a:pt x="241" y="94"/>
                    <a:pt x="241" y="94"/>
                  </a:cubicBezTo>
                  <a:cubicBezTo>
                    <a:pt x="249" y="90"/>
                    <a:pt x="251" y="81"/>
                    <a:pt x="247" y="73"/>
                  </a:cubicBezTo>
                  <a:cubicBezTo>
                    <a:pt x="239" y="59"/>
                    <a:pt x="239" y="59"/>
                    <a:pt x="239" y="59"/>
                  </a:cubicBezTo>
                  <a:cubicBezTo>
                    <a:pt x="235" y="52"/>
                    <a:pt x="226" y="49"/>
                    <a:pt x="219" y="53"/>
                  </a:cubicBezTo>
                  <a:cubicBezTo>
                    <a:pt x="202" y="63"/>
                    <a:pt x="202" y="63"/>
                    <a:pt x="202" y="63"/>
                  </a:cubicBezTo>
                  <a:cubicBezTo>
                    <a:pt x="195" y="55"/>
                    <a:pt x="187" y="49"/>
                    <a:pt x="178" y="44"/>
                  </a:cubicBezTo>
                  <a:cubicBezTo>
                    <a:pt x="183" y="25"/>
                    <a:pt x="183" y="25"/>
                    <a:pt x="183" y="25"/>
                  </a:cubicBezTo>
                  <a:cubicBezTo>
                    <a:pt x="185" y="17"/>
                    <a:pt x="181" y="9"/>
                    <a:pt x="173" y="7"/>
                  </a:cubicBezTo>
                  <a:cubicBezTo>
                    <a:pt x="157" y="2"/>
                    <a:pt x="157" y="2"/>
                    <a:pt x="157" y="2"/>
                  </a:cubicBezTo>
                  <a:cubicBezTo>
                    <a:pt x="149" y="0"/>
                    <a:pt x="141" y="5"/>
                    <a:pt x="138" y="12"/>
                  </a:cubicBezTo>
                  <a:cubicBezTo>
                    <a:pt x="133" y="31"/>
                    <a:pt x="133" y="31"/>
                    <a:pt x="133" y="31"/>
                  </a:cubicBezTo>
                  <a:cubicBezTo>
                    <a:pt x="123" y="31"/>
                    <a:pt x="113" y="32"/>
                    <a:pt x="103" y="35"/>
                  </a:cubicBezTo>
                  <a:cubicBezTo>
                    <a:pt x="93" y="18"/>
                    <a:pt x="93" y="18"/>
                    <a:pt x="93" y="18"/>
                  </a:cubicBezTo>
                  <a:cubicBezTo>
                    <a:pt x="90" y="11"/>
                    <a:pt x="80" y="8"/>
                    <a:pt x="73" y="12"/>
                  </a:cubicBezTo>
                  <a:cubicBezTo>
                    <a:pt x="59" y="20"/>
                    <a:pt x="59" y="20"/>
                    <a:pt x="59" y="20"/>
                  </a:cubicBezTo>
                  <a:cubicBezTo>
                    <a:pt x="51" y="24"/>
                    <a:pt x="49" y="33"/>
                    <a:pt x="53" y="40"/>
                  </a:cubicBezTo>
                  <a:cubicBezTo>
                    <a:pt x="63" y="58"/>
                    <a:pt x="63" y="58"/>
                    <a:pt x="63" y="58"/>
                  </a:cubicBezTo>
                  <a:cubicBezTo>
                    <a:pt x="55" y="64"/>
                    <a:pt x="49" y="72"/>
                    <a:pt x="44" y="81"/>
                  </a:cubicBezTo>
                  <a:cubicBezTo>
                    <a:pt x="25" y="76"/>
                    <a:pt x="25" y="76"/>
                    <a:pt x="25" y="76"/>
                  </a:cubicBezTo>
                  <a:cubicBezTo>
                    <a:pt x="17" y="74"/>
                    <a:pt x="9" y="78"/>
                    <a:pt x="7" y="86"/>
                  </a:cubicBezTo>
                  <a:cubicBezTo>
                    <a:pt x="2" y="103"/>
                    <a:pt x="2" y="103"/>
                    <a:pt x="2" y="103"/>
                  </a:cubicBezTo>
                  <a:cubicBezTo>
                    <a:pt x="0" y="110"/>
                    <a:pt x="4" y="119"/>
                    <a:pt x="12" y="121"/>
                  </a:cubicBezTo>
                  <a:cubicBezTo>
                    <a:pt x="31" y="126"/>
                    <a:pt x="31" y="126"/>
                    <a:pt x="31" y="126"/>
                  </a:cubicBezTo>
                  <a:cubicBezTo>
                    <a:pt x="31" y="136"/>
                    <a:pt x="32" y="146"/>
                    <a:pt x="35" y="156"/>
                  </a:cubicBezTo>
                  <a:cubicBezTo>
                    <a:pt x="18" y="166"/>
                    <a:pt x="18" y="166"/>
                    <a:pt x="18" y="166"/>
                  </a:cubicBezTo>
                  <a:cubicBezTo>
                    <a:pt x="11" y="170"/>
                    <a:pt x="8" y="179"/>
                    <a:pt x="12" y="186"/>
                  </a:cubicBezTo>
                  <a:cubicBezTo>
                    <a:pt x="20" y="201"/>
                    <a:pt x="20" y="201"/>
                    <a:pt x="20" y="201"/>
                  </a:cubicBezTo>
                  <a:cubicBezTo>
                    <a:pt x="24" y="208"/>
                    <a:pt x="33" y="210"/>
                    <a:pt x="40" y="206"/>
                  </a:cubicBezTo>
                  <a:cubicBezTo>
                    <a:pt x="58" y="197"/>
                    <a:pt x="58" y="197"/>
                    <a:pt x="58" y="197"/>
                  </a:cubicBezTo>
                  <a:cubicBezTo>
                    <a:pt x="64" y="204"/>
                    <a:pt x="72" y="210"/>
                    <a:pt x="81" y="215"/>
                  </a:cubicBezTo>
                  <a:cubicBezTo>
                    <a:pt x="76" y="234"/>
                    <a:pt x="76" y="234"/>
                    <a:pt x="76" y="234"/>
                  </a:cubicBezTo>
                  <a:cubicBezTo>
                    <a:pt x="74" y="242"/>
                    <a:pt x="78" y="250"/>
                    <a:pt x="86" y="253"/>
                  </a:cubicBezTo>
                  <a:cubicBezTo>
                    <a:pt x="102" y="257"/>
                    <a:pt x="102" y="257"/>
                    <a:pt x="102" y="257"/>
                  </a:cubicBezTo>
                  <a:cubicBezTo>
                    <a:pt x="110" y="259"/>
                    <a:pt x="118" y="255"/>
                    <a:pt x="121" y="247"/>
                  </a:cubicBezTo>
                  <a:cubicBezTo>
                    <a:pt x="126" y="228"/>
                    <a:pt x="126" y="228"/>
                    <a:pt x="126" y="228"/>
                  </a:cubicBezTo>
                  <a:cubicBezTo>
                    <a:pt x="136" y="228"/>
                    <a:pt x="146" y="227"/>
                    <a:pt x="156" y="224"/>
                  </a:cubicBezTo>
                  <a:cubicBezTo>
                    <a:pt x="166" y="242"/>
                    <a:pt x="166" y="242"/>
                    <a:pt x="166" y="242"/>
                  </a:cubicBezTo>
                  <a:cubicBezTo>
                    <a:pt x="170" y="249"/>
                    <a:pt x="179" y="251"/>
                    <a:pt x="186" y="247"/>
                  </a:cubicBezTo>
                  <a:cubicBezTo>
                    <a:pt x="200" y="239"/>
                    <a:pt x="200" y="239"/>
                    <a:pt x="200" y="239"/>
                  </a:cubicBezTo>
                  <a:cubicBezTo>
                    <a:pt x="208" y="235"/>
                    <a:pt x="210" y="226"/>
                    <a:pt x="206" y="219"/>
                  </a:cubicBezTo>
                  <a:cubicBezTo>
                    <a:pt x="197" y="202"/>
                    <a:pt x="197" y="202"/>
                    <a:pt x="197" y="202"/>
                  </a:cubicBezTo>
                  <a:cubicBezTo>
                    <a:pt x="204" y="195"/>
                    <a:pt x="210" y="187"/>
                    <a:pt x="215" y="178"/>
                  </a:cubicBezTo>
                  <a:cubicBezTo>
                    <a:pt x="234" y="183"/>
                    <a:pt x="234" y="183"/>
                    <a:pt x="234" y="183"/>
                  </a:cubicBezTo>
                  <a:cubicBezTo>
                    <a:pt x="242" y="185"/>
                    <a:pt x="250" y="181"/>
                    <a:pt x="252" y="173"/>
                  </a:cubicBezTo>
                  <a:cubicBezTo>
                    <a:pt x="257" y="157"/>
                    <a:pt x="257" y="157"/>
                    <a:pt x="257" y="157"/>
                  </a:cubicBezTo>
                  <a:cubicBezTo>
                    <a:pt x="259" y="149"/>
                    <a:pt x="255" y="141"/>
                    <a:pt x="247" y="139"/>
                  </a:cubicBezTo>
                  <a:close/>
                  <a:moveTo>
                    <a:pt x="116" y="178"/>
                  </a:moveTo>
                  <a:cubicBezTo>
                    <a:pt x="90" y="170"/>
                    <a:pt x="74" y="143"/>
                    <a:pt x="82" y="116"/>
                  </a:cubicBezTo>
                  <a:cubicBezTo>
                    <a:pt x="89" y="90"/>
                    <a:pt x="117" y="74"/>
                    <a:pt x="143" y="82"/>
                  </a:cubicBezTo>
                  <a:cubicBezTo>
                    <a:pt x="169" y="89"/>
                    <a:pt x="185" y="117"/>
                    <a:pt x="177" y="143"/>
                  </a:cubicBezTo>
                  <a:cubicBezTo>
                    <a:pt x="170" y="170"/>
                    <a:pt x="142" y="185"/>
                    <a:pt x="116" y="17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3" name="Freeform 98"/>
            <p:cNvSpPr>
              <a:spLocks noEditPoints="1"/>
            </p:cNvSpPr>
            <p:nvPr/>
          </p:nvSpPr>
          <p:spPr bwMode="gray">
            <a:xfrm>
              <a:off x="9818987" y="4658045"/>
              <a:ext cx="227013" cy="228600"/>
            </a:xfrm>
            <a:custGeom>
              <a:avLst/>
              <a:gdLst>
                <a:gd name="T0" fmla="*/ 165 w 165"/>
                <a:gd name="T1" fmla="*/ 75 h 166"/>
                <a:gd name="T2" fmla="*/ 165 w 165"/>
                <a:gd name="T3" fmla="*/ 75 h 166"/>
                <a:gd name="T4" fmla="*/ 151 w 165"/>
                <a:gd name="T5" fmla="*/ 63 h 166"/>
                <a:gd name="T6" fmla="*/ 156 w 165"/>
                <a:gd name="T7" fmla="*/ 44 h 166"/>
                <a:gd name="T8" fmla="*/ 138 w 165"/>
                <a:gd name="T9" fmla="*/ 38 h 166"/>
                <a:gd name="T10" fmla="*/ 136 w 165"/>
                <a:gd name="T11" fmla="*/ 19 h 166"/>
                <a:gd name="T12" fmla="*/ 117 w 165"/>
                <a:gd name="T13" fmla="*/ 20 h 166"/>
                <a:gd name="T14" fmla="*/ 107 w 165"/>
                <a:gd name="T15" fmla="*/ 3 h 166"/>
                <a:gd name="T16" fmla="*/ 90 w 165"/>
                <a:gd name="T17" fmla="*/ 12 h 166"/>
                <a:gd name="T18" fmla="*/ 90 w 165"/>
                <a:gd name="T19" fmla="*/ 0 h 166"/>
                <a:gd name="T20" fmla="*/ 75 w 165"/>
                <a:gd name="T21" fmla="*/ 0 h 166"/>
                <a:gd name="T22" fmla="*/ 62 w 165"/>
                <a:gd name="T23" fmla="*/ 14 h 166"/>
                <a:gd name="T24" fmla="*/ 44 w 165"/>
                <a:gd name="T25" fmla="*/ 9 h 166"/>
                <a:gd name="T26" fmla="*/ 36 w 165"/>
                <a:gd name="T27" fmla="*/ 27 h 166"/>
                <a:gd name="T28" fmla="*/ 18 w 165"/>
                <a:gd name="T29" fmla="*/ 30 h 166"/>
                <a:gd name="T30" fmla="*/ 19 w 165"/>
                <a:gd name="T31" fmla="*/ 48 h 166"/>
                <a:gd name="T32" fmla="*/ 3 w 165"/>
                <a:gd name="T33" fmla="*/ 58 h 166"/>
                <a:gd name="T34" fmla="*/ 10 w 165"/>
                <a:gd name="T35" fmla="*/ 75 h 166"/>
                <a:gd name="T36" fmla="*/ 0 w 165"/>
                <a:gd name="T37" fmla="*/ 75 h 166"/>
                <a:gd name="T38" fmla="*/ 0 w 165"/>
                <a:gd name="T39" fmla="*/ 80 h 166"/>
                <a:gd name="T40" fmla="*/ 0 w 165"/>
                <a:gd name="T41" fmla="*/ 90 h 166"/>
                <a:gd name="T42" fmla="*/ 10 w 165"/>
                <a:gd name="T43" fmla="*/ 90 h 166"/>
                <a:gd name="T44" fmla="*/ 3 w 165"/>
                <a:gd name="T45" fmla="*/ 107 h 166"/>
                <a:gd name="T46" fmla="*/ 18 w 165"/>
                <a:gd name="T47" fmla="*/ 118 h 166"/>
                <a:gd name="T48" fmla="*/ 18 w 165"/>
                <a:gd name="T49" fmla="*/ 136 h 166"/>
                <a:gd name="T50" fmla="*/ 36 w 165"/>
                <a:gd name="T51" fmla="*/ 140 h 166"/>
                <a:gd name="T52" fmla="*/ 44 w 165"/>
                <a:gd name="T53" fmla="*/ 156 h 166"/>
                <a:gd name="T54" fmla="*/ 62 w 165"/>
                <a:gd name="T55" fmla="*/ 153 h 166"/>
                <a:gd name="T56" fmla="*/ 75 w 165"/>
                <a:gd name="T57" fmla="*/ 166 h 166"/>
                <a:gd name="T58" fmla="*/ 90 w 165"/>
                <a:gd name="T59" fmla="*/ 166 h 166"/>
                <a:gd name="T60" fmla="*/ 90 w 165"/>
                <a:gd name="T61" fmla="*/ 155 h 166"/>
                <a:gd name="T62" fmla="*/ 107 w 165"/>
                <a:gd name="T63" fmla="*/ 162 h 166"/>
                <a:gd name="T64" fmla="*/ 117 w 165"/>
                <a:gd name="T65" fmla="*/ 146 h 166"/>
                <a:gd name="T66" fmla="*/ 135 w 165"/>
                <a:gd name="T67" fmla="*/ 147 h 166"/>
                <a:gd name="T68" fmla="*/ 138 w 165"/>
                <a:gd name="T69" fmla="*/ 129 h 166"/>
                <a:gd name="T70" fmla="*/ 156 w 165"/>
                <a:gd name="T71" fmla="*/ 122 h 166"/>
                <a:gd name="T72" fmla="*/ 151 w 165"/>
                <a:gd name="T73" fmla="*/ 103 h 166"/>
                <a:gd name="T74" fmla="*/ 165 w 165"/>
                <a:gd name="T75" fmla="*/ 90 h 166"/>
                <a:gd name="T76" fmla="*/ 133 w 165"/>
                <a:gd name="T77" fmla="*/ 75 h 166"/>
                <a:gd name="T78" fmla="*/ 104 w 165"/>
                <a:gd name="T79" fmla="*/ 71 h 166"/>
                <a:gd name="T80" fmla="*/ 113 w 165"/>
                <a:gd name="T81" fmla="*/ 42 h 166"/>
                <a:gd name="T82" fmla="*/ 90 w 165"/>
                <a:gd name="T83" fmla="*/ 59 h 166"/>
                <a:gd name="T84" fmla="*/ 113 w 165"/>
                <a:gd name="T85" fmla="*/ 42 h 166"/>
                <a:gd name="T86" fmla="*/ 75 w 165"/>
                <a:gd name="T87" fmla="*/ 90 h 166"/>
                <a:gd name="T88" fmla="*/ 90 w 165"/>
                <a:gd name="T89" fmla="*/ 76 h 166"/>
                <a:gd name="T90" fmla="*/ 75 w 165"/>
                <a:gd name="T91" fmla="*/ 32 h 166"/>
                <a:gd name="T92" fmla="*/ 69 w 165"/>
                <a:gd name="T93" fmla="*/ 61 h 166"/>
                <a:gd name="T94" fmla="*/ 75 w 165"/>
                <a:gd name="T95" fmla="*/ 32 h 166"/>
                <a:gd name="T96" fmla="*/ 60 w 165"/>
                <a:gd name="T97" fmla="*/ 71 h 166"/>
                <a:gd name="T98" fmla="*/ 31 w 165"/>
                <a:gd name="T99" fmla="*/ 75 h 166"/>
                <a:gd name="T100" fmla="*/ 41 w 165"/>
                <a:gd name="T101" fmla="*/ 115 h 166"/>
                <a:gd name="T102" fmla="*/ 57 w 165"/>
                <a:gd name="T103" fmla="*/ 90 h 166"/>
                <a:gd name="T104" fmla="*/ 41 w 165"/>
                <a:gd name="T105" fmla="*/ 115 h 166"/>
                <a:gd name="T106" fmla="*/ 69 w 165"/>
                <a:gd name="T107" fmla="*/ 106 h 166"/>
                <a:gd name="T108" fmla="*/ 75 w 165"/>
                <a:gd name="T109" fmla="*/ 135 h 166"/>
                <a:gd name="T110" fmla="*/ 90 w 165"/>
                <a:gd name="T111" fmla="*/ 135 h 166"/>
                <a:gd name="T112" fmla="*/ 94 w 165"/>
                <a:gd name="T113" fmla="*/ 106 h 166"/>
                <a:gd name="T114" fmla="*/ 90 w 165"/>
                <a:gd name="T115" fmla="*/ 135 h 166"/>
                <a:gd name="T116" fmla="*/ 104 w 165"/>
                <a:gd name="T117" fmla="*/ 96 h 166"/>
                <a:gd name="T118" fmla="*/ 133 w 165"/>
                <a:gd name="T119" fmla="*/ 9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166">
                  <a:moveTo>
                    <a:pt x="165" y="90"/>
                  </a:moveTo>
                  <a:cubicBezTo>
                    <a:pt x="165" y="75"/>
                    <a:pt x="165" y="75"/>
                    <a:pt x="165" y="75"/>
                  </a:cubicBezTo>
                  <a:cubicBezTo>
                    <a:pt x="165" y="75"/>
                    <a:pt x="165" y="75"/>
                    <a:pt x="165" y="75"/>
                  </a:cubicBezTo>
                  <a:cubicBezTo>
                    <a:pt x="165" y="75"/>
                    <a:pt x="165" y="75"/>
                    <a:pt x="165" y="75"/>
                  </a:cubicBezTo>
                  <a:cubicBezTo>
                    <a:pt x="154" y="75"/>
                    <a:pt x="154" y="75"/>
                    <a:pt x="154" y="75"/>
                  </a:cubicBezTo>
                  <a:cubicBezTo>
                    <a:pt x="153" y="71"/>
                    <a:pt x="152" y="67"/>
                    <a:pt x="151" y="63"/>
                  </a:cubicBezTo>
                  <a:cubicBezTo>
                    <a:pt x="162" y="58"/>
                    <a:pt x="162" y="58"/>
                    <a:pt x="162" y="58"/>
                  </a:cubicBezTo>
                  <a:cubicBezTo>
                    <a:pt x="156" y="44"/>
                    <a:pt x="156" y="44"/>
                    <a:pt x="156" y="44"/>
                  </a:cubicBezTo>
                  <a:cubicBezTo>
                    <a:pt x="145" y="49"/>
                    <a:pt x="145" y="49"/>
                    <a:pt x="145" y="49"/>
                  </a:cubicBezTo>
                  <a:cubicBezTo>
                    <a:pt x="143" y="45"/>
                    <a:pt x="141" y="41"/>
                    <a:pt x="138" y="38"/>
                  </a:cubicBezTo>
                  <a:cubicBezTo>
                    <a:pt x="146" y="30"/>
                    <a:pt x="146" y="30"/>
                    <a:pt x="146" y="30"/>
                  </a:cubicBezTo>
                  <a:cubicBezTo>
                    <a:pt x="136" y="19"/>
                    <a:pt x="136" y="19"/>
                    <a:pt x="136" y="19"/>
                  </a:cubicBezTo>
                  <a:cubicBezTo>
                    <a:pt x="127" y="27"/>
                    <a:pt x="127" y="27"/>
                    <a:pt x="127" y="27"/>
                  </a:cubicBezTo>
                  <a:cubicBezTo>
                    <a:pt x="124" y="25"/>
                    <a:pt x="120" y="22"/>
                    <a:pt x="117" y="20"/>
                  </a:cubicBezTo>
                  <a:cubicBezTo>
                    <a:pt x="121" y="9"/>
                    <a:pt x="121" y="9"/>
                    <a:pt x="121" y="9"/>
                  </a:cubicBezTo>
                  <a:cubicBezTo>
                    <a:pt x="107" y="3"/>
                    <a:pt x="107" y="3"/>
                    <a:pt x="107" y="3"/>
                  </a:cubicBezTo>
                  <a:cubicBezTo>
                    <a:pt x="103" y="14"/>
                    <a:pt x="103" y="14"/>
                    <a:pt x="103" y="14"/>
                  </a:cubicBezTo>
                  <a:cubicBezTo>
                    <a:pt x="99" y="13"/>
                    <a:pt x="94" y="12"/>
                    <a:pt x="90" y="12"/>
                  </a:cubicBezTo>
                  <a:cubicBezTo>
                    <a:pt x="90" y="0"/>
                    <a:pt x="90" y="0"/>
                    <a:pt x="90" y="0"/>
                  </a:cubicBezTo>
                  <a:cubicBezTo>
                    <a:pt x="90" y="0"/>
                    <a:pt x="90" y="0"/>
                    <a:pt x="90" y="0"/>
                  </a:cubicBezTo>
                  <a:cubicBezTo>
                    <a:pt x="75" y="0"/>
                    <a:pt x="75" y="0"/>
                    <a:pt x="75" y="0"/>
                  </a:cubicBezTo>
                  <a:cubicBezTo>
                    <a:pt x="75" y="0"/>
                    <a:pt x="75" y="0"/>
                    <a:pt x="75" y="0"/>
                  </a:cubicBezTo>
                  <a:cubicBezTo>
                    <a:pt x="75" y="12"/>
                    <a:pt x="75" y="12"/>
                    <a:pt x="75" y="12"/>
                  </a:cubicBezTo>
                  <a:cubicBezTo>
                    <a:pt x="71" y="12"/>
                    <a:pt x="66" y="13"/>
                    <a:pt x="62" y="14"/>
                  </a:cubicBezTo>
                  <a:cubicBezTo>
                    <a:pt x="58" y="3"/>
                    <a:pt x="58" y="3"/>
                    <a:pt x="58" y="3"/>
                  </a:cubicBezTo>
                  <a:cubicBezTo>
                    <a:pt x="44" y="9"/>
                    <a:pt x="44" y="9"/>
                    <a:pt x="44" y="9"/>
                  </a:cubicBezTo>
                  <a:cubicBezTo>
                    <a:pt x="48" y="20"/>
                    <a:pt x="48" y="20"/>
                    <a:pt x="48" y="20"/>
                  </a:cubicBezTo>
                  <a:cubicBezTo>
                    <a:pt x="44" y="22"/>
                    <a:pt x="40" y="24"/>
                    <a:pt x="36" y="27"/>
                  </a:cubicBezTo>
                  <a:cubicBezTo>
                    <a:pt x="29" y="19"/>
                    <a:pt x="29" y="19"/>
                    <a:pt x="29" y="19"/>
                  </a:cubicBezTo>
                  <a:cubicBezTo>
                    <a:pt x="18" y="30"/>
                    <a:pt x="18" y="30"/>
                    <a:pt x="18" y="30"/>
                  </a:cubicBezTo>
                  <a:cubicBezTo>
                    <a:pt x="26" y="38"/>
                    <a:pt x="26" y="38"/>
                    <a:pt x="26" y="38"/>
                  </a:cubicBezTo>
                  <a:cubicBezTo>
                    <a:pt x="23" y="41"/>
                    <a:pt x="21" y="45"/>
                    <a:pt x="19" y="48"/>
                  </a:cubicBezTo>
                  <a:cubicBezTo>
                    <a:pt x="9" y="44"/>
                    <a:pt x="9" y="44"/>
                    <a:pt x="9" y="44"/>
                  </a:cubicBezTo>
                  <a:cubicBezTo>
                    <a:pt x="3" y="58"/>
                    <a:pt x="3" y="58"/>
                    <a:pt x="3" y="58"/>
                  </a:cubicBezTo>
                  <a:cubicBezTo>
                    <a:pt x="13" y="62"/>
                    <a:pt x="13" y="62"/>
                    <a:pt x="13" y="62"/>
                  </a:cubicBezTo>
                  <a:cubicBezTo>
                    <a:pt x="11" y="66"/>
                    <a:pt x="11" y="71"/>
                    <a:pt x="10" y="75"/>
                  </a:cubicBezTo>
                  <a:cubicBezTo>
                    <a:pt x="0" y="75"/>
                    <a:pt x="0" y="75"/>
                    <a:pt x="0" y="75"/>
                  </a:cubicBezTo>
                  <a:cubicBezTo>
                    <a:pt x="0" y="75"/>
                    <a:pt x="0" y="75"/>
                    <a:pt x="0" y="75"/>
                  </a:cubicBezTo>
                  <a:cubicBezTo>
                    <a:pt x="0" y="75"/>
                    <a:pt x="0" y="75"/>
                    <a:pt x="0" y="75"/>
                  </a:cubicBezTo>
                  <a:cubicBezTo>
                    <a:pt x="0" y="80"/>
                    <a:pt x="0" y="80"/>
                    <a:pt x="0" y="80"/>
                  </a:cubicBezTo>
                  <a:cubicBezTo>
                    <a:pt x="0" y="90"/>
                    <a:pt x="0" y="90"/>
                    <a:pt x="0" y="90"/>
                  </a:cubicBezTo>
                  <a:cubicBezTo>
                    <a:pt x="0" y="90"/>
                    <a:pt x="0" y="90"/>
                    <a:pt x="0" y="90"/>
                  </a:cubicBezTo>
                  <a:cubicBezTo>
                    <a:pt x="0" y="90"/>
                    <a:pt x="0" y="90"/>
                    <a:pt x="0" y="90"/>
                  </a:cubicBezTo>
                  <a:cubicBezTo>
                    <a:pt x="10" y="90"/>
                    <a:pt x="10" y="90"/>
                    <a:pt x="10" y="90"/>
                  </a:cubicBezTo>
                  <a:cubicBezTo>
                    <a:pt x="10" y="95"/>
                    <a:pt x="11" y="99"/>
                    <a:pt x="12" y="103"/>
                  </a:cubicBezTo>
                  <a:cubicBezTo>
                    <a:pt x="3" y="107"/>
                    <a:pt x="3" y="107"/>
                    <a:pt x="3" y="107"/>
                  </a:cubicBezTo>
                  <a:cubicBezTo>
                    <a:pt x="9" y="121"/>
                    <a:pt x="9" y="121"/>
                    <a:pt x="9" y="121"/>
                  </a:cubicBezTo>
                  <a:cubicBezTo>
                    <a:pt x="18" y="118"/>
                    <a:pt x="18" y="118"/>
                    <a:pt x="18" y="118"/>
                  </a:cubicBezTo>
                  <a:cubicBezTo>
                    <a:pt x="20" y="122"/>
                    <a:pt x="23" y="125"/>
                    <a:pt x="26" y="129"/>
                  </a:cubicBezTo>
                  <a:cubicBezTo>
                    <a:pt x="18" y="136"/>
                    <a:pt x="18" y="136"/>
                    <a:pt x="18" y="136"/>
                  </a:cubicBezTo>
                  <a:cubicBezTo>
                    <a:pt x="29" y="147"/>
                    <a:pt x="29" y="147"/>
                    <a:pt x="29" y="147"/>
                  </a:cubicBezTo>
                  <a:cubicBezTo>
                    <a:pt x="36" y="140"/>
                    <a:pt x="36" y="140"/>
                    <a:pt x="36" y="140"/>
                  </a:cubicBezTo>
                  <a:cubicBezTo>
                    <a:pt x="40" y="142"/>
                    <a:pt x="44" y="145"/>
                    <a:pt x="48" y="147"/>
                  </a:cubicBezTo>
                  <a:cubicBezTo>
                    <a:pt x="44" y="156"/>
                    <a:pt x="44" y="156"/>
                    <a:pt x="44" y="156"/>
                  </a:cubicBezTo>
                  <a:cubicBezTo>
                    <a:pt x="58" y="162"/>
                    <a:pt x="58" y="162"/>
                    <a:pt x="58" y="162"/>
                  </a:cubicBezTo>
                  <a:cubicBezTo>
                    <a:pt x="62" y="153"/>
                    <a:pt x="62" y="153"/>
                    <a:pt x="62" y="153"/>
                  </a:cubicBezTo>
                  <a:cubicBezTo>
                    <a:pt x="66" y="154"/>
                    <a:pt x="70" y="155"/>
                    <a:pt x="75" y="155"/>
                  </a:cubicBezTo>
                  <a:cubicBezTo>
                    <a:pt x="75" y="166"/>
                    <a:pt x="75" y="166"/>
                    <a:pt x="75" y="166"/>
                  </a:cubicBezTo>
                  <a:cubicBezTo>
                    <a:pt x="90" y="166"/>
                    <a:pt x="90" y="166"/>
                    <a:pt x="90" y="166"/>
                  </a:cubicBezTo>
                  <a:cubicBezTo>
                    <a:pt x="90" y="166"/>
                    <a:pt x="90" y="166"/>
                    <a:pt x="90" y="166"/>
                  </a:cubicBezTo>
                  <a:cubicBezTo>
                    <a:pt x="90" y="166"/>
                    <a:pt x="90" y="166"/>
                    <a:pt x="90" y="166"/>
                  </a:cubicBezTo>
                  <a:cubicBezTo>
                    <a:pt x="90" y="155"/>
                    <a:pt x="90" y="155"/>
                    <a:pt x="90" y="155"/>
                  </a:cubicBezTo>
                  <a:cubicBezTo>
                    <a:pt x="94" y="155"/>
                    <a:pt x="99" y="154"/>
                    <a:pt x="103" y="152"/>
                  </a:cubicBezTo>
                  <a:cubicBezTo>
                    <a:pt x="107" y="162"/>
                    <a:pt x="107" y="162"/>
                    <a:pt x="107" y="162"/>
                  </a:cubicBezTo>
                  <a:cubicBezTo>
                    <a:pt x="121" y="156"/>
                    <a:pt x="121" y="156"/>
                    <a:pt x="121" y="156"/>
                  </a:cubicBezTo>
                  <a:cubicBezTo>
                    <a:pt x="117" y="146"/>
                    <a:pt x="117" y="146"/>
                    <a:pt x="117" y="146"/>
                  </a:cubicBezTo>
                  <a:cubicBezTo>
                    <a:pt x="121" y="144"/>
                    <a:pt x="124" y="142"/>
                    <a:pt x="127" y="140"/>
                  </a:cubicBezTo>
                  <a:cubicBezTo>
                    <a:pt x="135" y="147"/>
                    <a:pt x="135" y="147"/>
                    <a:pt x="135" y="147"/>
                  </a:cubicBezTo>
                  <a:cubicBezTo>
                    <a:pt x="146" y="137"/>
                    <a:pt x="146" y="137"/>
                    <a:pt x="146" y="137"/>
                  </a:cubicBezTo>
                  <a:cubicBezTo>
                    <a:pt x="138" y="129"/>
                    <a:pt x="138" y="129"/>
                    <a:pt x="138" y="129"/>
                  </a:cubicBezTo>
                  <a:cubicBezTo>
                    <a:pt x="141" y="125"/>
                    <a:pt x="143" y="121"/>
                    <a:pt x="146" y="117"/>
                  </a:cubicBezTo>
                  <a:cubicBezTo>
                    <a:pt x="156" y="122"/>
                    <a:pt x="156" y="122"/>
                    <a:pt x="156" y="122"/>
                  </a:cubicBezTo>
                  <a:cubicBezTo>
                    <a:pt x="162" y="108"/>
                    <a:pt x="162" y="108"/>
                    <a:pt x="162" y="108"/>
                  </a:cubicBezTo>
                  <a:cubicBezTo>
                    <a:pt x="151" y="103"/>
                    <a:pt x="151" y="103"/>
                    <a:pt x="151" y="103"/>
                  </a:cubicBezTo>
                  <a:cubicBezTo>
                    <a:pt x="152" y="99"/>
                    <a:pt x="153" y="95"/>
                    <a:pt x="154" y="90"/>
                  </a:cubicBezTo>
                  <a:lnTo>
                    <a:pt x="165" y="90"/>
                  </a:lnTo>
                  <a:close/>
                  <a:moveTo>
                    <a:pt x="123" y="52"/>
                  </a:moveTo>
                  <a:cubicBezTo>
                    <a:pt x="128" y="59"/>
                    <a:pt x="132" y="67"/>
                    <a:pt x="133" y="75"/>
                  </a:cubicBezTo>
                  <a:cubicBezTo>
                    <a:pt x="106" y="75"/>
                    <a:pt x="106" y="75"/>
                    <a:pt x="106" y="75"/>
                  </a:cubicBezTo>
                  <a:cubicBezTo>
                    <a:pt x="105" y="74"/>
                    <a:pt x="105" y="72"/>
                    <a:pt x="104" y="71"/>
                  </a:cubicBezTo>
                  <a:lnTo>
                    <a:pt x="123" y="52"/>
                  </a:lnTo>
                  <a:close/>
                  <a:moveTo>
                    <a:pt x="113" y="42"/>
                  </a:moveTo>
                  <a:cubicBezTo>
                    <a:pt x="94" y="61"/>
                    <a:pt x="94" y="61"/>
                    <a:pt x="94" y="61"/>
                  </a:cubicBezTo>
                  <a:cubicBezTo>
                    <a:pt x="93" y="61"/>
                    <a:pt x="92" y="60"/>
                    <a:pt x="90" y="59"/>
                  </a:cubicBezTo>
                  <a:cubicBezTo>
                    <a:pt x="90" y="32"/>
                    <a:pt x="90" y="32"/>
                    <a:pt x="90" y="32"/>
                  </a:cubicBezTo>
                  <a:cubicBezTo>
                    <a:pt x="99" y="34"/>
                    <a:pt x="107" y="37"/>
                    <a:pt x="113" y="42"/>
                  </a:cubicBezTo>
                  <a:close/>
                  <a:moveTo>
                    <a:pt x="90" y="90"/>
                  </a:moveTo>
                  <a:cubicBezTo>
                    <a:pt x="86" y="94"/>
                    <a:pt x="79" y="94"/>
                    <a:pt x="75" y="90"/>
                  </a:cubicBezTo>
                  <a:cubicBezTo>
                    <a:pt x="71" y="86"/>
                    <a:pt x="71" y="80"/>
                    <a:pt x="75" y="76"/>
                  </a:cubicBezTo>
                  <a:cubicBezTo>
                    <a:pt x="79" y="72"/>
                    <a:pt x="86" y="72"/>
                    <a:pt x="90" y="76"/>
                  </a:cubicBezTo>
                  <a:cubicBezTo>
                    <a:pt x="94" y="80"/>
                    <a:pt x="94" y="86"/>
                    <a:pt x="90" y="90"/>
                  </a:cubicBezTo>
                  <a:close/>
                  <a:moveTo>
                    <a:pt x="75" y="32"/>
                  </a:moveTo>
                  <a:cubicBezTo>
                    <a:pt x="75" y="59"/>
                    <a:pt x="75" y="59"/>
                    <a:pt x="75" y="59"/>
                  </a:cubicBezTo>
                  <a:cubicBezTo>
                    <a:pt x="73" y="60"/>
                    <a:pt x="71" y="60"/>
                    <a:pt x="69" y="61"/>
                  </a:cubicBezTo>
                  <a:cubicBezTo>
                    <a:pt x="50" y="42"/>
                    <a:pt x="50" y="42"/>
                    <a:pt x="50" y="42"/>
                  </a:cubicBezTo>
                  <a:cubicBezTo>
                    <a:pt x="57" y="37"/>
                    <a:pt x="66" y="33"/>
                    <a:pt x="75" y="32"/>
                  </a:cubicBezTo>
                  <a:close/>
                  <a:moveTo>
                    <a:pt x="41" y="52"/>
                  </a:moveTo>
                  <a:cubicBezTo>
                    <a:pt x="60" y="71"/>
                    <a:pt x="60" y="71"/>
                    <a:pt x="60" y="71"/>
                  </a:cubicBezTo>
                  <a:cubicBezTo>
                    <a:pt x="59" y="72"/>
                    <a:pt x="58" y="74"/>
                    <a:pt x="58" y="75"/>
                  </a:cubicBezTo>
                  <a:cubicBezTo>
                    <a:pt x="31" y="75"/>
                    <a:pt x="31" y="75"/>
                    <a:pt x="31" y="75"/>
                  </a:cubicBezTo>
                  <a:cubicBezTo>
                    <a:pt x="32" y="67"/>
                    <a:pt x="35" y="59"/>
                    <a:pt x="41" y="52"/>
                  </a:cubicBezTo>
                  <a:close/>
                  <a:moveTo>
                    <a:pt x="41" y="115"/>
                  </a:moveTo>
                  <a:cubicBezTo>
                    <a:pt x="35" y="108"/>
                    <a:pt x="32" y="99"/>
                    <a:pt x="30" y="90"/>
                  </a:cubicBezTo>
                  <a:cubicBezTo>
                    <a:pt x="57" y="90"/>
                    <a:pt x="57" y="90"/>
                    <a:pt x="57" y="90"/>
                  </a:cubicBezTo>
                  <a:cubicBezTo>
                    <a:pt x="58" y="92"/>
                    <a:pt x="59" y="94"/>
                    <a:pt x="60" y="96"/>
                  </a:cubicBezTo>
                  <a:lnTo>
                    <a:pt x="41" y="115"/>
                  </a:lnTo>
                  <a:close/>
                  <a:moveTo>
                    <a:pt x="50" y="125"/>
                  </a:moveTo>
                  <a:cubicBezTo>
                    <a:pt x="69" y="106"/>
                    <a:pt x="69" y="106"/>
                    <a:pt x="69" y="106"/>
                  </a:cubicBezTo>
                  <a:cubicBezTo>
                    <a:pt x="71" y="107"/>
                    <a:pt x="73" y="107"/>
                    <a:pt x="75" y="108"/>
                  </a:cubicBezTo>
                  <a:cubicBezTo>
                    <a:pt x="75" y="135"/>
                    <a:pt x="75" y="135"/>
                    <a:pt x="75" y="135"/>
                  </a:cubicBezTo>
                  <a:cubicBezTo>
                    <a:pt x="66" y="134"/>
                    <a:pt x="57" y="130"/>
                    <a:pt x="50" y="125"/>
                  </a:cubicBezTo>
                  <a:close/>
                  <a:moveTo>
                    <a:pt x="90" y="135"/>
                  </a:moveTo>
                  <a:cubicBezTo>
                    <a:pt x="90" y="107"/>
                    <a:pt x="90" y="107"/>
                    <a:pt x="90" y="107"/>
                  </a:cubicBezTo>
                  <a:cubicBezTo>
                    <a:pt x="92" y="107"/>
                    <a:pt x="93" y="106"/>
                    <a:pt x="94" y="106"/>
                  </a:cubicBezTo>
                  <a:cubicBezTo>
                    <a:pt x="113" y="125"/>
                    <a:pt x="113" y="125"/>
                    <a:pt x="113" y="125"/>
                  </a:cubicBezTo>
                  <a:cubicBezTo>
                    <a:pt x="107" y="130"/>
                    <a:pt x="99" y="133"/>
                    <a:pt x="90" y="135"/>
                  </a:cubicBezTo>
                  <a:close/>
                  <a:moveTo>
                    <a:pt x="123" y="115"/>
                  </a:moveTo>
                  <a:cubicBezTo>
                    <a:pt x="104" y="96"/>
                    <a:pt x="104" y="96"/>
                    <a:pt x="104" y="96"/>
                  </a:cubicBezTo>
                  <a:cubicBezTo>
                    <a:pt x="105" y="94"/>
                    <a:pt x="106" y="92"/>
                    <a:pt x="106" y="90"/>
                  </a:cubicBezTo>
                  <a:cubicBezTo>
                    <a:pt x="133" y="90"/>
                    <a:pt x="133" y="90"/>
                    <a:pt x="133" y="90"/>
                  </a:cubicBezTo>
                  <a:cubicBezTo>
                    <a:pt x="132" y="99"/>
                    <a:pt x="129" y="108"/>
                    <a:pt x="123"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4" name="Freeform 99"/>
            <p:cNvSpPr>
              <a:spLocks/>
            </p:cNvSpPr>
            <p:nvPr/>
          </p:nvSpPr>
          <p:spPr bwMode="gray">
            <a:xfrm>
              <a:off x="9061750" y="4907283"/>
              <a:ext cx="1035050" cy="211137"/>
            </a:xfrm>
            <a:custGeom>
              <a:avLst/>
              <a:gdLst>
                <a:gd name="T0" fmla="*/ 3 w 748"/>
                <a:gd name="T1" fmla="*/ 0 h 153"/>
                <a:gd name="T2" fmla="*/ 0 w 748"/>
                <a:gd name="T3" fmla="*/ 26 h 153"/>
                <a:gd name="T4" fmla="*/ 127 w 748"/>
                <a:gd name="T5" fmla="*/ 153 h 153"/>
                <a:gd name="T6" fmla="*/ 621 w 748"/>
                <a:gd name="T7" fmla="*/ 153 h 153"/>
                <a:gd name="T8" fmla="*/ 748 w 748"/>
                <a:gd name="T9" fmla="*/ 26 h 153"/>
                <a:gd name="T10" fmla="*/ 745 w 748"/>
                <a:gd name="T11" fmla="*/ 0 h 153"/>
                <a:gd name="T12" fmla="*/ 3 w 748"/>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748" h="153">
                  <a:moveTo>
                    <a:pt x="3" y="0"/>
                  </a:moveTo>
                  <a:cubicBezTo>
                    <a:pt x="1" y="9"/>
                    <a:pt x="0" y="17"/>
                    <a:pt x="0" y="26"/>
                  </a:cubicBezTo>
                  <a:cubicBezTo>
                    <a:pt x="0" y="96"/>
                    <a:pt x="57" y="153"/>
                    <a:pt x="127" y="153"/>
                  </a:cubicBezTo>
                  <a:cubicBezTo>
                    <a:pt x="621" y="153"/>
                    <a:pt x="621" y="153"/>
                    <a:pt x="621" y="153"/>
                  </a:cubicBezTo>
                  <a:cubicBezTo>
                    <a:pt x="691" y="153"/>
                    <a:pt x="748" y="96"/>
                    <a:pt x="748" y="26"/>
                  </a:cubicBezTo>
                  <a:cubicBezTo>
                    <a:pt x="748" y="17"/>
                    <a:pt x="747" y="9"/>
                    <a:pt x="745" y="0"/>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5" name="Freeform 100"/>
            <p:cNvSpPr>
              <a:spLocks/>
            </p:cNvSpPr>
            <p:nvPr/>
          </p:nvSpPr>
          <p:spPr bwMode="gray">
            <a:xfrm>
              <a:off x="9101437" y="4907283"/>
              <a:ext cx="995363" cy="211137"/>
            </a:xfrm>
            <a:custGeom>
              <a:avLst/>
              <a:gdLst>
                <a:gd name="T0" fmla="*/ 716 w 719"/>
                <a:gd name="T1" fmla="*/ 0 h 153"/>
                <a:gd name="T2" fmla="*/ 700 w 719"/>
                <a:gd name="T3" fmla="*/ 0 h 153"/>
                <a:gd name="T4" fmla="*/ 701 w 719"/>
                <a:gd name="T5" fmla="*/ 8 h 153"/>
                <a:gd name="T6" fmla="*/ 573 w 719"/>
                <a:gd name="T7" fmla="*/ 135 h 153"/>
                <a:gd name="T8" fmla="*/ 80 w 719"/>
                <a:gd name="T9" fmla="*/ 135 h 153"/>
                <a:gd name="T10" fmla="*/ 0 w 719"/>
                <a:gd name="T11" fmla="*/ 106 h 153"/>
                <a:gd name="T12" fmla="*/ 98 w 719"/>
                <a:gd name="T13" fmla="*/ 153 h 153"/>
                <a:gd name="T14" fmla="*/ 592 w 719"/>
                <a:gd name="T15" fmla="*/ 153 h 153"/>
                <a:gd name="T16" fmla="*/ 719 w 719"/>
                <a:gd name="T17" fmla="*/ 26 h 153"/>
                <a:gd name="T18" fmla="*/ 716 w 719"/>
                <a:gd name="T1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9" h="153">
                  <a:moveTo>
                    <a:pt x="716" y="0"/>
                  </a:moveTo>
                  <a:cubicBezTo>
                    <a:pt x="700" y="0"/>
                    <a:pt x="700" y="0"/>
                    <a:pt x="700" y="0"/>
                  </a:cubicBezTo>
                  <a:cubicBezTo>
                    <a:pt x="701" y="3"/>
                    <a:pt x="701" y="5"/>
                    <a:pt x="701" y="8"/>
                  </a:cubicBezTo>
                  <a:cubicBezTo>
                    <a:pt x="701" y="78"/>
                    <a:pt x="644" y="135"/>
                    <a:pt x="573" y="135"/>
                  </a:cubicBezTo>
                  <a:cubicBezTo>
                    <a:pt x="80" y="135"/>
                    <a:pt x="80" y="135"/>
                    <a:pt x="80" y="135"/>
                  </a:cubicBezTo>
                  <a:cubicBezTo>
                    <a:pt x="50" y="135"/>
                    <a:pt x="22" y="124"/>
                    <a:pt x="0" y="106"/>
                  </a:cubicBezTo>
                  <a:cubicBezTo>
                    <a:pt x="23" y="135"/>
                    <a:pt x="59" y="153"/>
                    <a:pt x="98" y="153"/>
                  </a:cubicBezTo>
                  <a:cubicBezTo>
                    <a:pt x="592" y="153"/>
                    <a:pt x="592" y="153"/>
                    <a:pt x="592" y="153"/>
                  </a:cubicBezTo>
                  <a:cubicBezTo>
                    <a:pt x="662" y="153"/>
                    <a:pt x="719" y="96"/>
                    <a:pt x="719" y="26"/>
                  </a:cubicBezTo>
                  <a:cubicBezTo>
                    <a:pt x="719" y="17"/>
                    <a:pt x="718" y="9"/>
                    <a:pt x="716" y="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6" name="Freeform 101"/>
            <p:cNvSpPr>
              <a:spLocks/>
            </p:cNvSpPr>
            <p:nvPr/>
          </p:nvSpPr>
          <p:spPr bwMode="gray">
            <a:xfrm>
              <a:off x="9064925" y="4192908"/>
              <a:ext cx="1028700" cy="377825"/>
            </a:xfrm>
            <a:custGeom>
              <a:avLst/>
              <a:gdLst>
                <a:gd name="T0" fmla="*/ 744 w 744"/>
                <a:gd name="T1" fmla="*/ 274 h 274"/>
                <a:gd name="T2" fmla="*/ 621 w 744"/>
                <a:gd name="T3" fmla="*/ 173 h 274"/>
                <a:gd name="T4" fmla="*/ 581 w 744"/>
                <a:gd name="T5" fmla="*/ 179 h 274"/>
                <a:gd name="T6" fmla="*/ 457 w 744"/>
                <a:gd name="T7" fmla="*/ 68 h 274"/>
                <a:gd name="T8" fmla="*/ 372 w 744"/>
                <a:gd name="T9" fmla="*/ 101 h 274"/>
                <a:gd name="T10" fmla="*/ 249 w 744"/>
                <a:gd name="T11" fmla="*/ 0 h 274"/>
                <a:gd name="T12" fmla="*/ 123 w 744"/>
                <a:gd name="T13" fmla="*/ 125 h 274"/>
                <a:gd name="T14" fmla="*/ 133 w 744"/>
                <a:gd name="T15" fmla="*/ 173 h 274"/>
                <a:gd name="T16" fmla="*/ 123 w 744"/>
                <a:gd name="T17" fmla="*/ 173 h 274"/>
                <a:gd name="T18" fmla="*/ 0 w 744"/>
                <a:gd name="T19" fmla="*/ 274 h 274"/>
                <a:gd name="T20" fmla="*/ 744 w 744"/>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274">
                  <a:moveTo>
                    <a:pt x="744" y="274"/>
                  </a:moveTo>
                  <a:cubicBezTo>
                    <a:pt x="733" y="217"/>
                    <a:pt x="682" y="173"/>
                    <a:pt x="621" y="173"/>
                  </a:cubicBezTo>
                  <a:cubicBezTo>
                    <a:pt x="607" y="173"/>
                    <a:pt x="594" y="175"/>
                    <a:pt x="581" y="179"/>
                  </a:cubicBezTo>
                  <a:cubicBezTo>
                    <a:pt x="574" y="117"/>
                    <a:pt x="521" y="68"/>
                    <a:pt x="457" y="68"/>
                  </a:cubicBezTo>
                  <a:cubicBezTo>
                    <a:pt x="424" y="68"/>
                    <a:pt x="394" y="81"/>
                    <a:pt x="372" y="101"/>
                  </a:cubicBezTo>
                  <a:cubicBezTo>
                    <a:pt x="361" y="44"/>
                    <a:pt x="310" y="0"/>
                    <a:pt x="249" y="0"/>
                  </a:cubicBezTo>
                  <a:cubicBezTo>
                    <a:pt x="179" y="0"/>
                    <a:pt x="123" y="56"/>
                    <a:pt x="123" y="125"/>
                  </a:cubicBezTo>
                  <a:cubicBezTo>
                    <a:pt x="123" y="142"/>
                    <a:pt x="127" y="159"/>
                    <a:pt x="133" y="173"/>
                  </a:cubicBezTo>
                  <a:cubicBezTo>
                    <a:pt x="130" y="173"/>
                    <a:pt x="127" y="173"/>
                    <a:pt x="123" y="173"/>
                  </a:cubicBezTo>
                  <a:cubicBezTo>
                    <a:pt x="62" y="173"/>
                    <a:pt x="12" y="217"/>
                    <a:pt x="0" y="274"/>
                  </a:cubicBezTo>
                  <a:lnTo>
                    <a:pt x="74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7" name="Freeform 102"/>
            <p:cNvSpPr>
              <a:spLocks/>
            </p:cNvSpPr>
            <p:nvPr/>
          </p:nvSpPr>
          <p:spPr bwMode="gray">
            <a:xfrm>
              <a:off x="9268125" y="4192908"/>
              <a:ext cx="825500" cy="377825"/>
            </a:xfrm>
            <a:custGeom>
              <a:avLst/>
              <a:gdLst>
                <a:gd name="T0" fmla="*/ 80 w 597"/>
                <a:gd name="T1" fmla="*/ 23 h 274"/>
                <a:gd name="T2" fmla="*/ 203 w 597"/>
                <a:gd name="T3" fmla="*/ 125 h 274"/>
                <a:gd name="T4" fmla="*/ 288 w 597"/>
                <a:gd name="T5" fmla="*/ 91 h 274"/>
                <a:gd name="T6" fmla="*/ 413 w 597"/>
                <a:gd name="T7" fmla="*/ 203 h 274"/>
                <a:gd name="T8" fmla="*/ 452 w 597"/>
                <a:gd name="T9" fmla="*/ 196 h 274"/>
                <a:gd name="T10" fmla="*/ 568 w 597"/>
                <a:gd name="T11" fmla="*/ 274 h 274"/>
                <a:gd name="T12" fmla="*/ 597 w 597"/>
                <a:gd name="T13" fmla="*/ 274 h 274"/>
                <a:gd name="T14" fmla="*/ 474 w 597"/>
                <a:gd name="T15" fmla="*/ 173 h 274"/>
                <a:gd name="T16" fmla="*/ 434 w 597"/>
                <a:gd name="T17" fmla="*/ 179 h 274"/>
                <a:gd name="T18" fmla="*/ 310 w 597"/>
                <a:gd name="T19" fmla="*/ 68 h 274"/>
                <a:gd name="T20" fmla="*/ 225 w 597"/>
                <a:gd name="T21" fmla="*/ 101 h 274"/>
                <a:gd name="T22" fmla="*/ 102 w 597"/>
                <a:gd name="T23" fmla="*/ 0 h 274"/>
                <a:gd name="T24" fmla="*/ 0 w 597"/>
                <a:gd name="T25" fmla="*/ 52 h 274"/>
                <a:gd name="T26" fmla="*/ 80 w 597"/>
                <a:gd name="T27" fmla="*/ 2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7" h="274">
                  <a:moveTo>
                    <a:pt x="80" y="23"/>
                  </a:moveTo>
                  <a:cubicBezTo>
                    <a:pt x="141" y="23"/>
                    <a:pt x="192" y="67"/>
                    <a:pt x="203" y="125"/>
                  </a:cubicBezTo>
                  <a:cubicBezTo>
                    <a:pt x="225" y="104"/>
                    <a:pt x="255" y="91"/>
                    <a:pt x="288" y="91"/>
                  </a:cubicBezTo>
                  <a:cubicBezTo>
                    <a:pt x="353" y="91"/>
                    <a:pt x="406" y="140"/>
                    <a:pt x="413" y="203"/>
                  </a:cubicBezTo>
                  <a:cubicBezTo>
                    <a:pt x="425" y="199"/>
                    <a:pt x="438" y="196"/>
                    <a:pt x="452" y="196"/>
                  </a:cubicBezTo>
                  <a:cubicBezTo>
                    <a:pt x="505" y="196"/>
                    <a:pt x="549" y="229"/>
                    <a:pt x="568" y="274"/>
                  </a:cubicBezTo>
                  <a:cubicBezTo>
                    <a:pt x="597" y="274"/>
                    <a:pt x="597" y="274"/>
                    <a:pt x="597" y="274"/>
                  </a:cubicBezTo>
                  <a:cubicBezTo>
                    <a:pt x="586" y="217"/>
                    <a:pt x="535" y="173"/>
                    <a:pt x="474" y="173"/>
                  </a:cubicBezTo>
                  <a:cubicBezTo>
                    <a:pt x="460" y="173"/>
                    <a:pt x="447" y="175"/>
                    <a:pt x="434" y="179"/>
                  </a:cubicBezTo>
                  <a:cubicBezTo>
                    <a:pt x="427" y="117"/>
                    <a:pt x="374" y="68"/>
                    <a:pt x="310" y="68"/>
                  </a:cubicBezTo>
                  <a:cubicBezTo>
                    <a:pt x="277" y="68"/>
                    <a:pt x="247" y="81"/>
                    <a:pt x="225" y="101"/>
                  </a:cubicBezTo>
                  <a:cubicBezTo>
                    <a:pt x="214" y="44"/>
                    <a:pt x="163" y="0"/>
                    <a:pt x="102" y="0"/>
                  </a:cubicBezTo>
                  <a:cubicBezTo>
                    <a:pt x="60" y="0"/>
                    <a:pt x="23" y="20"/>
                    <a:pt x="0" y="52"/>
                  </a:cubicBezTo>
                  <a:cubicBezTo>
                    <a:pt x="22" y="34"/>
                    <a:pt x="49" y="23"/>
                    <a:pt x="80" y="23"/>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8" name="Oval 103"/>
            <p:cNvSpPr>
              <a:spLocks noChangeArrowheads="1"/>
            </p:cNvSpPr>
            <p:nvPr/>
          </p:nvSpPr>
          <p:spPr bwMode="gray">
            <a:xfrm>
              <a:off x="11085812" y="5396233"/>
              <a:ext cx="103188"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9" name="Oval 104"/>
            <p:cNvSpPr>
              <a:spLocks noChangeArrowheads="1"/>
            </p:cNvSpPr>
            <p:nvPr/>
          </p:nvSpPr>
          <p:spPr bwMode="gray">
            <a:xfrm>
              <a:off x="10884200" y="5396233"/>
              <a:ext cx="101600"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40" name="Freeform 105"/>
            <p:cNvSpPr>
              <a:spLocks/>
            </p:cNvSpPr>
            <p:nvPr/>
          </p:nvSpPr>
          <p:spPr bwMode="gray">
            <a:xfrm>
              <a:off x="10884200" y="5412108"/>
              <a:ext cx="85725" cy="87312"/>
            </a:xfrm>
            <a:custGeom>
              <a:avLst/>
              <a:gdLst>
                <a:gd name="T0" fmla="*/ 37 w 62"/>
                <a:gd name="T1" fmla="*/ 63 h 63"/>
                <a:gd name="T2" fmla="*/ 62 w 62"/>
                <a:gd name="T3" fmla="*/ 52 h 63"/>
                <a:gd name="T4" fmla="*/ 11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1" y="0"/>
                    <a:pt x="11" y="0"/>
                    <a:pt x="11"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41" name="Freeform 106"/>
            <p:cNvSpPr>
              <a:spLocks/>
            </p:cNvSpPr>
            <p:nvPr/>
          </p:nvSpPr>
          <p:spPr bwMode="gray">
            <a:xfrm>
              <a:off x="11085812" y="5412108"/>
              <a:ext cx="87313" cy="87312"/>
            </a:xfrm>
            <a:custGeom>
              <a:avLst/>
              <a:gdLst>
                <a:gd name="T0" fmla="*/ 37 w 63"/>
                <a:gd name="T1" fmla="*/ 63 h 63"/>
                <a:gd name="T2" fmla="*/ 63 w 63"/>
                <a:gd name="T3" fmla="*/ 52 h 63"/>
                <a:gd name="T4" fmla="*/ 11 w 63"/>
                <a:gd name="T5" fmla="*/ 0 h 63"/>
                <a:gd name="T6" fmla="*/ 0 w 63"/>
                <a:gd name="T7" fmla="*/ 26 h 63"/>
                <a:gd name="T8" fmla="*/ 37 w 63"/>
                <a:gd name="T9" fmla="*/ 63 h 63"/>
              </a:gdLst>
              <a:ahLst/>
              <a:cxnLst>
                <a:cxn ang="0">
                  <a:pos x="T0" y="T1"/>
                </a:cxn>
                <a:cxn ang="0">
                  <a:pos x="T2" y="T3"/>
                </a:cxn>
                <a:cxn ang="0">
                  <a:pos x="T4" y="T5"/>
                </a:cxn>
                <a:cxn ang="0">
                  <a:pos x="T6" y="T7"/>
                </a:cxn>
                <a:cxn ang="0">
                  <a:pos x="T8" y="T9"/>
                </a:cxn>
              </a:cxnLst>
              <a:rect l="0" t="0" r="r" b="b"/>
              <a:pathLst>
                <a:path w="63" h="63">
                  <a:moveTo>
                    <a:pt x="37" y="63"/>
                  </a:moveTo>
                  <a:cubicBezTo>
                    <a:pt x="47" y="63"/>
                    <a:pt x="56" y="59"/>
                    <a:pt x="63" y="52"/>
                  </a:cubicBezTo>
                  <a:cubicBezTo>
                    <a:pt x="11" y="0"/>
                    <a:pt x="11" y="0"/>
                    <a:pt x="11" y="0"/>
                  </a:cubicBezTo>
                  <a:cubicBezTo>
                    <a:pt x="4" y="7"/>
                    <a:pt x="0" y="16"/>
                    <a:pt x="0" y="26"/>
                  </a:cubicBezTo>
                  <a:cubicBezTo>
                    <a:pt x="0" y="46"/>
                    <a:pt x="17"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20911577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mod="1">
    <p:ext uri="{DCECCB84-F9BA-43D5-87BE-67443E8EF086}">
      <p15:sldGuideLst xmlns:p15="http://schemas.microsoft.com/office/powerpoint/2012/main">
        <p15:guide id="1" pos="3427">
          <p15:clr>
            <a:srgbClr val="FBAE40"/>
          </p15:clr>
        </p15:guide>
      </p15:sldGuideLst>
    </p:ext>
  </p:extLst>
</p:sldLayout>
</file>

<file path=ppt/slideLayouts/slideLayout673.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7"/>
            <a:ext cx="11655079" cy="2328587"/>
          </a:xfrm>
        </p:spPr>
        <p:txBody>
          <a:bodyPr>
            <a:spAutoFit/>
          </a:bodyPr>
          <a:lstStyle>
            <a:lvl1pPr marL="0" indent="0">
              <a:buNone/>
              <a:defRPr/>
            </a:lvl1pPr>
            <a:lvl2pPr marL="224114" indent="0">
              <a:buNone/>
              <a:defRPr/>
            </a:lvl2pPr>
            <a:lvl3pPr marL="448227" indent="0">
              <a:buNone/>
              <a:defRPr/>
            </a:lvl3pPr>
            <a:lvl4pPr marL="672342" indent="0">
              <a:buNone/>
              <a:defRPr/>
            </a:lvl4pPr>
            <a:lvl5pPr marL="896455"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55789412"/>
      </p:ext>
    </p:extLst>
  </p:cSld>
  <p:clrMapOvr>
    <a:masterClrMapping/>
  </p:clrMapOvr>
  <p:transition>
    <p:fade/>
  </p:transition>
  <p:hf sldNum="0" hdr="0" ftr="0" dt="0"/>
</p:sldLayout>
</file>

<file path=ppt/slideLayouts/slideLayout67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269303" y="1187644"/>
            <a:ext cx="11655079" cy="23285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55651140"/>
      </p:ext>
    </p:extLst>
  </p:cSld>
  <p:clrMapOvr>
    <a:masterClrMapping/>
  </p:clrMapOvr>
  <p:transition>
    <p:fade/>
  </p:transition>
  <p:hf sldNum="0" hdr="0" ftr="0" dt="0"/>
</p:sldLayout>
</file>

<file path=ppt/slideLayouts/slideLayout675.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5"/>
            <a:ext cx="5378548" cy="2147596"/>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72" indent="0">
              <a:buFont typeface="Wingdings" panose="05000000000000000000" pitchFamily="2" charset="2"/>
              <a:buNone/>
              <a:defRPr sz="2353" b="0"/>
            </a:lvl2pPr>
            <a:lvl3pPr marL="442002" indent="0">
              <a:buFont typeface="Wingdings" panose="05000000000000000000" pitchFamily="2" charset="2"/>
              <a:buNone/>
              <a:tabLst/>
              <a:defRPr sz="2157" b="0"/>
            </a:lvl3pPr>
            <a:lvl4pPr marL="639657" indent="0">
              <a:buFont typeface="Wingdings" panose="05000000000000000000" pitchFamily="2" charset="2"/>
              <a:buNone/>
              <a:defRPr sz="2157" b="0"/>
            </a:lvl4pPr>
            <a:lvl5pPr marL="837314" indent="0">
              <a:buFont typeface="Wingdings" panose="05000000000000000000" pitchFamily="2" charset="2"/>
              <a:buNone/>
              <a:tabLst/>
              <a:defRPr sz="2157"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5" y="1187645"/>
            <a:ext cx="5378548" cy="2429576"/>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72"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2002"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57"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314"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57" marR="0" lvl="0" indent="-504257" algn="l" defTabSz="914437" rtl="0" eaLnBrk="1" fontAlgn="auto" latinLnBrk="0" hangingPunct="1">
              <a:lnSpc>
                <a:spcPct val="90000"/>
              </a:lnSpc>
              <a:spcBef>
                <a:spcPts val="1200"/>
              </a:spcBef>
              <a:spcAft>
                <a:spcPts val="0"/>
              </a:spcAft>
              <a:buClr>
                <a:schemeClr val="tx1"/>
              </a:buClr>
              <a:buSzPct val="90000"/>
              <a:tabLst/>
            </a:pPr>
            <a:r>
              <a:rPr lang="en-US"/>
              <a:t>Click to edit Master text styles</a:t>
            </a:r>
          </a:p>
          <a:p>
            <a:pPr marL="504257" marR="0" lvl="1" indent="-504257" algn="l" defTabSz="914437" rtl="0" eaLnBrk="1" fontAlgn="auto" latinLnBrk="0" hangingPunct="1">
              <a:lnSpc>
                <a:spcPct val="90000"/>
              </a:lnSpc>
              <a:spcBef>
                <a:spcPts val="1200"/>
              </a:spcBef>
              <a:spcAft>
                <a:spcPts val="0"/>
              </a:spcAft>
              <a:buClr>
                <a:schemeClr val="tx1"/>
              </a:buClr>
              <a:buSzPct val="90000"/>
              <a:tabLst/>
            </a:pPr>
            <a:r>
              <a:rPr lang="en-US"/>
              <a:t>Second level</a:t>
            </a:r>
          </a:p>
          <a:p>
            <a:pPr marL="504257" marR="0" lvl="2" indent="-504257" algn="l" defTabSz="914437" rtl="0" eaLnBrk="1" fontAlgn="auto" latinLnBrk="0" hangingPunct="1">
              <a:lnSpc>
                <a:spcPct val="90000"/>
              </a:lnSpc>
              <a:spcBef>
                <a:spcPts val="1200"/>
              </a:spcBef>
              <a:spcAft>
                <a:spcPts val="0"/>
              </a:spcAft>
              <a:buClr>
                <a:schemeClr val="tx1"/>
              </a:buClr>
              <a:buSzPct val="90000"/>
              <a:tabLst/>
            </a:pPr>
            <a:r>
              <a:rPr lang="en-US"/>
              <a:t>Third level</a:t>
            </a:r>
          </a:p>
          <a:p>
            <a:pPr marL="504257" marR="0" lvl="3" indent="-504257" algn="l" defTabSz="914437" rtl="0" eaLnBrk="1" fontAlgn="auto" latinLnBrk="0" hangingPunct="1">
              <a:lnSpc>
                <a:spcPct val="90000"/>
              </a:lnSpc>
              <a:spcBef>
                <a:spcPts val="1200"/>
              </a:spcBef>
              <a:spcAft>
                <a:spcPts val="0"/>
              </a:spcAft>
              <a:buClr>
                <a:schemeClr val="tx1"/>
              </a:buClr>
              <a:buSzPct val="90000"/>
              <a:tabLst/>
            </a:pPr>
            <a:r>
              <a:rPr lang="en-US"/>
              <a:t>Fourth level</a:t>
            </a:r>
          </a:p>
          <a:p>
            <a:pPr marL="504257" marR="0" lvl="4" indent="-504257" algn="l" defTabSz="914437" rtl="0" eaLnBrk="1" fontAlgn="auto" latinLnBrk="0" hangingPunct="1">
              <a:lnSpc>
                <a:spcPct val="90000"/>
              </a:lnSpc>
              <a:spcBef>
                <a:spcPts val="1200"/>
              </a:spcBef>
              <a:spcAft>
                <a:spcPts val="0"/>
              </a:spcAft>
              <a:buClr>
                <a:schemeClr val="tx1"/>
              </a:buClr>
              <a:buSzPct val="90000"/>
              <a:tabLst/>
            </a:pPr>
            <a:r>
              <a:rPr lang="en-US"/>
              <a:t>Fifth level</a:t>
            </a:r>
            <a:endParaRPr lang="en-US" dirty="0"/>
          </a:p>
        </p:txBody>
      </p:sp>
    </p:spTree>
    <p:extLst>
      <p:ext uri="{BB962C8B-B14F-4D97-AF65-F5344CB8AC3E}">
        <p14:creationId xmlns:p14="http://schemas.microsoft.com/office/powerpoint/2010/main" val="1937554269"/>
      </p:ext>
    </p:extLst>
  </p:cSld>
  <p:clrMapOvr>
    <a:masterClrMapping/>
  </p:clrMapOvr>
  <p:transition>
    <p:fade/>
  </p:transition>
  <p:hf sldNum="0" hdr="0" ftr="0" dt="0"/>
</p:sldLayout>
</file>

<file path=ppt/slideLayouts/slideLayout676.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5"/>
            <a:ext cx="5378548" cy="2147596"/>
          </a:xfrm>
        </p:spPr>
        <p:txBody>
          <a:bodyPr wrap="square">
            <a:spAutoFit/>
          </a:bodyPr>
          <a:lstStyle>
            <a:lvl1pPr marL="227226" indent="-227226">
              <a:spcBef>
                <a:spcPts val="1200"/>
              </a:spcBef>
              <a:buClr>
                <a:schemeClr val="tx1"/>
              </a:buClr>
              <a:buFont typeface="Wingdings" panose="05000000000000000000" pitchFamily="2" charset="2"/>
              <a:buChar char=""/>
              <a:defRPr sz="2941" b="0">
                <a:latin typeface="+mn-lt"/>
              </a:defRPr>
            </a:lvl1pPr>
            <a:lvl2pPr marL="418658" indent="-168085">
              <a:buFont typeface="Wingdings" panose="05000000000000000000" pitchFamily="2" charset="2"/>
              <a:buChar char=""/>
              <a:defRPr sz="2353" b="0"/>
            </a:lvl2pPr>
            <a:lvl3pPr marL="627208" indent="-185206">
              <a:buFont typeface="Wingdings" panose="05000000000000000000" pitchFamily="2" charset="2"/>
              <a:buChar char=""/>
              <a:tabLst/>
              <a:defRPr sz="2157" b="0"/>
            </a:lvl3pPr>
            <a:lvl4pPr marL="812413" indent="-172754">
              <a:buFont typeface="Wingdings" panose="05000000000000000000" pitchFamily="2" charset="2"/>
              <a:buChar char=""/>
              <a:defRPr sz="2157" b="0"/>
            </a:lvl4pPr>
            <a:lvl5pPr marL="1003844" indent="-166529">
              <a:buFont typeface="Wingdings" panose="05000000000000000000" pitchFamily="2" charset="2"/>
              <a:buChar char=""/>
              <a:tabLst/>
              <a:defRPr sz="2157"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5" y="1187645"/>
            <a:ext cx="5378548" cy="2429576"/>
          </a:xfrm>
        </p:spPr>
        <p:txBody>
          <a:bodyPr wrap="square">
            <a:spAutoFit/>
          </a:bodyPr>
          <a:lstStyle>
            <a:lvl1pPr marL="281700" indent="-281700">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743" indent="-336170">
              <a:defRPr lang="en-US" sz="2353" b="0" kern="1200" spc="0" baseline="0" dirty="0">
                <a:gradFill>
                  <a:gsLst>
                    <a:gs pos="1250">
                      <a:schemeClr val="tx1"/>
                    </a:gs>
                    <a:gs pos="100000">
                      <a:schemeClr val="tx1"/>
                    </a:gs>
                  </a:gsLst>
                  <a:lin ang="5400000" scaled="0"/>
                </a:gradFill>
                <a:latin typeface="+mn-lt"/>
                <a:ea typeface="+mn-ea"/>
                <a:cs typeface="+mn-cs"/>
              </a:defRPr>
            </a:lvl2pPr>
            <a:lvl3pPr marL="778173" indent="-336170">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829" indent="-336170">
              <a:defRPr lang="en-US" sz="2157" b="0" kern="1200" spc="0" baseline="0" dirty="0">
                <a:gradFill>
                  <a:gsLst>
                    <a:gs pos="1250">
                      <a:schemeClr val="tx1"/>
                    </a:gs>
                    <a:gs pos="100000">
                      <a:schemeClr val="tx1"/>
                    </a:gs>
                  </a:gsLst>
                  <a:lin ang="5400000" scaled="0"/>
                </a:gradFill>
                <a:latin typeface="+mn-lt"/>
                <a:ea typeface="+mn-ea"/>
                <a:cs typeface="+mn-cs"/>
              </a:defRPr>
            </a:lvl4pPr>
            <a:lvl5pPr marL="1173485" indent="-336170">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26" marR="0" lvl="0"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Click to edit Master text styles</a:t>
            </a:r>
          </a:p>
          <a:p>
            <a:pPr marL="227226" marR="0" lvl="1"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226" marR="0" lvl="2"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226" marR="0" lvl="3"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226" marR="0" lvl="4"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endParaRPr lang="en-US" dirty="0"/>
          </a:p>
        </p:txBody>
      </p:sp>
    </p:spTree>
    <p:extLst>
      <p:ext uri="{BB962C8B-B14F-4D97-AF65-F5344CB8AC3E}">
        <p14:creationId xmlns:p14="http://schemas.microsoft.com/office/powerpoint/2010/main" val="844084741"/>
      </p:ext>
    </p:extLst>
  </p:cSld>
  <p:clrMapOvr>
    <a:masterClrMapping/>
  </p:clrMapOvr>
  <p:transition>
    <p:fade/>
  </p:transition>
  <p:hf sldNum="0" hdr="0" ftr="0" dt="0"/>
</p:sldLayout>
</file>

<file path=ppt/slideLayouts/slideLayout67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559411949"/>
      </p:ext>
    </p:extLst>
  </p:cSld>
  <p:clrMapOvr>
    <a:masterClrMapping/>
  </p:clrMapOvr>
  <p:transition>
    <p:fade/>
  </p:transition>
  <p:hf sldNum="0" hdr="0" ftr="0" dt="0"/>
</p:sldLayout>
</file>

<file path=ppt/slideLayouts/slideLayout678.xml><?xml version="1.0" encoding="utf-8"?>
<p:sldLayout xmlns:a="http://schemas.openxmlformats.org/drawingml/2006/main" xmlns:r="http://schemas.openxmlformats.org/officeDocument/2006/relationships" xmlns:p="http://schemas.openxmlformats.org/presentationml/2006/main" preserve="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7"/>
            <a:ext cx="9859116" cy="1162178"/>
          </a:xfrm>
          <a:noFill/>
        </p:spPr>
        <p:txBody>
          <a:bodyPr tIns="91440" bIns="91440" anchor="t" anchorCtr="0">
            <a:spAutoFit/>
          </a:bodyPr>
          <a:lstStyle>
            <a:lvl1pPr>
              <a:defRPr sz="7058" spc="-99"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1" y="3877276"/>
            <a:ext cx="9860673" cy="729943"/>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395259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679.xml><?xml version="1.0" encoding="utf-8"?>
<p:sldLayout xmlns:a="http://schemas.openxmlformats.org/drawingml/2006/main" xmlns:r="http://schemas.openxmlformats.org/officeDocument/2006/relationships" xmlns:p="http://schemas.openxmlformats.org/presentationml/2006/main" preserve="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2084187"/>
            <a:ext cx="9859116" cy="1162178"/>
          </a:xfrm>
          <a:noFill/>
        </p:spPr>
        <p:txBody>
          <a:bodyPr tIns="91440" bIns="91440" anchor="t" anchorCtr="0">
            <a:spAutoFit/>
          </a:bodyPr>
          <a:lstStyle>
            <a:lvl1pPr>
              <a:defRPr lang="en-US" sz="7058" b="0" kern="1200" cap="none" spc="-99"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419669177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0.xml><?xml version="1.0" encoding="utf-8"?>
<p:sldLayout xmlns:a="http://schemas.openxmlformats.org/drawingml/2006/main" xmlns:r="http://schemas.openxmlformats.org/officeDocument/2006/relationships" xmlns:p="http://schemas.openxmlformats.org/presentationml/2006/main" preserve="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62178"/>
          </a:xfrm>
          <a:noFill/>
        </p:spPr>
        <p:txBody>
          <a:bodyPr tIns="91440" bIns="91440" anchor="t" anchorCtr="0">
            <a:spAutoFit/>
          </a:bodyPr>
          <a:lstStyle>
            <a:lvl1pPr>
              <a:defRPr sz="7058" spc="-99"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137676494"/>
      </p:ext>
    </p:extLst>
  </p:cSld>
  <p:clrMapOvr>
    <a:masterClrMapping/>
  </p:clrMapOvr>
  <p:transition>
    <p:fade/>
  </p:transition>
  <p:hf sldNum="0" hdr="0" ftr="0" dt="0"/>
</p:sldLayout>
</file>

<file path=ppt/slideLayouts/slideLayout681.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62178"/>
          </a:xfrm>
          <a:noFill/>
        </p:spPr>
        <p:txBody>
          <a:bodyPr tIns="91440" bIns="91440" anchor="t" anchorCtr="0">
            <a:spAutoFit/>
          </a:bodyPr>
          <a:lstStyle>
            <a:lvl1pPr>
              <a:defRPr sz="7058" spc="-99"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469891518"/>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682.xml><?xml version="1.0" encoding="utf-8"?>
<p:sldLayout xmlns:a="http://schemas.openxmlformats.org/drawingml/2006/main" xmlns:r="http://schemas.openxmlformats.org/officeDocument/2006/relationships" xmlns:p="http://schemas.openxmlformats.org/presentationml/2006/main" preserve="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2685016"/>
            <a:ext cx="4795873" cy="1487971"/>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334352" y="1"/>
            <a:ext cx="6857649"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Drag picture to placeholder or click icon to add</a:t>
            </a:r>
            <a:endParaRPr lang="en-US" dirty="0"/>
          </a:p>
        </p:txBody>
      </p:sp>
    </p:spTree>
    <p:extLst>
      <p:ext uri="{BB962C8B-B14F-4D97-AF65-F5344CB8AC3E}">
        <p14:creationId xmlns:p14="http://schemas.microsoft.com/office/powerpoint/2010/main" val="3963498814"/>
      </p:ext>
    </p:extLst>
  </p:cSld>
  <p:clrMapOvr>
    <a:masterClrMapping/>
  </p:clrMapOvr>
  <p:transition>
    <p:fade/>
  </p:transition>
  <p:hf sldNum="0" hdr="0" ftr="0" dt="0"/>
  <p:extLst mod="1">
    <p:ext uri="{DCECCB84-F9BA-43D5-87BE-67443E8EF086}">
      <p15:sldGuideLst xmlns:p15="http://schemas.microsoft.com/office/powerpoint/2012/main">
        <p15:guide id="1" pos="3427">
          <p15:clr>
            <a:srgbClr val="FBAE40"/>
          </p15:clr>
        </p15:guide>
      </p15:sldGuideLst>
    </p:ext>
  </p:extLst>
</p:sldLayout>
</file>

<file path=ppt/slideLayouts/slideLayout68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948085"/>
      </p:ext>
    </p:extLst>
  </p:cSld>
  <p:clrMapOvr>
    <a:masterClrMapping/>
  </p:clrMapOvr>
  <p:transition>
    <p:fade/>
  </p:transition>
</p:sldLayout>
</file>

<file path=ppt/slideLayouts/slideLayout684.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442808"/>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685.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3" tIns="45723" rIns="45723" bIns="45723" numCol="1" spcCol="0" rtlCol="0" fromWordArt="0" anchor="ctr" anchorCtr="0" forceAA="0" compatLnSpc="1">
            <a:prstTxWarp prst="textNoShape">
              <a:avLst/>
            </a:prstTxWarp>
            <a:noAutofit/>
          </a:bodyPr>
          <a:lstStyle/>
          <a:p>
            <a:pPr algn="ctr" defTabSz="914173" fontAlgn="base">
              <a:spcBef>
                <a:spcPct val="0"/>
              </a:spcBef>
              <a:spcAft>
                <a:spcPct val="0"/>
              </a:spcAft>
            </a:pPr>
            <a:endParaRPr lang="en-US" sz="1372" kern="0" dirty="0">
              <a:gradFill>
                <a:gsLst>
                  <a:gs pos="0">
                    <a:srgbClr val="FFFFFF"/>
                  </a:gs>
                  <a:gs pos="100000">
                    <a:srgbClr val="FFFFFF"/>
                  </a:gs>
                </a:gsLst>
                <a:lin ang="5400000" scaled="0"/>
              </a:gradFill>
              <a:ea typeface="Segoe UI" pitchFamily="34" charset="0"/>
              <a:cs typeface="Segoe UI" pitchFamily="34" charset="0"/>
              <a:sym typeface="Arial"/>
            </a:endParaRPr>
          </a:p>
        </p:txBody>
      </p:sp>
      <p:sp>
        <p:nvSpPr>
          <p:cNvPr id="5" name="Text Placeholder 4"/>
          <p:cNvSpPr>
            <a:spLocks noGrp="1"/>
          </p:cNvSpPr>
          <p:nvPr>
            <p:ph type="body" sz="quarter" idx="10"/>
          </p:nvPr>
        </p:nvSpPr>
        <p:spPr>
          <a:xfrm>
            <a:off x="269241" y="1197322"/>
            <a:ext cx="11653521" cy="2287721"/>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5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135"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7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37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75216242"/>
      </p:ext>
    </p:extLst>
  </p:cSld>
  <p:clrMapOvr>
    <a:masterClrMapping/>
  </p:clrMapOvr>
  <p:transition>
    <p:fade/>
  </p:transition>
  <p:hf sldNum="0" hdr="0" ftr="0" dt="0"/>
</p:sldLayout>
</file>

<file path=ppt/slideLayouts/slideLayout686.xml><?xml version="1.0" encoding="utf-8"?>
<p:sldLayout xmlns:a="http://schemas.openxmlformats.org/drawingml/2006/main" xmlns:r="http://schemas.openxmlformats.org/officeDocument/2006/relationships" xmlns:p="http://schemas.openxmlformats.org/presentationml/2006/main" preserve="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69241" y="6099191"/>
            <a:ext cx="4482124" cy="467806"/>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94" eaLnBrk="0" hangingPunct="0"/>
            <a:r>
              <a:rPr lang="en-US" sz="687" kern="0" dirty="0">
                <a:gradFill>
                  <a:gsLst>
                    <a:gs pos="0">
                      <a:srgbClr val="FFFFFF"/>
                    </a:gs>
                    <a:gs pos="100000">
                      <a:srgbClr val="FFFFFF"/>
                    </a:gs>
                  </a:gsLst>
                  <a:lin ang="5400000" scaled="0"/>
                </a:gradFill>
                <a:latin typeface="Arial"/>
                <a:ea typeface="Arial"/>
                <a:cs typeface="Segoe UI" pitchFamily="34" charset="0"/>
                <a:sym typeface="Arial"/>
              </a:rPr>
              <a:t>© Copyright Microsoft Corporation. All rights reserved. </a:t>
            </a:r>
          </a:p>
        </p:txBody>
      </p:sp>
      <p:pic>
        <p:nvPicPr>
          <p:cNvPr id="8" name="Picture 7"/>
          <p:cNvPicPr>
            <a:picLocks noChangeAspect="1"/>
          </p:cNvPicPr>
          <p:nvPr/>
        </p:nvPicPr>
        <p:blipFill>
          <a:blip r:embed="rId2"/>
          <a:stretch>
            <a:fillRect/>
          </a:stretch>
        </p:blipFill>
        <p:spPr bwMode="black">
          <a:xfrm>
            <a:off x="448213" y="471693"/>
            <a:ext cx="1454257" cy="304828"/>
          </a:xfrm>
          <a:prstGeom prst="rect">
            <a:avLst/>
          </a:prstGeom>
        </p:spPr>
      </p:pic>
    </p:spTree>
    <p:extLst>
      <p:ext uri="{BB962C8B-B14F-4D97-AF65-F5344CB8AC3E}">
        <p14:creationId xmlns:p14="http://schemas.microsoft.com/office/powerpoint/2010/main" val="2200255446"/>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68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8"/>
            <a:ext cx="11653523" cy="2461101"/>
          </a:xfrm>
          <a:prstGeom prst="rect">
            <a:avLst/>
          </a:prstGeom>
        </p:spPr>
        <p:txBody>
          <a:bodyPr/>
          <a:lstStyle>
            <a:lvl1pPr marL="284812" indent="-284812">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85" indent="-27547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96" indent="-284812">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211" indent="-224114">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324" indent="-224114">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63913670"/>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688.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9"/>
        <p:cNvGrpSpPr/>
        <p:nvPr/>
      </p:nvGrpSpPr>
      <p:grpSpPr>
        <a:xfrm>
          <a:off x="0" y="0"/>
          <a:ext cx="0" cy="0"/>
          <a:chOff x="0" y="0"/>
          <a:chExt cx="0" cy="0"/>
        </a:xfrm>
      </p:grpSpPr>
      <p:sp>
        <p:nvSpPr>
          <p:cNvPr id="20" name="Shape 20"/>
          <p:cNvSpPr txBox="1">
            <a:spLocks noGrp="1"/>
          </p:cNvSpPr>
          <p:nvPr>
            <p:ph type="title"/>
          </p:nvPr>
        </p:nvSpPr>
        <p:spPr>
          <a:xfrm>
            <a:off x="415600" y="593367"/>
            <a:ext cx="11360800" cy="7636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1" name="Shape 21"/>
          <p:cNvSpPr txBox="1">
            <a:spLocks noGrp="1"/>
          </p:cNvSpPr>
          <p:nvPr>
            <p:ph type="body" idx="1"/>
          </p:nvPr>
        </p:nvSpPr>
        <p:spPr>
          <a:xfrm>
            <a:off x="415600" y="1536633"/>
            <a:ext cx="11360800" cy="673424"/>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z="1867" kern="0">
                <a:solidFill>
                  <a:srgbClr val="000000"/>
                </a:solidFill>
                <a:latin typeface="Arial"/>
                <a:ea typeface="Arial"/>
                <a:cs typeface="Arial"/>
                <a:sym typeface="Arial"/>
              </a:rPr>
              <a:pPr/>
              <a:t>‹#›</a:t>
            </a:fld>
            <a:endParaRPr lang="en" sz="1867" kern="0">
              <a:solidFill>
                <a:srgbClr val="000000"/>
              </a:solidFill>
              <a:latin typeface="Arial"/>
              <a:ea typeface="Arial"/>
              <a:cs typeface="Arial"/>
              <a:sym typeface="Arial"/>
            </a:endParaRPr>
          </a:p>
        </p:txBody>
      </p:sp>
    </p:spTree>
    <p:extLst>
      <p:ext uri="{BB962C8B-B14F-4D97-AF65-F5344CB8AC3E}">
        <p14:creationId xmlns:p14="http://schemas.microsoft.com/office/powerpoint/2010/main" val="1987100658"/>
      </p:ext>
    </p:extLst>
  </p:cSld>
  <p:clrMapOvr>
    <a:masterClrMapping/>
  </p:clrMapOvr>
</p:sldLayout>
</file>

<file path=ppt/slideLayouts/slideLayout689.xml><?xml version="1.0" encoding="utf-8"?>
<p:sldLayout xmlns:a="http://schemas.openxmlformats.org/drawingml/2006/main" xmlns:r="http://schemas.openxmlformats.org/officeDocument/2006/relationships" xmlns:p="http://schemas.openxmlformats.org/presentationml/2006/main">
  <p:cSld name="Main point">
    <p:spTree>
      <p:nvGrpSpPr>
        <p:cNvPr id="1" name="Shape 89"/>
        <p:cNvGrpSpPr/>
        <p:nvPr/>
      </p:nvGrpSpPr>
      <p:grpSpPr>
        <a:xfrm>
          <a:off x="0" y="0"/>
          <a:ext cx="0" cy="0"/>
          <a:chOff x="0" y="0"/>
          <a:chExt cx="0" cy="0"/>
        </a:xfrm>
      </p:grpSpPr>
      <p:sp>
        <p:nvSpPr>
          <p:cNvPr id="90" name="Shape 90"/>
          <p:cNvSpPr txBox="1">
            <a:spLocks noGrp="1"/>
          </p:cNvSpPr>
          <p:nvPr>
            <p:ph type="title"/>
          </p:nvPr>
        </p:nvSpPr>
        <p:spPr>
          <a:xfrm>
            <a:off x="653667" y="600200"/>
            <a:ext cx="8490400" cy="5454400"/>
          </a:xfrm>
          <a:prstGeom prst="rect">
            <a:avLst/>
          </a:prstGeom>
        </p:spPr>
        <p:txBody>
          <a:bodyPr lIns="91425" tIns="91425" rIns="91425" bIns="91425" anchor="ctr" anchorCtr="0"/>
          <a:lstStyle>
            <a:lvl1pPr lvl="0" rtl="0">
              <a:spcBef>
                <a:spcPts val="0"/>
              </a:spcBef>
              <a:buSzPct val="100000"/>
              <a:defRPr sz="6400"/>
            </a:lvl1pPr>
            <a:lvl2pPr lvl="1" rtl="0">
              <a:spcBef>
                <a:spcPts val="0"/>
              </a:spcBef>
              <a:buSzPct val="100000"/>
              <a:defRPr sz="6400"/>
            </a:lvl2pPr>
            <a:lvl3pPr lvl="2" rtl="0">
              <a:spcBef>
                <a:spcPts val="0"/>
              </a:spcBef>
              <a:buSzPct val="100000"/>
              <a:defRPr sz="6400"/>
            </a:lvl3pPr>
            <a:lvl4pPr lvl="3" rtl="0">
              <a:spcBef>
                <a:spcPts val="0"/>
              </a:spcBef>
              <a:buSzPct val="100000"/>
              <a:defRPr sz="6400"/>
            </a:lvl4pPr>
            <a:lvl5pPr lvl="4" rtl="0">
              <a:spcBef>
                <a:spcPts val="0"/>
              </a:spcBef>
              <a:buSzPct val="100000"/>
              <a:defRPr sz="6400"/>
            </a:lvl5pPr>
            <a:lvl6pPr lvl="5" rtl="0">
              <a:spcBef>
                <a:spcPts val="0"/>
              </a:spcBef>
              <a:buSzPct val="100000"/>
              <a:defRPr sz="6400"/>
            </a:lvl6pPr>
            <a:lvl7pPr lvl="6" rtl="0">
              <a:spcBef>
                <a:spcPts val="0"/>
              </a:spcBef>
              <a:buSzPct val="100000"/>
              <a:defRPr sz="6400"/>
            </a:lvl7pPr>
            <a:lvl8pPr lvl="7" rtl="0">
              <a:spcBef>
                <a:spcPts val="0"/>
              </a:spcBef>
              <a:buSzPct val="100000"/>
              <a:defRPr sz="6400"/>
            </a:lvl8pPr>
            <a:lvl9pPr lvl="8" rtl="0">
              <a:spcBef>
                <a:spcPts val="0"/>
              </a:spcBef>
              <a:buSzPct val="100000"/>
              <a:defRPr sz="6400"/>
            </a:lvl9pPr>
          </a:lstStyle>
          <a:p>
            <a:endParaRPr/>
          </a:p>
        </p:txBody>
      </p:sp>
      <p:sp>
        <p:nvSpPr>
          <p:cNvPr id="91" name="Shape 91"/>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z="1867" kern="0">
                <a:solidFill>
                  <a:srgbClr val="000000"/>
                </a:solidFill>
                <a:latin typeface="Arial"/>
                <a:ea typeface="Arial"/>
                <a:cs typeface="Arial"/>
                <a:sym typeface="Arial"/>
              </a:rPr>
              <a:pPr/>
              <a:t>‹#›</a:t>
            </a:fld>
            <a:endParaRPr lang="en" sz="1867" kern="0">
              <a:solidFill>
                <a:srgbClr val="000000"/>
              </a:solidFill>
              <a:latin typeface="Arial"/>
              <a:ea typeface="Arial"/>
              <a:cs typeface="Arial"/>
              <a:sym typeface="Arial"/>
            </a:endParaRPr>
          </a:p>
        </p:txBody>
      </p:sp>
    </p:spTree>
    <p:extLst>
      <p:ext uri="{BB962C8B-B14F-4D97-AF65-F5344CB8AC3E}">
        <p14:creationId xmlns:p14="http://schemas.microsoft.com/office/powerpoint/2010/main" val="390338552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3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1"/>
            <a:ext cx="12192000" cy="1232898"/>
          </a:xfrm>
        </p:spPr>
        <p:txBody>
          <a:bodyPr lIns="393192" tIns="393192" bIns="91440">
            <a:normAutofit/>
          </a:bodyPr>
          <a:lstStyle>
            <a:lvl1pPr marL="0" indent="0">
              <a:buNone/>
              <a:defRPr sz="3910">
                <a:solidFill>
                  <a:srgbClr val="505050"/>
                </a:solidFill>
              </a:defRPr>
            </a:lvl1pPr>
          </a:lstStyle>
          <a:p>
            <a:pPr lvl="0"/>
            <a:r>
              <a:rPr lang="en-US"/>
              <a:t>Title</a:t>
            </a:r>
          </a:p>
        </p:txBody>
      </p:sp>
      <p:sp>
        <p:nvSpPr>
          <p:cNvPr id="8" name="Text Placeholder 7"/>
          <p:cNvSpPr>
            <a:spLocks noGrp="1"/>
          </p:cNvSpPr>
          <p:nvPr>
            <p:ph type="body" sz="quarter" idx="11" hasCustomPrompt="1"/>
          </p:nvPr>
        </p:nvSpPr>
        <p:spPr>
          <a:xfrm>
            <a:off x="0" y="1243014"/>
            <a:ext cx="12192000" cy="669927"/>
          </a:xfrm>
        </p:spPr>
        <p:txBody>
          <a:bodyPr lIns="393192" bIns="91440"/>
          <a:lstStyle>
            <a:lvl1pPr marL="0" indent="0">
              <a:buNone/>
              <a:defRPr>
                <a:solidFill>
                  <a:schemeClr val="accent3"/>
                </a:solidFill>
              </a:defRPr>
            </a:lvl1pPr>
            <a:lvl2pPr marL="406327" indent="0">
              <a:buNone/>
              <a:defRPr/>
            </a:lvl2pPr>
          </a:lstStyle>
          <a:p>
            <a:pPr lvl="0"/>
            <a:r>
              <a:rPr lang="en-US"/>
              <a:t>Subtitle</a:t>
            </a:r>
          </a:p>
        </p:txBody>
      </p:sp>
    </p:spTree>
    <p:extLst/>
  </p:cSld>
  <p:clrMapOvr>
    <a:masterClrMapping/>
  </p:clrMapOvr>
</p:sldLayout>
</file>

<file path=ppt/slideLayouts/slideLayout690.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31"/>
        <p:cNvGrpSpPr/>
        <p:nvPr/>
      </p:nvGrpSpPr>
      <p:grpSpPr>
        <a:xfrm>
          <a:off x="0" y="0"/>
          <a:ext cx="0" cy="0"/>
          <a:chOff x="0" y="0"/>
          <a:chExt cx="0" cy="0"/>
        </a:xfrm>
      </p:grpSpPr>
      <p:sp>
        <p:nvSpPr>
          <p:cNvPr id="132" name="Shape 132"/>
          <p:cNvSpPr txBox="1">
            <a:spLocks noGrp="1"/>
          </p:cNvSpPr>
          <p:nvPr>
            <p:ph type="title"/>
          </p:nvPr>
        </p:nvSpPr>
        <p:spPr>
          <a:xfrm>
            <a:off x="415600" y="593367"/>
            <a:ext cx="11360800" cy="7636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33" name="Shape 133"/>
          <p:cNvSpPr txBox="1">
            <a:spLocks noGrp="1"/>
          </p:cNvSpPr>
          <p:nvPr>
            <p:ph type="body" idx="1"/>
          </p:nvPr>
        </p:nvSpPr>
        <p:spPr>
          <a:xfrm>
            <a:off x="415600" y="1536633"/>
            <a:ext cx="5333200" cy="443233"/>
          </a:xfrm>
          <a:prstGeom prst="rect">
            <a:avLst/>
          </a:prstGeom>
        </p:spPr>
        <p:txBody>
          <a:bodyPr lIns="91425" tIns="91425" rIns="91425" bIns="91425" anchor="t" anchorCtr="0"/>
          <a:lstStyle>
            <a:lvl1pPr lvl="0" rtl="0">
              <a:spcBef>
                <a:spcPts val="0"/>
              </a:spcBef>
              <a:buSzPct val="100000"/>
              <a:defRPr sz="1867"/>
            </a:lvl1pPr>
            <a:lvl2pPr lvl="1" rtl="0">
              <a:spcBef>
                <a:spcPts val="0"/>
              </a:spcBef>
              <a:buSzPct val="100000"/>
              <a:defRPr sz="1600"/>
            </a:lvl2pPr>
            <a:lvl3pPr lvl="2" rtl="0">
              <a:spcBef>
                <a:spcPts val="0"/>
              </a:spcBef>
              <a:buSzPct val="100000"/>
              <a:defRPr sz="1600"/>
            </a:lvl3pPr>
            <a:lvl4pPr lvl="3" rtl="0">
              <a:spcBef>
                <a:spcPts val="0"/>
              </a:spcBef>
              <a:buSzPct val="100000"/>
              <a:defRPr sz="1600"/>
            </a:lvl4pPr>
            <a:lvl5pPr lvl="4" rtl="0">
              <a:spcBef>
                <a:spcPts val="0"/>
              </a:spcBef>
              <a:buSzPct val="100000"/>
              <a:defRPr sz="1600"/>
            </a:lvl5pPr>
            <a:lvl6pPr lvl="5" rtl="0">
              <a:spcBef>
                <a:spcPts val="0"/>
              </a:spcBef>
              <a:buSzPct val="100000"/>
              <a:defRPr sz="1600"/>
            </a:lvl6pPr>
            <a:lvl7pPr lvl="6" rtl="0">
              <a:spcBef>
                <a:spcPts val="0"/>
              </a:spcBef>
              <a:buSzPct val="100000"/>
              <a:defRPr sz="1600"/>
            </a:lvl7pPr>
            <a:lvl8pPr lvl="7" rtl="0">
              <a:spcBef>
                <a:spcPts val="0"/>
              </a:spcBef>
              <a:buSzPct val="100000"/>
              <a:defRPr sz="1600"/>
            </a:lvl8pPr>
            <a:lvl9pPr lvl="8" rtl="0">
              <a:spcBef>
                <a:spcPts val="0"/>
              </a:spcBef>
              <a:buSzPct val="100000"/>
              <a:defRPr sz="1600"/>
            </a:lvl9pPr>
          </a:lstStyle>
          <a:p>
            <a:endParaRPr/>
          </a:p>
        </p:txBody>
      </p:sp>
      <p:sp>
        <p:nvSpPr>
          <p:cNvPr id="134" name="Shape 134"/>
          <p:cNvSpPr txBox="1">
            <a:spLocks noGrp="1"/>
          </p:cNvSpPr>
          <p:nvPr>
            <p:ph type="body" idx="2"/>
          </p:nvPr>
        </p:nvSpPr>
        <p:spPr>
          <a:xfrm>
            <a:off x="6443200" y="1536633"/>
            <a:ext cx="5333200" cy="443233"/>
          </a:xfrm>
          <a:prstGeom prst="rect">
            <a:avLst/>
          </a:prstGeom>
        </p:spPr>
        <p:txBody>
          <a:bodyPr lIns="91425" tIns="91425" rIns="91425" bIns="91425" anchor="t" anchorCtr="0"/>
          <a:lstStyle>
            <a:lvl1pPr lvl="0" rtl="0">
              <a:spcBef>
                <a:spcPts val="0"/>
              </a:spcBef>
              <a:buSzPct val="100000"/>
              <a:defRPr sz="1867"/>
            </a:lvl1pPr>
            <a:lvl2pPr lvl="1" rtl="0">
              <a:spcBef>
                <a:spcPts val="0"/>
              </a:spcBef>
              <a:buSzPct val="100000"/>
              <a:defRPr sz="1600"/>
            </a:lvl2pPr>
            <a:lvl3pPr lvl="2" rtl="0">
              <a:spcBef>
                <a:spcPts val="0"/>
              </a:spcBef>
              <a:buSzPct val="100000"/>
              <a:defRPr sz="1600"/>
            </a:lvl3pPr>
            <a:lvl4pPr lvl="3" rtl="0">
              <a:spcBef>
                <a:spcPts val="0"/>
              </a:spcBef>
              <a:buSzPct val="100000"/>
              <a:defRPr sz="1600"/>
            </a:lvl4pPr>
            <a:lvl5pPr lvl="4" rtl="0">
              <a:spcBef>
                <a:spcPts val="0"/>
              </a:spcBef>
              <a:buSzPct val="100000"/>
              <a:defRPr sz="1600"/>
            </a:lvl5pPr>
            <a:lvl6pPr lvl="5" rtl="0">
              <a:spcBef>
                <a:spcPts val="0"/>
              </a:spcBef>
              <a:buSzPct val="100000"/>
              <a:defRPr sz="1600"/>
            </a:lvl6pPr>
            <a:lvl7pPr lvl="6" rtl="0">
              <a:spcBef>
                <a:spcPts val="0"/>
              </a:spcBef>
              <a:buSzPct val="100000"/>
              <a:defRPr sz="1600"/>
            </a:lvl7pPr>
            <a:lvl8pPr lvl="7" rtl="0">
              <a:spcBef>
                <a:spcPts val="0"/>
              </a:spcBef>
              <a:buSzPct val="100000"/>
              <a:defRPr sz="1600"/>
            </a:lvl8pPr>
            <a:lvl9pPr lvl="8" rtl="0">
              <a:spcBef>
                <a:spcPts val="0"/>
              </a:spcBef>
              <a:buSzPct val="100000"/>
              <a:defRPr sz="1600"/>
            </a:lvl9pPr>
          </a:lstStyle>
          <a:p>
            <a:endParaRPr/>
          </a:p>
        </p:txBody>
      </p:sp>
      <p:sp>
        <p:nvSpPr>
          <p:cNvPr id="135" name="Shape 135"/>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z="1867" kern="0">
                <a:solidFill>
                  <a:srgbClr val="000000"/>
                </a:solidFill>
                <a:latin typeface="Arial"/>
                <a:ea typeface="Arial"/>
                <a:cs typeface="Arial"/>
                <a:sym typeface="Arial"/>
              </a:rPr>
              <a:pPr/>
              <a:t>‹#›</a:t>
            </a:fld>
            <a:endParaRPr lang="en" sz="1867" kern="0">
              <a:solidFill>
                <a:srgbClr val="000000"/>
              </a:solidFill>
              <a:latin typeface="Arial"/>
              <a:ea typeface="Arial"/>
              <a:cs typeface="Arial"/>
              <a:sym typeface="Arial"/>
            </a:endParaRPr>
          </a:p>
        </p:txBody>
      </p:sp>
    </p:spTree>
    <p:extLst>
      <p:ext uri="{BB962C8B-B14F-4D97-AF65-F5344CB8AC3E}">
        <p14:creationId xmlns:p14="http://schemas.microsoft.com/office/powerpoint/2010/main" val="2223459450"/>
      </p:ext>
    </p:extLst>
  </p:cSld>
  <p:clrMapOvr>
    <a:masterClrMapping/>
  </p:clrMapOvr>
</p:sldLayout>
</file>

<file path=ppt/slideLayouts/slideLayout691.xml><?xml version="1.0" encoding="utf-8"?>
<p:sldLayout xmlns:a="http://schemas.openxmlformats.org/drawingml/2006/main" xmlns:r="http://schemas.openxmlformats.org/officeDocument/2006/relationships" xmlns:p="http://schemas.openxmlformats.org/presentationml/2006/main" preserve="1">
  <p:cSld name="Walkin (event name)">
    <p:bg>
      <p:bgPr>
        <a:solidFill>
          <a:schemeClr val="accent1"/>
        </a:solidFill>
        <a:effectLst/>
      </p:bgPr>
    </p:bg>
    <p:spTree>
      <p:nvGrpSpPr>
        <p:cNvPr id="1" name=""/>
        <p:cNvGrpSpPr/>
        <p:nvPr/>
      </p:nvGrpSpPr>
      <p:grpSpPr>
        <a:xfrm>
          <a:off x="0" y="0"/>
          <a:ext cx="0" cy="0"/>
          <a:chOff x="0" y="0"/>
          <a:chExt cx="0" cy="0"/>
        </a:xfrm>
      </p:grpSpPr>
      <p:sp>
        <p:nvSpPr>
          <p:cNvPr id="105" name="Freeform: Shape 104"/>
          <p:cNvSpPr>
            <a:spLocks/>
          </p:cNvSpPr>
          <p:nvPr/>
        </p:nvSpPr>
        <p:spPr bwMode="gray">
          <a:xfrm>
            <a:off x="346" y="4168248"/>
            <a:ext cx="12191655" cy="2689753"/>
          </a:xfrm>
          <a:custGeom>
            <a:avLst/>
            <a:gdLst>
              <a:gd name="connsiteX0" fmla="*/ 5679089 w 12449404"/>
              <a:gd name="connsiteY0" fmla="*/ 0 h 2048448"/>
              <a:gd name="connsiteX1" fmla="*/ 6408130 w 12449404"/>
              <a:gd name="connsiteY1" fmla="*/ 0 h 2048448"/>
              <a:gd name="connsiteX2" fmla="*/ 6408130 w 12449404"/>
              <a:gd name="connsiteY2" fmla="*/ 578198 h 2048448"/>
              <a:gd name="connsiteX3" fmla="*/ 6867090 w 12449404"/>
              <a:gd name="connsiteY3" fmla="*/ 606386 h 2048448"/>
              <a:gd name="connsiteX4" fmla="*/ 7118635 w 12449404"/>
              <a:gd name="connsiteY4" fmla="*/ 606386 h 2048448"/>
              <a:gd name="connsiteX5" fmla="*/ 7118635 w 12449404"/>
              <a:gd name="connsiteY5" fmla="*/ 483901 h 2048448"/>
              <a:gd name="connsiteX6" fmla="*/ 7128240 w 12449404"/>
              <a:gd name="connsiteY6" fmla="*/ 483901 h 2048448"/>
              <a:gd name="connsiteX7" fmla="*/ 7128240 w 12449404"/>
              <a:gd name="connsiteY7" fmla="*/ 225552 h 2048448"/>
              <a:gd name="connsiteX8" fmla="*/ 7501176 w 12449404"/>
              <a:gd name="connsiteY8" fmla="*/ 225552 h 2048448"/>
              <a:gd name="connsiteX9" fmla="*/ 7501176 w 12449404"/>
              <a:gd name="connsiteY9" fmla="*/ 339268 h 2048448"/>
              <a:gd name="connsiteX10" fmla="*/ 7539643 w 12449404"/>
              <a:gd name="connsiteY10" fmla="*/ 339268 h 2048448"/>
              <a:gd name="connsiteX11" fmla="*/ 7539643 w 12449404"/>
              <a:gd name="connsiteY11" fmla="*/ 483901 h 2048448"/>
              <a:gd name="connsiteX12" fmla="*/ 7646440 w 12449404"/>
              <a:gd name="connsiteY12" fmla="*/ 483901 h 2048448"/>
              <a:gd name="connsiteX13" fmla="*/ 7646440 w 12449404"/>
              <a:gd name="connsiteY13" fmla="*/ 643969 h 2048448"/>
              <a:gd name="connsiteX14" fmla="*/ 8043905 w 12449404"/>
              <a:gd name="connsiteY14" fmla="*/ 643969 h 2048448"/>
              <a:gd name="connsiteX15" fmla="*/ 8043905 w 12449404"/>
              <a:gd name="connsiteY15" fmla="*/ 744644 h 2048448"/>
              <a:gd name="connsiteX16" fmla="*/ 8497281 w 12449404"/>
              <a:gd name="connsiteY16" fmla="*/ 744644 h 2048448"/>
              <a:gd name="connsiteX17" fmla="*/ 8497281 w 12449404"/>
              <a:gd name="connsiteY17" fmla="*/ 777377 h 2048448"/>
              <a:gd name="connsiteX18" fmla="*/ 8516897 w 12449404"/>
              <a:gd name="connsiteY18" fmla="*/ 777377 h 2048448"/>
              <a:gd name="connsiteX19" fmla="*/ 8516897 w 12449404"/>
              <a:gd name="connsiteY19" fmla="*/ 965361 h 2048448"/>
              <a:gd name="connsiteX20" fmla="*/ 8865577 w 12449404"/>
              <a:gd name="connsiteY20" fmla="*/ 965361 h 2048448"/>
              <a:gd name="connsiteX21" fmla="*/ 8865577 w 12449404"/>
              <a:gd name="connsiteY21" fmla="*/ 525721 h 2048448"/>
              <a:gd name="connsiteX22" fmla="*/ 8968665 w 12449404"/>
              <a:gd name="connsiteY22" fmla="*/ 525721 h 2048448"/>
              <a:gd name="connsiteX23" fmla="*/ 8968665 w 12449404"/>
              <a:gd name="connsiteY23" fmla="*/ 386248 h 2048448"/>
              <a:gd name="connsiteX24" fmla="*/ 9271866 w 12449404"/>
              <a:gd name="connsiteY24" fmla="*/ 386248 h 2048448"/>
              <a:gd name="connsiteX25" fmla="*/ 9271866 w 12449404"/>
              <a:gd name="connsiteY25" fmla="*/ 525721 h 2048448"/>
              <a:gd name="connsiteX26" fmla="*/ 9368890 w 12449404"/>
              <a:gd name="connsiteY26" fmla="*/ 525721 h 2048448"/>
              <a:gd name="connsiteX27" fmla="*/ 9368890 w 12449404"/>
              <a:gd name="connsiteY27" fmla="*/ 58792 h 2048448"/>
              <a:gd name="connsiteX28" fmla="*/ 10072314 w 12449404"/>
              <a:gd name="connsiteY28" fmla="*/ 58792 h 2048448"/>
              <a:gd name="connsiteX29" fmla="*/ 10072314 w 12449404"/>
              <a:gd name="connsiteY29" fmla="*/ 616681 h 2048448"/>
              <a:gd name="connsiteX30" fmla="*/ 10514986 w 12449404"/>
              <a:gd name="connsiteY30" fmla="*/ 255872 h 2048448"/>
              <a:gd name="connsiteX31" fmla="*/ 10514986 w 12449404"/>
              <a:gd name="connsiteY31" fmla="*/ 643969 h 2048448"/>
              <a:gd name="connsiteX32" fmla="*/ 10757546 w 12449404"/>
              <a:gd name="connsiteY32" fmla="*/ 643969 h 2048448"/>
              <a:gd name="connsiteX33" fmla="*/ 10757546 w 12449404"/>
              <a:gd name="connsiteY33" fmla="*/ 525721 h 2048448"/>
              <a:gd name="connsiteX34" fmla="*/ 10860634 w 12449404"/>
              <a:gd name="connsiteY34" fmla="*/ 525721 h 2048448"/>
              <a:gd name="connsiteX35" fmla="*/ 10860634 w 12449404"/>
              <a:gd name="connsiteY35" fmla="*/ 386248 h 2048448"/>
              <a:gd name="connsiteX36" fmla="*/ 11163835 w 12449404"/>
              <a:gd name="connsiteY36" fmla="*/ 386248 h 2048448"/>
              <a:gd name="connsiteX37" fmla="*/ 11163835 w 12449404"/>
              <a:gd name="connsiteY37" fmla="*/ 525721 h 2048448"/>
              <a:gd name="connsiteX38" fmla="*/ 11266923 w 12449404"/>
              <a:gd name="connsiteY38" fmla="*/ 525721 h 2048448"/>
              <a:gd name="connsiteX39" fmla="*/ 11266923 w 12449404"/>
              <a:gd name="connsiteY39" fmla="*/ 965361 h 2048448"/>
              <a:gd name="connsiteX40" fmla="*/ 11612572 w 12449404"/>
              <a:gd name="connsiteY40" fmla="*/ 965361 h 2048448"/>
              <a:gd name="connsiteX41" fmla="*/ 11612572 w 12449404"/>
              <a:gd name="connsiteY41" fmla="*/ 777377 h 2048448"/>
              <a:gd name="connsiteX42" fmla="*/ 12088596 w 12449404"/>
              <a:gd name="connsiteY42" fmla="*/ 777377 h 2048448"/>
              <a:gd name="connsiteX43" fmla="*/ 12088596 w 12449404"/>
              <a:gd name="connsiteY43" fmla="*/ 1374681 h 2048448"/>
              <a:gd name="connsiteX44" fmla="*/ 12449404 w 12449404"/>
              <a:gd name="connsiteY44" fmla="*/ 1374681 h 2048448"/>
              <a:gd name="connsiteX45" fmla="*/ 12449404 w 12449404"/>
              <a:gd name="connsiteY45" fmla="*/ 1677881 h 2048448"/>
              <a:gd name="connsiteX46" fmla="*/ 12436715 w 12449404"/>
              <a:gd name="connsiteY46" fmla="*/ 1677881 h 2048448"/>
              <a:gd name="connsiteX47" fmla="*/ 12436715 w 12449404"/>
              <a:gd name="connsiteY47" fmla="*/ 2048448 h 2048448"/>
              <a:gd name="connsiteX48" fmla="*/ 0 w 12449404"/>
              <a:gd name="connsiteY48" fmla="*/ 2048448 h 2048448"/>
              <a:gd name="connsiteX49" fmla="*/ 0 w 12449404"/>
              <a:gd name="connsiteY49" fmla="*/ 1406374 h 2048448"/>
              <a:gd name="connsiteX50" fmla="*/ 45352 w 12449404"/>
              <a:gd name="connsiteY50" fmla="*/ 1406374 h 2048448"/>
              <a:gd name="connsiteX51" fmla="*/ 45352 w 12449404"/>
              <a:gd name="connsiteY51" fmla="*/ 1140624 h 2048448"/>
              <a:gd name="connsiteX52" fmla="*/ 657888 w 12449404"/>
              <a:gd name="connsiteY52" fmla="*/ 1140624 h 2048448"/>
              <a:gd name="connsiteX53" fmla="*/ 657888 w 12449404"/>
              <a:gd name="connsiteY53" fmla="*/ 879713 h 2048448"/>
              <a:gd name="connsiteX54" fmla="*/ 1116848 w 12449404"/>
              <a:gd name="connsiteY54" fmla="*/ 879713 h 2048448"/>
              <a:gd name="connsiteX55" fmla="*/ 1116848 w 12449404"/>
              <a:gd name="connsiteY55" fmla="*/ 1197168 h 2048448"/>
              <a:gd name="connsiteX56" fmla="*/ 1597874 w 12449404"/>
              <a:gd name="connsiteY56" fmla="*/ 1197168 h 2048448"/>
              <a:gd name="connsiteX57" fmla="*/ 1597874 w 12449404"/>
              <a:gd name="connsiteY57" fmla="*/ 807564 h 2048448"/>
              <a:gd name="connsiteX58" fmla="*/ 1701140 w 12449404"/>
              <a:gd name="connsiteY58" fmla="*/ 807564 h 2048448"/>
              <a:gd name="connsiteX59" fmla="*/ 1701140 w 12449404"/>
              <a:gd name="connsiteY59" fmla="*/ 662931 h 2048448"/>
              <a:gd name="connsiteX60" fmla="*/ 2018881 w 12449404"/>
              <a:gd name="connsiteY60" fmla="*/ 662931 h 2048448"/>
              <a:gd name="connsiteX61" fmla="*/ 2018881 w 12449404"/>
              <a:gd name="connsiteY61" fmla="*/ 807564 h 2048448"/>
              <a:gd name="connsiteX62" fmla="*/ 2122148 w 12449404"/>
              <a:gd name="connsiteY62" fmla="*/ 807564 h 2048448"/>
              <a:gd name="connsiteX63" fmla="*/ 2122148 w 12449404"/>
              <a:gd name="connsiteY63" fmla="*/ 939446 h 2048448"/>
              <a:gd name="connsiteX64" fmla="*/ 2484020 w 12449404"/>
              <a:gd name="connsiteY64" fmla="*/ 939446 h 2048448"/>
              <a:gd name="connsiteX65" fmla="*/ 2484020 w 12449404"/>
              <a:gd name="connsiteY65" fmla="*/ 744644 h 2048448"/>
              <a:gd name="connsiteX66" fmla="*/ 2549333 w 12449404"/>
              <a:gd name="connsiteY66" fmla="*/ 744644 h 2048448"/>
              <a:gd name="connsiteX67" fmla="*/ 2976519 w 12449404"/>
              <a:gd name="connsiteY67" fmla="*/ 744644 h 2048448"/>
              <a:gd name="connsiteX68" fmla="*/ 3008294 w 12449404"/>
              <a:gd name="connsiteY68" fmla="*/ 744644 h 2048448"/>
              <a:gd name="connsiteX69" fmla="*/ 3008294 w 12449404"/>
              <a:gd name="connsiteY69" fmla="*/ 879713 h 2048448"/>
              <a:gd name="connsiteX70" fmla="*/ 3356927 w 12449404"/>
              <a:gd name="connsiteY70" fmla="*/ 879713 h 2048448"/>
              <a:gd name="connsiteX71" fmla="*/ 3356927 w 12449404"/>
              <a:gd name="connsiteY71" fmla="*/ 172822 h 2048448"/>
              <a:gd name="connsiteX72" fmla="*/ 3743513 w 12449404"/>
              <a:gd name="connsiteY72" fmla="*/ 172822 h 2048448"/>
              <a:gd name="connsiteX73" fmla="*/ 3743513 w 12449404"/>
              <a:gd name="connsiteY73" fmla="*/ 606386 h 2048448"/>
              <a:gd name="connsiteX74" fmla="*/ 4305739 w 12449404"/>
              <a:gd name="connsiteY74" fmla="*/ 606386 h 2048448"/>
              <a:gd name="connsiteX75" fmla="*/ 4305739 w 12449404"/>
              <a:gd name="connsiteY75" fmla="*/ 744644 h 2048448"/>
              <a:gd name="connsiteX76" fmla="*/ 4796473 w 12449404"/>
              <a:gd name="connsiteY76" fmla="*/ 744644 h 2048448"/>
              <a:gd name="connsiteX77" fmla="*/ 4796473 w 12449404"/>
              <a:gd name="connsiteY77" fmla="*/ 907753 h 2048448"/>
              <a:gd name="connsiteX78" fmla="*/ 4966423 w 12449404"/>
              <a:gd name="connsiteY78" fmla="*/ 907753 h 2048448"/>
              <a:gd name="connsiteX79" fmla="*/ 4966423 w 12449404"/>
              <a:gd name="connsiteY79" fmla="*/ 939446 h 2048448"/>
              <a:gd name="connsiteX80" fmla="*/ 5157463 w 12449404"/>
              <a:gd name="connsiteY80" fmla="*/ 939446 h 2048448"/>
              <a:gd name="connsiteX81" fmla="*/ 5157463 w 12449404"/>
              <a:gd name="connsiteY81" fmla="*/ 483901 h 2048448"/>
              <a:gd name="connsiteX82" fmla="*/ 5264259 w 12449404"/>
              <a:gd name="connsiteY82" fmla="*/ 483901 h 2048448"/>
              <a:gd name="connsiteX83" fmla="*/ 5264259 w 12449404"/>
              <a:gd name="connsiteY83" fmla="*/ 339268 h 2048448"/>
              <a:gd name="connsiteX84" fmla="*/ 5578471 w 12449404"/>
              <a:gd name="connsiteY84" fmla="*/ 339268 h 2048448"/>
              <a:gd name="connsiteX85" fmla="*/ 5578471 w 12449404"/>
              <a:gd name="connsiteY85" fmla="*/ 483901 h 2048448"/>
              <a:gd name="connsiteX86" fmla="*/ 5679089 w 12449404"/>
              <a:gd name="connsiteY86" fmla="*/ 483901 h 204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2449404" h="2048448">
                <a:moveTo>
                  <a:pt x="5679089" y="0"/>
                </a:moveTo>
                <a:lnTo>
                  <a:pt x="6408130" y="0"/>
                </a:lnTo>
                <a:lnTo>
                  <a:pt x="6408130" y="578198"/>
                </a:lnTo>
                <a:lnTo>
                  <a:pt x="6867090" y="606386"/>
                </a:lnTo>
                <a:lnTo>
                  <a:pt x="7118635" y="606386"/>
                </a:lnTo>
                <a:lnTo>
                  <a:pt x="7118635" y="483901"/>
                </a:lnTo>
                <a:lnTo>
                  <a:pt x="7128240" y="483901"/>
                </a:lnTo>
                <a:lnTo>
                  <a:pt x="7128240" y="225552"/>
                </a:lnTo>
                <a:lnTo>
                  <a:pt x="7501176" y="225552"/>
                </a:lnTo>
                <a:lnTo>
                  <a:pt x="7501176" y="339268"/>
                </a:lnTo>
                <a:lnTo>
                  <a:pt x="7539643" y="339268"/>
                </a:lnTo>
                <a:lnTo>
                  <a:pt x="7539643" y="483901"/>
                </a:lnTo>
                <a:lnTo>
                  <a:pt x="7646440" y="483901"/>
                </a:lnTo>
                <a:lnTo>
                  <a:pt x="7646440" y="643969"/>
                </a:lnTo>
                <a:lnTo>
                  <a:pt x="8043905" y="643969"/>
                </a:lnTo>
                <a:lnTo>
                  <a:pt x="8043905" y="744644"/>
                </a:lnTo>
                <a:lnTo>
                  <a:pt x="8497281" y="744644"/>
                </a:lnTo>
                <a:lnTo>
                  <a:pt x="8497281" y="777377"/>
                </a:lnTo>
                <a:lnTo>
                  <a:pt x="8516897" y="777377"/>
                </a:lnTo>
                <a:lnTo>
                  <a:pt x="8516897" y="965361"/>
                </a:lnTo>
                <a:lnTo>
                  <a:pt x="8865577" y="965361"/>
                </a:lnTo>
                <a:lnTo>
                  <a:pt x="8865577" y="525721"/>
                </a:lnTo>
                <a:lnTo>
                  <a:pt x="8968665" y="525721"/>
                </a:lnTo>
                <a:lnTo>
                  <a:pt x="8968665" y="386248"/>
                </a:lnTo>
                <a:lnTo>
                  <a:pt x="9271866" y="386248"/>
                </a:lnTo>
                <a:lnTo>
                  <a:pt x="9271866" y="525721"/>
                </a:lnTo>
                <a:lnTo>
                  <a:pt x="9368890" y="525721"/>
                </a:lnTo>
                <a:lnTo>
                  <a:pt x="9368890" y="58792"/>
                </a:lnTo>
                <a:lnTo>
                  <a:pt x="10072314" y="58792"/>
                </a:lnTo>
                <a:lnTo>
                  <a:pt x="10072314" y="616681"/>
                </a:lnTo>
                <a:lnTo>
                  <a:pt x="10514986" y="255872"/>
                </a:lnTo>
                <a:lnTo>
                  <a:pt x="10514986" y="643969"/>
                </a:lnTo>
                <a:lnTo>
                  <a:pt x="10757546" y="643969"/>
                </a:lnTo>
                <a:lnTo>
                  <a:pt x="10757546" y="525721"/>
                </a:lnTo>
                <a:lnTo>
                  <a:pt x="10860634" y="525721"/>
                </a:lnTo>
                <a:lnTo>
                  <a:pt x="10860634" y="386248"/>
                </a:lnTo>
                <a:lnTo>
                  <a:pt x="11163835" y="386248"/>
                </a:lnTo>
                <a:lnTo>
                  <a:pt x="11163835" y="525721"/>
                </a:lnTo>
                <a:lnTo>
                  <a:pt x="11266923" y="525721"/>
                </a:lnTo>
                <a:lnTo>
                  <a:pt x="11266923" y="965361"/>
                </a:lnTo>
                <a:lnTo>
                  <a:pt x="11612572" y="965361"/>
                </a:lnTo>
                <a:lnTo>
                  <a:pt x="11612572" y="777377"/>
                </a:lnTo>
                <a:lnTo>
                  <a:pt x="12088596" y="777377"/>
                </a:lnTo>
                <a:lnTo>
                  <a:pt x="12088596" y="1374681"/>
                </a:lnTo>
                <a:lnTo>
                  <a:pt x="12449404" y="1374681"/>
                </a:lnTo>
                <a:lnTo>
                  <a:pt x="12449404" y="1677881"/>
                </a:lnTo>
                <a:lnTo>
                  <a:pt x="12436715" y="1677881"/>
                </a:lnTo>
                <a:lnTo>
                  <a:pt x="12436715" y="2048448"/>
                </a:lnTo>
                <a:lnTo>
                  <a:pt x="0" y="2048448"/>
                </a:lnTo>
                <a:lnTo>
                  <a:pt x="0" y="1406374"/>
                </a:lnTo>
                <a:lnTo>
                  <a:pt x="45352" y="1406374"/>
                </a:lnTo>
                <a:lnTo>
                  <a:pt x="45352" y="1140624"/>
                </a:lnTo>
                <a:lnTo>
                  <a:pt x="657888" y="1140624"/>
                </a:lnTo>
                <a:lnTo>
                  <a:pt x="657888" y="879713"/>
                </a:lnTo>
                <a:lnTo>
                  <a:pt x="1116848" y="879713"/>
                </a:lnTo>
                <a:lnTo>
                  <a:pt x="1116848" y="1197168"/>
                </a:lnTo>
                <a:lnTo>
                  <a:pt x="1597874" y="1197168"/>
                </a:lnTo>
                <a:lnTo>
                  <a:pt x="1597874" y="807564"/>
                </a:lnTo>
                <a:lnTo>
                  <a:pt x="1701140" y="807564"/>
                </a:lnTo>
                <a:lnTo>
                  <a:pt x="1701140" y="662931"/>
                </a:lnTo>
                <a:lnTo>
                  <a:pt x="2018881" y="662931"/>
                </a:lnTo>
                <a:lnTo>
                  <a:pt x="2018881" y="807564"/>
                </a:lnTo>
                <a:lnTo>
                  <a:pt x="2122148" y="807564"/>
                </a:lnTo>
                <a:lnTo>
                  <a:pt x="2122148" y="939446"/>
                </a:lnTo>
                <a:lnTo>
                  <a:pt x="2484020" y="939446"/>
                </a:lnTo>
                <a:lnTo>
                  <a:pt x="2484020" y="744644"/>
                </a:lnTo>
                <a:lnTo>
                  <a:pt x="2549333" y="744644"/>
                </a:lnTo>
                <a:lnTo>
                  <a:pt x="2976519" y="744644"/>
                </a:lnTo>
                <a:lnTo>
                  <a:pt x="3008294" y="744644"/>
                </a:lnTo>
                <a:lnTo>
                  <a:pt x="3008294" y="879713"/>
                </a:lnTo>
                <a:lnTo>
                  <a:pt x="3356927" y="879713"/>
                </a:lnTo>
                <a:lnTo>
                  <a:pt x="3356927" y="172822"/>
                </a:lnTo>
                <a:lnTo>
                  <a:pt x="3743513" y="172822"/>
                </a:lnTo>
                <a:lnTo>
                  <a:pt x="3743513" y="606386"/>
                </a:lnTo>
                <a:lnTo>
                  <a:pt x="4305739" y="606386"/>
                </a:lnTo>
                <a:lnTo>
                  <a:pt x="4305739" y="744644"/>
                </a:lnTo>
                <a:lnTo>
                  <a:pt x="4796473" y="744644"/>
                </a:lnTo>
                <a:lnTo>
                  <a:pt x="4796473" y="907753"/>
                </a:lnTo>
                <a:lnTo>
                  <a:pt x="4966423" y="907753"/>
                </a:lnTo>
                <a:lnTo>
                  <a:pt x="4966423" y="939446"/>
                </a:lnTo>
                <a:lnTo>
                  <a:pt x="5157463" y="939446"/>
                </a:lnTo>
                <a:lnTo>
                  <a:pt x="5157463" y="483901"/>
                </a:lnTo>
                <a:lnTo>
                  <a:pt x="5264259" y="483901"/>
                </a:lnTo>
                <a:lnTo>
                  <a:pt x="5264259" y="339268"/>
                </a:lnTo>
                <a:lnTo>
                  <a:pt x="5578471" y="339268"/>
                </a:lnTo>
                <a:lnTo>
                  <a:pt x="5578471" y="483901"/>
                </a:lnTo>
                <a:lnTo>
                  <a:pt x="5679089" y="483901"/>
                </a:lnTo>
                <a:close/>
              </a:path>
            </a:pathLst>
          </a:custGeom>
          <a:solidFill>
            <a:srgbClr val="409AE1">
              <a:alpha val="40000"/>
            </a:srgbClr>
          </a:solidFill>
          <a:ln>
            <a:noFill/>
          </a:ln>
        </p:spPr>
        <p:txBody>
          <a:bodyPr vert="horz" wrap="square" lIns="89643" tIns="44821" rIns="89643" bIns="44821" numCol="1" anchor="t" anchorCtr="0" compatLnSpc="1">
            <a:prstTxWarp prst="textNoShape">
              <a:avLst/>
            </a:prstTxWarp>
            <a:noAutofit/>
          </a:bodyPr>
          <a:lstStyle/>
          <a:p>
            <a:endParaRPr lang="en-US" sz="1372" kern="0">
              <a:solidFill>
                <a:srgbClr val="000000"/>
              </a:solidFill>
              <a:latin typeface="Arial"/>
              <a:ea typeface="Arial"/>
              <a:cs typeface="Arial"/>
              <a:sym typeface="Arial"/>
            </a:endParaRPr>
          </a:p>
        </p:txBody>
      </p:sp>
      <p:sp>
        <p:nvSpPr>
          <p:cNvPr id="9" name="Title 1"/>
          <p:cNvSpPr>
            <a:spLocks noGrp="1"/>
          </p:cNvSpPr>
          <p:nvPr>
            <p:ph type="title" hasCustomPrompt="1"/>
          </p:nvPr>
        </p:nvSpPr>
        <p:spPr>
          <a:xfrm>
            <a:off x="269302" y="1187621"/>
            <a:ext cx="8964185" cy="1793104"/>
          </a:xfrm>
          <a:noFill/>
        </p:spPr>
        <p:txBody>
          <a:bodyPr lIns="146304" tIns="91440" rIns="146304" bIns="91440" anchor="b" anchorCtr="0"/>
          <a:lstStyle>
            <a:lvl1pPr>
              <a:defRPr sz="5295" spc="-99" baseline="0">
                <a:gradFill>
                  <a:gsLst>
                    <a:gs pos="62564">
                      <a:schemeClr val="tx1"/>
                    </a:gs>
                    <a:gs pos="55000">
                      <a:schemeClr val="tx1"/>
                    </a:gs>
                  </a:gsLst>
                  <a:lin ang="5400000" scaled="0"/>
                </a:gradFill>
              </a:defRPr>
            </a:lvl1pPr>
          </a:lstStyle>
          <a:p>
            <a:r>
              <a:rPr lang="en-US" dirty="0"/>
              <a:t>Event name</a:t>
            </a:r>
          </a:p>
        </p:txBody>
      </p:sp>
      <p:sp>
        <p:nvSpPr>
          <p:cNvPr id="5" name="Text Placeholder 4"/>
          <p:cNvSpPr>
            <a:spLocks noGrp="1"/>
          </p:cNvSpPr>
          <p:nvPr>
            <p:ph type="body" sz="quarter" idx="12" hasCustomPrompt="1"/>
          </p:nvPr>
        </p:nvSpPr>
        <p:spPr>
          <a:xfrm>
            <a:off x="269301" y="2980725"/>
            <a:ext cx="8964187" cy="715931"/>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Date</a:t>
            </a:r>
          </a:p>
        </p:txBody>
      </p:sp>
      <p:sp>
        <p:nvSpPr>
          <p:cNvPr id="3" name="Text Placeholder 2"/>
          <p:cNvSpPr>
            <a:spLocks noGrp="1"/>
          </p:cNvSpPr>
          <p:nvPr>
            <p:ph type="body" sz="quarter" idx="13" hasCustomPrompt="1"/>
          </p:nvPr>
        </p:nvSpPr>
        <p:spPr>
          <a:xfrm>
            <a:off x="269240" y="3696656"/>
            <a:ext cx="8964248" cy="456215"/>
          </a:xfrm>
        </p:spPr>
        <p:txBody>
          <a:bodyPr/>
          <a:lstStyle>
            <a:lvl1pPr marL="0" indent="0">
              <a:buNone/>
              <a:defRPr lang="en-US" sz="1961" kern="1200" spc="0" baseline="0" dirty="0" smtClean="0">
                <a:gradFill>
                  <a:gsLst>
                    <a:gs pos="91000">
                      <a:schemeClr val="tx1"/>
                    </a:gs>
                    <a:gs pos="0">
                      <a:schemeClr val="tx1"/>
                    </a:gs>
                  </a:gsLst>
                  <a:lin ang="5400000" scaled="0"/>
                </a:gradFill>
                <a:latin typeface="Segoe UI" panose="020B0502040204020203" pitchFamily="34" charset="0"/>
                <a:ea typeface="+mn-ea"/>
                <a:cs typeface="Segoe UI" panose="020B0502040204020203" pitchFamily="34" charset="0"/>
              </a:defRPr>
            </a:lvl1pPr>
          </a:lstStyle>
          <a:p>
            <a:r>
              <a:rPr lang="en-US" dirty="0"/>
              <a:t>Optional (City, State or venue)</a:t>
            </a:r>
          </a:p>
        </p:txBody>
      </p:sp>
      <p:pic>
        <p:nvPicPr>
          <p:cNvPr id="2" name="Picture 1"/>
          <p:cNvPicPr>
            <a:picLocks noChangeAspect="1"/>
          </p:cNvPicPr>
          <p:nvPr/>
        </p:nvPicPr>
        <p:blipFill>
          <a:blip r:embed="rId2"/>
          <a:stretch>
            <a:fillRect/>
          </a:stretch>
        </p:blipFill>
        <p:spPr bwMode="black">
          <a:xfrm>
            <a:off x="448213" y="471693"/>
            <a:ext cx="1454257" cy="304828"/>
          </a:xfrm>
          <a:prstGeom prst="rect">
            <a:avLst/>
          </a:prstGeom>
        </p:spPr>
      </p:pic>
      <p:grpSp>
        <p:nvGrpSpPr>
          <p:cNvPr id="141" name="Group 140"/>
          <p:cNvGrpSpPr>
            <a:grpSpLocks noChangeAspect="1"/>
          </p:cNvGrpSpPr>
          <p:nvPr/>
        </p:nvGrpSpPr>
        <p:grpSpPr bwMode="gray">
          <a:xfrm>
            <a:off x="7315751" y="3137934"/>
            <a:ext cx="4487477" cy="3470844"/>
            <a:chOff x="8496600" y="3495586"/>
            <a:chExt cx="3009906" cy="2327684"/>
          </a:xfrm>
        </p:grpSpPr>
        <p:sp>
          <p:nvSpPr>
            <p:cNvPr id="142" name="Freeform 9"/>
            <p:cNvSpPr>
              <a:spLocks/>
            </p:cNvSpPr>
            <p:nvPr/>
          </p:nvSpPr>
          <p:spPr bwMode="gray">
            <a:xfrm>
              <a:off x="8496600" y="5501008"/>
              <a:ext cx="646113" cy="82550"/>
            </a:xfrm>
            <a:custGeom>
              <a:avLst/>
              <a:gdLst>
                <a:gd name="T0" fmla="*/ 437 w 467"/>
                <a:gd name="T1" fmla="*/ 60 h 60"/>
                <a:gd name="T2" fmla="*/ 30 w 467"/>
                <a:gd name="T3" fmla="*/ 60 h 60"/>
                <a:gd name="T4" fmla="*/ 0 w 467"/>
                <a:gd name="T5" fmla="*/ 30 h 60"/>
                <a:gd name="T6" fmla="*/ 30 w 467"/>
                <a:gd name="T7" fmla="*/ 0 h 60"/>
                <a:gd name="T8" fmla="*/ 437 w 467"/>
                <a:gd name="T9" fmla="*/ 0 h 60"/>
                <a:gd name="T10" fmla="*/ 467 w 467"/>
                <a:gd name="T11" fmla="*/ 30 h 60"/>
                <a:gd name="T12" fmla="*/ 437 w 467"/>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467" h="60">
                  <a:moveTo>
                    <a:pt x="437" y="60"/>
                  </a:moveTo>
                  <a:cubicBezTo>
                    <a:pt x="30" y="60"/>
                    <a:pt x="30" y="60"/>
                    <a:pt x="30" y="60"/>
                  </a:cubicBezTo>
                  <a:cubicBezTo>
                    <a:pt x="13" y="60"/>
                    <a:pt x="0" y="46"/>
                    <a:pt x="0" y="30"/>
                  </a:cubicBezTo>
                  <a:cubicBezTo>
                    <a:pt x="0" y="13"/>
                    <a:pt x="13" y="0"/>
                    <a:pt x="30" y="0"/>
                  </a:cubicBezTo>
                  <a:cubicBezTo>
                    <a:pt x="437" y="0"/>
                    <a:pt x="437" y="0"/>
                    <a:pt x="437" y="0"/>
                  </a:cubicBezTo>
                  <a:cubicBezTo>
                    <a:pt x="453" y="0"/>
                    <a:pt x="467" y="13"/>
                    <a:pt x="467" y="30"/>
                  </a:cubicBezTo>
                  <a:cubicBezTo>
                    <a:pt x="467" y="46"/>
                    <a:pt x="453" y="60"/>
                    <a:pt x="437"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3" name="Freeform 10"/>
            <p:cNvSpPr>
              <a:spLocks/>
            </p:cNvSpPr>
            <p:nvPr/>
          </p:nvSpPr>
          <p:spPr bwMode="gray">
            <a:xfrm>
              <a:off x="10804831" y="3495586"/>
              <a:ext cx="701675" cy="371475"/>
            </a:xfrm>
            <a:custGeom>
              <a:avLst/>
              <a:gdLst>
                <a:gd name="T0" fmla="*/ 440 w 507"/>
                <a:gd name="T1" fmla="*/ 127 h 271"/>
                <a:gd name="T2" fmla="*/ 306 w 507"/>
                <a:gd name="T3" fmla="*/ 0 h 271"/>
                <a:gd name="T4" fmla="*/ 174 w 507"/>
                <a:gd name="T5" fmla="*/ 106 h 271"/>
                <a:gd name="T6" fmla="*/ 99 w 507"/>
                <a:gd name="T7" fmla="*/ 72 h 271"/>
                <a:gd name="T8" fmla="*/ 0 w 507"/>
                <a:gd name="T9" fmla="*/ 171 h 271"/>
                <a:gd name="T10" fmla="*/ 99 w 507"/>
                <a:gd name="T11" fmla="*/ 271 h 271"/>
                <a:gd name="T12" fmla="*/ 435 w 507"/>
                <a:gd name="T13" fmla="*/ 271 h 271"/>
                <a:gd name="T14" fmla="*/ 507 w 507"/>
                <a:gd name="T15" fmla="*/ 199 h 271"/>
                <a:gd name="T16" fmla="*/ 440 w 507"/>
                <a:gd name="T17" fmla="*/ 1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271">
                  <a:moveTo>
                    <a:pt x="440" y="127"/>
                  </a:moveTo>
                  <a:cubicBezTo>
                    <a:pt x="436" y="56"/>
                    <a:pt x="378" y="0"/>
                    <a:pt x="306" y="0"/>
                  </a:cubicBezTo>
                  <a:cubicBezTo>
                    <a:pt x="241" y="0"/>
                    <a:pt x="187" y="46"/>
                    <a:pt x="174" y="106"/>
                  </a:cubicBezTo>
                  <a:cubicBezTo>
                    <a:pt x="156" y="85"/>
                    <a:pt x="129" y="72"/>
                    <a:pt x="99" y="72"/>
                  </a:cubicBezTo>
                  <a:cubicBezTo>
                    <a:pt x="44" y="72"/>
                    <a:pt x="0" y="116"/>
                    <a:pt x="0" y="171"/>
                  </a:cubicBezTo>
                  <a:cubicBezTo>
                    <a:pt x="0" y="226"/>
                    <a:pt x="44" y="271"/>
                    <a:pt x="99" y="271"/>
                  </a:cubicBezTo>
                  <a:cubicBezTo>
                    <a:pt x="99" y="271"/>
                    <a:pt x="434" y="271"/>
                    <a:pt x="435" y="271"/>
                  </a:cubicBezTo>
                  <a:cubicBezTo>
                    <a:pt x="475" y="271"/>
                    <a:pt x="507" y="238"/>
                    <a:pt x="507" y="199"/>
                  </a:cubicBezTo>
                  <a:cubicBezTo>
                    <a:pt x="507" y="161"/>
                    <a:pt x="478" y="130"/>
                    <a:pt x="440"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4" name="Freeform 11"/>
            <p:cNvSpPr>
              <a:spLocks/>
            </p:cNvSpPr>
            <p:nvPr/>
          </p:nvSpPr>
          <p:spPr bwMode="gray">
            <a:xfrm>
              <a:off x="10001550" y="5497833"/>
              <a:ext cx="1504950" cy="82550"/>
            </a:xfrm>
            <a:custGeom>
              <a:avLst/>
              <a:gdLst>
                <a:gd name="T0" fmla="*/ 1059 w 1089"/>
                <a:gd name="T1" fmla="*/ 60 h 60"/>
                <a:gd name="T2" fmla="*/ 30 w 1089"/>
                <a:gd name="T3" fmla="*/ 60 h 60"/>
                <a:gd name="T4" fmla="*/ 0 w 1089"/>
                <a:gd name="T5" fmla="*/ 30 h 60"/>
                <a:gd name="T6" fmla="*/ 30 w 1089"/>
                <a:gd name="T7" fmla="*/ 0 h 60"/>
                <a:gd name="T8" fmla="*/ 1059 w 1089"/>
                <a:gd name="T9" fmla="*/ 0 h 60"/>
                <a:gd name="T10" fmla="*/ 1089 w 1089"/>
                <a:gd name="T11" fmla="*/ 30 h 60"/>
                <a:gd name="T12" fmla="*/ 1059 w 1089"/>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1089" h="60">
                  <a:moveTo>
                    <a:pt x="1059" y="60"/>
                  </a:moveTo>
                  <a:cubicBezTo>
                    <a:pt x="30" y="60"/>
                    <a:pt x="30" y="60"/>
                    <a:pt x="30" y="60"/>
                  </a:cubicBezTo>
                  <a:cubicBezTo>
                    <a:pt x="14" y="60"/>
                    <a:pt x="0" y="46"/>
                    <a:pt x="0" y="30"/>
                  </a:cubicBezTo>
                  <a:cubicBezTo>
                    <a:pt x="0" y="13"/>
                    <a:pt x="14" y="0"/>
                    <a:pt x="30" y="0"/>
                  </a:cubicBezTo>
                  <a:cubicBezTo>
                    <a:pt x="1059" y="0"/>
                    <a:pt x="1059" y="0"/>
                    <a:pt x="1059" y="0"/>
                  </a:cubicBezTo>
                  <a:cubicBezTo>
                    <a:pt x="1076" y="0"/>
                    <a:pt x="1089" y="13"/>
                    <a:pt x="1089" y="30"/>
                  </a:cubicBezTo>
                  <a:cubicBezTo>
                    <a:pt x="1089" y="46"/>
                    <a:pt x="1076" y="60"/>
                    <a:pt x="1059"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5" name="Freeform 12"/>
            <p:cNvSpPr>
              <a:spLocks/>
            </p:cNvSpPr>
            <p:nvPr/>
          </p:nvSpPr>
          <p:spPr bwMode="gray">
            <a:xfrm>
              <a:off x="9110962" y="5713733"/>
              <a:ext cx="1012825" cy="109537"/>
            </a:xfrm>
            <a:custGeom>
              <a:avLst/>
              <a:gdLst>
                <a:gd name="T0" fmla="*/ 692 w 732"/>
                <a:gd name="T1" fmla="*/ 80 h 80"/>
                <a:gd name="T2" fmla="*/ 40 w 732"/>
                <a:gd name="T3" fmla="*/ 80 h 80"/>
                <a:gd name="T4" fmla="*/ 0 w 732"/>
                <a:gd name="T5" fmla="*/ 40 h 80"/>
                <a:gd name="T6" fmla="*/ 40 w 732"/>
                <a:gd name="T7" fmla="*/ 0 h 80"/>
                <a:gd name="T8" fmla="*/ 692 w 732"/>
                <a:gd name="T9" fmla="*/ 0 h 80"/>
                <a:gd name="T10" fmla="*/ 732 w 732"/>
                <a:gd name="T11" fmla="*/ 40 h 80"/>
                <a:gd name="T12" fmla="*/ 692 w 732"/>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2" h="80">
                  <a:moveTo>
                    <a:pt x="692" y="80"/>
                  </a:moveTo>
                  <a:cubicBezTo>
                    <a:pt x="40" y="80"/>
                    <a:pt x="40" y="80"/>
                    <a:pt x="40" y="80"/>
                  </a:cubicBezTo>
                  <a:cubicBezTo>
                    <a:pt x="18" y="80"/>
                    <a:pt x="0" y="62"/>
                    <a:pt x="0" y="40"/>
                  </a:cubicBezTo>
                  <a:cubicBezTo>
                    <a:pt x="0" y="18"/>
                    <a:pt x="18" y="0"/>
                    <a:pt x="40" y="0"/>
                  </a:cubicBezTo>
                  <a:cubicBezTo>
                    <a:pt x="692" y="0"/>
                    <a:pt x="692" y="0"/>
                    <a:pt x="692" y="0"/>
                  </a:cubicBezTo>
                  <a:cubicBezTo>
                    <a:pt x="714" y="0"/>
                    <a:pt x="732" y="18"/>
                    <a:pt x="732" y="40"/>
                  </a:cubicBezTo>
                  <a:cubicBezTo>
                    <a:pt x="732" y="62"/>
                    <a:pt x="714" y="80"/>
                    <a:pt x="692" y="8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6" name="Freeform 13"/>
            <p:cNvSpPr>
              <a:spLocks/>
            </p:cNvSpPr>
            <p:nvPr/>
          </p:nvSpPr>
          <p:spPr bwMode="gray">
            <a:xfrm>
              <a:off x="8910937" y="4935858"/>
              <a:ext cx="33338" cy="77787"/>
            </a:xfrm>
            <a:custGeom>
              <a:avLst/>
              <a:gdLst>
                <a:gd name="T0" fmla="*/ 0 w 21"/>
                <a:gd name="T1" fmla="*/ 0 h 49"/>
                <a:gd name="T2" fmla="*/ 1 w 21"/>
                <a:gd name="T3" fmla="*/ 10 h 49"/>
                <a:gd name="T4" fmla="*/ 0 w 21"/>
                <a:gd name="T5" fmla="*/ 49 h 49"/>
                <a:gd name="T6" fmla="*/ 12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1" y="10"/>
                  </a:lnTo>
                  <a:lnTo>
                    <a:pt x="0" y="49"/>
                  </a:lnTo>
                  <a:lnTo>
                    <a:pt x="12"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7" name="Freeform 14"/>
            <p:cNvSpPr>
              <a:spLocks/>
            </p:cNvSpPr>
            <p:nvPr/>
          </p:nvSpPr>
          <p:spPr bwMode="gray">
            <a:xfrm>
              <a:off x="8929987" y="4935858"/>
              <a:ext cx="14288" cy="77787"/>
            </a:xfrm>
            <a:custGeom>
              <a:avLst/>
              <a:gdLst>
                <a:gd name="T0" fmla="*/ 5 w 9"/>
                <a:gd name="T1" fmla="*/ 0 h 49"/>
                <a:gd name="T2" fmla="*/ 5 w 9"/>
                <a:gd name="T3" fmla="*/ 11 h 49"/>
                <a:gd name="T4" fmla="*/ 0 w 9"/>
                <a:gd name="T5" fmla="*/ 49 h 49"/>
                <a:gd name="T6" fmla="*/ 9 w 9"/>
                <a:gd name="T7" fmla="*/ 11 h 49"/>
                <a:gd name="T8" fmla="*/ 9 w 9"/>
                <a:gd name="T9" fmla="*/ 0 h 49"/>
                <a:gd name="T10" fmla="*/ 5 w 9"/>
                <a:gd name="T11" fmla="*/ 0 h 49"/>
              </a:gdLst>
              <a:ahLst/>
              <a:cxnLst>
                <a:cxn ang="0">
                  <a:pos x="T0" y="T1"/>
                </a:cxn>
                <a:cxn ang="0">
                  <a:pos x="T2" y="T3"/>
                </a:cxn>
                <a:cxn ang="0">
                  <a:pos x="T4" y="T5"/>
                </a:cxn>
                <a:cxn ang="0">
                  <a:pos x="T6" y="T7"/>
                </a:cxn>
                <a:cxn ang="0">
                  <a:pos x="T8" y="T9"/>
                </a:cxn>
                <a:cxn ang="0">
                  <a:pos x="T10" y="T11"/>
                </a:cxn>
              </a:cxnLst>
              <a:rect l="0" t="0" r="r" b="b"/>
              <a:pathLst>
                <a:path w="9" h="49">
                  <a:moveTo>
                    <a:pt x="5" y="0"/>
                  </a:moveTo>
                  <a:lnTo>
                    <a:pt x="5" y="11"/>
                  </a:lnTo>
                  <a:lnTo>
                    <a:pt x="0" y="49"/>
                  </a:lnTo>
                  <a:lnTo>
                    <a:pt x="9" y="11"/>
                  </a:lnTo>
                  <a:lnTo>
                    <a:pt x="9" y="0"/>
                  </a:lnTo>
                  <a:lnTo>
                    <a:pt x="5"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8" name="Freeform 15"/>
            <p:cNvSpPr>
              <a:spLocks/>
            </p:cNvSpPr>
            <p:nvPr/>
          </p:nvSpPr>
          <p:spPr bwMode="gray">
            <a:xfrm>
              <a:off x="8910937" y="4935858"/>
              <a:ext cx="6350" cy="77787"/>
            </a:xfrm>
            <a:custGeom>
              <a:avLst/>
              <a:gdLst>
                <a:gd name="T0" fmla="*/ 0 w 4"/>
                <a:gd name="T1" fmla="*/ 0 h 49"/>
                <a:gd name="T2" fmla="*/ 1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1"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9" name="Freeform 16"/>
            <p:cNvSpPr>
              <a:spLocks/>
            </p:cNvSpPr>
            <p:nvPr/>
          </p:nvSpPr>
          <p:spPr bwMode="gray">
            <a:xfrm>
              <a:off x="8912525" y="4997770"/>
              <a:ext cx="33338" cy="47625"/>
            </a:xfrm>
            <a:custGeom>
              <a:avLst/>
              <a:gdLst>
                <a:gd name="T0" fmla="*/ 0 w 24"/>
                <a:gd name="T1" fmla="*/ 0 h 34"/>
                <a:gd name="T2" fmla="*/ 0 w 24"/>
                <a:gd name="T3" fmla="*/ 34 h 34"/>
                <a:gd name="T4" fmla="*/ 22 w 24"/>
                <a:gd name="T5" fmla="*/ 34 h 34"/>
                <a:gd name="T6" fmla="*/ 24 w 24"/>
                <a:gd name="T7" fmla="*/ 32 h 34"/>
                <a:gd name="T8" fmla="*/ 24 w 24"/>
                <a:gd name="T9" fmla="*/ 27 h 34"/>
                <a:gd name="T10" fmla="*/ 22 w 24"/>
                <a:gd name="T11" fmla="*/ 24 h 34"/>
                <a:gd name="T12" fmla="*/ 15 w 24"/>
                <a:gd name="T13" fmla="*/ 16 h 34"/>
                <a:gd name="T14" fmla="*/ 15 w 24"/>
                <a:gd name="T15" fmla="*/ 0 h 34"/>
                <a:gd name="T16" fmla="*/ 0 w 2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4">
                  <a:moveTo>
                    <a:pt x="0" y="0"/>
                  </a:moveTo>
                  <a:cubicBezTo>
                    <a:pt x="0" y="34"/>
                    <a:pt x="0" y="34"/>
                    <a:pt x="0" y="34"/>
                  </a:cubicBezTo>
                  <a:cubicBezTo>
                    <a:pt x="22" y="34"/>
                    <a:pt x="22" y="34"/>
                    <a:pt x="22" y="34"/>
                  </a:cubicBezTo>
                  <a:cubicBezTo>
                    <a:pt x="22" y="34"/>
                    <a:pt x="24" y="34"/>
                    <a:pt x="24" y="32"/>
                  </a:cubicBezTo>
                  <a:cubicBezTo>
                    <a:pt x="24" y="30"/>
                    <a:pt x="24" y="27"/>
                    <a:pt x="24" y="27"/>
                  </a:cubicBezTo>
                  <a:cubicBezTo>
                    <a:pt x="24" y="27"/>
                    <a:pt x="24" y="26"/>
                    <a:pt x="22" y="24"/>
                  </a:cubicBezTo>
                  <a:cubicBezTo>
                    <a:pt x="20" y="23"/>
                    <a:pt x="16" y="18"/>
                    <a:pt x="15" y="16"/>
                  </a:cubicBezTo>
                  <a:cubicBezTo>
                    <a:pt x="15" y="0"/>
                    <a:pt x="15" y="0"/>
                    <a:pt x="15"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0" name="Freeform 17"/>
            <p:cNvSpPr>
              <a:spLocks/>
            </p:cNvSpPr>
            <p:nvPr/>
          </p:nvSpPr>
          <p:spPr bwMode="gray">
            <a:xfrm>
              <a:off x="8912525" y="5042220"/>
              <a:ext cx="33338" cy="4762"/>
            </a:xfrm>
            <a:custGeom>
              <a:avLst/>
              <a:gdLst>
                <a:gd name="T0" fmla="*/ 24 w 24"/>
                <a:gd name="T1" fmla="*/ 0 h 4"/>
                <a:gd name="T2" fmla="*/ 24 w 24"/>
                <a:gd name="T3" fmla="*/ 2 h 4"/>
                <a:gd name="T4" fmla="*/ 22 w 24"/>
                <a:gd name="T5" fmla="*/ 4 h 4"/>
                <a:gd name="T6" fmla="*/ 0 w 24"/>
                <a:gd name="T7" fmla="*/ 4 h 4"/>
                <a:gd name="T8" fmla="*/ 0 w 24"/>
                <a:gd name="T9" fmla="*/ 2 h 4"/>
                <a:gd name="T10" fmla="*/ 22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2" y="4"/>
                    <a:pt x="22" y="4"/>
                  </a:cubicBezTo>
                  <a:cubicBezTo>
                    <a:pt x="0" y="4"/>
                    <a:pt x="0" y="4"/>
                    <a:pt x="0" y="4"/>
                  </a:cubicBezTo>
                  <a:cubicBezTo>
                    <a:pt x="0" y="2"/>
                    <a:pt x="0" y="2"/>
                    <a:pt x="0" y="2"/>
                  </a:cubicBezTo>
                  <a:cubicBezTo>
                    <a:pt x="22" y="2"/>
                    <a:pt x="22" y="2"/>
                    <a:pt x="22" y="2"/>
                  </a:cubicBezTo>
                  <a:cubicBezTo>
                    <a:pt x="22"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1" name="Freeform 18"/>
            <p:cNvSpPr>
              <a:spLocks/>
            </p:cNvSpPr>
            <p:nvPr/>
          </p:nvSpPr>
          <p:spPr bwMode="gray">
            <a:xfrm>
              <a:off x="8933162" y="5019995"/>
              <a:ext cx="12700" cy="25400"/>
            </a:xfrm>
            <a:custGeom>
              <a:avLst/>
              <a:gdLst>
                <a:gd name="T0" fmla="*/ 7 w 9"/>
                <a:gd name="T1" fmla="*/ 18 h 18"/>
                <a:gd name="T2" fmla="*/ 9 w 9"/>
                <a:gd name="T3" fmla="*/ 16 h 18"/>
                <a:gd name="T4" fmla="*/ 9 w 9"/>
                <a:gd name="T5" fmla="*/ 11 h 18"/>
                <a:gd name="T6" fmla="*/ 7 w 9"/>
                <a:gd name="T7" fmla="*/ 8 h 18"/>
                <a:gd name="T8" fmla="*/ 0 w 9"/>
                <a:gd name="T9" fmla="*/ 0 h 18"/>
                <a:gd name="T10" fmla="*/ 0 w 9"/>
                <a:gd name="T11" fmla="*/ 18 h 18"/>
                <a:gd name="T12" fmla="*/ 7 w 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7" y="18"/>
                  </a:moveTo>
                  <a:cubicBezTo>
                    <a:pt x="7" y="18"/>
                    <a:pt x="9" y="18"/>
                    <a:pt x="9" y="16"/>
                  </a:cubicBezTo>
                  <a:cubicBezTo>
                    <a:pt x="9" y="14"/>
                    <a:pt x="9" y="11"/>
                    <a:pt x="9" y="11"/>
                  </a:cubicBezTo>
                  <a:cubicBezTo>
                    <a:pt x="9" y="11"/>
                    <a:pt x="9" y="10"/>
                    <a:pt x="7" y="8"/>
                  </a:cubicBezTo>
                  <a:cubicBezTo>
                    <a:pt x="5" y="7"/>
                    <a:pt x="1" y="2"/>
                    <a:pt x="0" y="0"/>
                  </a:cubicBezTo>
                  <a:cubicBezTo>
                    <a:pt x="0" y="18"/>
                    <a:pt x="0" y="18"/>
                    <a:pt x="0" y="18"/>
                  </a:cubicBezTo>
                  <a:lnTo>
                    <a:pt x="7" y="18"/>
                  </a:lnTo>
                  <a:close/>
                </a:path>
              </a:pathLst>
            </a:custGeom>
            <a:solidFill>
              <a:srgbClr val="31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2" name="Freeform 19"/>
            <p:cNvSpPr>
              <a:spLocks/>
            </p:cNvSpPr>
            <p:nvPr/>
          </p:nvSpPr>
          <p:spPr bwMode="gray">
            <a:xfrm>
              <a:off x="8874425" y="4935858"/>
              <a:ext cx="33338" cy="77787"/>
            </a:xfrm>
            <a:custGeom>
              <a:avLst/>
              <a:gdLst>
                <a:gd name="T0" fmla="*/ 0 w 21"/>
                <a:gd name="T1" fmla="*/ 0 h 49"/>
                <a:gd name="T2" fmla="*/ 0 w 21"/>
                <a:gd name="T3" fmla="*/ 10 h 49"/>
                <a:gd name="T4" fmla="*/ 0 w 21"/>
                <a:gd name="T5" fmla="*/ 49 h 49"/>
                <a:gd name="T6" fmla="*/ 13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0" y="10"/>
                  </a:lnTo>
                  <a:lnTo>
                    <a:pt x="0" y="49"/>
                  </a:lnTo>
                  <a:lnTo>
                    <a:pt x="13"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3" name="Freeform 20"/>
            <p:cNvSpPr>
              <a:spLocks/>
            </p:cNvSpPr>
            <p:nvPr/>
          </p:nvSpPr>
          <p:spPr bwMode="gray">
            <a:xfrm>
              <a:off x="8895062" y="4935858"/>
              <a:ext cx="12700" cy="77787"/>
            </a:xfrm>
            <a:custGeom>
              <a:avLst/>
              <a:gdLst>
                <a:gd name="T0" fmla="*/ 4 w 8"/>
                <a:gd name="T1" fmla="*/ 0 h 49"/>
                <a:gd name="T2" fmla="*/ 4 w 8"/>
                <a:gd name="T3" fmla="*/ 11 h 49"/>
                <a:gd name="T4" fmla="*/ 0 w 8"/>
                <a:gd name="T5" fmla="*/ 49 h 49"/>
                <a:gd name="T6" fmla="*/ 8 w 8"/>
                <a:gd name="T7" fmla="*/ 11 h 49"/>
                <a:gd name="T8" fmla="*/ 8 w 8"/>
                <a:gd name="T9" fmla="*/ 0 h 49"/>
                <a:gd name="T10" fmla="*/ 4 w 8"/>
                <a:gd name="T11" fmla="*/ 0 h 49"/>
              </a:gdLst>
              <a:ahLst/>
              <a:cxnLst>
                <a:cxn ang="0">
                  <a:pos x="T0" y="T1"/>
                </a:cxn>
                <a:cxn ang="0">
                  <a:pos x="T2" y="T3"/>
                </a:cxn>
                <a:cxn ang="0">
                  <a:pos x="T4" y="T5"/>
                </a:cxn>
                <a:cxn ang="0">
                  <a:pos x="T6" y="T7"/>
                </a:cxn>
                <a:cxn ang="0">
                  <a:pos x="T8" y="T9"/>
                </a:cxn>
                <a:cxn ang="0">
                  <a:pos x="T10" y="T11"/>
                </a:cxn>
              </a:cxnLst>
              <a:rect l="0" t="0" r="r" b="b"/>
              <a:pathLst>
                <a:path w="8" h="49">
                  <a:moveTo>
                    <a:pt x="4" y="0"/>
                  </a:moveTo>
                  <a:lnTo>
                    <a:pt x="4" y="11"/>
                  </a:lnTo>
                  <a:lnTo>
                    <a:pt x="0" y="49"/>
                  </a:lnTo>
                  <a:lnTo>
                    <a:pt x="8" y="11"/>
                  </a:lnTo>
                  <a:lnTo>
                    <a:pt x="8" y="0"/>
                  </a:lnTo>
                  <a:lnTo>
                    <a:pt x="4"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4" name="Freeform 21"/>
            <p:cNvSpPr>
              <a:spLocks/>
            </p:cNvSpPr>
            <p:nvPr/>
          </p:nvSpPr>
          <p:spPr bwMode="gray">
            <a:xfrm>
              <a:off x="8874425" y="4935858"/>
              <a:ext cx="6350" cy="77787"/>
            </a:xfrm>
            <a:custGeom>
              <a:avLst/>
              <a:gdLst>
                <a:gd name="T0" fmla="*/ 0 w 4"/>
                <a:gd name="T1" fmla="*/ 0 h 49"/>
                <a:gd name="T2" fmla="*/ 0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0"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5" name="Freeform 22"/>
            <p:cNvSpPr>
              <a:spLocks/>
            </p:cNvSpPr>
            <p:nvPr/>
          </p:nvSpPr>
          <p:spPr bwMode="gray">
            <a:xfrm>
              <a:off x="8874425" y="4997770"/>
              <a:ext cx="34925" cy="47625"/>
            </a:xfrm>
            <a:custGeom>
              <a:avLst/>
              <a:gdLst>
                <a:gd name="T0" fmla="*/ 0 w 25"/>
                <a:gd name="T1" fmla="*/ 0 h 34"/>
                <a:gd name="T2" fmla="*/ 0 w 25"/>
                <a:gd name="T3" fmla="*/ 34 h 34"/>
                <a:gd name="T4" fmla="*/ 23 w 25"/>
                <a:gd name="T5" fmla="*/ 34 h 34"/>
                <a:gd name="T6" fmla="*/ 24 w 25"/>
                <a:gd name="T7" fmla="*/ 32 h 34"/>
                <a:gd name="T8" fmla="*/ 24 w 25"/>
                <a:gd name="T9" fmla="*/ 27 h 34"/>
                <a:gd name="T10" fmla="*/ 22 w 25"/>
                <a:gd name="T11" fmla="*/ 24 h 34"/>
                <a:gd name="T12" fmla="*/ 16 w 25"/>
                <a:gd name="T13" fmla="*/ 16 h 34"/>
                <a:gd name="T14" fmla="*/ 16 w 25"/>
                <a:gd name="T15" fmla="*/ 0 h 34"/>
                <a:gd name="T16" fmla="*/ 0 w 2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4">
                  <a:moveTo>
                    <a:pt x="0" y="0"/>
                  </a:moveTo>
                  <a:cubicBezTo>
                    <a:pt x="0" y="34"/>
                    <a:pt x="0" y="34"/>
                    <a:pt x="0" y="34"/>
                  </a:cubicBezTo>
                  <a:cubicBezTo>
                    <a:pt x="23" y="34"/>
                    <a:pt x="23" y="34"/>
                    <a:pt x="23" y="34"/>
                  </a:cubicBezTo>
                  <a:cubicBezTo>
                    <a:pt x="23" y="34"/>
                    <a:pt x="24" y="34"/>
                    <a:pt x="24" y="32"/>
                  </a:cubicBezTo>
                  <a:cubicBezTo>
                    <a:pt x="24" y="30"/>
                    <a:pt x="24" y="27"/>
                    <a:pt x="24" y="27"/>
                  </a:cubicBezTo>
                  <a:cubicBezTo>
                    <a:pt x="24" y="27"/>
                    <a:pt x="25" y="26"/>
                    <a:pt x="22" y="24"/>
                  </a:cubicBezTo>
                  <a:cubicBezTo>
                    <a:pt x="20" y="23"/>
                    <a:pt x="16" y="18"/>
                    <a:pt x="16" y="16"/>
                  </a:cubicBezTo>
                  <a:cubicBezTo>
                    <a:pt x="16" y="0"/>
                    <a:pt x="16" y="0"/>
                    <a:pt x="16"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6" name="Freeform 23"/>
            <p:cNvSpPr>
              <a:spLocks/>
            </p:cNvSpPr>
            <p:nvPr/>
          </p:nvSpPr>
          <p:spPr bwMode="gray">
            <a:xfrm>
              <a:off x="8874425" y="5042220"/>
              <a:ext cx="33338" cy="4762"/>
            </a:xfrm>
            <a:custGeom>
              <a:avLst/>
              <a:gdLst>
                <a:gd name="T0" fmla="*/ 24 w 24"/>
                <a:gd name="T1" fmla="*/ 0 h 4"/>
                <a:gd name="T2" fmla="*/ 24 w 24"/>
                <a:gd name="T3" fmla="*/ 2 h 4"/>
                <a:gd name="T4" fmla="*/ 23 w 24"/>
                <a:gd name="T5" fmla="*/ 4 h 4"/>
                <a:gd name="T6" fmla="*/ 0 w 24"/>
                <a:gd name="T7" fmla="*/ 4 h 4"/>
                <a:gd name="T8" fmla="*/ 0 w 24"/>
                <a:gd name="T9" fmla="*/ 2 h 4"/>
                <a:gd name="T10" fmla="*/ 23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3" y="4"/>
                    <a:pt x="23" y="4"/>
                  </a:cubicBezTo>
                  <a:cubicBezTo>
                    <a:pt x="0" y="4"/>
                    <a:pt x="0" y="4"/>
                    <a:pt x="0" y="4"/>
                  </a:cubicBezTo>
                  <a:cubicBezTo>
                    <a:pt x="0" y="2"/>
                    <a:pt x="0" y="2"/>
                    <a:pt x="0" y="2"/>
                  </a:cubicBezTo>
                  <a:cubicBezTo>
                    <a:pt x="23" y="2"/>
                    <a:pt x="23" y="2"/>
                    <a:pt x="23" y="2"/>
                  </a:cubicBezTo>
                  <a:cubicBezTo>
                    <a:pt x="23"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7" name="Freeform 24"/>
            <p:cNvSpPr>
              <a:spLocks/>
            </p:cNvSpPr>
            <p:nvPr/>
          </p:nvSpPr>
          <p:spPr bwMode="gray">
            <a:xfrm>
              <a:off x="8896650" y="5019995"/>
              <a:ext cx="11113" cy="25400"/>
            </a:xfrm>
            <a:custGeom>
              <a:avLst/>
              <a:gdLst>
                <a:gd name="T0" fmla="*/ 0 w 8"/>
                <a:gd name="T1" fmla="*/ 0 h 18"/>
                <a:gd name="T2" fmla="*/ 0 w 8"/>
                <a:gd name="T3" fmla="*/ 18 h 18"/>
                <a:gd name="T4" fmla="*/ 7 w 8"/>
                <a:gd name="T5" fmla="*/ 18 h 18"/>
                <a:gd name="T6" fmla="*/ 8 w 8"/>
                <a:gd name="T7" fmla="*/ 16 h 18"/>
                <a:gd name="T8" fmla="*/ 8 w 8"/>
                <a:gd name="T9" fmla="*/ 11 h 18"/>
                <a:gd name="T10" fmla="*/ 8 w 8"/>
                <a:gd name="T11" fmla="*/ 11 h 18"/>
                <a:gd name="T12" fmla="*/ 8 w 8"/>
                <a:gd name="T13" fmla="*/ 11 h 18"/>
                <a:gd name="T14" fmla="*/ 8 w 8"/>
                <a:gd name="T15" fmla="*/ 11 h 18"/>
                <a:gd name="T16" fmla="*/ 6 w 8"/>
                <a:gd name="T17" fmla="*/ 8 h 18"/>
                <a:gd name="T18" fmla="*/ 0 w 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8">
                  <a:moveTo>
                    <a:pt x="0" y="0"/>
                  </a:moveTo>
                  <a:cubicBezTo>
                    <a:pt x="0" y="18"/>
                    <a:pt x="0" y="18"/>
                    <a:pt x="0" y="18"/>
                  </a:cubicBezTo>
                  <a:cubicBezTo>
                    <a:pt x="7" y="18"/>
                    <a:pt x="7" y="18"/>
                    <a:pt x="7" y="18"/>
                  </a:cubicBezTo>
                  <a:cubicBezTo>
                    <a:pt x="7" y="18"/>
                    <a:pt x="8" y="18"/>
                    <a:pt x="8" y="16"/>
                  </a:cubicBezTo>
                  <a:cubicBezTo>
                    <a:pt x="8" y="14"/>
                    <a:pt x="8" y="11"/>
                    <a:pt x="8" y="11"/>
                  </a:cubicBezTo>
                  <a:cubicBezTo>
                    <a:pt x="8" y="11"/>
                    <a:pt x="8" y="11"/>
                    <a:pt x="8" y="11"/>
                  </a:cubicBezTo>
                  <a:cubicBezTo>
                    <a:pt x="8" y="11"/>
                    <a:pt x="8" y="11"/>
                    <a:pt x="8" y="11"/>
                  </a:cubicBezTo>
                  <a:cubicBezTo>
                    <a:pt x="8" y="11"/>
                    <a:pt x="8" y="11"/>
                    <a:pt x="8" y="11"/>
                  </a:cubicBezTo>
                  <a:cubicBezTo>
                    <a:pt x="8" y="10"/>
                    <a:pt x="8" y="9"/>
                    <a:pt x="6" y="8"/>
                  </a:cubicBezTo>
                  <a:cubicBezTo>
                    <a:pt x="4" y="7"/>
                    <a:pt x="0" y="2"/>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8" name="Freeform 25"/>
            <p:cNvSpPr>
              <a:spLocks/>
            </p:cNvSpPr>
            <p:nvPr/>
          </p:nvSpPr>
          <p:spPr bwMode="gray">
            <a:xfrm>
              <a:off x="8929987" y="4756470"/>
              <a:ext cx="9525" cy="1587"/>
            </a:xfrm>
            <a:custGeom>
              <a:avLst/>
              <a:gdLst>
                <a:gd name="T0" fmla="*/ 0 w 6"/>
                <a:gd name="T1" fmla="*/ 0 h 1"/>
                <a:gd name="T2" fmla="*/ 6 w 6"/>
                <a:gd name="T3" fmla="*/ 1 h 1"/>
                <a:gd name="T4" fmla="*/ 6 w 6"/>
                <a:gd name="T5" fmla="*/ 1 h 1"/>
                <a:gd name="T6" fmla="*/ 0 w 6"/>
                <a:gd name="T7" fmla="*/ 0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6" y="1"/>
                  </a:lnTo>
                  <a:lnTo>
                    <a:pt x="6" y="1"/>
                  </a:lnTo>
                  <a:lnTo>
                    <a:pt x="0" y="0"/>
                  </a:lnTo>
                  <a:lnTo>
                    <a:pt x="0" y="0"/>
                  </a:lnTo>
                  <a:close/>
                </a:path>
              </a:pathLst>
            </a:custGeom>
            <a:solidFill>
              <a:srgbClr val="FBD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9" name="Freeform 26"/>
            <p:cNvSpPr>
              <a:spLocks/>
            </p:cNvSpPr>
            <p:nvPr/>
          </p:nvSpPr>
          <p:spPr bwMode="gray">
            <a:xfrm>
              <a:off x="8917287" y="4731070"/>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0" name="Freeform 27"/>
            <p:cNvSpPr>
              <a:spLocks/>
            </p:cNvSpPr>
            <p:nvPr/>
          </p:nvSpPr>
          <p:spPr bwMode="gray">
            <a:xfrm>
              <a:off x="8899825" y="4724720"/>
              <a:ext cx="50800" cy="57150"/>
            </a:xfrm>
            <a:custGeom>
              <a:avLst/>
              <a:gdLst>
                <a:gd name="T0" fmla="*/ 33 w 36"/>
                <a:gd name="T1" fmla="*/ 16 h 42"/>
                <a:gd name="T2" fmla="*/ 28 w 36"/>
                <a:gd name="T3" fmla="*/ 7 h 42"/>
                <a:gd name="T4" fmla="*/ 27 w 36"/>
                <a:gd name="T5" fmla="*/ 5 h 42"/>
                <a:gd name="T6" fmla="*/ 27 w 36"/>
                <a:gd name="T7" fmla="*/ 5 h 42"/>
                <a:gd name="T8" fmla="*/ 17 w 36"/>
                <a:gd name="T9" fmla="*/ 4 h 42"/>
                <a:gd name="T10" fmla="*/ 13 w 36"/>
                <a:gd name="T11" fmla="*/ 0 h 42"/>
                <a:gd name="T12" fmla="*/ 13 w 36"/>
                <a:gd name="T13" fmla="*/ 0 h 42"/>
                <a:gd name="T14" fmla="*/ 13 w 36"/>
                <a:gd name="T15" fmla="*/ 5 h 42"/>
                <a:gd name="T16" fmla="*/ 13 w 36"/>
                <a:gd name="T17" fmla="*/ 6 h 42"/>
                <a:gd name="T18" fmla="*/ 13 w 36"/>
                <a:gd name="T19" fmla="*/ 11 h 42"/>
                <a:gd name="T20" fmla="*/ 14 w 36"/>
                <a:gd name="T21" fmla="*/ 14 h 42"/>
                <a:gd name="T22" fmla="*/ 11 w 36"/>
                <a:gd name="T23" fmla="*/ 14 h 42"/>
                <a:gd name="T24" fmla="*/ 6 w 36"/>
                <a:gd name="T25" fmla="*/ 11 h 42"/>
                <a:gd name="T26" fmla="*/ 3 w 36"/>
                <a:gd name="T27" fmla="*/ 12 h 42"/>
                <a:gd name="T28" fmla="*/ 4 w 36"/>
                <a:gd name="T29" fmla="*/ 17 h 42"/>
                <a:gd name="T30" fmla="*/ 5 w 36"/>
                <a:gd name="T31" fmla="*/ 20 h 42"/>
                <a:gd name="T32" fmla="*/ 6 w 36"/>
                <a:gd name="T33" fmla="*/ 22 h 42"/>
                <a:gd name="T34" fmla="*/ 6 w 36"/>
                <a:gd name="T35" fmla="*/ 22 h 42"/>
                <a:gd name="T36" fmla="*/ 6 w 36"/>
                <a:gd name="T37" fmla="*/ 22 h 42"/>
                <a:gd name="T38" fmla="*/ 2 w 36"/>
                <a:gd name="T39" fmla="*/ 31 h 42"/>
                <a:gd name="T40" fmla="*/ 0 w 36"/>
                <a:gd name="T41" fmla="*/ 30 h 42"/>
                <a:gd name="T42" fmla="*/ 2 w 36"/>
                <a:gd name="T43" fmla="*/ 41 h 42"/>
                <a:gd name="T44" fmla="*/ 19 w 36"/>
                <a:gd name="T45" fmla="*/ 42 h 42"/>
                <a:gd name="T46" fmla="*/ 18 w 36"/>
                <a:gd name="T47" fmla="*/ 36 h 42"/>
                <a:gd name="T48" fmla="*/ 23 w 36"/>
                <a:gd name="T49" fmla="*/ 37 h 42"/>
                <a:gd name="T50" fmla="*/ 28 w 36"/>
                <a:gd name="T51" fmla="*/ 34 h 42"/>
                <a:gd name="T52" fmla="*/ 29 w 36"/>
                <a:gd name="T53" fmla="*/ 29 h 42"/>
                <a:gd name="T54" fmla="*/ 29 w 36"/>
                <a:gd name="T55" fmla="*/ 24 h 42"/>
                <a:gd name="T56" fmla="*/ 30 w 36"/>
                <a:gd name="T57" fmla="*/ 20 h 42"/>
                <a:gd name="T58" fmla="*/ 33 w 36"/>
                <a:gd name="T59"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2">
                  <a:moveTo>
                    <a:pt x="33" y="16"/>
                  </a:moveTo>
                  <a:cubicBezTo>
                    <a:pt x="33" y="16"/>
                    <a:pt x="28" y="8"/>
                    <a:pt x="28" y="7"/>
                  </a:cubicBezTo>
                  <a:cubicBezTo>
                    <a:pt x="27" y="6"/>
                    <a:pt x="27" y="5"/>
                    <a:pt x="27" y="5"/>
                  </a:cubicBezTo>
                  <a:cubicBezTo>
                    <a:pt x="27" y="5"/>
                    <a:pt x="27" y="5"/>
                    <a:pt x="27" y="5"/>
                  </a:cubicBezTo>
                  <a:cubicBezTo>
                    <a:pt x="23" y="6"/>
                    <a:pt x="20" y="5"/>
                    <a:pt x="17" y="4"/>
                  </a:cubicBezTo>
                  <a:cubicBezTo>
                    <a:pt x="15" y="2"/>
                    <a:pt x="13" y="0"/>
                    <a:pt x="13" y="0"/>
                  </a:cubicBezTo>
                  <a:cubicBezTo>
                    <a:pt x="13" y="0"/>
                    <a:pt x="13" y="0"/>
                    <a:pt x="13" y="0"/>
                  </a:cubicBezTo>
                  <a:cubicBezTo>
                    <a:pt x="13" y="5"/>
                    <a:pt x="13" y="5"/>
                    <a:pt x="13" y="5"/>
                  </a:cubicBezTo>
                  <a:cubicBezTo>
                    <a:pt x="13" y="6"/>
                    <a:pt x="13" y="6"/>
                    <a:pt x="13" y="6"/>
                  </a:cubicBezTo>
                  <a:cubicBezTo>
                    <a:pt x="13" y="6"/>
                    <a:pt x="13" y="9"/>
                    <a:pt x="13" y="11"/>
                  </a:cubicBezTo>
                  <a:cubicBezTo>
                    <a:pt x="14" y="12"/>
                    <a:pt x="14" y="14"/>
                    <a:pt x="14" y="14"/>
                  </a:cubicBezTo>
                  <a:cubicBezTo>
                    <a:pt x="14" y="16"/>
                    <a:pt x="11" y="14"/>
                    <a:pt x="11" y="14"/>
                  </a:cubicBezTo>
                  <a:cubicBezTo>
                    <a:pt x="11" y="14"/>
                    <a:pt x="9" y="12"/>
                    <a:pt x="6" y="11"/>
                  </a:cubicBezTo>
                  <a:cubicBezTo>
                    <a:pt x="5" y="11"/>
                    <a:pt x="4" y="11"/>
                    <a:pt x="3" y="12"/>
                  </a:cubicBezTo>
                  <a:cubicBezTo>
                    <a:pt x="3" y="13"/>
                    <a:pt x="3" y="15"/>
                    <a:pt x="4" y="17"/>
                  </a:cubicBezTo>
                  <a:cubicBezTo>
                    <a:pt x="4" y="18"/>
                    <a:pt x="4" y="20"/>
                    <a:pt x="5" y="20"/>
                  </a:cubicBezTo>
                  <a:cubicBezTo>
                    <a:pt x="5" y="21"/>
                    <a:pt x="6" y="22"/>
                    <a:pt x="6" y="22"/>
                  </a:cubicBezTo>
                  <a:cubicBezTo>
                    <a:pt x="6" y="22"/>
                    <a:pt x="6" y="22"/>
                    <a:pt x="6" y="22"/>
                  </a:cubicBezTo>
                  <a:cubicBezTo>
                    <a:pt x="6" y="22"/>
                    <a:pt x="6" y="22"/>
                    <a:pt x="6" y="22"/>
                  </a:cubicBezTo>
                  <a:cubicBezTo>
                    <a:pt x="6" y="22"/>
                    <a:pt x="6" y="28"/>
                    <a:pt x="2" y="31"/>
                  </a:cubicBezTo>
                  <a:cubicBezTo>
                    <a:pt x="0" y="30"/>
                    <a:pt x="0" y="30"/>
                    <a:pt x="0" y="30"/>
                  </a:cubicBezTo>
                  <a:cubicBezTo>
                    <a:pt x="2" y="41"/>
                    <a:pt x="2" y="41"/>
                    <a:pt x="2" y="41"/>
                  </a:cubicBezTo>
                  <a:cubicBezTo>
                    <a:pt x="19" y="42"/>
                    <a:pt x="19" y="42"/>
                    <a:pt x="19" y="42"/>
                  </a:cubicBezTo>
                  <a:cubicBezTo>
                    <a:pt x="18" y="36"/>
                    <a:pt x="18" y="36"/>
                    <a:pt x="18" y="36"/>
                  </a:cubicBezTo>
                  <a:cubicBezTo>
                    <a:pt x="20" y="37"/>
                    <a:pt x="21" y="37"/>
                    <a:pt x="23" y="37"/>
                  </a:cubicBezTo>
                  <a:cubicBezTo>
                    <a:pt x="28" y="37"/>
                    <a:pt x="28" y="34"/>
                    <a:pt x="28" y="34"/>
                  </a:cubicBezTo>
                  <a:cubicBezTo>
                    <a:pt x="29" y="29"/>
                    <a:pt x="29" y="29"/>
                    <a:pt x="29" y="29"/>
                  </a:cubicBezTo>
                  <a:cubicBezTo>
                    <a:pt x="29" y="24"/>
                    <a:pt x="29" y="24"/>
                    <a:pt x="29" y="24"/>
                  </a:cubicBezTo>
                  <a:cubicBezTo>
                    <a:pt x="30" y="20"/>
                    <a:pt x="30" y="20"/>
                    <a:pt x="30" y="20"/>
                  </a:cubicBezTo>
                  <a:cubicBezTo>
                    <a:pt x="36" y="19"/>
                    <a:pt x="34" y="17"/>
                    <a:pt x="33" y="16"/>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1" name="Freeform 28"/>
            <p:cNvSpPr>
              <a:spLocks/>
            </p:cNvSpPr>
            <p:nvPr/>
          </p:nvSpPr>
          <p:spPr bwMode="gray">
            <a:xfrm>
              <a:off x="8907762" y="4772345"/>
              <a:ext cx="17463" cy="4762"/>
            </a:xfrm>
            <a:custGeom>
              <a:avLst/>
              <a:gdLst>
                <a:gd name="T0" fmla="*/ 0 w 12"/>
                <a:gd name="T1" fmla="*/ 0 h 3"/>
                <a:gd name="T2" fmla="*/ 12 w 12"/>
                <a:gd name="T3" fmla="*/ 3 h 3"/>
                <a:gd name="T4" fmla="*/ 12 w 12"/>
                <a:gd name="T5" fmla="*/ 1 h 3"/>
                <a:gd name="T6" fmla="*/ 0 w 12"/>
                <a:gd name="T7" fmla="*/ 0 h 3"/>
              </a:gdLst>
              <a:ahLst/>
              <a:cxnLst>
                <a:cxn ang="0">
                  <a:pos x="T0" y="T1"/>
                </a:cxn>
                <a:cxn ang="0">
                  <a:pos x="T2" y="T3"/>
                </a:cxn>
                <a:cxn ang="0">
                  <a:pos x="T4" y="T5"/>
                </a:cxn>
                <a:cxn ang="0">
                  <a:pos x="T6" y="T7"/>
                </a:cxn>
              </a:cxnLst>
              <a:rect l="0" t="0" r="r" b="b"/>
              <a:pathLst>
                <a:path w="12" h="3">
                  <a:moveTo>
                    <a:pt x="0" y="0"/>
                  </a:moveTo>
                  <a:cubicBezTo>
                    <a:pt x="1" y="1"/>
                    <a:pt x="4" y="3"/>
                    <a:pt x="12" y="3"/>
                  </a:cubicBezTo>
                  <a:cubicBezTo>
                    <a:pt x="12" y="2"/>
                    <a:pt x="12" y="2"/>
                    <a:pt x="12" y="1"/>
                  </a:cubicBezTo>
                  <a:cubicBezTo>
                    <a:pt x="8" y="1"/>
                    <a:pt x="4" y="1"/>
                    <a:pt x="0" y="0"/>
                  </a:cubicBez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2" name="Freeform 29"/>
            <p:cNvSpPr>
              <a:spLocks/>
            </p:cNvSpPr>
            <p:nvPr/>
          </p:nvSpPr>
          <p:spPr bwMode="gray">
            <a:xfrm>
              <a:off x="8934750" y="4758058"/>
              <a:ext cx="4763" cy="4762"/>
            </a:xfrm>
            <a:custGeom>
              <a:avLst/>
              <a:gdLst>
                <a:gd name="T0" fmla="*/ 4 w 4"/>
                <a:gd name="T1" fmla="*/ 3 h 4"/>
                <a:gd name="T2" fmla="*/ 2 w 4"/>
                <a:gd name="T3" fmla="*/ 0 h 4"/>
                <a:gd name="T4" fmla="*/ 0 w 4"/>
                <a:gd name="T5" fmla="*/ 0 h 4"/>
                <a:gd name="T6" fmla="*/ 4 w 4"/>
                <a:gd name="T7" fmla="*/ 4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3" y="2"/>
                    <a:pt x="2" y="1"/>
                    <a:pt x="2" y="0"/>
                  </a:cubicBezTo>
                  <a:cubicBezTo>
                    <a:pt x="0" y="0"/>
                    <a:pt x="0" y="0"/>
                    <a:pt x="0" y="0"/>
                  </a:cubicBezTo>
                  <a:cubicBezTo>
                    <a:pt x="0" y="0"/>
                    <a:pt x="2" y="2"/>
                    <a:pt x="4" y="4"/>
                  </a:cubicBezTo>
                  <a:lnTo>
                    <a:pt x="4" y="3"/>
                  </a:ln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3" name="Freeform 30"/>
            <p:cNvSpPr>
              <a:spLocks/>
            </p:cNvSpPr>
            <p:nvPr/>
          </p:nvSpPr>
          <p:spPr bwMode="gray">
            <a:xfrm>
              <a:off x="8937925" y="4758058"/>
              <a:ext cx="1588" cy="3175"/>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0"/>
                    <a:pt x="0" y="0"/>
                    <a:pt x="0" y="0"/>
                  </a:cubicBezTo>
                  <a:cubicBezTo>
                    <a:pt x="0" y="1"/>
                    <a:pt x="1" y="2"/>
                    <a:pt x="2" y="3"/>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4" name="Freeform 31"/>
            <p:cNvSpPr>
              <a:spLocks/>
            </p:cNvSpPr>
            <p:nvPr/>
          </p:nvSpPr>
          <p:spPr bwMode="gray">
            <a:xfrm>
              <a:off x="8934750" y="4739008"/>
              <a:ext cx="4763" cy="3175"/>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2" y="3"/>
                    <a:pt x="1" y="3"/>
                  </a:cubicBezTo>
                  <a:cubicBezTo>
                    <a:pt x="1" y="3"/>
                    <a:pt x="0" y="3"/>
                    <a:pt x="0" y="2"/>
                  </a:cubicBezTo>
                  <a:cubicBezTo>
                    <a:pt x="0" y="1"/>
                    <a:pt x="0" y="1"/>
                    <a:pt x="1" y="0"/>
                  </a:cubicBezTo>
                  <a:cubicBezTo>
                    <a:pt x="2" y="0"/>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5" name="Freeform 32"/>
            <p:cNvSpPr>
              <a:spLocks/>
            </p:cNvSpPr>
            <p:nvPr/>
          </p:nvSpPr>
          <p:spPr bwMode="gray">
            <a:xfrm>
              <a:off x="8893475" y="4772345"/>
              <a:ext cx="34925" cy="22225"/>
            </a:xfrm>
            <a:custGeom>
              <a:avLst/>
              <a:gdLst>
                <a:gd name="T0" fmla="*/ 0 w 22"/>
                <a:gd name="T1" fmla="*/ 8 h 14"/>
                <a:gd name="T2" fmla="*/ 2 w 22"/>
                <a:gd name="T3" fmla="*/ 0 h 14"/>
                <a:gd name="T4" fmla="*/ 22 w 22"/>
                <a:gd name="T5" fmla="*/ 4 h 14"/>
                <a:gd name="T6" fmla="*/ 22 w 22"/>
                <a:gd name="T7" fmla="*/ 14 h 14"/>
                <a:gd name="T8" fmla="*/ 0 w 22"/>
                <a:gd name="T9" fmla="*/ 8 h 14"/>
              </a:gdLst>
              <a:ahLst/>
              <a:cxnLst>
                <a:cxn ang="0">
                  <a:pos x="T0" y="T1"/>
                </a:cxn>
                <a:cxn ang="0">
                  <a:pos x="T2" y="T3"/>
                </a:cxn>
                <a:cxn ang="0">
                  <a:pos x="T4" y="T5"/>
                </a:cxn>
                <a:cxn ang="0">
                  <a:pos x="T6" y="T7"/>
                </a:cxn>
                <a:cxn ang="0">
                  <a:pos x="T8" y="T9"/>
                </a:cxn>
              </a:cxnLst>
              <a:rect l="0" t="0" r="r" b="b"/>
              <a:pathLst>
                <a:path w="22" h="14">
                  <a:moveTo>
                    <a:pt x="0" y="8"/>
                  </a:moveTo>
                  <a:lnTo>
                    <a:pt x="2" y="0"/>
                  </a:lnTo>
                  <a:lnTo>
                    <a:pt x="22" y="4"/>
                  </a:lnTo>
                  <a:lnTo>
                    <a:pt x="22" y="14"/>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6" name="Freeform 33"/>
            <p:cNvSpPr>
              <a:spLocks/>
            </p:cNvSpPr>
            <p:nvPr/>
          </p:nvSpPr>
          <p:spPr bwMode="gray">
            <a:xfrm>
              <a:off x="8855375" y="4777108"/>
              <a:ext cx="103188" cy="166687"/>
            </a:xfrm>
            <a:custGeom>
              <a:avLst/>
              <a:gdLst>
                <a:gd name="T0" fmla="*/ 31 w 74"/>
                <a:gd name="T1" fmla="*/ 4 h 121"/>
                <a:gd name="T2" fmla="*/ 14 w 74"/>
                <a:gd name="T3" fmla="*/ 24 h 121"/>
                <a:gd name="T4" fmla="*/ 0 w 74"/>
                <a:gd name="T5" fmla="*/ 119 h 121"/>
                <a:gd name="T6" fmla="*/ 68 w 74"/>
                <a:gd name="T7" fmla="*/ 115 h 121"/>
                <a:gd name="T8" fmla="*/ 62 w 74"/>
                <a:gd name="T9" fmla="*/ 16 h 121"/>
                <a:gd name="T10" fmla="*/ 31 w 74"/>
                <a:gd name="T11" fmla="*/ 4 h 121"/>
              </a:gdLst>
              <a:ahLst/>
              <a:cxnLst>
                <a:cxn ang="0">
                  <a:pos x="T0" y="T1"/>
                </a:cxn>
                <a:cxn ang="0">
                  <a:pos x="T2" y="T3"/>
                </a:cxn>
                <a:cxn ang="0">
                  <a:pos x="T4" y="T5"/>
                </a:cxn>
                <a:cxn ang="0">
                  <a:pos x="T6" y="T7"/>
                </a:cxn>
                <a:cxn ang="0">
                  <a:pos x="T8" y="T9"/>
                </a:cxn>
                <a:cxn ang="0">
                  <a:pos x="T10" y="T11"/>
                </a:cxn>
              </a:cxnLst>
              <a:rect l="0" t="0" r="r" b="b"/>
              <a:pathLst>
                <a:path w="74" h="121">
                  <a:moveTo>
                    <a:pt x="31" y="4"/>
                  </a:moveTo>
                  <a:cubicBezTo>
                    <a:pt x="17" y="5"/>
                    <a:pt x="14" y="22"/>
                    <a:pt x="14" y="24"/>
                  </a:cubicBezTo>
                  <a:cubicBezTo>
                    <a:pt x="13" y="49"/>
                    <a:pt x="11" y="118"/>
                    <a:pt x="0" y="119"/>
                  </a:cubicBezTo>
                  <a:cubicBezTo>
                    <a:pt x="60" y="119"/>
                    <a:pt x="62" y="121"/>
                    <a:pt x="68" y="115"/>
                  </a:cubicBezTo>
                  <a:cubicBezTo>
                    <a:pt x="74" y="109"/>
                    <a:pt x="62" y="16"/>
                    <a:pt x="62" y="16"/>
                  </a:cubicBezTo>
                  <a:cubicBezTo>
                    <a:pt x="61" y="0"/>
                    <a:pt x="48" y="3"/>
                    <a:pt x="3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7" name="Freeform 34"/>
            <p:cNvSpPr>
              <a:spLocks/>
            </p:cNvSpPr>
            <p:nvPr/>
          </p:nvSpPr>
          <p:spPr bwMode="gray">
            <a:xfrm>
              <a:off x="8855375" y="4780283"/>
              <a:ext cx="69850" cy="160337"/>
            </a:xfrm>
            <a:custGeom>
              <a:avLst/>
              <a:gdLst>
                <a:gd name="T0" fmla="*/ 31 w 50"/>
                <a:gd name="T1" fmla="*/ 1 h 116"/>
                <a:gd name="T2" fmla="*/ 14 w 50"/>
                <a:gd name="T3" fmla="*/ 21 h 116"/>
                <a:gd name="T4" fmla="*/ 0 w 50"/>
                <a:gd name="T5" fmla="*/ 116 h 116"/>
                <a:gd name="T6" fmla="*/ 9 w 50"/>
                <a:gd name="T7" fmla="*/ 116 h 116"/>
                <a:gd name="T8" fmla="*/ 8 w 50"/>
                <a:gd name="T9" fmla="*/ 116 h 116"/>
                <a:gd name="T10" fmla="*/ 22 w 50"/>
                <a:gd name="T11" fmla="*/ 31 h 116"/>
                <a:gd name="T12" fmla="*/ 40 w 50"/>
                <a:gd name="T13" fmla="*/ 2 h 116"/>
                <a:gd name="T14" fmla="*/ 49 w 50"/>
                <a:gd name="T15" fmla="*/ 0 h 116"/>
                <a:gd name="T16" fmla="*/ 31 w 50"/>
                <a:gd name="T17"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6">
                  <a:moveTo>
                    <a:pt x="31" y="1"/>
                  </a:moveTo>
                  <a:cubicBezTo>
                    <a:pt x="17" y="2"/>
                    <a:pt x="14" y="19"/>
                    <a:pt x="14" y="21"/>
                  </a:cubicBezTo>
                  <a:cubicBezTo>
                    <a:pt x="13" y="46"/>
                    <a:pt x="11" y="115"/>
                    <a:pt x="0" y="116"/>
                  </a:cubicBezTo>
                  <a:cubicBezTo>
                    <a:pt x="3" y="116"/>
                    <a:pt x="6" y="116"/>
                    <a:pt x="9" y="116"/>
                  </a:cubicBezTo>
                  <a:cubicBezTo>
                    <a:pt x="8" y="116"/>
                    <a:pt x="8" y="116"/>
                    <a:pt x="8" y="116"/>
                  </a:cubicBezTo>
                  <a:cubicBezTo>
                    <a:pt x="20" y="115"/>
                    <a:pt x="21" y="55"/>
                    <a:pt x="22" y="31"/>
                  </a:cubicBezTo>
                  <a:cubicBezTo>
                    <a:pt x="22" y="29"/>
                    <a:pt x="26" y="3"/>
                    <a:pt x="40" y="2"/>
                  </a:cubicBezTo>
                  <a:cubicBezTo>
                    <a:pt x="43" y="2"/>
                    <a:pt x="50" y="1"/>
                    <a:pt x="49" y="0"/>
                  </a:cubicBezTo>
                  <a:cubicBezTo>
                    <a:pt x="44" y="0"/>
                    <a:pt x="38" y="0"/>
                    <a:pt x="31" y="1"/>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8" name="Freeform 35"/>
            <p:cNvSpPr>
              <a:spLocks/>
            </p:cNvSpPr>
            <p:nvPr/>
          </p:nvSpPr>
          <p:spPr bwMode="gray">
            <a:xfrm>
              <a:off x="8890300" y="4850133"/>
              <a:ext cx="87313" cy="55562"/>
            </a:xfrm>
            <a:custGeom>
              <a:avLst/>
              <a:gdLst>
                <a:gd name="T0" fmla="*/ 63 w 63"/>
                <a:gd name="T1" fmla="*/ 36 h 41"/>
                <a:gd name="T2" fmla="*/ 57 w 63"/>
                <a:gd name="T3" fmla="*/ 41 h 41"/>
                <a:gd name="T4" fmla="*/ 6 w 63"/>
                <a:gd name="T5" fmla="*/ 41 h 41"/>
                <a:gd name="T6" fmla="*/ 0 w 63"/>
                <a:gd name="T7" fmla="*/ 36 h 41"/>
                <a:gd name="T8" fmla="*/ 0 w 63"/>
                <a:gd name="T9" fmla="*/ 6 h 41"/>
                <a:gd name="T10" fmla="*/ 6 w 63"/>
                <a:gd name="T11" fmla="*/ 0 h 41"/>
                <a:gd name="T12" fmla="*/ 57 w 63"/>
                <a:gd name="T13" fmla="*/ 0 h 41"/>
                <a:gd name="T14" fmla="*/ 63 w 63"/>
                <a:gd name="T15" fmla="*/ 6 h 41"/>
                <a:gd name="T16" fmla="*/ 63 w 63"/>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1">
                  <a:moveTo>
                    <a:pt x="63" y="36"/>
                  </a:moveTo>
                  <a:cubicBezTo>
                    <a:pt x="63" y="39"/>
                    <a:pt x="60" y="41"/>
                    <a:pt x="57" y="41"/>
                  </a:cubicBezTo>
                  <a:cubicBezTo>
                    <a:pt x="6" y="41"/>
                    <a:pt x="6" y="41"/>
                    <a:pt x="6" y="41"/>
                  </a:cubicBezTo>
                  <a:cubicBezTo>
                    <a:pt x="3" y="41"/>
                    <a:pt x="0" y="39"/>
                    <a:pt x="0" y="36"/>
                  </a:cubicBezTo>
                  <a:cubicBezTo>
                    <a:pt x="0" y="6"/>
                    <a:pt x="0" y="6"/>
                    <a:pt x="0" y="6"/>
                  </a:cubicBezTo>
                  <a:cubicBezTo>
                    <a:pt x="0" y="3"/>
                    <a:pt x="3" y="0"/>
                    <a:pt x="6" y="0"/>
                  </a:cubicBezTo>
                  <a:cubicBezTo>
                    <a:pt x="57" y="0"/>
                    <a:pt x="57" y="0"/>
                    <a:pt x="57" y="0"/>
                  </a:cubicBezTo>
                  <a:cubicBezTo>
                    <a:pt x="60" y="0"/>
                    <a:pt x="63" y="3"/>
                    <a:pt x="63" y="6"/>
                  </a:cubicBezTo>
                  <a:lnTo>
                    <a:pt x="63" y="36"/>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9" name="Freeform 36"/>
            <p:cNvSpPr>
              <a:spLocks/>
            </p:cNvSpPr>
            <p:nvPr/>
          </p:nvSpPr>
          <p:spPr bwMode="gray">
            <a:xfrm>
              <a:off x="8960150" y="4897758"/>
              <a:ext cx="19050" cy="20637"/>
            </a:xfrm>
            <a:custGeom>
              <a:avLst/>
              <a:gdLst>
                <a:gd name="T0" fmla="*/ 0 w 14"/>
                <a:gd name="T1" fmla="*/ 10 h 15"/>
                <a:gd name="T2" fmla="*/ 0 w 14"/>
                <a:gd name="T3" fmla="*/ 10 h 15"/>
                <a:gd name="T4" fmla="*/ 1 w 14"/>
                <a:gd name="T5" fmla="*/ 12 h 15"/>
                <a:gd name="T6" fmla="*/ 6 w 14"/>
                <a:gd name="T7" fmla="*/ 15 h 15"/>
                <a:gd name="T8" fmla="*/ 8 w 14"/>
                <a:gd name="T9" fmla="*/ 14 h 15"/>
                <a:gd name="T10" fmla="*/ 9 w 14"/>
                <a:gd name="T11" fmla="*/ 13 h 15"/>
                <a:gd name="T12" fmla="*/ 11 w 14"/>
                <a:gd name="T13" fmla="*/ 12 h 15"/>
                <a:gd name="T14" fmla="*/ 11 w 14"/>
                <a:gd name="T15" fmla="*/ 10 h 15"/>
                <a:gd name="T16" fmla="*/ 13 w 14"/>
                <a:gd name="T17" fmla="*/ 9 h 15"/>
                <a:gd name="T18" fmla="*/ 12 w 14"/>
                <a:gd name="T19" fmla="*/ 6 h 15"/>
                <a:gd name="T20" fmla="*/ 11 w 14"/>
                <a:gd name="T21" fmla="*/ 6 h 15"/>
                <a:gd name="T22" fmla="*/ 13 w 14"/>
                <a:gd name="T23" fmla="*/ 5 h 15"/>
                <a:gd name="T24" fmla="*/ 13 w 14"/>
                <a:gd name="T25" fmla="*/ 3 h 15"/>
                <a:gd name="T26" fmla="*/ 8 w 14"/>
                <a:gd name="T27" fmla="*/ 0 h 15"/>
                <a:gd name="T28" fmla="*/ 6 w 14"/>
                <a:gd name="T29" fmla="*/ 0 h 15"/>
                <a:gd name="T30" fmla="*/ 0 w 14"/>
                <a:gd name="T31"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5">
                  <a:moveTo>
                    <a:pt x="0" y="10"/>
                  </a:moveTo>
                  <a:cubicBezTo>
                    <a:pt x="0" y="10"/>
                    <a:pt x="0" y="10"/>
                    <a:pt x="0" y="10"/>
                  </a:cubicBezTo>
                  <a:cubicBezTo>
                    <a:pt x="0" y="11"/>
                    <a:pt x="0" y="11"/>
                    <a:pt x="1" y="12"/>
                  </a:cubicBezTo>
                  <a:cubicBezTo>
                    <a:pt x="6" y="15"/>
                    <a:pt x="6" y="15"/>
                    <a:pt x="6" y="15"/>
                  </a:cubicBezTo>
                  <a:cubicBezTo>
                    <a:pt x="7" y="15"/>
                    <a:pt x="8" y="15"/>
                    <a:pt x="8" y="14"/>
                  </a:cubicBezTo>
                  <a:cubicBezTo>
                    <a:pt x="9" y="14"/>
                    <a:pt x="9" y="13"/>
                    <a:pt x="9" y="13"/>
                  </a:cubicBezTo>
                  <a:cubicBezTo>
                    <a:pt x="9" y="13"/>
                    <a:pt x="10" y="13"/>
                    <a:pt x="11" y="12"/>
                  </a:cubicBezTo>
                  <a:cubicBezTo>
                    <a:pt x="11" y="11"/>
                    <a:pt x="11" y="10"/>
                    <a:pt x="11" y="10"/>
                  </a:cubicBezTo>
                  <a:cubicBezTo>
                    <a:pt x="11" y="10"/>
                    <a:pt x="12" y="10"/>
                    <a:pt x="13" y="9"/>
                  </a:cubicBezTo>
                  <a:cubicBezTo>
                    <a:pt x="13" y="8"/>
                    <a:pt x="13" y="7"/>
                    <a:pt x="12" y="6"/>
                  </a:cubicBezTo>
                  <a:cubicBezTo>
                    <a:pt x="11" y="6"/>
                    <a:pt x="11" y="6"/>
                    <a:pt x="11" y="6"/>
                  </a:cubicBezTo>
                  <a:cubicBezTo>
                    <a:pt x="12" y="6"/>
                    <a:pt x="13" y="6"/>
                    <a:pt x="13" y="5"/>
                  </a:cubicBezTo>
                  <a:cubicBezTo>
                    <a:pt x="14" y="4"/>
                    <a:pt x="14" y="3"/>
                    <a:pt x="13" y="3"/>
                  </a:cubicBezTo>
                  <a:cubicBezTo>
                    <a:pt x="8" y="0"/>
                    <a:pt x="8" y="0"/>
                    <a:pt x="8" y="0"/>
                  </a:cubicBezTo>
                  <a:cubicBezTo>
                    <a:pt x="7" y="0"/>
                    <a:pt x="6" y="0"/>
                    <a:pt x="6" y="0"/>
                  </a:cubicBezTo>
                  <a:cubicBezTo>
                    <a:pt x="2" y="2"/>
                    <a:pt x="0" y="10"/>
                    <a:pt x="0" y="10"/>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0" name="Freeform 37"/>
            <p:cNvSpPr>
              <a:spLocks/>
            </p:cNvSpPr>
            <p:nvPr/>
          </p:nvSpPr>
          <p:spPr bwMode="gray">
            <a:xfrm>
              <a:off x="8960150" y="4892995"/>
              <a:ext cx="15875" cy="6350"/>
            </a:xfrm>
            <a:custGeom>
              <a:avLst/>
              <a:gdLst>
                <a:gd name="T0" fmla="*/ 0 w 11"/>
                <a:gd name="T1" fmla="*/ 2 h 4"/>
                <a:gd name="T2" fmla="*/ 2 w 11"/>
                <a:gd name="T3" fmla="*/ 0 h 4"/>
                <a:gd name="T4" fmla="*/ 10 w 11"/>
                <a:gd name="T5" fmla="*/ 0 h 4"/>
                <a:gd name="T6" fmla="*/ 11 w 11"/>
                <a:gd name="T7" fmla="*/ 2 h 4"/>
                <a:gd name="T8" fmla="*/ 11 w 11"/>
                <a:gd name="T9" fmla="*/ 2 h 4"/>
                <a:gd name="T10" fmla="*/ 10 w 11"/>
                <a:gd name="T11" fmla="*/ 4 h 4"/>
                <a:gd name="T12" fmla="*/ 2 w 11"/>
                <a:gd name="T13" fmla="*/ 4 h 4"/>
                <a:gd name="T14" fmla="*/ 0 w 1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0" y="2"/>
                  </a:moveTo>
                  <a:cubicBezTo>
                    <a:pt x="0" y="1"/>
                    <a:pt x="1" y="0"/>
                    <a:pt x="2" y="0"/>
                  </a:cubicBezTo>
                  <a:cubicBezTo>
                    <a:pt x="10" y="0"/>
                    <a:pt x="10" y="0"/>
                    <a:pt x="10" y="0"/>
                  </a:cubicBezTo>
                  <a:cubicBezTo>
                    <a:pt x="11" y="0"/>
                    <a:pt x="11" y="1"/>
                    <a:pt x="11" y="2"/>
                  </a:cubicBezTo>
                  <a:cubicBezTo>
                    <a:pt x="11" y="2"/>
                    <a:pt x="11" y="2"/>
                    <a:pt x="11" y="2"/>
                  </a:cubicBezTo>
                  <a:cubicBezTo>
                    <a:pt x="11" y="3"/>
                    <a:pt x="10" y="4"/>
                    <a:pt x="10" y="4"/>
                  </a:cubicBezTo>
                  <a:cubicBezTo>
                    <a:pt x="2" y="4"/>
                    <a:pt x="2" y="4"/>
                    <a:pt x="2" y="4"/>
                  </a:cubicBezTo>
                  <a:cubicBezTo>
                    <a:pt x="1" y="4"/>
                    <a:pt x="0" y="3"/>
                    <a:pt x="0" y="2"/>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1" name="Freeform 38"/>
            <p:cNvSpPr>
              <a:spLocks/>
            </p:cNvSpPr>
            <p:nvPr/>
          </p:nvSpPr>
          <p:spPr bwMode="gray">
            <a:xfrm>
              <a:off x="8893475" y="4797745"/>
              <a:ext cx="77788" cy="115887"/>
            </a:xfrm>
            <a:custGeom>
              <a:avLst/>
              <a:gdLst>
                <a:gd name="T0" fmla="*/ 48 w 57"/>
                <a:gd name="T1" fmla="*/ 84 h 84"/>
                <a:gd name="T2" fmla="*/ 42 w 57"/>
                <a:gd name="T3" fmla="*/ 82 h 84"/>
                <a:gd name="T4" fmla="*/ 18 w 57"/>
                <a:gd name="T5" fmla="*/ 59 h 84"/>
                <a:gd name="T6" fmla="*/ 1 w 57"/>
                <a:gd name="T7" fmla="*/ 11 h 84"/>
                <a:gd name="T8" fmla="*/ 6 w 57"/>
                <a:gd name="T9" fmla="*/ 1 h 84"/>
                <a:gd name="T10" fmla="*/ 16 w 57"/>
                <a:gd name="T11" fmla="*/ 6 h 84"/>
                <a:gd name="T12" fmla="*/ 32 w 57"/>
                <a:gd name="T13" fmla="*/ 50 h 84"/>
                <a:gd name="T14" fmla="*/ 53 w 57"/>
                <a:gd name="T15" fmla="*/ 70 h 84"/>
                <a:gd name="T16" fmla="*/ 54 w 57"/>
                <a:gd name="T17" fmla="*/ 81 h 84"/>
                <a:gd name="T18" fmla="*/ 48 w 57"/>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84">
                  <a:moveTo>
                    <a:pt x="48" y="84"/>
                  </a:moveTo>
                  <a:cubicBezTo>
                    <a:pt x="46" y="84"/>
                    <a:pt x="44" y="83"/>
                    <a:pt x="42" y="82"/>
                  </a:cubicBezTo>
                  <a:cubicBezTo>
                    <a:pt x="18" y="59"/>
                    <a:pt x="18" y="59"/>
                    <a:pt x="18" y="59"/>
                  </a:cubicBezTo>
                  <a:cubicBezTo>
                    <a:pt x="1" y="11"/>
                    <a:pt x="1" y="11"/>
                    <a:pt x="1" y="11"/>
                  </a:cubicBezTo>
                  <a:cubicBezTo>
                    <a:pt x="0" y="7"/>
                    <a:pt x="2" y="2"/>
                    <a:pt x="6" y="1"/>
                  </a:cubicBezTo>
                  <a:cubicBezTo>
                    <a:pt x="10" y="0"/>
                    <a:pt x="15" y="2"/>
                    <a:pt x="16" y="6"/>
                  </a:cubicBezTo>
                  <a:cubicBezTo>
                    <a:pt x="32" y="50"/>
                    <a:pt x="32" y="50"/>
                    <a:pt x="32" y="50"/>
                  </a:cubicBezTo>
                  <a:cubicBezTo>
                    <a:pt x="53" y="70"/>
                    <a:pt x="53" y="70"/>
                    <a:pt x="53" y="70"/>
                  </a:cubicBezTo>
                  <a:cubicBezTo>
                    <a:pt x="57" y="73"/>
                    <a:pt x="57" y="78"/>
                    <a:pt x="54" y="81"/>
                  </a:cubicBezTo>
                  <a:cubicBezTo>
                    <a:pt x="52" y="83"/>
                    <a:pt x="50" y="84"/>
                    <a:pt x="48"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2" name="Freeform 39"/>
            <p:cNvSpPr>
              <a:spLocks/>
            </p:cNvSpPr>
            <p:nvPr/>
          </p:nvSpPr>
          <p:spPr bwMode="gray">
            <a:xfrm>
              <a:off x="8893475" y="4799333"/>
              <a:ext cx="69850" cy="114300"/>
            </a:xfrm>
            <a:custGeom>
              <a:avLst/>
              <a:gdLst>
                <a:gd name="T0" fmla="*/ 48 w 51"/>
                <a:gd name="T1" fmla="*/ 76 h 82"/>
                <a:gd name="T2" fmla="*/ 23 w 51"/>
                <a:gd name="T3" fmla="*/ 53 h 82"/>
                <a:gd name="T4" fmla="*/ 5 w 51"/>
                <a:gd name="T5" fmla="*/ 2 h 82"/>
                <a:gd name="T6" fmla="*/ 4 w 51"/>
                <a:gd name="T7" fmla="*/ 0 h 82"/>
                <a:gd name="T8" fmla="*/ 1 w 51"/>
                <a:gd name="T9" fmla="*/ 9 h 82"/>
                <a:gd name="T10" fmla="*/ 18 w 51"/>
                <a:gd name="T11" fmla="*/ 57 h 82"/>
                <a:gd name="T12" fmla="*/ 42 w 51"/>
                <a:gd name="T13" fmla="*/ 80 h 82"/>
                <a:gd name="T14" fmla="*/ 48 w 51"/>
                <a:gd name="T15" fmla="*/ 82 h 82"/>
                <a:gd name="T16" fmla="*/ 51 w 51"/>
                <a:gd name="T17" fmla="*/ 81 h 82"/>
                <a:gd name="T18" fmla="*/ 48 w 51"/>
                <a:gd name="T19"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2">
                  <a:moveTo>
                    <a:pt x="48" y="76"/>
                  </a:moveTo>
                  <a:cubicBezTo>
                    <a:pt x="23" y="53"/>
                    <a:pt x="23" y="53"/>
                    <a:pt x="23" y="53"/>
                  </a:cubicBezTo>
                  <a:cubicBezTo>
                    <a:pt x="5" y="2"/>
                    <a:pt x="5" y="2"/>
                    <a:pt x="5" y="2"/>
                  </a:cubicBezTo>
                  <a:cubicBezTo>
                    <a:pt x="5" y="1"/>
                    <a:pt x="5" y="1"/>
                    <a:pt x="4" y="0"/>
                  </a:cubicBezTo>
                  <a:cubicBezTo>
                    <a:pt x="1" y="2"/>
                    <a:pt x="0" y="6"/>
                    <a:pt x="1" y="9"/>
                  </a:cubicBezTo>
                  <a:cubicBezTo>
                    <a:pt x="18" y="57"/>
                    <a:pt x="18" y="57"/>
                    <a:pt x="18" y="57"/>
                  </a:cubicBezTo>
                  <a:cubicBezTo>
                    <a:pt x="42" y="80"/>
                    <a:pt x="42" y="80"/>
                    <a:pt x="42" y="80"/>
                  </a:cubicBezTo>
                  <a:cubicBezTo>
                    <a:pt x="44" y="81"/>
                    <a:pt x="46" y="82"/>
                    <a:pt x="48" y="82"/>
                  </a:cubicBezTo>
                  <a:cubicBezTo>
                    <a:pt x="49" y="82"/>
                    <a:pt x="50" y="82"/>
                    <a:pt x="51" y="81"/>
                  </a:cubicBezTo>
                  <a:cubicBezTo>
                    <a:pt x="51" y="79"/>
                    <a:pt x="50" y="78"/>
                    <a:pt x="48" y="76"/>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3" name="Freeform 40"/>
            <p:cNvSpPr>
              <a:spLocks/>
            </p:cNvSpPr>
            <p:nvPr/>
          </p:nvSpPr>
          <p:spPr bwMode="gray">
            <a:xfrm>
              <a:off x="8869662" y="4696145"/>
              <a:ext cx="73025" cy="73025"/>
            </a:xfrm>
            <a:custGeom>
              <a:avLst/>
              <a:gdLst>
                <a:gd name="T0" fmla="*/ 49 w 53"/>
                <a:gd name="T1" fmla="*/ 11 h 53"/>
                <a:gd name="T2" fmla="*/ 42 w 53"/>
                <a:gd name="T3" fmla="*/ 6 h 53"/>
                <a:gd name="T4" fmla="*/ 40 w 53"/>
                <a:gd name="T5" fmla="*/ 6 h 53"/>
                <a:gd name="T6" fmla="*/ 33 w 53"/>
                <a:gd name="T7" fmla="*/ 1 h 53"/>
                <a:gd name="T8" fmla="*/ 29 w 53"/>
                <a:gd name="T9" fmla="*/ 3 h 53"/>
                <a:gd name="T10" fmla="*/ 23 w 53"/>
                <a:gd name="T11" fmla="*/ 0 h 53"/>
                <a:gd name="T12" fmla="*/ 15 w 53"/>
                <a:gd name="T13" fmla="*/ 4 h 53"/>
                <a:gd name="T14" fmla="*/ 14 w 53"/>
                <a:gd name="T15" fmla="*/ 4 h 53"/>
                <a:gd name="T16" fmla="*/ 6 w 53"/>
                <a:gd name="T17" fmla="*/ 12 h 53"/>
                <a:gd name="T18" fmla="*/ 6 w 53"/>
                <a:gd name="T19" fmla="*/ 13 h 53"/>
                <a:gd name="T20" fmla="*/ 0 w 53"/>
                <a:gd name="T21" fmla="*/ 21 h 53"/>
                <a:gd name="T22" fmla="*/ 1 w 53"/>
                <a:gd name="T23" fmla="*/ 25 h 53"/>
                <a:gd name="T24" fmla="*/ 0 w 53"/>
                <a:gd name="T25" fmla="*/ 30 h 53"/>
                <a:gd name="T26" fmla="*/ 4 w 53"/>
                <a:gd name="T27" fmla="*/ 37 h 53"/>
                <a:gd name="T28" fmla="*/ 4 w 53"/>
                <a:gd name="T29" fmla="*/ 38 h 53"/>
                <a:gd name="T30" fmla="*/ 3 w 53"/>
                <a:gd name="T31" fmla="*/ 39 h 53"/>
                <a:gd name="T32" fmla="*/ 11 w 53"/>
                <a:gd name="T33" fmla="*/ 48 h 53"/>
                <a:gd name="T34" fmla="*/ 11 w 53"/>
                <a:gd name="T35" fmla="*/ 48 h 53"/>
                <a:gd name="T36" fmla="*/ 16 w 53"/>
                <a:gd name="T37" fmla="*/ 52 h 53"/>
                <a:gd name="T38" fmla="*/ 19 w 53"/>
                <a:gd name="T39" fmla="*/ 52 h 53"/>
                <a:gd name="T40" fmla="*/ 22 w 53"/>
                <a:gd name="T41" fmla="*/ 53 h 53"/>
                <a:gd name="T42" fmla="*/ 22 w 53"/>
                <a:gd name="T43" fmla="*/ 53 h 53"/>
                <a:gd name="T44" fmla="*/ 22 w 53"/>
                <a:gd name="T45" fmla="*/ 53 h 53"/>
                <a:gd name="T46" fmla="*/ 26 w 53"/>
                <a:gd name="T47" fmla="*/ 50 h 53"/>
                <a:gd name="T48" fmla="*/ 31 w 53"/>
                <a:gd name="T49" fmla="*/ 49 h 53"/>
                <a:gd name="T50" fmla="*/ 31 w 53"/>
                <a:gd name="T51" fmla="*/ 40 h 53"/>
                <a:gd name="T52" fmla="*/ 38 w 53"/>
                <a:gd name="T53" fmla="*/ 39 h 53"/>
                <a:gd name="T54" fmla="*/ 38 w 53"/>
                <a:gd name="T55" fmla="*/ 31 h 53"/>
                <a:gd name="T56" fmla="*/ 43 w 53"/>
                <a:gd name="T57" fmla="*/ 30 h 53"/>
                <a:gd name="T58" fmla="*/ 45 w 53"/>
                <a:gd name="T59" fmla="*/ 26 h 53"/>
                <a:gd name="T60" fmla="*/ 49 w 53"/>
                <a:gd name="T61" fmla="*/ 26 h 53"/>
                <a:gd name="T62" fmla="*/ 49 w 53"/>
                <a:gd name="T63" fmla="*/ 26 h 53"/>
                <a:gd name="T64" fmla="*/ 53 w 53"/>
                <a:gd name="T65" fmla="*/ 17 h 53"/>
                <a:gd name="T66" fmla="*/ 49 w 53"/>
                <a:gd name="T67"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53">
                  <a:moveTo>
                    <a:pt x="49" y="11"/>
                  </a:moveTo>
                  <a:cubicBezTo>
                    <a:pt x="48" y="8"/>
                    <a:pt x="45" y="6"/>
                    <a:pt x="42" y="6"/>
                  </a:cubicBezTo>
                  <a:cubicBezTo>
                    <a:pt x="41" y="6"/>
                    <a:pt x="41" y="6"/>
                    <a:pt x="40" y="6"/>
                  </a:cubicBezTo>
                  <a:cubicBezTo>
                    <a:pt x="39" y="3"/>
                    <a:pt x="36" y="1"/>
                    <a:pt x="33" y="1"/>
                  </a:cubicBezTo>
                  <a:cubicBezTo>
                    <a:pt x="32" y="1"/>
                    <a:pt x="30" y="2"/>
                    <a:pt x="29" y="3"/>
                  </a:cubicBezTo>
                  <a:cubicBezTo>
                    <a:pt x="27" y="1"/>
                    <a:pt x="25" y="0"/>
                    <a:pt x="23" y="0"/>
                  </a:cubicBezTo>
                  <a:cubicBezTo>
                    <a:pt x="19" y="0"/>
                    <a:pt x="16" y="2"/>
                    <a:pt x="15" y="4"/>
                  </a:cubicBezTo>
                  <a:cubicBezTo>
                    <a:pt x="14" y="4"/>
                    <a:pt x="14" y="4"/>
                    <a:pt x="14" y="4"/>
                  </a:cubicBezTo>
                  <a:cubicBezTo>
                    <a:pt x="10" y="4"/>
                    <a:pt x="6" y="8"/>
                    <a:pt x="6" y="12"/>
                  </a:cubicBezTo>
                  <a:cubicBezTo>
                    <a:pt x="6" y="13"/>
                    <a:pt x="6" y="13"/>
                    <a:pt x="6" y="13"/>
                  </a:cubicBezTo>
                  <a:cubicBezTo>
                    <a:pt x="3" y="14"/>
                    <a:pt x="0" y="17"/>
                    <a:pt x="0" y="21"/>
                  </a:cubicBezTo>
                  <a:cubicBezTo>
                    <a:pt x="0" y="22"/>
                    <a:pt x="1" y="24"/>
                    <a:pt x="1" y="25"/>
                  </a:cubicBezTo>
                  <a:cubicBezTo>
                    <a:pt x="0" y="26"/>
                    <a:pt x="0" y="28"/>
                    <a:pt x="0" y="30"/>
                  </a:cubicBezTo>
                  <a:cubicBezTo>
                    <a:pt x="0" y="33"/>
                    <a:pt x="1" y="36"/>
                    <a:pt x="4" y="37"/>
                  </a:cubicBezTo>
                  <a:cubicBezTo>
                    <a:pt x="4" y="38"/>
                    <a:pt x="4" y="38"/>
                    <a:pt x="4" y="38"/>
                  </a:cubicBezTo>
                  <a:cubicBezTo>
                    <a:pt x="3" y="38"/>
                    <a:pt x="3" y="39"/>
                    <a:pt x="3" y="39"/>
                  </a:cubicBezTo>
                  <a:cubicBezTo>
                    <a:pt x="3" y="44"/>
                    <a:pt x="7" y="47"/>
                    <a:pt x="11" y="48"/>
                  </a:cubicBezTo>
                  <a:cubicBezTo>
                    <a:pt x="11" y="48"/>
                    <a:pt x="11" y="48"/>
                    <a:pt x="11" y="48"/>
                  </a:cubicBezTo>
                  <a:cubicBezTo>
                    <a:pt x="11" y="50"/>
                    <a:pt x="14" y="52"/>
                    <a:pt x="16" y="52"/>
                  </a:cubicBezTo>
                  <a:cubicBezTo>
                    <a:pt x="17" y="52"/>
                    <a:pt x="18" y="52"/>
                    <a:pt x="19" y="52"/>
                  </a:cubicBezTo>
                  <a:cubicBezTo>
                    <a:pt x="20" y="52"/>
                    <a:pt x="21" y="53"/>
                    <a:pt x="22" y="53"/>
                  </a:cubicBezTo>
                  <a:cubicBezTo>
                    <a:pt x="22" y="53"/>
                    <a:pt x="22" y="53"/>
                    <a:pt x="22" y="53"/>
                  </a:cubicBezTo>
                  <a:cubicBezTo>
                    <a:pt x="22" y="53"/>
                    <a:pt x="22" y="53"/>
                    <a:pt x="22" y="53"/>
                  </a:cubicBezTo>
                  <a:cubicBezTo>
                    <a:pt x="24" y="52"/>
                    <a:pt x="25" y="51"/>
                    <a:pt x="26" y="50"/>
                  </a:cubicBezTo>
                  <a:cubicBezTo>
                    <a:pt x="27" y="50"/>
                    <a:pt x="29" y="50"/>
                    <a:pt x="31" y="49"/>
                  </a:cubicBezTo>
                  <a:cubicBezTo>
                    <a:pt x="39" y="46"/>
                    <a:pt x="32" y="45"/>
                    <a:pt x="31" y="40"/>
                  </a:cubicBezTo>
                  <a:cubicBezTo>
                    <a:pt x="31" y="35"/>
                    <a:pt x="36" y="40"/>
                    <a:pt x="38" y="39"/>
                  </a:cubicBezTo>
                  <a:cubicBezTo>
                    <a:pt x="40" y="39"/>
                    <a:pt x="38" y="35"/>
                    <a:pt x="38" y="31"/>
                  </a:cubicBezTo>
                  <a:cubicBezTo>
                    <a:pt x="37" y="27"/>
                    <a:pt x="39" y="30"/>
                    <a:pt x="43" y="30"/>
                  </a:cubicBezTo>
                  <a:cubicBezTo>
                    <a:pt x="46" y="29"/>
                    <a:pt x="46" y="28"/>
                    <a:pt x="45" y="26"/>
                  </a:cubicBezTo>
                  <a:cubicBezTo>
                    <a:pt x="47" y="26"/>
                    <a:pt x="48" y="26"/>
                    <a:pt x="49" y="26"/>
                  </a:cubicBezTo>
                  <a:cubicBezTo>
                    <a:pt x="49" y="26"/>
                    <a:pt x="49" y="26"/>
                    <a:pt x="49" y="26"/>
                  </a:cubicBezTo>
                  <a:cubicBezTo>
                    <a:pt x="52" y="24"/>
                    <a:pt x="53" y="20"/>
                    <a:pt x="53" y="17"/>
                  </a:cubicBezTo>
                  <a:cubicBezTo>
                    <a:pt x="52" y="14"/>
                    <a:pt x="51" y="13"/>
                    <a:pt x="49"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4" name="Freeform 41"/>
            <p:cNvSpPr>
              <a:spLocks/>
            </p:cNvSpPr>
            <p:nvPr/>
          </p:nvSpPr>
          <p:spPr bwMode="gray">
            <a:xfrm>
              <a:off x="8861725" y="4683445"/>
              <a:ext cx="82550" cy="65087"/>
            </a:xfrm>
            <a:custGeom>
              <a:avLst/>
              <a:gdLst>
                <a:gd name="T0" fmla="*/ 60 w 60"/>
                <a:gd name="T1" fmla="*/ 26 h 47"/>
                <a:gd name="T2" fmla="*/ 59 w 60"/>
                <a:gd name="T3" fmla="*/ 21 h 47"/>
                <a:gd name="T4" fmla="*/ 22 w 60"/>
                <a:gd name="T5" fmla="*/ 6 h 47"/>
                <a:gd name="T6" fmla="*/ 6 w 60"/>
                <a:gd name="T7" fmla="*/ 43 h 47"/>
                <a:gd name="T8" fmla="*/ 8 w 60"/>
                <a:gd name="T9" fmla="*/ 47 h 47"/>
                <a:gd name="T10" fmla="*/ 60 w 60"/>
                <a:gd name="T11" fmla="*/ 26 h 47"/>
              </a:gdLst>
              <a:ahLst/>
              <a:cxnLst>
                <a:cxn ang="0">
                  <a:pos x="T0" y="T1"/>
                </a:cxn>
                <a:cxn ang="0">
                  <a:pos x="T2" y="T3"/>
                </a:cxn>
                <a:cxn ang="0">
                  <a:pos x="T4" y="T5"/>
                </a:cxn>
                <a:cxn ang="0">
                  <a:pos x="T6" y="T7"/>
                </a:cxn>
                <a:cxn ang="0">
                  <a:pos x="T8" y="T9"/>
                </a:cxn>
                <a:cxn ang="0">
                  <a:pos x="T10" y="T11"/>
                </a:cxn>
              </a:cxnLst>
              <a:rect l="0" t="0" r="r" b="b"/>
              <a:pathLst>
                <a:path w="60" h="47">
                  <a:moveTo>
                    <a:pt x="60" y="26"/>
                  </a:moveTo>
                  <a:cubicBezTo>
                    <a:pt x="60" y="24"/>
                    <a:pt x="59" y="23"/>
                    <a:pt x="59" y="21"/>
                  </a:cubicBezTo>
                  <a:cubicBezTo>
                    <a:pt x="53" y="7"/>
                    <a:pt x="36" y="0"/>
                    <a:pt x="22" y="6"/>
                  </a:cubicBezTo>
                  <a:cubicBezTo>
                    <a:pt x="7" y="12"/>
                    <a:pt x="0" y="29"/>
                    <a:pt x="6" y="43"/>
                  </a:cubicBezTo>
                  <a:cubicBezTo>
                    <a:pt x="7" y="44"/>
                    <a:pt x="7" y="46"/>
                    <a:pt x="8" y="47"/>
                  </a:cubicBezTo>
                  <a:lnTo>
                    <a:pt x="60" y="26"/>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5" name="Freeform 42"/>
            <p:cNvSpPr>
              <a:spLocks/>
            </p:cNvSpPr>
            <p:nvPr/>
          </p:nvSpPr>
          <p:spPr bwMode="gray">
            <a:xfrm>
              <a:off x="8885537" y="4683445"/>
              <a:ext cx="58738" cy="38100"/>
            </a:xfrm>
            <a:custGeom>
              <a:avLst/>
              <a:gdLst>
                <a:gd name="T0" fmla="*/ 34 w 42"/>
                <a:gd name="T1" fmla="*/ 24 h 28"/>
                <a:gd name="T2" fmla="*/ 35 w 42"/>
                <a:gd name="T3" fmla="*/ 28 h 28"/>
                <a:gd name="T4" fmla="*/ 42 w 42"/>
                <a:gd name="T5" fmla="*/ 26 h 28"/>
                <a:gd name="T6" fmla="*/ 41 w 42"/>
                <a:gd name="T7" fmla="*/ 21 h 28"/>
                <a:gd name="T8" fmla="*/ 4 w 42"/>
                <a:gd name="T9" fmla="*/ 6 h 28"/>
                <a:gd name="T10" fmla="*/ 0 w 42"/>
                <a:gd name="T11" fmla="*/ 8 h 28"/>
                <a:gd name="T12" fmla="*/ 34 w 42"/>
                <a:gd name="T13" fmla="*/ 24 h 28"/>
              </a:gdLst>
              <a:ahLst/>
              <a:cxnLst>
                <a:cxn ang="0">
                  <a:pos x="T0" y="T1"/>
                </a:cxn>
                <a:cxn ang="0">
                  <a:pos x="T2" y="T3"/>
                </a:cxn>
                <a:cxn ang="0">
                  <a:pos x="T4" y="T5"/>
                </a:cxn>
                <a:cxn ang="0">
                  <a:pos x="T6" y="T7"/>
                </a:cxn>
                <a:cxn ang="0">
                  <a:pos x="T8" y="T9"/>
                </a:cxn>
                <a:cxn ang="0">
                  <a:pos x="T10" y="T11"/>
                </a:cxn>
                <a:cxn ang="0">
                  <a:pos x="T12" y="T13"/>
                </a:cxn>
              </a:cxnLst>
              <a:rect l="0" t="0" r="r" b="b"/>
              <a:pathLst>
                <a:path w="42" h="28">
                  <a:moveTo>
                    <a:pt x="34" y="24"/>
                  </a:moveTo>
                  <a:cubicBezTo>
                    <a:pt x="34" y="26"/>
                    <a:pt x="34" y="27"/>
                    <a:pt x="35" y="28"/>
                  </a:cubicBezTo>
                  <a:cubicBezTo>
                    <a:pt x="42" y="26"/>
                    <a:pt x="42" y="26"/>
                    <a:pt x="42" y="26"/>
                  </a:cubicBezTo>
                  <a:cubicBezTo>
                    <a:pt x="42" y="24"/>
                    <a:pt x="41" y="23"/>
                    <a:pt x="41" y="21"/>
                  </a:cubicBezTo>
                  <a:cubicBezTo>
                    <a:pt x="35" y="7"/>
                    <a:pt x="18" y="0"/>
                    <a:pt x="4" y="6"/>
                  </a:cubicBezTo>
                  <a:cubicBezTo>
                    <a:pt x="2" y="7"/>
                    <a:pt x="1" y="7"/>
                    <a:pt x="0" y="8"/>
                  </a:cubicBezTo>
                  <a:cubicBezTo>
                    <a:pt x="14" y="4"/>
                    <a:pt x="28" y="11"/>
                    <a:pt x="34" y="24"/>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6" name="Freeform 43"/>
            <p:cNvSpPr>
              <a:spLocks/>
            </p:cNvSpPr>
            <p:nvPr/>
          </p:nvSpPr>
          <p:spPr bwMode="gray">
            <a:xfrm>
              <a:off x="8864900" y="4692970"/>
              <a:ext cx="26988" cy="55562"/>
            </a:xfrm>
            <a:custGeom>
              <a:avLst/>
              <a:gdLst>
                <a:gd name="T0" fmla="*/ 20 w 20"/>
                <a:gd name="T1" fmla="*/ 0 h 40"/>
                <a:gd name="T2" fmla="*/ 16 w 20"/>
                <a:gd name="T3" fmla="*/ 1 h 40"/>
                <a:gd name="T4" fmla="*/ 3 w 20"/>
                <a:gd name="T5" fmla="*/ 30 h 40"/>
                <a:gd name="T6" fmla="*/ 3 w 20"/>
                <a:gd name="T7" fmla="*/ 30 h 40"/>
                <a:gd name="T8" fmla="*/ 3 w 20"/>
                <a:gd name="T9" fmla="*/ 31 h 40"/>
                <a:gd name="T10" fmla="*/ 4 w 20"/>
                <a:gd name="T11" fmla="*/ 36 h 40"/>
                <a:gd name="T12" fmla="*/ 6 w 20"/>
                <a:gd name="T13" fmla="*/ 40 h 40"/>
                <a:gd name="T14" fmla="*/ 10 w 20"/>
                <a:gd name="T15" fmla="*/ 38 h 40"/>
                <a:gd name="T16" fmla="*/ 13 w 20"/>
                <a:gd name="T17" fmla="*/ 37 h 40"/>
                <a:gd name="T18" fmla="*/ 11 w 20"/>
                <a:gd name="T19" fmla="*/ 33 h 40"/>
                <a:gd name="T20" fmla="*/ 20 w 2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40">
                  <a:moveTo>
                    <a:pt x="20" y="0"/>
                  </a:moveTo>
                  <a:cubicBezTo>
                    <a:pt x="18" y="0"/>
                    <a:pt x="17" y="1"/>
                    <a:pt x="16" y="1"/>
                  </a:cubicBezTo>
                  <a:cubicBezTo>
                    <a:pt x="6" y="7"/>
                    <a:pt x="0" y="19"/>
                    <a:pt x="3" y="30"/>
                  </a:cubicBezTo>
                  <a:cubicBezTo>
                    <a:pt x="3" y="30"/>
                    <a:pt x="3" y="30"/>
                    <a:pt x="3" y="30"/>
                  </a:cubicBezTo>
                  <a:cubicBezTo>
                    <a:pt x="3" y="31"/>
                    <a:pt x="3" y="31"/>
                    <a:pt x="3" y="31"/>
                  </a:cubicBezTo>
                  <a:cubicBezTo>
                    <a:pt x="3" y="33"/>
                    <a:pt x="4" y="34"/>
                    <a:pt x="4" y="36"/>
                  </a:cubicBezTo>
                  <a:cubicBezTo>
                    <a:pt x="5" y="37"/>
                    <a:pt x="6" y="39"/>
                    <a:pt x="6" y="40"/>
                  </a:cubicBezTo>
                  <a:cubicBezTo>
                    <a:pt x="10" y="38"/>
                    <a:pt x="10" y="38"/>
                    <a:pt x="10" y="38"/>
                  </a:cubicBezTo>
                  <a:cubicBezTo>
                    <a:pt x="13" y="37"/>
                    <a:pt x="13" y="37"/>
                    <a:pt x="13" y="37"/>
                  </a:cubicBezTo>
                  <a:cubicBezTo>
                    <a:pt x="13" y="36"/>
                    <a:pt x="12" y="34"/>
                    <a:pt x="11" y="33"/>
                  </a:cubicBezTo>
                  <a:cubicBezTo>
                    <a:pt x="6" y="21"/>
                    <a:pt x="10" y="8"/>
                    <a:pt x="20" y="0"/>
                  </a:cubicBez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7" name="Freeform 44"/>
            <p:cNvSpPr>
              <a:spLocks/>
            </p:cNvSpPr>
            <p:nvPr/>
          </p:nvSpPr>
          <p:spPr bwMode="gray">
            <a:xfrm>
              <a:off x="8864900" y="4708845"/>
              <a:ext cx="84138" cy="39687"/>
            </a:xfrm>
            <a:custGeom>
              <a:avLst/>
              <a:gdLst>
                <a:gd name="T0" fmla="*/ 58 w 61"/>
                <a:gd name="T1" fmla="*/ 0 h 29"/>
                <a:gd name="T2" fmla="*/ 1 w 61"/>
                <a:gd name="T3" fmla="*/ 23 h 29"/>
                <a:gd name="T4" fmla="*/ 1 w 61"/>
                <a:gd name="T5" fmla="*/ 27 h 29"/>
                <a:gd name="T6" fmla="*/ 3 w 61"/>
                <a:gd name="T7" fmla="*/ 29 h 29"/>
                <a:gd name="T8" fmla="*/ 61 w 61"/>
                <a:gd name="T9" fmla="*/ 5 h 29"/>
                <a:gd name="T10" fmla="*/ 61 w 61"/>
                <a:gd name="T11" fmla="*/ 2 h 29"/>
                <a:gd name="T12" fmla="*/ 58 w 6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1" h="29">
                  <a:moveTo>
                    <a:pt x="58" y="0"/>
                  </a:moveTo>
                  <a:cubicBezTo>
                    <a:pt x="1" y="23"/>
                    <a:pt x="1" y="23"/>
                    <a:pt x="1" y="23"/>
                  </a:cubicBezTo>
                  <a:cubicBezTo>
                    <a:pt x="1" y="23"/>
                    <a:pt x="0" y="25"/>
                    <a:pt x="1" y="27"/>
                  </a:cubicBezTo>
                  <a:cubicBezTo>
                    <a:pt x="2" y="28"/>
                    <a:pt x="3" y="29"/>
                    <a:pt x="3" y="29"/>
                  </a:cubicBezTo>
                  <a:cubicBezTo>
                    <a:pt x="61" y="5"/>
                    <a:pt x="61" y="5"/>
                    <a:pt x="61" y="5"/>
                  </a:cubicBezTo>
                  <a:cubicBezTo>
                    <a:pt x="61" y="5"/>
                    <a:pt x="61" y="4"/>
                    <a:pt x="61" y="2"/>
                  </a:cubicBezTo>
                  <a:cubicBezTo>
                    <a:pt x="60" y="0"/>
                    <a:pt x="58" y="0"/>
                    <a:pt x="58" y="0"/>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8" name="Freeform 45"/>
            <p:cNvSpPr>
              <a:spLocks noEditPoints="1"/>
            </p:cNvSpPr>
            <p:nvPr/>
          </p:nvSpPr>
          <p:spPr bwMode="gray">
            <a:xfrm>
              <a:off x="8693450" y="5112070"/>
              <a:ext cx="246063" cy="301625"/>
            </a:xfrm>
            <a:custGeom>
              <a:avLst/>
              <a:gdLst>
                <a:gd name="T0" fmla="*/ 100 w 178"/>
                <a:gd name="T1" fmla="*/ 161 h 219"/>
                <a:gd name="T2" fmla="*/ 175 w 178"/>
                <a:gd name="T3" fmla="*/ 114 h 219"/>
                <a:gd name="T4" fmla="*/ 176 w 178"/>
                <a:gd name="T5" fmla="*/ 113 h 219"/>
                <a:gd name="T6" fmla="*/ 176 w 178"/>
                <a:gd name="T7" fmla="*/ 113 h 219"/>
                <a:gd name="T8" fmla="*/ 177 w 178"/>
                <a:gd name="T9" fmla="*/ 112 h 219"/>
                <a:gd name="T10" fmla="*/ 177 w 178"/>
                <a:gd name="T11" fmla="*/ 110 h 219"/>
                <a:gd name="T12" fmla="*/ 177 w 178"/>
                <a:gd name="T13" fmla="*/ 109 h 219"/>
                <a:gd name="T14" fmla="*/ 177 w 178"/>
                <a:gd name="T15" fmla="*/ 108 h 219"/>
                <a:gd name="T16" fmla="*/ 176 w 178"/>
                <a:gd name="T17" fmla="*/ 107 h 219"/>
                <a:gd name="T18" fmla="*/ 176 w 178"/>
                <a:gd name="T19" fmla="*/ 107 h 219"/>
                <a:gd name="T20" fmla="*/ 175 w 178"/>
                <a:gd name="T21" fmla="*/ 106 h 219"/>
                <a:gd name="T22" fmla="*/ 174 w 178"/>
                <a:gd name="T23" fmla="*/ 105 h 219"/>
                <a:gd name="T24" fmla="*/ 100 w 178"/>
                <a:gd name="T25" fmla="*/ 58 h 219"/>
                <a:gd name="T26" fmla="*/ 176 w 178"/>
                <a:gd name="T27" fmla="*/ 3 h 219"/>
                <a:gd name="T28" fmla="*/ 89 w 178"/>
                <a:gd name="T29" fmla="*/ 51 h 219"/>
                <a:gd name="T30" fmla="*/ 2 w 178"/>
                <a:gd name="T31" fmla="*/ 3 h 219"/>
                <a:gd name="T32" fmla="*/ 78 w 178"/>
                <a:gd name="T33" fmla="*/ 58 h 219"/>
                <a:gd name="T34" fmla="*/ 3 w 178"/>
                <a:gd name="T35" fmla="*/ 105 h 219"/>
                <a:gd name="T36" fmla="*/ 2 w 178"/>
                <a:gd name="T37" fmla="*/ 106 h 219"/>
                <a:gd name="T38" fmla="*/ 2 w 178"/>
                <a:gd name="T39" fmla="*/ 107 h 219"/>
                <a:gd name="T40" fmla="*/ 2 w 178"/>
                <a:gd name="T41" fmla="*/ 107 h 219"/>
                <a:gd name="T42" fmla="*/ 1 w 178"/>
                <a:gd name="T43" fmla="*/ 108 h 219"/>
                <a:gd name="T44" fmla="*/ 1 w 178"/>
                <a:gd name="T45" fmla="*/ 109 h 219"/>
                <a:gd name="T46" fmla="*/ 1 w 178"/>
                <a:gd name="T47" fmla="*/ 110 h 219"/>
                <a:gd name="T48" fmla="*/ 1 w 178"/>
                <a:gd name="T49" fmla="*/ 112 h 219"/>
                <a:gd name="T50" fmla="*/ 1 w 178"/>
                <a:gd name="T51" fmla="*/ 113 h 219"/>
                <a:gd name="T52" fmla="*/ 2 w 178"/>
                <a:gd name="T53" fmla="*/ 113 h 219"/>
                <a:gd name="T54" fmla="*/ 3 w 178"/>
                <a:gd name="T55" fmla="*/ 114 h 219"/>
                <a:gd name="T56" fmla="*/ 78 w 178"/>
                <a:gd name="T57" fmla="*/ 161 h 219"/>
                <a:gd name="T58" fmla="*/ 2 w 178"/>
                <a:gd name="T59" fmla="*/ 216 h 219"/>
                <a:gd name="T60" fmla="*/ 10 w 178"/>
                <a:gd name="T61" fmla="*/ 218 h 219"/>
                <a:gd name="T62" fmla="*/ 168 w 178"/>
                <a:gd name="T63" fmla="*/ 218 h 219"/>
                <a:gd name="T64" fmla="*/ 176 w 178"/>
                <a:gd name="T65" fmla="*/ 216 h 219"/>
                <a:gd name="T66" fmla="*/ 18 w 178"/>
                <a:gd name="T67" fmla="*/ 110 h 219"/>
                <a:gd name="T68" fmla="*/ 160 w 178"/>
                <a:gd name="T69" fmla="*/ 110 h 219"/>
                <a:gd name="T70" fmla="*/ 18 w 178"/>
                <a:gd name="T71"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8" h="219">
                  <a:moveTo>
                    <a:pt x="174" y="208"/>
                  </a:moveTo>
                  <a:cubicBezTo>
                    <a:pt x="100" y="161"/>
                    <a:pt x="100" y="161"/>
                    <a:pt x="100" y="161"/>
                  </a:cubicBezTo>
                  <a:cubicBezTo>
                    <a:pt x="174" y="115"/>
                    <a:pt x="174" y="115"/>
                    <a:pt x="174" y="115"/>
                  </a:cubicBezTo>
                  <a:cubicBezTo>
                    <a:pt x="175" y="114"/>
                    <a:pt x="175" y="114"/>
                    <a:pt x="175" y="114"/>
                  </a:cubicBezTo>
                  <a:cubicBezTo>
                    <a:pt x="175" y="114"/>
                    <a:pt x="175" y="114"/>
                    <a:pt x="175" y="114"/>
                  </a:cubicBezTo>
                  <a:cubicBezTo>
                    <a:pt x="175" y="114"/>
                    <a:pt x="176" y="114"/>
                    <a:pt x="176" y="113"/>
                  </a:cubicBezTo>
                  <a:cubicBezTo>
                    <a:pt x="176" y="113"/>
                    <a:pt x="176" y="113"/>
                    <a:pt x="176" y="113"/>
                  </a:cubicBezTo>
                  <a:cubicBezTo>
                    <a:pt x="176" y="113"/>
                    <a:pt x="176" y="113"/>
                    <a:pt x="176" y="113"/>
                  </a:cubicBezTo>
                  <a:cubicBezTo>
                    <a:pt x="177" y="112"/>
                    <a:pt x="177" y="112"/>
                    <a:pt x="177" y="112"/>
                  </a:cubicBezTo>
                  <a:cubicBezTo>
                    <a:pt x="177" y="112"/>
                    <a:pt x="177" y="112"/>
                    <a:pt x="177" y="112"/>
                  </a:cubicBezTo>
                  <a:cubicBezTo>
                    <a:pt x="177" y="111"/>
                    <a:pt x="177" y="111"/>
                    <a:pt x="177" y="111"/>
                  </a:cubicBezTo>
                  <a:cubicBezTo>
                    <a:pt x="177" y="110"/>
                    <a:pt x="177" y="110"/>
                    <a:pt x="177" y="110"/>
                  </a:cubicBezTo>
                  <a:cubicBezTo>
                    <a:pt x="177" y="110"/>
                    <a:pt x="177" y="110"/>
                    <a:pt x="177" y="110"/>
                  </a:cubicBezTo>
                  <a:cubicBezTo>
                    <a:pt x="177" y="109"/>
                    <a:pt x="177" y="109"/>
                    <a:pt x="177" y="109"/>
                  </a:cubicBezTo>
                  <a:cubicBezTo>
                    <a:pt x="177" y="109"/>
                    <a:pt x="177" y="109"/>
                    <a:pt x="177" y="109"/>
                  </a:cubicBezTo>
                  <a:cubicBezTo>
                    <a:pt x="177" y="108"/>
                    <a:pt x="177" y="108"/>
                    <a:pt x="177" y="108"/>
                  </a:cubicBezTo>
                  <a:cubicBezTo>
                    <a:pt x="177" y="108"/>
                    <a:pt x="177" y="108"/>
                    <a:pt x="177" y="108"/>
                  </a:cubicBezTo>
                  <a:cubicBezTo>
                    <a:pt x="176" y="107"/>
                    <a:pt x="176" y="107"/>
                    <a:pt x="176" y="107"/>
                  </a:cubicBezTo>
                  <a:cubicBezTo>
                    <a:pt x="176" y="107"/>
                    <a:pt x="176" y="107"/>
                    <a:pt x="176" y="107"/>
                  </a:cubicBezTo>
                  <a:cubicBezTo>
                    <a:pt x="176" y="107"/>
                    <a:pt x="176" y="107"/>
                    <a:pt x="176" y="107"/>
                  </a:cubicBezTo>
                  <a:cubicBezTo>
                    <a:pt x="176" y="106"/>
                    <a:pt x="176" y="106"/>
                    <a:pt x="176" y="106"/>
                  </a:cubicBezTo>
                  <a:cubicBezTo>
                    <a:pt x="175" y="106"/>
                    <a:pt x="175" y="106"/>
                    <a:pt x="175" y="106"/>
                  </a:cubicBezTo>
                  <a:cubicBezTo>
                    <a:pt x="175" y="105"/>
                    <a:pt x="175" y="105"/>
                    <a:pt x="175" y="105"/>
                  </a:cubicBezTo>
                  <a:cubicBezTo>
                    <a:pt x="174" y="105"/>
                    <a:pt x="174" y="105"/>
                    <a:pt x="174" y="105"/>
                  </a:cubicBezTo>
                  <a:cubicBezTo>
                    <a:pt x="174" y="105"/>
                    <a:pt x="174" y="105"/>
                    <a:pt x="174" y="105"/>
                  </a:cubicBezTo>
                  <a:cubicBezTo>
                    <a:pt x="100" y="58"/>
                    <a:pt x="100" y="58"/>
                    <a:pt x="100" y="58"/>
                  </a:cubicBezTo>
                  <a:cubicBezTo>
                    <a:pt x="174" y="12"/>
                    <a:pt x="174" y="12"/>
                    <a:pt x="174" y="12"/>
                  </a:cubicBezTo>
                  <a:cubicBezTo>
                    <a:pt x="177" y="10"/>
                    <a:pt x="178" y="6"/>
                    <a:pt x="176" y="3"/>
                  </a:cubicBezTo>
                  <a:cubicBezTo>
                    <a:pt x="174" y="1"/>
                    <a:pt x="171" y="0"/>
                    <a:pt x="168" y="2"/>
                  </a:cubicBezTo>
                  <a:cubicBezTo>
                    <a:pt x="89" y="51"/>
                    <a:pt x="89" y="51"/>
                    <a:pt x="89" y="51"/>
                  </a:cubicBezTo>
                  <a:cubicBezTo>
                    <a:pt x="10" y="2"/>
                    <a:pt x="10" y="2"/>
                    <a:pt x="10" y="2"/>
                  </a:cubicBezTo>
                  <a:cubicBezTo>
                    <a:pt x="7" y="0"/>
                    <a:pt x="3" y="1"/>
                    <a:pt x="2" y="3"/>
                  </a:cubicBezTo>
                  <a:cubicBezTo>
                    <a:pt x="0" y="6"/>
                    <a:pt x="1" y="10"/>
                    <a:pt x="4" y="12"/>
                  </a:cubicBezTo>
                  <a:cubicBezTo>
                    <a:pt x="78" y="58"/>
                    <a:pt x="78" y="58"/>
                    <a:pt x="78" y="58"/>
                  </a:cubicBezTo>
                  <a:cubicBezTo>
                    <a:pt x="4" y="105"/>
                    <a:pt x="4" y="105"/>
                    <a:pt x="4" y="105"/>
                  </a:cubicBezTo>
                  <a:cubicBezTo>
                    <a:pt x="3" y="105"/>
                    <a:pt x="3" y="105"/>
                    <a:pt x="3" y="105"/>
                  </a:cubicBezTo>
                  <a:cubicBezTo>
                    <a:pt x="3" y="105"/>
                    <a:pt x="3" y="105"/>
                    <a:pt x="3" y="105"/>
                  </a:cubicBezTo>
                  <a:cubicBezTo>
                    <a:pt x="2" y="106"/>
                    <a:pt x="2" y="106"/>
                    <a:pt x="2" y="106"/>
                  </a:cubicBezTo>
                  <a:cubicBezTo>
                    <a:pt x="2" y="106"/>
                    <a:pt x="2" y="106"/>
                    <a:pt x="2" y="106"/>
                  </a:cubicBezTo>
                  <a:cubicBezTo>
                    <a:pt x="2" y="107"/>
                    <a:pt x="2" y="107"/>
                    <a:pt x="2" y="107"/>
                  </a:cubicBezTo>
                  <a:cubicBezTo>
                    <a:pt x="2" y="107"/>
                    <a:pt x="2" y="107"/>
                    <a:pt x="2" y="107"/>
                  </a:cubicBezTo>
                  <a:cubicBezTo>
                    <a:pt x="2" y="107"/>
                    <a:pt x="2" y="107"/>
                    <a:pt x="2" y="107"/>
                  </a:cubicBezTo>
                  <a:cubicBezTo>
                    <a:pt x="1" y="108"/>
                    <a:pt x="1" y="108"/>
                    <a:pt x="1" y="108"/>
                  </a:cubicBezTo>
                  <a:cubicBezTo>
                    <a:pt x="1" y="108"/>
                    <a:pt x="1" y="108"/>
                    <a:pt x="1" y="108"/>
                  </a:cubicBezTo>
                  <a:cubicBezTo>
                    <a:pt x="1" y="109"/>
                    <a:pt x="1" y="109"/>
                    <a:pt x="1" y="109"/>
                  </a:cubicBezTo>
                  <a:cubicBezTo>
                    <a:pt x="1" y="109"/>
                    <a:pt x="1" y="109"/>
                    <a:pt x="1" y="109"/>
                  </a:cubicBezTo>
                  <a:cubicBezTo>
                    <a:pt x="1" y="110"/>
                    <a:pt x="1" y="110"/>
                    <a:pt x="1" y="110"/>
                  </a:cubicBezTo>
                  <a:cubicBezTo>
                    <a:pt x="1" y="110"/>
                    <a:pt x="1" y="110"/>
                    <a:pt x="1" y="110"/>
                  </a:cubicBezTo>
                  <a:cubicBezTo>
                    <a:pt x="1" y="111"/>
                    <a:pt x="1" y="111"/>
                    <a:pt x="1" y="111"/>
                  </a:cubicBezTo>
                  <a:cubicBezTo>
                    <a:pt x="1" y="112"/>
                    <a:pt x="1" y="112"/>
                    <a:pt x="1" y="112"/>
                  </a:cubicBezTo>
                  <a:cubicBezTo>
                    <a:pt x="1" y="112"/>
                    <a:pt x="1" y="112"/>
                    <a:pt x="1" y="112"/>
                  </a:cubicBezTo>
                  <a:cubicBezTo>
                    <a:pt x="1" y="113"/>
                    <a:pt x="1" y="113"/>
                    <a:pt x="1" y="113"/>
                  </a:cubicBezTo>
                  <a:cubicBezTo>
                    <a:pt x="2" y="113"/>
                    <a:pt x="2" y="113"/>
                    <a:pt x="2" y="113"/>
                  </a:cubicBezTo>
                  <a:cubicBezTo>
                    <a:pt x="2" y="113"/>
                    <a:pt x="2" y="113"/>
                    <a:pt x="2" y="113"/>
                  </a:cubicBezTo>
                  <a:cubicBezTo>
                    <a:pt x="2" y="114"/>
                    <a:pt x="2" y="114"/>
                    <a:pt x="3" y="114"/>
                  </a:cubicBezTo>
                  <a:cubicBezTo>
                    <a:pt x="3" y="114"/>
                    <a:pt x="3" y="114"/>
                    <a:pt x="3" y="114"/>
                  </a:cubicBezTo>
                  <a:cubicBezTo>
                    <a:pt x="4" y="115"/>
                    <a:pt x="4" y="115"/>
                    <a:pt x="4" y="115"/>
                  </a:cubicBezTo>
                  <a:cubicBezTo>
                    <a:pt x="78" y="161"/>
                    <a:pt x="78" y="161"/>
                    <a:pt x="78" y="161"/>
                  </a:cubicBezTo>
                  <a:cubicBezTo>
                    <a:pt x="4" y="208"/>
                    <a:pt x="4" y="208"/>
                    <a:pt x="4" y="208"/>
                  </a:cubicBezTo>
                  <a:cubicBezTo>
                    <a:pt x="1" y="210"/>
                    <a:pt x="0" y="213"/>
                    <a:pt x="2" y="216"/>
                  </a:cubicBezTo>
                  <a:cubicBezTo>
                    <a:pt x="3" y="218"/>
                    <a:pt x="5" y="219"/>
                    <a:pt x="7" y="219"/>
                  </a:cubicBezTo>
                  <a:cubicBezTo>
                    <a:pt x="8" y="219"/>
                    <a:pt x="9" y="219"/>
                    <a:pt x="10" y="218"/>
                  </a:cubicBezTo>
                  <a:cubicBezTo>
                    <a:pt x="89" y="169"/>
                    <a:pt x="89" y="169"/>
                    <a:pt x="89" y="169"/>
                  </a:cubicBezTo>
                  <a:cubicBezTo>
                    <a:pt x="168" y="218"/>
                    <a:pt x="168" y="218"/>
                    <a:pt x="168" y="218"/>
                  </a:cubicBezTo>
                  <a:cubicBezTo>
                    <a:pt x="169" y="219"/>
                    <a:pt x="170" y="219"/>
                    <a:pt x="171" y="219"/>
                  </a:cubicBezTo>
                  <a:cubicBezTo>
                    <a:pt x="173" y="219"/>
                    <a:pt x="175" y="218"/>
                    <a:pt x="176" y="216"/>
                  </a:cubicBezTo>
                  <a:cubicBezTo>
                    <a:pt x="178" y="213"/>
                    <a:pt x="177" y="210"/>
                    <a:pt x="174" y="208"/>
                  </a:cubicBezTo>
                  <a:close/>
                  <a:moveTo>
                    <a:pt x="18" y="110"/>
                  </a:moveTo>
                  <a:cubicBezTo>
                    <a:pt x="89" y="65"/>
                    <a:pt x="89" y="65"/>
                    <a:pt x="89" y="65"/>
                  </a:cubicBezTo>
                  <a:cubicBezTo>
                    <a:pt x="160" y="110"/>
                    <a:pt x="160" y="110"/>
                    <a:pt x="160" y="110"/>
                  </a:cubicBezTo>
                  <a:cubicBezTo>
                    <a:pt x="89" y="154"/>
                    <a:pt x="89" y="154"/>
                    <a:pt x="89" y="154"/>
                  </a:cubicBezTo>
                  <a:lnTo>
                    <a:pt x="18" y="11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9" name="Freeform 46"/>
            <p:cNvSpPr>
              <a:spLocks/>
            </p:cNvSpPr>
            <p:nvPr/>
          </p:nvSpPr>
          <p:spPr bwMode="gray">
            <a:xfrm>
              <a:off x="8642650" y="5386708"/>
              <a:ext cx="346075" cy="112712"/>
            </a:xfrm>
            <a:custGeom>
              <a:avLst/>
              <a:gdLst>
                <a:gd name="T0" fmla="*/ 250 w 250"/>
                <a:gd name="T1" fmla="*/ 72 h 81"/>
                <a:gd name="T2" fmla="*/ 241 w 250"/>
                <a:gd name="T3" fmla="*/ 81 h 81"/>
                <a:gd name="T4" fmla="*/ 9 w 250"/>
                <a:gd name="T5" fmla="*/ 81 h 81"/>
                <a:gd name="T6" fmla="*/ 0 w 250"/>
                <a:gd name="T7" fmla="*/ 72 h 81"/>
                <a:gd name="T8" fmla="*/ 0 w 250"/>
                <a:gd name="T9" fmla="*/ 9 h 81"/>
                <a:gd name="T10" fmla="*/ 9 w 250"/>
                <a:gd name="T11" fmla="*/ 0 h 81"/>
                <a:gd name="T12" fmla="*/ 241 w 250"/>
                <a:gd name="T13" fmla="*/ 0 h 81"/>
                <a:gd name="T14" fmla="*/ 250 w 250"/>
                <a:gd name="T15" fmla="*/ 9 h 81"/>
                <a:gd name="T16" fmla="*/ 250 w 250"/>
                <a:gd name="T17"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81">
                  <a:moveTo>
                    <a:pt x="250" y="72"/>
                  </a:moveTo>
                  <a:cubicBezTo>
                    <a:pt x="250" y="77"/>
                    <a:pt x="246" y="81"/>
                    <a:pt x="241" y="81"/>
                  </a:cubicBezTo>
                  <a:cubicBezTo>
                    <a:pt x="9" y="81"/>
                    <a:pt x="9" y="81"/>
                    <a:pt x="9" y="81"/>
                  </a:cubicBezTo>
                  <a:cubicBezTo>
                    <a:pt x="4" y="81"/>
                    <a:pt x="0" y="77"/>
                    <a:pt x="0" y="72"/>
                  </a:cubicBezTo>
                  <a:cubicBezTo>
                    <a:pt x="0" y="9"/>
                    <a:pt x="0" y="9"/>
                    <a:pt x="0" y="9"/>
                  </a:cubicBezTo>
                  <a:cubicBezTo>
                    <a:pt x="0" y="4"/>
                    <a:pt x="4" y="0"/>
                    <a:pt x="9" y="0"/>
                  </a:cubicBezTo>
                  <a:cubicBezTo>
                    <a:pt x="241" y="0"/>
                    <a:pt x="241" y="0"/>
                    <a:pt x="241" y="0"/>
                  </a:cubicBezTo>
                  <a:cubicBezTo>
                    <a:pt x="246" y="0"/>
                    <a:pt x="250" y="4"/>
                    <a:pt x="250" y="9"/>
                  </a:cubicBezTo>
                  <a:lnTo>
                    <a:pt x="250" y="7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0" name="Freeform 47"/>
            <p:cNvSpPr>
              <a:spLocks/>
            </p:cNvSpPr>
            <p:nvPr/>
          </p:nvSpPr>
          <p:spPr bwMode="gray">
            <a:xfrm>
              <a:off x="8642650" y="5405758"/>
              <a:ext cx="327025" cy="93662"/>
            </a:xfrm>
            <a:custGeom>
              <a:avLst/>
              <a:gdLst>
                <a:gd name="T0" fmla="*/ 22 w 236"/>
                <a:gd name="T1" fmla="*/ 55 h 68"/>
                <a:gd name="T2" fmla="*/ 14 w 236"/>
                <a:gd name="T3" fmla="*/ 46 h 68"/>
                <a:gd name="T4" fmla="*/ 14 w 236"/>
                <a:gd name="T5" fmla="*/ 0 h 68"/>
                <a:gd name="T6" fmla="*/ 0 w 236"/>
                <a:gd name="T7" fmla="*/ 0 h 68"/>
                <a:gd name="T8" fmla="*/ 0 w 236"/>
                <a:gd name="T9" fmla="*/ 59 h 68"/>
                <a:gd name="T10" fmla="*/ 9 w 236"/>
                <a:gd name="T11" fmla="*/ 68 h 68"/>
                <a:gd name="T12" fmla="*/ 236 w 236"/>
                <a:gd name="T13" fmla="*/ 68 h 68"/>
                <a:gd name="T14" fmla="*/ 236 w 236"/>
                <a:gd name="T15" fmla="*/ 55 h 68"/>
                <a:gd name="T16" fmla="*/ 22 w 236"/>
                <a:gd name="T17" fmla="*/ 5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68">
                  <a:moveTo>
                    <a:pt x="22" y="55"/>
                  </a:moveTo>
                  <a:cubicBezTo>
                    <a:pt x="17" y="55"/>
                    <a:pt x="14" y="51"/>
                    <a:pt x="14" y="46"/>
                  </a:cubicBezTo>
                  <a:cubicBezTo>
                    <a:pt x="14" y="0"/>
                    <a:pt x="14" y="0"/>
                    <a:pt x="14" y="0"/>
                  </a:cubicBezTo>
                  <a:cubicBezTo>
                    <a:pt x="0" y="0"/>
                    <a:pt x="0" y="0"/>
                    <a:pt x="0" y="0"/>
                  </a:cubicBezTo>
                  <a:cubicBezTo>
                    <a:pt x="0" y="59"/>
                    <a:pt x="0" y="59"/>
                    <a:pt x="0" y="59"/>
                  </a:cubicBezTo>
                  <a:cubicBezTo>
                    <a:pt x="0" y="64"/>
                    <a:pt x="4" y="68"/>
                    <a:pt x="9" y="68"/>
                  </a:cubicBezTo>
                  <a:cubicBezTo>
                    <a:pt x="236" y="68"/>
                    <a:pt x="236" y="68"/>
                    <a:pt x="236" y="68"/>
                  </a:cubicBezTo>
                  <a:cubicBezTo>
                    <a:pt x="236" y="55"/>
                    <a:pt x="236" y="55"/>
                    <a:pt x="236" y="55"/>
                  </a:cubicBezTo>
                  <a:lnTo>
                    <a:pt x="22" y="5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1" name="Freeform 48"/>
            <p:cNvSpPr>
              <a:spLocks/>
            </p:cNvSpPr>
            <p:nvPr/>
          </p:nvSpPr>
          <p:spPr bwMode="gray">
            <a:xfrm>
              <a:off x="8642650" y="5386708"/>
              <a:ext cx="346075" cy="112712"/>
            </a:xfrm>
            <a:custGeom>
              <a:avLst/>
              <a:gdLst>
                <a:gd name="T0" fmla="*/ 241 w 250"/>
                <a:gd name="T1" fmla="*/ 81 h 81"/>
                <a:gd name="T2" fmla="*/ 236 w 250"/>
                <a:gd name="T3" fmla="*/ 81 h 81"/>
                <a:gd name="T4" fmla="*/ 236 w 250"/>
                <a:gd name="T5" fmla="*/ 22 h 81"/>
                <a:gd name="T6" fmla="*/ 228 w 250"/>
                <a:gd name="T7" fmla="*/ 13 h 81"/>
                <a:gd name="T8" fmla="*/ 0 w 250"/>
                <a:gd name="T9" fmla="*/ 13 h 81"/>
                <a:gd name="T10" fmla="*/ 0 w 250"/>
                <a:gd name="T11" fmla="*/ 9 h 81"/>
                <a:gd name="T12" fmla="*/ 9 w 250"/>
                <a:gd name="T13" fmla="*/ 0 h 81"/>
                <a:gd name="T14" fmla="*/ 241 w 250"/>
                <a:gd name="T15" fmla="*/ 0 h 81"/>
                <a:gd name="T16" fmla="*/ 250 w 250"/>
                <a:gd name="T17" fmla="*/ 9 h 81"/>
                <a:gd name="T18" fmla="*/ 250 w 250"/>
                <a:gd name="T19" fmla="*/ 72 h 81"/>
                <a:gd name="T20" fmla="*/ 241 w 250"/>
                <a:gd name="T2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81">
                  <a:moveTo>
                    <a:pt x="241" y="81"/>
                  </a:moveTo>
                  <a:cubicBezTo>
                    <a:pt x="236" y="81"/>
                    <a:pt x="236" y="81"/>
                    <a:pt x="236" y="81"/>
                  </a:cubicBezTo>
                  <a:cubicBezTo>
                    <a:pt x="236" y="22"/>
                    <a:pt x="236" y="22"/>
                    <a:pt x="236" y="22"/>
                  </a:cubicBezTo>
                  <a:cubicBezTo>
                    <a:pt x="236" y="17"/>
                    <a:pt x="232" y="13"/>
                    <a:pt x="228" y="13"/>
                  </a:cubicBezTo>
                  <a:cubicBezTo>
                    <a:pt x="0" y="13"/>
                    <a:pt x="0" y="13"/>
                    <a:pt x="0" y="13"/>
                  </a:cubicBezTo>
                  <a:cubicBezTo>
                    <a:pt x="0" y="9"/>
                    <a:pt x="0" y="9"/>
                    <a:pt x="0" y="9"/>
                  </a:cubicBezTo>
                  <a:cubicBezTo>
                    <a:pt x="0" y="4"/>
                    <a:pt x="4" y="0"/>
                    <a:pt x="9" y="0"/>
                  </a:cubicBezTo>
                  <a:cubicBezTo>
                    <a:pt x="241" y="0"/>
                    <a:pt x="241" y="0"/>
                    <a:pt x="241" y="0"/>
                  </a:cubicBezTo>
                  <a:cubicBezTo>
                    <a:pt x="246" y="0"/>
                    <a:pt x="250" y="4"/>
                    <a:pt x="250" y="9"/>
                  </a:cubicBezTo>
                  <a:cubicBezTo>
                    <a:pt x="250" y="72"/>
                    <a:pt x="250" y="72"/>
                    <a:pt x="250" y="72"/>
                  </a:cubicBezTo>
                  <a:cubicBezTo>
                    <a:pt x="250" y="77"/>
                    <a:pt x="246" y="81"/>
                    <a:pt x="241" y="8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2" name="Oval 49"/>
            <p:cNvSpPr>
              <a:spLocks noChangeArrowheads="1"/>
            </p:cNvSpPr>
            <p:nvPr/>
          </p:nvSpPr>
          <p:spPr bwMode="gray">
            <a:xfrm>
              <a:off x="8674400"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3" name="Oval 50"/>
            <p:cNvSpPr>
              <a:spLocks noChangeArrowheads="1"/>
            </p:cNvSpPr>
            <p:nvPr/>
          </p:nvSpPr>
          <p:spPr bwMode="gray">
            <a:xfrm>
              <a:off x="8693450" y="5474020"/>
              <a:ext cx="49213"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4" name="Freeform 51"/>
            <p:cNvSpPr>
              <a:spLocks/>
            </p:cNvSpPr>
            <p:nvPr/>
          </p:nvSpPr>
          <p:spPr bwMode="gray">
            <a:xfrm>
              <a:off x="8693450"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5" name="Oval 52"/>
            <p:cNvSpPr>
              <a:spLocks noChangeArrowheads="1"/>
            </p:cNvSpPr>
            <p:nvPr/>
          </p:nvSpPr>
          <p:spPr bwMode="gray">
            <a:xfrm>
              <a:off x="8869662"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6" name="Oval 53"/>
            <p:cNvSpPr>
              <a:spLocks noChangeArrowheads="1"/>
            </p:cNvSpPr>
            <p:nvPr/>
          </p:nvSpPr>
          <p:spPr bwMode="gray">
            <a:xfrm>
              <a:off x="8887125" y="5474020"/>
              <a:ext cx="50800"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7" name="Freeform 54"/>
            <p:cNvSpPr>
              <a:spLocks/>
            </p:cNvSpPr>
            <p:nvPr/>
          </p:nvSpPr>
          <p:spPr bwMode="gray">
            <a:xfrm>
              <a:off x="8887125"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8" name="Freeform 55"/>
            <p:cNvSpPr>
              <a:spLocks noEditPoints="1"/>
            </p:cNvSpPr>
            <p:nvPr/>
          </p:nvSpPr>
          <p:spPr bwMode="gray">
            <a:xfrm>
              <a:off x="8631537" y="4907283"/>
              <a:ext cx="368300" cy="223837"/>
            </a:xfrm>
            <a:custGeom>
              <a:avLst/>
              <a:gdLst>
                <a:gd name="T0" fmla="*/ 258 w 266"/>
                <a:gd name="T1" fmla="*/ 0 h 163"/>
                <a:gd name="T2" fmla="*/ 8 w 266"/>
                <a:gd name="T3" fmla="*/ 0 h 163"/>
                <a:gd name="T4" fmla="*/ 0 w 266"/>
                <a:gd name="T5" fmla="*/ 8 h 163"/>
                <a:gd name="T6" fmla="*/ 8 w 266"/>
                <a:gd name="T7" fmla="*/ 16 h 163"/>
                <a:gd name="T8" fmla="*/ 23 w 266"/>
                <a:gd name="T9" fmla="*/ 16 h 163"/>
                <a:gd name="T10" fmla="*/ 23 w 266"/>
                <a:gd name="T11" fmla="*/ 102 h 163"/>
                <a:gd name="T12" fmla="*/ 17 w 266"/>
                <a:gd name="T13" fmla="*/ 102 h 163"/>
                <a:gd name="T14" fmla="*/ 8 w 266"/>
                <a:gd name="T15" fmla="*/ 111 h 163"/>
                <a:gd name="T16" fmla="*/ 8 w 266"/>
                <a:gd name="T17" fmla="*/ 155 h 163"/>
                <a:gd name="T18" fmla="*/ 17 w 266"/>
                <a:gd name="T19" fmla="*/ 163 h 163"/>
                <a:gd name="T20" fmla="*/ 249 w 266"/>
                <a:gd name="T21" fmla="*/ 163 h 163"/>
                <a:gd name="T22" fmla="*/ 258 w 266"/>
                <a:gd name="T23" fmla="*/ 155 h 163"/>
                <a:gd name="T24" fmla="*/ 258 w 266"/>
                <a:gd name="T25" fmla="*/ 111 h 163"/>
                <a:gd name="T26" fmla="*/ 249 w 266"/>
                <a:gd name="T27" fmla="*/ 102 h 163"/>
                <a:gd name="T28" fmla="*/ 243 w 266"/>
                <a:gd name="T29" fmla="*/ 102 h 163"/>
                <a:gd name="T30" fmla="*/ 243 w 266"/>
                <a:gd name="T31" fmla="*/ 16 h 163"/>
                <a:gd name="T32" fmla="*/ 258 w 266"/>
                <a:gd name="T33" fmla="*/ 16 h 163"/>
                <a:gd name="T34" fmla="*/ 266 w 266"/>
                <a:gd name="T35" fmla="*/ 8 h 163"/>
                <a:gd name="T36" fmla="*/ 258 w 266"/>
                <a:gd name="T37" fmla="*/ 0 h 163"/>
                <a:gd name="T38" fmla="*/ 189 w 266"/>
                <a:gd name="T39" fmla="*/ 16 h 163"/>
                <a:gd name="T40" fmla="*/ 189 w 266"/>
                <a:gd name="T41" fmla="*/ 102 h 163"/>
                <a:gd name="T42" fmla="*/ 160 w 266"/>
                <a:gd name="T43" fmla="*/ 102 h 163"/>
                <a:gd name="T44" fmla="*/ 160 w 266"/>
                <a:gd name="T45" fmla="*/ 16 h 163"/>
                <a:gd name="T46" fmla="*/ 189 w 266"/>
                <a:gd name="T47" fmla="*/ 16 h 163"/>
                <a:gd name="T48" fmla="*/ 148 w 266"/>
                <a:gd name="T49" fmla="*/ 16 h 163"/>
                <a:gd name="T50" fmla="*/ 148 w 266"/>
                <a:gd name="T51" fmla="*/ 102 h 163"/>
                <a:gd name="T52" fmla="*/ 118 w 266"/>
                <a:gd name="T53" fmla="*/ 102 h 163"/>
                <a:gd name="T54" fmla="*/ 118 w 266"/>
                <a:gd name="T55" fmla="*/ 16 h 163"/>
                <a:gd name="T56" fmla="*/ 148 w 266"/>
                <a:gd name="T57" fmla="*/ 16 h 163"/>
                <a:gd name="T58" fmla="*/ 106 w 266"/>
                <a:gd name="T59" fmla="*/ 16 h 163"/>
                <a:gd name="T60" fmla="*/ 106 w 266"/>
                <a:gd name="T61" fmla="*/ 102 h 163"/>
                <a:gd name="T62" fmla="*/ 77 w 266"/>
                <a:gd name="T63" fmla="*/ 102 h 163"/>
                <a:gd name="T64" fmla="*/ 77 w 266"/>
                <a:gd name="T65" fmla="*/ 16 h 163"/>
                <a:gd name="T66" fmla="*/ 106 w 266"/>
                <a:gd name="T67" fmla="*/ 16 h 163"/>
                <a:gd name="T68" fmla="*/ 35 w 266"/>
                <a:gd name="T69" fmla="*/ 16 h 163"/>
                <a:gd name="T70" fmla="*/ 65 w 266"/>
                <a:gd name="T71" fmla="*/ 16 h 163"/>
                <a:gd name="T72" fmla="*/ 65 w 266"/>
                <a:gd name="T73" fmla="*/ 102 h 163"/>
                <a:gd name="T74" fmla="*/ 35 w 266"/>
                <a:gd name="T75" fmla="*/ 102 h 163"/>
                <a:gd name="T76" fmla="*/ 35 w 266"/>
                <a:gd name="T77" fmla="*/ 16 h 163"/>
                <a:gd name="T78" fmla="*/ 201 w 266"/>
                <a:gd name="T79" fmla="*/ 102 h 163"/>
                <a:gd name="T80" fmla="*/ 201 w 266"/>
                <a:gd name="T81" fmla="*/ 16 h 163"/>
                <a:gd name="T82" fmla="*/ 231 w 266"/>
                <a:gd name="T83" fmla="*/ 16 h 163"/>
                <a:gd name="T84" fmla="*/ 231 w 266"/>
                <a:gd name="T85" fmla="*/ 102 h 163"/>
                <a:gd name="T86" fmla="*/ 201 w 266"/>
                <a:gd name="T87" fmla="*/ 10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163">
                  <a:moveTo>
                    <a:pt x="258" y="0"/>
                  </a:moveTo>
                  <a:cubicBezTo>
                    <a:pt x="8" y="0"/>
                    <a:pt x="8" y="0"/>
                    <a:pt x="8" y="0"/>
                  </a:cubicBezTo>
                  <a:cubicBezTo>
                    <a:pt x="4" y="0"/>
                    <a:pt x="0" y="4"/>
                    <a:pt x="0" y="8"/>
                  </a:cubicBezTo>
                  <a:cubicBezTo>
                    <a:pt x="0" y="13"/>
                    <a:pt x="4" y="16"/>
                    <a:pt x="8" y="16"/>
                  </a:cubicBezTo>
                  <a:cubicBezTo>
                    <a:pt x="23" y="16"/>
                    <a:pt x="23" y="16"/>
                    <a:pt x="23" y="16"/>
                  </a:cubicBezTo>
                  <a:cubicBezTo>
                    <a:pt x="23" y="102"/>
                    <a:pt x="23" y="102"/>
                    <a:pt x="23" y="102"/>
                  </a:cubicBezTo>
                  <a:cubicBezTo>
                    <a:pt x="17" y="102"/>
                    <a:pt x="17" y="102"/>
                    <a:pt x="17" y="102"/>
                  </a:cubicBezTo>
                  <a:cubicBezTo>
                    <a:pt x="12" y="102"/>
                    <a:pt x="8" y="106"/>
                    <a:pt x="8" y="111"/>
                  </a:cubicBezTo>
                  <a:cubicBezTo>
                    <a:pt x="8" y="155"/>
                    <a:pt x="8" y="155"/>
                    <a:pt x="8" y="155"/>
                  </a:cubicBezTo>
                  <a:cubicBezTo>
                    <a:pt x="8" y="160"/>
                    <a:pt x="12" y="163"/>
                    <a:pt x="17" y="163"/>
                  </a:cubicBezTo>
                  <a:cubicBezTo>
                    <a:pt x="249" y="163"/>
                    <a:pt x="249" y="163"/>
                    <a:pt x="249" y="163"/>
                  </a:cubicBezTo>
                  <a:cubicBezTo>
                    <a:pt x="254" y="163"/>
                    <a:pt x="258" y="160"/>
                    <a:pt x="258" y="155"/>
                  </a:cubicBezTo>
                  <a:cubicBezTo>
                    <a:pt x="258" y="111"/>
                    <a:pt x="258" y="111"/>
                    <a:pt x="258" y="111"/>
                  </a:cubicBezTo>
                  <a:cubicBezTo>
                    <a:pt x="258" y="106"/>
                    <a:pt x="254" y="102"/>
                    <a:pt x="249" y="102"/>
                  </a:cubicBezTo>
                  <a:cubicBezTo>
                    <a:pt x="243" y="102"/>
                    <a:pt x="243" y="102"/>
                    <a:pt x="243" y="102"/>
                  </a:cubicBezTo>
                  <a:cubicBezTo>
                    <a:pt x="243" y="16"/>
                    <a:pt x="243" y="16"/>
                    <a:pt x="243" y="16"/>
                  </a:cubicBezTo>
                  <a:cubicBezTo>
                    <a:pt x="258" y="16"/>
                    <a:pt x="258" y="16"/>
                    <a:pt x="258" y="16"/>
                  </a:cubicBezTo>
                  <a:cubicBezTo>
                    <a:pt x="262" y="16"/>
                    <a:pt x="266" y="13"/>
                    <a:pt x="266" y="8"/>
                  </a:cubicBezTo>
                  <a:cubicBezTo>
                    <a:pt x="266" y="4"/>
                    <a:pt x="262" y="0"/>
                    <a:pt x="258" y="0"/>
                  </a:cubicBezTo>
                  <a:close/>
                  <a:moveTo>
                    <a:pt x="189" y="16"/>
                  </a:moveTo>
                  <a:cubicBezTo>
                    <a:pt x="189" y="102"/>
                    <a:pt x="189" y="102"/>
                    <a:pt x="189" y="102"/>
                  </a:cubicBezTo>
                  <a:cubicBezTo>
                    <a:pt x="160" y="102"/>
                    <a:pt x="160" y="102"/>
                    <a:pt x="160" y="102"/>
                  </a:cubicBezTo>
                  <a:cubicBezTo>
                    <a:pt x="160" y="16"/>
                    <a:pt x="160" y="16"/>
                    <a:pt x="160" y="16"/>
                  </a:cubicBezTo>
                  <a:lnTo>
                    <a:pt x="189" y="16"/>
                  </a:lnTo>
                  <a:close/>
                  <a:moveTo>
                    <a:pt x="148" y="16"/>
                  </a:moveTo>
                  <a:cubicBezTo>
                    <a:pt x="148" y="102"/>
                    <a:pt x="148" y="102"/>
                    <a:pt x="148" y="102"/>
                  </a:cubicBezTo>
                  <a:cubicBezTo>
                    <a:pt x="118" y="102"/>
                    <a:pt x="118" y="102"/>
                    <a:pt x="118" y="102"/>
                  </a:cubicBezTo>
                  <a:cubicBezTo>
                    <a:pt x="118" y="16"/>
                    <a:pt x="118" y="16"/>
                    <a:pt x="118" y="16"/>
                  </a:cubicBezTo>
                  <a:lnTo>
                    <a:pt x="148" y="16"/>
                  </a:lnTo>
                  <a:close/>
                  <a:moveTo>
                    <a:pt x="106" y="16"/>
                  </a:moveTo>
                  <a:cubicBezTo>
                    <a:pt x="106" y="102"/>
                    <a:pt x="106" y="102"/>
                    <a:pt x="106" y="102"/>
                  </a:cubicBezTo>
                  <a:cubicBezTo>
                    <a:pt x="77" y="102"/>
                    <a:pt x="77" y="102"/>
                    <a:pt x="77" y="102"/>
                  </a:cubicBezTo>
                  <a:cubicBezTo>
                    <a:pt x="77" y="16"/>
                    <a:pt x="77" y="16"/>
                    <a:pt x="77" y="16"/>
                  </a:cubicBezTo>
                  <a:lnTo>
                    <a:pt x="106" y="16"/>
                  </a:lnTo>
                  <a:close/>
                  <a:moveTo>
                    <a:pt x="35" y="16"/>
                  </a:moveTo>
                  <a:cubicBezTo>
                    <a:pt x="65" y="16"/>
                    <a:pt x="65" y="16"/>
                    <a:pt x="65" y="16"/>
                  </a:cubicBezTo>
                  <a:cubicBezTo>
                    <a:pt x="65" y="102"/>
                    <a:pt x="65" y="102"/>
                    <a:pt x="65" y="102"/>
                  </a:cubicBezTo>
                  <a:cubicBezTo>
                    <a:pt x="35" y="102"/>
                    <a:pt x="35" y="102"/>
                    <a:pt x="35" y="102"/>
                  </a:cubicBezTo>
                  <a:lnTo>
                    <a:pt x="35" y="16"/>
                  </a:lnTo>
                  <a:close/>
                  <a:moveTo>
                    <a:pt x="201" y="102"/>
                  </a:moveTo>
                  <a:cubicBezTo>
                    <a:pt x="201" y="16"/>
                    <a:pt x="201" y="16"/>
                    <a:pt x="201" y="16"/>
                  </a:cubicBezTo>
                  <a:cubicBezTo>
                    <a:pt x="231" y="16"/>
                    <a:pt x="231" y="16"/>
                    <a:pt x="231" y="16"/>
                  </a:cubicBezTo>
                  <a:cubicBezTo>
                    <a:pt x="231" y="102"/>
                    <a:pt x="231" y="102"/>
                    <a:pt x="231" y="102"/>
                  </a:cubicBezTo>
                  <a:lnTo>
                    <a:pt x="201" y="10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9" name="Freeform 56"/>
            <p:cNvSpPr>
              <a:spLocks/>
            </p:cNvSpPr>
            <p:nvPr/>
          </p:nvSpPr>
          <p:spPr bwMode="gray">
            <a:xfrm>
              <a:off x="8642650" y="5067620"/>
              <a:ext cx="327025" cy="63500"/>
            </a:xfrm>
            <a:custGeom>
              <a:avLst/>
              <a:gdLst>
                <a:gd name="T0" fmla="*/ 22 w 236"/>
                <a:gd name="T1" fmla="*/ 34 h 47"/>
                <a:gd name="T2" fmla="*/ 14 w 236"/>
                <a:gd name="T3" fmla="*/ 25 h 47"/>
                <a:gd name="T4" fmla="*/ 14 w 236"/>
                <a:gd name="T5" fmla="*/ 0 h 47"/>
                <a:gd name="T6" fmla="*/ 0 w 236"/>
                <a:gd name="T7" fmla="*/ 0 h 47"/>
                <a:gd name="T8" fmla="*/ 0 w 236"/>
                <a:gd name="T9" fmla="*/ 39 h 47"/>
                <a:gd name="T10" fmla="*/ 9 w 236"/>
                <a:gd name="T11" fmla="*/ 47 h 47"/>
                <a:gd name="T12" fmla="*/ 236 w 236"/>
                <a:gd name="T13" fmla="*/ 47 h 47"/>
                <a:gd name="T14" fmla="*/ 236 w 236"/>
                <a:gd name="T15" fmla="*/ 34 h 47"/>
                <a:gd name="T16" fmla="*/ 22 w 236"/>
                <a:gd name="T1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47">
                  <a:moveTo>
                    <a:pt x="22" y="34"/>
                  </a:moveTo>
                  <a:cubicBezTo>
                    <a:pt x="17" y="34"/>
                    <a:pt x="14" y="30"/>
                    <a:pt x="14" y="25"/>
                  </a:cubicBezTo>
                  <a:cubicBezTo>
                    <a:pt x="14" y="0"/>
                    <a:pt x="14" y="0"/>
                    <a:pt x="14" y="0"/>
                  </a:cubicBezTo>
                  <a:cubicBezTo>
                    <a:pt x="0" y="0"/>
                    <a:pt x="0" y="0"/>
                    <a:pt x="0" y="0"/>
                  </a:cubicBezTo>
                  <a:cubicBezTo>
                    <a:pt x="0" y="39"/>
                    <a:pt x="0" y="39"/>
                    <a:pt x="0" y="39"/>
                  </a:cubicBezTo>
                  <a:cubicBezTo>
                    <a:pt x="0" y="44"/>
                    <a:pt x="4" y="47"/>
                    <a:pt x="9" y="47"/>
                  </a:cubicBezTo>
                  <a:cubicBezTo>
                    <a:pt x="236" y="47"/>
                    <a:pt x="236" y="47"/>
                    <a:pt x="236" y="47"/>
                  </a:cubicBezTo>
                  <a:cubicBezTo>
                    <a:pt x="236" y="34"/>
                    <a:pt x="236" y="34"/>
                    <a:pt x="236" y="34"/>
                  </a:cubicBezTo>
                  <a:lnTo>
                    <a:pt x="22" y="34"/>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0" name="Freeform 57"/>
            <p:cNvSpPr>
              <a:spLocks/>
            </p:cNvSpPr>
            <p:nvPr/>
          </p:nvSpPr>
          <p:spPr bwMode="gray">
            <a:xfrm>
              <a:off x="8642650" y="5046983"/>
              <a:ext cx="346075" cy="84137"/>
            </a:xfrm>
            <a:custGeom>
              <a:avLst/>
              <a:gdLst>
                <a:gd name="T0" fmla="*/ 241 w 250"/>
                <a:gd name="T1" fmla="*/ 61 h 61"/>
                <a:gd name="T2" fmla="*/ 236 w 250"/>
                <a:gd name="T3" fmla="*/ 61 h 61"/>
                <a:gd name="T4" fmla="*/ 236 w 250"/>
                <a:gd name="T5" fmla="*/ 22 h 61"/>
                <a:gd name="T6" fmla="*/ 228 w 250"/>
                <a:gd name="T7" fmla="*/ 14 h 61"/>
                <a:gd name="T8" fmla="*/ 0 w 250"/>
                <a:gd name="T9" fmla="*/ 14 h 61"/>
                <a:gd name="T10" fmla="*/ 0 w 250"/>
                <a:gd name="T11" fmla="*/ 9 h 61"/>
                <a:gd name="T12" fmla="*/ 9 w 250"/>
                <a:gd name="T13" fmla="*/ 0 h 61"/>
                <a:gd name="T14" fmla="*/ 241 w 250"/>
                <a:gd name="T15" fmla="*/ 0 h 61"/>
                <a:gd name="T16" fmla="*/ 250 w 250"/>
                <a:gd name="T17" fmla="*/ 9 h 61"/>
                <a:gd name="T18" fmla="*/ 250 w 250"/>
                <a:gd name="T19" fmla="*/ 53 h 61"/>
                <a:gd name="T20" fmla="*/ 241 w 250"/>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61">
                  <a:moveTo>
                    <a:pt x="241" y="61"/>
                  </a:moveTo>
                  <a:cubicBezTo>
                    <a:pt x="236" y="61"/>
                    <a:pt x="236" y="61"/>
                    <a:pt x="236" y="61"/>
                  </a:cubicBezTo>
                  <a:cubicBezTo>
                    <a:pt x="236" y="22"/>
                    <a:pt x="236" y="22"/>
                    <a:pt x="236" y="22"/>
                  </a:cubicBezTo>
                  <a:cubicBezTo>
                    <a:pt x="236" y="18"/>
                    <a:pt x="232" y="14"/>
                    <a:pt x="228" y="14"/>
                  </a:cubicBezTo>
                  <a:cubicBezTo>
                    <a:pt x="0" y="14"/>
                    <a:pt x="0" y="14"/>
                    <a:pt x="0" y="14"/>
                  </a:cubicBezTo>
                  <a:cubicBezTo>
                    <a:pt x="0" y="9"/>
                    <a:pt x="0" y="9"/>
                    <a:pt x="0" y="9"/>
                  </a:cubicBezTo>
                  <a:cubicBezTo>
                    <a:pt x="0" y="4"/>
                    <a:pt x="4" y="0"/>
                    <a:pt x="9" y="0"/>
                  </a:cubicBezTo>
                  <a:cubicBezTo>
                    <a:pt x="241" y="0"/>
                    <a:pt x="241" y="0"/>
                    <a:pt x="241" y="0"/>
                  </a:cubicBezTo>
                  <a:cubicBezTo>
                    <a:pt x="246" y="0"/>
                    <a:pt x="250" y="4"/>
                    <a:pt x="250" y="9"/>
                  </a:cubicBezTo>
                  <a:cubicBezTo>
                    <a:pt x="250" y="53"/>
                    <a:pt x="250" y="53"/>
                    <a:pt x="250" y="53"/>
                  </a:cubicBezTo>
                  <a:cubicBezTo>
                    <a:pt x="250" y="58"/>
                    <a:pt x="246" y="61"/>
                    <a:pt x="241" y="6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1" name="Freeform 58"/>
            <p:cNvSpPr>
              <a:spLocks/>
            </p:cNvSpPr>
            <p:nvPr/>
          </p:nvSpPr>
          <p:spPr bwMode="gray">
            <a:xfrm>
              <a:off x="10792125" y="4919983"/>
              <a:ext cx="61913" cy="311150"/>
            </a:xfrm>
            <a:custGeom>
              <a:avLst/>
              <a:gdLst>
                <a:gd name="T0" fmla="*/ 39 w 45"/>
                <a:gd name="T1" fmla="*/ 180 h 226"/>
                <a:gd name="T2" fmla="*/ 33 w 45"/>
                <a:gd name="T3" fmla="*/ 180 h 226"/>
                <a:gd name="T4" fmla="*/ 33 w 45"/>
                <a:gd name="T5" fmla="*/ 0 h 226"/>
                <a:gd name="T6" fmla="*/ 12 w 45"/>
                <a:gd name="T7" fmla="*/ 0 h 226"/>
                <a:gd name="T8" fmla="*/ 12 w 45"/>
                <a:gd name="T9" fmla="*/ 180 h 226"/>
                <a:gd name="T10" fmla="*/ 5 w 45"/>
                <a:gd name="T11" fmla="*/ 180 h 226"/>
                <a:gd name="T12" fmla="*/ 0 w 45"/>
                <a:gd name="T13" fmla="*/ 186 h 226"/>
                <a:gd name="T14" fmla="*/ 0 w 45"/>
                <a:gd name="T15" fmla="*/ 226 h 226"/>
                <a:gd name="T16" fmla="*/ 45 w 45"/>
                <a:gd name="T17" fmla="*/ 226 h 226"/>
                <a:gd name="T18" fmla="*/ 45 w 45"/>
                <a:gd name="T19" fmla="*/ 186 h 226"/>
                <a:gd name="T20" fmla="*/ 39 w 45"/>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226">
                  <a:moveTo>
                    <a:pt x="39" y="180"/>
                  </a:moveTo>
                  <a:cubicBezTo>
                    <a:pt x="33" y="180"/>
                    <a:pt x="33" y="180"/>
                    <a:pt x="33" y="180"/>
                  </a:cubicBezTo>
                  <a:cubicBezTo>
                    <a:pt x="33" y="0"/>
                    <a:pt x="33" y="0"/>
                    <a:pt x="33" y="0"/>
                  </a:cubicBez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45" y="226"/>
                    <a:pt x="45" y="226"/>
                    <a:pt x="45" y="226"/>
                  </a:cubicBezTo>
                  <a:cubicBezTo>
                    <a:pt x="45" y="186"/>
                    <a:pt x="45" y="186"/>
                    <a:pt x="45" y="186"/>
                  </a:cubicBezTo>
                  <a:cubicBezTo>
                    <a:pt x="45" y="182"/>
                    <a:pt x="42" y="180"/>
                    <a:pt x="39" y="180"/>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2" name="Freeform 59"/>
            <p:cNvSpPr>
              <a:spLocks/>
            </p:cNvSpPr>
            <p:nvPr/>
          </p:nvSpPr>
          <p:spPr bwMode="gray">
            <a:xfrm>
              <a:off x="10827050" y="4919983"/>
              <a:ext cx="26988" cy="311150"/>
            </a:xfrm>
            <a:custGeom>
              <a:avLst/>
              <a:gdLst>
                <a:gd name="T0" fmla="*/ 14 w 20"/>
                <a:gd name="T1" fmla="*/ 180 h 226"/>
                <a:gd name="T2" fmla="*/ 8 w 20"/>
                <a:gd name="T3" fmla="*/ 180 h 226"/>
                <a:gd name="T4" fmla="*/ 8 w 20"/>
                <a:gd name="T5" fmla="*/ 0 h 226"/>
                <a:gd name="T6" fmla="*/ 0 w 20"/>
                <a:gd name="T7" fmla="*/ 0 h 226"/>
                <a:gd name="T8" fmla="*/ 0 w 20"/>
                <a:gd name="T9" fmla="*/ 180 h 226"/>
                <a:gd name="T10" fmla="*/ 6 w 20"/>
                <a:gd name="T11" fmla="*/ 180 h 226"/>
                <a:gd name="T12" fmla="*/ 12 w 20"/>
                <a:gd name="T13" fmla="*/ 186 h 226"/>
                <a:gd name="T14" fmla="*/ 12 w 20"/>
                <a:gd name="T15" fmla="*/ 226 h 226"/>
                <a:gd name="T16" fmla="*/ 20 w 20"/>
                <a:gd name="T17" fmla="*/ 226 h 226"/>
                <a:gd name="T18" fmla="*/ 20 w 20"/>
                <a:gd name="T19" fmla="*/ 186 h 226"/>
                <a:gd name="T20" fmla="*/ 14 w 20"/>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26">
                  <a:moveTo>
                    <a:pt x="14" y="180"/>
                  </a:moveTo>
                  <a:cubicBezTo>
                    <a:pt x="8" y="180"/>
                    <a:pt x="8" y="180"/>
                    <a:pt x="8" y="180"/>
                  </a:cubicBezTo>
                  <a:cubicBezTo>
                    <a:pt x="8" y="0"/>
                    <a:pt x="8" y="0"/>
                    <a:pt x="8" y="0"/>
                  </a:cubicBezTo>
                  <a:cubicBezTo>
                    <a:pt x="0" y="0"/>
                    <a:pt x="0" y="0"/>
                    <a:pt x="0" y="0"/>
                  </a:cubicBezTo>
                  <a:cubicBezTo>
                    <a:pt x="0" y="180"/>
                    <a:pt x="0" y="180"/>
                    <a:pt x="0" y="180"/>
                  </a:cubicBezTo>
                  <a:cubicBezTo>
                    <a:pt x="6" y="180"/>
                    <a:pt x="6" y="180"/>
                    <a:pt x="6" y="180"/>
                  </a:cubicBezTo>
                  <a:cubicBezTo>
                    <a:pt x="9" y="180"/>
                    <a:pt x="12" y="182"/>
                    <a:pt x="12" y="186"/>
                  </a:cubicBezTo>
                  <a:cubicBezTo>
                    <a:pt x="12" y="226"/>
                    <a:pt x="12" y="226"/>
                    <a:pt x="12" y="226"/>
                  </a:cubicBezTo>
                  <a:cubicBezTo>
                    <a:pt x="20" y="226"/>
                    <a:pt x="20" y="226"/>
                    <a:pt x="20" y="226"/>
                  </a:cubicBezTo>
                  <a:cubicBezTo>
                    <a:pt x="20" y="186"/>
                    <a:pt x="20" y="186"/>
                    <a:pt x="20" y="186"/>
                  </a:cubicBezTo>
                  <a:cubicBezTo>
                    <a:pt x="20" y="182"/>
                    <a:pt x="17" y="180"/>
                    <a:pt x="14" y="18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3" name="Freeform 60"/>
            <p:cNvSpPr>
              <a:spLocks/>
            </p:cNvSpPr>
            <p:nvPr/>
          </p:nvSpPr>
          <p:spPr bwMode="gray">
            <a:xfrm>
              <a:off x="10792125" y="4919983"/>
              <a:ext cx="25400" cy="311150"/>
            </a:xfrm>
            <a:custGeom>
              <a:avLst/>
              <a:gdLst>
                <a:gd name="T0" fmla="*/ 19 w 19"/>
                <a:gd name="T1" fmla="*/ 0 h 226"/>
                <a:gd name="T2" fmla="*/ 12 w 19"/>
                <a:gd name="T3" fmla="*/ 0 h 226"/>
                <a:gd name="T4" fmla="*/ 12 w 19"/>
                <a:gd name="T5" fmla="*/ 180 h 226"/>
                <a:gd name="T6" fmla="*/ 5 w 19"/>
                <a:gd name="T7" fmla="*/ 180 h 226"/>
                <a:gd name="T8" fmla="*/ 0 w 19"/>
                <a:gd name="T9" fmla="*/ 186 h 226"/>
                <a:gd name="T10" fmla="*/ 0 w 19"/>
                <a:gd name="T11" fmla="*/ 226 h 226"/>
                <a:gd name="T12" fmla="*/ 7 w 19"/>
                <a:gd name="T13" fmla="*/ 226 h 226"/>
                <a:gd name="T14" fmla="*/ 7 w 19"/>
                <a:gd name="T15" fmla="*/ 186 h 226"/>
                <a:gd name="T16" fmla="*/ 13 w 19"/>
                <a:gd name="T17" fmla="*/ 180 h 226"/>
                <a:gd name="T18" fmla="*/ 19 w 19"/>
                <a:gd name="T19" fmla="*/ 180 h 226"/>
                <a:gd name="T20" fmla="*/ 19 w 19"/>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26">
                  <a:moveTo>
                    <a:pt x="19" y="0"/>
                  </a:move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7" y="226"/>
                    <a:pt x="7" y="226"/>
                    <a:pt x="7" y="226"/>
                  </a:cubicBezTo>
                  <a:cubicBezTo>
                    <a:pt x="7" y="186"/>
                    <a:pt x="7" y="186"/>
                    <a:pt x="7" y="186"/>
                  </a:cubicBezTo>
                  <a:cubicBezTo>
                    <a:pt x="7" y="182"/>
                    <a:pt x="10" y="180"/>
                    <a:pt x="13" y="180"/>
                  </a:cubicBezTo>
                  <a:cubicBezTo>
                    <a:pt x="19" y="180"/>
                    <a:pt x="19" y="180"/>
                    <a:pt x="19" y="180"/>
                  </a:cubicBezTo>
                  <a:cubicBezTo>
                    <a:pt x="19" y="0"/>
                    <a:pt x="19" y="0"/>
                    <a:pt x="19" y="0"/>
                  </a:cubicBezTo>
                </a:path>
              </a:pathLst>
            </a:custGeom>
            <a:solidFill>
              <a:srgbClr val="FFC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4" name="Freeform 61"/>
            <p:cNvSpPr>
              <a:spLocks/>
            </p:cNvSpPr>
            <p:nvPr/>
          </p:nvSpPr>
          <p:spPr bwMode="gray">
            <a:xfrm>
              <a:off x="10068225" y="4172270"/>
              <a:ext cx="242888" cy="239712"/>
            </a:xfrm>
            <a:custGeom>
              <a:avLst/>
              <a:gdLst>
                <a:gd name="T0" fmla="*/ 153 w 153"/>
                <a:gd name="T1" fmla="*/ 98 h 151"/>
                <a:gd name="T2" fmla="*/ 100 w 153"/>
                <a:gd name="T3" fmla="*/ 151 h 151"/>
                <a:gd name="T4" fmla="*/ 0 w 153"/>
                <a:gd name="T5" fmla="*/ 52 h 151"/>
                <a:gd name="T6" fmla="*/ 53 w 153"/>
                <a:gd name="T7" fmla="*/ 0 h 151"/>
                <a:gd name="T8" fmla="*/ 153 w 153"/>
                <a:gd name="T9" fmla="*/ 98 h 151"/>
              </a:gdLst>
              <a:ahLst/>
              <a:cxnLst>
                <a:cxn ang="0">
                  <a:pos x="T0" y="T1"/>
                </a:cxn>
                <a:cxn ang="0">
                  <a:pos x="T2" y="T3"/>
                </a:cxn>
                <a:cxn ang="0">
                  <a:pos x="T4" y="T5"/>
                </a:cxn>
                <a:cxn ang="0">
                  <a:pos x="T6" y="T7"/>
                </a:cxn>
                <a:cxn ang="0">
                  <a:pos x="T8" y="T9"/>
                </a:cxn>
              </a:cxnLst>
              <a:rect l="0" t="0" r="r" b="b"/>
              <a:pathLst>
                <a:path w="153" h="151">
                  <a:moveTo>
                    <a:pt x="153" y="98"/>
                  </a:moveTo>
                  <a:lnTo>
                    <a:pt x="100" y="151"/>
                  </a:lnTo>
                  <a:lnTo>
                    <a:pt x="0" y="52"/>
                  </a:lnTo>
                  <a:lnTo>
                    <a:pt x="53" y="0"/>
                  </a:lnTo>
                  <a:lnTo>
                    <a:pt x="153" y="9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5" name="Freeform 62"/>
            <p:cNvSpPr>
              <a:spLocks/>
            </p:cNvSpPr>
            <p:nvPr/>
          </p:nvSpPr>
          <p:spPr bwMode="gray">
            <a:xfrm>
              <a:off x="9560225" y="3665858"/>
              <a:ext cx="579438" cy="576262"/>
            </a:xfrm>
            <a:custGeom>
              <a:avLst/>
              <a:gdLst>
                <a:gd name="T0" fmla="*/ 415 w 419"/>
                <a:gd name="T1" fmla="*/ 379 h 419"/>
                <a:gd name="T2" fmla="*/ 415 w 419"/>
                <a:gd name="T3" fmla="*/ 392 h 419"/>
                <a:gd name="T4" fmla="*/ 392 w 419"/>
                <a:gd name="T5" fmla="*/ 415 h 419"/>
                <a:gd name="T6" fmla="*/ 380 w 419"/>
                <a:gd name="T7" fmla="*/ 415 h 419"/>
                <a:gd name="T8" fmla="*/ 3 w 419"/>
                <a:gd name="T9" fmla="*/ 39 h 419"/>
                <a:gd name="T10" fmla="*/ 3 w 419"/>
                <a:gd name="T11" fmla="*/ 27 h 419"/>
                <a:gd name="T12" fmla="*/ 27 w 419"/>
                <a:gd name="T13" fmla="*/ 3 h 419"/>
                <a:gd name="T14" fmla="*/ 39 w 419"/>
                <a:gd name="T15" fmla="*/ 3 h 419"/>
                <a:gd name="T16" fmla="*/ 415 w 419"/>
                <a:gd name="T17" fmla="*/ 3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419">
                  <a:moveTo>
                    <a:pt x="415" y="379"/>
                  </a:moveTo>
                  <a:cubicBezTo>
                    <a:pt x="419" y="383"/>
                    <a:pt x="419" y="388"/>
                    <a:pt x="415" y="392"/>
                  </a:cubicBezTo>
                  <a:cubicBezTo>
                    <a:pt x="392" y="415"/>
                    <a:pt x="392" y="415"/>
                    <a:pt x="392" y="415"/>
                  </a:cubicBezTo>
                  <a:cubicBezTo>
                    <a:pt x="388" y="419"/>
                    <a:pt x="383" y="419"/>
                    <a:pt x="380" y="415"/>
                  </a:cubicBezTo>
                  <a:cubicBezTo>
                    <a:pt x="3" y="39"/>
                    <a:pt x="3" y="39"/>
                    <a:pt x="3" y="39"/>
                  </a:cubicBezTo>
                  <a:cubicBezTo>
                    <a:pt x="0" y="35"/>
                    <a:pt x="0" y="30"/>
                    <a:pt x="3" y="27"/>
                  </a:cubicBezTo>
                  <a:cubicBezTo>
                    <a:pt x="27" y="3"/>
                    <a:pt x="27" y="3"/>
                    <a:pt x="27" y="3"/>
                  </a:cubicBezTo>
                  <a:cubicBezTo>
                    <a:pt x="30" y="0"/>
                    <a:pt x="36" y="0"/>
                    <a:pt x="39" y="3"/>
                  </a:cubicBezTo>
                  <a:lnTo>
                    <a:pt x="415" y="37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6" name="Freeform 63"/>
            <p:cNvSpPr>
              <a:spLocks/>
            </p:cNvSpPr>
            <p:nvPr/>
          </p:nvSpPr>
          <p:spPr bwMode="gray">
            <a:xfrm>
              <a:off x="10185700" y="4288158"/>
              <a:ext cx="1066800" cy="1058862"/>
            </a:xfrm>
            <a:custGeom>
              <a:avLst/>
              <a:gdLst>
                <a:gd name="T0" fmla="*/ 672 w 672"/>
                <a:gd name="T1" fmla="*/ 594 h 667"/>
                <a:gd name="T2" fmla="*/ 597 w 672"/>
                <a:gd name="T3" fmla="*/ 667 h 667"/>
                <a:gd name="T4" fmla="*/ 0 w 672"/>
                <a:gd name="T5" fmla="*/ 74 h 667"/>
                <a:gd name="T6" fmla="*/ 74 w 672"/>
                <a:gd name="T7" fmla="*/ 0 h 667"/>
                <a:gd name="T8" fmla="*/ 672 w 672"/>
                <a:gd name="T9" fmla="*/ 594 h 667"/>
              </a:gdLst>
              <a:ahLst/>
              <a:cxnLst>
                <a:cxn ang="0">
                  <a:pos x="T0" y="T1"/>
                </a:cxn>
                <a:cxn ang="0">
                  <a:pos x="T2" y="T3"/>
                </a:cxn>
                <a:cxn ang="0">
                  <a:pos x="T4" y="T5"/>
                </a:cxn>
                <a:cxn ang="0">
                  <a:pos x="T6" y="T7"/>
                </a:cxn>
                <a:cxn ang="0">
                  <a:pos x="T8" y="T9"/>
                </a:cxn>
              </a:cxnLst>
              <a:rect l="0" t="0" r="r" b="b"/>
              <a:pathLst>
                <a:path w="672" h="667">
                  <a:moveTo>
                    <a:pt x="672" y="594"/>
                  </a:moveTo>
                  <a:lnTo>
                    <a:pt x="597" y="667"/>
                  </a:lnTo>
                  <a:lnTo>
                    <a:pt x="0" y="74"/>
                  </a:lnTo>
                  <a:lnTo>
                    <a:pt x="74" y="0"/>
                  </a:lnTo>
                  <a:lnTo>
                    <a:pt x="672" y="594"/>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7" name="Freeform 64"/>
            <p:cNvSpPr>
              <a:spLocks/>
            </p:cNvSpPr>
            <p:nvPr/>
          </p:nvSpPr>
          <p:spPr bwMode="gray">
            <a:xfrm>
              <a:off x="10055525" y="4159570"/>
              <a:ext cx="109538" cy="106362"/>
            </a:xfrm>
            <a:custGeom>
              <a:avLst/>
              <a:gdLst>
                <a:gd name="T0" fmla="*/ 9 w 79"/>
                <a:gd name="T1" fmla="*/ 77 h 77"/>
                <a:gd name="T2" fmla="*/ 4 w 79"/>
                <a:gd name="T3" fmla="*/ 75 h 77"/>
                <a:gd name="T4" fmla="*/ 4 w 79"/>
                <a:gd name="T5" fmla="*/ 64 h 77"/>
                <a:gd name="T6" fmla="*/ 64 w 79"/>
                <a:gd name="T7" fmla="*/ 3 h 77"/>
                <a:gd name="T8" fmla="*/ 75 w 79"/>
                <a:gd name="T9" fmla="*/ 3 h 77"/>
                <a:gd name="T10" fmla="*/ 75 w 79"/>
                <a:gd name="T11" fmla="*/ 15 h 77"/>
                <a:gd name="T12" fmla="*/ 15 w 79"/>
                <a:gd name="T13" fmla="*/ 75 h 77"/>
                <a:gd name="T14" fmla="*/ 9 w 79"/>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77">
                  <a:moveTo>
                    <a:pt x="9" y="77"/>
                  </a:moveTo>
                  <a:cubicBezTo>
                    <a:pt x="7" y="77"/>
                    <a:pt x="5" y="77"/>
                    <a:pt x="4" y="75"/>
                  </a:cubicBezTo>
                  <a:cubicBezTo>
                    <a:pt x="0" y="72"/>
                    <a:pt x="0" y="67"/>
                    <a:pt x="4" y="64"/>
                  </a:cubicBezTo>
                  <a:cubicBezTo>
                    <a:pt x="64" y="3"/>
                    <a:pt x="64" y="3"/>
                    <a:pt x="64" y="3"/>
                  </a:cubicBezTo>
                  <a:cubicBezTo>
                    <a:pt x="67" y="0"/>
                    <a:pt x="72" y="0"/>
                    <a:pt x="75" y="3"/>
                  </a:cubicBezTo>
                  <a:cubicBezTo>
                    <a:pt x="79" y="6"/>
                    <a:pt x="79" y="12"/>
                    <a:pt x="75" y="15"/>
                  </a:cubicBezTo>
                  <a:cubicBezTo>
                    <a:pt x="15" y="75"/>
                    <a:pt x="15" y="75"/>
                    <a:pt x="15" y="75"/>
                  </a:cubicBezTo>
                  <a:cubicBezTo>
                    <a:pt x="13" y="77"/>
                    <a:pt x="11" y="77"/>
                    <a:pt x="9" y="7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8" name="Freeform 65"/>
            <p:cNvSpPr>
              <a:spLocks/>
            </p:cNvSpPr>
            <p:nvPr/>
          </p:nvSpPr>
          <p:spPr bwMode="gray">
            <a:xfrm>
              <a:off x="9787237" y="3891283"/>
              <a:ext cx="79375" cy="77787"/>
            </a:xfrm>
            <a:custGeom>
              <a:avLst/>
              <a:gdLst>
                <a:gd name="T0" fmla="*/ 9 w 58"/>
                <a:gd name="T1" fmla="*/ 57 h 57"/>
                <a:gd name="T2" fmla="*/ 3 w 58"/>
                <a:gd name="T3" fmla="*/ 55 h 57"/>
                <a:gd name="T4" fmla="*/ 3 w 58"/>
                <a:gd name="T5" fmla="*/ 44 h 57"/>
                <a:gd name="T6" fmla="*/ 44 w 58"/>
                <a:gd name="T7" fmla="*/ 3 h 57"/>
                <a:gd name="T8" fmla="*/ 55 w 58"/>
                <a:gd name="T9" fmla="*/ 3 h 57"/>
                <a:gd name="T10" fmla="*/ 55 w 58"/>
                <a:gd name="T11" fmla="*/ 14 h 57"/>
                <a:gd name="T12" fmla="*/ 15 w 58"/>
                <a:gd name="T13" fmla="*/ 55 h 57"/>
                <a:gd name="T14" fmla="*/ 9 w 5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57">
                  <a:moveTo>
                    <a:pt x="9" y="57"/>
                  </a:moveTo>
                  <a:cubicBezTo>
                    <a:pt x="7" y="57"/>
                    <a:pt x="5" y="56"/>
                    <a:pt x="3" y="55"/>
                  </a:cubicBezTo>
                  <a:cubicBezTo>
                    <a:pt x="0" y="52"/>
                    <a:pt x="0" y="47"/>
                    <a:pt x="3" y="44"/>
                  </a:cubicBezTo>
                  <a:cubicBezTo>
                    <a:pt x="44" y="3"/>
                    <a:pt x="44" y="3"/>
                    <a:pt x="44" y="3"/>
                  </a:cubicBezTo>
                  <a:cubicBezTo>
                    <a:pt x="47" y="0"/>
                    <a:pt x="52" y="0"/>
                    <a:pt x="55" y="3"/>
                  </a:cubicBezTo>
                  <a:cubicBezTo>
                    <a:pt x="58" y="6"/>
                    <a:pt x="58" y="11"/>
                    <a:pt x="55" y="14"/>
                  </a:cubicBezTo>
                  <a:cubicBezTo>
                    <a:pt x="15" y="55"/>
                    <a:pt x="15" y="55"/>
                    <a:pt x="15" y="55"/>
                  </a:cubicBezTo>
                  <a:cubicBezTo>
                    <a:pt x="13" y="56"/>
                    <a:pt x="11" y="57"/>
                    <a:pt x="9" y="5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9" name="Freeform 66"/>
            <p:cNvSpPr>
              <a:spLocks/>
            </p:cNvSpPr>
            <p:nvPr/>
          </p:nvSpPr>
          <p:spPr bwMode="gray">
            <a:xfrm>
              <a:off x="10168237" y="4270695"/>
              <a:ext cx="153988" cy="150812"/>
            </a:xfrm>
            <a:custGeom>
              <a:avLst/>
              <a:gdLst>
                <a:gd name="T0" fmla="*/ 9 w 111"/>
                <a:gd name="T1" fmla="*/ 110 h 110"/>
                <a:gd name="T2" fmla="*/ 3 w 111"/>
                <a:gd name="T3" fmla="*/ 108 h 110"/>
                <a:gd name="T4" fmla="*/ 3 w 111"/>
                <a:gd name="T5" fmla="*/ 96 h 110"/>
                <a:gd name="T6" fmla="*/ 96 w 111"/>
                <a:gd name="T7" fmla="*/ 3 h 110"/>
                <a:gd name="T8" fmla="*/ 108 w 111"/>
                <a:gd name="T9" fmla="*/ 3 h 110"/>
                <a:gd name="T10" fmla="*/ 108 w 111"/>
                <a:gd name="T11" fmla="*/ 15 h 110"/>
                <a:gd name="T12" fmla="*/ 15 w 111"/>
                <a:gd name="T13" fmla="*/ 108 h 110"/>
                <a:gd name="T14" fmla="*/ 9 w 111"/>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0">
                  <a:moveTo>
                    <a:pt x="9" y="110"/>
                  </a:moveTo>
                  <a:cubicBezTo>
                    <a:pt x="7" y="110"/>
                    <a:pt x="5" y="109"/>
                    <a:pt x="3" y="108"/>
                  </a:cubicBezTo>
                  <a:cubicBezTo>
                    <a:pt x="0" y="104"/>
                    <a:pt x="0" y="99"/>
                    <a:pt x="3" y="96"/>
                  </a:cubicBezTo>
                  <a:cubicBezTo>
                    <a:pt x="96" y="3"/>
                    <a:pt x="96" y="3"/>
                    <a:pt x="96" y="3"/>
                  </a:cubicBezTo>
                  <a:cubicBezTo>
                    <a:pt x="100" y="0"/>
                    <a:pt x="105" y="0"/>
                    <a:pt x="108" y="3"/>
                  </a:cubicBezTo>
                  <a:cubicBezTo>
                    <a:pt x="111" y="6"/>
                    <a:pt x="111" y="11"/>
                    <a:pt x="108" y="15"/>
                  </a:cubicBezTo>
                  <a:cubicBezTo>
                    <a:pt x="15" y="108"/>
                    <a:pt x="15" y="108"/>
                    <a:pt x="15" y="108"/>
                  </a:cubicBezTo>
                  <a:cubicBezTo>
                    <a:pt x="13" y="109"/>
                    <a:pt x="11" y="110"/>
                    <a:pt x="9" y="11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0" name="Freeform 67"/>
            <p:cNvSpPr>
              <a:spLocks/>
            </p:cNvSpPr>
            <p:nvPr/>
          </p:nvSpPr>
          <p:spPr bwMode="gray">
            <a:xfrm>
              <a:off x="10269837" y="4296095"/>
              <a:ext cx="982663" cy="944562"/>
            </a:xfrm>
            <a:custGeom>
              <a:avLst/>
              <a:gdLst>
                <a:gd name="T0" fmla="*/ 619 w 619"/>
                <a:gd name="T1" fmla="*/ 589 h 595"/>
                <a:gd name="T2" fmla="*/ 613 w 619"/>
                <a:gd name="T3" fmla="*/ 595 h 595"/>
                <a:gd name="T4" fmla="*/ 0 w 619"/>
                <a:gd name="T5" fmla="*/ 26 h 595"/>
                <a:gd name="T6" fmla="*/ 27 w 619"/>
                <a:gd name="T7" fmla="*/ 0 h 595"/>
                <a:gd name="T8" fmla="*/ 619 w 619"/>
                <a:gd name="T9" fmla="*/ 589 h 595"/>
              </a:gdLst>
              <a:ahLst/>
              <a:cxnLst>
                <a:cxn ang="0">
                  <a:pos x="T0" y="T1"/>
                </a:cxn>
                <a:cxn ang="0">
                  <a:pos x="T2" y="T3"/>
                </a:cxn>
                <a:cxn ang="0">
                  <a:pos x="T4" y="T5"/>
                </a:cxn>
                <a:cxn ang="0">
                  <a:pos x="T6" y="T7"/>
                </a:cxn>
                <a:cxn ang="0">
                  <a:pos x="T8" y="T9"/>
                </a:cxn>
              </a:cxnLst>
              <a:rect l="0" t="0" r="r" b="b"/>
              <a:pathLst>
                <a:path w="619" h="595">
                  <a:moveTo>
                    <a:pt x="619" y="589"/>
                  </a:moveTo>
                  <a:lnTo>
                    <a:pt x="613" y="595"/>
                  </a:lnTo>
                  <a:lnTo>
                    <a:pt x="0" y="26"/>
                  </a:lnTo>
                  <a:lnTo>
                    <a:pt x="27" y="0"/>
                  </a:lnTo>
                  <a:lnTo>
                    <a:pt x="619" y="589"/>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1" name="Freeform 68"/>
            <p:cNvSpPr>
              <a:spLocks/>
            </p:cNvSpPr>
            <p:nvPr/>
          </p:nvSpPr>
          <p:spPr bwMode="gray">
            <a:xfrm>
              <a:off x="10193637" y="4370708"/>
              <a:ext cx="949325" cy="976312"/>
            </a:xfrm>
            <a:custGeom>
              <a:avLst/>
              <a:gdLst>
                <a:gd name="T0" fmla="*/ 592 w 598"/>
                <a:gd name="T1" fmla="*/ 615 h 615"/>
                <a:gd name="T2" fmla="*/ 598 w 598"/>
                <a:gd name="T3" fmla="*/ 610 h 615"/>
                <a:gd name="T4" fmla="*/ 27 w 598"/>
                <a:gd name="T5" fmla="*/ 0 h 615"/>
                <a:gd name="T6" fmla="*/ 0 w 598"/>
                <a:gd name="T7" fmla="*/ 27 h 615"/>
                <a:gd name="T8" fmla="*/ 592 w 598"/>
                <a:gd name="T9" fmla="*/ 615 h 615"/>
              </a:gdLst>
              <a:ahLst/>
              <a:cxnLst>
                <a:cxn ang="0">
                  <a:pos x="T0" y="T1"/>
                </a:cxn>
                <a:cxn ang="0">
                  <a:pos x="T2" y="T3"/>
                </a:cxn>
                <a:cxn ang="0">
                  <a:pos x="T4" y="T5"/>
                </a:cxn>
                <a:cxn ang="0">
                  <a:pos x="T6" y="T7"/>
                </a:cxn>
                <a:cxn ang="0">
                  <a:pos x="T8" y="T9"/>
                </a:cxn>
              </a:cxnLst>
              <a:rect l="0" t="0" r="r" b="b"/>
              <a:pathLst>
                <a:path w="598" h="615">
                  <a:moveTo>
                    <a:pt x="592" y="615"/>
                  </a:moveTo>
                  <a:lnTo>
                    <a:pt x="598" y="610"/>
                  </a:lnTo>
                  <a:lnTo>
                    <a:pt x="27" y="0"/>
                  </a:lnTo>
                  <a:lnTo>
                    <a:pt x="0" y="27"/>
                  </a:lnTo>
                  <a:lnTo>
                    <a:pt x="592" y="61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2" name="Freeform 69"/>
            <p:cNvSpPr>
              <a:spLocks/>
            </p:cNvSpPr>
            <p:nvPr/>
          </p:nvSpPr>
          <p:spPr bwMode="gray">
            <a:xfrm>
              <a:off x="10615912" y="5231133"/>
              <a:ext cx="665163" cy="93662"/>
            </a:xfrm>
            <a:custGeom>
              <a:avLst/>
              <a:gdLst>
                <a:gd name="T0" fmla="*/ 481 w 481"/>
                <a:gd name="T1" fmla="*/ 14 h 69"/>
                <a:gd name="T2" fmla="*/ 467 w 481"/>
                <a:gd name="T3" fmla="*/ 0 h 69"/>
                <a:gd name="T4" fmla="*/ 15 w 481"/>
                <a:gd name="T5" fmla="*/ 0 h 69"/>
                <a:gd name="T6" fmla="*/ 0 w 481"/>
                <a:gd name="T7" fmla="*/ 14 h 69"/>
                <a:gd name="T8" fmla="*/ 0 w 481"/>
                <a:gd name="T9" fmla="*/ 55 h 69"/>
                <a:gd name="T10" fmla="*/ 15 w 481"/>
                <a:gd name="T11" fmla="*/ 69 h 69"/>
                <a:gd name="T12" fmla="*/ 467 w 481"/>
                <a:gd name="T13" fmla="*/ 69 h 69"/>
                <a:gd name="T14" fmla="*/ 481 w 481"/>
                <a:gd name="T15" fmla="*/ 55 h 69"/>
                <a:gd name="T16" fmla="*/ 481 w 481"/>
                <a:gd name="T17" fmla="*/ 1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69">
                  <a:moveTo>
                    <a:pt x="481" y="14"/>
                  </a:moveTo>
                  <a:cubicBezTo>
                    <a:pt x="481" y="6"/>
                    <a:pt x="475" y="0"/>
                    <a:pt x="467" y="0"/>
                  </a:cubicBezTo>
                  <a:cubicBezTo>
                    <a:pt x="15" y="0"/>
                    <a:pt x="15" y="0"/>
                    <a:pt x="15" y="0"/>
                  </a:cubicBezTo>
                  <a:cubicBezTo>
                    <a:pt x="7" y="0"/>
                    <a:pt x="0" y="6"/>
                    <a:pt x="0" y="14"/>
                  </a:cubicBezTo>
                  <a:cubicBezTo>
                    <a:pt x="0" y="55"/>
                    <a:pt x="0" y="55"/>
                    <a:pt x="0" y="55"/>
                  </a:cubicBezTo>
                  <a:cubicBezTo>
                    <a:pt x="0" y="63"/>
                    <a:pt x="7" y="69"/>
                    <a:pt x="15" y="69"/>
                  </a:cubicBezTo>
                  <a:cubicBezTo>
                    <a:pt x="467" y="69"/>
                    <a:pt x="467" y="69"/>
                    <a:pt x="467" y="69"/>
                  </a:cubicBezTo>
                  <a:cubicBezTo>
                    <a:pt x="475" y="69"/>
                    <a:pt x="481" y="63"/>
                    <a:pt x="481" y="55"/>
                  </a:cubicBezTo>
                  <a:lnTo>
                    <a:pt x="481" y="1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3" name="Oval 70"/>
            <p:cNvSpPr>
              <a:spLocks noChangeArrowheads="1"/>
            </p:cNvSpPr>
            <p:nvPr/>
          </p:nvSpPr>
          <p:spPr bwMode="gray">
            <a:xfrm>
              <a:off x="103127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4" name="Oval 71"/>
            <p:cNvSpPr>
              <a:spLocks noChangeArrowheads="1"/>
            </p:cNvSpPr>
            <p:nvPr/>
          </p:nvSpPr>
          <p:spPr bwMode="gray">
            <a:xfrm>
              <a:off x="10695287"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5" name="Oval 72"/>
            <p:cNvSpPr>
              <a:spLocks noChangeArrowheads="1"/>
            </p:cNvSpPr>
            <p:nvPr/>
          </p:nvSpPr>
          <p:spPr bwMode="gray">
            <a:xfrm>
              <a:off x="109858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6" name="Freeform 73"/>
            <p:cNvSpPr>
              <a:spLocks/>
            </p:cNvSpPr>
            <p:nvPr/>
          </p:nvSpPr>
          <p:spPr bwMode="gray">
            <a:xfrm>
              <a:off x="10176175" y="5042220"/>
              <a:ext cx="341313" cy="404812"/>
            </a:xfrm>
            <a:custGeom>
              <a:avLst/>
              <a:gdLst>
                <a:gd name="T0" fmla="*/ 247 w 247"/>
                <a:gd name="T1" fmla="*/ 0 h 295"/>
                <a:gd name="T2" fmla="*/ 66 w 247"/>
                <a:gd name="T3" fmla="*/ 0 h 295"/>
                <a:gd name="T4" fmla="*/ 16 w 247"/>
                <a:gd name="T5" fmla="*/ 295 h 295"/>
                <a:gd name="T6" fmla="*/ 197 w 247"/>
                <a:gd name="T7" fmla="*/ 295 h 295"/>
                <a:gd name="T8" fmla="*/ 247 w 247"/>
                <a:gd name="T9" fmla="*/ 0 h 295"/>
              </a:gdLst>
              <a:ahLst/>
              <a:cxnLst>
                <a:cxn ang="0">
                  <a:pos x="T0" y="T1"/>
                </a:cxn>
                <a:cxn ang="0">
                  <a:pos x="T2" y="T3"/>
                </a:cxn>
                <a:cxn ang="0">
                  <a:pos x="T4" y="T5"/>
                </a:cxn>
                <a:cxn ang="0">
                  <a:pos x="T6" y="T7"/>
                </a:cxn>
                <a:cxn ang="0">
                  <a:pos x="T8" y="T9"/>
                </a:cxn>
              </a:cxnLst>
              <a:rect l="0" t="0" r="r" b="b"/>
              <a:pathLst>
                <a:path w="247" h="295">
                  <a:moveTo>
                    <a:pt x="247" y="0"/>
                  </a:moveTo>
                  <a:cubicBezTo>
                    <a:pt x="193" y="0"/>
                    <a:pt x="97" y="0"/>
                    <a:pt x="66" y="0"/>
                  </a:cubicBezTo>
                  <a:cubicBezTo>
                    <a:pt x="0" y="76"/>
                    <a:pt x="16" y="295"/>
                    <a:pt x="16" y="295"/>
                  </a:cubicBezTo>
                  <a:cubicBezTo>
                    <a:pt x="197" y="295"/>
                    <a:pt x="197" y="295"/>
                    <a:pt x="197" y="295"/>
                  </a:cubicBezTo>
                  <a:cubicBezTo>
                    <a:pt x="197" y="295"/>
                    <a:pt x="181" y="76"/>
                    <a:pt x="247" y="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7" name="Freeform 74"/>
            <p:cNvSpPr>
              <a:spLocks/>
            </p:cNvSpPr>
            <p:nvPr/>
          </p:nvSpPr>
          <p:spPr bwMode="gray">
            <a:xfrm>
              <a:off x="10727037" y="5324795"/>
              <a:ext cx="3175" cy="1587"/>
            </a:xfrm>
            <a:custGeom>
              <a:avLst/>
              <a:gdLst>
                <a:gd name="T0" fmla="*/ 0 w 2"/>
                <a:gd name="T1" fmla="*/ 1 h 1"/>
                <a:gd name="T2" fmla="*/ 2 w 2"/>
                <a:gd name="T3" fmla="*/ 0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0"/>
                    <a:pt x="2" y="0"/>
                    <a:pt x="2" y="0"/>
                  </a:cubicBezTo>
                  <a:cubicBezTo>
                    <a:pt x="0" y="0"/>
                    <a:pt x="0" y="0"/>
                    <a:pt x="0" y="0"/>
                  </a:cubicBezTo>
                  <a:lnTo>
                    <a:pt x="0" y="1"/>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8" name="Freeform 75"/>
            <p:cNvSpPr>
              <a:spLocks/>
            </p:cNvSpPr>
            <p:nvPr/>
          </p:nvSpPr>
          <p:spPr bwMode="gray">
            <a:xfrm>
              <a:off x="10512725" y="5324795"/>
              <a:ext cx="3175" cy="1587"/>
            </a:xfrm>
            <a:custGeom>
              <a:avLst/>
              <a:gdLst>
                <a:gd name="T0" fmla="*/ 0 w 3"/>
                <a:gd name="T1" fmla="*/ 1 h 1"/>
                <a:gd name="T2" fmla="*/ 3 w 3"/>
                <a:gd name="T3" fmla="*/ 0 h 1"/>
                <a:gd name="T4" fmla="*/ 0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1" y="0"/>
                    <a:pt x="2" y="0"/>
                    <a:pt x="3" y="0"/>
                  </a:cubicBezTo>
                  <a:cubicBezTo>
                    <a:pt x="0" y="0"/>
                    <a:pt x="0" y="0"/>
                    <a:pt x="0" y="0"/>
                  </a:cubicBezTo>
                  <a:lnTo>
                    <a:pt x="0" y="1"/>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9" name="Freeform 76"/>
            <p:cNvSpPr>
              <a:spLocks/>
            </p:cNvSpPr>
            <p:nvPr/>
          </p:nvSpPr>
          <p:spPr bwMode="gray">
            <a:xfrm>
              <a:off x="10176175" y="5042220"/>
              <a:ext cx="127000" cy="404812"/>
            </a:xfrm>
            <a:custGeom>
              <a:avLst/>
              <a:gdLst>
                <a:gd name="T0" fmla="*/ 92 w 92"/>
                <a:gd name="T1" fmla="*/ 0 h 295"/>
                <a:gd name="T2" fmla="*/ 66 w 92"/>
                <a:gd name="T3" fmla="*/ 0 h 295"/>
                <a:gd name="T4" fmla="*/ 16 w 92"/>
                <a:gd name="T5" fmla="*/ 295 h 295"/>
                <a:gd name="T6" fmla="*/ 42 w 92"/>
                <a:gd name="T7" fmla="*/ 295 h 295"/>
                <a:gd name="T8" fmla="*/ 92 w 92"/>
                <a:gd name="T9" fmla="*/ 0 h 295"/>
              </a:gdLst>
              <a:ahLst/>
              <a:cxnLst>
                <a:cxn ang="0">
                  <a:pos x="T0" y="T1"/>
                </a:cxn>
                <a:cxn ang="0">
                  <a:pos x="T2" y="T3"/>
                </a:cxn>
                <a:cxn ang="0">
                  <a:pos x="T4" y="T5"/>
                </a:cxn>
                <a:cxn ang="0">
                  <a:pos x="T6" y="T7"/>
                </a:cxn>
                <a:cxn ang="0">
                  <a:pos x="T8" y="T9"/>
                </a:cxn>
              </a:cxnLst>
              <a:rect l="0" t="0" r="r" b="b"/>
              <a:pathLst>
                <a:path w="92" h="295">
                  <a:moveTo>
                    <a:pt x="92" y="0"/>
                  </a:moveTo>
                  <a:cubicBezTo>
                    <a:pt x="82" y="0"/>
                    <a:pt x="73" y="0"/>
                    <a:pt x="66" y="0"/>
                  </a:cubicBezTo>
                  <a:cubicBezTo>
                    <a:pt x="0" y="76"/>
                    <a:pt x="16" y="295"/>
                    <a:pt x="16" y="295"/>
                  </a:cubicBezTo>
                  <a:cubicBezTo>
                    <a:pt x="42" y="295"/>
                    <a:pt x="42" y="295"/>
                    <a:pt x="42" y="295"/>
                  </a:cubicBezTo>
                  <a:cubicBezTo>
                    <a:pt x="42" y="295"/>
                    <a:pt x="26" y="76"/>
                    <a:pt x="92" y="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0" name="Rectangle 77"/>
            <p:cNvSpPr>
              <a:spLocks noChangeArrowheads="1"/>
            </p:cNvSpPr>
            <p:nvPr/>
          </p:nvSpPr>
          <p:spPr bwMode="gray">
            <a:xfrm>
              <a:off x="9574512" y="3729358"/>
              <a:ext cx="22225" cy="69373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1" name="Freeform 78"/>
            <p:cNvSpPr>
              <a:spLocks/>
            </p:cNvSpPr>
            <p:nvPr/>
          </p:nvSpPr>
          <p:spPr bwMode="gray">
            <a:xfrm>
              <a:off x="10393662" y="5042220"/>
              <a:ext cx="906463" cy="404812"/>
            </a:xfrm>
            <a:custGeom>
              <a:avLst/>
              <a:gdLst>
                <a:gd name="T0" fmla="*/ 642 w 656"/>
                <a:gd name="T1" fmla="*/ 206 h 295"/>
                <a:gd name="T2" fmla="*/ 219 w 656"/>
                <a:gd name="T3" fmla="*/ 206 h 295"/>
                <a:gd name="T4" fmla="*/ 217 w 656"/>
                <a:gd name="T5" fmla="*/ 207 h 295"/>
                <a:gd name="T6" fmla="*/ 217 w 656"/>
                <a:gd name="T7" fmla="*/ 0 h 295"/>
                <a:gd name="T8" fmla="*/ 66 w 656"/>
                <a:gd name="T9" fmla="*/ 0 h 295"/>
                <a:gd name="T10" fmla="*/ 16 w 656"/>
                <a:gd name="T11" fmla="*/ 295 h 295"/>
                <a:gd name="T12" fmla="*/ 642 w 656"/>
                <a:gd name="T13" fmla="*/ 295 h 295"/>
                <a:gd name="T14" fmla="*/ 656 w 656"/>
                <a:gd name="T15" fmla="*/ 281 h 295"/>
                <a:gd name="T16" fmla="*/ 656 w 656"/>
                <a:gd name="T17" fmla="*/ 221 h 295"/>
                <a:gd name="T18" fmla="*/ 642 w 656"/>
                <a:gd name="T19" fmla="*/ 20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6" h="295">
                  <a:moveTo>
                    <a:pt x="642" y="206"/>
                  </a:moveTo>
                  <a:cubicBezTo>
                    <a:pt x="219" y="206"/>
                    <a:pt x="219" y="206"/>
                    <a:pt x="219" y="206"/>
                  </a:cubicBezTo>
                  <a:cubicBezTo>
                    <a:pt x="219" y="206"/>
                    <a:pt x="218" y="206"/>
                    <a:pt x="217" y="207"/>
                  </a:cubicBezTo>
                  <a:cubicBezTo>
                    <a:pt x="217" y="0"/>
                    <a:pt x="217" y="0"/>
                    <a:pt x="217" y="0"/>
                  </a:cubicBezTo>
                  <a:cubicBezTo>
                    <a:pt x="217" y="0"/>
                    <a:pt x="119" y="0"/>
                    <a:pt x="66" y="0"/>
                  </a:cubicBezTo>
                  <a:cubicBezTo>
                    <a:pt x="0" y="76"/>
                    <a:pt x="16" y="295"/>
                    <a:pt x="16" y="295"/>
                  </a:cubicBezTo>
                  <a:cubicBezTo>
                    <a:pt x="642" y="295"/>
                    <a:pt x="642" y="295"/>
                    <a:pt x="642" y="295"/>
                  </a:cubicBezTo>
                  <a:cubicBezTo>
                    <a:pt x="650" y="295"/>
                    <a:pt x="656" y="289"/>
                    <a:pt x="656" y="281"/>
                  </a:cubicBezTo>
                  <a:cubicBezTo>
                    <a:pt x="656" y="221"/>
                    <a:pt x="656" y="221"/>
                    <a:pt x="656" y="221"/>
                  </a:cubicBezTo>
                  <a:cubicBezTo>
                    <a:pt x="656" y="213"/>
                    <a:pt x="650" y="206"/>
                    <a:pt x="642" y="206"/>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2" name="Freeform 79"/>
            <p:cNvSpPr>
              <a:spLocks/>
            </p:cNvSpPr>
            <p:nvPr/>
          </p:nvSpPr>
          <p:spPr bwMode="gray">
            <a:xfrm>
              <a:off x="10393662" y="5042220"/>
              <a:ext cx="300038" cy="404812"/>
            </a:xfrm>
            <a:custGeom>
              <a:avLst/>
              <a:gdLst>
                <a:gd name="T0" fmla="*/ 81 w 217"/>
                <a:gd name="T1" fmla="*/ 15 h 295"/>
                <a:gd name="T2" fmla="*/ 217 w 217"/>
                <a:gd name="T3" fmla="*/ 15 h 295"/>
                <a:gd name="T4" fmla="*/ 217 w 217"/>
                <a:gd name="T5" fmla="*/ 0 h 295"/>
                <a:gd name="T6" fmla="*/ 66 w 217"/>
                <a:gd name="T7" fmla="*/ 0 h 295"/>
                <a:gd name="T8" fmla="*/ 16 w 217"/>
                <a:gd name="T9" fmla="*/ 295 h 295"/>
                <a:gd name="T10" fmla="*/ 30 w 217"/>
                <a:gd name="T11" fmla="*/ 295 h 295"/>
                <a:gd name="T12" fmla="*/ 81 w 217"/>
                <a:gd name="T13" fmla="*/ 15 h 295"/>
              </a:gdLst>
              <a:ahLst/>
              <a:cxnLst>
                <a:cxn ang="0">
                  <a:pos x="T0" y="T1"/>
                </a:cxn>
                <a:cxn ang="0">
                  <a:pos x="T2" y="T3"/>
                </a:cxn>
                <a:cxn ang="0">
                  <a:pos x="T4" y="T5"/>
                </a:cxn>
                <a:cxn ang="0">
                  <a:pos x="T6" y="T7"/>
                </a:cxn>
                <a:cxn ang="0">
                  <a:pos x="T8" y="T9"/>
                </a:cxn>
                <a:cxn ang="0">
                  <a:pos x="T10" y="T11"/>
                </a:cxn>
                <a:cxn ang="0">
                  <a:pos x="T12" y="T13"/>
                </a:cxn>
              </a:cxnLst>
              <a:rect l="0" t="0" r="r" b="b"/>
              <a:pathLst>
                <a:path w="217" h="295">
                  <a:moveTo>
                    <a:pt x="81" y="15"/>
                  </a:moveTo>
                  <a:cubicBezTo>
                    <a:pt x="122" y="15"/>
                    <a:pt x="188" y="15"/>
                    <a:pt x="217" y="15"/>
                  </a:cubicBezTo>
                  <a:cubicBezTo>
                    <a:pt x="217" y="0"/>
                    <a:pt x="217" y="0"/>
                    <a:pt x="217" y="0"/>
                  </a:cubicBezTo>
                  <a:cubicBezTo>
                    <a:pt x="217" y="0"/>
                    <a:pt x="119" y="0"/>
                    <a:pt x="66" y="0"/>
                  </a:cubicBezTo>
                  <a:cubicBezTo>
                    <a:pt x="0" y="76"/>
                    <a:pt x="16" y="295"/>
                    <a:pt x="16" y="295"/>
                  </a:cubicBezTo>
                  <a:cubicBezTo>
                    <a:pt x="30" y="295"/>
                    <a:pt x="30" y="295"/>
                    <a:pt x="30" y="295"/>
                  </a:cubicBezTo>
                  <a:cubicBezTo>
                    <a:pt x="28" y="244"/>
                    <a:pt x="25" y="79"/>
                    <a:pt x="81" y="15"/>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3" name="Freeform 80"/>
            <p:cNvSpPr>
              <a:spLocks/>
            </p:cNvSpPr>
            <p:nvPr/>
          </p:nvSpPr>
          <p:spPr bwMode="gray">
            <a:xfrm>
              <a:off x="10414300" y="54279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4" name="Freeform 81"/>
            <p:cNvSpPr>
              <a:spLocks/>
            </p:cNvSpPr>
            <p:nvPr/>
          </p:nvSpPr>
          <p:spPr bwMode="gray">
            <a:xfrm>
              <a:off x="10414300" y="5432745"/>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5" name="Freeform 82"/>
            <p:cNvSpPr>
              <a:spLocks/>
            </p:cNvSpPr>
            <p:nvPr/>
          </p:nvSpPr>
          <p:spPr bwMode="gray">
            <a:xfrm>
              <a:off x="10414300" y="54406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6" name="Freeform 83"/>
            <p:cNvSpPr>
              <a:spLocks/>
            </p:cNvSpPr>
            <p:nvPr/>
          </p:nvSpPr>
          <p:spPr bwMode="gray">
            <a:xfrm>
              <a:off x="10433350" y="5324795"/>
              <a:ext cx="866775" cy="122237"/>
            </a:xfrm>
            <a:custGeom>
              <a:avLst/>
              <a:gdLst>
                <a:gd name="T0" fmla="*/ 613 w 627"/>
                <a:gd name="T1" fmla="*/ 0 h 89"/>
                <a:gd name="T2" fmla="*/ 613 w 627"/>
                <a:gd name="T3" fmla="*/ 56 h 89"/>
                <a:gd name="T4" fmla="*/ 599 w 627"/>
                <a:gd name="T5" fmla="*/ 71 h 89"/>
                <a:gd name="T6" fmla="*/ 0 w 627"/>
                <a:gd name="T7" fmla="*/ 71 h 89"/>
                <a:gd name="T8" fmla="*/ 1 w 627"/>
                <a:gd name="T9" fmla="*/ 89 h 89"/>
                <a:gd name="T10" fmla="*/ 613 w 627"/>
                <a:gd name="T11" fmla="*/ 89 h 89"/>
                <a:gd name="T12" fmla="*/ 627 w 627"/>
                <a:gd name="T13" fmla="*/ 75 h 89"/>
                <a:gd name="T14" fmla="*/ 627 w 627"/>
                <a:gd name="T15" fmla="*/ 15 h 89"/>
                <a:gd name="T16" fmla="*/ 613 w 627"/>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89">
                  <a:moveTo>
                    <a:pt x="613" y="0"/>
                  </a:moveTo>
                  <a:cubicBezTo>
                    <a:pt x="613" y="56"/>
                    <a:pt x="613" y="56"/>
                    <a:pt x="613" y="56"/>
                  </a:cubicBezTo>
                  <a:cubicBezTo>
                    <a:pt x="613" y="64"/>
                    <a:pt x="607" y="71"/>
                    <a:pt x="599" y="71"/>
                  </a:cubicBezTo>
                  <a:cubicBezTo>
                    <a:pt x="0" y="71"/>
                    <a:pt x="0" y="71"/>
                    <a:pt x="0" y="71"/>
                  </a:cubicBezTo>
                  <a:cubicBezTo>
                    <a:pt x="0" y="78"/>
                    <a:pt x="1" y="84"/>
                    <a:pt x="1" y="89"/>
                  </a:cubicBezTo>
                  <a:cubicBezTo>
                    <a:pt x="613" y="89"/>
                    <a:pt x="613" y="89"/>
                    <a:pt x="613" y="89"/>
                  </a:cubicBezTo>
                  <a:cubicBezTo>
                    <a:pt x="621" y="89"/>
                    <a:pt x="627" y="83"/>
                    <a:pt x="627" y="75"/>
                  </a:cubicBezTo>
                  <a:cubicBezTo>
                    <a:pt x="627" y="15"/>
                    <a:pt x="627" y="15"/>
                    <a:pt x="627" y="15"/>
                  </a:cubicBezTo>
                  <a:cubicBezTo>
                    <a:pt x="627" y="7"/>
                    <a:pt x="621" y="1"/>
                    <a:pt x="613" y="0"/>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7" name="Freeform 84"/>
            <p:cNvSpPr>
              <a:spLocks/>
            </p:cNvSpPr>
            <p:nvPr/>
          </p:nvSpPr>
          <p:spPr bwMode="gray">
            <a:xfrm>
              <a:off x="10452400" y="5086670"/>
              <a:ext cx="203200" cy="238125"/>
            </a:xfrm>
            <a:custGeom>
              <a:avLst/>
              <a:gdLst>
                <a:gd name="T0" fmla="*/ 146 w 146"/>
                <a:gd name="T1" fmla="*/ 174 h 174"/>
                <a:gd name="T2" fmla="*/ 146 w 146"/>
                <a:gd name="T3" fmla="*/ 0 h 174"/>
                <a:gd name="T4" fmla="*/ 40 w 146"/>
                <a:gd name="T5" fmla="*/ 0 h 174"/>
                <a:gd name="T6" fmla="*/ 0 w 146"/>
                <a:gd name="T7" fmla="*/ 174 h 174"/>
                <a:gd name="T8" fmla="*/ 146 w 146"/>
                <a:gd name="T9" fmla="*/ 174 h 174"/>
              </a:gdLst>
              <a:ahLst/>
              <a:cxnLst>
                <a:cxn ang="0">
                  <a:pos x="T0" y="T1"/>
                </a:cxn>
                <a:cxn ang="0">
                  <a:pos x="T2" y="T3"/>
                </a:cxn>
                <a:cxn ang="0">
                  <a:pos x="T4" y="T5"/>
                </a:cxn>
                <a:cxn ang="0">
                  <a:pos x="T6" y="T7"/>
                </a:cxn>
                <a:cxn ang="0">
                  <a:pos x="T8" y="T9"/>
                </a:cxn>
              </a:cxnLst>
              <a:rect l="0" t="0" r="r" b="b"/>
              <a:pathLst>
                <a:path w="146" h="174">
                  <a:moveTo>
                    <a:pt x="146" y="174"/>
                  </a:moveTo>
                  <a:cubicBezTo>
                    <a:pt x="146" y="0"/>
                    <a:pt x="146" y="0"/>
                    <a:pt x="146" y="0"/>
                  </a:cubicBezTo>
                  <a:cubicBezTo>
                    <a:pt x="146" y="0"/>
                    <a:pt x="82" y="0"/>
                    <a:pt x="40" y="0"/>
                  </a:cubicBezTo>
                  <a:cubicBezTo>
                    <a:pt x="8" y="38"/>
                    <a:pt x="0" y="119"/>
                    <a:pt x="0" y="174"/>
                  </a:cubicBezTo>
                  <a:lnTo>
                    <a:pt x="146" y="17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8" name="Freeform 85"/>
            <p:cNvSpPr>
              <a:spLocks/>
            </p:cNvSpPr>
            <p:nvPr/>
          </p:nvSpPr>
          <p:spPr bwMode="gray">
            <a:xfrm>
              <a:off x="10452400" y="5086670"/>
              <a:ext cx="203200" cy="238125"/>
            </a:xfrm>
            <a:custGeom>
              <a:avLst/>
              <a:gdLst>
                <a:gd name="T0" fmla="*/ 146 w 146"/>
                <a:gd name="T1" fmla="*/ 174 h 174"/>
                <a:gd name="T2" fmla="*/ 40 w 146"/>
                <a:gd name="T3" fmla="*/ 0 h 174"/>
                <a:gd name="T4" fmla="*/ 0 w 146"/>
                <a:gd name="T5" fmla="*/ 174 h 174"/>
                <a:gd name="T6" fmla="*/ 146 w 146"/>
                <a:gd name="T7" fmla="*/ 174 h 174"/>
              </a:gdLst>
              <a:ahLst/>
              <a:cxnLst>
                <a:cxn ang="0">
                  <a:pos x="T0" y="T1"/>
                </a:cxn>
                <a:cxn ang="0">
                  <a:pos x="T2" y="T3"/>
                </a:cxn>
                <a:cxn ang="0">
                  <a:pos x="T4" y="T5"/>
                </a:cxn>
                <a:cxn ang="0">
                  <a:pos x="T6" y="T7"/>
                </a:cxn>
              </a:cxnLst>
              <a:rect l="0" t="0" r="r" b="b"/>
              <a:pathLst>
                <a:path w="146" h="174">
                  <a:moveTo>
                    <a:pt x="146" y="174"/>
                  </a:moveTo>
                  <a:cubicBezTo>
                    <a:pt x="146" y="174"/>
                    <a:pt x="84" y="73"/>
                    <a:pt x="40" y="0"/>
                  </a:cubicBezTo>
                  <a:cubicBezTo>
                    <a:pt x="8" y="38"/>
                    <a:pt x="0" y="119"/>
                    <a:pt x="0" y="174"/>
                  </a:cubicBezTo>
                  <a:lnTo>
                    <a:pt x="146" y="174"/>
                  </a:ln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9" name="Oval 86"/>
            <p:cNvSpPr>
              <a:spLocks noChangeArrowheads="1"/>
            </p:cNvSpPr>
            <p:nvPr/>
          </p:nvSpPr>
          <p:spPr bwMode="gray">
            <a:xfrm>
              <a:off x="10458750" y="5353370"/>
              <a:ext cx="188913"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0" name="Oval 87"/>
            <p:cNvSpPr>
              <a:spLocks noChangeArrowheads="1"/>
            </p:cNvSpPr>
            <p:nvPr/>
          </p:nvSpPr>
          <p:spPr bwMode="gray">
            <a:xfrm>
              <a:off x="10503200" y="5396233"/>
              <a:ext cx="100013"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1" name="Oval 88"/>
            <p:cNvSpPr>
              <a:spLocks noChangeArrowheads="1"/>
            </p:cNvSpPr>
            <p:nvPr/>
          </p:nvSpPr>
          <p:spPr bwMode="gray">
            <a:xfrm>
              <a:off x="11041362" y="5353370"/>
              <a:ext cx="192088"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2" name="Oval 89"/>
            <p:cNvSpPr>
              <a:spLocks noChangeArrowheads="1"/>
            </p:cNvSpPr>
            <p:nvPr/>
          </p:nvSpPr>
          <p:spPr bwMode="gray">
            <a:xfrm>
              <a:off x="1083975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3" name="Freeform 90"/>
            <p:cNvSpPr>
              <a:spLocks/>
            </p:cNvSpPr>
            <p:nvPr/>
          </p:nvSpPr>
          <p:spPr bwMode="gray">
            <a:xfrm>
              <a:off x="10503200" y="5412108"/>
              <a:ext cx="85725" cy="87312"/>
            </a:xfrm>
            <a:custGeom>
              <a:avLst/>
              <a:gdLst>
                <a:gd name="T0" fmla="*/ 37 w 62"/>
                <a:gd name="T1" fmla="*/ 63 h 63"/>
                <a:gd name="T2" fmla="*/ 62 w 62"/>
                <a:gd name="T3" fmla="*/ 52 h 63"/>
                <a:gd name="T4" fmla="*/ 10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0" y="0"/>
                    <a:pt x="10" y="0"/>
                    <a:pt x="10"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4" name="Freeform 91"/>
            <p:cNvSpPr>
              <a:spLocks/>
            </p:cNvSpPr>
            <p:nvPr/>
          </p:nvSpPr>
          <p:spPr bwMode="gray">
            <a:xfrm>
              <a:off x="10241262" y="5359720"/>
              <a:ext cx="120650" cy="15875"/>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9"/>
                    <a:pt x="0" y="6"/>
                  </a:cubicBezTo>
                  <a:cubicBezTo>
                    <a:pt x="0" y="3"/>
                    <a:pt x="2" y="0"/>
                    <a:pt x="6" y="0"/>
                  </a:cubicBezTo>
                  <a:cubicBezTo>
                    <a:pt x="81" y="0"/>
                    <a:pt x="81" y="0"/>
                    <a:pt x="81" y="0"/>
                  </a:cubicBezTo>
                  <a:cubicBezTo>
                    <a:pt x="84" y="0"/>
                    <a:pt x="87" y="3"/>
                    <a:pt x="87" y="6"/>
                  </a:cubicBezTo>
                  <a:cubicBezTo>
                    <a:pt x="87" y="9"/>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5" name="Freeform 92"/>
            <p:cNvSpPr>
              <a:spLocks/>
            </p:cNvSpPr>
            <p:nvPr/>
          </p:nvSpPr>
          <p:spPr bwMode="gray">
            <a:xfrm>
              <a:off x="10241262" y="5396233"/>
              <a:ext cx="120650" cy="17462"/>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10"/>
                    <a:pt x="0" y="6"/>
                  </a:cubicBezTo>
                  <a:cubicBezTo>
                    <a:pt x="0" y="3"/>
                    <a:pt x="2" y="0"/>
                    <a:pt x="6" y="0"/>
                  </a:cubicBezTo>
                  <a:cubicBezTo>
                    <a:pt x="81" y="0"/>
                    <a:pt x="81" y="0"/>
                    <a:pt x="81" y="0"/>
                  </a:cubicBezTo>
                  <a:cubicBezTo>
                    <a:pt x="84" y="0"/>
                    <a:pt x="87" y="3"/>
                    <a:pt x="87" y="6"/>
                  </a:cubicBezTo>
                  <a:cubicBezTo>
                    <a:pt x="87" y="10"/>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6" name="Freeform 93"/>
            <p:cNvSpPr>
              <a:spLocks/>
            </p:cNvSpPr>
            <p:nvPr/>
          </p:nvSpPr>
          <p:spPr bwMode="gray">
            <a:xfrm>
              <a:off x="10209512" y="5086670"/>
              <a:ext cx="227013" cy="239712"/>
            </a:xfrm>
            <a:custGeom>
              <a:avLst/>
              <a:gdLst>
                <a:gd name="T0" fmla="*/ 31 w 164"/>
                <a:gd name="T1" fmla="*/ 0 h 175"/>
                <a:gd name="T2" fmla="*/ 0 w 164"/>
                <a:gd name="T3" fmla="*/ 175 h 175"/>
                <a:gd name="T4" fmla="*/ 133 w 164"/>
                <a:gd name="T5" fmla="*/ 175 h 175"/>
                <a:gd name="T6" fmla="*/ 164 w 164"/>
                <a:gd name="T7" fmla="*/ 0 h 175"/>
                <a:gd name="T8" fmla="*/ 31 w 164"/>
                <a:gd name="T9" fmla="*/ 0 h 175"/>
              </a:gdLst>
              <a:ahLst/>
              <a:cxnLst>
                <a:cxn ang="0">
                  <a:pos x="T0" y="T1"/>
                </a:cxn>
                <a:cxn ang="0">
                  <a:pos x="T2" y="T3"/>
                </a:cxn>
                <a:cxn ang="0">
                  <a:pos x="T4" y="T5"/>
                </a:cxn>
                <a:cxn ang="0">
                  <a:pos x="T6" y="T7"/>
                </a:cxn>
                <a:cxn ang="0">
                  <a:pos x="T8" y="T9"/>
                </a:cxn>
              </a:cxnLst>
              <a:rect l="0" t="0" r="r" b="b"/>
              <a:pathLst>
                <a:path w="164" h="175">
                  <a:moveTo>
                    <a:pt x="31" y="0"/>
                  </a:moveTo>
                  <a:cubicBezTo>
                    <a:pt x="9" y="49"/>
                    <a:pt x="1" y="119"/>
                    <a:pt x="0" y="175"/>
                  </a:cubicBezTo>
                  <a:cubicBezTo>
                    <a:pt x="133" y="175"/>
                    <a:pt x="133" y="175"/>
                    <a:pt x="133" y="175"/>
                  </a:cubicBezTo>
                  <a:cubicBezTo>
                    <a:pt x="134" y="119"/>
                    <a:pt x="142" y="49"/>
                    <a:pt x="164" y="0"/>
                  </a:cubicBezTo>
                  <a:lnTo>
                    <a:pt x="31"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7" name="Freeform 94"/>
            <p:cNvSpPr>
              <a:spLocks/>
            </p:cNvSpPr>
            <p:nvPr/>
          </p:nvSpPr>
          <p:spPr bwMode="gray">
            <a:xfrm>
              <a:off x="10209512" y="5086670"/>
              <a:ext cx="185738" cy="239712"/>
            </a:xfrm>
            <a:custGeom>
              <a:avLst/>
              <a:gdLst>
                <a:gd name="T0" fmla="*/ 31 w 134"/>
                <a:gd name="T1" fmla="*/ 0 h 175"/>
                <a:gd name="T2" fmla="*/ 0 w 134"/>
                <a:gd name="T3" fmla="*/ 175 h 175"/>
                <a:gd name="T4" fmla="*/ 133 w 134"/>
                <a:gd name="T5" fmla="*/ 175 h 175"/>
                <a:gd name="T6" fmla="*/ 31 w 134"/>
                <a:gd name="T7" fmla="*/ 0 h 175"/>
              </a:gdLst>
              <a:ahLst/>
              <a:cxnLst>
                <a:cxn ang="0">
                  <a:pos x="T0" y="T1"/>
                </a:cxn>
                <a:cxn ang="0">
                  <a:pos x="T2" y="T3"/>
                </a:cxn>
                <a:cxn ang="0">
                  <a:pos x="T4" y="T5"/>
                </a:cxn>
                <a:cxn ang="0">
                  <a:pos x="T6" y="T7"/>
                </a:cxn>
              </a:cxnLst>
              <a:rect l="0" t="0" r="r" b="b"/>
              <a:pathLst>
                <a:path w="134" h="175">
                  <a:moveTo>
                    <a:pt x="31" y="0"/>
                  </a:moveTo>
                  <a:cubicBezTo>
                    <a:pt x="9" y="49"/>
                    <a:pt x="1" y="119"/>
                    <a:pt x="0" y="175"/>
                  </a:cubicBezTo>
                  <a:cubicBezTo>
                    <a:pt x="133" y="175"/>
                    <a:pt x="133" y="175"/>
                    <a:pt x="133" y="175"/>
                  </a:cubicBezTo>
                  <a:cubicBezTo>
                    <a:pt x="134" y="119"/>
                    <a:pt x="31" y="0"/>
                    <a:pt x="31" y="0"/>
                  </a:cubicBez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8" name="Freeform 95"/>
            <p:cNvSpPr>
              <a:spLocks noEditPoints="1"/>
            </p:cNvSpPr>
            <p:nvPr/>
          </p:nvSpPr>
          <p:spPr bwMode="gray">
            <a:xfrm>
              <a:off x="9257012" y="4496120"/>
              <a:ext cx="280988" cy="279400"/>
            </a:xfrm>
            <a:custGeom>
              <a:avLst/>
              <a:gdLst>
                <a:gd name="T0" fmla="*/ 203 w 203"/>
                <a:gd name="T1" fmla="*/ 93 h 203"/>
                <a:gd name="T2" fmla="*/ 187 w 203"/>
                <a:gd name="T3" fmla="*/ 77 h 203"/>
                <a:gd name="T4" fmla="*/ 192 w 203"/>
                <a:gd name="T5" fmla="*/ 54 h 203"/>
                <a:gd name="T6" fmla="*/ 170 w 203"/>
                <a:gd name="T7" fmla="*/ 46 h 203"/>
                <a:gd name="T8" fmla="*/ 167 w 203"/>
                <a:gd name="T9" fmla="*/ 23 h 203"/>
                <a:gd name="T10" fmla="*/ 144 w 203"/>
                <a:gd name="T11" fmla="*/ 25 h 203"/>
                <a:gd name="T12" fmla="*/ 132 w 203"/>
                <a:gd name="T13" fmla="*/ 4 h 203"/>
                <a:gd name="T14" fmla="*/ 111 w 203"/>
                <a:gd name="T15" fmla="*/ 15 h 203"/>
                <a:gd name="T16" fmla="*/ 92 w 203"/>
                <a:gd name="T17" fmla="*/ 0 h 203"/>
                <a:gd name="T18" fmla="*/ 77 w 203"/>
                <a:gd name="T19" fmla="*/ 18 h 203"/>
                <a:gd name="T20" fmla="*/ 54 w 203"/>
                <a:gd name="T21" fmla="*/ 11 h 203"/>
                <a:gd name="T22" fmla="*/ 47 w 203"/>
                <a:gd name="T23" fmla="*/ 33 h 203"/>
                <a:gd name="T24" fmla="*/ 23 w 203"/>
                <a:gd name="T25" fmla="*/ 36 h 203"/>
                <a:gd name="T26" fmla="*/ 24 w 203"/>
                <a:gd name="T27" fmla="*/ 59 h 203"/>
                <a:gd name="T28" fmla="*/ 4 w 203"/>
                <a:gd name="T29" fmla="*/ 71 h 203"/>
                <a:gd name="T30" fmla="*/ 14 w 203"/>
                <a:gd name="T31" fmla="*/ 93 h 203"/>
                <a:gd name="T32" fmla="*/ 0 w 203"/>
                <a:gd name="T33" fmla="*/ 112 h 203"/>
                <a:gd name="T34" fmla="*/ 16 w 203"/>
                <a:gd name="T35" fmla="*/ 127 h 203"/>
                <a:gd name="T36" fmla="*/ 11 w 203"/>
                <a:gd name="T37" fmla="*/ 149 h 203"/>
                <a:gd name="T38" fmla="*/ 32 w 203"/>
                <a:gd name="T39" fmla="*/ 158 h 203"/>
                <a:gd name="T40" fmla="*/ 36 w 203"/>
                <a:gd name="T41" fmla="*/ 180 h 203"/>
                <a:gd name="T42" fmla="*/ 59 w 203"/>
                <a:gd name="T43" fmla="*/ 180 h 203"/>
                <a:gd name="T44" fmla="*/ 71 w 203"/>
                <a:gd name="T45" fmla="*/ 199 h 203"/>
                <a:gd name="T46" fmla="*/ 92 w 203"/>
                <a:gd name="T47" fmla="*/ 191 h 203"/>
                <a:gd name="T48" fmla="*/ 111 w 203"/>
                <a:gd name="T49" fmla="*/ 203 h 203"/>
                <a:gd name="T50" fmla="*/ 127 w 203"/>
                <a:gd name="T51" fmla="*/ 188 h 203"/>
                <a:gd name="T52" fmla="*/ 149 w 203"/>
                <a:gd name="T53" fmla="*/ 192 h 203"/>
                <a:gd name="T54" fmla="*/ 158 w 203"/>
                <a:gd name="T55" fmla="*/ 171 h 203"/>
                <a:gd name="T56" fmla="*/ 180 w 203"/>
                <a:gd name="T57" fmla="*/ 167 h 203"/>
                <a:gd name="T58" fmla="*/ 180 w 203"/>
                <a:gd name="T59" fmla="*/ 144 h 203"/>
                <a:gd name="T60" fmla="*/ 199 w 203"/>
                <a:gd name="T61" fmla="*/ 132 h 203"/>
                <a:gd name="T62" fmla="*/ 190 w 203"/>
                <a:gd name="T63" fmla="*/ 112 h 203"/>
                <a:gd name="T64" fmla="*/ 57 w 203"/>
                <a:gd name="T65" fmla="*/ 58 h 203"/>
                <a:gd name="T66" fmla="*/ 93 w 203"/>
                <a:gd name="T67" fmla="*/ 73 h 203"/>
                <a:gd name="T68" fmla="*/ 39 w 203"/>
                <a:gd name="T69" fmla="*/ 95 h 203"/>
                <a:gd name="T70" fmla="*/ 93 w 203"/>
                <a:gd name="T71" fmla="*/ 166 h 203"/>
                <a:gd name="T72" fmla="*/ 39 w 203"/>
                <a:gd name="T73" fmla="*/ 111 h 203"/>
                <a:gd name="T74" fmla="*/ 93 w 203"/>
                <a:gd name="T75" fmla="*/ 133 h 203"/>
                <a:gd name="T76" fmla="*/ 89 w 203"/>
                <a:gd name="T77" fmla="*/ 102 h 203"/>
                <a:gd name="T78" fmla="*/ 114 w 203"/>
                <a:gd name="T79" fmla="*/ 102 h 203"/>
                <a:gd name="T80" fmla="*/ 89 w 203"/>
                <a:gd name="T81" fmla="*/ 102 h 203"/>
                <a:gd name="T82" fmla="*/ 110 w 203"/>
                <a:gd name="T83" fmla="*/ 166 h 203"/>
                <a:gd name="T84" fmla="*/ 124 w 203"/>
                <a:gd name="T85" fmla="*/ 125 h 203"/>
                <a:gd name="T86" fmla="*/ 165 w 203"/>
                <a:gd name="T87" fmla="*/ 111 h 203"/>
                <a:gd name="T88" fmla="*/ 132 w 203"/>
                <a:gd name="T89" fmla="*/ 95 h 203"/>
                <a:gd name="T90" fmla="*/ 110 w 203"/>
                <a:gd name="T91" fmla="*/ 40 h 203"/>
                <a:gd name="T92" fmla="*/ 165 w 203"/>
                <a:gd name="T93" fmla="*/ 9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3" h="203">
                  <a:moveTo>
                    <a:pt x="203" y="112"/>
                  </a:moveTo>
                  <a:cubicBezTo>
                    <a:pt x="203" y="93"/>
                    <a:pt x="203" y="93"/>
                    <a:pt x="203" y="93"/>
                  </a:cubicBezTo>
                  <a:cubicBezTo>
                    <a:pt x="190" y="93"/>
                    <a:pt x="190" y="93"/>
                    <a:pt x="190" y="93"/>
                  </a:cubicBezTo>
                  <a:cubicBezTo>
                    <a:pt x="189" y="88"/>
                    <a:pt x="188" y="82"/>
                    <a:pt x="187" y="77"/>
                  </a:cubicBezTo>
                  <a:cubicBezTo>
                    <a:pt x="199" y="72"/>
                    <a:pt x="199" y="72"/>
                    <a:pt x="199" y="72"/>
                  </a:cubicBezTo>
                  <a:cubicBezTo>
                    <a:pt x="192" y="54"/>
                    <a:pt x="192" y="54"/>
                    <a:pt x="192" y="54"/>
                  </a:cubicBezTo>
                  <a:cubicBezTo>
                    <a:pt x="179" y="60"/>
                    <a:pt x="179" y="60"/>
                    <a:pt x="179" y="60"/>
                  </a:cubicBezTo>
                  <a:cubicBezTo>
                    <a:pt x="177" y="55"/>
                    <a:pt x="174" y="51"/>
                    <a:pt x="170" y="46"/>
                  </a:cubicBezTo>
                  <a:cubicBezTo>
                    <a:pt x="180" y="36"/>
                    <a:pt x="180" y="36"/>
                    <a:pt x="180" y="36"/>
                  </a:cubicBezTo>
                  <a:cubicBezTo>
                    <a:pt x="167" y="23"/>
                    <a:pt x="167" y="23"/>
                    <a:pt x="167" y="23"/>
                  </a:cubicBezTo>
                  <a:cubicBezTo>
                    <a:pt x="157" y="33"/>
                    <a:pt x="157" y="33"/>
                    <a:pt x="157" y="33"/>
                  </a:cubicBezTo>
                  <a:cubicBezTo>
                    <a:pt x="153" y="30"/>
                    <a:pt x="148" y="27"/>
                    <a:pt x="144" y="25"/>
                  </a:cubicBezTo>
                  <a:cubicBezTo>
                    <a:pt x="149" y="11"/>
                    <a:pt x="149" y="11"/>
                    <a:pt x="149" y="11"/>
                  </a:cubicBezTo>
                  <a:cubicBezTo>
                    <a:pt x="132" y="4"/>
                    <a:pt x="132" y="4"/>
                    <a:pt x="132" y="4"/>
                  </a:cubicBezTo>
                  <a:cubicBezTo>
                    <a:pt x="127" y="18"/>
                    <a:pt x="127" y="18"/>
                    <a:pt x="127" y="18"/>
                  </a:cubicBezTo>
                  <a:cubicBezTo>
                    <a:pt x="122" y="16"/>
                    <a:pt x="116" y="15"/>
                    <a:pt x="111" y="15"/>
                  </a:cubicBezTo>
                  <a:cubicBezTo>
                    <a:pt x="111" y="0"/>
                    <a:pt x="111" y="0"/>
                    <a:pt x="111" y="0"/>
                  </a:cubicBezTo>
                  <a:cubicBezTo>
                    <a:pt x="92" y="0"/>
                    <a:pt x="92" y="0"/>
                    <a:pt x="92" y="0"/>
                  </a:cubicBezTo>
                  <a:cubicBezTo>
                    <a:pt x="92" y="15"/>
                    <a:pt x="92" y="15"/>
                    <a:pt x="92" y="15"/>
                  </a:cubicBezTo>
                  <a:cubicBezTo>
                    <a:pt x="87" y="15"/>
                    <a:pt x="82" y="16"/>
                    <a:pt x="77" y="18"/>
                  </a:cubicBezTo>
                  <a:cubicBezTo>
                    <a:pt x="72" y="4"/>
                    <a:pt x="72" y="4"/>
                    <a:pt x="72" y="4"/>
                  </a:cubicBezTo>
                  <a:cubicBezTo>
                    <a:pt x="54" y="11"/>
                    <a:pt x="54" y="11"/>
                    <a:pt x="54" y="11"/>
                  </a:cubicBezTo>
                  <a:cubicBezTo>
                    <a:pt x="60" y="25"/>
                    <a:pt x="60" y="25"/>
                    <a:pt x="60" y="25"/>
                  </a:cubicBezTo>
                  <a:cubicBezTo>
                    <a:pt x="55" y="27"/>
                    <a:pt x="51" y="30"/>
                    <a:pt x="47" y="33"/>
                  </a:cubicBezTo>
                  <a:cubicBezTo>
                    <a:pt x="36" y="23"/>
                    <a:pt x="36" y="23"/>
                    <a:pt x="36" y="23"/>
                  </a:cubicBezTo>
                  <a:cubicBezTo>
                    <a:pt x="23" y="36"/>
                    <a:pt x="23" y="36"/>
                    <a:pt x="23" y="36"/>
                  </a:cubicBezTo>
                  <a:cubicBezTo>
                    <a:pt x="33" y="46"/>
                    <a:pt x="33" y="46"/>
                    <a:pt x="33" y="46"/>
                  </a:cubicBezTo>
                  <a:cubicBezTo>
                    <a:pt x="30" y="51"/>
                    <a:pt x="27" y="55"/>
                    <a:pt x="24" y="59"/>
                  </a:cubicBezTo>
                  <a:cubicBezTo>
                    <a:pt x="11" y="54"/>
                    <a:pt x="11" y="54"/>
                    <a:pt x="11" y="54"/>
                  </a:cubicBezTo>
                  <a:cubicBezTo>
                    <a:pt x="4" y="71"/>
                    <a:pt x="4" y="71"/>
                    <a:pt x="4" y="71"/>
                  </a:cubicBezTo>
                  <a:cubicBezTo>
                    <a:pt x="17" y="77"/>
                    <a:pt x="17" y="77"/>
                    <a:pt x="17" y="77"/>
                  </a:cubicBezTo>
                  <a:cubicBezTo>
                    <a:pt x="15" y="82"/>
                    <a:pt x="14" y="88"/>
                    <a:pt x="14" y="93"/>
                  </a:cubicBezTo>
                  <a:cubicBezTo>
                    <a:pt x="0" y="93"/>
                    <a:pt x="0" y="93"/>
                    <a:pt x="0" y="93"/>
                  </a:cubicBezTo>
                  <a:cubicBezTo>
                    <a:pt x="0" y="112"/>
                    <a:pt x="0" y="112"/>
                    <a:pt x="0" y="112"/>
                  </a:cubicBezTo>
                  <a:cubicBezTo>
                    <a:pt x="14" y="112"/>
                    <a:pt x="14" y="112"/>
                    <a:pt x="14" y="112"/>
                  </a:cubicBezTo>
                  <a:cubicBezTo>
                    <a:pt x="14" y="117"/>
                    <a:pt x="15" y="122"/>
                    <a:pt x="16" y="127"/>
                  </a:cubicBezTo>
                  <a:cubicBezTo>
                    <a:pt x="4" y="132"/>
                    <a:pt x="4" y="132"/>
                    <a:pt x="4" y="132"/>
                  </a:cubicBezTo>
                  <a:cubicBezTo>
                    <a:pt x="11" y="149"/>
                    <a:pt x="11" y="149"/>
                    <a:pt x="11" y="149"/>
                  </a:cubicBezTo>
                  <a:cubicBezTo>
                    <a:pt x="23" y="144"/>
                    <a:pt x="23" y="144"/>
                    <a:pt x="23" y="144"/>
                  </a:cubicBezTo>
                  <a:cubicBezTo>
                    <a:pt x="26" y="149"/>
                    <a:pt x="29" y="154"/>
                    <a:pt x="32" y="158"/>
                  </a:cubicBezTo>
                  <a:cubicBezTo>
                    <a:pt x="23" y="167"/>
                    <a:pt x="23" y="167"/>
                    <a:pt x="23" y="167"/>
                  </a:cubicBezTo>
                  <a:cubicBezTo>
                    <a:pt x="36" y="180"/>
                    <a:pt x="36" y="180"/>
                    <a:pt x="36" y="180"/>
                  </a:cubicBezTo>
                  <a:cubicBezTo>
                    <a:pt x="45" y="171"/>
                    <a:pt x="45" y="171"/>
                    <a:pt x="45" y="171"/>
                  </a:cubicBezTo>
                  <a:cubicBezTo>
                    <a:pt x="50" y="175"/>
                    <a:pt x="54" y="178"/>
                    <a:pt x="59" y="180"/>
                  </a:cubicBezTo>
                  <a:cubicBezTo>
                    <a:pt x="54" y="192"/>
                    <a:pt x="54" y="192"/>
                    <a:pt x="54" y="192"/>
                  </a:cubicBezTo>
                  <a:cubicBezTo>
                    <a:pt x="71" y="199"/>
                    <a:pt x="71" y="199"/>
                    <a:pt x="71" y="199"/>
                  </a:cubicBezTo>
                  <a:cubicBezTo>
                    <a:pt x="76" y="188"/>
                    <a:pt x="76" y="188"/>
                    <a:pt x="76" y="188"/>
                  </a:cubicBezTo>
                  <a:cubicBezTo>
                    <a:pt x="81" y="189"/>
                    <a:pt x="87" y="190"/>
                    <a:pt x="92" y="191"/>
                  </a:cubicBezTo>
                  <a:cubicBezTo>
                    <a:pt x="92" y="203"/>
                    <a:pt x="92" y="203"/>
                    <a:pt x="92" y="203"/>
                  </a:cubicBezTo>
                  <a:cubicBezTo>
                    <a:pt x="111" y="203"/>
                    <a:pt x="111" y="203"/>
                    <a:pt x="111" y="203"/>
                  </a:cubicBezTo>
                  <a:cubicBezTo>
                    <a:pt x="111" y="191"/>
                    <a:pt x="111" y="191"/>
                    <a:pt x="111" y="191"/>
                  </a:cubicBezTo>
                  <a:cubicBezTo>
                    <a:pt x="117" y="190"/>
                    <a:pt x="122" y="189"/>
                    <a:pt x="127" y="188"/>
                  </a:cubicBezTo>
                  <a:cubicBezTo>
                    <a:pt x="132" y="199"/>
                    <a:pt x="132" y="199"/>
                    <a:pt x="132" y="199"/>
                  </a:cubicBezTo>
                  <a:cubicBezTo>
                    <a:pt x="149" y="192"/>
                    <a:pt x="149" y="192"/>
                    <a:pt x="149" y="192"/>
                  </a:cubicBezTo>
                  <a:cubicBezTo>
                    <a:pt x="144" y="181"/>
                    <a:pt x="144" y="181"/>
                    <a:pt x="144" y="181"/>
                  </a:cubicBezTo>
                  <a:cubicBezTo>
                    <a:pt x="149" y="178"/>
                    <a:pt x="154" y="175"/>
                    <a:pt x="158" y="171"/>
                  </a:cubicBezTo>
                  <a:cubicBezTo>
                    <a:pt x="167" y="180"/>
                    <a:pt x="167" y="180"/>
                    <a:pt x="167" y="180"/>
                  </a:cubicBezTo>
                  <a:cubicBezTo>
                    <a:pt x="180" y="167"/>
                    <a:pt x="180" y="167"/>
                    <a:pt x="180" y="167"/>
                  </a:cubicBezTo>
                  <a:cubicBezTo>
                    <a:pt x="171" y="158"/>
                    <a:pt x="171" y="158"/>
                    <a:pt x="171" y="158"/>
                  </a:cubicBezTo>
                  <a:cubicBezTo>
                    <a:pt x="175" y="154"/>
                    <a:pt x="178" y="149"/>
                    <a:pt x="180" y="144"/>
                  </a:cubicBezTo>
                  <a:cubicBezTo>
                    <a:pt x="192" y="149"/>
                    <a:pt x="192" y="149"/>
                    <a:pt x="192" y="149"/>
                  </a:cubicBezTo>
                  <a:cubicBezTo>
                    <a:pt x="199" y="132"/>
                    <a:pt x="199" y="132"/>
                    <a:pt x="199" y="132"/>
                  </a:cubicBezTo>
                  <a:cubicBezTo>
                    <a:pt x="187" y="127"/>
                    <a:pt x="187" y="127"/>
                    <a:pt x="187" y="127"/>
                  </a:cubicBezTo>
                  <a:cubicBezTo>
                    <a:pt x="188" y="122"/>
                    <a:pt x="189" y="117"/>
                    <a:pt x="190" y="112"/>
                  </a:cubicBezTo>
                  <a:lnTo>
                    <a:pt x="203" y="112"/>
                  </a:lnTo>
                  <a:close/>
                  <a:moveTo>
                    <a:pt x="57" y="58"/>
                  </a:moveTo>
                  <a:cubicBezTo>
                    <a:pt x="67" y="48"/>
                    <a:pt x="80" y="41"/>
                    <a:pt x="93" y="40"/>
                  </a:cubicBezTo>
                  <a:cubicBezTo>
                    <a:pt x="93" y="73"/>
                    <a:pt x="93" y="73"/>
                    <a:pt x="93" y="73"/>
                  </a:cubicBezTo>
                  <a:cubicBezTo>
                    <a:pt x="83" y="76"/>
                    <a:pt x="75" y="84"/>
                    <a:pt x="72" y="95"/>
                  </a:cubicBezTo>
                  <a:cubicBezTo>
                    <a:pt x="39" y="95"/>
                    <a:pt x="39" y="95"/>
                    <a:pt x="39" y="95"/>
                  </a:cubicBezTo>
                  <a:cubicBezTo>
                    <a:pt x="40" y="81"/>
                    <a:pt x="47" y="68"/>
                    <a:pt x="57" y="58"/>
                  </a:cubicBezTo>
                  <a:close/>
                  <a:moveTo>
                    <a:pt x="93" y="166"/>
                  </a:moveTo>
                  <a:cubicBezTo>
                    <a:pt x="80" y="164"/>
                    <a:pt x="67" y="158"/>
                    <a:pt x="57" y="148"/>
                  </a:cubicBezTo>
                  <a:cubicBezTo>
                    <a:pt x="47" y="138"/>
                    <a:pt x="40" y="125"/>
                    <a:pt x="39" y="111"/>
                  </a:cubicBezTo>
                  <a:cubicBezTo>
                    <a:pt x="72" y="111"/>
                    <a:pt x="72" y="111"/>
                    <a:pt x="72" y="111"/>
                  </a:cubicBezTo>
                  <a:cubicBezTo>
                    <a:pt x="75" y="122"/>
                    <a:pt x="83" y="130"/>
                    <a:pt x="93" y="133"/>
                  </a:cubicBezTo>
                  <a:lnTo>
                    <a:pt x="93" y="166"/>
                  </a:lnTo>
                  <a:close/>
                  <a:moveTo>
                    <a:pt x="89" y="102"/>
                  </a:moveTo>
                  <a:cubicBezTo>
                    <a:pt x="89" y="95"/>
                    <a:pt x="95" y="89"/>
                    <a:pt x="102" y="89"/>
                  </a:cubicBezTo>
                  <a:cubicBezTo>
                    <a:pt x="109" y="89"/>
                    <a:pt x="114" y="95"/>
                    <a:pt x="114" y="102"/>
                  </a:cubicBezTo>
                  <a:cubicBezTo>
                    <a:pt x="114" y="109"/>
                    <a:pt x="109" y="114"/>
                    <a:pt x="102" y="114"/>
                  </a:cubicBezTo>
                  <a:cubicBezTo>
                    <a:pt x="95" y="114"/>
                    <a:pt x="89" y="109"/>
                    <a:pt x="89" y="102"/>
                  </a:cubicBezTo>
                  <a:close/>
                  <a:moveTo>
                    <a:pt x="147" y="148"/>
                  </a:moveTo>
                  <a:cubicBezTo>
                    <a:pt x="137" y="158"/>
                    <a:pt x="124" y="164"/>
                    <a:pt x="110" y="166"/>
                  </a:cubicBezTo>
                  <a:cubicBezTo>
                    <a:pt x="110" y="133"/>
                    <a:pt x="110" y="133"/>
                    <a:pt x="110" y="133"/>
                  </a:cubicBezTo>
                  <a:cubicBezTo>
                    <a:pt x="115" y="131"/>
                    <a:pt x="120" y="129"/>
                    <a:pt x="124" y="125"/>
                  </a:cubicBezTo>
                  <a:cubicBezTo>
                    <a:pt x="128" y="121"/>
                    <a:pt x="130" y="116"/>
                    <a:pt x="132" y="111"/>
                  </a:cubicBezTo>
                  <a:cubicBezTo>
                    <a:pt x="165" y="111"/>
                    <a:pt x="165" y="111"/>
                    <a:pt x="165" y="111"/>
                  </a:cubicBezTo>
                  <a:cubicBezTo>
                    <a:pt x="163" y="125"/>
                    <a:pt x="157" y="138"/>
                    <a:pt x="147" y="148"/>
                  </a:cubicBezTo>
                  <a:close/>
                  <a:moveTo>
                    <a:pt x="132" y="95"/>
                  </a:moveTo>
                  <a:cubicBezTo>
                    <a:pt x="129" y="84"/>
                    <a:pt x="121" y="76"/>
                    <a:pt x="110" y="73"/>
                  </a:cubicBezTo>
                  <a:cubicBezTo>
                    <a:pt x="110" y="40"/>
                    <a:pt x="110" y="40"/>
                    <a:pt x="110" y="40"/>
                  </a:cubicBezTo>
                  <a:cubicBezTo>
                    <a:pt x="124" y="41"/>
                    <a:pt x="137" y="48"/>
                    <a:pt x="147" y="58"/>
                  </a:cubicBezTo>
                  <a:cubicBezTo>
                    <a:pt x="157" y="68"/>
                    <a:pt x="163" y="81"/>
                    <a:pt x="165" y="95"/>
                  </a:cubicBezTo>
                  <a:lnTo>
                    <a:pt x="132" y="95"/>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9" name="Freeform 96"/>
            <p:cNvSpPr>
              <a:spLocks noEditPoints="1"/>
            </p:cNvSpPr>
            <p:nvPr/>
          </p:nvSpPr>
          <p:spPr bwMode="gray">
            <a:xfrm>
              <a:off x="9109375" y="4723133"/>
              <a:ext cx="254000" cy="254000"/>
            </a:xfrm>
            <a:custGeom>
              <a:avLst/>
              <a:gdLst>
                <a:gd name="T0" fmla="*/ 184 w 184"/>
                <a:gd name="T1" fmla="*/ 112 h 185"/>
                <a:gd name="T2" fmla="*/ 161 w 184"/>
                <a:gd name="T3" fmla="*/ 89 h 185"/>
                <a:gd name="T4" fmla="*/ 181 w 184"/>
                <a:gd name="T5" fmla="*/ 63 h 185"/>
                <a:gd name="T6" fmla="*/ 150 w 184"/>
                <a:gd name="T7" fmla="*/ 55 h 185"/>
                <a:gd name="T8" fmla="*/ 155 w 184"/>
                <a:gd name="T9" fmla="*/ 22 h 185"/>
                <a:gd name="T10" fmla="*/ 123 w 184"/>
                <a:gd name="T11" fmla="*/ 31 h 185"/>
                <a:gd name="T12" fmla="*/ 111 w 184"/>
                <a:gd name="T13" fmla="*/ 0 h 185"/>
                <a:gd name="T14" fmla="*/ 88 w 184"/>
                <a:gd name="T15" fmla="*/ 23 h 185"/>
                <a:gd name="T16" fmla="*/ 63 w 184"/>
                <a:gd name="T17" fmla="*/ 3 h 185"/>
                <a:gd name="T18" fmla="*/ 54 w 184"/>
                <a:gd name="T19" fmla="*/ 34 h 185"/>
                <a:gd name="T20" fmla="*/ 22 w 184"/>
                <a:gd name="T21" fmla="*/ 29 h 185"/>
                <a:gd name="T22" fmla="*/ 30 w 184"/>
                <a:gd name="T23" fmla="*/ 61 h 185"/>
                <a:gd name="T24" fmla="*/ 0 w 184"/>
                <a:gd name="T25" fmla="*/ 73 h 185"/>
                <a:gd name="T26" fmla="*/ 23 w 184"/>
                <a:gd name="T27" fmla="*/ 96 h 185"/>
                <a:gd name="T28" fmla="*/ 2 w 184"/>
                <a:gd name="T29" fmla="*/ 121 h 185"/>
                <a:gd name="T30" fmla="*/ 34 w 184"/>
                <a:gd name="T31" fmla="*/ 130 h 185"/>
                <a:gd name="T32" fmla="*/ 29 w 184"/>
                <a:gd name="T33" fmla="*/ 162 h 185"/>
                <a:gd name="T34" fmla="*/ 60 w 184"/>
                <a:gd name="T35" fmla="*/ 154 h 185"/>
                <a:gd name="T36" fmla="*/ 72 w 184"/>
                <a:gd name="T37" fmla="*/ 185 h 185"/>
                <a:gd name="T38" fmla="*/ 95 w 184"/>
                <a:gd name="T39" fmla="*/ 161 h 185"/>
                <a:gd name="T40" fmla="*/ 121 w 184"/>
                <a:gd name="T41" fmla="*/ 182 h 185"/>
                <a:gd name="T42" fmla="*/ 129 w 184"/>
                <a:gd name="T43" fmla="*/ 150 h 185"/>
                <a:gd name="T44" fmla="*/ 162 w 184"/>
                <a:gd name="T45" fmla="*/ 156 h 185"/>
                <a:gd name="T46" fmla="*/ 153 w 184"/>
                <a:gd name="T47" fmla="*/ 124 h 185"/>
                <a:gd name="T48" fmla="*/ 184 w 184"/>
                <a:gd name="T49" fmla="*/ 112 h 185"/>
                <a:gd name="T50" fmla="*/ 92 w 184"/>
                <a:gd name="T51" fmla="*/ 115 h 185"/>
                <a:gd name="T52" fmla="*/ 69 w 184"/>
                <a:gd name="T53" fmla="*/ 92 h 185"/>
                <a:gd name="T54" fmla="*/ 92 w 184"/>
                <a:gd name="T55" fmla="*/ 70 h 185"/>
                <a:gd name="T56" fmla="*/ 114 w 184"/>
                <a:gd name="T57" fmla="*/ 92 h 185"/>
                <a:gd name="T58" fmla="*/ 92 w 184"/>
                <a:gd name="T59" fmla="*/ 1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4" h="185">
                  <a:moveTo>
                    <a:pt x="184" y="112"/>
                  </a:moveTo>
                  <a:cubicBezTo>
                    <a:pt x="161" y="89"/>
                    <a:pt x="161" y="89"/>
                    <a:pt x="161" y="89"/>
                  </a:cubicBezTo>
                  <a:cubicBezTo>
                    <a:pt x="181" y="63"/>
                    <a:pt x="181" y="63"/>
                    <a:pt x="181" y="63"/>
                  </a:cubicBezTo>
                  <a:cubicBezTo>
                    <a:pt x="150" y="55"/>
                    <a:pt x="150" y="55"/>
                    <a:pt x="150" y="55"/>
                  </a:cubicBezTo>
                  <a:cubicBezTo>
                    <a:pt x="155" y="22"/>
                    <a:pt x="155" y="22"/>
                    <a:pt x="155" y="22"/>
                  </a:cubicBezTo>
                  <a:cubicBezTo>
                    <a:pt x="123" y="31"/>
                    <a:pt x="123" y="31"/>
                    <a:pt x="123" y="31"/>
                  </a:cubicBezTo>
                  <a:cubicBezTo>
                    <a:pt x="111" y="0"/>
                    <a:pt x="111" y="0"/>
                    <a:pt x="111" y="0"/>
                  </a:cubicBezTo>
                  <a:cubicBezTo>
                    <a:pt x="88" y="23"/>
                    <a:pt x="88" y="23"/>
                    <a:pt x="88" y="23"/>
                  </a:cubicBezTo>
                  <a:cubicBezTo>
                    <a:pt x="63" y="3"/>
                    <a:pt x="63" y="3"/>
                    <a:pt x="63" y="3"/>
                  </a:cubicBezTo>
                  <a:cubicBezTo>
                    <a:pt x="54" y="34"/>
                    <a:pt x="54" y="34"/>
                    <a:pt x="54" y="34"/>
                  </a:cubicBezTo>
                  <a:cubicBezTo>
                    <a:pt x="22" y="29"/>
                    <a:pt x="22" y="29"/>
                    <a:pt x="22" y="29"/>
                  </a:cubicBezTo>
                  <a:cubicBezTo>
                    <a:pt x="30" y="61"/>
                    <a:pt x="30" y="61"/>
                    <a:pt x="30" y="61"/>
                  </a:cubicBezTo>
                  <a:cubicBezTo>
                    <a:pt x="0" y="73"/>
                    <a:pt x="0" y="73"/>
                    <a:pt x="0" y="73"/>
                  </a:cubicBezTo>
                  <a:cubicBezTo>
                    <a:pt x="23" y="96"/>
                    <a:pt x="23" y="96"/>
                    <a:pt x="23" y="96"/>
                  </a:cubicBezTo>
                  <a:cubicBezTo>
                    <a:pt x="2" y="121"/>
                    <a:pt x="2" y="121"/>
                    <a:pt x="2" y="121"/>
                  </a:cubicBezTo>
                  <a:cubicBezTo>
                    <a:pt x="34" y="130"/>
                    <a:pt x="34" y="130"/>
                    <a:pt x="34" y="130"/>
                  </a:cubicBezTo>
                  <a:cubicBezTo>
                    <a:pt x="29" y="162"/>
                    <a:pt x="29" y="162"/>
                    <a:pt x="29" y="162"/>
                  </a:cubicBezTo>
                  <a:cubicBezTo>
                    <a:pt x="60" y="154"/>
                    <a:pt x="60" y="154"/>
                    <a:pt x="60" y="154"/>
                  </a:cubicBezTo>
                  <a:cubicBezTo>
                    <a:pt x="72" y="185"/>
                    <a:pt x="72" y="185"/>
                    <a:pt x="72" y="185"/>
                  </a:cubicBezTo>
                  <a:cubicBezTo>
                    <a:pt x="95" y="161"/>
                    <a:pt x="95" y="161"/>
                    <a:pt x="95" y="161"/>
                  </a:cubicBezTo>
                  <a:cubicBezTo>
                    <a:pt x="121" y="182"/>
                    <a:pt x="121" y="182"/>
                    <a:pt x="121" y="182"/>
                  </a:cubicBezTo>
                  <a:cubicBezTo>
                    <a:pt x="129" y="150"/>
                    <a:pt x="129" y="150"/>
                    <a:pt x="129" y="150"/>
                  </a:cubicBezTo>
                  <a:cubicBezTo>
                    <a:pt x="162" y="156"/>
                    <a:pt x="162" y="156"/>
                    <a:pt x="162" y="156"/>
                  </a:cubicBezTo>
                  <a:cubicBezTo>
                    <a:pt x="153" y="124"/>
                    <a:pt x="153" y="124"/>
                    <a:pt x="153" y="124"/>
                  </a:cubicBezTo>
                  <a:lnTo>
                    <a:pt x="184" y="112"/>
                  </a:lnTo>
                  <a:close/>
                  <a:moveTo>
                    <a:pt x="92" y="115"/>
                  </a:moveTo>
                  <a:cubicBezTo>
                    <a:pt x="79" y="115"/>
                    <a:pt x="69" y="105"/>
                    <a:pt x="69" y="92"/>
                  </a:cubicBezTo>
                  <a:cubicBezTo>
                    <a:pt x="69" y="80"/>
                    <a:pt x="79" y="70"/>
                    <a:pt x="92" y="70"/>
                  </a:cubicBezTo>
                  <a:cubicBezTo>
                    <a:pt x="104" y="70"/>
                    <a:pt x="114" y="80"/>
                    <a:pt x="114" y="92"/>
                  </a:cubicBezTo>
                  <a:cubicBezTo>
                    <a:pt x="114" y="105"/>
                    <a:pt x="104" y="115"/>
                    <a:pt x="92"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0" name="Freeform 97"/>
            <p:cNvSpPr>
              <a:spLocks noEditPoints="1"/>
            </p:cNvSpPr>
            <p:nvPr/>
          </p:nvSpPr>
          <p:spPr bwMode="gray">
            <a:xfrm>
              <a:off x="9464975" y="4650108"/>
              <a:ext cx="358775" cy="355600"/>
            </a:xfrm>
            <a:custGeom>
              <a:avLst/>
              <a:gdLst>
                <a:gd name="T0" fmla="*/ 247 w 259"/>
                <a:gd name="T1" fmla="*/ 139 h 259"/>
                <a:gd name="T2" fmla="*/ 228 w 259"/>
                <a:gd name="T3" fmla="*/ 133 h 259"/>
                <a:gd name="T4" fmla="*/ 224 w 259"/>
                <a:gd name="T5" fmla="*/ 103 h 259"/>
                <a:gd name="T6" fmla="*/ 241 w 259"/>
                <a:gd name="T7" fmla="*/ 94 h 259"/>
                <a:gd name="T8" fmla="*/ 247 w 259"/>
                <a:gd name="T9" fmla="*/ 73 h 259"/>
                <a:gd name="T10" fmla="*/ 239 w 259"/>
                <a:gd name="T11" fmla="*/ 59 h 259"/>
                <a:gd name="T12" fmla="*/ 219 w 259"/>
                <a:gd name="T13" fmla="*/ 53 h 259"/>
                <a:gd name="T14" fmla="*/ 202 w 259"/>
                <a:gd name="T15" fmla="*/ 63 h 259"/>
                <a:gd name="T16" fmla="*/ 178 w 259"/>
                <a:gd name="T17" fmla="*/ 44 h 259"/>
                <a:gd name="T18" fmla="*/ 183 w 259"/>
                <a:gd name="T19" fmla="*/ 25 h 259"/>
                <a:gd name="T20" fmla="*/ 173 w 259"/>
                <a:gd name="T21" fmla="*/ 7 h 259"/>
                <a:gd name="T22" fmla="*/ 157 w 259"/>
                <a:gd name="T23" fmla="*/ 2 h 259"/>
                <a:gd name="T24" fmla="*/ 138 w 259"/>
                <a:gd name="T25" fmla="*/ 12 h 259"/>
                <a:gd name="T26" fmla="*/ 133 w 259"/>
                <a:gd name="T27" fmla="*/ 31 h 259"/>
                <a:gd name="T28" fmla="*/ 103 w 259"/>
                <a:gd name="T29" fmla="*/ 35 h 259"/>
                <a:gd name="T30" fmla="*/ 93 w 259"/>
                <a:gd name="T31" fmla="*/ 18 h 259"/>
                <a:gd name="T32" fmla="*/ 73 w 259"/>
                <a:gd name="T33" fmla="*/ 12 h 259"/>
                <a:gd name="T34" fmla="*/ 59 w 259"/>
                <a:gd name="T35" fmla="*/ 20 h 259"/>
                <a:gd name="T36" fmla="*/ 53 w 259"/>
                <a:gd name="T37" fmla="*/ 40 h 259"/>
                <a:gd name="T38" fmla="*/ 63 w 259"/>
                <a:gd name="T39" fmla="*/ 58 h 259"/>
                <a:gd name="T40" fmla="*/ 44 w 259"/>
                <a:gd name="T41" fmla="*/ 81 h 259"/>
                <a:gd name="T42" fmla="*/ 25 w 259"/>
                <a:gd name="T43" fmla="*/ 76 h 259"/>
                <a:gd name="T44" fmla="*/ 7 w 259"/>
                <a:gd name="T45" fmla="*/ 86 h 259"/>
                <a:gd name="T46" fmla="*/ 2 w 259"/>
                <a:gd name="T47" fmla="*/ 103 h 259"/>
                <a:gd name="T48" fmla="*/ 12 w 259"/>
                <a:gd name="T49" fmla="*/ 121 h 259"/>
                <a:gd name="T50" fmla="*/ 31 w 259"/>
                <a:gd name="T51" fmla="*/ 126 h 259"/>
                <a:gd name="T52" fmla="*/ 35 w 259"/>
                <a:gd name="T53" fmla="*/ 156 h 259"/>
                <a:gd name="T54" fmla="*/ 18 w 259"/>
                <a:gd name="T55" fmla="*/ 166 h 259"/>
                <a:gd name="T56" fmla="*/ 12 w 259"/>
                <a:gd name="T57" fmla="*/ 186 h 259"/>
                <a:gd name="T58" fmla="*/ 20 w 259"/>
                <a:gd name="T59" fmla="*/ 201 h 259"/>
                <a:gd name="T60" fmla="*/ 40 w 259"/>
                <a:gd name="T61" fmla="*/ 206 h 259"/>
                <a:gd name="T62" fmla="*/ 58 w 259"/>
                <a:gd name="T63" fmla="*/ 197 h 259"/>
                <a:gd name="T64" fmla="*/ 81 w 259"/>
                <a:gd name="T65" fmla="*/ 215 h 259"/>
                <a:gd name="T66" fmla="*/ 76 w 259"/>
                <a:gd name="T67" fmla="*/ 234 h 259"/>
                <a:gd name="T68" fmla="*/ 86 w 259"/>
                <a:gd name="T69" fmla="*/ 253 h 259"/>
                <a:gd name="T70" fmla="*/ 102 w 259"/>
                <a:gd name="T71" fmla="*/ 257 h 259"/>
                <a:gd name="T72" fmla="*/ 121 w 259"/>
                <a:gd name="T73" fmla="*/ 247 h 259"/>
                <a:gd name="T74" fmla="*/ 126 w 259"/>
                <a:gd name="T75" fmla="*/ 228 h 259"/>
                <a:gd name="T76" fmla="*/ 156 w 259"/>
                <a:gd name="T77" fmla="*/ 224 h 259"/>
                <a:gd name="T78" fmla="*/ 166 w 259"/>
                <a:gd name="T79" fmla="*/ 242 h 259"/>
                <a:gd name="T80" fmla="*/ 186 w 259"/>
                <a:gd name="T81" fmla="*/ 247 h 259"/>
                <a:gd name="T82" fmla="*/ 200 w 259"/>
                <a:gd name="T83" fmla="*/ 239 h 259"/>
                <a:gd name="T84" fmla="*/ 206 w 259"/>
                <a:gd name="T85" fmla="*/ 219 h 259"/>
                <a:gd name="T86" fmla="*/ 197 w 259"/>
                <a:gd name="T87" fmla="*/ 202 h 259"/>
                <a:gd name="T88" fmla="*/ 215 w 259"/>
                <a:gd name="T89" fmla="*/ 178 h 259"/>
                <a:gd name="T90" fmla="*/ 234 w 259"/>
                <a:gd name="T91" fmla="*/ 183 h 259"/>
                <a:gd name="T92" fmla="*/ 252 w 259"/>
                <a:gd name="T93" fmla="*/ 173 h 259"/>
                <a:gd name="T94" fmla="*/ 257 w 259"/>
                <a:gd name="T95" fmla="*/ 157 h 259"/>
                <a:gd name="T96" fmla="*/ 247 w 259"/>
                <a:gd name="T97" fmla="*/ 139 h 259"/>
                <a:gd name="T98" fmla="*/ 116 w 259"/>
                <a:gd name="T99" fmla="*/ 178 h 259"/>
                <a:gd name="T100" fmla="*/ 82 w 259"/>
                <a:gd name="T101" fmla="*/ 116 h 259"/>
                <a:gd name="T102" fmla="*/ 143 w 259"/>
                <a:gd name="T103" fmla="*/ 82 h 259"/>
                <a:gd name="T104" fmla="*/ 177 w 259"/>
                <a:gd name="T105" fmla="*/ 143 h 259"/>
                <a:gd name="T106" fmla="*/ 116 w 259"/>
                <a:gd name="T10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259">
                  <a:moveTo>
                    <a:pt x="247" y="139"/>
                  </a:moveTo>
                  <a:cubicBezTo>
                    <a:pt x="228" y="133"/>
                    <a:pt x="228" y="133"/>
                    <a:pt x="228" y="133"/>
                  </a:cubicBezTo>
                  <a:cubicBezTo>
                    <a:pt x="228" y="123"/>
                    <a:pt x="227" y="113"/>
                    <a:pt x="224" y="103"/>
                  </a:cubicBezTo>
                  <a:cubicBezTo>
                    <a:pt x="241" y="94"/>
                    <a:pt x="241" y="94"/>
                    <a:pt x="241" y="94"/>
                  </a:cubicBezTo>
                  <a:cubicBezTo>
                    <a:pt x="249" y="90"/>
                    <a:pt x="251" y="81"/>
                    <a:pt x="247" y="73"/>
                  </a:cubicBezTo>
                  <a:cubicBezTo>
                    <a:pt x="239" y="59"/>
                    <a:pt x="239" y="59"/>
                    <a:pt x="239" y="59"/>
                  </a:cubicBezTo>
                  <a:cubicBezTo>
                    <a:pt x="235" y="52"/>
                    <a:pt x="226" y="49"/>
                    <a:pt x="219" y="53"/>
                  </a:cubicBezTo>
                  <a:cubicBezTo>
                    <a:pt x="202" y="63"/>
                    <a:pt x="202" y="63"/>
                    <a:pt x="202" y="63"/>
                  </a:cubicBezTo>
                  <a:cubicBezTo>
                    <a:pt x="195" y="55"/>
                    <a:pt x="187" y="49"/>
                    <a:pt x="178" y="44"/>
                  </a:cubicBezTo>
                  <a:cubicBezTo>
                    <a:pt x="183" y="25"/>
                    <a:pt x="183" y="25"/>
                    <a:pt x="183" y="25"/>
                  </a:cubicBezTo>
                  <a:cubicBezTo>
                    <a:pt x="185" y="17"/>
                    <a:pt x="181" y="9"/>
                    <a:pt x="173" y="7"/>
                  </a:cubicBezTo>
                  <a:cubicBezTo>
                    <a:pt x="157" y="2"/>
                    <a:pt x="157" y="2"/>
                    <a:pt x="157" y="2"/>
                  </a:cubicBezTo>
                  <a:cubicBezTo>
                    <a:pt x="149" y="0"/>
                    <a:pt x="141" y="5"/>
                    <a:pt x="138" y="12"/>
                  </a:cubicBezTo>
                  <a:cubicBezTo>
                    <a:pt x="133" y="31"/>
                    <a:pt x="133" y="31"/>
                    <a:pt x="133" y="31"/>
                  </a:cubicBezTo>
                  <a:cubicBezTo>
                    <a:pt x="123" y="31"/>
                    <a:pt x="113" y="32"/>
                    <a:pt x="103" y="35"/>
                  </a:cubicBezTo>
                  <a:cubicBezTo>
                    <a:pt x="93" y="18"/>
                    <a:pt x="93" y="18"/>
                    <a:pt x="93" y="18"/>
                  </a:cubicBezTo>
                  <a:cubicBezTo>
                    <a:pt x="90" y="11"/>
                    <a:pt x="80" y="8"/>
                    <a:pt x="73" y="12"/>
                  </a:cubicBezTo>
                  <a:cubicBezTo>
                    <a:pt x="59" y="20"/>
                    <a:pt x="59" y="20"/>
                    <a:pt x="59" y="20"/>
                  </a:cubicBezTo>
                  <a:cubicBezTo>
                    <a:pt x="51" y="24"/>
                    <a:pt x="49" y="33"/>
                    <a:pt x="53" y="40"/>
                  </a:cubicBezTo>
                  <a:cubicBezTo>
                    <a:pt x="63" y="58"/>
                    <a:pt x="63" y="58"/>
                    <a:pt x="63" y="58"/>
                  </a:cubicBezTo>
                  <a:cubicBezTo>
                    <a:pt x="55" y="64"/>
                    <a:pt x="49" y="72"/>
                    <a:pt x="44" y="81"/>
                  </a:cubicBezTo>
                  <a:cubicBezTo>
                    <a:pt x="25" y="76"/>
                    <a:pt x="25" y="76"/>
                    <a:pt x="25" y="76"/>
                  </a:cubicBezTo>
                  <a:cubicBezTo>
                    <a:pt x="17" y="74"/>
                    <a:pt x="9" y="78"/>
                    <a:pt x="7" y="86"/>
                  </a:cubicBezTo>
                  <a:cubicBezTo>
                    <a:pt x="2" y="103"/>
                    <a:pt x="2" y="103"/>
                    <a:pt x="2" y="103"/>
                  </a:cubicBezTo>
                  <a:cubicBezTo>
                    <a:pt x="0" y="110"/>
                    <a:pt x="4" y="119"/>
                    <a:pt x="12" y="121"/>
                  </a:cubicBezTo>
                  <a:cubicBezTo>
                    <a:pt x="31" y="126"/>
                    <a:pt x="31" y="126"/>
                    <a:pt x="31" y="126"/>
                  </a:cubicBezTo>
                  <a:cubicBezTo>
                    <a:pt x="31" y="136"/>
                    <a:pt x="32" y="146"/>
                    <a:pt x="35" y="156"/>
                  </a:cubicBezTo>
                  <a:cubicBezTo>
                    <a:pt x="18" y="166"/>
                    <a:pt x="18" y="166"/>
                    <a:pt x="18" y="166"/>
                  </a:cubicBezTo>
                  <a:cubicBezTo>
                    <a:pt x="11" y="170"/>
                    <a:pt x="8" y="179"/>
                    <a:pt x="12" y="186"/>
                  </a:cubicBezTo>
                  <a:cubicBezTo>
                    <a:pt x="20" y="201"/>
                    <a:pt x="20" y="201"/>
                    <a:pt x="20" y="201"/>
                  </a:cubicBezTo>
                  <a:cubicBezTo>
                    <a:pt x="24" y="208"/>
                    <a:pt x="33" y="210"/>
                    <a:pt x="40" y="206"/>
                  </a:cubicBezTo>
                  <a:cubicBezTo>
                    <a:pt x="58" y="197"/>
                    <a:pt x="58" y="197"/>
                    <a:pt x="58" y="197"/>
                  </a:cubicBezTo>
                  <a:cubicBezTo>
                    <a:pt x="64" y="204"/>
                    <a:pt x="72" y="210"/>
                    <a:pt x="81" y="215"/>
                  </a:cubicBezTo>
                  <a:cubicBezTo>
                    <a:pt x="76" y="234"/>
                    <a:pt x="76" y="234"/>
                    <a:pt x="76" y="234"/>
                  </a:cubicBezTo>
                  <a:cubicBezTo>
                    <a:pt x="74" y="242"/>
                    <a:pt x="78" y="250"/>
                    <a:pt x="86" y="253"/>
                  </a:cubicBezTo>
                  <a:cubicBezTo>
                    <a:pt x="102" y="257"/>
                    <a:pt x="102" y="257"/>
                    <a:pt x="102" y="257"/>
                  </a:cubicBezTo>
                  <a:cubicBezTo>
                    <a:pt x="110" y="259"/>
                    <a:pt x="118" y="255"/>
                    <a:pt x="121" y="247"/>
                  </a:cubicBezTo>
                  <a:cubicBezTo>
                    <a:pt x="126" y="228"/>
                    <a:pt x="126" y="228"/>
                    <a:pt x="126" y="228"/>
                  </a:cubicBezTo>
                  <a:cubicBezTo>
                    <a:pt x="136" y="228"/>
                    <a:pt x="146" y="227"/>
                    <a:pt x="156" y="224"/>
                  </a:cubicBezTo>
                  <a:cubicBezTo>
                    <a:pt x="166" y="242"/>
                    <a:pt x="166" y="242"/>
                    <a:pt x="166" y="242"/>
                  </a:cubicBezTo>
                  <a:cubicBezTo>
                    <a:pt x="170" y="249"/>
                    <a:pt x="179" y="251"/>
                    <a:pt x="186" y="247"/>
                  </a:cubicBezTo>
                  <a:cubicBezTo>
                    <a:pt x="200" y="239"/>
                    <a:pt x="200" y="239"/>
                    <a:pt x="200" y="239"/>
                  </a:cubicBezTo>
                  <a:cubicBezTo>
                    <a:pt x="208" y="235"/>
                    <a:pt x="210" y="226"/>
                    <a:pt x="206" y="219"/>
                  </a:cubicBezTo>
                  <a:cubicBezTo>
                    <a:pt x="197" y="202"/>
                    <a:pt x="197" y="202"/>
                    <a:pt x="197" y="202"/>
                  </a:cubicBezTo>
                  <a:cubicBezTo>
                    <a:pt x="204" y="195"/>
                    <a:pt x="210" y="187"/>
                    <a:pt x="215" y="178"/>
                  </a:cubicBezTo>
                  <a:cubicBezTo>
                    <a:pt x="234" y="183"/>
                    <a:pt x="234" y="183"/>
                    <a:pt x="234" y="183"/>
                  </a:cubicBezTo>
                  <a:cubicBezTo>
                    <a:pt x="242" y="185"/>
                    <a:pt x="250" y="181"/>
                    <a:pt x="252" y="173"/>
                  </a:cubicBezTo>
                  <a:cubicBezTo>
                    <a:pt x="257" y="157"/>
                    <a:pt x="257" y="157"/>
                    <a:pt x="257" y="157"/>
                  </a:cubicBezTo>
                  <a:cubicBezTo>
                    <a:pt x="259" y="149"/>
                    <a:pt x="255" y="141"/>
                    <a:pt x="247" y="139"/>
                  </a:cubicBezTo>
                  <a:close/>
                  <a:moveTo>
                    <a:pt x="116" y="178"/>
                  </a:moveTo>
                  <a:cubicBezTo>
                    <a:pt x="90" y="170"/>
                    <a:pt x="74" y="143"/>
                    <a:pt x="82" y="116"/>
                  </a:cubicBezTo>
                  <a:cubicBezTo>
                    <a:pt x="89" y="90"/>
                    <a:pt x="117" y="74"/>
                    <a:pt x="143" y="82"/>
                  </a:cubicBezTo>
                  <a:cubicBezTo>
                    <a:pt x="169" y="89"/>
                    <a:pt x="185" y="117"/>
                    <a:pt x="177" y="143"/>
                  </a:cubicBezTo>
                  <a:cubicBezTo>
                    <a:pt x="170" y="170"/>
                    <a:pt x="142" y="185"/>
                    <a:pt x="116" y="17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1" name="Freeform 98"/>
            <p:cNvSpPr>
              <a:spLocks noEditPoints="1"/>
            </p:cNvSpPr>
            <p:nvPr/>
          </p:nvSpPr>
          <p:spPr bwMode="gray">
            <a:xfrm>
              <a:off x="9818987" y="4658045"/>
              <a:ext cx="227013" cy="228600"/>
            </a:xfrm>
            <a:custGeom>
              <a:avLst/>
              <a:gdLst>
                <a:gd name="T0" fmla="*/ 165 w 165"/>
                <a:gd name="T1" fmla="*/ 75 h 166"/>
                <a:gd name="T2" fmla="*/ 165 w 165"/>
                <a:gd name="T3" fmla="*/ 75 h 166"/>
                <a:gd name="T4" fmla="*/ 151 w 165"/>
                <a:gd name="T5" fmla="*/ 63 h 166"/>
                <a:gd name="T6" fmla="*/ 156 w 165"/>
                <a:gd name="T7" fmla="*/ 44 h 166"/>
                <a:gd name="T8" fmla="*/ 138 w 165"/>
                <a:gd name="T9" fmla="*/ 38 h 166"/>
                <a:gd name="T10" fmla="*/ 136 w 165"/>
                <a:gd name="T11" fmla="*/ 19 h 166"/>
                <a:gd name="T12" fmla="*/ 117 w 165"/>
                <a:gd name="T13" fmla="*/ 20 h 166"/>
                <a:gd name="T14" fmla="*/ 107 w 165"/>
                <a:gd name="T15" fmla="*/ 3 h 166"/>
                <a:gd name="T16" fmla="*/ 90 w 165"/>
                <a:gd name="T17" fmla="*/ 12 h 166"/>
                <a:gd name="T18" fmla="*/ 90 w 165"/>
                <a:gd name="T19" fmla="*/ 0 h 166"/>
                <a:gd name="T20" fmla="*/ 75 w 165"/>
                <a:gd name="T21" fmla="*/ 0 h 166"/>
                <a:gd name="T22" fmla="*/ 62 w 165"/>
                <a:gd name="T23" fmla="*/ 14 h 166"/>
                <a:gd name="T24" fmla="*/ 44 w 165"/>
                <a:gd name="T25" fmla="*/ 9 h 166"/>
                <a:gd name="T26" fmla="*/ 36 w 165"/>
                <a:gd name="T27" fmla="*/ 27 h 166"/>
                <a:gd name="T28" fmla="*/ 18 w 165"/>
                <a:gd name="T29" fmla="*/ 30 h 166"/>
                <a:gd name="T30" fmla="*/ 19 w 165"/>
                <a:gd name="T31" fmla="*/ 48 h 166"/>
                <a:gd name="T32" fmla="*/ 3 w 165"/>
                <a:gd name="T33" fmla="*/ 58 h 166"/>
                <a:gd name="T34" fmla="*/ 10 w 165"/>
                <a:gd name="T35" fmla="*/ 75 h 166"/>
                <a:gd name="T36" fmla="*/ 0 w 165"/>
                <a:gd name="T37" fmla="*/ 75 h 166"/>
                <a:gd name="T38" fmla="*/ 0 w 165"/>
                <a:gd name="T39" fmla="*/ 80 h 166"/>
                <a:gd name="T40" fmla="*/ 0 w 165"/>
                <a:gd name="T41" fmla="*/ 90 h 166"/>
                <a:gd name="T42" fmla="*/ 10 w 165"/>
                <a:gd name="T43" fmla="*/ 90 h 166"/>
                <a:gd name="T44" fmla="*/ 3 w 165"/>
                <a:gd name="T45" fmla="*/ 107 h 166"/>
                <a:gd name="T46" fmla="*/ 18 w 165"/>
                <a:gd name="T47" fmla="*/ 118 h 166"/>
                <a:gd name="T48" fmla="*/ 18 w 165"/>
                <a:gd name="T49" fmla="*/ 136 h 166"/>
                <a:gd name="T50" fmla="*/ 36 w 165"/>
                <a:gd name="T51" fmla="*/ 140 h 166"/>
                <a:gd name="T52" fmla="*/ 44 w 165"/>
                <a:gd name="T53" fmla="*/ 156 h 166"/>
                <a:gd name="T54" fmla="*/ 62 w 165"/>
                <a:gd name="T55" fmla="*/ 153 h 166"/>
                <a:gd name="T56" fmla="*/ 75 w 165"/>
                <a:gd name="T57" fmla="*/ 166 h 166"/>
                <a:gd name="T58" fmla="*/ 90 w 165"/>
                <a:gd name="T59" fmla="*/ 166 h 166"/>
                <a:gd name="T60" fmla="*/ 90 w 165"/>
                <a:gd name="T61" fmla="*/ 155 h 166"/>
                <a:gd name="T62" fmla="*/ 107 w 165"/>
                <a:gd name="T63" fmla="*/ 162 h 166"/>
                <a:gd name="T64" fmla="*/ 117 w 165"/>
                <a:gd name="T65" fmla="*/ 146 h 166"/>
                <a:gd name="T66" fmla="*/ 135 w 165"/>
                <a:gd name="T67" fmla="*/ 147 h 166"/>
                <a:gd name="T68" fmla="*/ 138 w 165"/>
                <a:gd name="T69" fmla="*/ 129 h 166"/>
                <a:gd name="T70" fmla="*/ 156 w 165"/>
                <a:gd name="T71" fmla="*/ 122 h 166"/>
                <a:gd name="T72" fmla="*/ 151 w 165"/>
                <a:gd name="T73" fmla="*/ 103 h 166"/>
                <a:gd name="T74" fmla="*/ 165 w 165"/>
                <a:gd name="T75" fmla="*/ 90 h 166"/>
                <a:gd name="T76" fmla="*/ 133 w 165"/>
                <a:gd name="T77" fmla="*/ 75 h 166"/>
                <a:gd name="T78" fmla="*/ 104 w 165"/>
                <a:gd name="T79" fmla="*/ 71 h 166"/>
                <a:gd name="T80" fmla="*/ 113 w 165"/>
                <a:gd name="T81" fmla="*/ 42 h 166"/>
                <a:gd name="T82" fmla="*/ 90 w 165"/>
                <a:gd name="T83" fmla="*/ 59 h 166"/>
                <a:gd name="T84" fmla="*/ 113 w 165"/>
                <a:gd name="T85" fmla="*/ 42 h 166"/>
                <a:gd name="T86" fmla="*/ 75 w 165"/>
                <a:gd name="T87" fmla="*/ 90 h 166"/>
                <a:gd name="T88" fmla="*/ 90 w 165"/>
                <a:gd name="T89" fmla="*/ 76 h 166"/>
                <a:gd name="T90" fmla="*/ 75 w 165"/>
                <a:gd name="T91" fmla="*/ 32 h 166"/>
                <a:gd name="T92" fmla="*/ 69 w 165"/>
                <a:gd name="T93" fmla="*/ 61 h 166"/>
                <a:gd name="T94" fmla="*/ 75 w 165"/>
                <a:gd name="T95" fmla="*/ 32 h 166"/>
                <a:gd name="T96" fmla="*/ 60 w 165"/>
                <a:gd name="T97" fmla="*/ 71 h 166"/>
                <a:gd name="T98" fmla="*/ 31 w 165"/>
                <a:gd name="T99" fmla="*/ 75 h 166"/>
                <a:gd name="T100" fmla="*/ 41 w 165"/>
                <a:gd name="T101" fmla="*/ 115 h 166"/>
                <a:gd name="T102" fmla="*/ 57 w 165"/>
                <a:gd name="T103" fmla="*/ 90 h 166"/>
                <a:gd name="T104" fmla="*/ 41 w 165"/>
                <a:gd name="T105" fmla="*/ 115 h 166"/>
                <a:gd name="T106" fmla="*/ 69 w 165"/>
                <a:gd name="T107" fmla="*/ 106 h 166"/>
                <a:gd name="T108" fmla="*/ 75 w 165"/>
                <a:gd name="T109" fmla="*/ 135 h 166"/>
                <a:gd name="T110" fmla="*/ 90 w 165"/>
                <a:gd name="T111" fmla="*/ 135 h 166"/>
                <a:gd name="T112" fmla="*/ 94 w 165"/>
                <a:gd name="T113" fmla="*/ 106 h 166"/>
                <a:gd name="T114" fmla="*/ 90 w 165"/>
                <a:gd name="T115" fmla="*/ 135 h 166"/>
                <a:gd name="T116" fmla="*/ 104 w 165"/>
                <a:gd name="T117" fmla="*/ 96 h 166"/>
                <a:gd name="T118" fmla="*/ 133 w 165"/>
                <a:gd name="T119" fmla="*/ 9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166">
                  <a:moveTo>
                    <a:pt x="165" y="90"/>
                  </a:moveTo>
                  <a:cubicBezTo>
                    <a:pt x="165" y="75"/>
                    <a:pt x="165" y="75"/>
                    <a:pt x="165" y="75"/>
                  </a:cubicBezTo>
                  <a:cubicBezTo>
                    <a:pt x="165" y="75"/>
                    <a:pt x="165" y="75"/>
                    <a:pt x="165" y="75"/>
                  </a:cubicBezTo>
                  <a:cubicBezTo>
                    <a:pt x="165" y="75"/>
                    <a:pt x="165" y="75"/>
                    <a:pt x="165" y="75"/>
                  </a:cubicBezTo>
                  <a:cubicBezTo>
                    <a:pt x="154" y="75"/>
                    <a:pt x="154" y="75"/>
                    <a:pt x="154" y="75"/>
                  </a:cubicBezTo>
                  <a:cubicBezTo>
                    <a:pt x="153" y="71"/>
                    <a:pt x="152" y="67"/>
                    <a:pt x="151" y="63"/>
                  </a:cubicBezTo>
                  <a:cubicBezTo>
                    <a:pt x="162" y="58"/>
                    <a:pt x="162" y="58"/>
                    <a:pt x="162" y="58"/>
                  </a:cubicBezTo>
                  <a:cubicBezTo>
                    <a:pt x="156" y="44"/>
                    <a:pt x="156" y="44"/>
                    <a:pt x="156" y="44"/>
                  </a:cubicBezTo>
                  <a:cubicBezTo>
                    <a:pt x="145" y="49"/>
                    <a:pt x="145" y="49"/>
                    <a:pt x="145" y="49"/>
                  </a:cubicBezTo>
                  <a:cubicBezTo>
                    <a:pt x="143" y="45"/>
                    <a:pt x="141" y="41"/>
                    <a:pt x="138" y="38"/>
                  </a:cubicBezTo>
                  <a:cubicBezTo>
                    <a:pt x="146" y="30"/>
                    <a:pt x="146" y="30"/>
                    <a:pt x="146" y="30"/>
                  </a:cubicBezTo>
                  <a:cubicBezTo>
                    <a:pt x="136" y="19"/>
                    <a:pt x="136" y="19"/>
                    <a:pt x="136" y="19"/>
                  </a:cubicBezTo>
                  <a:cubicBezTo>
                    <a:pt x="127" y="27"/>
                    <a:pt x="127" y="27"/>
                    <a:pt x="127" y="27"/>
                  </a:cubicBezTo>
                  <a:cubicBezTo>
                    <a:pt x="124" y="25"/>
                    <a:pt x="120" y="22"/>
                    <a:pt x="117" y="20"/>
                  </a:cubicBezTo>
                  <a:cubicBezTo>
                    <a:pt x="121" y="9"/>
                    <a:pt x="121" y="9"/>
                    <a:pt x="121" y="9"/>
                  </a:cubicBezTo>
                  <a:cubicBezTo>
                    <a:pt x="107" y="3"/>
                    <a:pt x="107" y="3"/>
                    <a:pt x="107" y="3"/>
                  </a:cubicBezTo>
                  <a:cubicBezTo>
                    <a:pt x="103" y="14"/>
                    <a:pt x="103" y="14"/>
                    <a:pt x="103" y="14"/>
                  </a:cubicBezTo>
                  <a:cubicBezTo>
                    <a:pt x="99" y="13"/>
                    <a:pt x="94" y="12"/>
                    <a:pt x="90" y="12"/>
                  </a:cubicBezTo>
                  <a:cubicBezTo>
                    <a:pt x="90" y="0"/>
                    <a:pt x="90" y="0"/>
                    <a:pt x="90" y="0"/>
                  </a:cubicBezTo>
                  <a:cubicBezTo>
                    <a:pt x="90" y="0"/>
                    <a:pt x="90" y="0"/>
                    <a:pt x="90" y="0"/>
                  </a:cubicBezTo>
                  <a:cubicBezTo>
                    <a:pt x="75" y="0"/>
                    <a:pt x="75" y="0"/>
                    <a:pt x="75" y="0"/>
                  </a:cubicBezTo>
                  <a:cubicBezTo>
                    <a:pt x="75" y="0"/>
                    <a:pt x="75" y="0"/>
                    <a:pt x="75" y="0"/>
                  </a:cubicBezTo>
                  <a:cubicBezTo>
                    <a:pt x="75" y="12"/>
                    <a:pt x="75" y="12"/>
                    <a:pt x="75" y="12"/>
                  </a:cubicBezTo>
                  <a:cubicBezTo>
                    <a:pt x="71" y="12"/>
                    <a:pt x="66" y="13"/>
                    <a:pt x="62" y="14"/>
                  </a:cubicBezTo>
                  <a:cubicBezTo>
                    <a:pt x="58" y="3"/>
                    <a:pt x="58" y="3"/>
                    <a:pt x="58" y="3"/>
                  </a:cubicBezTo>
                  <a:cubicBezTo>
                    <a:pt x="44" y="9"/>
                    <a:pt x="44" y="9"/>
                    <a:pt x="44" y="9"/>
                  </a:cubicBezTo>
                  <a:cubicBezTo>
                    <a:pt x="48" y="20"/>
                    <a:pt x="48" y="20"/>
                    <a:pt x="48" y="20"/>
                  </a:cubicBezTo>
                  <a:cubicBezTo>
                    <a:pt x="44" y="22"/>
                    <a:pt x="40" y="24"/>
                    <a:pt x="36" y="27"/>
                  </a:cubicBezTo>
                  <a:cubicBezTo>
                    <a:pt x="29" y="19"/>
                    <a:pt x="29" y="19"/>
                    <a:pt x="29" y="19"/>
                  </a:cubicBezTo>
                  <a:cubicBezTo>
                    <a:pt x="18" y="30"/>
                    <a:pt x="18" y="30"/>
                    <a:pt x="18" y="30"/>
                  </a:cubicBezTo>
                  <a:cubicBezTo>
                    <a:pt x="26" y="38"/>
                    <a:pt x="26" y="38"/>
                    <a:pt x="26" y="38"/>
                  </a:cubicBezTo>
                  <a:cubicBezTo>
                    <a:pt x="23" y="41"/>
                    <a:pt x="21" y="45"/>
                    <a:pt x="19" y="48"/>
                  </a:cubicBezTo>
                  <a:cubicBezTo>
                    <a:pt x="9" y="44"/>
                    <a:pt x="9" y="44"/>
                    <a:pt x="9" y="44"/>
                  </a:cubicBezTo>
                  <a:cubicBezTo>
                    <a:pt x="3" y="58"/>
                    <a:pt x="3" y="58"/>
                    <a:pt x="3" y="58"/>
                  </a:cubicBezTo>
                  <a:cubicBezTo>
                    <a:pt x="13" y="62"/>
                    <a:pt x="13" y="62"/>
                    <a:pt x="13" y="62"/>
                  </a:cubicBezTo>
                  <a:cubicBezTo>
                    <a:pt x="11" y="66"/>
                    <a:pt x="11" y="71"/>
                    <a:pt x="10" y="75"/>
                  </a:cubicBezTo>
                  <a:cubicBezTo>
                    <a:pt x="0" y="75"/>
                    <a:pt x="0" y="75"/>
                    <a:pt x="0" y="75"/>
                  </a:cubicBezTo>
                  <a:cubicBezTo>
                    <a:pt x="0" y="75"/>
                    <a:pt x="0" y="75"/>
                    <a:pt x="0" y="75"/>
                  </a:cubicBezTo>
                  <a:cubicBezTo>
                    <a:pt x="0" y="75"/>
                    <a:pt x="0" y="75"/>
                    <a:pt x="0" y="75"/>
                  </a:cubicBezTo>
                  <a:cubicBezTo>
                    <a:pt x="0" y="80"/>
                    <a:pt x="0" y="80"/>
                    <a:pt x="0" y="80"/>
                  </a:cubicBezTo>
                  <a:cubicBezTo>
                    <a:pt x="0" y="90"/>
                    <a:pt x="0" y="90"/>
                    <a:pt x="0" y="90"/>
                  </a:cubicBezTo>
                  <a:cubicBezTo>
                    <a:pt x="0" y="90"/>
                    <a:pt x="0" y="90"/>
                    <a:pt x="0" y="90"/>
                  </a:cubicBezTo>
                  <a:cubicBezTo>
                    <a:pt x="0" y="90"/>
                    <a:pt x="0" y="90"/>
                    <a:pt x="0" y="90"/>
                  </a:cubicBezTo>
                  <a:cubicBezTo>
                    <a:pt x="10" y="90"/>
                    <a:pt x="10" y="90"/>
                    <a:pt x="10" y="90"/>
                  </a:cubicBezTo>
                  <a:cubicBezTo>
                    <a:pt x="10" y="95"/>
                    <a:pt x="11" y="99"/>
                    <a:pt x="12" y="103"/>
                  </a:cubicBezTo>
                  <a:cubicBezTo>
                    <a:pt x="3" y="107"/>
                    <a:pt x="3" y="107"/>
                    <a:pt x="3" y="107"/>
                  </a:cubicBezTo>
                  <a:cubicBezTo>
                    <a:pt x="9" y="121"/>
                    <a:pt x="9" y="121"/>
                    <a:pt x="9" y="121"/>
                  </a:cubicBezTo>
                  <a:cubicBezTo>
                    <a:pt x="18" y="118"/>
                    <a:pt x="18" y="118"/>
                    <a:pt x="18" y="118"/>
                  </a:cubicBezTo>
                  <a:cubicBezTo>
                    <a:pt x="20" y="122"/>
                    <a:pt x="23" y="125"/>
                    <a:pt x="26" y="129"/>
                  </a:cubicBezTo>
                  <a:cubicBezTo>
                    <a:pt x="18" y="136"/>
                    <a:pt x="18" y="136"/>
                    <a:pt x="18" y="136"/>
                  </a:cubicBezTo>
                  <a:cubicBezTo>
                    <a:pt x="29" y="147"/>
                    <a:pt x="29" y="147"/>
                    <a:pt x="29" y="147"/>
                  </a:cubicBezTo>
                  <a:cubicBezTo>
                    <a:pt x="36" y="140"/>
                    <a:pt x="36" y="140"/>
                    <a:pt x="36" y="140"/>
                  </a:cubicBezTo>
                  <a:cubicBezTo>
                    <a:pt x="40" y="142"/>
                    <a:pt x="44" y="145"/>
                    <a:pt x="48" y="147"/>
                  </a:cubicBezTo>
                  <a:cubicBezTo>
                    <a:pt x="44" y="156"/>
                    <a:pt x="44" y="156"/>
                    <a:pt x="44" y="156"/>
                  </a:cubicBezTo>
                  <a:cubicBezTo>
                    <a:pt x="58" y="162"/>
                    <a:pt x="58" y="162"/>
                    <a:pt x="58" y="162"/>
                  </a:cubicBezTo>
                  <a:cubicBezTo>
                    <a:pt x="62" y="153"/>
                    <a:pt x="62" y="153"/>
                    <a:pt x="62" y="153"/>
                  </a:cubicBezTo>
                  <a:cubicBezTo>
                    <a:pt x="66" y="154"/>
                    <a:pt x="70" y="155"/>
                    <a:pt x="75" y="155"/>
                  </a:cubicBezTo>
                  <a:cubicBezTo>
                    <a:pt x="75" y="166"/>
                    <a:pt x="75" y="166"/>
                    <a:pt x="75" y="166"/>
                  </a:cubicBezTo>
                  <a:cubicBezTo>
                    <a:pt x="90" y="166"/>
                    <a:pt x="90" y="166"/>
                    <a:pt x="90" y="166"/>
                  </a:cubicBezTo>
                  <a:cubicBezTo>
                    <a:pt x="90" y="166"/>
                    <a:pt x="90" y="166"/>
                    <a:pt x="90" y="166"/>
                  </a:cubicBezTo>
                  <a:cubicBezTo>
                    <a:pt x="90" y="166"/>
                    <a:pt x="90" y="166"/>
                    <a:pt x="90" y="166"/>
                  </a:cubicBezTo>
                  <a:cubicBezTo>
                    <a:pt x="90" y="155"/>
                    <a:pt x="90" y="155"/>
                    <a:pt x="90" y="155"/>
                  </a:cubicBezTo>
                  <a:cubicBezTo>
                    <a:pt x="94" y="155"/>
                    <a:pt x="99" y="154"/>
                    <a:pt x="103" y="152"/>
                  </a:cubicBezTo>
                  <a:cubicBezTo>
                    <a:pt x="107" y="162"/>
                    <a:pt x="107" y="162"/>
                    <a:pt x="107" y="162"/>
                  </a:cubicBezTo>
                  <a:cubicBezTo>
                    <a:pt x="121" y="156"/>
                    <a:pt x="121" y="156"/>
                    <a:pt x="121" y="156"/>
                  </a:cubicBezTo>
                  <a:cubicBezTo>
                    <a:pt x="117" y="146"/>
                    <a:pt x="117" y="146"/>
                    <a:pt x="117" y="146"/>
                  </a:cubicBezTo>
                  <a:cubicBezTo>
                    <a:pt x="121" y="144"/>
                    <a:pt x="124" y="142"/>
                    <a:pt x="127" y="140"/>
                  </a:cubicBezTo>
                  <a:cubicBezTo>
                    <a:pt x="135" y="147"/>
                    <a:pt x="135" y="147"/>
                    <a:pt x="135" y="147"/>
                  </a:cubicBezTo>
                  <a:cubicBezTo>
                    <a:pt x="146" y="137"/>
                    <a:pt x="146" y="137"/>
                    <a:pt x="146" y="137"/>
                  </a:cubicBezTo>
                  <a:cubicBezTo>
                    <a:pt x="138" y="129"/>
                    <a:pt x="138" y="129"/>
                    <a:pt x="138" y="129"/>
                  </a:cubicBezTo>
                  <a:cubicBezTo>
                    <a:pt x="141" y="125"/>
                    <a:pt x="143" y="121"/>
                    <a:pt x="146" y="117"/>
                  </a:cubicBezTo>
                  <a:cubicBezTo>
                    <a:pt x="156" y="122"/>
                    <a:pt x="156" y="122"/>
                    <a:pt x="156" y="122"/>
                  </a:cubicBezTo>
                  <a:cubicBezTo>
                    <a:pt x="162" y="108"/>
                    <a:pt x="162" y="108"/>
                    <a:pt x="162" y="108"/>
                  </a:cubicBezTo>
                  <a:cubicBezTo>
                    <a:pt x="151" y="103"/>
                    <a:pt x="151" y="103"/>
                    <a:pt x="151" y="103"/>
                  </a:cubicBezTo>
                  <a:cubicBezTo>
                    <a:pt x="152" y="99"/>
                    <a:pt x="153" y="95"/>
                    <a:pt x="154" y="90"/>
                  </a:cubicBezTo>
                  <a:lnTo>
                    <a:pt x="165" y="90"/>
                  </a:lnTo>
                  <a:close/>
                  <a:moveTo>
                    <a:pt x="123" y="52"/>
                  </a:moveTo>
                  <a:cubicBezTo>
                    <a:pt x="128" y="59"/>
                    <a:pt x="132" y="67"/>
                    <a:pt x="133" y="75"/>
                  </a:cubicBezTo>
                  <a:cubicBezTo>
                    <a:pt x="106" y="75"/>
                    <a:pt x="106" y="75"/>
                    <a:pt x="106" y="75"/>
                  </a:cubicBezTo>
                  <a:cubicBezTo>
                    <a:pt x="105" y="74"/>
                    <a:pt x="105" y="72"/>
                    <a:pt x="104" y="71"/>
                  </a:cubicBezTo>
                  <a:lnTo>
                    <a:pt x="123" y="52"/>
                  </a:lnTo>
                  <a:close/>
                  <a:moveTo>
                    <a:pt x="113" y="42"/>
                  </a:moveTo>
                  <a:cubicBezTo>
                    <a:pt x="94" y="61"/>
                    <a:pt x="94" y="61"/>
                    <a:pt x="94" y="61"/>
                  </a:cubicBezTo>
                  <a:cubicBezTo>
                    <a:pt x="93" y="61"/>
                    <a:pt x="92" y="60"/>
                    <a:pt x="90" y="59"/>
                  </a:cubicBezTo>
                  <a:cubicBezTo>
                    <a:pt x="90" y="32"/>
                    <a:pt x="90" y="32"/>
                    <a:pt x="90" y="32"/>
                  </a:cubicBezTo>
                  <a:cubicBezTo>
                    <a:pt x="99" y="34"/>
                    <a:pt x="107" y="37"/>
                    <a:pt x="113" y="42"/>
                  </a:cubicBezTo>
                  <a:close/>
                  <a:moveTo>
                    <a:pt x="90" y="90"/>
                  </a:moveTo>
                  <a:cubicBezTo>
                    <a:pt x="86" y="94"/>
                    <a:pt x="79" y="94"/>
                    <a:pt x="75" y="90"/>
                  </a:cubicBezTo>
                  <a:cubicBezTo>
                    <a:pt x="71" y="86"/>
                    <a:pt x="71" y="80"/>
                    <a:pt x="75" y="76"/>
                  </a:cubicBezTo>
                  <a:cubicBezTo>
                    <a:pt x="79" y="72"/>
                    <a:pt x="86" y="72"/>
                    <a:pt x="90" y="76"/>
                  </a:cubicBezTo>
                  <a:cubicBezTo>
                    <a:pt x="94" y="80"/>
                    <a:pt x="94" y="86"/>
                    <a:pt x="90" y="90"/>
                  </a:cubicBezTo>
                  <a:close/>
                  <a:moveTo>
                    <a:pt x="75" y="32"/>
                  </a:moveTo>
                  <a:cubicBezTo>
                    <a:pt x="75" y="59"/>
                    <a:pt x="75" y="59"/>
                    <a:pt x="75" y="59"/>
                  </a:cubicBezTo>
                  <a:cubicBezTo>
                    <a:pt x="73" y="60"/>
                    <a:pt x="71" y="60"/>
                    <a:pt x="69" y="61"/>
                  </a:cubicBezTo>
                  <a:cubicBezTo>
                    <a:pt x="50" y="42"/>
                    <a:pt x="50" y="42"/>
                    <a:pt x="50" y="42"/>
                  </a:cubicBezTo>
                  <a:cubicBezTo>
                    <a:pt x="57" y="37"/>
                    <a:pt x="66" y="33"/>
                    <a:pt x="75" y="32"/>
                  </a:cubicBezTo>
                  <a:close/>
                  <a:moveTo>
                    <a:pt x="41" y="52"/>
                  </a:moveTo>
                  <a:cubicBezTo>
                    <a:pt x="60" y="71"/>
                    <a:pt x="60" y="71"/>
                    <a:pt x="60" y="71"/>
                  </a:cubicBezTo>
                  <a:cubicBezTo>
                    <a:pt x="59" y="72"/>
                    <a:pt x="58" y="74"/>
                    <a:pt x="58" y="75"/>
                  </a:cubicBezTo>
                  <a:cubicBezTo>
                    <a:pt x="31" y="75"/>
                    <a:pt x="31" y="75"/>
                    <a:pt x="31" y="75"/>
                  </a:cubicBezTo>
                  <a:cubicBezTo>
                    <a:pt x="32" y="67"/>
                    <a:pt x="35" y="59"/>
                    <a:pt x="41" y="52"/>
                  </a:cubicBezTo>
                  <a:close/>
                  <a:moveTo>
                    <a:pt x="41" y="115"/>
                  </a:moveTo>
                  <a:cubicBezTo>
                    <a:pt x="35" y="108"/>
                    <a:pt x="32" y="99"/>
                    <a:pt x="30" y="90"/>
                  </a:cubicBezTo>
                  <a:cubicBezTo>
                    <a:pt x="57" y="90"/>
                    <a:pt x="57" y="90"/>
                    <a:pt x="57" y="90"/>
                  </a:cubicBezTo>
                  <a:cubicBezTo>
                    <a:pt x="58" y="92"/>
                    <a:pt x="59" y="94"/>
                    <a:pt x="60" y="96"/>
                  </a:cubicBezTo>
                  <a:lnTo>
                    <a:pt x="41" y="115"/>
                  </a:lnTo>
                  <a:close/>
                  <a:moveTo>
                    <a:pt x="50" y="125"/>
                  </a:moveTo>
                  <a:cubicBezTo>
                    <a:pt x="69" y="106"/>
                    <a:pt x="69" y="106"/>
                    <a:pt x="69" y="106"/>
                  </a:cubicBezTo>
                  <a:cubicBezTo>
                    <a:pt x="71" y="107"/>
                    <a:pt x="73" y="107"/>
                    <a:pt x="75" y="108"/>
                  </a:cubicBezTo>
                  <a:cubicBezTo>
                    <a:pt x="75" y="135"/>
                    <a:pt x="75" y="135"/>
                    <a:pt x="75" y="135"/>
                  </a:cubicBezTo>
                  <a:cubicBezTo>
                    <a:pt x="66" y="134"/>
                    <a:pt x="57" y="130"/>
                    <a:pt x="50" y="125"/>
                  </a:cubicBezTo>
                  <a:close/>
                  <a:moveTo>
                    <a:pt x="90" y="135"/>
                  </a:moveTo>
                  <a:cubicBezTo>
                    <a:pt x="90" y="107"/>
                    <a:pt x="90" y="107"/>
                    <a:pt x="90" y="107"/>
                  </a:cubicBezTo>
                  <a:cubicBezTo>
                    <a:pt x="92" y="107"/>
                    <a:pt x="93" y="106"/>
                    <a:pt x="94" y="106"/>
                  </a:cubicBezTo>
                  <a:cubicBezTo>
                    <a:pt x="113" y="125"/>
                    <a:pt x="113" y="125"/>
                    <a:pt x="113" y="125"/>
                  </a:cubicBezTo>
                  <a:cubicBezTo>
                    <a:pt x="107" y="130"/>
                    <a:pt x="99" y="133"/>
                    <a:pt x="90" y="135"/>
                  </a:cubicBezTo>
                  <a:close/>
                  <a:moveTo>
                    <a:pt x="123" y="115"/>
                  </a:moveTo>
                  <a:cubicBezTo>
                    <a:pt x="104" y="96"/>
                    <a:pt x="104" y="96"/>
                    <a:pt x="104" y="96"/>
                  </a:cubicBezTo>
                  <a:cubicBezTo>
                    <a:pt x="105" y="94"/>
                    <a:pt x="106" y="92"/>
                    <a:pt x="106" y="90"/>
                  </a:cubicBezTo>
                  <a:cubicBezTo>
                    <a:pt x="133" y="90"/>
                    <a:pt x="133" y="90"/>
                    <a:pt x="133" y="90"/>
                  </a:cubicBezTo>
                  <a:cubicBezTo>
                    <a:pt x="132" y="99"/>
                    <a:pt x="129" y="108"/>
                    <a:pt x="123"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2" name="Freeform 99"/>
            <p:cNvSpPr>
              <a:spLocks/>
            </p:cNvSpPr>
            <p:nvPr/>
          </p:nvSpPr>
          <p:spPr bwMode="gray">
            <a:xfrm>
              <a:off x="9061750" y="4907283"/>
              <a:ext cx="1035050" cy="211137"/>
            </a:xfrm>
            <a:custGeom>
              <a:avLst/>
              <a:gdLst>
                <a:gd name="T0" fmla="*/ 3 w 748"/>
                <a:gd name="T1" fmla="*/ 0 h 153"/>
                <a:gd name="T2" fmla="*/ 0 w 748"/>
                <a:gd name="T3" fmla="*/ 26 h 153"/>
                <a:gd name="T4" fmla="*/ 127 w 748"/>
                <a:gd name="T5" fmla="*/ 153 h 153"/>
                <a:gd name="T6" fmla="*/ 621 w 748"/>
                <a:gd name="T7" fmla="*/ 153 h 153"/>
                <a:gd name="T8" fmla="*/ 748 w 748"/>
                <a:gd name="T9" fmla="*/ 26 h 153"/>
                <a:gd name="T10" fmla="*/ 745 w 748"/>
                <a:gd name="T11" fmla="*/ 0 h 153"/>
                <a:gd name="T12" fmla="*/ 3 w 748"/>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748" h="153">
                  <a:moveTo>
                    <a:pt x="3" y="0"/>
                  </a:moveTo>
                  <a:cubicBezTo>
                    <a:pt x="1" y="9"/>
                    <a:pt x="0" y="17"/>
                    <a:pt x="0" y="26"/>
                  </a:cubicBezTo>
                  <a:cubicBezTo>
                    <a:pt x="0" y="96"/>
                    <a:pt x="57" y="153"/>
                    <a:pt x="127" y="153"/>
                  </a:cubicBezTo>
                  <a:cubicBezTo>
                    <a:pt x="621" y="153"/>
                    <a:pt x="621" y="153"/>
                    <a:pt x="621" y="153"/>
                  </a:cubicBezTo>
                  <a:cubicBezTo>
                    <a:pt x="691" y="153"/>
                    <a:pt x="748" y="96"/>
                    <a:pt x="748" y="26"/>
                  </a:cubicBezTo>
                  <a:cubicBezTo>
                    <a:pt x="748" y="17"/>
                    <a:pt x="747" y="9"/>
                    <a:pt x="745" y="0"/>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3" name="Freeform 100"/>
            <p:cNvSpPr>
              <a:spLocks/>
            </p:cNvSpPr>
            <p:nvPr/>
          </p:nvSpPr>
          <p:spPr bwMode="gray">
            <a:xfrm>
              <a:off x="9101437" y="4907283"/>
              <a:ext cx="995363" cy="211137"/>
            </a:xfrm>
            <a:custGeom>
              <a:avLst/>
              <a:gdLst>
                <a:gd name="T0" fmla="*/ 716 w 719"/>
                <a:gd name="T1" fmla="*/ 0 h 153"/>
                <a:gd name="T2" fmla="*/ 700 w 719"/>
                <a:gd name="T3" fmla="*/ 0 h 153"/>
                <a:gd name="T4" fmla="*/ 701 w 719"/>
                <a:gd name="T5" fmla="*/ 8 h 153"/>
                <a:gd name="T6" fmla="*/ 573 w 719"/>
                <a:gd name="T7" fmla="*/ 135 h 153"/>
                <a:gd name="T8" fmla="*/ 80 w 719"/>
                <a:gd name="T9" fmla="*/ 135 h 153"/>
                <a:gd name="T10" fmla="*/ 0 w 719"/>
                <a:gd name="T11" fmla="*/ 106 h 153"/>
                <a:gd name="T12" fmla="*/ 98 w 719"/>
                <a:gd name="T13" fmla="*/ 153 h 153"/>
                <a:gd name="T14" fmla="*/ 592 w 719"/>
                <a:gd name="T15" fmla="*/ 153 h 153"/>
                <a:gd name="T16" fmla="*/ 719 w 719"/>
                <a:gd name="T17" fmla="*/ 26 h 153"/>
                <a:gd name="T18" fmla="*/ 716 w 719"/>
                <a:gd name="T1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9" h="153">
                  <a:moveTo>
                    <a:pt x="716" y="0"/>
                  </a:moveTo>
                  <a:cubicBezTo>
                    <a:pt x="700" y="0"/>
                    <a:pt x="700" y="0"/>
                    <a:pt x="700" y="0"/>
                  </a:cubicBezTo>
                  <a:cubicBezTo>
                    <a:pt x="701" y="3"/>
                    <a:pt x="701" y="5"/>
                    <a:pt x="701" y="8"/>
                  </a:cubicBezTo>
                  <a:cubicBezTo>
                    <a:pt x="701" y="78"/>
                    <a:pt x="644" y="135"/>
                    <a:pt x="573" y="135"/>
                  </a:cubicBezTo>
                  <a:cubicBezTo>
                    <a:pt x="80" y="135"/>
                    <a:pt x="80" y="135"/>
                    <a:pt x="80" y="135"/>
                  </a:cubicBezTo>
                  <a:cubicBezTo>
                    <a:pt x="50" y="135"/>
                    <a:pt x="22" y="124"/>
                    <a:pt x="0" y="106"/>
                  </a:cubicBezTo>
                  <a:cubicBezTo>
                    <a:pt x="23" y="135"/>
                    <a:pt x="59" y="153"/>
                    <a:pt x="98" y="153"/>
                  </a:cubicBezTo>
                  <a:cubicBezTo>
                    <a:pt x="592" y="153"/>
                    <a:pt x="592" y="153"/>
                    <a:pt x="592" y="153"/>
                  </a:cubicBezTo>
                  <a:cubicBezTo>
                    <a:pt x="662" y="153"/>
                    <a:pt x="719" y="96"/>
                    <a:pt x="719" y="26"/>
                  </a:cubicBezTo>
                  <a:cubicBezTo>
                    <a:pt x="719" y="17"/>
                    <a:pt x="718" y="9"/>
                    <a:pt x="716" y="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4" name="Freeform 101"/>
            <p:cNvSpPr>
              <a:spLocks/>
            </p:cNvSpPr>
            <p:nvPr/>
          </p:nvSpPr>
          <p:spPr bwMode="gray">
            <a:xfrm>
              <a:off x="9064925" y="4192908"/>
              <a:ext cx="1028700" cy="377825"/>
            </a:xfrm>
            <a:custGeom>
              <a:avLst/>
              <a:gdLst>
                <a:gd name="T0" fmla="*/ 744 w 744"/>
                <a:gd name="T1" fmla="*/ 274 h 274"/>
                <a:gd name="T2" fmla="*/ 621 w 744"/>
                <a:gd name="T3" fmla="*/ 173 h 274"/>
                <a:gd name="T4" fmla="*/ 581 w 744"/>
                <a:gd name="T5" fmla="*/ 179 h 274"/>
                <a:gd name="T6" fmla="*/ 457 w 744"/>
                <a:gd name="T7" fmla="*/ 68 h 274"/>
                <a:gd name="T8" fmla="*/ 372 w 744"/>
                <a:gd name="T9" fmla="*/ 101 h 274"/>
                <a:gd name="T10" fmla="*/ 249 w 744"/>
                <a:gd name="T11" fmla="*/ 0 h 274"/>
                <a:gd name="T12" fmla="*/ 123 w 744"/>
                <a:gd name="T13" fmla="*/ 125 h 274"/>
                <a:gd name="T14" fmla="*/ 133 w 744"/>
                <a:gd name="T15" fmla="*/ 173 h 274"/>
                <a:gd name="T16" fmla="*/ 123 w 744"/>
                <a:gd name="T17" fmla="*/ 173 h 274"/>
                <a:gd name="T18" fmla="*/ 0 w 744"/>
                <a:gd name="T19" fmla="*/ 274 h 274"/>
                <a:gd name="T20" fmla="*/ 744 w 744"/>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274">
                  <a:moveTo>
                    <a:pt x="744" y="274"/>
                  </a:moveTo>
                  <a:cubicBezTo>
                    <a:pt x="733" y="217"/>
                    <a:pt x="682" y="173"/>
                    <a:pt x="621" y="173"/>
                  </a:cubicBezTo>
                  <a:cubicBezTo>
                    <a:pt x="607" y="173"/>
                    <a:pt x="594" y="175"/>
                    <a:pt x="581" y="179"/>
                  </a:cubicBezTo>
                  <a:cubicBezTo>
                    <a:pt x="574" y="117"/>
                    <a:pt x="521" y="68"/>
                    <a:pt x="457" y="68"/>
                  </a:cubicBezTo>
                  <a:cubicBezTo>
                    <a:pt x="424" y="68"/>
                    <a:pt x="394" y="81"/>
                    <a:pt x="372" y="101"/>
                  </a:cubicBezTo>
                  <a:cubicBezTo>
                    <a:pt x="361" y="44"/>
                    <a:pt x="310" y="0"/>
                    <a:pt x="249" y="0"/>
                  </a:cubicBezTo>
                  <a:cubicBezTo>
                    <a:pt x="179" y="0"/>
                    <a:pt x="123" y="56"/>
                    <a:pt x="123" y="125"/>
                  </a:cubicBezTo>
                  <a:cubicBezTo>
                    <a:pt x="123" y="142"/>
                    <a:pt x="127" y="159"/>
                    <a:pt x="133" y="173"/>
                  </a:cubicBezTo>
                  <a:cubicBezTo>
                    <a:pt x="130" y="173"/>
                    <a:pt x="127" y="173"/>
                    <a:pt x="123" y="173"/>
                  </a:cubicBezTo>
                  <a:cubicBezTo>
                    <a:pt x="62" y="173"/>
                    <a:pt x="12" y="217"/>
                    <a:pt x="0" y="274"/>
                  </a:cubicBezTo>
                  <a:lnTo>
                    <a:pt x="74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5" name="Freeform 102"/>
            <p:cNvSpPr>
              <a:spLocks/>
            </p:cNvSpPr>
            <p:nvPr/>
          </p:nvSpPr>
          <p:spPr bwMode="gray">
            <a:xfrm>
              <a:off x="9268125" y="4192908"/>
              <a:ext cx="825500" cy="377825"/>
            </a:xfrm>
            <a:custGeom>
              <a:avLst/>
              <a:gdLst>
                <a:gd name="T0" fmla="*/ 80 w 597"/>
                <a:gd name="T1" fmla="*/ 23 h 274"/>
                <a:gd name="T2" fmla="*/ 203 w 597"/>
                <a:gd name="T3" fmla="*/ 125 h 274"/>
                <a:gd name="T4" fmla="*/ 288 w 597"/>
                <a:gd name="T5" fmla="*/ 91 h 274"/>
                <a:gd name="T6" fmla="*/ 413 w 597"/>
                <a:gd name="T7" fmla="*/ 203 h 274"/>
                <a:gd name="T8" fmla="*/ 452 w 597"/>
                <a:gd name="T9" fmla="*/ 196 h 274"/>
                <a:gd name="T10" fmla="*/ 568 w 597"/>
                <a:gd name="T11" fmla="*/ 274 h 274"/>
                <a:gd name="T12" fmla="*/ 597 w 597"/>
                <a:gd name="T13" fmla="*/ 274 h 274"/>
                <a:gd name="T14" fmla="*/ 474 w 597"/>
                <a:gd name="T15" fmla="*/ 173 h 274"/>
                <a:gd name="T16" fmla="*/ 434 w 597"/>
                <a:gd name="T17" fmla="*/ 179 h 274"/>
                <a:gd name="T18" fmla="*/ 310 w 597"/>
                <a:gd name="T19" fmla="*/ 68 h 274"/>
                <a:gd name="T20" fmla="*/ 225 w 597"/>
                <a:gd name="T21" fmla="*/ 101 h 274"/>
                <a:gd name="T22" fmla="*/ 102 w 597"/>
                <a:gd name="T23" fmla="*/ 0 h 274"/>
                <a:gd name="T24" fmla="*/ 0 w 597"/>
                <a:gd name="T25" fmla="*/ 52 h 274"/>
                <a:gd name="T26" fmla="*/ 80 w 597"/>
                <a:gd name="T27" fmla="*/ 2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7" h="274">
                  <a:moveTo>
                    <a:pt x="80" y="23"/>
                  </a:moveTo>
                  <a:cubicBezTo>
                    <a:pt x="141" y="23"/>
                    <a:pt x="192" y="67"/>
                    <a:pt x="203" y="125"/>
                  </a:cubicBezTo>
                  <a:cubicBezTo>
                    <a:pt x="225" y="104"/>
                    <a:pt x="255" y="91"/>
                    <a:pt x="288" y="91"/>
                  </a:cubicBezTo>
                  <a:cubicBezTo>
                    <a:pt x="353" y="91"/>
                    <a:pt x="406" y="140"/>
                    <a:pt x="413" y="203"/>
                  </a:cubicBezTo>
                  <a:cubicBezTo>
                    <a:pt x="425" y="199"/>
                    <a:pt x="438" y="196"/>
                    <a:pt x="452" y="196"/>
                  </a:cubicBezTo>
                  <a:cubicBezTo>
                    <a:pt x="505" y="196"/>
                    <a:pt x="549" y="229"/>
                    <a:pt x="568" y="274"/>
                  </a:cubicBezTo>
                  <a:cubicBezTo>
                    <a:pt x="597" y="274"/>
                    <a:pt x="597" y="274"/>
                    <a:pt x="597" y="274"/>
                  </a:cubicBezTo>
                  <a:cubicBezTo>
                    <a:pt x="586" y="217"/>
                    <a:pt x="535" y="173"/>
                    <a:pt x="474" y="173"/>
                  </a:cubicBezTo>
                  <a:cubicBezTo>
                    <a:pt x="460" y="173"/>
                    <a:pt x="447" y="175"/>
                    <a:pt x="434" y="179"/>
                  </a:cubicBezTo>
                  <a:cubicBezTo>
                    <a:pt x="427" y="117"/>
                    <a:pt x="374" y="68"/>
                    <a:pt x="310" y="68"/>
                  </a:cubicBezTo>
                  <a:cubicBezTo>
                    <a:pt x="277" y="68"/>
                    <a:pt x="247" y="81"/>
                    <a:pt x="225" y="101"/>
                  </a:cubicBezTo>
                  <a:cubicBezTo>
                    <a:pt x="214" y="44"/>
                    <a:pt x="163" y="0"/>
                    <a:pt x="102" y="0"/>
                  </a:cubicBezTo>
                  <a:cubicBezTo>
                    <a:pt x="60" y="0"/>
                    <a:pt x="23" y="20"/>
                    <a:pt x="0" y="52"/>
                  </a:cubicBezTo>
                  <a:cubicBezTo>
                    <a:pt x="22" y="34"/>
                    <a:pt x="49" y="23"/>
                    <a:pt x="80" y="23"/>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6" name="Oval 103"/>
            <p:cNvSpPr>
              <a:spLocks noChangeArrowheads="1"/>
            </p:cNvSpPr>
            <p:nvPr/>
          </p:nvSpPr>
          <p:spPr bwMode="gray">
            <a:xfrm>
              <a:off x="11085812" y="5396233"/>
              <a:ext cx="103188"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7" name="Oval 104"/>
            <p:cNvSpPr>
              <a:spLocks noChangeArrowheads="1"/>
            </p:cNvSpPr>
            <p:nvPr/>
          </p:nvSpPr>
          <p:spPr bwMode="gray">
            <a:xfrm>
              <a:off x="10884200" y="5396233"/>
              <a:ext cx="101600"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8" name="Freeform 105"/>
            <p:cNvSpPr>
              <a:spLocks/>
            </p:cNvSpPr>
            <p:nvPr/>
          </p:nvSpPr>
          <p:spPr bwMode="gray">
            <a:xfrm>
              <a:off x="10884200" y="5412108"/>
              <a:ext cx="85725" cy="87312"/>
            </a:xfrm>
            <a:custGeom>
              <a:avLst/>
              <a:gdLst>
                <a:gd name="T0" fmla="*/ 37 w 62"/>
                <a:gd name="T1" fmla="*/ 63 h 63"/>
                <a:gd name="T2" fmla="*/ 62 w 62"/>
                <a:gd name="T3" fmla="*/ 52 h 63"/>
                <a:gd name="T4" fmla="*/ 11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1" y="0"/>
                    <a:pt x="11" y="0"/>
                    <a:pt x="11"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9" name="Freeform 106"/>
            <p:cNvSpPr>
              <a:spLocks/>
            </p:cNvSpPr>
            <p:nvPr/>
          </p:nvSpPr>
          <p:spPr bwMode="gray">
            <a:xfrm>
              <a:off x="11085812" y="5412108"/>
              <a:ext cx="87313" cy="87312"/>
            </a:xfrm>
            <a:custGeom>
              <a:avLst/>
              <a:gdLst>
                <a:gd name="T0" fmla="*/ 37 w 63"/>
                <a:gd name="T1" fmla="*/ 63 h 63"/>
                <a:gd name="T2" fmla="*/ 63 w 63"/>
                <a:gd name="T3" fmla="*/ 52 h 63"/>
                <a:gd name="T4" fmla="*/ 11 w 63"/>
                <a:gd name="T5" fmla="*/ 0 h 63"/>
                <a:gd name="T6" fmla="*/ 0 w 63"/>
                <a:gd name="T7" fmla="*/ 26 h 63"/>
                <a:gd name="T8" fmla="*/ 37 w 63"/>
                <a:gd name="T9" fmla="*/ 63 h 63"/>
              </a:gdLst>
              <a:ahLst/>
              <a:cxnLst>
                <a:cxn ang="0">
                  <a:pos x="T0" y="T1"/>
                </a:cxn>
                <a:cxn ang="0">
                  <a:pos x="T2" y="T3"/>
                </a:cxn>
                <a:cxn ang="0">
                  <a:pos x="T4" y="T5"/>
                </a:cxn>
                <a:cxn ang="0">
                  <a:pos x="T6" y="T7"/>
                </a:cxn>
                <a:cxn ang="0">
                  <a:pos x="T8" y="T9"/>
                </a:cxn>
              </a:cxnLst>
              <a:rect l="0" t="0" r="r" b="b"/>
              <a:pathLst>
                <a:path w="63" h="63">
                  <a:moveTo>
                    <a:pt x="37" y="63"/>
                  </a:moveTo>
                  <a:cubicBezTo>
                    <a:pt x="47" y="63"/>
                    <a:pt x="56" y="59"/>
                    <a:pt x="63" y="52"/>
                  </a:cubicBezTo>
                  <a:cubicBezTo>
                    <a:pt x="11" y="0"/>
                    <a:pt x="11" y="0"/>
                    <a:pt x="11" y="0"/>
                  </a:cubicBezTo>
                  <a:cubicBezTo>
                    <a:pt x="4" y="7"/>
                    <a:pt x="0" y="16"/>
                    <a:pt x="0" y="26"/>
                  </a:cubicBezTo>
                  <a:cubicBezTo>
                    <a:pt x="0" y="46"/>
                    <a:pt x="17"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17389228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692.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104" name="Freeform: Shape 103"/>
          <p:cNvSpPr>
            <a:spLocks/>
          </p:cNvSpPr>
          <p:nvPr/>
        </p:nvSpPr>
        <p:spPr bwMode="gray">
          <a:xfrm>
            <a:off x="346" y="4168248"/>
            <a:ext cx="12191655" cy="2689753"/>
          </a:xfrm>
          <a:custGeom>
            <a:avLst/>
            <a:gdLst>
              <a:gd name="connsiteX0" fmla="*/ 5679089 w 12449404"/>
              <a:gd name="connsiteY0" fmla="*/ 0 h 2048448"/>
              <a:gd name="connsiteX1" fmla="*/ 6408130 w 12449404"/>
              <a:gd name="connsiteY1" fmla="*/ 0 h 2048448"/>
              <a:gd name="connsiteX2" fmla="*/ 6408130 w 12449404"/>
              <a:gd name="connsiteY2" fmla="*/ 578198 h 2048448"/>
              <a:gd name="connsiteX3" fmla="*/ 6867090 w 12449404"/>
              <a:gd name="connsiteY3" fmla="*/ 606386 h 2048448"/>
              <a:gd name="connsiteX4" fmla="*/ 7118635 w 12449404"/>
              <a:gd name="connsiteY4" fmla="*/ 606386 h 2048448"/>
              <a:gd name="connsiteX5" fmla="*/ 7118635 w 12449404"/>
              <a:gd name="connsiteY5" fmla="*/ 483901 h 2048448"/>
              <a:gd name="connsiteX6" fmla="*/ 7128240 w 12449404"/>
              <a:gd name="connsiteY6" fmla="*/ 483901 h 2048448"/>
              <a:gd name="connsiteX7" fmla="*/ 7128240 w 12449404"/>
              <a:gd name="connsiteY7" fmla="*/ 225552 h 2048448"/>
              <a:gd name="connsiteX8" fmla="*/ 7501176 w 12449404"/>
              <a:gd name="connsiteY8" fmla="*/ 225552 h 2048448"/>
              <a:gd name="connsiteX9" fmla="*/ 7501176 w 12449404"/>
              <a:gd name="connsiteY9" fmla="*/ 339268 h 2048448"/>
              <a:gd name="connsiteX10" fmla="*/ 7539643 w 12449404"/>
              <a:gd name="connsiteY10" fmla="*/ 339268 h 2048448"/>
              <a:gd name="connsiteX11" fmla="*/ 7539643 w 12449404"/>
              <a:gd name="connsiteY11" fmla="*/ 483901 h 2048448"/>
              <a:gd name="connsiteX12" fmla="*/ 7646440 w 12449404"/>
              <a:gd name="connsiteY12" fmla="*/ 483901 h 2048448"/>
              <a:gd name="connsiteX13" fmla="*/ 7646440 w 12449404"/>
              <a:gd name="connsiteY13" fmla="*/ 643969 h 2048448"/>
              <a:gd name="connsiteX14" fmla="*/ 8043905 w 12449404"/>
              <a:gd name="connsiteY14" fmla="*/ 643969 h 2048448"/>
              <a:gd name="connsiteX15" fmla="*/ 8043905 w 12449404"/>
              <a:gd name="connsiteY15" fmla="*/ 744644 h 2048448"/>
              <a:gd name="connsiteX16" fmla="*/ 8497281 w 12449404"/>
              <a:gd name="connsiteY16" fmla="*/ 744644 h 2048448"/>
              <a:gd name="connsiteX17" fmla="*/ 8497281 w 12449404"/>
              <a:gd name="connsiteY17" fmla="*/ 777377 h 2048448"/>
              <a:gd name="connsiteX18" fmla="*/ 8516897 w 12449404"/>
              <a:gd name="connsiteY18" fmla="*/ 777377 h 2048448"/>
              <a:gd name="connsiteX19" fmla="*/ 8516897 w 12449404"/>
              <a:gd name="connsiteY19" fmla="*/ 965361 h 2048448"/>
              <a:gd name="connsiteX20" fmla="*/ 8865577 w 12449404"/>
              <a:gd name="connsiteY20" fmla="*/ 965361 h 2048448"/>
              <a:gd name="connsiteX21" fmla="*/ 8865577 w 12449404"/>
              <a:gd name="connsiteY21" fmla="*/ 525721 h 2048448"/>
              <a:gd name="connsiteX22" fmla="*/ 8968665 w 12449404"/>
              <a:gd name="connsiteY22" fmla="*/ 525721 h 2048448"/>
              <a:gd name="connsiteX23" fmla="*/ 8968665 w 12449404"/>
              <a:gd name="connsiteY23" fmla="*/ 386248 h 2048448"/>
              <a:gd name="connsiteX24" fmla="*/ 9271866 w 12449404"/>
              <a:gd name="connsiteY24" fmla="*/ 386248 h 2048448"/>
              <a:gd name="connsiteX25" fmla="*/ 9271866 w 12449404"/>
              <a:gd name="connsiteY25" fmla="*/ 525721 h 2048448"/>
              <a:gd name="connsiteX26" fmla="*/ 9368890 w 12449404"/>
              <a:gd name="connsiteY26" fmla="*/ 525721 h 2048448"/>
              <a:gd name="connsiteX27" fmla="*/ 9368890 w 12449404"/>
              <a:gd name="connsiteY27" fmla="*/ 58792 h 2048448"/>
              <a:gd name="connsiteX28" fmla="*/ 10072314 w 12449404"/>
              <a:gd name="connsiteY28" fmla="*/ 58792 h 2048448"/>
              <a:gd name="connsiteX29" fmla="*/ 10072314 w 12449404"/>
              <a:gd name="connsiteY29" fmla="*/ 616681 h 2048448"/>
              <a:gd name="connsiteX30" fmla="*/ 10514986 w 12449404"/>
              <a:gd name="connsiteY30" fmla="*/ 255872 h 2048448"/>
              <a:gd name="connsiteX31" fmla="*/ 10514986 w 12449404"/>
              <a:gd name="connsiteY31" fmla="*/ 643969 h 2048448"/>
              <a:gd name="connsiteX32" fmla="*/ 10757546 w 12449404"/>
              <a:gd name="connsiteY32" fmla="*/ 643969 h 2048448"/>
              <a:gd name="connsiteX33" fmla="*/ 10757546 w 12449404"/>
              <a:gd name="connsiteY33" fmla="*/ 525721 h 2048448"/>
              <a:gd name="connsiteX34" fmla="*/ 10860634 w 12449404"/>
              <a:gd name="connsiteY34" fmla="*/ 525721 h 2048448"/>
              <a:gd name="connsiteX35" fmla="*/ 10860634 w 12449404"/>
              <a:gd name="connsiteY35" fmla="*/ 386248 h 2048448"/>
              <a:gd name="connsiteX36" fmla="*/ 11163835 w 12449404"/>
              <a:gd name="connsiteY36" fmla="*/ 386248 h 2048448"/>
              <a:gd name="connsiteX37" fmla="*/ 11163835 w 12449404"/>
              <a:gd name="connsiteY37" fmla="*/ 525721 h 2048448"/>
              <a:gd name="connsiteX38" fmla="*/ 11266923 w 12449404"/>
              <a:gd name="connsiteY38" fmla="*/ 525721 h 2048448"/>
              <a:gd name="connsiteX39" fmla="*/ 11266923 w 12449404"/>
              <a:gd name="connsiteY39" fmla="*/ 965361 h 2048448"/>
              <a:gd name="connsiteX40" fmla="*/ 11612572 w 12449404"/>
              <a:gd name="connsiteY40" fmla="*/ 965361 h 2048448"/>
              <a:gd name="connsiteX41" fmla="*/ 11612572 w 12449404"/>
              <a:gd name="connsiteY41" fmla="*/ 777377 h 2048448"/>
              <a:gd name="connsiteX42" fmla="*/ 12088596 w 12449404"/>
              <a:gd name="connsiteY42" fmla="*/ 777377 h 2048448"/>
              <a:gd name="connsiteX43" fmla="*/ 12088596 w 12449404"/>
              <a:gd name="connsiteY43" fmla="*/ 1374681 h 2048448"/>
              <a:gd name="connsiteX44" fmla="*/ 12449404 w 12449404"/>
              <a:gd name="connsiteY44" fmla="*/ 1374681 h 2048448"/>
              <a:gd name="connsiteX45" fmla="*/ 12449404 w 12449404"/>
              <a:gd name="connsiteY45" fmla="*/ 1677881 h 2048448"/>
              <a:gd name="connsiteX46" fmla="*/ 12436715 w 12449404"/>
              <a:gd name="connsiteY46" fmla="*/ 1677881 h 2048448"/>
              <a:gd name="connsiteX47" fmla="*/ 12436715 w 12449404"/>
              <a:gd name="connsiteY47" fmla="*/ 2048448 h 2048448"/>
              <a:gd name="connsiteX48" fmla="*/ 0 w 12449404"/>
              <a:gd name="connsiteY48" fmla="*/ 2048448 h 2048448"/>
              <a:gd name="connsiteX49" fmla="*/ 0 w 12449404"/>
              <a:gd name="connsiteY49" fmla="*/ 1406374 h 2048448"/>
              <a:gd name="connsiteX50" fmla="*/ 45352 w 12449404"/>
              <a:gd name="connsiteY50" fmla="*/ 1406374 h 2048448"/>
              <a:gd name="connsiteX51" fmla="*/ 45352 w 12449404"/>
              <a:gd name="connsiteY51" fmla="*/ 1140624 h 2048448"/>
              <a:gd name="connsiteX52" fmla="*/ 657888 w 12449404"/>
              <a:gd name="connsiteY52" fmla="*/ 1140624 h 2048448"/>
              <a:gd name="connsiteX53" fmla="*/ 657888 w 12449404"/>
              <a:gd name="connsiteY53" fmla="*/ 879713 h 2048448"/>
              <a:gd name="connsiteX54" fmla="*/ 1116848 w 12449404"/>
              <a:gd name="connsiteY54" fmla="*/ 879713 h 2048448"/>
              <a:gd name="connsiteX55" fmla="*/ 1116848 w 12449404"/>
              <a:gd name="connsiteY55" fmla="*/ 1197168 h 2048448"/>
              <a:gd name="connsiteX56" fmla="*/ 1597874 w 12449404"/>
              <a:gd name="connsiteY56" fmla="*/ 1197168 h 2048448"/>
              <a:gd name="connsiteX57" fmla="*/ 1597874 w 12449404"/>
              <a:gd name="connsiteY57" fmla="*/ 807564 h 2048448"/>
              <a:gd name="connsiteX58" fmla="*/ 1701140 w 12449404"/>
              <a:gd name="connsiteY58" fmla="*/ 807564 h 2048448"/>
              <a:gd name="connsiteX59" fmla="*/ 1701140 w 12449404"/>
              <a:gd name="connsiteY59" fmla="*/ 662931 h 2048448"/>
              <a:gd name="connsiteX60" fmla="*/ 2018881 w 12449404"/>
              <a:gd name="connsiteY60" fmla="*/ 662931 h 2048448"/>
              <a:gd name="connsiteX61" fmla="*/ 2018881 w 12449404"/>
              <a:gd name="connsiteY61" fmla="*/ 807564 h 2048448"/>
              <a:gd name="connsiteX62" fmla="*/ 2122148 w 12449404"/>
              <a:gd name="connsiteY62" fmla="*/ 807564 h 2048448"/>
              <a:gd name="connsiteX63" fmla="*/ 2122148 w 12449404"/>
              <a:gd name="connsiteY63" fmla="*/ 939446 h 2048448"/>
              <a:gd name="connsiteX64" fmla="*/ 2484020 w 12449404"/>
              <a:gd name="connsiteY64" fmla="*/ 939446 h 2048448"/>
              <a:gd name="connsiteX65" fmla="*/ 2484020 w 12449404"/>
              <a:gd name="connsiteY65" fmla="*/ 744644 h 2048448"/>
              <a:gd name="connsiteX66" fmla="*/ 2549333 w 12449404"/>
              <a:gd name="connsiteY66" fmla="*/ 744644 h 2048448"/>
              <a:gd name="connsiteX67" fmla="*/ 2976519 w 12449404"/>
              <a:gd name="connsiteY67" fmla="*/ 744644 h 2048448"/>
              <a:gd name="connsiteX68" fmla="*/ 3008294 w 12449404"/>
              <a:gd name="connsiteY68" fmla="*/ 744644 h 2048448"/>
              <a:gd name="connsiteX69" fmla="*/ 3008294 w 12449404"/>
              <a:gd name="connsiteY69" fmla="*/ 879713 h 2048448"/>
              <a:gd name="connsiteX70" fmla="*/ 3356927 w 12449404"/>
              <a:gd name="connsiteY70" fmla="*/ 879713 h 2048448"/>
              <a:gd name="connsiteX71" fmla="*/ 3356927 w 12449404"/>
              <a:gd name="connsiteY71" fmla="*/ 172822 h 2048448"/>
              <a:gd name="connsiteX72" fmla="*/ 3743513 w 12449404"/>
              <a:gd name="connsiteY72" fmla="*/ 172822 h 2048448"/>
              <a:gd name="connsiteX73" fmla="*/ 3743513 w 12449404"/>
              <a:gd name="connsiteY73" fmla="*/ 606386 h 2048448"/>
              <a:gd name="connsiteX74" fmla="*/ 4305739 w 12449404"/>
              <a:gd name="connsiteY74" fmla="*/ 606386 h 2048448"/>
              <a:gd name="connsiteX75" fmla="*/ 4305739 w 12449404"/>
              <a:gd name="connsiteY75" fmla="*/ 744644 h 2048448"/>
              <a:gd name="connsiteX76" fmla="*/ 4796473 w 12449404"/>
              <a:gd name="connsiteY76" fmla="*/ 744644 h 2048448"/>
              <a:gd name="connsiteX77" fmla="*/ 4796473 w 12449404"/>
              <a:gd name="connsiteY77" fmla="*/ 907753 h 2048448"/>
              <a:gd name="connsiteX78" fmla="*/ 4966423 w 12449404"/>
              <a:gd name="connsiteY78" fmla="*/ 907753 h 2048448"/>
              <a:gd name="connsiteX79" fmla="*/ 4966423 w 12449404"/>
              <a:gd name="connsiteY79" fmla="*/ 939446 h 2048448"/>
              <a:gd name="connsiteX80" fmla="*/ 5157463 w 12449404"/>
              <a:gd name="connsiteY80" fmla="*/ 939446 h 2048448"/>
              <a:gd name="connsiteX81" fmla="*/ 5157463 w 12449404"/>
              <a:gd name="connsiteY81" fmla="*/ 483901 h 2048448"/>
              <a:gd name="connsiteX82" fmla="*/ 5264259 w 12449404"/>
              <a:gd name="connsiteY82" fmla="*/ 483901 h 2048448"/>
              <a:gd name="connsiteX83" fmla="*/ 5264259 w 12449404"/>
              <a:gd name="connsiteY83" fmla="*/ 339268 h 2048448"/>
              <a:gd name="connsiteX84" fmla="*/ 5578471 w 12449404"/>
              <a:gd name="connsiteY84" fmla="*/ 339268 h 2048448"/>
              <a:gd name="connsiteX85" fmla="*/ 5578471 w 12449404"/>
              <a:gd name="connsiteY85" fmla="*/ 483901 h 2048448"/>
              <a:gd name="connsiteX86" fmla="*/ 5679089 w 12449404"/>
              <a:gd name="connsiteY86" fmla="*/ 483901 h 204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2449404" h="2048448">
                <a:moveTo>
                  <a:pt x="5679089" y="0"/>
                </a:moveTo>
                <a:lnTo>
                  <a:pt x="6408130" y="0"/>
                </a:lnTo>
                <a:lnTo>
                  <a:pt x="6408130" y="578198"/>
                </a:lnTo>
                <a:lnTo>
                  <a:pt x="6867090" y="606386"/>
                </a:lnTo>
                <a:lnTo>
                  <a:pt x="7118635" y="606386"/>
                </a:lnTo>
                <a:lnTo>
                  <a:pt x="7118635" y="483901"/>
                </a:lnTo>
                <a:lnTo>
                  <a:pt x="7128240" y="483901"/>
                </a:lnTo>
                <a:lnTo>
                  <a:pt x="7128240" y="225552"/>
                </a:lnTo>
                <a:lnTo>
                  <a:pt x="7501176" y="225552"/>
                </a:lnTo>
                <a:lnTo>
                  <a:pt x="7501176" y="339268"/>
                </a:lnTo>
                <a:lnTo>
                  <a:pt x="7539643" y="339268"/>
                </a:lnTo>
                <a:lnTo>
                  <a:pt x="7539643" y="483901"/>
                </a:lnTo>
                <a:lnTo>
                  <a:pt x="7646440" y="483901"/>
                </a:lnTo>
                <a:lnTo>
                  <a:pt x="7646440" y="643969"/>
                </a:lnTo>
                <a:lnTo>
                  <a:pt x="8043905" y="643969"/>
                </a:lnTo>
                <a:lnTo>
                  <a:pt x="8043905" y="744644"/>
                </a:lnTo>
                <a:lnTo>
                  <a:pt x="8497281" y="744644"/>
                </a:lnTo>
                <a:lnTo>
                  <a:pt x="8497281" y="777377"/>
                </a:lnTo>
                <a:lnTo>
                  <a:pt x="8516897" y="777377"/>
                </a:lnTo>
                <a:lnTo>
                  <a:pt x="8516897" y="965361"/>
                </a:lnTo>
                <a:lnTo>
                  <a:pt x="8865577" y="965361"/>
                </a:lnTo>
                <a:lnTo>
                  <a:pt x="8865577" y="525721"/>
                </a:lnTo>
                <a:lnTo>
                  <a:pt x="8968665" y="525721"/>
                </a:lnTo>
                <a:lnTo>
                  <a:pt x="8968665" y="386248"/>
                </a:lnTo>
                <a:lnTo>
                  <a:pt x="9271866" y="386248"/>
                </a:lnTo>
                <a:lnTo>
                  <a:pt x="9271866" y="525721"/>
                </a:lnTo>
                <a:lnTo>
                  <a:pt x="9368890" y="525721"/>
                </a:lnTo>
                <a:lnTo>
                  <a:pt x="9368890" y="58792"/>
                </a:lnTo>
                <a:lnTo>
                  <a:pt x="10072314" y="58792"/>
                </a:lnTo>
                <a:lnTo>
                  <a:pt x="10072314" y="616681"/>
                </a:lnTo>
                <a:lnTo>
                  <a:pt x="10514986" y="255872"/>
                </a:lnTo>
                <a:lnTo>
                  <a:pt x="10514986" y="643969"/>
                </a:lnTo>
                <a:lnTo>
                  <a:pt x="10757546" y="643969"/>
                </a:lnTo>
                <a:lnTo>
                  <a:pt x="10757546" y="525721"/>
                </a:lnTo>
                <a:lnTo>
                  <a:pt x="10860634" y="525721"/>
                </a:lnTo>
                <a:lnTo>
                  <a:pt x="10860634" y="386248"/>
                </a:lnTo>
                <a:lnTo>
                  <a:pt x="11163835" y="386248"/>
                </a:lnTo>
                <a:lnTo>
                  <a:pt x="11163835" y="525721"/>
                </a:lnTo>
                <a:lnTo>
                  <a:pt x="11266923" y="525721"/>
                </a:lnTo>
                <a:lnTo>
                  <a:pt x="11266923" y="965361"/>
                </a:lnTo>
                <a:lnTo>
                  <a:pt x="11612572" y="965361"/>
                </a:lnTo>
                <a:lnTo>
                  <a:pt x="11612572" y="777377"/>
                </a:lnTo>
                <a:lnTo>
                  <a:pt x="12088596" y="777377"/>
                </a:lnTo>
                <a:lnTo>
                  <a:pt x="12088596" y="1374681"/>
                </a:lnTo>
                <a:lnTo>
                  <a:pt x="12449404" y="1374681"/>
                </a:lnTo>
                <a:lnTo>
                  <a:pt x="12449404" y="1677881"/>
                </a:lnTo>
                <a:lnTo>
                  <a:pt x="12436715" y="1677881"/>
                </a:lnTo>
                <a:lnTo>
                  <a:pt x="12436715" y="2048448"/>
                </a:lnTo>
                <a:lnTo>
                  <a:pt x="0" y="2048448"/>
                </a:lnTo>
                <a:lnTo>
                  <a:pt x="0" y="1406374"/>
                </a:lnTo>
                <a:lnTo>
                  <a:pt x="45352" y="1406374"/>
                </a:lnTo>
                <a:lnTo>
                  <a:pt x="45352" y="1140624"/>
                </a:lnTo>
                <a:lnTo>
                  <a:pt x="657888" y="1140624"/>
                </a:lnTo>
                <a:lnTo>
                  <a:pt x="657888" y="879713"/>
                </a:lnTo>
                <a:lnTo>
                  <a:pt x="1116848" y="879713"/>
                </a:lnTo>
                <a:lnTo>
                  <a:pt x="1116848" y="1197168"/>
                </a:lnTo>
                <a:lnTo>
                  <a:pt x="1597874" y="1197168"/>
                </a:lnTo>
                <a:lnTo>
                  <a:pt x="1597874" y="807564"/>
                </a:lnTo>
                <a:lnTo>
                  <a:pt x="1701140" y="807564"/>
                </a:lnTo>
                <a:lnTo>
                  <a:pt x="1701140" y="662931"/>
                </a:lnTo>
                <a:lnTo>
                  <a:pt x="2018881" y="662931"/>
                </a:lnTo>
                <a:lnTo>
                  <a:pt x="2018881" y="807564"/>
                </a:lnTo>
                <a:lnTo>
                  <a:pt x="2122148" y="807564"/>
                </a:lnTo>
                <a:lnTo>
                  <a:pt x="2122148" y="939446"/>
                </a:lnTo>
                <a:lnTo>
                  <a:pt x="2484020" y="939446"/>
                </a:lnTo>
                <a:lnTo>
                  <a:pt x="2484020" y="744644"/>
                </a:lnTo>
                <a:lnTo>
                  <a:pt x="2549333" y="744644"/>
                </a:lnTo>
                <a:lnTo>
                  <a:pt x="2976519" y="744644"/>
                </a:lnTo>
                <a:lnTo>
                  <a:pt x="3008294" y="744644"/>
                </a:lnTo>
                <a:lnTo>
                  <a:pt x="3008294" y="879713"/>
                </a:lnTo>
                <a:lnTo>
                  <a:pt x="3356927" y="879713"/>
                </a:lnTo>
                <a:lnTo>
                  <a:pt x="3356927" y="172822"/>
                </a:lnTo>
                <a:lnTo>
                  <a:pt x="3743513" y="172822"/>
                </a:lnTo>
                <a:lnTo>
                  <a:pt x="3743513" y="606386"/>
                </a:lnTo>
                <a:lnTo>
                  <a:pt x="4305739" y="606386"/>
                </a:lnTo>
                <a:lnTo>
                  <a:pt x="4305739" y="744644"/>
                </a:lnTo>
                <a:lnTo>
                  <a:pt x="4796473" y="744644"/>
                </a:lnTo>
                <a:lnTo>
                  <a:pt x="4796473" y="907753"/>
                </a:lnTo>
                <a:lnTo>
                  <a:pt x="4966423" y="907753"/>
                </a:lnTo>
                <a:lnTo>
                  <a:pt x="4966423" y="939446"/>
                </a:lnTo>
                <a:lnTo>
                  <a:pt x="5157463" y="939446"/>
                </a:lnTo>
                <a:lnTo>
                  <a:pt x="5157463" y="483901"/>
                </a:lnTo>
                <a:lnTo>
                  <a:pt x="5264259" y="483901"/>
                </a:lnTo>
                <a:lnTo>
                  <a:pt x="5264259" y="339268"/>
                </a:lnTo>
                <a:lnTo>
                  <a:pt x="5578471" y="339268"/>
                </a:lnTo>
                <a:lnTo>
                  <a:pt x="5578471" y="483901"/>
                </a:lnTo>
                <a:lnTo>
                  <a:pt x="5679089" y="483901"/>
                </a:lnTo>
                <a:close/>
              </a:path>
            </a:pathLst>
          </a:custGeom>
          <a:solidFill>
            <a:srgbClr val="409AE1">
              <a:alpha val="40000"/>
            </a:srgbClr>
          </a:solidFill>
          <a:ln>
            <a:noFill/>
          </a:ln>
        </p:spPr>
        <p:txBody>
          <a:bodyPr vert="horz" wrap="square" lIns="89643" tIns="44821" rIns="89643" bIns="44821" numCol="1" anchor="t" anchorCtr="0" compatLnSpc="1">
            <a:prstTxWarp prst="textNoShape">
              <a:avLst/>
            </a:prstTxWarp>
            <a:noAutofit/>
          </a:bodyPr>
          <a:lstStyle/>
          <a:p>
            <a:endParaRPr lang="en-US" sz="1372" kern="0">
              <a:solidFill>
                <a:srgbClr val="000000"/>
              </a:solidFill>
              <a:latin typeface="Arial"/>
              <a:ea typeface="Arial"/>
              <a:cs typeface="Arial"/>
              <a:sym typeface="Arial"/>
            </a:endParaRPr>
          </a:p>
        </p:txBody>
      </p:sp>
      <p:sp>
        <p:nvSpPr>
          <p:cNvPr id="9" name="Title 1"/>
          <p:cNvSpPr>
            <a:spLocks noGrp="1"/>
          </p:cNvSpPr>
          <p:nvPr>
            <p:ph type="title" hasCustomPrompt="1"/>
          </p:nvPr>
        </p:nvSpPr>
        <p:spPr>
          <a:xfrm>
            <a:off x="269302" y="2084187"/>
            <a:ext cx="8964185" cy="1793091"/>
          </a:xfrm>
          <a:noFill/>
        </p:spPr>
        <p:txBody>
          <a:bodyPr lIns="146304" tIns="91440" rIns="146304" bIns="91440" anchor="t" anchorCtr="0"/>
          <a:lstStyle>
            <a:lvl1pPr>
              <a:defRPr sz="5295" spc="-99"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2" y="3878575"/>
            <a:ext cx="7171337" cy="1792327"/>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Speaker name</a:t>
            </a:r>
          </a:p>
        </p:txBody>
      </p:sp>
      <p:pic>
        <p:nvPicPr>
          <p:cNvPr id="140" name="Picture 139"/>
          <p:cNvPicPr>
            <a:picLocks noChangeAspect="1"/>
          </p:cNvPicPr>
          <p:nvPr/>
        </p:nvPicPr>
        <p:blipFill>
          <a:blip r:embed="rId2"/>
          <a:stretch>
            <a:fillRect/>
          </a:stretch>
        </p:blipFill>
        <p:spPr bwMode="black">
          <a:xfrm>
            <a:off x="448213" y="471693"/>
            <a:ext cx="1454257" cy="304828"/>
          </a:xfrm>
          <a:prstGeom prst="rect">
            <a:avLst/>
          </a:prstGeom>
        </p:spPr>
      </p:pic>
      <p:grpSp>
        <p:nvGrpSpPr>
          <p:cNvPr id="141" name="Group 140"/>
          <p:cNvGrpSpPr>
            <a:grpSpLocks noChangeAspect="1"/>
          </p:cNvGrpSpPr>
          <p:nvPr/>
        </p:nvGrpSpPr>
        <p:grpSpPr bwMode="gray">
          <a:xfrm>
            <a:off x="7315751" y="3137934"/>
            <a:ext cx="4487477" cy="3470844"/>
            <a:chOff x="8496600" y="3495586"/>
            <a:chExt cx="3009906" cy="2327684"/>
          </a:xfrm>
        </p:grpSpPr>
        <p:sp>
          <p:nvSpPr>
            <p:cNvPr id="142" name="Freeform 9"/>
            <p:cNvSpPr>
              <a:spLocks/>
            </p:cNvSpPr>
            <p:nvPr/>
          </p:nvSpPr>
          <p:spPr bwMode="gray">
            <a:xfrm>
              <a:off x="8496600" y="5501008"/>
              <a:ext cx="646113" cy="82550"/>
            </a:xfrm>
            <a:custGeom>
              <a:avLst/>
              <a:gdLst>
                <a:gd name="T0" fmla="*/ 437 w 467"/>
                <a:gd name="T1" fmla="*/ 60 h 60"/>
                <a:gd name="T2" fmla="*/ 30 w 467"/>
                <a:gd name="T3" fmla="*/ 60 h 60"/>
                <a:gd name="T4" fmla="*/ 0 w 467"/>
                <a:gd name="T5" fmla="*/ 30 h 60"/>
                <a:gd name="T6" fmla="*/ 30 w 467"/>
                <a:gd name="T7" fmla="*/ 0 h 60"/>
                <a:gd name="T8" fmla="*/ 437 w 467"/>
                <a:gd name="T9" fmla="*/ 0 h 60"/>
                <a:gd name="T10" fmla="*/ 467 w 467"/>
                <a:gd name="T11" fmla="*/ 30 h 60"/>
                <a:gd name="T12" fmla="*/ 437 w 467"/>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467" h="60">
                  <a:moveTo>
                    <a:pt x="437" y="60"/>
                  </a:moveTo>
                  <a:cubicBezTo>
                    <a:pt x="30" y="60"/>
                    <a:pt x="30" y="60"/>
                    <a:pt x="30" y="60"/>
                  </a:cubicBezTo>
                  <a:cubicBezTo>
                    <a:pt x="13" y="60"/>
                    <a:pt x="0" y="46"/>
                    <a:pt x="0" y="30"/>
                  </a:cubicBezTo>
                  <a:cubicBezTo>
                    <a:pt x="0" y="13"/>
                    <a:pt x="13" y="0"/>
                    <a:pt x="30" y="0"/>
                  </a:cubicBezTo>
                  <a:cubicBezTo>
                    <a:pt x="437" y="0"/>
                    <a:pt x="437" y="0"/>
                    <a:pt x="437" y="0"/>
                  </a:cubicBezTo>
                  <a:cubicBezTo>
                    <a:pt x="453" y="0"/>
                    <a:pt x="467" y="13"/>
                    <a:pt x="467" y="30"/>
                  </a:cubicBezTo>
                  <a:cubicBezTo>
                    <a:pt x="467" y="46"/>
                    <a:pt x="453" y="60"/>
                    <a:pt x="437"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3" name="Freeform 10"/>
            <p:cNvSpPr>
              <a:spLocks/>
            </p:cNvSpPr>
            <p:nvPr/>
          </p:nvSpPr>
          <p:spPr bwMode="gray">
            <a:xfrm>
              <a:off x="10804831" y="3495586"/>
              <a:ext cx="701675" cy="371475"/>
            </a:xfrm>
            <a:custGeom>
              <a:avLst/>
              <a:gdLst>
                <a:gd name="T0" fmla="*/ 440 w 507"/>
                <a:gd name="T1" fmla="*/ 127 h 271"/>
                <a:gd name="T2" fmla="*/ 306 w 507"/>
                <a:gd name="T3" fmla="*/ 0 h 271"/>
                <a:gd name="T4" fmla="*/ 174 w 507"/>
                <a:gd name="T5" fmla="*/ 106 h 271"/>
                <a:gd name="T6" fmla="*/ 99 w 507"/>
                <a:gd name="T7" fmla="*/ 72 h 271"/>
                <a:gd name="T8" fmla="*/ 0 w 507"/>
                <a:gd name="T9" fmla="*/ 171 h 271"/>
                <a:gd name="T10" fmla="*/ 99 w 507"/>
                <a:gd name="T11" fmla="*/ 271 h 271"/>
                <a:gd name="T12" fmla="*/ 435 w 507"/>
                <a:gd name="T13" fmla="*/ 271 h 271"/>
                <a:gd name="T14" fmla="*/ 507 w 507"/>
                <a:gd name="T15" fmla="*/ 199 h 271"/>
                <a:gd name="T16" fmla="*/ 440 w 507"/>
                <a:gd name="T17" fmla="*/ 1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271">
                  <a:moveTo>
                    <a:pt x="440" y="127"/>
                  </a:moveTo>
                  <a:cubicBezTo>
                    <a:pt x="436" y="56"/>
                    <a:pt x="378" y="0"/>
                    <a:pt x="306" y="0"/>
                  </a:cubicBezTo>
                  <a:cubicBezTo>
                    <a:pt x="241" y="0"/>
                    <a:pt x="187" y="46"/>
                    <a:pt x="174" y="106"/>
                  </a:cubicBezTo>
                  <a:cubicBezTo>
                    <a:pt x="156" y="85"/>
                    <a:pt x="129" y="72"/>
                    <a:pt x="99" y="72"/>
                  </a:cubicBezTo>
                  <a:cubicBezTo>
                    <a:pt x="44" y="72"/>
                    <a:pt x="0" y="116"/>
                    <a:pt x="0" y="171"/>
                  </a:cubicBezTo>
                  <a:cubicBezTo>
                    <a:pt x="0" y="226"/>
                    <a:pt x="44" y="271"/>
                    <a:pt x="99" y="271"/>
                  </a:cubicBezTo>
                  <a:cubicBezTo>
                    <a:pt x="99" y="271"/>
                    <a:pt x="434" y="271"/>
                    <a:pt x="435" y="271"/>
                  </a:cubicBezTo>
                  <a:cubicBezTo>
                    <a:pt x="475" y="271"/>
                    <a:pt x="507" y="238"/>
                    <a:pt x="507" y="199"/>
                  </a:cubicBezTo>
                  <a:cubicBezTo>
                    <a:pt x="507" y="161"/>
                    <a:pt x="478" y="130"/>
                    <a:pt x="440"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4" name="Freeform 11"/>
            <p:cNvSpPr>
              <a:spLocks/>
            </p:cNvSpPr>
            <p:nvPr/>
          </p:nvSpPr>
          <p:spPr bwMode="gray">
            <a:xfrm>
              <a:off x="10001550" y="5497833"/>
              <a:ext cx="1504950" cy="82550"/>
            </a:xfrm>
            <a:custGeom>
              <a:avLst/>
              <a:gdLst>
                <a:gd name="T0" fmla="*/ 1059 w 1089"/>
                <a:gd name="T1" fmla="*/ 60 h 60"/>
                <a:gd name="T2" fmla="*/ 30 w 1089"/>
                <a:gd name="T3" fmla="*/ 60 h 60"/>
                <a:gd name="T4" fmla="*/ 0 w 1089"/>
                <a:gd name="T5" fmla="*/ 30 h 60"/>
                <a:gd name="T6" fmla="*/ 30 w 1089"/>
                <a:gd name="T7" fmla="*/ 0 h 60"/>
                <a:gd name="T8" fmla="*/ 1059 w 1089"/>
                <a:gd name="T9" fmla="*/ 0 h 60"/>
                <a:gd name="T10" fmla="*/ 1089 w 1089"/>
                <a:gd name="T11" fmla="*/ 30 h 60"/>
                <a:gd name="T12" fmla="*/ 1059 w 1089"/>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1089" h="60">
                  <a:moveTo>
                    <a:pt x="1059" y="60"/>
                  </a:moveTo>
                  <a:cubicBezTo>
                    <a:pt x="30" y="60"/>
                    <a:pt x="30" y="60"/>
                    <a:pt x="30" y="60"/>
                  </a:cubicBezTo>
                  <a:cubicBezTo>
                    <a:pt x="14" y="60"/>
                    <a:pt x="0" y="46"/>
                    <a:pt x="0" y="30"/>
                  </a:cubicBezTo>
                  <a:cubicBezTo>
                    <a:pt x="0" y="13"/>
                    <a:pt x="14" y="0"/>
                    <a:pt x="30" y="0"/>
                  </a:cubicBezTo>
                  <a:cubicBezTo>
                    <a:pt x="1059" y="0"/>
                    <a:pt x="1059" y="0"/>
                    <a:pt x="1059" y="0"/>
                  </a:cubicBezTo>
                  <a:cubicBezTo>
                    <a:pt x="1076" y="0"/>
                    <a:pt x="1089" y="13"/>
                    <a:pt x="1089" y="30"/>
                  </a:cubicBezTo>
                  <a:cubicBezTo>
                    <a:pt x="1089" y="46"/>
                    <a:pt x="1076" y="60"/>
                    <a:pt x="1059"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5" name="Freeform 12"/>
            <p:cNvSpPr>
              <a:spLocks/>
            </p:cNvSpPr>
            <p:nvPr/>
          </p:nvSpPr>
          <p:spPr bwMode="gray">
            <a:xfrm>
              <a:off x="9110962" y="5713733"/>
              <a:ext cx="1012825" cy="109537"/>
            </a:xfrm>
            <a:custGeom>
              <a:avLst/>
              <a:gdLst>
                <a:gd name="T0" fmla="*/ 692 w 732"/>
                <a:gd name="T1" fmla="*/ 80 h 80"/>
                <a:gd name="T2" fmla="*/ 40 w 732"/>
                <a:gd name="T3" fmla="*/ 80 h 80"/>
                <a:gd name="T4" fmla="*/ 0 w 732"/>
                <a:gd name="T5" fmla="*/ 40 h 80"/>
                <a:gd name="T6" fmla="*/ 40 w 732"/>
                <a:gd name="T7" fmla="*/ 0 h 80"/>
                <a:gd name="T8" fmla="*/ 692 w 732"/>
                <a:gd name="T9" fmla="*/ 0 h 80"/>
                <a:gd name="T10" fmla="*/ 732 w 732"/>
                <a:gd name="T11" fmla="*/ 40 h 80"/>
                <a:gd name="T12" fmla="*/ 692 w 732"/>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2" h="80">
                  <a:moveTo>
                    <a:pt x="692" y="80"/>
                  </a:moveTo>
                  <a:cubicBezTo>
                    <a:pt x="40" y="80"/>
                    <a:pt x="40" y="80"/>
                    <a:pt x="40" y="80"/>
                  </a:cubicBezTo>
                  <a:cubicBezTo>
                    <a:pt x="18" y="80"/>
                    <a:pt x="0" y="62"/>
                    <a:pt x="0" y="40"/>
                  </a:cubicBezTo>
                  <a:cubicBezTo>
                    <a:pt x="0" y="18"/>
                    <a:pt x="18" y="0"/>
                    <a:pt x="40" y="0"/>
                  </a:cubicBezTo>
                  <a:cubicBezTo>
                    <a:pt x="692" y="0"/>
                    <a:pt x="692" y="0"/>
                    <a:pt x="692" y="0"/>
                  </a:cubicBezTo>
                  <a:cubicBezTo>
                    <a:pt x="714" y="0"/>
                    <a:pt x="732" y="18"/>
                    <a:pt x="732" y="40"/>
                  </a:cubicBezTo>
                  <a:cubicBezTo>
                    <a:pt x="732" y="62"/>
                    <a:pt x="714" y="80"/>
                    <a:pt x="692" y="8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6" name="Freeform 13"/>
            <p:cNvSpPr>
              <a:spLocks/>
            </p:cNvSpPr>
            <p:nvPr/>
          </p:nvSpPr>
          <p:spPr bwMode="gray">
            <a:xfrm>
              <a:off x="8910937" y="4935858"/>
              <a:ext cx="33338" cy="77787"/>
            </a:xfrm>
            <a:custGeom>
              <a:avLst/>
              <a:gdLst>
                <a:gd name="T0" fmla="*/ 0 w 21"/>
                <a:gd name="T1" fmla="*/ 0 h 49"/>
                <a:gd name="T2" fmla="*/ 1 w 21"/>
                <a:gd name="T3" fmla="*/ 10 h 49"/>
                <a:gd name="T4" fmla="*/ 0 w 21"/>
                <a:gd name="T5" fmla="*/ 49 h 49"/>
                <a:gd name="T6" fmla="*/ 12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1" y="10"/>
                  </a:lnTo>
                  <a:lnTo>
                    <a:pt x="0" y="49"/>
                  </a:lnTo>
                  <a:lnTo>
                    <a:pt x="12"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7" name="Freeform 14"/>
            <p:cNvSpPr>
              <a:spLocks/>
            </p:cNvSpPr>
            <p:nvPr/>
          </p:nvSpPr>
          <p:spPr bwMode="gray">
            <a:xfrm>
              <a:off x="8929987" y="4935858"/>
              <a:ext cx="14288" cy="77787"/>
            </a:xfrm>
            <a:custGeom>
              <a:avLst/>
              <a:gdLst>
                <a:gd name="T0" fmla="*/ 5 w 9"/>
                <a:gd name="T1" fmla="*/ 0 h 49"/>
                <a:gd name="T2" fmla="*/ 5 w 9"/>
                <a:gd name="T3" fmla="*/ 11 h 49"/>
                <a:gd name="T4" fmla="*/ 0 w 9"/>
                <a:gd name="T5" fmla="*/ 49 h 49"/>
                <a:gd name="T6" fmla="*/ 9 w 9"/>
                <a:gd name="T7" fmla="*/ 11 h 49"/>
                <a:gd name="T8" fmla="*/ 9 w 9"/>
                <a:gd name="T9" fmla="*/ 0 h 49"/>
                <a:gd name="T10" fmla="*/ 5 w 9"/>
                <a:gd name="T11" fmla="*/ 0 h 49"/>
              </a:gdLst>
              <a:ahLst/>
              <a:cxnLst>
                <a:cxn ang="0">
                  <a:pos x="T0" y="T1"/>
                </a:cxn>
                <a:cxn ang="0">
                  <a:pos x="T2" y="T3"/>
                </a:cxn>
                <a:cxn ang="0">
                  <a:pos x="T4" y="T5"/>
                </a:cxn>
                <a:cxn ang="0">
                  <a:pos x="T6" y="T7"/>
                </a:cxn>
                <a:cxn ang="0">
                  <a:pos x="T8" y="T9"/>
                </a:cxn>
                <a:cxn ang="0">
                  <a:pos x="T10" y="T11"/>
                </a:cxn>
              </a:cxnLst>
              <a:rect l="0" t="0" r="r" b="b"/>
              <a:pathLst>
                <a:path w="9" h="49">
                  <a:moveTo>
                    <a:pt x="5" y="0"/>
                  </a:moveTo>
                  <a:lnTo>
                    <a:pt x="5" y="11"/>
                  </a:lnTo>
                  <a:lnTo>
                    <a:pt x="0" y="49"/>
                  </a:lnTo>
                  <a:lnTo>
                    <a:pt x="9" y="11"/>
                  </a:lnTo>
                  <a:lnTo>
                    <a:pt x="9" y="0"/>
                  </a:lnTo>
                  <a:lnTo>
                    <a:pt x="5"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8" name="Freeform 15"/>
            <p:cNvSpPr>
              <a:spLocks/>
            </p:cNvSpPr>
            <p:nvPr/>
          </p:nvSpPr>
          <p:spPr bwMode="gray">
            <a:xfrm>
              <a:off x="8910937" y="4935858"/>
              <a:ext cx="6350" cy="77787"/>
            </a:xfrm>
            <a:custGeom>
              <a:avLst/>
              <a:gdLst>
                <a:gd name="T0" fmla="*/ 0 w 4"/>
                <a:gd name="T1" fmla="*/ 0 h 49"/>
                <a:gd name="T2" fmla="*/ 1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1"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9" name="Freeform 16"/>
            <p:cNvSpPr>
              <a:spLocks/>
            </p:cNvSpPr>
            <p:nvPr/>
          </p:nvSpPr>
          <p:spPr bwMode="gray">
            <a:xfrm>
              <a:off x="8912525" y="4997770"/>
              <a:ext cx="33338" cy="47625"/>
            </a:xfrm>
            <a:custGeom>
              <a:avLst/>
              <a:gdLst>
                <a:gd name="T0" fmla="*/ 0 w 24"/>
                <a:gd name="T1" fmla="*/ 0 h 34"/>
                <a:gd name="T2" fmla="*/ 0 w 24"/>
                <a:gd name="T3" fmla="*/ 34 h 34"/>
                <a:gd name="T4" fmla="*/ 22 w 24"/>
                <a:gd name="T5" fmla="*/ 34 h 34"/>
                <a:gd name="T6" fmla="*/ 24 w 24"/>
                <a:gd name="T7" fmla="*/ 32 h 34"/>
                <a:gd name="T8" fmla="*/ 24 w 24"/>
                <a:gd name="T9" fmla="*/ 27 h 34"/>
                <a:gd name="T10" fmla="*/ 22 w 24"/>
                <a:gd name="T11" fmla="*/ 24 h 34"/>
                <a:gd name="T12" fmla="*/ 15 w 24"/>
                <a:gd name="T13" fmla="*/ 16 h 34"/>
                <a:gd name="T14" fmla="*/ 15 w 24"/>
                <a:gd name="T15" fmla="*/ 0 h 34"/>
                <a:gd name="T16" fmla="*/ 0 w 2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4">
                  <a:moveTo>
                    <a:pt x="0" y="0"/>
                  </a:moveTo>
                  <a:cubicBezTo>
                    <a:pt x="0" y="34"/>
                    <a:pt x="0" y="34"/>
                    <a:pt x="0" y="34"/>
                  </a:cubicBezTo>
                  <a:cubicBezTo>
                    <a:pt x="22" y="34"/>
                    <a:pt x="22" y="34"/>
                    <a:pt x="22" y="34"/>
                  </a:cubicBezTo>
                  <a:cubicBezTo>
                    <a:pt x="22" y="34"/>
                    <a:pt x="24" y="34"/>
                    <a:pt x="24" y="32"/>
                  </a:cubicBezTo>
                  <a:cubicBezTo>
                    <a:pt x="24" y="30"/>
                    <a:pt x="24" y="27"/>
                    <a:pt x="24" y="27"/>
                  </a:cubicBezTo>
                  <a:cubicBezTo>
                    <a:pt x="24" y="27"/>
                    <a:pt x="24" y="26"/>
                    <a:pt x="22" y="24"/>
                  </a:cubicBezTo>
                  <a:cubicBezTo>
                    <a:pt x="20" y="23"/>
                    <a:pt x="16" y="18"/>
                    <a:pt x="15" y="16"/>
                  </a:cubicBezTo>
                  <a:cubicBezTo>
                    <a:pt x="15" y="0"/>
                    <a:pt x="15" y="0"/>
                    <a:pt x="15"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0" name="Freeform 17"/>
            <p:cNvSpPr>
              <a:spLocks/>
            </p:cNvSpPr>
            <p:nvPr/>
          </p:nvSpPr>
          <p:spPr bwMode="gray">
            <a:xfrm>
              <a:off x="8912525" y="5042220"/>
              <a:ext cx="33338" cy="4762"/>
            </a:xfrm>
            <a:custGeom>
              <a:avLst/>
              <a:gdLst>
                <a:gd name="T0" fmla="*/ 24 w 24"/>
                <a:gd name="T1" fmla="*/ 0 h 4"/>
                <a:gd name="T2" fmla="*/ 24 w 24"/>
                <a:gd name="T3" fmla="*/ 2 h 4"/>
                <a:gd name="T4" fmla="*/ 22 w 24"/>
                <a:gd name="T5" fmla="*/ 4 h 4"/>
                <a:gd name="T6" fmla="*/ 0 w 24"/>
                <a:gd name="T7" fmla="*/ 4 h 4"/>
                <a:gd name="T8" fmla="*/ 0 w 24"/>
                <a:gd name="T9" fmla="*/ 2 h 4"/>
                <a:gd name="T10" fmla="*/ 22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2" y="4"/>
                    <a:pt x="22" y="4"/>
                  </a:cubicBezTo>
                  <a:cubicBezTo>
                    <a:pt x="0" y="4"/>
                    <a:pt x="0" y="4"/>
                    <a:pt x="0" y="4"/>
                  </a:cubicBezTo>
                  <a:cubicBezTo>
                    <a:pt x="0" y="2"/>
                    <a:pt x="0" y="2"/>
                    <a:pt x="0" y="2"/>
                  </a:cubicBezTo>
                  <a:cubicBezTo>
                    <a:pt x="22" y="2"/>
                    <a:pt x="22" y="2"/>
                    <a:pt x="22" y="2"/>
                  </a:cubicBezTo>
                  <a:cubicBezTo>
                    <a:pt x="22"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1" name="Freeform 18"/>
            <p:cNvSpPr>
              <a:spLocks/>
            </p:cNvSpPr>
            <p:nvPr/>
          </p:nvSpPr>
          <p:spPr bwMode="gray">
            <a:xfrm>
              <a:off x="8933162" y="5019995"/>
              <a:ext cx="12700" cy="25400"/>
            </a:xfrm>
            <a:custGeom>
              <a:avLst/>
              <a:gdLst>
                <a:gd name="T0" fmla="*/ 7 w 9"/>
                <a:gd name="T1" fmla="*/ 18 h 18"/>
                <a:gd name="T2" fmla="*/ 9 w 9"/>
                <a:gd name="T3" fmla="*/ 16 h 18"/>
                <a:gd name="T4" fmla="*/ 9 w 9"/>
                <a:gd name="T5" fmla="*/ 11 h 18"/>
                <a:gd name="T6" fmla="*/ 7 w 9"/>
                <a:gd name="T7" fmla="*/ 8 h 18"/>
                <a:gd name="T8" fmla="*/ 0 w 9"/>
                <a:gd name="T9" fmla="*/ 0 h 18"/>
                <a:gd name="T10" fmla="*/ 0 w 9"/>
                <a:gd name="T11" fmla="*/ 18 h 18"/>
                <a:gd name="T12" fmla="*/ 7 w 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7" y="18"/>
                  </a:moveTo>
                  <a:cubicBezTo>
                    <a:pt x="7" y="18"/>
                    <a:pt x="9" y="18"/>
                    <a:pt x="9" y="16"/>
                  </a:cubicBezTo>
                  <a:cubicBezTo>
                    <a:pt x="9" y="14"/>
                    <a:pt x="9" y="11"/>
                    <a:pt x="9" y="11"/>
                  </a:cubicBezTo>
                  <a:cubicBezTo>
                    <a:pt x="9" y="11"/>
                    <a:pt x="9" y="10"/>
                    <a:pt x="7" y="8"/>
                  </a:cubicBezTo>
                  <a:cubicBezTo>
                    <a:pt x="5" y="7"/>
                    <a:pt x="1" y="2"/>
                    <a:pt x="0" y="0"/>
                  </a:cubicBezTo>
                  <a:cubicBezTo>
                    <a:pt x="0" y="18"/>
                    <a:pt x="0" y="18"/>
                    <a:pt x="0" y="18"/>
                  </a:cubicBezTo>
                  <a:lnTo>
                    <a:pt x="7" y="18"/>
                  </a:lnTo>
                  <a:close/>
                </a:path>
              </a:pathLst>
            </a:custGeom>
            <a:solidFill>
              <a:srgbClr val="31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2" name="Freeform 19"/>
            <p:cNvSpPr>
              <a:spLocks/>
            </p:cNvSpPr>
            <p:nvPr/>
          </p:nvSpPr>
          <p:spPr bwMode="gray">
            <a:xfrm>
              <a:off x="8874425" y="4935858"/>
              <a:ext cx="33338" cy="77787"/>
            </a:xfrm>
            <a:custGeom>
              <a:avLst/>
              <a:gdLst>
                <a:gd name="T0" fmla="*/ 0 w 21"/>
                <a:gd name="T1" fmla="*/ 0 h 49"/>
                <a:gd name="T2" fmla="*/ 0 w 21"/>
                <a:gd name="T3" fmla="*/ 10 h 49"/>
                <a:gd name="T4" fmla="*/ 0 w 21"/>
                <a:gd name="T5" fmla="*/ 49 h 49"/>
                <a:gd name="T6" fmla="*/ 13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0" y="10"/>
                  </a:lnTo>
                  <a:lnTo>
                    <a:pt x="0" y="49"/>
                  </a:lnTo>
                  <a:lnTo>
                    <a:pt x="13"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3" name="Freeform 20"/>
            <p:cNvSpPr>
              <a:spLocks/>
            </p:cNvSpPr>
            <p:nvPr/>
          </p:nvSpPr>
          <p:spPr bwMode="gray">
            <a:xfrm>
              <a:off x="8895062" y="4935858"/>
              <a:ext cx="12700" cy="77787"/>
            </a:xfrm>
            <a:custGeom>
              <a:avLst/>
              <a:gdLst>
                <a:gd name="T0" fmla="*/ 4 w 8"/>
                <a:gd name="T1" fmla="*/ 0 h 49"/>
                <a:gd name="T2" fmla="*/ 4 w 8"/>
                <a:gd name="T3" fmla="*/ 11 h 49"/>
                <a:gd name="T4" fmla="*/ 0 w 8"/>
                <a:gd name="T5" fmla="*/ 49 h 49"/>
                <a:gd name="T6" fmla="*/ 8 w 8"/>
                <a:gd name="T7" fmla="*/ 11 h 49"/>
                <a:gd name="T8" fmla="*/ 8 w 8"/>
                <a:gd name="T9" fmla="*/ 0 h 49"/>
                <a:gd name="T10" fmla="*/ 4 w 8"/>
                <a:gd name="T11" fmla="*/ 0 h 49"/>
              </a:gdLst>
              <a:ahLst/>
              <a:cxnLst>
                <a:cxn ang="0">
                  <a:pos x="T0" y="T1"/>
                </a:cxn>
                <a:cxn ang="0">
                  <a:pos x="T2" y="T3"/>
                </a:cxn>
                <a:cxn ang="0">
                  <a:pos x="T4" y="T5"/>
                </a:cxn>
                <a:cxn ang="0">
                  <a:pos x="T6" y="T7"/>
                </a:cxn>
                <a:cxn ang="0">
                  <a:pos x="T8" y="T9"/>
                </a:cxn>
                <a:cxn ang="0">
                  <a:pos x="T10" y="T11"/>
                </a:cxn>
              </a:cxnLst>
              <a:rect l="0" t="0" r="r" b="b"/>
              <a:pathLst>
                <a:path w="8" h="49">
                  <a:moveTo>
                    <a:pt x="4" y="0"/>
                  </a:moveTo>
                  <a:lnTo>
                    <a:pt x="4" y="11"/>
                  </a:lnTo>
                  <a:lnTo>
                    <a:pt x="0" y="49"/>
                  </a:lnTo>
                  <a:lnTo>
                    <a:pt x="8" y="11"/>
                  </a:lnTo>
                  <a:lnTo>
                    <a:pt x="8" y="0"/>
                  </a:lnTo>
                  <a:lnTo>
                    <a:pt x="4"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4" name="Freeform 21"/>
            <p:cNvSpPr>
              <a:spLocks/>
            </p:cNvSpPr>
            <p:nvPr/>
          </p:nvSpPr>
          <p:spPr bwMode="gray">
            <a:xfrm>
              <a:off x="8874425" y="4935858"/>
              <a:ext cx="6350" cy="77787"/>
            </a:xfrm>
            <a:custGeom>
              <a:avLst/>
              <a:gdLst>
                <a:gd name="T0" fmla="*/ 0 w 4"/>
                <a:gd name="T1" fmla="*/ 0 h 49"/>
                <a:gd name="T2" fmla="*/ 0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0"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5" name="Freeform 22"/>
            <p:cNvSpPr>
              <a:spLocks/>
            </p:cNvSpPr>
            <p:nvPr/>
          </p:nvSpPr>
          <p:spPr bwMode="gray">
            <a:xfrm>
              <a:off x="8874425" y="4997770"/>
              <a:ext cx="34925" cy="47625"/>
            </a:xfrm>
            <a:custGeom>
              <a:avLst/>
              <a:gdLst>
                <a:gd name="T0" fmla="*/ 0 w 25"/>
                <a:gd name="T1" fmla="*/ 0 h 34"/>
                <a:gd name="T2" fmla="*/ 0 w 25"/>
                <a:gd name="T3" fmla="*/ 34 h 34"/>
                <a:gd name="T4" fmla="*/ 23 w 25"/>
                <a:gd name="T5" fmla="*/ 34 h 34"/>
                <a:gd name="T6" fmla="*/ 24 w 25"/>
                <a:gd name="T7" fmla="*/ 32 h 34"/>
                <a:gd name="T8" fmla="*/ 24 w 25"/>
                <a:gd name="T9" fmla="*/ 27 h 34"/>
                <a:gd name="T10" fmla="*/ 22 w 25"/>
                <a:gd name="T11" fmla="*/ 24 h 34"/>
                <a:gd name="T12" fmla="*/ 16 w 25"/>
                <a:gd name="T13" fmla="*/ 16 h 34"/>
                <a:gd name="T14" fmla="*/ 16 w 25"/>
                <a:gd name="T15" fmla="*/ 0 h 34"/>
                <a:gd name="T16" fmla="*/ 0 w 2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4">
                  <a:moveTo>
                    <a:pt x="0" y="0"/>
                  </a:moveTo>
                  <a:cubicBezTo>
                    <a:pt x="0" y="34"/>
                    <a:pt x="0" y="34"/>
                    <a:pt x="0" y="34"/>
                  </a:cubicBezTo>
                  <a:cubicBezTo>
                    <a:pt x="23" y="34"/>
                    <a:pt x="23" y="34"/>
                    <a:pt x="23" y="34"/>
                  </a:cubicBezTo>
                  <a:cubicBezTo>
                    <a:pt x="23" y="34"/>
                    <a:pt x="24" y="34"/>
                    <a:pt x="24" y="32"/>
                  </a:cubicBezTo>
                  <a:cubicBezTo>
                    <a:pt x="24" y="30"/>
                    <a:pt x="24" y="27"/>
                    <a:pt x="24" y="27"/>
                  </a:cubicBezTo>
                  <a:cubicBezTo>
                    <a:pt x="24" y="27"/>
                    <a:pt x="25" y="26"/>
                    <a:pt x="22" y="24"/>
                  </a:cubicBezTo>
                  <a:cubicBezTo>
                    <a:pt x="20" y="23"/>
                    <a:pt x="16" y="18"/>
                    <a:pt x="16" y="16"/>
                  </a:cubicBezTo>
                  <a:cubicBezTo>
                    <a:pt x="16" y="0"/>
                    <a:pt x="16" y="0"/>
                    <a:pt x="16"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6" name="Freeform 23"/>
            <p:cNvSpPr>
              <a:spLocks/>
            </p:cNvSpPr>
            <p:nvPr/>
          </p:nvSpPr>
          <p:spPr bwMode="gray">
            <a:xfrm>
              <a:off x="8874425" y="5042220"/>
              <a:ext cx="33338" cy="4762"/>
            </a:xfrm>
            <a:custGeom>
              <a:avLst/>
              <a:gdLst>
                <a:gd name="T0" fmla="*/ 24 w 24"/>
                <a:gd name="T1" fmla="*/ 0 h 4"/>
                <a:gd name="T2" fmla="*/ 24 w 24"/>
                <a:gd name="T3" fmla="*/ 2 h 4"/>
                <a:gd name="T4" fmla="*/ 23 w 24"/>
                <a:gd name="T5" fmla="*/ 4 h 4"/>
                <a:gd name="T6" fmla="*/ 0 w 24"/>
                <a:gd name="T7" fmla="*/ 4 h 4"/>
                <a:gd name="T8" fmla="*/ 0 w 24"/>
                <a:gd name="T9" fmla="*/ 2 h 4"/>
                <a:gd name="T10" fmla="*/ 23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3" y="4"/>
                    <a:pt x="23" y="4"/>
                  </a:cubicBezTo>
                  <a:cubicBezTo>
                    <a:pt x="0" y="4"/>
                    <a:pt x="0" y="4"/>
                    <a:pt x="0" y="4"/>
                  </a:cubicBezTo>
                  <a:cubicBezTo>
                    <a:pt x="0" y="2"/>
                    <a:pt x="0" y="2"/>
                    <a:pt x="0" y="2"/>
                  </a:cubicBezTo>
                  <a:cubicBezTo>
                    <a:pt x="23" y="2"/>
                    <a:pt x="23" y="2"/>
                    <a:pt x="23" y="2"/>
                  </a:cubicBezTo>
                  <a:cubicBezTo>
                    <a:pt x="23"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7" name="Freeform 24"/>
            <p:cNvSpPr>
              <a:spLocks/>
            </p:cNvSpPr>
            <p:nvPr/>
          </p:nvSpPr>
          <p:spPr bwMode="gray">
            <a:xfrm>
              <a:off x="8896650" y="5019995"/>
              <a:ext cx="11113" cy="25400"/>
            </a:xfrm>
            <a:custGeom>
              <a:avLst/>
              <a:gdLst>
                <a:gd name="T0" fmla="*/ 0 w 8"/>
                <a:gd name="T1" fmla="*/ 0 h 18"/>
                <a:gd name="T2" fmla="*/ 0 w 8"/>
                <a:gd name="T3" fmla="*/ 18 h 18"/>
                <a:gd name="T4" fmla="*/ 7 w 8"/>
                <a:gd name="T5" fmla="*/ 18 h 18"/>
                <a:gd name="T6" fmla="*/ 8 w 8"/>
                <a:gd name="T7" fmla="*/ 16 h 18"/>
                <a:gd name="T8" fmla="*/ 8 w 8"/>
                <a:gd name="T9" fmla="*/ 11 h 18"/>
                <a:gd name="T10" fmla="*/ 8 w 8"/>
                <a:gd name="T11" fmla="*/ 11 h 18"/>
                <a:gd name="T12" fmla="*/ 8 w 8"/>
                <a:gd name="T13" fmla="*/ 11 h 18"/>
                <a:gd name="T14" fmla="*/ 8 w 8"/>
                <a:gd name="T15" fmla="*/ 11 h 18"/>
                <a:gd name="T16" fmla="*/ 6 w 8"/>
                <a:gd name="T17" fmla="*/ 8 h 18"/>
                <a:gd name="T18" fmla="*/ 0 w 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8">
                  <a:moveTo>
                    <a:pt x="0" y="0"/>
                  </a:moveTo>
                  <a:cubicBezTo>
                    <a:pt x="0" y="18"/>
                    <a:pt x="0" y="18"/>
                    <a:pt x="0" y="18"/>
                  </a:cubicBezTo>
                  <a:cubicBezTo>
                    <a:pt x="7" y="18"/>
                    <a:pt x="7" y="18"/>
                    <a:pt x="7" y="18"/>
                  </a:cubicBezTo>
                  <a:cubicBezTo>
                    <a:pt x="7" y="18"/>
                    <a:pt x="8" y="18"/>
                    <a:pt x="8" y="16"/>
                  </a:cubicBezTo>
                  <a:cubicBezTo>
                    <a:pt x="8" y="14"/>
                    <a:pt x="8" y="11"/>
                    <a:pt x="8" y="11"/>
                  </a:cubicBezTo>
                  <a:cubicBezTo>
                    <a:pt x="8" y="11"/>
                    <a:pt x="8" y="11"/>
                    <a:pt x="8" y="11"/>
                  </a:cubicBezTo>
                  <a:cubicBezTo>
                    <a:pt x="8" y="11"/>
                    <a:pt x="8" y="11"/>
                    <a:pt x="8" y="11"/>
                  </a:cubicBezTo>
                  <a:cubicBezTo>
                    <a:pt x="8" y="11"/>
                    <a:pt x="8" y="11"/>
                    <a:pt x="8" y="11"/>
                  </a:cubicBezTo>
                  <a:cubicBezTo>
                    <a:pt x="8" y="10"/>
                    <a:pt x="8" y="9"/>
                    <a:pt x="6" y="8"/>
                  </a:cubicBezTo>
                  <a:cubicBezTo>
                    <a:pt x="4" y="7"/>
                    <a:pt x="0" y="2"/>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8" name="Freeform 25"/>
            <p:cNvSpPr>
              <a:spLocks/>
            </p:cNvSpPr>
            <p:nvPr/>
          </p:nvSpPr>
          <p:spPr bwMode="gray">
            <a:xfrm>
              <a:off x="8929987" y="4756470"/>
              <a:ext cx="9525" cy="1587"/>
            </a:xfrm>
            <a:custGeom>
              <a:avLst/>
              <a:gdLst>
                <a:gd name="T0" fmla="*/ 0 w 6"/>
                <a:gd name="T1" fmla="*/ 0 h 1"/>
                <a:gd name="T2" fmla="*/ 6 w 6"/>
                <a:gd name="T3" fmla="*/ 1 h 1"/>
                <a:gd name="T4" fmla="*/ 6 w 6"/>
                <a:gd name="T5" fmla="*/ 1 h 1"/>
                <a:gd name="T6" fmla="*/ 0 w 6"/>
                <a:gd name="T7" fmla="*/ 0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6" y="1"/>
                  </a:lnTo>
                  <a:lnTo>
                    <a:pt x="6" y="1"/>
                  </a:lnTo>
                  <a:lnTo>
                    <a:pt x="0" y="0"/>
                  </a:lnTo>
                  <a:lnTo>
                    <a:pt x="0" y="0"/>
                  </a:lnTo>
                  <a:close/>
                </a:path>
              </a:pathLst>
            </a:custGeom>
            <a:solidFill>
              <a:srgbClr val="FBD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9" name="Freeform 26"/>
            <p:cNvSpPr>
              <a:spLocks/>
            </p:cNvSpPr>
            <p:nvPr/>
          </p:nvSpPr>
          <p:spPr bwMode="gray">
            <a:xfrm>
              <a:off x="8917287" y="4731070"/>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0" name="Freeform 27"/>
            <p:cNvSpPr>
              <a:spLocks/>
            </p:cNvSpPr>
            <p:nvPr/>
          </p:nvSpPr>
          <p:spPr bwMode="gray">
            <a:xfrm>
              <a:off x="8899825" y="4724720"/>
              <a:ext cx="50800" cy="57150"/>
            </a:xfrm>
            <a:custGeom>
              <a:avLst/>
              <a:gdLst>
                <a:gd name="T0" fmla="*/ 33 w 36"/>
                <a:gd name="T1" fmla="*/ 16 h 42"/>
                <a:gd name="T2" fmla="*/ 28 w 36"/>
                <a:gd name="T3" fmla="*/ 7 h 42"/>
                <a:gd name="T4" fmla="*/ 27 w 36"/>
                <a:gd name="T5" fmla="*/ 5 h 42"/>
                <a:gd name="T6" fmla="*/ 27 w 36"/>
                <a:gd name="T7" fmla="*/ 5 h 42"/>
                <a:gd name="T8" fmla="*/ 17 w 36"/>
                <a:gd name="T9" fmla="*/ 4 h 42"/>
                <a:gd name="T10" fmla="*/ 13 w 36"/>
                <a:gd name="T11" fmla="*/ 0 h 42"/>
                <a:gd name="T12" fmla="*/ 13 w 36"/>
                <a:gd name="T13" fmla="*/ 0 h 42"/>
                <a:gd name="T14" fmla="*/ 13 w 36"/>
                <a:gd name="T15" fmla="*/ 5 h 42"/>
                <a:gd name="T16" fmla="*/ 13 w 36"/>
                <a:gd name="T17" fmla="*/ 6 h 42"/>
                <a:gd name="T18" fmla="*/ 13 w 36"/>
                <a:gd name="T19" fmla="*/ 11 h 42"/>
                <a:gd name="T20" fmla="*/ 14 w 36"/>
                <a:gd name="T21" fmla="*/ 14 h 42"/>
                <a:gd name="T22" fmla="*/ 11 w 36"/>
                <a:gd name="T23" fmla="*/ 14 h 42"/>
                <a:gd name="T24" fmla="*/ 6 w 36"/>
                <a:gd name="T25" fmla="*/ 11 h 42"/>
                <a:gd name="T26" fmla="*/ 3 w 36"/>
                <a:gd name="T27" fmla="*/ 12 h 42"/>
                <a:gd name="T28" fmla="*/ 4 w 36"/>
                <a:gd name="T29" fmla="*/ 17 h 42"/>
                <a:gd name="T30" fmla="*/ 5 w 36"/>
                <a:gd name="T31" fmla="*/ 20 h 42"/>
                <a:gd name="T32" fmla="*/ 6 w 36"/>
                <a:gd name="T33" fmla="*/ 22 h 42"/>
                <a:gd name="T34" fmla="*/ 6 w 36"/>
                <a:gd name="T35" fmla="*/ 22 h 42"/>
                <a:gd name="T36" fmla="*/ 6 w 36"/>
                <a:gd name="T37" fmla="*/ 22 h 42"/>
                <a:gd name="T38" fmla="*/ 2 w 36"/>
                <a:gd name="T39" fmla="*/ 31 h 42"/>
                <a:gd name="T40" fmla="*/ 0 w 36"/>
                <a:gd name="T41" fmla="*/ 30 h 42"/>
                <a:gd name="T42" fmla="*/ 2 w 36"/>
                <a:gd name="T43" fmla="*/ 41 h 42"/>
                <a:gd name="T44" fmla="*/ 19 w 36"/>
                <a:gd name="T45" fmla="*/ 42 h 42"/>
                <a:gd name="T46" fmla="*/ 18 w 36"/>
                <a:gd name="T47" fmla="*/ 36 h 42"/>
                <a:gd name="T48" fmla="*/ 23 w 36"/>
                <a:gd name="T49" fmla="*/ 37 h 42"/>
                <a:gd name="T50" fmla="*/ 28 w 36"/>
                <a:gd name="T51" fmla="*/ 34 h 42"/>
                <a:gd name="T52" fmla="*/ 29 w 36"/>
                <a:gd name="T53" fmla="*/ 29 h 42"/>
                <a:gd name="T54" fmla="*/ 29 w 36"/>
                <a:gd name="T55" fmla="*/ 24 h 42"/>
                <a:gd name="T56" fmla="*/ 30 w 36"/>
                <a:gd name="T57" fmla="*/ 20 h 42"/>
                <a:gd name="T58" fmla="*/ 33 w 36"/>
                <a:gd name="T59"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2">
                  <a:moveTo>
                    <a:pt x="33" y="16"/>
                  </a:moveTo>
                  <a:cubicBezTo>
                    <a:pt x="33" y="16"/>
                    <a:pt x="28" y="8"/>
                    <a:pt x="28" y="7"/>
                  </a:cubicBezTo>
                  <a:cubicBezTo>
                    <a:pt x="27" y="6"/>
                    <a:pt x="27" y="5"/>
                    <a:pt x="27" y="5"/>
                  </a:cubicBezTo>
                  <a:cubicBezTo>
                    <a:pt x="27" y="5"/>
                    <a:pt x="27" y="5"/>
                    <a:pt x="27" y="5"/>
                  </a:cubicBezTo>
                  <a:cubicBezTo>
                    <a:pt x="23" y="6"/>
                    <a:pt x="20" y="5"/>
                    <a:pt x="17" y="4"/>
                  </a:cubicBezTo>
                  <a:cubicBezTo>
                    <a:pt x="15" y="2"/>
                    <a:pt x="13" y="0"/>
                    <a:pt x="13" y="0"/>
                  </a:cubicBezTo>
                  <a:cubicBezTo>
                    <a:pt x="13" y="0"/>
                    <a:pt x="13" y="0"/>
                    <a:pt x="13" y="0"/>
                  </a:cubicBezTo>
                  <a:cubicBezTo>
                    <a:pt x="13" y="5"/>
                    <a:pt x="13" y="5"/>
                    <a:pt x="13" y="5"/>
                  </a:cubicBezTo>
                  <a:cubicBezTo>
                    <a:pt x="13" y="6"/>
                    <a:pt x="13" y="6"/>
                    <a:pt x="13" y="6"/>
                  </a:cubicBezTo>
                  <a:cubicBezTo>
                    <a:pt x="13" y="6"/>
                    <a:pt x="13" y="9"/>
                    <a:pt x="13" y="11"/>
                  </a:cubicBezTo>
                  <a:cubicBezTo>
                    <a:pt x="14" y="12"/>
                    <a:pt x="14" y="14"/>
                    <a:pt x="14" y="14"/>
                  </a:cubicBezTo>
                  <a:cubicBezTo>
                    <a:pt x="14" y="16"/>
                    <a:pt x="11" y="14"/>
                    <a:pt x="11" y="14"/>
                  </a:cubicBezTo>
                  <a:cubicBezTo>
                    <a:pt x="11" y="14"/>
                    <a:pt x="9" y="12"/>
                    <a:pt x="6" y="11"/>
                  </a:cubicBezTo>
                  <a:cubicBezTo>
                    <a:pt x="5" y="11"/>
                    <a:pt x="4" y="11"/>
                    <a:pt x="3" y="12"/>
                  </a:cubicBezTo>
                  <a:cubicBezTo>
                    <a:pt x="3" y="13"/>
                    <a:pt x="3" y="15"/>
                    <a:pt x="4" y="17"/>
                  </a:cubicBezTo>
                  <a:cubicBezTo>
                    <a:pt x="4" y="18"/>
                    <a:pt x="4" y="20"/>
                    <a:pt x="5" y="20"/>
                  </a:cubicBezTo>
                  <a:cubicBezTo>
                    <a:pt x="5" y="21"/>
                    <a:pt x="6" y="22"/>
                    <a:pt x="6" y="22"/>
                  </a:cubicBezTo>
                  <a:cubicBezTo>
                    <a:pt x="6" y="22"/>
                    <a:pt x="6" y="22"/>
                    <a:pt x="6" y="22"/>
                  </a:cubicBezTo>
                  <a:cubicBezTo>
                    <a:pt x="6" y="22"/>
                    <a:pt x="6" y="22"/>
                    <a:pt x="6" y="22"/>
                  </a:cubicBezTo>
                  <a:cubicBezTo>
                    <a:pt x="6" y="22"/>
                    <a:pt x="6" y="28"/>
                    <a:pt x="2" y="31"/>
                  </a:cubicBezTo>
                  <a:cubicBezTo>
                    <a:pt x="0" y="30"/>
                    <a:pt x="0" y="30"/>
                    <a:pt x="0" y="30"/>
                  </a:cubicBezTo>
                  <a:cubicBezTo>
                    <a:pt x="2" y="41"/>
                    <a:pt x="2" y="41"/>
                    <a:pt x="2" y="41"/>
                  </a:cubicBezTo>
                  <a:cubicBezTo>
                    <a:pt x="19" y="42"/>
                    <a:pt x="19" y="42"/>
                    <a:pt x="19" y="42"/>
                  </a:cubicBezTo>
                  <a:cubicBezTo>
                    <a:pt x="18" y="36"/>
                    <a:pt x="18" y="36"/>
                    <a:pt x="18" y="36"/>
                  </a:cubicBezTo>
                  <a:cubicBezTo>
                    <a:pt x="20" y="37"/>
                    <a:pt x="21" y="37"/>
                    <a:pt x="23" y="37"/>
                  </a:cubicBezTo>
                  <a:cubicBezTo>
                    <a:pt x="28" y="37"/>
                    <a:pt x="28" y="34"/>
                    <a:pt x="28" y="34"/>
                  </a:cubicBezTo>
                  <a:cubicBezTo>
                    <a:pt x="29" y="29"/>
                    <a:pt x="29" y="29"/>
                    <a:pt x="29" y="29"/>
                  </a:cubicBezTo>
                  <a:cubicBezTo>
                    <a:pt x="29" y="24"/>
                    <a:pt x="29" y="24"/>
                    <a:pt x="29" y="24"/>
                  </a:cubicBezTo>
                  <a:cubicBezTo>
                    <a:pt x="30" y="20"/>
                    <a:pt x="30" y="20"/>
                    <a:pt x="30" y="20"/>
                  </a:cubicBezTo>
                  <a:cubicBezTo>
                    <a:pt x="36" y="19"/>
                    <a:pt x="34" y="17"/>
                    <a:pt x="33" y="16"/>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1" name="Freeform 28"/>
            <p:cNvSpPr>
              <a:spLocks/>
            </p:cNvSpPr>
            <p:nvPr/>
          </p:nvSpPr>
          <p:spPr bwMode="gray">
            <a:xfrm>
              <a:off x="8907762" y="4772345"/>
              <a:ext cx="17463" cy="4762"/>
            </a:xfrm>
            <a:custGeom>
              <a:avLst/>
              <a:gdLst>
                <a:gd name="T0" fmla="*/ 0 w 12"/>
                <a:gd name="T1" fmla="*/ 0 h 3"/>
                <a:gd name="T2" fmla="*/ 12 w 12"/>
                <a:gd name="T3" fmla="*/ 3 h 3"/>
                <a:gd name="T4" fmla="*/ 12 w 12"/>
                <a:gd name="T5" fmla="*/ 1 h 3"/>
                <a:gd name="T6" fmla="*/ 0 w 12"/>
                <a:gd name="T7" fmla="*/ 0 h 3"/>
              </a:gdLst>
              <a:ahLst/>
              <a:cxnLst>
                <a:cxn ang="0">
                  <a:pos x="T0" y="T1"/>
                </a:cxn>
                <a:cxn ang="0">
                  <a:pos x="T2" y="T3"/>
                </a:cxn>
                <a:cxn ang="0">
                  <a:pos x="T4" y="T5"/>
                </a:cxn>
                <a:cxn ang="0">
                  <a:pos x="T6" y="T7"/>
                </a:cxn>
              </a:cxnLst>
              <a:rect l="0" t="0" r="r" b="b"/>
              <a:pathLst>
                <a:path w="12" h="3">
                  <a:moveTo>
                    <a:pt x="0" y="0"/>
                  </a:moveTo>
                  <a:cubicBezTo>
                    <a:pt x="1" y="1"/>
                    <a:pt x="4" y="3"/>
                    <a:pt x="12" y="3"/>
                  </a:cubicBezTo>
                  <a:cubicBezTo>
                    <a:pt x="12" y="2"/>
                    <a:pt x="12" y="2"/>
                    <a:pt x="12" y="1"/>
                  </a:cubicBezTo>
                  <a:cubicBezTo>
                    <a:pt x="8" y="1"/>
                    <a:pt x="4" y="1"/>
                    <a:pt x="0" y="0"/>
                  </a:cubicBez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2" name="Freeform 29"/>
            <p:cNvSpPr>
              <a:spLocks/>
            </p:cNvSpPr>
            <p:nvPr/>
          </p:nvSpPr>
          <p:spPr bwMode="gray">
            <a:xfrm>
              <a:off x="8934750" y="4758058"/>
              <a:ext cx="4763" cy="4762"/>
            </a:xfrm>
            <a:custGeom>
              <a:avLst/>
              <a:gdLst>
                <a:gd name="T0" fmla="*/ 4 w 4"/>
                <a:gd name="T1" fmla="*/ 3 h 4"/>
                <a:gd name="T2" fmla="*/ 2 w 4"/>
                <a:gd name="T3" fmla="*/ 0 h 4"/>
                <a:gd name="T4" fmla="*/ 0 w 4"/>
                <a:gd name="T5" fmla="*/ 0 h 4"/>
                <a:gd name="T6" fmla="*/ 4 w 4"/>
                <a:gd name="T7" fmla="*/ 4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3" y="2"/>
                    <a:pt x="2" y="1"/>
                    <a:pt x="2" y="0"/>
                  </a:cubicBezTo>
                  <a:cubicBezTo>
                    <a:pt x="0" y="0"/>
                    <a:pt x="0" y="0"/>
                    <a:pt x="0" y="0"/>
                  </a:cubicBezTo>
                  <a:cubicBezTo>
                    <a:pt x="0" y="0"/>
                    <a:pt x="2" y="2"/>
                    <a:pt x="4" y="4"/>
                  </a:cubicBezTo>
                  <a:lnTo>
                    <a:pt x="4" y="3"/>
                  </a:ln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3" name="Freeform 30"/>
            <p:cNvSpPr>
              <a:spLocks/>
            </p:cNvSpPr>
            <p:nvPr/>
          </p:nvSpPr>
          <p:spPr bwMode="gray">
            <a:xfrm>
              <a:off x="8937925" y="4758058"/>
              <a:ext cx="1588" cy="3175"/>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0"/>
                    <a:pt x="0" y="0"/>
                    <a:pt x="0" y="0"/>
                  </a:cubicBezTo>
                  <a:cubicBezTo>
                    <a:pt x="0" y="1"/>
                    <a:pt x="1" y="2"/>
                    <a:pt x="2" y="3"/>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4" name="Freeform 31"/>
            <p:cNvSpPr>
              <a:spLocks/>
            </p:cNvSpPr>
            <p:nvPr/>
          </p:nvSpPr>
          <p:spPr bwMode="gray">
            <a:xfrm>
              <a:off x="8934750" y="4739008"/>
              <a:ext cx="4763" cy="3175"/>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2" y="3"/>
                    <a:pt x="1" y="3"/>
                  </a:cubicBezTo>
                  <a:cubicBezTo>
                    <a:pt x="1" y="3"/>
                    <a:pt x="0" y="3"/>
                    <a:pt x="0" y="2"/>
                  </a:cubicBezTo>
                  <a:cubicBezTo>
                    <a:pt x="0" y="1"/>
                    <a:pt x="0" y="1"/>
                    <a:pt x="1" y="0"/>
                  </a:cubicBezTo>
                  <a:cubicBezTo>
                    <a:pt x="2" y="0"/>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5" name="Freeform 32"/>
            <p:cNvSpPr>
              <a:spLocks/>
            </p:cNvSpPr>
            <p:nvPr/>
          </p:nvSpPr>
          <p:spPr bwMode="gray">
            <a:xfrm>
              <a:off x="8893475" y="4772345"/>
              <a:ext cx="34925" cy="22225"/>
            </a:xfrm>
            <a:custGeom>
              <a:avLst/>
              <a:gdLst>
                <a:gd name="T0" fmla="*/ 0 w 22"/>
                <a:gd name="T1" fmla="*/ 8 h 14"/>
                <a:gd name="T2" fmla="*/ 2 w 22"/>
                <a:gd name="T3" fmla="*/ 0 h 14"/>
                <a:gd name="T4" fmla="*/ 22 w 22"/>
                <a:gd name="T5" fmla="*/ 4 h 14"/>
                <a:gd name="T6" fmla="*/ 22 w 22"/>
                <a:gd name="T7" fmla="*/ 14 h 14"/>
                <a:gd name="T8" fmla="*/ 0 w 22"/>
                <a:gd name="T9" fmla="*/ 8 h 14"/>
              </a:gdLst>
              <a:ahLst/>
              <a:cxnLst>
                <a:cxn ang="0">
                  <a:pos x="T0" y="T1"/>
                </a:cxn>
                <a:cxn ang="0">
                  <a:pos x="T2" y="T3"/>
                </a:cxn>
                <a:cxn ang="0">
                  <a:pos x="T4" y="T5"/>
                </a:cxn>
                <a:cxn ang="0">
                  <a:pos x="T6" y="T7"/>
                </a:cxn>
                <a:cxn ang="0">
                  <a:pos x="T8" y="T9"/>
                </a:cxn>
              </a:cxnLst>
              <a:rect l="0" t="0" r="r" b="b"/>
              <a:pathLst>
                <a:path w="22" h="14">
                  <a:moveTo>
                    <a:pt x="0" y="8"/>
                  </a:moveTo>
                  <a:lnTo>
                    <a:pt x="2" y="0"/>
                  </a:lnTo>
                  <a:lnTo>
                    <a:pt x="22" y="4"/>
                  </a:lnTo>
                  <a:lnTo>
                    <a:pt x="22" y="14"/>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6" name="Freeform 33"/>
            <p:cNvSpPr>
              <a:spLocks/>
            </p:cNvSpPr>
            <p:nvPr/>
          </p:nvSpPr>
          <p:spPr bwMode="gray">
            <a:xfrm>
              <a:off x="8855375" y="4777108"/>
              <a:ext cx="103188" cy="166687"/>
            </a:xfrm>
            <a:custGeom>
              <a:avLst/>
              <a:gdLst>
                <a:gd name="T0" fmla="*/ 31 w 74"/>
                <a:gd name="T1" fmla="*/ 4 h 121"/>
                <a:gd name="T2" fmla="*/ 14 w 74"/>
                <a:gd name="T3" fmla="*/ 24 h 121"/>
                <a:gd name="T4" fmla="*/ 0 w 74"/>
                <a:gd name="T5" fmla="*/ 119 h 121"/>
                <a:gd name="T6" fmla="*/ 68 w 74"/>
                <a:gd name="T7" fmla="*/ 115 h 121"/>
                <a:gd name="T8" fmla="*/ 62 w 74"/>
                <a:gd name="T9" fmla="*/ 16 h 121"/>
                <a:gd name="T10" fmla="*/ 31 w 74"/>
                <a:gd name="T11" fmla="*/ 4 h 121"/>
              </a:gdLst>
              <a:ahLst/>
              <a:cxnLst>
                <a:cxn ang="0">
                  <a:pos x="T0" y="T1"/>
                </a:cxn>
                <a:cxn ang="0">
                  <a:pos x="T2" y="T3"/>
                </a:cxn>
                <a:cxn ang="0">
                  <a:pos x="T4" y="T5"/>
                </a:cxn>
                <a:cxn ang="0">
                  <a:pos x="T6" y="T7"/>
                </a:cxn>
                <a:cxn ang="0">
                  <a:pos x="T8" y="T9"/>
                </a:cxn>
                <a:cxn ang="0">
                  <a:pos x="T10" y="T11"/>
                </a:cxn>
              </a:cxnLst>
              <a:rect l="0" t="0" r="r" b="b"/>
              <a:pathLst>
                <a:path w="74" h="121">
                  <a:moveTo>
                    <a:pt x="31" y="4"/>
                  </a:moveTo>
                  <a:cubicBezTo>
                    <a:pt x="17" y="5"/>
                    <a:pt x="14" y="22"/>
                    <a:pt x="14" y="24"/>
                  </a:cubicBezTo>
                  <a:cubicBezTo>
                    <a:pt x="13" y="49"/>
                    <a:pt x="11" y="118"/>
                    <a:pt x="0" y="119"/>
                  </a:cubicBezTo>
                  <a:cubicBezTo>
                    <a:pt x="60" y="119"/>
                    <a:pt x="62" y="121"/>
                    <a:pt x="68" y="115"/>
                  </a:cubicBezTo>
                  <a:cubicBezTo>
                    <a:pt x="74" y="109"/>
                    <a:pt x="62" y="16"/>
                    <a:pt x="62" y="16"/>
                  </a:cubicBezTo>
                  <a:cubicBezTo>
                    <a:pt x="61" y="0"/>
                    <a:pt x="48" y="3"/>
                    <a:pt x="3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7" name="Freeform 34"/>
            <p:cNvSpPr>
              <a:spLocks/>
            </p:cNvSpPr>
            <p:nvPr/>
          </p:nvSpPr>
          <p:spPr bwMode="gray">
            <a:xfrm>
              <a:off x="8855375" y="4780283"/>
              <a:ext cx="69850" cy="160337"/>
            </a:xfrm>
            <a:custGeom>
              <a:avLst/>
              <a:gdLst>
                <a:gd name="T0" fmla="*/ 31 w 50"/>
                <a:gd name="T1" fmla="*/ 1 h 116"/>
                <a:gd name="T2" fmla="*/ 14 w 50"/>
                <a:gd name="T3" fmla="*/ 21 h 116"/>
                <a:gd name="T4" fmla="*/ 0 w 50"/>
                <a:gd name="T5" fmla="*/ 116 h 116"/>
                <a:gd name="T6" fmla="*/ 9 w 50"/>
                <a:gd name="T7" fmla="*/ 116 h 116"/>
                <a:gd name="T8" fmla="*/ 8 w 50"/>
                <a:gd name="T9" fmla="*/ 116 h 116"/>
                <a:gd name="T10" fmla="*/ 22 w 50"/>
                <a:gd name="T11" fmla="*/ 31 h 116"/>
                <a:gd name="T12" fmla="*/ 40 w 50"/>
                <a:gd name="T13" fmla="*/ 2 h 116"/>
                <a:gd name="T14" fmla="*/ 49 w 50"/>
                <a:gd name="T15" fmla="*/ 0 h 116"/>
                <a:gd name="T16" fmla="*/ 31 w 50"/>
                <a:gd name="T17"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6">
                  <a:moveTo>
                    <a:pt x="31" y="1"/>
                  </a:moveTo>
                  <a:cubicBezTo>
                    <a:pt x="17" y="2"/>
                    <a:pt x="14" y="19"/>
                    <a:pt x="14" y="21"/>
                  </a:cubicBezTo>
                  <a:cubicBezTo>
                    <a:pt x="13" y="46"/>
                    <a:pt x="11" y="115"/>
                    <a:pt x="0" y="116"/>
                  </a:cubicBezTo>
                  <a:cubicBezTo>
                    <a:pt x="3" y="116"/>
                    <a:pt x="6" y="116"/>
                    <a:pt x="9" y="116"/>
                  </a:cubicBezTo>
                  <a:cubicBezTo>
                    <a:pt x="8" y="116"/>
                    <a:pt x="8" y="116"/>
                    <a:pt x="8" y="116"/>
                  </a:cubicBezTo>
                  <a:cubicBezTo>
                    <a:pt x="20" y="115"/>
                    <a:pt x="21" y="55"/>
                    <a:pt x="22" y="31"/>
                  </a:cubicBezTo>
                  <a:cubicBezTo>
                    <a:pt x="22" y="29"/>
                    <a:pt x="26" y="3"/>
                    <a:pt x="40" y="2"/>
                  </a:cubicBezTo>
                  <a:cubicBezTo>
                    <a:pt x="43" y="2"/>
                    <a:pt x="50" y="1"/>
                    <a:pt x="49" y="0"/>
                  </a:cubicBezTo>
                  <a:cubicBezTo>
                    <a:pt x="44" y="0"/>
                    <a:pt x="38" y="0"/>
                    <a:pt x="31" y="1"/>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8" name="Freeform 35"/>
            <p:cNvSpPr>
              <a:spLocks/>
            </p:cNvSpPr>
            <p:nvPr/>
          </p:nvSpPr>
          <p:spPr bwMode="gray">
            <a:xfrm>
              <a:off x="8890300" y="4850133"/>
              <a:ext cx="87313" cy="55562"/>
            </a:xfrm>
            <a:custGeom>
              <a:avLst/>
              <a:gdLst>
                <a:gd name="T0" fmla="*/ 63 w 63"/>
                <a:gd name="T1" fmla="*/ 36 h 41"/>
                <a:gd name="T2" fmla="*/ 57 w 63"/>
                <a:gd name="T3" fmla="*/ 41 h 41"/>
                <a:gd name="T4" fmla="*/ 6 w 63"/>
                <a:gd name="T5" fmla="*/ 41 h 41"/>
                <a:gd name="T6" fmla="*/ 0 w 63"/>
                <a:gd name="T7" fmla="*/ 36 h 41"/>
                <a:gd name="T8" fmla="*/ 0 w 63"/>
                <a:gd name="T9" fmla="*/ 6 h 41"/>
                <a:gd name="T10" fmla="*/ 6 w 63"/>
                <a:gd name="T11" fmla="*/ 0 h 41"/>
                <a:gd name="T12" fmla="*/ 57 w 63"/>
                <a:gd name="T13" fmla="*/ 0 h 41"/>
                <a:gd name="T14" fmla="*/ 63 w 63"/>
                <a:gd name="T15" fmla="*/ 6 h 41"/>
                <a:gd name="T16" fmla="*/ 63 w 63"/>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1">
                  <a:moveTo>
                    <a:pt x="63" y="36"/>
                  </a:moveTo>
                  <a:cubicBezTo>
                    <a:pt x="63" y="39"/>
                    <a:pt x="60" y="41"/>
                    <a:pt x="57" y="41"/>
                  </a:cubicBezTo>
                  <a:cubicBezTo>
                    <a:pt x="6" y="41"/>
                    <a:pt x="6" y="41"/>
                    <a:pt x="6" y="41"/>
                  </a:cubicBezTo>
                  <a:cubicBezTo>
                    <a:pt x="3" y="41"/>
                    <a:pt x="0" y="39"/>
                    <a:pt x="0" y="36"/>
                  </a:cubicBezTo>
                  <a:cubicBezTo>
                    <a:pt x="0" y="6"/>
                    <a:pt x="0" y="6"/>
                    <a:pt x="0" y="6"/>
                  </a:cubicBezTo>
                  <a:cubicBezTo>
                    <a:pt x="0" y="3"/>
                    <a:pt x="3" y="0"/>
                    <a:pt x="6" y="0"/>
                  </a:cubicBezTo>
                  <a:cubicBezTo>
                    <a:pt x="57" y="0"/>
                    <a:pt x="57" y="0"/>
                    <a:pt x="57" y="0"/>
                  </a:cubicBezTo>
                  <a:cubicBezTo>
                    <a:pt x="60" y="0"/>
                    <a:pt x="63" y="3"/>
                    <a:pt x="63" y="6"/>
                  </a:cubicBezTo>
                  <a:lnTo>
                    <a:pt x="63" y="36"/>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9" name="Freeform 36"/>
            <p:cNvSpPr>
              <a:spLocks/>
            </p:cNvSpPr>
            <p:nvPr/>
          </p:nvSpPr>
          <p:spPr bwMode="gray">
            <a:xfrm>
              <a:off x="8960150" y="4897758"/>
              <a:ext cx="19050" cy="20637"/>
            </a:xfrm>
            <a:custGeom>
              <a:avLst/>
              <a:gdLst>
                <a:gd name="T0" fmla="*/ 0 w 14"/>
                <a:gd name="T1" fmla="*/ 10 h 15"/>
                <a:gd name="T2" fmla="*/ 0 w 14"/>
                <a:gd name="T3" fmla="*/ 10 h 15"/>
                <a:gd name="T4" fmla="*/ 1 w 14"/>
                <a:gd name="T5" fmla="*/ 12 h 15"/>
                <a:gd name="T6" fmla="*/ 6 w 14"/>
                <a:gd name="T7" fmla="*/ 15 h 15"/>
                <a:gd name="T8" fmla="*/ 8 w 14"/>
                <a:gd name="T9" fmla="*/ 14 h 15"/>
                <a:gd name="T10" fmla="*/ 9 w 14"/>
                <a:gd name="T11" fmla="*/ 13 h 15"/>
                <a:gd name="T12" fmla="*/ 11 w 14"/>
                <a:gd name="T13" fmla="*/ 12 h 15"/>
                <a:gd name="T14" fmla="*/ 11 w 14"/>
                <a:gd name="T15" fmla="*/ 10 h 15"/>
                <a:gd name="T16" fmla="*/ 13 w 14"/>
                <a:gd name="T17" fmla="*/ 9 h 15"/>
                <a:gd name="T18" fmla="*/ 12 w 14"/>
                <a:gd name="T19" fmla="*/ 6 h 15"/>
                <a:gd name="T20" fmla="*/ 11 w 14"/>
                <a:gd name="T21" fmla="*/ 6 h 15"/>
                <a:gd name="T22" fmla="*/ 13 w 14"/>
                <a:gd name="T23" fmla="*/ 5 h 15"/>
                <a:gd name="T24" fmla="*/ 13 w 14"/>
                <a:gd name="T25" fmla="*/ 3 h 15"/>
                <a:gd name="T26" fmla="*/ 8 w 14"/>
                <a:gd name="T27" fmla="*/ 0 h 15"/>
                <a:gd name="T28" fmla="*/ 6 w 14"/>
                <a:gd name="T29" fmla="*/ 0 h 15"/>
                <a:gd name="T30" fmla="*/ 0 w 14"/>
                <a:gd name="T31"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5">
                  <a:moveTo>
                    <a:pt x="0" y="10"/>
                  </a:moveTo>
                  <a:cubicBezTo>
                    <a:pt x="0" y="10"/>
                    <a:pt x="0" y="10"/>
                    <a:pt x="0" y="10"/>
                  </a:cubicBezTo>
                  <a:cubicBezTo>
                    <a:pt x="0" y="11"/>
                    <a:pt x="0" y="11"/>
                    <a:pt x="1" y="12"/>
                  </a:cubicBezTo>
                  <a:cubicBezTo>
                    <a:pt x="6" y="15"/>
                    <a:pt x="6" y="15"/>
                    <a:pt x="6" y="15"/>
                  </a:cubicBezTo>
                  <a:cubicBezTo>
                    <a:pt x="7" y="15"/>
                    <a:pt x="8" y="15"/>
                    <a:pt x="8" y="14"/>
                  </a:cubicBezTo>
                  <a:cubicBezTo>
                    <a:pt x="9" y="14"/>
                    <a:pt x="9" y="13"/>
                    <a:pt x="9" y="13"/>
                  </a:cubicBezTo>
                  <a:cubicBezTo>
                    <a:pt x="9" y="13"/>
                    <a:pt x="10" y="13"/>
                    <a:pt x="11" y="12"/>
                  </a:cubicBezTo>
                  <a:cubicBezTo>
                    <a:pt x="11" y="11"/>
                    <a:pt x="11" y="10"/>
                    <a:pt x="11" y="10"/>
                  </a:cubicBezTo>
                  <a:cubicBezTo>
                    <a:pt x="11" y="10"/>
                    <a:pt x="12" y="10"/>
                    <a:pt x="13" y="9"/>
                  </a:cubicBezTo>
                  <a:cubicBezTo>
                    <a:pt x="13" y="8"/>
                    <a:pt x="13" y="7"/>
                    <a:pt x="12" y="6"/>
                  </a:cubicBezTo>
                  <a:cubicBezTo>
                    <a:pt x="11" y="6"/>
                    <a:pt x="11" y="6"/>
                    <a:pt x="11" y="6"/>
                  </a:cubicBezTo>
                  <a:cubicBezTo>
                    <a:pt x="12" y="6"/>
                    <a:pt x="13" y="6"/>
                    <a:pt x="13" y="5"/>
                  </a:cubicBezTo>
                  <a:cubicBezTo>
                    <a:pt x="14" y="4"/>
                    <a:pt x="14" y="3"/>
                    <a:pt x="13" y="3"/>
                  </a:cubicBezTo>
                  <a:cubicBezTo>
                    <a:pt x="8" y="0"/>
                    <a:pt x="8" y="0"/>
                    <a:pt x="8" y="0"/>
                  </a:cubicBezTo>
                  <a:cubicBezTo>
                    <a:pt x="7" y="0"/>
                    <a:pt x="6" y="0"/>
                    <a:pt x="6" y="0"/>
                  </a:cubicBezTo>
                  <a:cubicBezTo>
                    <a:pt x="2" y="2"/>
                    <a:pt x="0" y="10"/>
                    <a:pt x="0" y="10"/>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0" name="Freeform 37"/>
            <p:cNvSpPr>
              <a:spLocks/>
            </p:cNvSpPr>
            <p:nvPr/>
          </p:nvSpPr>
          <p:spPr bwMode="gray">
            <a:xfrm>
              <a:off x="8960150" y="4892995"/>
              <a:ext cx="15875" cy="6350"/>
            </a:xfrm>
            <a:custGeom>
              <a:avLst/>
              <a:gdLst>
                <a:gd name="T0" fmla="*/ 0 w 11"/>
                <a:gd name="T1" fmla="*/ 2 h 4"/>
                <a:gd name="T2" fmla="*/ 2 w 11"/>
                <a:gd name="T3" fmla="*/ 0 h 4"/>
                <a:gd name="T4" fmla="*/ 10 w 11"/>
                <a:gd name="T5" fmla="*/ 0 h 4"/>
                <a:gd name="T6" fmla="*/ 11 w 11"/>
                <a:gd name="T7" fmla="*/ 2 h 4"/>
                <a:gd name="T8" fmla="*/ 11 w 11"/>
                <a:gd name="T9" fmla="*/ 2 h 4"/>
                <a:gd name="T10" fmla="*/ 10 w 11"/>
                <a:gd name="T11" fmla="*/ 4 h 4"/>
                <a:gd name="T12" fmla="*/ 2 w 11"/>
                <a:gd name="T13" fmla="*/ 4 h 4"/>
                <a:gd name="T14" fmla="*/ 0 w 1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0" y="2"/>
                  </a:moveTo>
                  <a:cubicBezTo>
                    <a:pt x="0" y="1"/>
                    <a:pt x="1" y="0"/>
                    <a:pt x="2" y="0"/>
                  </a:cubicBezTo>
                  <a:cubicBezTo>
                    <a:pt x="10" y="0"/>
                    <a:pt x="10" y="0"/>
                    <a:pt x="10" y="0"/>
                  </a:cubicBezTo>
                  <a:cubicBezTo>
                    <a:pt x="11" y="0"/>
                    <a:pt x="11" y="1"/>
                    <a:pt x="11" y="2"/>
                  </a:cubicBezTo>
                  <a:cubicBezTo>
                    <a:pt x="11" y="2"/>
                    <a:pt x="11" y="2"/>
                    <a:pt x="11" y="2"/>
                  </a:cubicBezTo>
                  <a:cubicBezTo>
                    <a:pt x="11" y="3"/>
                    <a:pt x="10" y="4"/>
                    <a:pt x="10" y="4"/>
                  </a:cubicBezTo>
                  <a:cubicBezTo>
                    <a:pt x="2" y="4"/>
                    <a:pt x="2" y="4"/>
                    <a:pt x="2" y="4"/>
                  </a:cubicBezTo>
                  <a:cubicBezTo>
                    <a:pt x="1" y="4"/>
                    <a:pt x="0" y="3"/>
                    <a:pt x="0" y="2"/>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1" name="Freeform 38"/>
            <p:cNvSpPr>
              <a:spLocks/>
            </p:cNvSpPr>
            <p:nvPr/>
          </p:nvSpPr>
          <p:spPr bwMode="gray">
            <a:xfrm>
              <a:off x="8893475" y="4797745"/>
              <a:ext cx="77788" cy="115887"/>
            </a:xfrm>
            <a:custGeom>
              <a:avLst/>
              <a:gdLst>
                <a:gd name="T0" fmla="*/ 48 w 57"/>
                <a:gd name="T1" fmla="*/ 84 h 84"/>
                <a:gd name="T2" fmla="*/ 42 w 57"/>
                <a:gd name="T3" fmla="*/ 82 h 84"/>
                <a:gd name="T4" fmla="*/ 18 w 57"/>
                <a:gd name="T5" fmla="*/ 59 h 84"/>
                <a:gd name="T6" fmla="*/ 1 w 57"/>
                <a:gd name="T7" fmla="*/ 11 h 84"/>
                <a:gd name="T8" fmla="*/ 6 w 57"/>
                <a:gd name="T9" fmla="*/ 1 h 84"/>
                <a:gd name="T10" fmla="*/ 16 w 57"/>
                <a:gd name="T11" fmla="*/ 6 h 84"/>
                <a:gd name="T12" fmla="*/ 32 w 57"/>
                <a:gd name="T13" fmla="*/ 50 h 84"/>
                <a:gd name="T14" fmla="*/ 53 w 57"/>
                <a:gd name="T15" fmla="*/ 70 h 84"/>
                <a:gd name="T16" fmla="*/ 54 w 57"/>
                <a:gd name="T17" fmla="*/ 81 h 84"/>
                <a:gd name="T18" fmla="*/ 48 w 57"/>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84">
                  <a:moveTo>
                    <a:pt x="48" y="84"/>
                  </a:moveTo>
                  <a:cubicBezTo>
                    <a:pt x="46" y="84"/>
                    <a:pt x="44" y="83"/>
                    <a:pt x="42" y="82"/>
                  </a:cubicBezTo>
                  <a:cubicBezTo>
                    <a:pt x="18" y="59"/>
                    <a:pt x="18" y="59"/>
                    <a:pt x="18" y="59"/>
                  </a:cubicBezTo>
                  <a:cubicBezTo>
                    <a:pt x="1" y="11"/>
                    <a:pt x="1" y="11"/>
                    <a:pt x="1" y="11"/>
                  </a:cubicBezTo>
                  <a:cubicBezTo>
                    <a:pt x="0" y="7"/>
                    <a:pt x="2" y="2"/>
                    <a:pt x="6" y="1"/>
                  </a:cubicBezTo>
                  <a:cubicBezTo>
                    <a:pt x="10" y="0"/>
                    <a:pt x="15" y="2"/>
                    <a:pt x="16" y="6"/>
                  </a:cubicBezTo>
                  <a:cubicBezTo>
                    <a:pt x="32" y="50"/>
                    <a:pt x="32" y="50"/>
                    <a:pt x="32" y="50"/>
                  </a:cubicBezTo>
                  <a:cubicBezTo>
                    <a:pt x="53" y="70"/>
                    <a:pt x="53" y="70"/>
                    <a:pt x="53" y="70"/>
                  </a:cubicBezTo>
                  <a:cubicBezTo>
                    <a:pt x="57" y="73"/>
                    <a:pt x="57" y="78"/>
                    <a:pt x="54" y="81"/>
                  </a:cubicBezTo>
                  <a:cubicBezTo>
                    <a:pt x="52" y="83"/>
                    <a:pt x="50" y="84"/>
                    <a:pt x="48"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2" name="Freeform 39"/>
            <p:cNvSpPr>
              <a:spLocks/>
            </p:cNvSpPr>
            <p:nvPr/>
          </p:nvSpPr>
          <p:spPr bwMode="gray">
            <a:xfrm>
              <a:off x="8893475" y="4799333"/>
              <a:ext cx="69850" cy="114300"/>
            </a:xfrm>
            <a:custGeom>
              <a:avLst/>
              <a:gdLst>
                <a:gd name="T0" fmla="*/ 48 w 51"/>
                <a:gd name="T1" fmla="*/ 76 h 82"/>
                <a:gd name="T2" fmla="*/ 23 w 51"/>
                <a:gd name="T3" fmla="*/ 53 h 82"/>
                <a:gd name="T4" fmla="*/ 5 w 51"/>
                <a:gd name="T5" fmla="*/ 2 h 82"/>
                <a:gd name="T6" fmla="*/ 4 w 51"/>
                <a:gd name="T7" fmla="*/ 0 h 82"/>
                <a:gd name="T8" fmla="*/ 1 w 51"/>
                <a:gd name="T9" fmla="*/ 9 h 82"/>
                <a:gd name="T10" fmla="*/ 18 w 51"/>
                <a:gd name="T11" fmla="*/ 57 h 82"/>
                <a:gd name="T12" fmla="*/ 42 w 51"/>
                <a:gd name="T13" fmla="*/ 80 h 82"/>
                <a:gd name="T14" fmla="*/ 48 w 51"/>
                <a:gd name="T15" fmla="*/ 82 h 82"/>
                <a:gd name="T16" fmla="*/ 51 w 51"/>
                <a:gd name="T17" fmla="*/ 81 h 82"/>
                <a:gd name="T18" fmla="*/ 48 w 51"/>
                <a:gd name="T19"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2">
                  <a:moveTo>
                    <a:pt x="48" y="76"/>
                  </a:moveTo>
                  <a:cubicBezTo>
                    <a:pt x="23" y="53"/>
                    <a:pt x="23" y="53"/>
                    <a:pt x="23" y="53"/>
                  </a:cubicBezTo>
                  <a:cubicBezTo>
                    <a:pt x="5" y="2"/>
                    <a:pt x="5" y="2"/>
                    <a:pt x="5" y="2"/>
                  </a:cubicBezTo>
                  <a:cubicBezTo>
                    <a:pt x="5" y="1"/>
                    <a:pt x="5" y="1"/>
                    <a:pt x="4" y="0"/>
                  </a:cubicBezTo>
                  <a:cubicBezTo>
                    <a:pt x="1" y="2"/>
                    <a:pt x="0" y="6"/>
                    <a:pt x="1" y="9"/>
                  </a:cubicBezTo>
                  <a:cubicBezTo>
                    <a:pt x="18" y="57"/>
                    <a:pt x="18" y="57"/>
                    <a:pt x="18" y="57"/>
                  </a:cubicBezTo>
                  <a:cubicBezTo>
                    <a:pt x="42" y="80"/>
                    <a:pt x="42" y="80"/>
                    <a:pt x="42" y="80"/>
                  </a:cubicBezTo>
                  <a:cubicBezTo>
                    <a:pt x="44" y="81"/>
                    <a:pt x="46" y="82"/>
                    <a:pt x="48" y="82"/>
                  </a:cubicBezTo>
                  <a:cubicBezTo>
                    <a:pt x="49" y="82"/>
                    <a:pt x="50" y="82"/>
                    <a:pt x="51" y="81"/>
                  </a:cubicBezTo>
                  <a:cubicBezTo>
                    <a:pt x="51" y="79"/>
                    <a:pt x="50" y="78"/>
                    <a:pt x="48" y="76"/>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3" name="Freeform 40"/>
            <p:cNvSpPr>
              <a:spLocks/>
            </p:cNvSpPr>
            <p:nvPr/>
          </p:nvSpPr>
          <p:spPr bwMode="gray">
            <a:xfrm>
              <a:off x="8869662" y="4696145"/>
              <a:ext cx="73025" cy="73025"/>
            </a:xfrm>
            <a:custGeom>
              <a:avLst/>
              <a:gdLst>
                <a:gd name="T0" fmla="*/ 49 w 53"/>
                <a:gd name="T1" fmla="*/ 11 h 53"/>
                <a:gd name="T2" fmla="*/ 42 w 53"/>
                <a:gd name="T3" fmla="*/ 6 h 53"/>
                <a:gd name="T4" fmla="*/ 40 w 53"/>
                <a:gd name="T5" fmla="*/ 6 h 53"/>
                <a:gd name="T6" fmla="*/ 33 w 53"/>
                <a:gd name="T7" fmla="*/ 1 h 53"/>
                <a:gd name="T8" fmla="*/ 29 w 53"/>
                <a:gd name="T9" fmla="*/ 3 h 53"/>
                <a:gd name="T10" fmla="*/ 23 w 53"/>
                <a:gd name="T11" fmla="*/ 0 h 53"/>
                <a:gd name="T12" fmla="*/ 15 w 53"/>
                <a:gd name="T13" fmla="*/ 4 h 53"/>
                <a:gd name="T14" fmla="*/ 14 w 53"/>
                <a:gd name="T15" fmla="*/ 4 h 53"/>
                <a:gd name="T16" fmla="*/ 6 w 53"/>
                <a:gd name="T17" fmla="*/ 12 h 53"/>
                <a:gd name="T18" fmla="*/ 6 w 53"/>
                <a:gd name="T19" fmla="*/ 13 h 53"/>
                <a:gd name="T20" fmla="*/ 0 w 53"/>
                <a:gd name="T21" fmla="*/ 21 h 53"/>
                <a:gd name="T22" fmla="*/ 1 w 53"/>
                <a:gd name="T23" fmla="*/ 25 h 53"/>
                <a:gd name="T24" fmla="*/ 0 w 53"/>
                <a:gd name="T25" fmla="*/ 30 h 53"/>
                <a:gd name="T26" fmla="*/ 4 w 53"/>
                <a:gd name="T27" fmla="*/ 37 h 53"/>
                <a:gd name="T28" fmla="*/ 4 w 53"/>
                <a:gd name="T29" fmla="*/ 38 h 53"/>
                <a:gd name="T30" fmla="*/ 3 w 53"/>
                <a:gd name="T31" fmla="*/ 39 h 53"/>
                <a:gd name="T32" fmla="*/ 11 w 53"/>
                <a:gd name="T33" fmla="*/ 48 h 53"/>
                <a:gd name="T34" fmla="*/ 11 w 53"/>
                <a:gd name="T35" fmla="*/ 48 h 53"/>
                <a:gd name="T36" fmla="*/ 16 w 53"/>
                <a:gd name="T37" fmla="*/ 52 h 53"/>
                <a:gd name="T38" fmla="*/ 19 w 53"/>
                <a:gd name="T39" fmla="*/ 52 h 53"/>
                <a:gd name="T40" fmla="*/ 22 w 53"/>
                <a:gd name="T41" fmla="*/ 53 h 53"/>
                <a:gd name="T42" fmla="*/ 22 w 53"/>
                <a:gd name="T43" fmla="*/ 53 h 53"/>
                <a:gd name="T44" fmla="*/ 22 w 53"/>
                <a:gd name="T45" fmla="*/ 53 h 53"/>
                <a:gd name="T46" fmla="*/ 26 w 53"/>
                <a:gd name="T47" fmla="*/ 50 h 53"/>
                <a:gd name="T48" fmla="*/ 31 w 53"/>
                <a:gd name="T49" fmla="*/ 49 h 53"/>
                <a:gd name="T50" fmla="*/ 31 w 53"/>
                <a:gd name="T51" fmla="*/ 40 h 53"/>
                <a:gd name="T52" fmla="*/ 38 w 53"/>
                <a:gd name="T53" fmla="*/ 39 h 53"/>
                <a:gd name="T54" fmla="*/ 38 w 53"/>
                <a:gd name="T55" fmla="*/ 31 h 53"/>
                <a:gd name="T56" fmla="*/ 43 w 53"/>
                <a:gd name="T57" fmla="*/ 30 h 53"/>
                <a:gd name="T58" fmla="*/ 45 w 53"/>
                <a:gd name="T59" fmla="*/ 26 h 53"/>
                <a:gd name="T60" fmla="*/ 49 w 53"/>
                <a:gd name="T61" fmla="*/ 26 h 53"/>
                <a:gd name="T62" fmla="*/ 49 w 53"/>
                <a:gd name="T63" fmla="*/ 26 h 53"/>
                <a:gd name="T64" fmla="*/ 53 w 53"/>
                <a:gd name="T65" fmla="*/ 17 h 53"/>
                <a:gd name="T66" fmla="*/ 49 w 53"/>
                <a:gd name="T67"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53">
                  <a:moveTo>
                    <a:pt x="49" y="11"/>
                  </a:moveTo>
                  <a:cubicBezTo>
                    <a:pt x="48" y="8"/>
                    <a:pt x="45" y="6"/>
                    <a:pt x="42" y="6"/>
                  </a:cubicBezTo>
                  <a:cubicBezTo>
                    <a:pt x="41" y="6"/>
                    <a:pt x="41" y="6"/>
                    <a:pt x="40" y="6"/>
                  </a:cubicBezTo>
                  <a:cubicBezTo>
                    <a:pt x="39" y="3"/>
                    <a:pt x="36" y="1"/>
                    <a:pt x="33" y="1"/>
                  </a:cubicBezTo>
                  <a:cubicBezTo>
                    <a:pt x="32" y="1"/>
                    <a:pt x="30" y="2"/>
                    <a:pt x="29" y="3"/>
                  </a:cubicBezTo>
                  <a:cubicBezTo>
                    <a:pt x="27" y="1"/>
                    <a:pt x="25" y="0"/>
                    <a:pt x="23" y="0"/>
                  </a:cubicBezTo>
                  <a:cubicBezTo>
                    <a:pt x="19" y="0"/>
                    <a:pt x="16" y="2"/>
                    <a:pt x="15" y="4"/>
                  </a:cubicBezTo>
                  <a:cubicBezTo>
                    <a:pt x="14" y="4"/>
                    <a:pt x="14" y="4"/>
                    <a:pt x="14" y="4"/>
                  </a:cubicBezTo>
                  <a:cubicBezTo>
                    <a:pt x="10" y="4"/>
                    <a:pt x="6" y="8"/>
                    <a:pt x="6" y="12"/>
                  </a:cubicBezTo>
                  <a:cubicBezTo>
                    <a:pt x="6" y="13"/>
                    <a:pt x="6" y="13"/>
                    <a:pt x="6" y="13"/>
                  </a:cubicBezTo>
                  <a:cubicBezTo>
                    <a:pt x="3" y="14"/>
                    <a:pt x="0" y="17"/>
                    <a:pt x="0" y="21"/>
                  </a:cubicBezTo>
                  <a:cubicBezTo>
                    <a:pt x="0" y="22"/>
                    <a:pt x="1" y="24"/>
                    <a:pt x="1" y="25"/>
                  </a:cubicBezTo>
                  <a:cubicBezTo>
                    <a:pt x="0" y="26"/>
                    <a:pt x="0" y="28"/>
                    <a:pt x="0" y="30"/>
                  </a:cubicBezTo>
                  <a:cubicBezTo>
                    <a:pt x="0" y="33"/>
                    <a:pt x="1" y="36"/>
                    <a:pt x="4" y="37"/>
                  </a:cubicBezTo>
                  <a:cubicBezTo>
                    <a:pt x="4" y="38"/>
                    <a:pt x="4" y="38"/>
                    <a:pt x="4" y="38"/>
                  </a:cubicBezTo>
                  <a:cubicBezTo>
                    <a:pt x="3" y="38"/>
                    <a:pt x="3" y="39"/>
                    <a:pt x="3" y="39"/>
                  </a:cubicBezTo>
                  <a:cubicBezTo>
                    <a:pt x="3" y="44"/>
                    <a:pt x="7" y="47"/>
                    <a:pt x="11" y="48"/>
                  </a:cubicBezTo>
                  <a:cubicBezTo>
                    <a:pt x="11" y="48"/>
                    <a:pt x="11" y="48"/>
                    <a:pt x="11" y="48"/>
                  </a:cubicBezTo>
                  <a:cubicBezTo>
                    <a:pt x="11" y="50"/>
                    <a:pt x="14" y="52"/>
                    <a:pt x="16" y="52"/>
                  </a:cubicBezTo>
                  <a:cubicBezTo>
                    <a:pt x="17" y="52"/>
                    <a:pt x="18" y="52"/>
                    <a:pt x="19" y="52"/>
                  </a:cubicBezTo>
                  <a:cubicBezTo>
                    <a:pt x="20" y="52"/>
                    <a:pt x="21" y="53"/>
                    <a:pt x="22" y="53"/>
                  </a:cubicBezTo>
                  <a:cubicBezTo>
                    <a:pt x="22" y="53"/>
                    <a:pt x="22" y="53"/>
                    <a:pt x="22" y="53"/>
                  </a:cubicBezTo>
                  <a:cubicBezTo>
                    <a:pt x="22" y="53"/>
                    <a:pt x="22" y="53"/>
                    <a:pt x="22" y="53"/>
                  </a:cubicBezTo>
                  <a:cubicBezTo>
                    <a:pt x="24" y="52"/>
                    <a:pt x="25" y="51"/>
                    <a:pt x="26" y="50"/>
                  </a:cubicBezTo>
                  <a:cubicBezTo>
                    <a:pt x="27" y="50"/>
                    <a:pt x="29" y="50"/>
                    <a:pt x="31" y="49"/>
                  </a:cubicBezTo>
                  <a:cubicBezTo>
                    <a:pt x="39" y="46"/>
                    <a:pt x="32" y="45"/>
                    <a:pt x="31" y="40"/>
                  </a:cubicBezTo>
                  <a:cubicBezTo>
                    <a:pt x="31" y="35"/>
                    <a:pt x="36" y="40"/>
                    <a:pt x="38" y="39"/>
                  </a:cubicBezTo>
                  <a:cubicBezTo>
                    <a:pt x="40" y="39"/>
                    <a:pt x="38" y="35"/>
                    <a:pt x="38" y="31"/>
                  </a:cubicBezTo>
                  <a:cubicBezTo>
                    <a:pt x="37" y="27"/>
                    <a:pt x="39" y="30"/>
                    <a:pt x="43" y="30"/>
                  </a:cubicBezTo>
                  <a:cubicBezTo>
                    <a:pt x="46" y="29"/>
                    <a:pt x="46" y="28"/>
                    <a:pt x="45" y="26"/>
                  </a:cubicBezTo>
                  <a:cubicBezTo>
                    <a:pt x="47" y="26"/>
                    <a:pt x="48" y="26"/>
                    <a:pt x="49" y="26"/>
                  </a:cubicBezTo>
                  <a:cubicBezTo>
                    <a:pt x="49" y="26"/>
                    <a:pt x="49" y="26"/>
                    <a:pt x="49" y="26"/>
                  </a:cubicBezTo>
                  <a:cubicBezTo>
                    <a:pt x="52" y="24"/>
                    <a:pt x="53" y="20"/>
                    <a:pt x="53" y="17"/>
                  </a:cubicBezTo>
                  <a:cubicBezTo>
                    <a:pt x="52" y="14"/>
                    <a:pt x="51" y="13"/>
                    <a:pt x="49"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4" name="Freeform 41"/>
            <p:cNvSpPr>
              <a:spLocks/>
            </p:cNvSpPr>
            <p:nvPr/>
          </p:nvSpPr>
          <p:spPr bwMode="gray">
            <a:xfrm>
              <a:off x="8861725" y="4683445"/>
              <a:ext cx="82550" cy="65087"/>
            </a:xfrm>
            <a:custGeom>
              <a:avLst/>
              <a:gdLst>
                <a:gd name="T0" fmla="*/ 60 w 60"/>
                <a:gd name="T1" fmla="*/ 26 h 47"/>
                <a:gd name="T2" fmla="*/ 59 w 60"/>
                <a:gd name="T3" fmla="*/ 21 h 47"/>
                <a:gd name="T4" fmla="*/ 22 w 60"/>
                <a:gd name="T5" fmla="*/ 6 h 47"/>
                <a:gd name="T6" fmla="*/ 6 w 60"/>
                <a:gd name="T7" fmla="*/ 43 h 47"/>
                <a:gd name="T8" fmla="*/ 8 w 60"/>
                <a:gd name="T9" fmla="*/ 47 h 47"/>
                <a:gd name="T10" fmla="*/ 60 w 60"/>
                <a:gd name="T11" fmla="*/ 26 h 47"/>
              </a:gdLst>
              <a:ahLst/>
              <a:cxnLst>
                <a:cxn ang="0">
                  <a:pos x="T0" y="T1"/>
                </a:cxn>
                <a:cxn ang="0">
                  <a:pos x="T2" y="T3"/>
                </a:cxn>
                <a:cxn ang="0">
                  <a:pos x="T4" y="T5"/>
                </a:cxn>
                <a:cxn ang="0">
                  <a:pos x="T6" y="T7"/>
                </a:cxn>
                <a:cxn ang="0">
                  <a:pos x="T8" y="T9"/>
                </a:cxn>
                <a:cxn ang="0">
                  <a:pos x="T10" y="T11"/>
                </a:cxn>
              </a:cxnLst>
              <a:rect l="0" t="0" r="r" b="b"/>
              <a:pathLst>
                <a:path w="60" h="47">
                  <a:moveTo>
                    <a:pt x="60" y="26"/>
                  </a:moveTo>
                  <a:cubicBezTo>
                    <a:pt x="60" y="24"/>
                    <a:pt x="59" y="23"/>
                    <a:pt x="59" y="21"/>
                  </a:cubicBezTo>
                  <a:cubicBezTo>
                    <a:pt x="53" y="7"/>
                    <a:pt x="36" y="0"/>
                    <a:pt x="22" y="6"/>
                  </a:cubicBezTo>
                  <a:cubicBezTo>
                    <a:pt x="7" y="12"/>
                    <a:pt x="0" y="29"/>
                    <a:pt x="6" y="43"/>
                  </a:cubicBezTo>
                  <a:cubicBezTo>
                    <a:pt x="7" y="44"/>
                    <a:pt x="7" y="46"/>
                    <a:pt x="8" y="47"/>
                  </a:cubicBezTo>
                  <a:lnTo>
                    <a:pt x="60" y="26"/>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5" name="Freeform 42"/>
            <p:cNvSpPr>
              <a:spLocks/>
            </p:cNvSpPr>
            <p:nvPr/>
          </p:nvSpPr>
          <p:spPr bwMode="gray">
            <a:xfrm>
              <a:off x="8885537" y="4683445"/>
              <a:ext cx="58738" cy="38100"/>
            </a:xfrm>
            <a:custGeom>
              <a:avLst/>
              <a:gdLst>
                <a:gd name="T0" fmla="*/ 34 w 42"/>
                <a:gd name="T1" fmla="*/ 24 h 28"/>
                <a:gd name="T2" fmla="*/ 35 w 42"/>
                <a:gd name="T3" fmla="*/ 28 h 28"/>
                <a:gd name="T4" fmla="*/ 42 w 42"/>
                <a:gd name="T5" fmla="*/ 26 h 28"/>
                <a:gd name="T6" fmla="*/ 41 w 42"/>
                <a:gd name="T7" fmla="*/ 21 h 28"/>
                <a:gd name="T8" fmla="*/ 4 w 42"/>
                <a:gd name="T9" fmla="*/ 6 h 28"/>
                <a:gd name="T10" fmla="*/ 0 w 42"/>
                <a:gd name="T11" fmla="*/ 8 h 28"/>
                <a:gd name="T12" fmla="*/ 34 w 42"/>
                <a:gd name="T13" fmla="*/ 24 h 28"/>
              </a:gdLst>
              <a:ahLst/>
              <a:cxnLst>
                <a:cxn ang="0">
                  <a:pos x="T0" y="T1"/>
                </a:cxn>
                <a:cxn ang="0">
                  <a:pos x="T2" y="T3"/>
                </a:cxn>
                <a:cxn ang="0">
                  <a:pos x="T4" y="T5"/>
                </a:cxn>
                <a:cxn ang="0">
                  <a:pos x="T6" y="T7"/>
                </a:cxn>
                <a:cxn ang="0">
                  <a:pos x="T8" y="T9"/>
                </a:cxn>
                <a:cxn ang="0">
                  <a:pos x="T10" y="T11"/>
                </a:cxn>
                <a:cxn ang="0">
                  <a:pos x="T12" y="T13"/>
                </a:cxn>
              </a:cxnLst>
              <a:rect l="0" t="0" r="r" b="b"/>
              <a:pathLst>
                <a:path w="42" h="28">
                  <a:moveTo>
                    <a:pt x="34" y="24"/>
                  </a:moveTo>
                  <a:cubicBezTo>
                    <a:pt x="34" y="26"/>
                    <a:pt x="34" y="27"/>
                    <a:pt x="35" y="28"/>
                  </a:cubicBezTo>
                  <a:cubicBezTo>
                    <a:pt x="42" y="26"/>
                    <a:pt x="42" y="26"/>
                    <a:pt x="42" y="26"/>
                  </a:cubicBezTo>
                  <a:cubicBezTo>
                    <a:pt x="42" y="24"/>
                    <a:pt x="41" y="23"/>
                    <a:pt x="41" y="21"/>
                  </a:cubicBezTo>
                  <a:cubicBezTo>
                    <a:pt x="35" y="7"/>
                    <a:pt x="18" y="0"/>
                    <a:pt x="4" y="6"/>
                  </a:cubicBezTo>
                  <a:cubicBezTo>
                    <a:pt x="2" y="7"/>
                    <a:pt x="1" y="7"/>
                    <a:pt x="0" y="8"/>
                  </a:cubicBezTo>
                  <a:cubicBezTo>
                    <a:pt x="14" y="4"/>
                    <a:pt x="28" y="11"/>
                    <a:pt x="34" y="24"/>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6" name="Freeform 43"/>
            <p:cNvSpPr>
              <a:spLocks/>
            </p:cNvSpPr>
            <p:nvPr/>
          </p:nvSpPr>
          <p:spPr bwMode="gray">
            <a:xfrm>
              <a:off x="8864900" y="4692970"/>
              <a:ext cx="26988" cy="55562"/>
            </a:xfrm>
            <a:custGeom>
              <a:avLst/>
              <a:gdLst>
                <a:gd name="T0" fmla="*/ 20 w 20"/>
                <a:gd name="T1" fmla="*/ 0 h 40"/>
                <a:gd name="T2" fmla="*/ 16 w 20"/>
                <a:gd name="T3" fmla="*/ 1 h 40"/>
                <a:gd name="T4" fmla="*/ 3 w 20"/>
                <a:gd name="T5" fmla="*/ 30 h 40"/>
                <a:gd name="T6" fmla="*/ 3 w 20"/>
                <a:gd name="T7" fmla="*/ 30 h 40"/>
                <a:gd name="T8" fmla="*/ 3 w 20"/>
                <a:gd name="T9" fmla="*/ 31 h 40"/>
                <a:gd name="T10" fmla="*/ 4 w 20"/>
                <a:gd name="T11" fmla="*/ 36 h 40"/>
                <a:gd name="T12" fmla="*/ 6 w 20"/>
                <a:gd name="T13" fmla="*/ 40 h 40"/>
                <a:gd name="T14" fmla="*/ 10 w 20"/>
                <a:gd name="T15" fmla="*/ 38 h 40"/>
                <a:gd name="T16" fmla="*/ 13 w 20"/>
                <a:gd name="T17" fmla="*/ 37 h 40"/>
                <a:gd name="T18" fmla="*/ 11 w 20"/>
                <a:gd name="T19" fmla="*/ 33 h 40"/>
                <a:gd name="T20" fmla="*/ 20 w 2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40">
                  <a:moveTo>
                    <a:pt x="20" y="0"/>
                  </a:moveTo>
                  <a:cubicBezTo>
                    <a:pt x="18" y="0"/>
                    <a:pt x="17" y="1"/>
                    <a:pt x="16" y="1"/>
                  </a:cubicBezTo>
                  <a:cubicBezTo>
                    <a:pt x="6" y="7"/>
                    <a:pt x="0" y="19"/>
                    <a:pt x="3" y="30"/>
                  </a:cubicBezTo>
                  <a:cubicBezTo>
                    <a:pt x="3" y="30"/>
                    <a:pt x="3" y="30"/>
                    <a:pt x="3" y="30"/>
                  </a:cubicBezTo>
                  <a:cubicBezTo>
                    <a:pt x="3" y="31"/>
                    <a:pt x="3" y="31"/>
                    <a:pt x="3" y="31"/>
                  </a:cubicBezTo>
                  <a:cubicBezTo>
                    <a:pt x="3" y="33"/>
                    <a:pt x="4" y="34"/>
                    <a:pt x="4" y="36"/>
                  </a:cubicBezTo>
                  <a:cubicBezTo>
                    <a:pt x="5" y="37"/>
                    <a:pt x="6" y="39"/>
                    <a:pt x="6" y="40"/>
                  </a:cubicBezTo>
                  <a:cubicBezTo>
                    <a:pt x="10" y="38"/>
                    <a:pt x="10" y="38"/>
                    <a:pt x="10" y="38"/>
                  </a:cubicBezTo>
                  <a:cubicBezTo>
                    <a:pt x="13" y="37"/>
                    <a:pt x="13" y="37"/>
                    <a:pt x="13" y="37"/>
                  </a:cubicBezTo>
                  <a:cubicBezTo>
                    <a:pt x="13" y="36"/>
                    <a:pt x="12" y="34"/>
                    <a:pt x="11" y="33"/>
                  </a:cubicBezTo>
                  <a:cubicBezTo>
                    <a:pt x="6" y="21"/>
                    <a:pt x="10" y="8"/>
                    <a:pt x="20" y="0"/>
                  </a:cubicBez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7" name="Freeform 44"/>
            <p:cNvSpPr>
              <a:spLocks/>
            </p:cNvSpPr>
            <p:nvPr/>
          </p:nvSpPr>
          <p:spPr bwMode="gray">
            <a:xfrm>
              <a:off x="8864900" y="4708845"/>
              <a:ext cx="84138" cy="39687"/>
            </a:xfrm>
            <a:custGeom>
              <a:avLst/>
              <a:gdLst>
                <a:gd name="T0" fmla="*/ 58 w 61"/>
                <a:gd name="T1" fmla="*/ 0 h 29"/>
                <a:gd name="T2" fmla="*/ 1 w 61"/>
                <a:gd name="T3" fmla="*/ 23 h 29"/>
                <a:gd name="T4" fmla="*/ 1 w 61"/>
                <a:gd name="T5" fmla="*/ 27 h 29"/>
                <a:gd name="T6" fmla="*/ 3 w 61"/>
                <a:gd name="T7" fmla="*/ 29 h 29"/>
                <a:gd name="T8" fmla="*/ 61 w 61"/>
                <a:gd name="T9" fmla="*/ 5 h 29"/>
                <a:gd name="T10" fmla="*/ 61 w 61"/>
                <a:gd name="T11" fmla="*/ 2 h 29"/>
                <a:gd name="T12" fmla="*/ 58 w 6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1" h="29">
                  <a:moveTo>
                    <a:pt x="58" y="0"/>
                  </a:moveTo>
                  <a:cubicBezTo>
                    <a:pt x="1" y="23"/>
                    <a:pt x="1" y="23"/>
                    <a:pt x="1" y="23"/>
                  </a:cubicBezTo>
                  <a:cubicBezTo>
                    <a:pt x="1" y="23"/>
                    <a:pt x="0" y="25"/>
                    <a:pt x="1" y="27"/>
                  </a:cubicBezTo>
                  <a:cubicBezTo>
                    <a:pt x="2" y="28"/>
                    <a:pt x="3" y="29"/>
                    <a:pt x="3" y="29"/>
                  </a:cubicBezTo>
                  <a:cubicBezTo>
                    <a:pt x="61" y="5"/>
                    <a:pt x="61" y="5"/>
                    <a:pt x="61" y="5"/>
                  </a:cubicBezTo>
                  <a:cubicBezTo>
                    <a:pt x="61" y="5"/>
                    <a:pt x="61" y="4"/>
                    <a:pt x="61" y="2"/>
                  </a:cubicBezTo>
                  <a:cubicBezTo>
                    <a:pt x="60" y="0"/>
                    <a:pt x="58" y="0"/>
                    <a:pt x="58" y="0"/>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8" name="Freeform 45"/>
            <p:cNvSpPr>
              <a:spLocks noEditPoints="1"/>
            </p:cNvSpPr>
            <p:nvPr/>
          </p:nvSpPr>
          <p:spPr bwMode="gray">
            <a:xfrm>
              <a:off x="8693450" y="5112070"/>
              <a:ext cx="246063" cy="301625"/>
            </a:xfrm>
            <a:custGeom>
              <a:avLst/>
              <a:gdLst>
                <a:gd name="T0" fmla="*/ 100 w 178"/>
                <a:gd name="T1" fmla="*/ 161 h 219"/>
                <a:gd name="T2" fmla="*/ 175 w 178"/>
                <a:gd name="T3" fmla="*/ 114 h 219"/>
                <a:gd name="T4" fmla="*/ 176 w 178"/>
                <a:gd name="T5" fmla="*/ 113 h 219"/>
                <a:gd name="T6" fmla="*/ 176 w 178"/>
                <a:gd name="T7" fmla="*/ 113 h 219"/>
                <a:gd name="T8" fmla="*/ 177 w 178"/>
                <a:gd name="T9" fmla="*/ 112 h 219"/>
                <a:gd name="T10" fmla="*/ 177 w 178"/>
                <a:gd name="T11" fmla="*/ 110 h 219"/>
                <a:gd name="T12" fmla="*/ 177 w 178"/>
                <a:gd name="T13" fmla="*/ 109 h 219"/>
                <a:gd name="T14" fmla="*/ 177 w 178"/>
                <a:gd name="T15" fmla="*/ 108 h 219"/>
                <a:gd name="T16" fmla="*/ 176 w 178"/>
                <a:gd name="T17" fmla="*/ 107 h 219"/>
                <a:gd name="T18" fmla="*/ 176 w 178"/>
                <a:gd name="T19" fmla="*/ 107 h 219"/>
                <a:gd name="T20" fmla="*/ 175 w 178"/>
                <a:gd name="T21" fmla="*/ 106 h 219"/>
                <a:gd name="T22" fmla="*/ 174 w 178"/>
                <a:gd name="T23" fmla="*/ 105 h 219"/>
                <a:gd name="T24" fmla="*/ 100 w 178"/>
                <a:gd name="T25" fmla="*/ 58 h 219"/>
                <a:gd name="T26" fmla="*/ 176 w 178"/>
                <a:gd name="T27" fmla="*/ 3 h 219"/>
                <a:gd name="T28" fmla="*/ 89 w 178"/>
                <a:gd name="T29" fmla="*/ 51 h 219"/>
                <a:gd name="T30" fmla="*/ 2 w 178"/>
                <a:gd name="T31" fmla="*/ 3 h 219"/>
                <a:gd name="T32" fmla="*/ 78 w 178"/>
                <a:gd name="T33" fmla="*/ 58 h 219"/>
                <a:gd name="T34" fmla="*/ 3 w 178"/>
                <a:gd name="T35" fmla="*/ 105 h 219"/>
                <a:gd name="T36" fmla="*/ 2 w 178"/>
                <a:gd name="T37" fmla="*/ 106 h 219"/>
                <a:gd name="T38" fmla="*/ 2 w 178"/>
                <a:gd name="T39" fmla="*/ 107 h 219"/>
                <a:gd name="T40" fmla="*/ 2 w 178"/>
                <a:gd name="T41" fmla="*/ 107 h 219"/>
                <a:gd name="T42" fmla="*/ 1 w 178"/>
                <a:gd name="T43" fmla="*/ 108 h 219"/>
                <a:gd name="T44" fmla="*/ 1 w 178"/>
                <a:gd name="T45" fmla="*/ 109 h 219"/>
                <a:gd name="T46" fmla="*/ 1 w 178"/>
                <a:gd name="T47" fmla="*/ 110 h 219"/>
                <a:gd name="T48" fmla="*/ 1 w 178"/>
                <a:gd name="T49" fmla="*/ 112 h 219"/>
                <a:gd name="T50" fmla="*/ 1 w 178"/>
                <a:gd name="T51" fmla="*/ 113 h 219"/>
                <a:gd name="T52" fmla="*/ 2 w 178"/>
                <a:gd name="T53" fmla="*/ 113 h 219"/>
                <a:gd name="T54" fmla="*/ 3 w 178"/>
                <a:gd name="T55" fmla="*/ 114 h 219"/>
                <a:gd name="T56" fmla="*/ 78 w 178"/>
                <a:gd name="T57" fmla="*/ 161 h 219"/>
                <a:gd name="T58" fmla="*/ 2 w 178"/>
                <a:gd name="T59" fmla="*/ 216 h 219"/>
                <a:gd name="T60" fmla="*/ 10 w 178"/>
                <a:gd name="T61" fmla="*/ 218 h 219"/>
                <a:gd name="T62" fmla="*/ 168 w 178"/>
                <a:gd name="T63" fmla="*/ 218 h 219"/>
                <a:gd name="T64" fmla="*/ 176 w 178"/>
                <a:gd name="T65" fmla="*/ 216 h 219"/>
                <a:gd name="T66" fmla="*/ 18 w 178"/>
                <a:gd name="T67" fmla="*/ 110 h 219"/>
                <a:gd name="T68" fmla="*/ 160 w 178"/>
                <a:gd name="T69" fmla="*/ 110 h 219"/>
                <a:gd name="T70" fmla="*/ 18 w 178"/>
                <a:gd name="T71"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8" h="219">
                  <a:moveTo>
                    <a:pt x="174" y="208"/>
                  </a:moveTo>
                  <a:cubicBezTo>
                    <a:pt x="100" y="161"/>
                    <a:pt x="100" y="161"/>
                    <a:pt x="100" y="161"/>
                  </a:cubicBezTo>
                  <a:cubicBezTo>
                    <a:pt x="174" y="115"/>
                    <a:pt x="174" y="115"/>
                    <a:pt x="174" y="115"/>
                  </a:cubicBezTo>
                  <a:cubicBezTo>
                    <a:pt x="175" y="114"/>
                    <a:pt x="175" y="114"/>
                    <a:pt x="175" y="114"/>
                  </a:cubicBezTo>
                  <a:cubicBezTo>
                    <a:pt x="175" y="114"/>
                    <a:pt x="175" y="114"/>
                    <a:pt x="175" y="114"/>
                  </a:cubicBezTo>
                  <a:cubicBezTo>
                    <a:pt x="175" y="114"/>
                    <a:pt x="176" y="114"/>
                    <a:pt x="176" y="113"/>
                  </a:cubicBezTo>
                  <a:cubicBezTo>
                    <a:pt x="176" y="113"/>
                    <a:pt x="176" y="113"/>
                    <a:pt x="176" y="113"/>
                  </a:cubicBezTo>
                  <a:cubicBezTo>
                    <a:pt x="176" y="113"/>
                    <a:pt x="176" y="113"/>
                    <a:pt x="176" y="113"/>
                  </a:cubicBezTo>
                  <a:cubicBezTo>
                    <a:pt x="177" y="112"/>
                    <a:pt x="177" y="112"/>
                    <a:pt x="177" y="112"/>
                  </a:cubicBezTo>
                  <a:cubicBezTo>
                    <a:pt x="177" y="112"/>
                    <a:pt x="177" y="112"/>
                    <a:pt x="177" y="112"/>
                  </a:cubicBezTo>
                  <a:cubicBezTo>
                    <a:pt x="177" y="111"/>
                    <a:pt x="177" y="111"/>
                    <a:pt x="177" y="111"/>
                  </a:cubicBezTo>
                  <a:cubicBezTo>
                    <a:pt x="177" y="110"/>
                    <a:pt x="177" y="110"/>
                    <a:pt x="177" y="110"/>
                  </a:cubicBezTo>
                  <a:cubicBezTo>
                    <a:pt x="177" y="110"/>
                    <a:pt x="177" y="110"/>
                    <a:pt x="177" y="110"/>
                  </a:cubicBezTo>
                  <a:cubicBezTo>
                    <a:pt x="177" y="109"/>
                    <a:pt x="177" y="109"/>
                    <a:pt x="177" y="109"/>
                  </a:cubicBezTo>
                  <a:cubicBezTo>
                    <a:pt x="177" y="109"/>
                    <a:pt x="177" y="109"/>
                    <a:pt x="177" y="109"/>
                  </a:cubicBezTo>
                  <a:cubicBezTo>
                    <a:pt x="177" y="108"/>
                    <a:pt x="177" y="108"/>
                    <a:pt x="177" y="108"/>
                  </a:cubicBezTo>
                  <a:cubicBezTo>
                    <a:pt x="177" y="108"/>
                    <a:pt x="177" y="108"/>
                    <a:pt x="177" y="108"/>
                  </a:cubicBezTo>
                  <a:cubicBezTo>
                    <a:pt x="176" y="107"/>
                    <a:pt x="176" y="107"/>
                    <a:pt x="176" y="107"/>
                  </a:cubicBezTo>
                  <a:cubicBezTo>
                    <a:pt x="176" y="107"/>
                    <a:pt x="176" y="107"/>
                    <a:pt x="176" y="107"/>
                  </a:cubicBezTo>
                  <a:cubicBezTo>
                    <a:pt x="176" y="107"/>
                    <a:pt x="176" y="107"/>
                    <a:pt x="176" y="107"/>
                  </a:cubicBezTo>
                  <a:cubicBezTo>
                    <a:pt x="176" y="106"/>
                    <a:pt x="176" y="106"/>
                    <a:pt x="176" y="106"/>
                  </a:cubicBezTo>
                  <a:cubicBezTo>
                    <a:pt x="175" y="106"/>
                    <a:pt x="175" y="106"/>
                    <a:pt x="175" y="106"/>
                  </a:cubicBezTo>
                  <a:cubicBezTo>
                    <a:pt x="175" y="105"/>
                    <a:pt x="175" y="105"/>
                    <a:pt x="175" y="105"/>
                  </a:cubicBezTo>
                  <a:cubicBezTo>
                    <a:pt x="174" y="105"/>
                    <a:pt x="174" y="105"/>
                    <a:pt x="174" y="105"/>
                  </a:cubicBezTo>
                  <a:cubicBezTo>
                    <a:pt x="174" y="105"/>
                    <a:pt x="174" y="105"/>
                    <a:pt x="174" y="105"/>
                  </a:cubicBezTo>
                  <a:cubicBezTo>
                    <a:pt x="100" y="58"/>
                    <a:pt x="100" y="58"/>
                    <a:pt x="100" y="58"/>
                  </a:cubicBezTo>
                  <a:cubicBezTo>
                    <a:pt x="174" y="12"/>
                    <a:pt x="174" y="12"/>
                    <a:pt x="174" y="12"/>
                  </a:cubicBezTo>
                  <a:cubicBezTo>
                    <a:pt x="177" y="10"/>
                    <a:pt x="178" y="6"/>
                    <a:pt x="176" y="3"/>
                  </a:cubicBezTo>
                  <a:cubicBezTo>
                    <a:pt x="174" y="1"/>
                    <a:pt x="171" y="0"/>
                    <a:pt x="168" y="2"/>
                  </a:cubicBezTo>
                  <a:cubicBezTo>
                    <a:pt x="89" y="51"/>
                    <a:pt x="89" y="51"/>
                    <a:pt x="89" y="51"/>
                  </a:cubicBezTo>
                  <a:cubicBezTo>
                    <a:pt x="10" y="2"/>
                    <a:pt x="10" y="2"/>
                    <a:pt x="10" y="2"/>
                  </a:cubicBezTo>
                  <a:cubicBezTo>
                    <a:pt x="7" y="0"/>
                    <a:pt x="3" y="1"/>
                    <a:pt x="2" y="3"/>
                  </a:cubicBezTo>
                  <a:cubicBezTo>
                    <a:pt x="0" y="6"/>
                    <a:pt x="1" y="10"/>
                    <a:pt x="4" y="12"/>
                  </a:cubicBezTo>
                  <a:cubicBezTo>
                    <a:pt x="78" y="58"/>
                    <a:pt x="78" y="58"/>
                    <a:pt x="78" y="58"/>
                  </a:cubicBezTo>
                  <a:cubicBezTo>
                    <a:pt x="4" y="105"/>
                    <a:pt x="4" y="105"/>
                    <a:pt x="4" y="105"/>
                  </a:cubicBezTo>
                  <a:cubicBezTo>
                    <a:pt x="3" y="105"/>
                    <a:pt x="3" y="105"/>
                    <a:pt x="3" y="105"/>
                  </a:cubicBezTo>
                  <a:cubicBezTo>
                    <a:pt x="3" y="105"/>
                    <a:pt x="3" y="105"/>
                    <a:pt x="3" y="105"/>
                  </a:cubicBezTo>
                  <a:cubicBezTo>
                    <a:pt x="2" y="106"/>
                    <a:pt x="2" y="106"/>
                    <a:pt x="2" y="106"/>
                  </a:cubicBezTo>
                  <a:cubicBezTo>
                    <a:pt x="2" y="106"/>
                    <a:pt x="2" y="106"/>
                    <a:pt x="2" y="106"/>
                  </a:cubicBezTo>
                  <a:cubicBezTo>
                    <a:pt x="2" y="107"/>
                    <a:pt x="2" y="107"/>
                    <a:pt x="2" y="107"/>
                  </a:cubicBezTo>
                  <a:cubicBezTo>
                    <a:pt x="2" y="107"/>
                    <a:pt x="2" y="107"/>
                    <a:pt x="2" y="107"/>
                  </a:cubicBezTo>
                  <a:cubicBezTo>
                    <a:pt x="2" y="107"/>
                    <a:pt x="2" y="107"/>
                    <a:pt x="2" y="107"/>
                  </a:cubicBezTo>
                  <a:cubicBezTo>
                    <a:pt x="1" y="108"/>
                    <a:pt x="1" y="108"/>
                    <a:pt x="1" y="108"/>
                  </a:cubicBezTo>
                  <a:cubicBezTo>
                    <a:pt x="1" y="108"/>
                    <a:pt x="1" y="108"/>
                    <a:pt x="1" y="108"/>
                  </a:cubicBezTo>
                  <a:cubicBezTo>
                    <a:pt x="1" y="109"/>
                    <a:pt x="1" y="109"/>
                    <a:pt x="1" y="109"/>
                  </a:cubicBezTo>
                  <a:cubicBezTo>
                    <a:pt x="1" y="109"/>
                    <a:pt x="1" y="109"/>
                    <a:pt x="1" y="109"/>
                  </a:cubicBezTo>
                  <a:cubicBezTo>
                    <a:pt x="1" y="110"/>
                    <a:pt x="1" y="110"/>
                    <a:pt x="1" y="110"/>
                  </a:cubicBezTo>
                  <a:cubicBezTo>
                    <a:pt x="1" y="110"/>
                    <a:pt x="1" y="110"/>
                    <a:pt x="1" y="110"/>
                  </a:cubicBezTo>
                  <a:cubicBezTo>
                    <a:pt x="1" y="111"/>
                    <a:pt x="1" y="111"/>
                    <a:pt x="1" y="111"/>
                  </a:cubicBezTo>
                  <a:cubicBezTo>
                    <a:pt x="1" y="112"/>
                    <a:pt x="1" y="112"/>
                    <a:pt x="1" y="112"/>
                  </a:cubicBezTo>
                  <a:cubicBezTo>
                    <a:pt x="1" y="112"/>
                    <a:pt x="1" y="112"/>
                    <a:pt x="1" y="112"/>
                  </a:cubicBezTo>
                  <a:cubicBezTo>
                    <a:pt x="1" y="113"/>
                    <a:pt x="1" y="113"/>
                    <a:pt x="1" y="113"/>
                  </a:cubicBezTo>
                  <a:cubicBezTo>
                    <a:pt x="2" y="113"/>
                    <a:pt x="2" y="113"/>
                    <a:pt x="2" y="113"/>
                  </a:cubicBezTo>
                  <a:cubicBezTo>
                    <a:pt x="2" y="113"/>
                    <a:pt x="2" y="113"/>
                    <a:pt x="2" y="113"/>
                  </a:cubicBezTo>
                  <a:cubicBezTo>
                    <a:pt x="2" y="114"/>
                    <a:pt x="2" y="114"/>
                    <a:pt x="3" y="114"/>
                  </a:cubicBezTo>
                  <a:cubicBezTo>
                    <a:pt x="3" y="114"/>
                    <a:pt x="3" y="114"/>
                    <a:pt x="3" y="114"/>
                  </a:cubicBezTo>
                  <a:cubicBezTo>
                    <a:pt x="4" y="115"/>
                    <a:pt x="4" y="115"/>
                    <a:pt x="4" y="115"/>
                  </a:cubicBezTo>
                  <a:cubicBezTo>
                    <a:pt x="78" y="161"/>
                    <a:pt x="78" y="161"/>
                    <a:pt x="78" y="161"/>
                  </a:cubicBezTo>
                  <a:cubicBezTo>
                    <a:pt x="4" y="208"/>
                    <a:pt x="4" y="208"/>
                    <a:pt x="4" y="208"/>
                  </a:cubicBezTo>
                  <a:cubicBezTo>
                    <a:pt x="1" y="210"/>
                    <a:pt x="0" y="213"/>
                    <a:pt x="2" y="216"/>
                  </a:cubicBezTo>
                  <a:cubicBezTo>
                    <a:pt x="3" y="218"/>
                    <a:pt x="5" y="219"/>
                    <a:pt x="7" y="219"/>
                  </a:cubicBezTo>
                  <a:cubicBezTo>
                    <a:pt x="8" y="219"/>
                    <a:pt x="9" y="219"/>
                    <a:pt x="10" y="218"/>
                  </a:cubicBezTo>
                  <a:cubicBezTo>
                    <a:pt x="89" y="169"/>
                    <a:pt x="89" y="169"/>
                    <a:pt x="89" y="169"/>
                  </a:cubicBezTo>
                  <a:cubicBezTo>
                    <a:pt x="168" y="218"/>
                    <a:pt x="168" y="218"/>
                    <a:pt x="168" y="218"/>
                  </a:cubicBezTo>
                  <a:cubicBezTo>
                    <a:pt x="169" y="219"/>
                    <a:pt x="170" y="219"/>
                    <a:pt x="171" y="219"/>
                  </a:cubicBezTo>
                  <a:cubicBezTo>
                    <a:pt x="173" y="219"/>
                    <a:pt x="175" y="218"/>
                    <a:pt x="176" y="216"/>
                  </a:cubicBezTo>
                  <a:cubicBezTo>
                    <a:pt x="178" y="213"/>
                    <a:pt x="177" y="210"/>
                    <a:pt x="174" y="208"/>
                  </a:cubicBezTo>
                  <a:close/>
                  <a:moveTo>
                    <a:pt x="18" y="110"/>
                  </a:moveTo>
                  <a:cubicBezTo>
                    <a:pt x="89" y="65"/>
                    <a:pt x="89" y="65"/>
                    <a:pt x="89" y="65"/>
                  </a:cubicBezTo>
                  <a:cubicBezTo>
                    <a:pt x="160" y="110"/>
                    <a:pt x="160" y="110"/>
                    <a:pt x="160" y="110"/>
                  </a:cubicBezTo>
                  <a:cubicBezTo>
                    <a:pt x="89" y="154"/>
                    <a:pt x="89" y="154"/>
                    <a:pt x="89" y="154"/>
                  </a:cubicBezTo>
                  <a:lnTo>
                    <a:pt x="18" y="11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9" name="Freeform 46"/>
            <p:cNvSpPr>
              <a:spLocks/>
            </p:cNvSpPr>
            <p:nvPr/>
          </p:nvSpPr>
          <p:spPr bwMode="gray">
            <a:xfrm>
              <a:off x="8642650" y="5386708"/>
              <a:ext cx="346075" cy="112712"/>
            </a:xfrm>
            <a:custGeom>
              <a:avLst/>
              <a:gdLst>
                <a:gd name="T0" fmla="*/ 250 w 250"/>
                <a:gd name="T1" fmla="*/ 72 h 81"/>
                <a:gd name="T2" fmla="*/ 241 w 250"/>
                <a:gd name="T3" fmla="*/ 81 h 81"/>
                <a:gd name="T4" fmla="*/ 9 w 250"/>
                <a:gd name="T5" fmla="*/ 81 h 81"/>
                <a:gd name="T6" fmla="*/ 0 w 250"/>
                <a:gd name="T7" fmla="*/ 72 h 81"/>
                <a:gd name="T8" fmla="*/ 0 w 250"/>
                <a:gd name="T9" fmla="*/ 9 h 81"/>
                <a:gd name="T10" fmla="*/ 9 w 250"/>
                <a:gd name="T11" fmla="*/ 0 h 81"/>
                <a:gd name="T12" fmla="*/ 241 w 250"/>
                <a:gd name="T13" fmla="*/ 0 h 81"/>
                <a:gd name="T14" fmla="*/ 250 w 250"/>
                <a:gd name="T15" fmla="*/ 9 h 81"/>
                <a:gd name="T16" fmla="*/ 250 w 250"/>
                <a:gd name="T17"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81">
                  <a:moveTo>
                    <a:pt x="250" y="72"/>
                  </a:moveTo>
                  <a:cubicBezTo>
                    <a:pt x="250" y="77"/>
                    <a:pt x="246" y="81"/>
                    <a:pt x="241" y="81"/>
                  </a:cubicBezTo>
                  <a:cubicBezTo>
                    <a:pt x="9" y="81"/>
                    <a:pt x="9" y="81"/>
                    <a:pt x="9" y="81"/>
                  </a:cubicBezTo>
                  <a:cubicBezTo>
                    <a:pt x="4" y="81"/>
                    <a:pt x="0" y="77"/>
                    <a:pt x="0" y="72"/>
                  </a:cubicBezTo>
                  <a:cubicBezTo>
                    <a:pt x="0" y="9"/>
                    <a:pt x="0" y="9"/>
                    <a:pt x="0" y="9"/>
                  </a:cubicBezTo>
                  <a:cubicBezTo>
                    <a:pt x="0" y="4"/>
                    <a:pt x="4" y="0"/>
                    <a:pt x="9" y="0"/>
                  </a:cubicBezTo>
                  <a:cubicBezTo>
                    <a:pt x="241" y="0"/>
                    <a:pt x="241" y="0"/>
                    <a:pt x="241" y="0"/>
                  </a:cubicBezTo>
                  <a:cubicBezTo>
                    <a:pt x="246" y="0"/>
                    <a:pt x="250" y="4"/>
                    <a:pt x="250" y="9"/>
                  </a:cubicBezTo>
                  <a:lnTo>
                    <a:pt x="250" y="7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0" name="Freeform 47"/>
            <p:cNvSpPr>
              <a:spLocks/>
            </p:cNvSpPr>
            <p:nvPr/>
          </p:nvSpPr>
          <p:spPr bwMode="gray">
            <a:xfrm>
              <a:off x="8642650" y="5405758"/>
              <a:ext cx="327025" cy="93662"/>
            </a:xfrm>
            <a:custGeom>
              <a:avLst/>
              <a:gdLst>
                <a:gd name="T0" fmla="*/ 22 w 236"/>
                <a:gd name="T1" fmla="*/ 55 h 68"/>
                <a:gd name="T2" fmla="*/ 14 w 236"/>
                <a:gd name="T3" fmla="*/ 46 h 68"/>
                <a:gd name="T4" fmla="*/ 14 w 236"/>
                <a:gd name="T5" fmla="*/ 0 h 68"/>
                <a:gd name="T6" fmla="*/ 0 w 236"/>
                <a:gd name="T7" fmla="*/ 0 h 68"/>
                <a:gd name="T8" fmla="*/ 0 w 236"/>
                <a:gd name="T9" fmla="*/ 59 h 68"/>
                <a:gd name="T10" fmla="*/ 9 w 236"/>
                <a:gd name="T11" fmla="*/ 68 h 68"/>
                <a:gd name="T12" fmla="*/ 236 w 236"/>
                <a:gd name="T13" fmla="*/ 68 h 68"/>
                <a:gd name="T14" fmla="*/ 236 w 236"/>
                <a:gd name="T15" fmla="*/ 55 h 68"/>
                <a:gd name="T16" fmla="*/ 22 w 236"/>
                <a:gd name="T17" fmla="*/ 5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68">
                  <a:moveTo>
                    <a:pt x="22" y="55"/>
                  </a:moveTo>
                  <a:cubicBezTo>
                    <a:pt x="17" y="55"/>
                    <a:pt x="14" y="51"/>
                    <a:pt x="14" y="46"/>
                  </a:cubicBezTo>
                  <a:cubicBezTo>
                    <a:pt x="14" y="0"/>
                    <a:pt x="14" y="0"/>
                    <a:pt x="14" y="0"/>
                  </a:cubicBezTo>
                  <a:cubicBezTo>
                    <a:pt x="0" y="0"/>
                    <a:pt x="0" y="0"/>
                    <a:pt x="0" y="0"/>
                  </a:cubicBezTo>
                  <a:cubicBezTo>
                    <a:pt x="0" y="59"/>
                    <a:pt x="0" y="59"/>
                    <a:pt x="0" y="59"/>
                  </a:cubicBezTo>
                  <a:cubicBezTo>
                    <a:pt x="0" y="64"/>
                    <a:pt x="4" y="68"/>
                    <a:pt x="9" y="68"/>
                  </a:cubicBezTo>
                  <a:cubicBezTo>
                    <a:pt x="236" y="68"/>
                    <a:pt x="236" y="68"/>
                    <a:pt x="236" y="68"/>
                  </a:cubicBezTo>
                  <a:cubicBezTo>
                    <a:pt x="236" y="55"/>
                    <a:pt x="236" y="55"/>
                    <a:pt x="236" y="55"/>
                  </a:cubicBezTo>
                  <a:lnTo>
                    <a:pt x="22" y="5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1" name="Freeform 48"/>
            <p:cNvSpPr>
              <a:spLocks/>
            </p:cNvSpPr>
            <p:nvPr/>
          </p:nvSpPr>
          <p:spPr bwMode="gray">
            <a:xfrm>
              <a:off x="8642650" y="5386708"/>
              <a:ext cx="346075" cy="112712"/>
            </a:xfrm>
            <a:custGeom>
              <a:avLst/>
              <a:gdLst>
                <a:gd name="T0" fmla="*/ 241 w 250"/>
                <a:gd name="T1" fmla="*/ 81 h 81"/>
                <a:gd name="T2" fmla="*/ 236 w 250"/>
                <a:gd name="T3" fmla="*/ 81 h 81"/>
                <a:gd name="T4" fmla="*/ 236 w 250"/>
                <a:gd name="T5" fmla="*/ 22 h 81"/>
                <a:gd name="T6" fmla="*/ 228 w 250"/>
                <a:gd name="T7" fmla="*/ 13 h 81"/>
                <a:gd name="T8" fmla="*/ 0 w 250"/>
                <a:gd name="T9" fmla="*/ 13 h 81"/>
                <a:gd name="T10" fmla="*/ 0 w 250"/>
                <a:gd name="T11" fmla="*/ 9 h 81"/>
                <a:gd name="T12" fmla="*/ 9 w 250"/>
                <a:gd name="T13" fmla="*/ 0 h 81"/>
                <a:gd name="T14" fmla="*/ 241 w 250"/>
                <a:gd name="T15" fmla="*/ 0 h 81"/>
                <a:gd name="T16" fmla="*/ 250 w 250"/>
                <a:gd name="T17" fmla="*/ 9 h 81"/>
                <a:gd name="T18" fmla="*/ 250 w 250"/>
                <a:gd name="T19" fmla="*/ 72 h 81"/>
                <a:gd name="T20" fmla="*/ 241 w 250"/>
                <a:gd name="T2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81">
                  <a:moveTo>
                    <a:pt x="241" y="81"/>
                  </a:moveTo>
                  <a:cubicBezTo>
                    <a:pt x="236" y="81"/>
                    <a:pt x="236" y="81"/>
                    <a:pt x="236" y="81"/>
                  </a:cubicBezTo>
                  <a:cubicBezTo>
                    <a:pt x="236" y="22"/>
                    <a:pt x="236" y="22"/>
                    <a:pt x="236" y="22"/>
                  </a:cubicBezTo>
                  <a:cubicBezTo>
                    <a:pt x="236" y="17"/>
                    <a:pt x="232" y="13"/>
                    <a:pt x="228" y="13"/>
                  </a:cubicBezTo>
                  <a:cubicBezTo>
                    <a:pt x="0" y="13"/>
                    <a:pt x="0" y="13"/>
                    <a:pt x="0" y="13"/>
                  </a:cubicBezTo>
                  <a:cubicBezTo>
                    <a:pt x="0" y="9"/>
                    <a:pt x="0" y="9"/>
                    <a:pt x="0" y="9"/>
                  </a:cubicBezTo>
                  <a:cubicBezTo>
                    <a:pt x="0" y="4"/>
                    <a:pt x="4" y="0"/>
                    <a:pt x="9" y="0"/>
                  </a:cubicBezTo>
                  <a:cubicBezTo>
                    <a:pt x="241" y="0"/>
                    <a:pt x="241" y="0"/>
                    <a:pt x="241" y="0"/>
                  </a:cubicBezTo>
                  <a:cubicBezTo>
                    <a:pt x="246" y="0"/>
                    <a:pt x="250" y="4"/>
                    <a:pt x="250" y="9"/>
                  </a:cubicBezTo>
                  <a:cubicBezTo>
                    <a:pt x="250" y="72"/>
                    <a:pt x="250" y="72"/>
                    <a:pt x="250" y="72"/>
                  </a:cubicBezTo>
                  <a:cubicBezTo>
                    <a:pt x="250" y="77"/>
                    <a:pt x="246" y="81"/>
                    <a:pt x="241" y="8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2" name="Oval 49"/>
            <p:cNvSpPr>
              <a:spLocks noChangeArrowheads="1"/>
            </p:cNvSpPr>
            <p:nvPr/>
          </p:nvSpPr>
          <p:spPr bwMode="gray">
            <a:xfrm>
              <a:off x="8674400"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3" name="Oval 50"/>
            <p:cNvSpPr>
              <a:spLocks noChangeArrowheads="1"/>
            </p:cNvSpPr>
            <p:nvPr/>
          </p:nvSpPr>
          <p:spPr bwMode="gray">
            <a:xfrm>
              <a:off x="8693450" y="5474020"/>
              <a:ext cx="49213"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4" name="Freeform 51"/>
            <p:cNvSpPr>
              <a:spLocks/>
            </p:cNvSpPr>
            <p:nvPr/>
          </p:nvSpPr>
          <p:spPr bwMode="gray">
            <a:xfrm>
              <a:off x="8693450"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5" name="Oval 52"/>
            <p:cNvSpPr>
              <a:spLocks noChangeArrowheads="1"/>
            </p:cNvSpPr>
            <p:nvPr/>
          </p:nvSpPr>
          <p:spPr bwMode="gray">
            <a:xfrm>
              <a:off x="8869662"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6" name="Oval 53"/>
            <p:cNvSpPr>
              <a:spLocks noChangeArrowheads="1"/>
            </p:cNvSpPr>
            <p:nvPr/>
          </p:nvSpPr>
          <p:spPr bwMode="gray">
            <a:xfrm>
              <a:off x="8887125" y="5474020"/>
              <a:ext cx="50800"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7" name="Freeform 54"/>
            <p:cNvSpPr>
              <a:spLocks/>
            </p:cNvSpPr>
            <p:nvPr/>
          </p:nvSpPr>
          <p:spPr bwMode="gray">
            <a:xfrm>
              <a:off x="8887125"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8" name="Freeform 55"/>
            <p:cNvSpPr>
              <a:spLocks noEditPoints="1"/>
            </p:cNvSpPr>
            <p:nvPr/>
          </p:nvSpPr>
          <p:spPr bwMode="gray">
            <a:xfrm>
              <a:off x="8631537" y="4907283"/>
              <a:ext cx="368300" cy="223837"/>
            </a:xfrm>
            <a:custGeom>
              <a:avLst/>
              <a:gdLst>
                <a:gd name="T0" fmla="*/ 258 w 266"/>
                <a:gd name="T1" fmla="*/ 0 h 163"/>
                <a:gd name="T2" fmla="*/ 8 w 266"/>
                <a:gd name="T3" fmla="*/ 0 h 163"/>
                <a:gd name="T4" fmla="*/ 0 w 266"/>
                <a:gd name="T5" fmla="*/ 8 h 163"/>
                <a:gd name="T6" fmla="*/ 8 w 266"/>
                <a:gd name="T7" fmla="*/ 16 h 163"/>
                <a:gd name="T8" fmla="*/ 23 w 266"/>
                <a:gd name="T9" fmla="*/ 16 h 163"/>
                <a:gd name="T10" fmla="*/ 23 w 266"/>
                <a:gd name="T11" fmla="*/ 102 h 163"/>
                <a:gd name="T12" fmla="*/ 17 w 266"/>
                <a:gd name="T13" fmla="*/ 102 h 163"/>
                <a:gd name="T14" fmla="*/ 8 w 266"/>
                <a:gd name="T15" fmla="*/ 111 h 163"/>
                <a:gd name="T16" fmla="*/ 8 w 266"/>
                <a:gd name="T17" fmla="*/ 155 h 163"/>
                <a:gd name="T18" fmla="*/ 17 w 266"/>
                <a:gd name="T19" fmla="*/ 163 h 163"/>
                <a:gd name="T20" fmla="*/ 249 w 266"/>
                <a:gd name="T21" fmla="*/ 163 h 163"/>
                <a:gd name="T22" fmla="*/ 258 w 266"/>
                <a:gd name="T23" fmla="*/ 155 h 163"/>
                <a:gd name="T24" fmla="*/ 258 w 266"/>
                <a:gd name="T25" fmla="*/ 111 h 163"/>
                <a:gd name="T26" fmla="*/ 249 w 266"/>
                <a:gd name="T27" fmla="*/ 102 h 163"/>
                <a:gd name="T28" fmla="*/ 243 w 266"/>
                <a:gd name="T29" fmla="*/ 102 h 163"/>
                <a:gd name="T30" fmla="*/ 243 w 266"/>
                <a:gd name="T31" fmla="*/ 16 h 163"/>
                <a:gd name="T32" fmla="*/ 258 w 266"/>
                <a:gd name="T33" fmla="*/ 16 h 163"/>
                <a:gd name="T34" fmla="*/ 266 w 266"/>
                <a:gd name="T35" fmla="*/ 8 h 163"/>
                <a:gd name="T36" fmla="*/ 258 w 266"/>
                <a:gd name="T37" fmla="*/ 0 h 163"/>
                <a:gd name="T38" fmla="*/ 189 w 266"/>
                <a:gd name="T39" fmla="*/ 16 h 163"/>
                <a:gd name="T40" fmla="*/ 189 w 266"/>
                <a:gd name="T41" fmla="*/ 102 h 163"/>
                <a:gd name="T42" fmla="*/ 160 w 266"/>
                <a:gd name="T43" fmla="*/ 102 h 163"/>
                <a:gd name="T44" fmla="*/ 160 w 266"/>
                <a:gd name="T45" fmla="*/ 16 h 163"/>
                <a:gd name="T46" fmla="*/ 189 w 266"/>
                <a:gd name="T47" fmla="*/ 16 h 163"/>
                <a:gd name="T48" fmla="*/ 148 w 266"/>
                <a:gd name="T49" fmla="*/ 16 h 163"/>
                <a:gd name="T50" fmla="*/ 148 w 266"/>
                <a:gd name="T51" fmla="*/ 102 h 163"/>
                <a:gd name="T52" fmla="*/ 118 w 266"/>
                <a:gd name="T53" fmla="*/ 102 h 163"/>
                <a:gd name="T54" fmla="*/ 118 w 266"/>
                <a:gd name="T55" fmla="*/ 16 h 163"/>
                <a:gd name="T56" fmla="*/ 148 w 266"/>
                <a:gd name="T57" fmla="*/ 16 h 163"/>
                <a:gd name="T58" fmla="*/ 106 w 266"/>
                <a:gd name="T59" fmla="*/ 16 h 163"/>
                <a:gd name="T60" fmla="*/ 106 w 266"/>
                <a:gd name="T61" fmla="*/ 102 h 163"/>
                <a:gd name="T62" fmla="*/ 77 w 266"/>
                <a:gd name="T63" fmla="*/ 102 h 163"/>
                <a:gd name="T64" fmla="*/ 77 w 266"/>
                <a:gd name="T65" fmla="*/ 16 h 163"/>
                <a:gd name="T66" fmla="*/ 106 w 266"/>
                <a:gd name="T67" fmla="*/ 16 h 163"/>
                <a:gd name="T68" fmla="*/ 35 w 266"/>
                <a:gd name="T69" fmla="*/ 16 h 163"/>
                <a:gd name="T70" fmla="*/ 65 w 266"/>
                <a:gd name="T71" fmla="*/ 16 h 163"/>
                <a:gd name="T72" fmla="*/ 65 w 266"/>
                <a:gd name="T73" fmla="*/ 102 h 163"/>
                <a:gd name="T74" fmla="*/ 35 w 266"/>
                <a:gd name="T75" fmla="*/ 102 h 163"/>
                <a:gd name="T76" fmla="*/ 35 w 266"/>
                <a:gd name="T77" fmla="*/ 16 h 163"/>
                <a:gd name="T78" fmla="*/ 201 w 266"/>
                <a:gd name="T79" fmla="*/ 102 h 163"/>
                <a:gd name="T80" fmla="*/ 201 w 266"/>
                <a:gd name="T81" fmla="*/ 16 h 163"/>
                <a:gd name="T82" fmla="*/ 231 w 266"/>
                <a:gd name="T83" fmla="*/ 16 h 163"/>
                <a:gd name="T84" fmla="*/ 231 w 266"/>
                <a:gd name="T85" fmla="*/ 102 h 163"/>
                <a:gd name="T86" fmla="*/ 201 w 266"/>
                <a:gd name="T87" fmla="*/ 10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163">
                  <a:moveTo>
                    <a:pt x="258" y="0"/>
                  </a:moveTo>
                  <a:cubicBezTo>
                    <a:pt x="8" y="0"/>
                    <a:pt x="8" y="0"/>
                    <a:pt x="8" y="0"/>
                  </a:cubicBezTo>
                  <a:cubicBezTo>
                    <a:pt x="4" y="0"/>
                    <a:pt x="0" y="4"/>
                    <a:pt x="0" y="8"/>
                  </a:cubicBezTo>
                  <a:cubicBezTo>
                    <a:pt x="0" y="13"/>
                    <a:pt x="4" y="16"/>
                    <a:pt x="8" y="16"/>
                  </a:cubicBezTo>
                  <a:cubicBezTo>
                    <a:pt x="23" y="16"/>
                    <a:pt x="23" y="16"/>
                    <a:pt x="23" y="16"/>
                  </a:cubicBezTo>
                  <a:cubicBezTo>
                    <a:pt x="23" y="102"/>
                    <a:pt x="23" y="102"/>
                    <a:pt x="23" y="102"/>
                  </a:cubicBezTo>
                  <a:cubicBezTo>
                    <a:pt x="17" y="102"/>
                    <a:pt x="17" y="102"/>
                    <a:pt x="17" y="102"/>
                  </a:cubicBezTo>
                  <a:cubicBezTo>
                    <a:pt x="12" y="102"/>
                    <a:pt x="8" y="106"/>
                    <a:pt x="8" y="111"/>
                  </a:cubicBezTo>
                  <a:cubicBezTo>
                    <a:pt x="8" y="155"/>
                    <a:pt x="8" y="155"/>
                    <a:pt x="8" y="155"/>
                  </a:cubicBezTo>
                  <a:cubicBezTo>
                    <a:pt x="8" y="160"/>
                    <a:pt x="12" y="163"/>
                    <a:pt x="17" y="163"/>
                  </a:cubicBezTo>
                  <a:cubicBezTo>
                    <a:pt x="249" y="163"/>
                    <a:pt x="249" y="163"/>
                    <a:pt x="249" y="163"/>
                  </a:cubicBezTo>
                  <a:cubicBezTo>
                    <a:pt x="254" y="163"/>
                    <a:pt x="258" y="160"/>
                    <a:pt x="258" y="155"/>
                  </a:cubicBezTo>
                  <a:cubicBezTo>
                    <a:pt x="258" y="111"/>
                    <a:pt x="258" y="111"/>
                    <a:pt x="258" y="111"/>
                  </a:cubicBezTo>
                  <a:cubicBezTo>
                    <a:pt x="258" y="106"/>
                    <a:pt x="254" y="102"/>
                    <a:pt x="249" y="102"/>
                  </a:cubicBezTo>
                  <a:cubicBezTo>
                    <a:pt x="243" y="102"/>
                    <a:pt x="243" y="102"/>
                    <a:pt x="243" y="102"/>
                  </a:cubicBezTo>
                  <a:cubicBezTo>
                    <a:pt x="243" y="16"/>
                    <a:pt x="243" y="16"/>
                    <a:pt x="243" y="16"/>
                  </a:cubicBezTo>
                  <a:cubicBezTo>
                    <a:pt x="258" y="16"/>
                    <a:pt x="258" y="16"/>
                    <a:pt x="258" y="16"/>
                  </a:cubicBezTo>
                  <a:cubicBezTo>
                    <a:pt x="262" y="16"/>
                    <a:pt x="266" y="13"/>
                    <a:pt x="266" y="8"/>
                  </a:cubicBezTo>
                  <a:cubicBezTo>
                    <a:pt x="266" y="4"/>
                    <a:pt x="262" y="0"/>
                    <a:pt x="258" y="0"/>
                  </a:cubicBezTo>
                  <a:close/>
                  <a:moveTo>
                    <a:pt x="189" y="16"/>
                  </a:moveTo>
                  <a:cubicBezTo>
                    <a:pt x="189" y="102"/>
                    <a:pt x="189" y="102"/>
                    <a:pt x="189" y="102"/>
                  </a:cubicBezTo>
                  <a:cubicBezTo>
                    <a:pt x="160" y="102"/>
                    <a:pt x="160" y="102"/>
                    <a:pt x="160" y="102"/>
                  </a:cubicBezTo>
                  <a:cubicBezTo>
                    <a:pt x="160" y="16"/>
                    <a:pt x="160" y="16"/>
                    <a:pt x="160" y="16"/>
                  </a:cubicBezTo>
                  <a:lnTo>
                    <a:pt x="189" y="16"/>
                  </a:lnTo>
                  <a:close/>
                  <a:moveTo>
                    <a:pt x="148" y="16"/>
                  </a:moveTo>
                  <a:cubicBezTo>
                    <a:pt x="148" y="102"/>
                    <a:pt x="148" y="102"/>
                    <a:pt x="148" y="102"/>
                  </a:cubicBezTo>
                  <a:cubicBezTo>
                    <a:pt x="118" y="102"/>
                    <a:pt x="118" y="102"/>
                    <a:pt x="118" y="102"/>
                  </a:cubicBezTo>
                  <a:cubicBezTo>
                    <a:pt x="118" y="16"/>
                    <a:pt x="118" y="16"/>
                    <a:pt x="118" y="16"/>
                  </a:cubicBezTo>
                  <a:lnTo>
                    <a:pt x="148" y="16"/>
                  </a:lnTo>
                  <a:close/>
                  <a:moveTo>
                    <a:pt x="106" y="16"/>
                  </a:moveTo>
                  <a:cubicBezTo>
                    <a:pt x="106" y="102"/>
                    <a:pt x="106" y="102"/>
                    <a:pt x="106" y="102"/>
                  </a:cubicBezTo>
                  <a:cubicBezTo>
                    <a:pt x="77" y="102"/>
                    <a:pt x="77" y="102"/>
                    <a:pt x="77" y="102"/>
                  </a:cubicBezTo>
                  <a:cubicBezTo>
                    <a:pt x="77" y="16"/>
                    <a:pt x="77" y="16"/>
                    <a:pt x="77" y="16"/>
                  </a:cubicBezTo>
                  <a:lnTo>
                    <a:pt x="106" y="16"/>
                  </a:lnTo>
                  <a:close/>
                  <a:moveTo>
                    <a:pt x="35" y="16"/>
                  </a:moveTo>
                  <a:cubicBezTo>
                    <a:pt x="65" y="16"/>
                    <a:pt x="65" y="16"/>
                    <a:pt x="65" y="16"/>
                  </a:cubicBezTo>
                  <a:cubicBezTo>
                    <a:pt x="65" y="102"/>
                    <a:pt x="65" y="102"/>
                    <a:pt x="65" y="102"/>
                  </a:cubicBezTo>
                  <a:cubicBezTo>
                    <a:pt x="35" y="102"/>
                    <a:pt x="35" y="102"/>
                    <a:pt x="35" y="102"/>
                  </a:cubicBezTo>
                  <a:lnTo>
                    <a:pt x="35" y="16"/>
                  </a:lnTo>
                  <a:close/>
                  <a:moveTo>
                    <a:pt x="201" y="102"/>
                  </a:moveTo>
                  <a:cubicBezTo>
                    <a:pt x="201" y="16"/>
                    <a:pt x="201" y="16"/>
                    <a:pt x="201" y="16"/>
                  </a:cubicBezTo>
                  <a:cubicBezTo>
                    <a:pt x="231" y="16"/>
                    <a:pt x="231" y="16"/>
                    <a:pt x="231" y="16"/>
                  </a:cubicBezTo>
                  <a:cubicBezTo>
                    <a:pt x="231" y="102"/>
                    <a:pt x="231" y="102"/>
                    <a:pt x="231" y="102"/>
                  </a:cubicBezTo>
                  <a:lnTo>
                    <a:pt x="201" y="10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9" name="Freeform 56"/>
            <p:cNvSpPr>
              <a:spLocks/>
            </p:cNvSpPr>
            <p:nvPr/>
          </p:nvSpPr>
          <p:spPr bwMode="gray">
            <a:xfrm>
              <a:off x="8642650" y="5067620"/>
              <a:ext cx="327025" cy="63500"/>
            </a:xfrm>
            <a:custGeom>
              <a:avLst/>
              <a:gdLst>
                <a:gd name="T0" fmla="*/ 22 w 236"/>
                <a:gd name="T1" fmla="*/ 34 h 47"/>
                <a:gd name="T2" fmla="*/ 14 w 236"/>
                <a:gd name="T3" fmla="*/ 25 h 47"/>
                <a:gd name="T4" fmla="*/ 14 w 236"/>
                <a:gd name="T5" fmla="*/ 0 h 47"/>
                <a:gd name="T6" fmla="*/ 0 w 236"/>
                <a:gd name="T7" fmla="*/ 0 h 47"/>
                <a:gd name="T8" fmla="*/ 0 w 236"/>
                <a:gd name="T9" fmla="*/ 39 h 47"/>
                <a:gd name="T10" fmla="*/ 9 w 236"/>
                <a:gd name="T11" fmla="*/ 47 h 47"/>
                <a:gd name="T12" fmla="*/ 236 w 236"/>
                <a:gd name="T13" fmla="*/ 47 h 47"/>
                <a:gd name="T14" fmla="*/ 236 w 236"/>
                <a:gd name="T15" fmla="*/ 34 h 47"/>
                <a:gd name="T16" fmla="*/ 22 w 236"/>
                <a:gd name="T1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47">
                  <a:moveTo>
                    <a:pt x="22" y="34"/>
                  </a:moveTo>
                  <a:cubicBezTo>
                    <a:pt x="17" y="34"/>
                    <a:pt x="14" y="30"/>
                    <a:pt x="14" y="25"/>
                  </a:cubicBezTo>
                  <a:cubicBezTo>
                    <a:pt x="14" y="0"/>
                    <a:pt x="14" y="0"/>
                    <a:pt x="14" y="0"/>
                  </a:cubicBezTo>
                  <a:cubicBezTo>
                    <a:pt x="0" y="0"/>
                    <a:pt x="0" y="0"/>
                    <a:pt x="0" y="0"/>
                  </a:cubicBezTo>
                  <a:cubicBezTo>
                    <a:pt x="0" y="39"/>
                    <a:pt x="0" y="39"/>
                    <a:pt x="0" y="39"/>
                  </a:cubicBezTo>
                  <a:cubicBezTo>
                    <a:pt x="0" y="44"/>
                    <a:pt x="4" y="47"/>
                    <a:pt x="9" y="47"/>
                  </a:cubicBezTo>
                  <a:cubicBezTo>
                    <a:pt x="236" y="47"/>
                    <a:pt x="236" y="47"/>
                    <a:pt x="236" y="47"/>
                  </a:cubicBezTo>
                  <a:cubicBezTo>
                    <a:pt x="236" y="34"/>
                    <a:pt x="236" y="34"/>
                    <a:pt x="236" y="34"/>
                  </a:cubicBezTo>
                  <a:lnTo>
                    <a:pt x="22" y="34"/>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0" name="Freeform 57"/>
            <p:cNvSpPr>
              <a:spLocks/>
            </p:cNvSpPr>
            <p:nvPr/>
          </p:nvSpPr>
          <p:spPr bwMode="gray">
            <a:xfrm>
              <a:off x="8642650" y="5046983"/>
              <a:ext cx="346075" cy="84137"/>
            </a:xfrm>
            <a:custGeom>
              <a:avLst/>
              <a:gdLst>
                <a:gd name="T0" fmla="*/ 241 w 250"/>
                <a:gd name="T1" fmla="*/ 61 h 61"/>
                <a:gd name="T2" fmla="*/ 236 w 250"/>
                <a:gd name="T3" fmla="*/ 61 h 61"/>
                <a:gd name="T4" fmla="*/ 236 w 250"/>
                <a:gd name="T5" fmla="*/ 22 h 61"/>
                <a:gd name="T6" fmla="*/ 228 w 250"/>
                <a:gd name="T7" fmla="*/ 14 h 61"/>
                <a:gd name="T8" fmla="*/ 0 w 250"/>
                <a:gd name="T9" fmla="*/ 14 h 61"/>
                <a:gd name="T10" fmla="*/ 0 w 250"/>
                <a:gd name="T11" fmla="*/ 9 h 61"/>
                <a:gd name="T12" fmla="*/ 9 w 250"/>
                <a:gd name="T13" fmla="*/ 0 h 61"/>
                <a:gd name="T14" fmla="*/ 241 w 250"/>
                <a:gd name="T15" fmla="*/ 0 h 61"/>
                <a:gd name="T16" fmla="*/ 250 w 250"/>
                <a:gd name="T17" fmla="*/ 9 h 61"/>
                <a:gd name="T18" fmla="*/ 250 w 250"/>
                <a:gd name="T19" fmla="*/ 53 h 61"/>
                <a:gd name="T20" fmla="*/ 241 w 250"/>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61">
                  <a:moveTo>
                    <a:pt x="241" y="61"/>
                  </a:moveTo>
                  <a:cubicBezTo>
                    <a:pt x="236" y="61"/>
                    <a:pt x="236" y="61"/>
                    <a:pt x="236" y="61"/>
                  </a:cubicBezTo>
                  <a:cubicBezTo>
                    <a:pt x="236" y="22"/>
                    <a:pt x="236" y="22"/>
                    <a:pt x="236" y="22"/>
                  </a:cubicBezTo>
                  <a:cubicBezTo>
                    <a:pt x="236" y="18"/>
                    <a:pt x="232" y="14"/>
                    <a:pt x="228" y="14"/>
                  </a:cubicBezTo>
                  <a:cubicBezTo>
                    <a:pt x="0" y="14"/>
                    <a:pt x="0" y="14"/>
                    <a:pt x="0" y="14"/>
                  </a:cubicBezTo>
                  <a:cubicBezTo>
                    <a:pt x="0" y="9"/>
                    <a:pt x="0" y="9"/>
                    <a:pt x="0" y="9"/>
                  </a:cubicBezTo>
                  <a:cubicBezTo>
                    <a:pt x="0" y="4"/>
                    <a:pt x="4" y="0"/>
                    <a:pt x="9" y="0"/>
                  </a:cubicBezTo>
                  <a:cubicBezTo>
                    <a:pt x="241" y="0"/>
                    <a:pt x="241" y="0"/>
                    <a:pt x="241" y="0"/>
                  </a:cubicBezTo>
                  <a:cubicBezTo>
                    <a:pt x="246" y="0"/>
                    <a:pt x="250" y="4"/>
                    <a:pt x="250" y="9"/>
                  </a:cubicBezTo>
                  <a:cubicBezTo>
                    <a:pt x="250" y="53"/>
                    <a:pt x="250" y="53"/>
                    <a:pt x="250" y="53"/>
                  </a:cubicBezTo>
                  <a:cubicBezTo>
                    <a:pt x="250" y="58"/>
                    <a:pt x="246" y="61"/>
                    <a:pt x="241" y="6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1" name="Freeform 58"/>
            <p:cNvSpPr>
              <a:spLocks/>
            </p:cNvSpPr>
            <p:nvPr/>
          </p:nvSpPr>
          <p:spPr bwMode="gray">
            <a:xfrm>
              <a:off x="10792125" y="4919983"/>
              <a:ext cx="61913" cy="311150"/>
            </a:xfrm>
            <a:custGeom>
              <a:avLst/>
              <a:gdLst>
                <a:gd name="T0" fmla="*/ 39 w 45"/>
                <a:gd name="T1" fmla="*/ 180 h 226"/>
                <a:gd name="T2" fmla="*/ 33 w 45"/>
                <a:gd name="T3" fmla="*/ 180 h 226"/>
                <a:gd name="T4" fmla="*/ 33 w 45"/>
                <a:gd name="T5" fmla="*/ 0 h 226"/>
                <a:gd name="T6" fmla="*/ 12 w 45"/>
                <a:gd name="T7" fmla="*/ 0 h 226"/>
                <a:gd name="T8" fmla="*/ 12 w 45"/>
                <a:gd name="T9" fmla="*/ 180 h 226"/>
                <a:gd name="T10" fmla="*/ 5 w 45"/>
                <a:gd name="T11" fmla="*/ 180 h 226"/>
                <a:gd name="T12" fmla="*/ 0 w 45"/>
                <a:gd name="T13" fmla="*/ 186 h 226"/>
                <a:gd name="T14" fmla="*/ 0 w 45"/>
                <a:gd name="T15" fmla="*/ 226 h 226"/>
                <a:gd name="T16" fmla="*/ 45 w 45"/>
                <a:gd name="T17" fmla="*/ 226 h 226"/>
                <a:gd name="T18" fmla="*/ 45 w 45"/>
                <a:gd name="T19" fmla="*/ 186 h 226"/>
                <a:gd name="T20" fmla="*/ 39 w 45"/>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226">
                  <a:moveTo>
                    <a:pt x="39" y="180"/>
                  </a:moveTo>
                  <a:cubicBezTo>
                    <a:pt x="33" y="180"/>
                    <a:pt x="33" y="180"/>
                    <a:pt x="33" y="180"/>
                  </a:cubicBezTo>
                  <a:cubicBezTo>
                    <a:pt x="33" y="0"/>
                    <a:pt x="33" y="0"/>
                    <a:pt x="33" y="0"/>
                  </a:cubicBez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45" y="226"/>
                    <a:pt x="45" y="226"/>
                    <a:pt x="45" y="226"/>
                  </a:cubicBezTo>
                  <a:cubicBezTo>
                    <a:pt x="45" y="186"/>
                    <a:pt x="45" y="186"/>
                    <a:pt x="45" y="186"/>
                  </a:cubicBezTo>
                  <a:cubicBezTo>
                    <a:pt x="45" y="182"/>
                    <a:pt x="42" y="180"/>
                    <a:pt x="39" y="180"/>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2" name="Freeform 59"/>
            <p:cNvSpPr>
              <a:spLocks/>
            </p:cNvSpPr>
            <p:nvPr/>
          </p:nvSpPr>
          <p:spPr bwMode="gray">
            <a:xfrm>
              <a:off x="10827050" y="4919983"/>
              <a:ext cx="26988" cy="311150"/>
            </a:xfrm>
            <a:custGeom>
              <a:avLst/>
              <a:gdLst>
                <a:gd name="T0" fmla="*/ 14 w 20"/>
                <a:gd name="T1" fmla="*/ 180 h 226"/>
                <a:gd name="T2" fmla="*/ 8 w 20"/>
                <a:gd name="T3" fmla="*/ 180 h 226"/>
                <a:gd name="T4" fmla="*/ 8 w 20"/>
                <a:gd name="T5" fmla="*/ 0 h 226"/>
                <a:gd name="T6" fmla="*/ 0 w 20"/>
                <a:gd name="T7" fmla="*/ 0 h 226"/>
                <a:gd name="T8" fmla="*/ 0 w 20"/>
                <a:gd name="T9" fmla="*/ 180 h 226"/>
                <a:gd name="T10" fmla="*/ 6 w 20"/>
                <a:gd name="T11" fmla="*/ 180 h 226"/>
                <a:gd name="T12" fmla="*/ 12 w 20"/>
                <a:gd name="T13" fmla="*/ 186 h 226"/>
                <a:gd name="T14" fmla="*/ 12 w 20"/>
                <a:gd name="T15" fmla="*/ 226 h 226"/>
                <a:gd name="T16" fmla="*/ 20 w 20"/>
                <a:gd name="T17" fmla="*/ 226 h 226"/>
                <a:gd name="T18" fmla="*/ 20 w 20"/>
                <a:gd name="T19" fmla="*/ 186 h 226"/>
                <a:gd name="T20" fmla="*/ 14 w 20"/>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26">
                  <a:moveTo>
                    <a:pt x="14" y="180"/>
                  </a:moveTo>
                  <a:cubicBezTo>
                    <a:pt x="8" y="180"/>
                    <a:pt x="8" y="180"/>
                    <a:pt x="8" y="180"/>
                  </a:cubicBezTo>
                  <a:cubicBezTo>
                    <a:pt x="8" y="0"/>
                    <a:pt x="8" y="0"/>
                    <a:pt x="8" y="0"/>
                  </a:cubicBezTo>
                  <a:cubicBezTo>
                    <a:pt x="0" y="0"/>
                    <a:pt x="0" y="0"/>
                    <a:pt x="0" y="0"/>
                  </a:cubicBezTo>
                  <a:cubicBezTo>
                    <a:pt x="0" y="180"/>
                    <a:pt x="0" y="180"/>
                    <a:pt x="0" y="180"/>
                  </a:cubicBezTo>
                  <a:cubicBezTo>
                    <a:pt x="6" y="180"/>
                    <a:pt x="6" y="180"/>
                    <a:pt x="6" y="180"/>
                  </a:cubicBezTo>
                  <a:cubicBezTo>
                    <a:pt x="9" y="180"/>
                    <a:pt x="12" y="182"/>
                    <a:pt x="12" y="186"/>
                  </a:cubicBezTo>
                  <a:cubicBezTo>
                    <a:pt x="12" y="226"/>
                    <a:pt x="12" y="226"/>
                    <a:pt x="12" y="226"/>
                  </a:cubicBezTo>
                  <a:cubicBezTo>
                    <a:pt x="20" y="226"/>
                    <a:pt x="20" y="226"/>
                    <a:pt x="20" y="226"/>
                  </a:cubicBezTo>
                  <a:cubicBezTo>
                    <a:pt x="20" y="186"/>
                    <a:pt x="20" y="186"/>
                    <a:pt x="20" y="186"/>
                  </a:cubicBezTo>
                  <a:cubicBezTo>
                    <a:pt x="20" y="182"/>
                    <a:pt x="17" y="180"/>
                    <a:pt x="14" y="18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3" name="Freeform 60"/>
            <p:cNvSpPr>
              <a:spLocks/>
            </p:cNvSpPr>
            <p:nvPr/>
          </p:nvSpPr>
          <p:spPr bwMode="gray">
            <a:xfrm>
              <a:off x="10792125" y="4919983"/>
              <a:ext cx="25400" cy="311150"/>
            </a:xfrm>
            <a:custGeom>
              <a:avLst/>
              <a:gdLst>
                <a:gd name="T0" fmla="*/ 19 w 19"/>
                <a:gd name="T1" fmla="*/ 0 h 226"/>
                <a:gd name="T2" fmla="*/ 12 w 19"/>
                <a:gd name="T3" fmla="*/ 0 h 226"/>
                <a:gd name="T4" fmla="*/ 12 w 19"/>
                <a:gd name="T5" fmla="*/ 180 h 226"/>
                <a:gd name="T6" fmla="*/ 5 w 19"/>
                <a:gd name="T7" fmla="*/ 180 h 226"/>
                <a:gd name="T8" fmla="*/ 0 w 19"/>
                <a:gd name="T9" fmla="*/ 186 h 226"/>
                <a:gd name="T10" fmla="*/ 0 w 19"/>
                <a:gd name="T11" fmla="*/ 226 h 226"/>
                <a:gd name="T12" fmla="*/ 7 w 19"/>
                <a:gd name="T13" fmla="*/ 226 h 226"/>
                <a:gd name="T14" fmla="*/ 7 w 19"/>
                <a:gd name="T15" fmla="*/ 186 h 226"/>
                <a:gd name="T16" fmla="*/ 13 w 19"/>
                <a:gd name="T17" fmla="*/ 180 h 226"/>
                <a:gd name="T18" fmla="*/ 19 w 19"/>
                <a:gd name="T19" fmla="*/ 180 h 226"/>
                <a:gd name="T20" fmla="*/ 19 w 19"/>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26">
                  <a:moveTo>
                    <a:pt x="19" y="0"/>
                  </a:move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7" y="226"/>
                    <a:pt x="7" y="226"/>
                    <a:pt x="7" y="226"/>
                  </a:cubicBezTo>
                  <a:cubicBezTo>
                    <a:pt x="7" y="186"/>
                    <a:pt x="7" y="186"/>
                    <a:pt x="7" y="186"/>
                  </a:cubicBezTo>
                  <a:cubicBezTo>
                    <a:pt x="7" y="182"/>
                    <a:pt x="10" y="180"/>
                    <a:pt x="13" y="180"/>
                  </a:cubicBezTo>
                  <a:cubicBezTo>
                    <a:pt x="19" y="180"/>
                    <a:pt x="19" y="180"/>
                    <a:pt x="19" y="180"/>
                  </a:cubicBezTo>
                  <a:cubicBezTo>
                    <a:pt x="19" y="0"/>
                    <a:pt x="19" y="0"/>
                    <a:pt x="19" y="0"/>
                  </a:cubicBezTo>
                </a:path>
              </a:pathLst>
            </a:custGeom>
            <a:solidFill>
              <a:srgbClr val="FFC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4" name="Freeform 61"/>
            <p:cNvSpPr>
              <a:spLocks/>
            </p:cNvSpPr>
            <p:nvPr/>
          </p:nvSpPr>
          <p:spPr bwMode="gray">
            <a:xfrm>
              <a:off x="10068225" y="4172270"/>
              <a:ext cx="242888" cy="239712"/>
            </a:xfrm>
            <a:custGeom>
              <a:avLst/>
              <a:gdLst>
                <a:gd name="T0" fmla="*/ 153 w 153"/>
                <a:gd name="T1" fmla="*/ 98 h 151"/>
                <a:gd name="T2" fmla="*/ 100 w 153"/>
                <a:gd name="T3" fmla="*/ 151 h 151"/>
                <a:gd name="T4" fmla="*/ 0 w 153"/>
                <a:gd name="T5" fmla="*/ 52 h 151"/>
                <a:gd name="T6" fmla="*/ 53 w 153"/>
                <a:gd name="T7" fmla="*/ 0 h 151"/>
                <a:gd name="T8" fmla="*/ 153 w 153"/>
                <a:gd name="T9" fmla="*/ 98 h 151"/>
              </a:gdLst>
              <a:ahLst/>
              <a:cxnLst>
                <a:cxn ang="0">
                  <a:pos x="T0" y="T1"/>
                </a:cxn>
                <a:cxn ang="0">
                  <a:pos x="T2" y="T3"/>
                </a:cxn>
                <a:cxn ang="0">
                  <a:pos x="T4" y="T5"/>
                </a:cxn>
                <a:cxn ang="0">
                  <a:pos x="T6" y="T7"/>
                </a:cxn>
                <a:cxn ang="0">
                  <a:pos x="T8" y="T9"/>
                </a:cxn>
              </a:cxnLst>
              <a:rect l="0" t="0" r="r" b="b"/>
              <a:pathLst>
                <a:path w="153" h="151">
                  <a:moveTo>
                    <a:pt x="153" y="98"/>
                  </a:moveTo>
                  <a:lnTo>
                    <a:pt x="100" y="151"/>
                  </a:lnTo>
                  <a:lnTo>
                    <a:pt x="0" y="52"/>
                  </a:lnTo>
                  <a:lnTo>
                    <a:pt x="53" y="0"/>
                  </a:lnTo>
                  <a:lnTo>
                    <a:pt x="153" y="9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5" name="Freeform 62"/>
            <p:cNvSpPr>
              <a:spLocks/>
            </p:cNvSpPr>
            <p:nvPr/>
          </p:nvSpPr>
          <p:spPr bwMode="gray">
            <a:xfrm>
              <a:off x="9560225" y="3665858"/>
              <a:ext cx="579438" cy="576262"/>
            </a:xfrm>
            <a:custGeom>
              <a:avLst/>
              <a:gdLst>
                <a:gd name="T0" fmla="*/ 415 w 419"/>
                <a:gd name="T1" fmla="*/ 379 h 419"/>
                <a:gd name="T2" fmla="*/ 415 w 419"/>
                <a:gd name="T3" fmla="*/ 392 h 419"/>
                <a:gd name="T4" fmla="*/ 392 w 419"/>
                <a:gd name="T5" fmla="*/ 415 h 419"/>
                <a:gd name="T6" fmla="*/ 380 w 419"/>
                <a:gd name="T7" fmla="*/ 415 h 419"/>
                <a:gd name="T8" fmla="*/ 3 w 419"/>
                <a:gd name="T9" fmla="*/ 39 h 419"/>
                <a:gd name="T10" fmla="*/ 3 w 419"/>
                <a:gd name="T11" fmla="*/ 27 h 419"/>
                <a:gd name="T12" fmla="*/ 27 w 419"/>
                <a:gd name="T13" fmla="*/ 3 h 419"/>
                <a:gd name="T14" fmla="*/ 39 w 419"/>
                <a:gd name="T15" fmla="*/ 3 h 419"/>
                <a:gd name="T16" fmla="*/ 415 w 419"/>
                <a:gd name="T17" fmla="*/ 3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419">
                  <a:moveTo>
                    <a:pt x="415" y="379"/>
                  </a:moveTo>
                  <a:cubicBezTo>
                    <a:pt x="419" y="383"/>
                    <a:pt x="419" y="388"/>
                    <a:pt x="415" y="392"/>
                  </a:cubicBezTo>
                  <a:cubicBezTo>
                    <a:pt x="392" y="415"/>
                    <a:pt x="392" y="415"/>
                    <a:pt x="392" y="415"/>
                  </a:cubicBezTo>
                  <a:cubicBezTo>
                    <a:pt x="388" y="419"/>
                    <a:pt x="383" y="419"/>
                    <a:pt x="380" y="415"/>
                  </a:cubicBezTo>
                  <a:cubicBezTo>
                    <a:pt x="3" y="39"/>
                    <a:pt x="3" y="39"/>
                    <a:pt x="3" y="39"/>
                  </a:cubicBezTo>
                  <a:cubicBezTo>
                    <a:pt x="0" y="35"/>
                    <a:pt x="0" y="30"/>
                    <a:pt x="3" y="27"/>
                  </a:cubicBezTo>
                  <a:cubicBezTo>
                    <a:pt x="27" y="3"/>
                    <a:pt x="27" y="3"/>
                    <a:pt x="27" y="3"/>
                  </a:cubicBezTo>
                  <a:cubicBezTo>
                    <a:pt x="30" y="0"/>
                    <a:pt x="36" y="0"/>
                    <a:pt x="39" y="3"/>
                  </a:cubicBezTo>
                  <a:lnTo>
                    <a:pt x="415" y="37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6" name="Freeform 63"/>
            <p:cNvSpPr>
              <a:spLocks/>
            </p:cNvSpPr>
            <p:nvPr/>
          </p:nvSpPr>
          <p:spPr bwMode="gray">
            <a:xfrm>
              <a:off x="10185700" y="4288158"/>
              <a:ext cx="1066800" cy="1058862"/>
            </a:xfrm>
            <a:custGeom>
              <a:avLst/>
              <a:gdLst>
                <a:gd name="T0" fmla="*/ 672 w 672"/>
                <a:gd name="T1" fmla="*/ 594 h 667"/>
                <a:gd name="T2" fmla="*/ 597 w 672"/>
                <a:gd name="T3" fmla="*/ 667 h 667"/>
                <a:gd name="T4" fmla="*/ 0 w 672"/>
                <a:gd name="T5" fmla="*/ 74 h 667"/>
                <a:gd name="T6" fmla="*/ 74 w 672"/>
                <a:gd name="T7" fmla="*/ 0 h 667"/>
                <a:gd name="T8" fmla="*/ 672 w 672"/>
                <a:gd name="T9" fmla="*/ 594 h 667"/>
              </a:gdLst>
              <a:ahLst/>
              <a:cxnLst>
                <a:cxn ang="0">
                  <a:pos x="T0" y="T1"/>
                </a:cxn>
                <a:cxn ang="0">
                  <a:pos x="T2" y="T3"/>
                </a:cxn>
                <a:cxn ang="0">
                  <a:pos x="T4" y="T5"/>
                </a:cxn>
                <a:cxn ang="0">
                  <a:pos x="T6" y="T7"/>
                </a:cxn>
                <a:cxn ang="0">
                  <a:pos x="T8" y="T9"/>
                </a:cxn>
              </a:cxnLst>
              <a:rect l="0" t="0" r="r" b="b"/>
              <a:pathLst>
                <a:path w="672" h="667">
                  <a:moveTo>
                    <a:pt x="672" y="594"/>
                  </a:moveTo>
                  <a:lnTo>
                    <a:pt x="597" y="667"/>
                  </a:lnTo>
                  <a:lnTo>
                    <a:pt x="0" y="74"/>
                  </a:lnTo>
                  <a:lnTo>
                    <a:pt x="74" y="0"/>
                  </a:lnTo>
                  <a:lnTo>
                    <a:pt x="672" y="594"/>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7" name="Freeform 64"/>
            <p:cNvSpPr>
              <a:spLocks/>
            </p:cNvSpPr>
            <p:nvPr/>
          </p:nvSpPr>
          <p:spPr bwMode="gray">
            <a:xfrm>
              <a:off x="10055525" y="4159570"/>
              <a:ext cx="109538" cy="106362"/>
            </a:xfrm>
            <a:custGeom>
              <a:avLst/>
              <a:gdLst>
                <a:gd name="T0" fmla="*/ 9 w 79"/>
                <a:gd name="T1" fmla="*/ 77 h 77"/>
                <a:gd name="T2" fmla="*/ 4 w 79"/>
                <a:gd name="T3" fmla="*/ 75 h 77"/>
                <a:gd name="T4" fmla="*/ 4 w 79"/>
                <a:gd name="T5" fmla="*/ 64 h 77"/>
                <a:gd name="T6" fmla="*/ 64 w 79"/>
                <a:gd name="T7" fmla="*/ 3 h 77"/>
                <a:gd name="T8" fmla="*/ 75 w 79"/>
                <a:gd name="T9" fmla="*/ 3 h 77"/>
                <a:gd name="T10" fmla="*/ 75 w 79"/>
                <a:gd name="T11" fmla="*/ 15 h 77"/>
                <a:gd name="T12" fmla="*/ 15 w 79"/>
                <a:gd name="T13" fmla="*/ 75 h 77"/>
                <a:gd name="T14" fmla="*/ 9 w 79"/>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77">
                  <a:moveTo>
                    <a:pt x="9" y="77"/>
                  </a:moveTo>
                  <a:cubicBezTo>
                    <a:pt x="7" y="77"/>
                    <a:pt x="5" y="77"/>
                    <a:pt x="4" y="75"/>
                  </a:cubicBezTo>
                  <a:cubicBezTo>
                    <a:pt x="0" y="72"/>
                    <a:pt x="0" y="67"/>
                    <a:pt x="4" y="64"/>
                  </a:cubicBezTo>
                  <a:cubicBezTo>
                    <a:pt x="64" y="3"/>
                    <a:pt x="64" y="3"/>
                    <a:pt x="64" y="3"/>
                  </a:cubicBezTo>
                  <a:cubicBezTo>
                    <a:pt x="67" y="0"/>
                    <a:pt x="72" y="0"/>
                    <a:pt x="75" y="3"/>
                  </a:cubicBezTo>
                  <a:cubicBezTo>
                    <a:pt x="79" y="6"/>
                    <a:pt x="79" y="12"/>
                    <a:pt x="75" y="15"/>
                  </a:cubicBezTo>
                  <a:cubicBezTo>
                    <a:pt x="15" y="75"/>
                    <a:pt x="15" y="75"/>
                    <a:pt x="15" y="75"/>
                  </a:cubicBezTo>
                  <a:cubicBezTo>
                    <a:pt x="13" y="77"/>
                    <a:pt x="11" y="77"/>
                    <a:pt x="9" y="7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8" name="Freeform 65"/>
            <p:cNvSpPr>
              <a:spLocks/>
            </p:cNvSpPr>
            <p:nvPr/>
          </p:nvSpPr>
          <p:spPr bwMode="gray">
            <a:xfrm>
              <a:off x="9787237" y="3891283"/>
              <a:ext cx="79375" cy="77787"/>
            </a:xfrm>
            <a:custGeom>
              <a:avLst/>
              <a:gdLst>
                <a:gd name="T0" fmla="*/ 9 w 58"/>
                <a:gd name="T1" fmla="*/ 57 h 57"/>
                <a:gd name="T2" fmla="*/ 3 w 58"/>
                <a:gd name="T3" fmla="*/ 55 h 57"/>
                <a:gd name="T4" fmla="*/ 3 w 58"/>
                <a:gd name="T5" fmla="*/ 44 h 57"/>
                <a:gd name="T6" fmla="*/ 44 w 58"/>
                <a:gd name="T7" fmla="*/ 3 h 57"/>
                <a:gd name="T8" fmla="*/ 55 w 58"/>
                <a:gd name="T9" fmla="*/ 3 h 57"/>
                <a:gd name="T10" fmla="*/ 55 w 58"/>
                <a:gd name="T11" fmla="*/ 14 h 57"/>
                <a:gd name="T12" fmla="*/ 15 w 58"/>
                <a:gd name="T13" fmla="*/ 55 h 57"/>
                <a:gd name="T14" fmla="*/ 9 w 5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57">
                  <a:moveTo>
                    <a:pt x="9" y="57"/>
                  </a:moveTo>
                  <a:cubicBezTo>
                    <a:pt x="7" y="57"/>
                    <a:pt x="5" y="56"/>
                    <a:pt x="3" y="55"/>
                  </a:cubicBezTo>
                  <a:cubicBezTo>
                    <a:pt x="0" y="52"/>
                    <a:pt x="0" y="47"/>
                    <a:pt x="3" y="44"/>
                  </a:cubicBezTo>
                  <a:cubicBezTo>
                    <a:pt x="44" y="3"/>
                    <a:pt x="44" y="3"/>
                    <a:pt x="44" y="3"/>
                  </a:cubicBezTo>
                  <a:cubicBezTo>
                    <a:pt x="47" y="0"/>
                    <a:pt x="52" y="0"/>
                    <a:pt x="55" y="3"/>
                  </a:cubicBezTo>
                  <a:cubicBezTo>
                    <a:pt x="58" y="6"/>
                    <a:pt x="58" y="11"/>
                    <a:pt x="55" y="14"/>
                  </a:cubicBezTo>
                  <a:cubicBezTo>
                    <a:pt x="15" y="55"/>
                    <a:pt x="15" y="55"/>
                    <a:pt x="15" y="55"/>
                  </a:cubicBezTo>
                  <a:cubicBezTo>
                    <a:pt x="13" y="56"/>
                    <a:pt x="11" y="57"/>
                    <a:pt x="9" y="5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9" name="Freeform 66"/>
            <p:cNvSpPr>
              <a:spLocks/>
            </p:cNvSpPr>
            <p:nvPr/>
          </p:nvSpPr>
          <p:spPr bwMode="gray">
            <a:xfrm>
              <a:off x="10168237" y="4270695"/>
              <a:ext cx="153988" cy="150812"/>
            </a:xfrm>
            <a:custGeom>
              <a:avLst/>
              <a:gdLst>
                <a:gd name="T0" fmla="*/ 9 w 111"/>
                <a:gd name="T1" fmla="*/ 110 h 110"/>
                <a:gd name="T2" fmla="*/ 3 w 111"/>
                <a:gd name="T3" fmla="*/ 108 h 110"/>
                <a:gd name="T4" fmla="*/ 3 w 111"/>
                <a:gd name="T5" fmla="*/ 96 h 110"/>
                <a:gd name="T6" fmla="*/ 96 w 111"/>
                <a:gd name="T7" fmla="*/ 3 h 110"/>
                <a:gd name="T8" fmla="*/ 108 w 111"/>
                <a:gd name="T9" fmla="*/ 3 h 110"/>
                <a:gd name="T10" fmla="*/ 108 w 111"/>
                <a:gd name="T11" fmla="*/ 15 h 110"/>
                <a:gd name="T12" fmla="*/ 15 w 111"/>
                <a:gd name="T13" fmla="*/ 108 h 110"/>
                <a:gd name="T14" fmla="*/ 9 w 111"/>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0">
                  <a:moveTo>
                    <a:pt x="9" y="110"/>
                  </a:moveTo>
                  <a:cubicBezTo>
                    <a:pt x="7" y="110"/>
                    <a:pt x="5" y="109"/>
                    <a:pt x="3" y="108"/>
                  </a:cubicBezTo>
                  <a:cubicBezTo>
                    <a:pt x="0" y="104"/>
                    <a:pt x="0" y="99"/>
                    <a:pt x="3" y="96"/>
                  </a:cubicBezTo>
                  <a:cubicBezTo>
                    <a:pt x="96" y="3"/>
                    <a:pt x="96" y="3"/>
                    <a:pt x="96" y="3"/>
                  </a:cubicBezTo>
                  <a:cubicBezTo>
                    <a:pt x="100" y="0"/>
                    <a:pt x="105" y="0"/>
                    <a:pt x="108" y="3"/>
                  </a:cubicBezTo>
                  <a:cubicBezTo>
                    <a:pt x="111" y="6"/>
                    <a:pt x="111" y="11"/>
                    <a:pt x="108" y="15"/>
                  </a:cubicBezTo>
                  <a:cubicBezTo>
                    <a:pt x="15" y="108"/>
                    <a:pt x="15" y="108"/>
                    <a:pt x="15" y="108"/>
                  </a:cubicBezTo>
                  <a:cubicBezTo>
                    <a:pt x="13" y="109"/>
                    <a:pt x="11" y="110"/>
                    <a:pt x="9" y="11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0" name="Freeform 67"/>
            <p:cNvSpPr>
              <a:spLocks/>
            </p:cNvSpPr>
            <p:nvPr/>
          </p:nvSpPr>
          <p:spPr bwMode="gray">
            <a:xfrm>
              <a:off x="10269837" y="4296095"/>
              <a:ext cx="982663" cy="944562"/>
            </a:xfrm>
            <a:custGeom>
              <a:avLst/>
              <a:gdLst>
                <a:gd name="T0" fmla="*/ 619 w 619"/>
                <a:gd name="T1" fmla="*/ 589 h 595"/>
                <a:gd name="T2" fmla="*/ 613 w 619"/>
                <a:gd name="T3" fmla="*/ 595 h 595"/>
                <a:gd name="T4" fmla="*/ 0 w 619"/>
                <a:gd name="T5" fmla="*/ 26 h 595"/>
                <a:gd name="T6" fmla="*/ 27 w 619"/>
                <a:gd name="T7" fmla="*/ 0 h 595"/>
                <a:gd name="T8" fmla="*/ 619 w 619"/>
                <a:gd name="T9" fmla="*/ 589 h 595"/>
              </a:gdLst>
              <a:ahLst/>
              <a:cxnLst>
                <a:cxn ang="0">
                  <a:pos x="T0" y="T1"/>
                </a:cxn>
                <a:cxn ang="0">
                  <a:pos x="T2" y="T3"/>
                </a:cxn>
                <a:cxn ang="0">
                  <a:pos x="T4" y="T5"/>
                </a:cxn>
                <a:cxn ang="0">
                  <a:pos x="T6" y="T7"/>
                </a:cxn>
                <a:cxn ang="0">
                  <a:pos x="T8" y="T9"/>
                </a:cxn>
              </a:cxnLst>
              <a:rect l="0" t="0" r="r" b="b"/>
              <a:pathLst>
                <a:path w="619" h="595">
                  <a:moveTo>
                    <a:pt x="619" y="589"/>
                  </a:moveTo>
                  <a:lnTo>
                    <a:pt x="613" y="595"/>
                  </a:lnTo>
                  <a:lnTo>
                    <a:pt x="0" y="26"/>
                  </a:lnTo>
                  <a:lnTo>
                    <a:pt x="27" y="0"/>
                  </a:lnTo>
                  <a:lnTo>
                    <a:pt x="619" y="589"/>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1" name="Freeform 68"/>
            <p:cNvSpPr>
              <a:spLocks/>
            </p:cNvSpPr>
            <p:nvPr/>
          </p:nvSpPr>
          <p:spPr bwMode="gray">
            <a:xfrm>
              <a:off x="10193637" y="4370708"/>
              <a:ext cx="949325" cy="976312"/>
            </a:xfrm>
            <a:custGeom>
              <a:avLst/>
              <a:gdLst>
                <a:gd name="T0" fmla="*/ 592 w 598"/>
                <a:gd name="T1" fmla="*/ 615 h 615"/>
                <a:gd name="T2" fmla="*/ 598 w 598"/>
                <a:gd name="T3" fmla="*/ 610 h 615"/>
                <a:gd name="T4" fmla="*/ 27 w 598"/>
                <a:gd name="T5" fmla="*/ 0 h 615"/>
                <a:gd name="T6" fmla="*/ 0 w 598"/>
                <a:gd name="T7" fmla="*/ 27 h 615"/>
                <a:gd name="T8" fmla="*/ 592 w 598"/>
                <a:gd name="T9" fmla="*/ 615 h 615"/>
              </a:gdLst>
              <a:ahLst/>
              <a:cxnLst>
                <a:cxn ang="0">
                  <a:pos x="T0" y="T1"/>
                </a:cxn>
                <a:cxn ang="0">
                  <a:pos x="T2" y="T3"/>
                </a:cxn>
                <a:cxn ang="0">
                  <a:pos x="T4" y="T5"/>
                </a:cxn>
                <a:cxn ang="0">
                  <a:pos x="T6" y="T7"/>
                </a:cxn>
                <a:cxn ang="0">
                  <a:pos x="T8" y="T9"/>
                </a:cxn>
              </a:cxnLst>
              <a:rect l="0" t="0" r="r" b="b"/>
              <a:pathLst>
                <a:path w="598" h="615">
                  <a:moveTo>
                    <a:pt x="592" y="615"/>
                  </a:moveTo>
                  <a:lnTo>
                    <a:pt x="598" y="610"/>
                  </a:lnTo>
                  <a:lnTo>
                    <a:pt x="27" y="0"/>
                  </a:lnTo>
                  <a:lnTo>
                    <a:pt x="0" y="27"/>
                  </a:lnTo>
                  <a:lnTo>
                    <a:pt x="592" y="61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2" name="Freeform 69"/>
            <p:cNvSpPr>
              <a:spLocks/>
            </p:cNvSpPr>
            <p:nvPr/>
          </p:nvSpPr>
          <p:spPr bwMode="gray">
            <a:xfrm>
              <a:off x="10615912" y="5231133"/>
              <a:ext cx="665163" cy="93662"/>
            </a:xfrm>
            <a:custGeom>
              <a:avLst/>
              <a:gdLst>
                <a:gd name="T0" fmla="*/ 481 w 481"/>
                <a:gd name="T1" fmla="*/ 14 h 69"/>
                <a:gd name="T2" fmla="*/ 467 w 481"/>
                <a:gd name="T3" fmla="*/ 0 h 69"/>
                <a:gd name="T4" fmla="*/ 15 w 481"/>
                <a:gd name="T5" fmla="*/ 0 h 69"/>
                <a:gd name="T6" fmla="*/ 0 w 481"/>
                <a:gd name="T7" fmla="*/ 14 h 69"/>
                <a:gd name="T8" fmla="*/ 0 w 481"/>
                <a:gd name="T9" fmla="*/ 55 h 69"/>
                <a:gd name="T10" fmla="*/ 15 w 481"/>
                <a:gd name="T11" fmla="*/ 69 h 69"/>
                <a:gd name="T12" fmla="*/ 467 w 481"/>
                <a:gd name="T13" fmla="*/ 69 h 69"/>
                <a:gd name="T14" fmla="*/ 481 w 481"/>
                <a:gd name="T15" fmla="*/ 55 h 69"/>
                <a:gd name="T16" fmla="*/ 481 w 481"/>
                <a:gd name="T17" fmla="*/ 1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69">
                  <a:moveTo>
                    <a:pt x="481" y="14"/>
                  </a:moveTo>
                  <a:cubicBezTo>
                    <a:pt x="481" y="6"/>
                    <a:pt x="475" y="0"/>
                    <a:pt x="467" y="0"/>
                  </a:cubicBezTo>
                  <a:cubicBezTo>
                    <a:pt x="15" y="0"/>
                    <a:pt x="15" y="0"/>
                    <a:pt x="15" y="0"/>
                  </a:cubicBezTo>
                  <a:cubicBezTo>
                    <a:pt x="7" y="0"/>
                    <a:pt x="0" y="6"/>
                    <a:pt x="0" y="14"/>
                  </a:cubicBezTo>
                  <a:cubicBezTo>
                    <a:pt x="0" y="55"/>
                    <a:pt x="0" y="55"/>
                    <a:pt x="0" y="55"/>
                  </a:cubicBezTo>
                  <a:cubicBezTo>
                    <a:pt x="0" y="63"/>
                    <a:pt x="7" y="69"/>
                    <a:pt x="15" y="69"/>
                  </a:cubicBezTo>
                  <a:cubicBezTo>
                    <a:pt x="467" y="69"/>
                    <a:pt x="467" y="69"/>
                    <a:pt x="467" y="69"/>
                  </a:cubicBezTo>
                  <a:cubicBezTo>
                    <a:pt x="475" y="69"/>
                    <a:pt x="481" y="63"/>
                    <a:pt x="481" y="55"/>
                  </a:cubicBezTo>
                  <a:lnTo>
                    <a:pt x="481" y="1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3" name="Oval 70"/>
            <p:cNvSpPr>
              <a:spLocks noChangeArrowheads="1"/>
            </p:cNvSpPr>
            <p:nvPr/>
          </p:nvSpPr>
          <p:spPr bwMode="gray">
            <a:xfrm>
              <a:off x="103127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4" name="Oval 71"/>
            <p:cNvSpPr>
              <a:spLocks noChangeArrowheads="1"/>
            </p:cNvSpPr>
            <p:nvPr/>
          </p:nvSpPr>
          <p:spPr bwMode="gray">
            <a:xfrm>
              <a:off x="10695287"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5" name="Oval 72"/>
            <p:cNvSpPr>
              <a:spLocks noChangeArrowheads="1"/>
            </p:cNvSpPr>
            <p:nvPr/>
          </p:nvSpPr>
          <p:spPr bwMode="gray">
            <a:xfrm>
              <a:off x="109858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6" name="Freeform 73"/>
            <p:cNvSpPr>
              <a:spLocks/>
            </p:cNvSpPr>
            <p:nvPr/>
          </p:nvSpPr>
          <p:spPr bwMode="gray">
            <a:xfrm>
              <a:off x="10176175" y="5042220"/>
              <a:ext cx="341313" cy="404812"/>
            </a:xfrm>
            <a:custGeom>
              <a:avLst/>
              <a:gdLst>
                <a:gd name="T0" fmla="*/ 247 w 247"/>
                <a:gd name="T1" fmla="*/ 0 h 295"/>
                <a:gd name="T2" fmla="*/ 66 w 247"/>
                <a:gd name="T3" fmla="*/ 0 h 295"/>
                <a:gd name="T4" fmla="*/ 16 w 247"/>
                <a:gd name="T5" fmla="*/ 295 h 295"/>
                <a:gd name="T6" fmla="*/ 197 w 247"/>
                <a:gd name="T7" fmla="*/ 295 h 295"/>
                <a:gd name="T8" fmla="*/ 247 w 247"/>
                <a:gd name="T9" fmla="*/ 0 h 295"/>
              </a:gdLst>
              <a:ahLst/>
              <a:cxnLst>
                <a:cxn ang="0">
                  <a:pos x="T0" y="T1"/>
                </a:cxn>
                <a:cxn ang="0">
                  <a:pos x="T2" y="T3"/>
                </a:cxn>
                <a:cxn ang="0">
                  <a:pos x="T4" y="T5"/>
                </a:cxn>
                <a:cxn ang="0">
                  <a:pos x="T6" y="T7"/>
                </a:cxn>
                <a:cxn ang="0">
                  <a:pos x="T8" y="T9"/>
                </a:cxn>
              </a:cxnLst>
              <a:rect l="0" t="0" r="r" b="b"/>
              <a:pathLst>
                <a:path w="247" h="295">
                  <a:moveTo>
                    <a:pt x="247" y="0"/>
                  </a:moveTo>
                  <a:cubicBezTo>
                    <a:pt x="193" y="0"/>
                    <a:pt x="97" y="0"/>
                    <a:pt x="66" y="0"/>
                  </a:cubicBezTo>
                  <a:cubicBezTo>
                    <a:pt x="0" y="76"/>
                    <a:pt x="16" y="295"/>
                    <a:pt x="16" y="295"/>
                  </a:cubicBezTo>
                  <a:cubicBezTo>
                    <a:pt x="197" y="295"/>
                    <a:pt x="197" y="295"/>
                    <a:pt x="197" y="295"/>
                  </a:cubicBezTo>
                  <a:cubicBezTo>
                    <a:pt x="197" y="295"/>
                    <a:pt x="181" y="76"/>
                    <a:pt x="247" y="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7" name="Freeform 74"/>
            <p:cNvSpPr>
              <a:spLocks/>
            </p:cNvSpPr>
            <p:nvPr/>
          </p:nvSpPr>
          <p:spPr bwMode="gray">
            <a:xfrm>
              <a:off x="10727037" y="5324795"/>
              <a:ext cx="3175" cy="1587"/>
            </a:xfrm>
            <a:custGeom>
              <a:avLst/>
              <a:gdLst>
                <a:gd name="T0" fmla="*/ 0 w 2"/>
                <a:gd name="T1" fmla="*/ 1 h 1"/>
                <a:gd name="T2" fmla="*/ 2 w 2"/>
                <a:gd name="T3" fmla="*/ 0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0"/>
                    <a:pt x="2" y="0"/>
                    <a:pt x="2" y="0"/>
                  </a:cubicBezTo>
                  <a:cubicBezTo>
                    <a:pt x="0" y="0"/>
                    <a:pt x="0" y="0"/>
                    <a:pt x="0" y="0"/>
                  </a:cubicBezTo>
                  <a:lnTo>
                    <a:pt x="0" y="1"/>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8" name="Freeform 75"/>
            <p:cNvSpPr>
              <a:spLocks/>
            </p:cNvSpPr>
            <p:nvPr/>
          </p:nvSpPr>
          <p:spPr bwMode="gray">
            <a:xfrm>
              <a:off x="10512725" y="5324795"/>
              <a:ext cx="3175" cy="1587"/>
            </a:xfrm>
            <a:custGeom>
              <a:avLst/>
              <a:gdLst>
                <a:gd name="T0" fmla="*/ 0 w 3"/>
                <a:gd name="T1" fmla="*/ 1 h 1"/>
                <a:gd name="T2" fmla="*/ 3 w 3"/>
                <a:gd name="T3" fmla="*/ 0 h 1"/>
                <a:gd name="T4" fmla="*/ 0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1" y="0"/>
                    <a:pt x="2" y="0"/>
                    <a:pt x="3" y="0"/>
                  </a:cubicBezTo>
                  <a:cubicBezTo>
                    <a:pt x="0" y="0"/>
                    <a:pt x="0" y="0"/>
                    <a:pt x="0" y="0"/>
                  </a:cubicBezTo>
                  <a:lnTo>
                    <a:pt x="0" y="1"/>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9" name="Freeform 76"/>
            <p:cNvSpPr>
              <a:spLocks/>
            </p:cNvSpPr>
            <p:nvPr/>
          </p:nvSpPr>
          <p:spPr bwMode="gray">
            <a:xfrm>
              <a:off x="10176175" y="5042220"/>
              <a:ext cx="127000" cy="404812"/>
            </a:xfrm>
            <a:custGeom>
              <a:avLst/>
              <a:gdLst>
                <a:gd name="T0" fmla="*/ 92 w 92"/>
                <a:gd name="T1" fmla="*/ 0 h 295"/>
                <a:gd name="T2" fmla="*/ 66 w 92"/>
                <a:gd name="T3" fmla="*/ 0 h 295"/>
                <a:gd name="T4" fmla="*/ 16 w 92"/>
                <a:gd name="T5" fmla="*/ 295 h 295"/>
                <a:gd name="T6" fmla="*/ 42 w 92"/>
                <a:gd name="T7" fmla="*/ 295 h 295"/>
                <a:gd name="T8" fmla="*/ 92 w 92"/>
                <a:gd name="T9" fmla="*/ 0 h 295"/>
              </a:gdLst>
              <a:ahLst/>
              <a:cxnLst>
                <a:cxn ang="0">
                  <a:pos x="T0" y="T1"/>
                </a:cxn>
                <a:cxn ang="0">
                  <a:pos x="T2" y="T3"/>
                </a:cxn>
                <a:cxn ang="0">
                  <a:pos x="T4" y="T5"/>
                </a:cxn>
                <a:cxn ang="0">
                  <a:pos x="T6" y="T7"/>
                </a:cxn>
                <a:cxn ang="0">
                  <a:pos x="T8" y="T9"/>
                </a:cxn>
              </a:cxnLst>
              <a:rect l="0" t="0" r="r" b="b"/>
              <a:pathLst>
                <a:path w="92" h="295">
                  <a:moveTo>
                    <a:pt x="92" y="0"/>
                  </a:moveTo>
                  <a:cubicBezTo>
                    <a:pt x="82" y="0"/>
                    <a:pt x="73" y="0"/>
                    <a:pt x="66" y="0"/>
                  </a:cubicBezTo>
                  <a:cubicBezTo>
                    <a:pt x="0" y="76"/>
                    <a:pt x="16" y="295"/>
                    <a:pt x="16" y="295"/>
                  </a:cubicBezTo>
                  <a:cubicBezTo>
                    <a:pt x="42" y="295"/>
                    <a:pt x="42" y="295"/>
                    <a:pt x="42" y="295"/>
                  </a:cubicBezTo>
                  <a:cubicBezTo>
                    <a:pt x="42" y="295"/>
                    <a:pt x="26" y="76"/>
                    <a:pt x="92" y="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0" name="Rectangle 77"/>
            <p:cNvSpPr>
              <a:spLocks noChangeArrowheads="1"/>
            </p:cNvSpPr>
            <p:nvPr/>
          </p:nvSpPr>
          <p:spPr bwMode="gray">
            <a:xfrm>
              <a:off x="9574512" y="3729358"/>
              <a:ext cx="22225" cy="69373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1" name="Freeform 78"/>
            <p:cNvSpPr>
              <a:spLocks/>
            </p:cNvSpPr>
            <p:nvPr/>
          </p:nvSpPr>
          <p:spPr bwMode="gray">
            <a:xfrm>
              <a:off x="10393662" y="5042220"/>
              <a:ext cx="906463" cy="404812"/>
            </a:xfrm>
            <a:custGeom>
              <a:avLst/>
              <a:gdLst>
                <a:gd name="T0" fmla="*/ 642 w 656"/>
                <a:gd name="T1" fmla="*/ 206 h 295"/>
                <a:gd name="T2" fmla="*/ 219 w 656"/>
                <a:gd name="T3" fmla="*/ 206 h 295"/>
                <a:gd name="T4" fmla="*/ 217 w 656"/>
                <a:gd name="T5" fmla="*/ 207 h 295"/>
                <a:gd name="T6" fmla="*/ 217 w 656"/>
                <a:gd name="T7" fmla="*/ 0 h 295"/>
                <a:gd name="T8" fmla="*/ 66 w 656"/>
                <a:gd name="T9" fmla="*/ 0 h 295"/>
                <a:gd name="T10" fmla="*/ 16 w 656"/>
                <a:gd name="T11" fmla="*/ 295 h 295"/>
                <a:gd name="T12" fmla="*/ 642 w 656"/>
                <a:gd name="T13" fmla="*/ 295 h 295"/>
                <a:gd name="T14" fmla="*/ 656 w 656"/>
                <a:gd name="T15" fmla="*/ 281 h 295"/>
                <a:gd name="T16" fmla="*/ 656 w 656"/>
                <a:gd name="T17" fmla="*/ 221 h 295"/>
                <a:gd name="T18" fmla="*/ 642 w 656"/>
                <a:gd name="T19" fmla="*/ 20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6" h="295">
                  <a:moveTo>
                    <a:pt x="642" y="206"/>
                  </a:moveTo>
                  <a:cubicBezTo>
                    <a:pt x="219" y="206"/>
                    <a:pt x="219" y="206"/>
                    <a:pt x="219" y="206"/>
                  </a:cubicBezTo>
                  <a:cubicBezTo>
                    <a:pt x="219" y="206"/>
                    <a:pt x="218" y="206"/>
                    <a:pt x="217" y="207"/>
                  </a:cubicBezTo>
                  <a:cubicBezTo>
                    <a:pt x="217" y="0"/>
                    <a:pt x="217" y="0"/>
                    <a:pt x="217" y="0"/>
                  </a:cubicBezTo>
                  <a:cubicBezTo>
                    <a:pt x="217" y="0"/>
                    <a:pt x="119" y="0"/>
                    <a:pt x="66" y="0"/>
                  </a:cubicBezTo>
                  <a:cubicBezTo>
                    <a:pt x="0" y="76"/>
                    <a:pt x="16" y="295"/>
                    <a:pt x="16" y="295"/>
                  </a:cubicBezTo>
                  <a:cubicBezTo>
                    <a:pt x="642" y="295"/>
                    <a:pt x="642" y="295"/>
                    <a:pt x="642" y="295"/>
                  </a:cubicBezTo>
                  <a:cubicBezTo>
                    <a:pt x="650" y="295"/>
                    <a:pt x="656" y="289"/>
                    <a:pt x="656" y="281"/>
                  </a:cubicBezTo>
                  <a:cubicBezTo>
                    <a:pt x="656" y="221"/>
                    <a:pt x="656" y="221"/>
                    <a:pt x="656" y="221"/>
                  </a:cubicBezTo>
                  <a:cubicBezTo>
                    <a:pt x="656" y="213"/>
                    <a:pt x="650" y="206"/>
                    <a:pt x="642" y="206"/>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2" name="Freeform 79"/>
            <p:cNvSpPr>
              <a:spLocks/>
            </p:cNvSpPr>
            <p:nvPr/>
          </p:nvSpPr>
          <p:spPr bwMode="gray">
            <a:xfrm>
              <a:off x="10393662" y="5042220"/>
              <a:ext cx="300038" cy="404812"/>
            </a:xfrm>
            <a:custGeom>
              <a:avLst/>
              <a:gdLst>
                <a:gd name="T0" fmla="*/ 81 w 217"/>
                <a:gd name="T1" fmla="*/ 15 h 295"/>
                <a:gd name="T2" fmla="*/ 217 w 217"/>
                <a:gd name="T3" fmla="*/ 15 h 295"/>
                <a:gd name="T4" fmla="*/ 217 w 217"/>
                <a:gd name="T5" fmla="*/ 0 h 295"/>
                <a:gd name="T6" fmla="*/ 66 w 217"/>
                <a:gd name="T7" fmla="*/ 0 h 295"/>
                <a:gd name="T8" fmla="*/ 16 w 217"/>
                <a:gd name="T9" fmla="*/ 295 h 295"/>
                <a:gd name="T10" fmla="*/ 30 w 217"/>
                <a:gd name="T11" fmla="*/ 295 h 295"/>
                <a:gd name="T12" fmla="*/ 81 w 217"/>
                <a:gd name="T13" fmla="*/ 15 h 295"/>
              </a:gdLst>
              <a:ahLst/>
              <a:cxnLst>
                <a:cxn ang="0">
                  <a:pos x="T0" y="T1"/>
                </a:cxn>
                <a:cxn ang="0">
                  <a:pos x="T2" y="T3"/>
                </a:cxn>
                <a:cxn ang="0">
                  <a:pos x="T4" y="T5"/>
                </a:cxn>
                <a:cxn ang="0">
                  <a:pos x="T6" y="T7"/>
                </a:cxn>
                <a:cxn ang="0">
                  <a:pos x="T8" y="T9"/>
                </a:cxn>
                <a:cxn ang="0">
                  <a:pos x="T10" y="T11"/>
                </a:cxn>
                <a:cxn ang="0">
                  <a:pos x="T12" y="T13"/>
                </a:cxn>
              </a:cxnLst>
              <a:rect l="0" t="0" r="r" b="b"/>
              <a:pathLst>
                <a:path w="217" h="295">
                  <a:moveTo>
                    <a:pt x="81" y="15"/>
                  </a:moveTo>
                  <a:cubicBezTo>
                    <a:pt x="122" y="15"/>
                    <a:pt x="188" y="15"/>
                    <a:pt x="217" y="15"/>
                  </a:cubicBezTo>
                  <a:cubicBezTo>
                    <a:pt x="217" y="0"/>
                    <a:pt x="217" y="0"/>
                    <a:pt x="217" y="0"/>
                  </a:cubicBezTo>
                  <a:cubicBezTo>
                    <a:pt x="217" y="0"/>
                    <a:pt x="119" y="0"/>
                    <a:pt x="66" y="0"/>
                  </a:cubicBezTo>
                  <a:cubicBezTo>
                    <a:pt x="0" y="76"/>
                    <a:pt x="16" y="295"/>
                    <a:pt x="16" y="295"/>
                  </a:cubicBezTo>
                  <a:cubicBezTo>
                    <a:pt x="30" y="295"/>
                    <a:pt x="30" y="295"/>
                    <a:pt x="30" y="295"/>
                  </a:cubicBezTo>
                  <a:cubicBezTo>
                    <a:pt x="28" y="244"/>
                    <a:pt x="25" y="79"/>
                    <a:pt x="81" y="15"/>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3" name="Freeform 80"/>
            <p:cNvSpPr>
              <a:spLocks/>
            </p:cNvSpPr>
            <p:nvPr/>
          </p:nvSpPr>
          <p:spPr bwMode="gray">
            <a:xfrm>
              <a:off x="10414300" y="54279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4" name="Freeform 81"/>
            <p:cNvSpPr>
              <a:spLocks/>
            </p:cNvSpPr>
            <p:nvPr/>
          </p:nvSpPr>
          <p:spPr bwMode="gray">
            <a:xfrm>
              <a:off x="10414300" y="5432745"/>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5" name="Freeform 82"/>
            <p:cNvSpPr>
              <a:spLocks/>
            </p:cNvSpPr>
            <p:nvPr/>
          </p:nvSpPr>
          <p:spPr bwMode="gray">
            <a:xfrm>
              <a:off x="10414300" y="54406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6" name="Freeform 83"/>
            <p:cNvSpPr>
              <a:spLocks/>
            </p:cNvSpPr>
            <p:nvPr/>
          </p:nvSpPr>
          <p:spPr bwMode="gray">
            <a:xfrm>
              <a:off x="10433350" y="5324795"/>
              <a:ext cx="866775" cy="122237"/>
            </a:xfrm>
            <a:custGeom>
              <a:avLst/>
              <a:gdLst>
                <a:gd name="T0" fmla="*/ 613 w 627"/>
                <a:gd name="T1" fmla="*/ 0 h 89"/>
                <a:gd name="T2" fmla="*/ 613 w 627"/>
                <a:gd name="T3" fmla="*/ 56 h 89"/>
                <a:gd name="T4" fmla="*/ 599 w 627"/>
                <a:gd name="T5" fmla="*/ 71 h 89"/>
                <a:gd name="T6" fmla="*/ 0 w 627"/>
                <a:gd name="T7" fmla="*/ 71 h 89"/>
                <a:gd name="T8" fmla="*/ 1 w 627"/>
                <a:gd name="T9" fmla="*/ 89 h 89"/>
                <a:gd name="T10" fmla="*/ 613 w 627"/>
                <a:gd name="T11" fmla="*/ 89 h 89"/>
                <a:gd name="T12" fmla="*/ 627 w 627"/>
                <a:gd name="T13" fmla="*/ 75 h 89"/>
                <a:gd name="T14" fmla="*/ 627 w 627"/>
                <a:gd name="T15" fmla="*/ 15 h 89"/>
                <a:gd name="T16" fmla="*/ 613 w 627"/>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89">
                  <a:moveTo>
                    <a:pt x="613" y="0"/>
                  </a:moveTo>
                  <a:cubicBezTo>
                    <a:pt x="613" y="56"/>
                    <a:pt x="613" y="56"/>
                    <a:pt x="613" y="56"/>
                  </a:cubicBezTo>
                  <a:cubicBezTo>
                    <a:pt x="613" y="64"/>
                    <a:pt x="607" y="71"/>
                    <a:pt x="599" y="71"/>
                  </a:cubicBezTo>
                  <a:cubicBezTo>
                    <a:pt x="0" y="71"/>
                    <a:pt x="0" y="71"/>
                    <a:pt x="0" y="71"/>
                  </a:cubicBezTo>
                  <a:cubicBezTo>
                    <a:pt x="0" y="78"/>
                    <a:pt x="1" y="84"/>
                    <a:pt x="1" y="89"/>
                  </a:cubicBezTo>
                  <a:cubicBezTo>
                    <a:pt x="613" y="89"/>
                    <a:pt x="613" y="89"/>
                    <a:pt x="613" y="89"/>
                  </a:cubicBezTo>
                  <a:cubicBezTo>
                    <a:pt x="621" y="89"/>
                    <a:pt x="627" y="83"/>
                    <a:pt x="627" y="75"/>
                  </a:cubicBezTo>
                  <a:cubicBezTo>
                    <a:pt x="627" y="15"/>
                    <a:pt x="627" y="15"/>
                    <a:pt x="627" y="15"/>
                  </a:cubicBezTo>
                  <a:cubicBezTo>
                    <a:pt x="627" y="7"/>
                    <a:pt x="621" y="1"/>
                    <a:pt x="613" y="0"/>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7" name="Freeform 84"/>
            <p:cNvSpPr>
              <a:spLocks/>
            </p:cNvSpPr>
            <p:nvPr/>
          </p:nvSpPr>
          <p:spPr bwMode="gray">
            <a:xfrm>
              <a:off x="10452400" y="5086670"/>
              <a:ext cx="203200" cy="238125"/>
            </a:xfrm>
            <a:custGeom>
              <a:avLst/>
              <a:gdLst>
                <a:gd name="T0" fmla="*/ 146 w 146"/>
                <a:gd name="T1" fmla="*/ 174 h 174"/>
                <a:gd name="T2" fmla="*/ 146 w 146"/>
                <a:gd name="T3" fmla="*/ 0 h 174"/>
                <a:gd name="T4" fmla="*/ 40 w 146"/>
                <a:gd name="T5" fmla="*/ 0 h 174"/>
                <a:gd name="T6" fmla="*/ 0 w 146"/>
                <a:gd name="T7" fmla="*/ 174 h 174"/>
                <a:gd name="T8" fmla="*/ 146 w 146"/>
                <a:gd name="T9" fmla="*/ 174 h 174"/>
              </a:gdLst>
              <a:ahLst/>
              <a:cxnLst>
                <a:cxn ang="0">
                  <a:pos x="T0" y="T1"/>
                </a:cxn>
                <a:cxn ang="0">
                  <a:pos x="T2" y="T3"/>
                </a:cxn>
                <a:cxn ang="0">
                  <a:pos x="T4" y="T5"/>
                </a:cxn>
                <a:cxn ang="0">
                  <a:pos x="T6" y="T7"/>
                </a:cxn>
                <a:cxn ang="0">
                  <a:pos x="T8" y="T9"/>
                </a:cxn>
              </a:cxnLst>
              <a:rect l="0" t="0" r="r" b="b"/>
              <a:pathLst>
                <a:path w="146" h="174">
                  <a:moveTo>
                    <a:pt x="146" y="174"/>
                  </a:moveTo>
                  <a:cubicBezTo>
                    <a:pt x="146" y="0"/>
                    <a:pt x="146" y="0"/>
                    <a:pt x="146" y="0"/>
                  </a:cubicBezTo>
                  <a:cubicBezTo>
                    <a:pt x="146" y="0"/>
                    <a:pt x="82" y="0"/>
                    <a:pt x="40" y="0"/>
                  </a:cubicBezTo>
                  <a:cubicBezTo>
                    <a:pt x="8" y="38"/>
                    <a:pt x="0" y="119"/>
                    <a:pt x="0" y="174"/>
                  </a:cubicBezTo>
                  <a:lnTo>
                    <a:pt x="146" y="17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8" name="Freeform 85"/>
            <p:cNvSpPr>
              <a:spLocks/>
            </p:cNvSpPr>
            <p:nvPr/>
          </p:nvSpPr>
          <p:spPr bwMode="gray">
            <a:xfrm>
              <a:off x="10452400" y="5086670"/>
              <a:ext cx="203200" cy="238125"/>
            </a:xfrm>
            <a:custGeom>
              <a:avLst/>
              <a:gdLst>
                <a:gd name="T0" fmla="*/ 146 w 146"/>
                <a:gd name="T1" fmla="*/ 174 h 174"/>
                <a:gd name="T2" fmla="*/ 40 w 146"/>
                <a:gd name="T3" fmla="*/ 0 h 174"/>
                <a:gd name="T4" fmla="*/ 0 w 146"/>
                <a:gd name="T5" fmla="*/ 174 h 174"/>
                <a:gd name="T6" fmla="*/ 146 w 146"/>
                <a:gd name="T7" fmla="*/ 174 h 174"/>
              </a:gdLst>
              <a:ahLst/>
              <a:cxnLst>
                <a:cxn ang="0">
                  <a:pos x="T0" y="T1"/>
                </a:cxn>
                <a:cxn ang="0">
                  <a:pos x="T2" y="T3"/>
                </a:cxn>
                <a:cxn ang="0">
                  <a:pos x="T4" y="T5"/>
                </a:cxn>
                <a:cxn ang="0">
                  <a:pos x="T6" y="T7"/>
                </a:cxn>
              </a:cxnLst>
              <a:rect l="0" t="0" r="r" b="b"/>
              <a:pathLst>
                <a:path w="146" h="174">
                  <a:moveTo>
                    <a:pt x="146" y="174"/>
                  </a:moveTo>
                  <a:cubicBezTo>
                    <a:pt x="146" y="174"/>
                    <a:pt x="84" y="73"/>
                    <a:pt x="40" y="0"/>
                  </a:cubicBezTo>
                  <a:cubicBezTo>
                    <a:pt x="8" y="38"/>
                    <a:pt x="0" y="119"/>
                    <a:pt x="0" y="174"/>
                  </a:cubicBezTo>
                  <a:lnTo>
                    <a:pt x="146" y="174"/>
                  </a:ln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9" name="Oval 86"/>
            <p:cNvSpPr>
              <a:spLocks noChangeArrowheads="1"/>
            </p:cNvSpPr>
            <p:nvPr/>
          </p:nvSpPr>
          <p:spPr bwMode="gray">
            <a:xfrm>
              <a:off x="10458750" y="5353370"/>
              <a:ext cx="188913"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0" name="Oval 87"/>
            <p:cNvSpPr>
              <a:spLocks noChangeArrowheads="1"/>
            </p:cNvSpPr>
            <p:nvPr/>
          </p:nvSpPr>
          <p:spPr bwMode="gray">
            <a:xfrm>
              <a:off x="10503200" y="5396233"/>
              <a:ext cx="100013"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1" name="Oval 88"/>
            <p:cNvSpPr>
              <a:spLocks noChangeArrowheads="1"/>
            </p:cNvSpPr>
            <p:nvPr/>
          </p:nvSpPr>
          <p:spPr bwMode="gray">
            <a:xfrm>
              <a:off x="11041362" y="5353370"/>
              <a:ext cx="192088"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2" name="Oval 89"/>
            <p:cNvSpPr>
              <a:spLocks noChangeArrowheads="1"/>
            </p:cNvSpPr>
            <p:nvPr/>
          </p:nvSpPr>
          <p:spPr bwMode="gray">
            <a:xfrm>
              <a:off x="1083975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3" name="Freeform 90"/>
            <p:cNvSpPr>
              <a:spLocks/>
            </p:cNvSpPr>
            <p:nvPr/>
          </p:nvSpPr>
          <p:spPr bwMode="gray">
            <a:xfrm>
              <a:off x="10503200" y="5412108"/>
              <a:ext cx="85725" cy="87312"/>
            </a:xfrm>
            <a:custGeom>
              <a:avLst/>
              <a:gdLst>
                <a:gd name="T0" fmla="*/ 37 w 62"/>
                <a:gd name="T1" fmla="*/ 63 h 63"/>
                <a:gd name="T2" fmla="*/ 62 w 62"/>
                <a:gd name="T3" fmla="*/ 52 h 63"/>
                <a:gd name="T4" fmla="*/ 10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0" y="0"/>
                    <a:pt x="10" y="0"/>
                    <a:pt x="10"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4" name="Freeform 91"/>
            <p:cNvSpPr>
              <a:spLocks/>
            </p:cNvSpPr>
            <p:nvPr/>
          </p:nvSpPr>
          <p:spPr bwMode="gray">
            <a:xfrm>
              <a:off x="10241262" y="5359720"/>
              <a:ext cx="120650" cy="15875"/>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9"/>
                    <a:pt x="0" y="6"/>
                  </a:cubicBezTo>
                  <a:cubicBezTo>
                    <a:pt x="0" y="3"/>
                    <a:pt x="2" y="0"/>
                    <a:pt x="6" y="0"/>
                  </a:cubicBezTo>
                  <a:cubicBezTo>
                    <a:pt x="81" y="0"/>
                    <a:pt x="81" y="0"/>
                    <a:pt x="81" y="0"/>
                  </a:cubicBezTo>
                  <a:cubicBezTo>
                    <a:pt x="84" y="0"/>
                    <a:pt x="87" y="3"/>
                    <a:pt x="87" y="6"/>
                  </a:cubicBezTo>
                  <a:cubicBezTo>
                    <a:pt x="87" y="9"/>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5" name="Freeform 92"/>
            <p:cNvSpPr>
              <a:spLocks/>
            </p:cNvSpPr>
            <p:nvPr/>
          </p:nvSpPr>
          <p:spPr bwMode="gray">
            <a:xfrm>
              <a:off x="10241262" y="5396233"/>
              <a:ext cx="120650" cy="17462"/>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10"/>
                    <a:pt x="0" y="6"/>
                  </a:cubicBezTo>
                  <a:cubicBezTo>
                    <a:pt x="0" y="3"/>
                    <a:pt x="2" y="0"/>
                    <a:pt x="6" y="0"/>
                  </a:cubicBezTo>
                  <a:cubicBezTo>
                    <a:pt x="81" y="0"/>
                    <a:pt x="81" y="0"/>
                    <a:pt x="81" y="0"/>
                  </a:cubicBezTo>
                  <a:cubicBezTo>
                    <a:pt x="84" y="0"/>
                    <a:pt x="87" y="3"/>
                    <a:pt x="87" y="6"/>
                  </a:cubicBezTo>
                  <a:cubicBezTo>
                    <a:pt x="87" y="10"/>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6" name="Freeform 93"/>
            <p:cNvSpPr>
              <a:spLocks/>
            </p:cNvSpPr>
            <p:nvPr/>
          </p:nvSpPr>
          <p:spPr bwMode="gray">
            <a:xfrm>
              <a:off x="10209512" y="5086670"/>
              <a:ext cx="227013" cy="239712"/>
            </a:xfrm>
            <a:custGeom>
              <a:avLst/>
              <a:gdLst>
                <a:gd name="T0" fmla="*/ 31 w 164"/>
                <a:gd name="T1" fmla="*/ 0 h 175"/>
                <a:gd name="T2" fmla="*/ 0 w 164"/>
                <a:gd name="T3" fmla="*/ 175 h 175"/>
                <a:gd name="T4" fmla="*/ 133 w 164"/>
                <a:gd name="T5" fmla="*/ 175 h 175"/>
                <a:gd name="T6" fmla="*/ 164 w 164"/>
                <a:gd name="T7" fmla="*/ 0 h 175"/>
                <a:gd name="T8" fmla="*/ 31 w 164"/>
                <a:gd name="T9" fmla="*/ 0 h 175"/>
              </a:gdLst>
              <a:ahLst/>
              <a:cxnLst>
                <a:cxn ang="0">
                  <a:pos x="T0" y="T1"/>
                </a:cxn>
                <a:cxn ang="0">
                  <a:pos x="T2" y="T3"/>
                </a:cxn>
                <a:cxn ang="0">
                  <a:pos x="T4" y="T5"/>
                </a:cxn>
                <a:cxn ang="0">
                  <a:pos x="T6" y="T7"/>
                </a:cxn>
                <a:cxn ang="0">
                  <a:pos x="T8" y="T9"/>
                </a:cxn>
              </a:cxnLst>
              <a:rect l="0" t="0" r="r" b="b"/>
              <a:pathLst>
                <a:path w="164" h="175">
                  <a:moveTo>
                    <a:pt x="31" y="0"/>
                  </a:moveTo>
                  <a:cubicBezTo>
                    <a:pt x="9" y="49"/>
                    <a:pt x="1" y="119"/>
                    <a:pt x="0" y="175"/>
                  </a:cubicBezTo>
                  <a:cubicBezTo>
                    <a:pt x="133" y="175"/>
                    <a:pt x="133" y="175"/>
                    <a:pt x="133" y="175"/>
                  </a:cubicBezTo>
                  <a:cubicBezTo>
                    <a:pt x="134" y="119"/>
                    <a:pt x="142" y="49"/>
                    <a:pt x="164" y="0"/>
                  </a:cubicBezTo>
                  <a:lnTo>
                    <a:pt x="31"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7" name="Freeform 94"/>
            <p:cNvSpPr>
              <a:spLocks/>
            </p:cNvSpPr>
            <p:nvPr/>
          </p:nvSpPr>
          <p:spPr bwMode="gray">
            <a:xfrm>
              <a:off x="10209512" y="5086670"/>
              <a:ext cx="185738" cy="239712"/>
            </a:xfrm>
            <a:custGeom>
              <a:avLst/>
              <a:gdLst>
                <a:gd name="T0" fmla="*/ 31 w 134"/>
                <a:gd name="T1" fmla="*/ 0 h 175"/>
                <a:gd name="T2" fmla="*/ 0 w 134"/>
                <a:gd name="T3" fmla="*/ 175 h 175"/>
                <a:gd name="T4" fmla="*/ 133 w 134"/>
                <a:gd name="T5" fmla="*/ 175 h 175"/>
                <a:gd name="T6" fmla="*/ 31 w 134"/>
                <a:gd name="T7" fmla="*/ 0 h 175"/>
              </a:gdLst>
              <a:ahLst/>
              <a:cxnLst>
                <a:cxn ang="0">
                  <a:pos x="T0" y="T1"/>
                </a:cxn>
                <a:cxn ang="0">
                  <a:pos x="T2" y="T3"/>
                </a:cxn>
                <a:cxn ang="0">
                  <a:pos x="T4" y="T5"/>
                </a:cxn>
                <a:cxn ang="0">
                  <a:pos x="T6" y="T7"/>
                </a:cxn>
              </a:cxnLst>
              <a:rect l="0" t="0" r="r" b="b"/>
              <a:pathLst>
                <a:path w="134" h="175">
                  <a:moveTo>
                    <a:pt x="31" y="0"/>
                  </a:moveTo>
                  <a:cubicBezTo>
                    <a:pt x="9" y="49"/>
                    <a:pt x="1" y="119"/>
                    <a:pt x="0" y="175"/>
                  </a:cubicBezTo>
                  <a:cubicBezTo>
                    <a:pt x="133" y="175"/>
                    <a:pt x="133" y="175"/>
                    <a:pt x="133" y="175"/>
                  </a:cubicBezTo>
                  <a:cubicBezTo>
                    <a:pt x="134" y="119"/>
                    <a:pt x="31" y="0"/>
                    <a:pt x="31" y="0"/>
                  </a:cubicBez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8" name="Freeform 95"/>
            <p:cNvSpPr>
              <a:spLocks noEditPoints="1"/>
            </p:cNvSpPr>
            <p:nvPr/>
          </p:nvSpPr>
          <p:spPr bwMode="gray">
            <a:xfrm>
              <a:off x="9257012" y="4496120"/>
              <a:ext cx="280988" cy="279400"/>
            </a:xfrm>
            <a:custGeom>
              <a:avLst/>
              <a:gdLst>
                <a:gd name="T0" fmla="*/ 203 w 203"/>
                <a:gd name="T1" fmla="*/ 93 h 203"/>
                <a:gd name="T2" fmla="*/ 187 w 203"/>
                <a:gd name="T3" fmla="*/ 77 h 203"/>
                <a:gd name="T4" fmla="*/ 192 w 203"/>
                <a:gd name="T5" fmla="*/ 54 h 203"/>
                <a:gd name="T6" fmla="*/ 170 w 203"/>
                <a:gd name="T7" fmla="*/ 46 h 203"/>
                <a:gd name="T8" fmla="*/ 167 w 203"/>
                <a:gd name="T9" fmla="*/ 23 h 203"/>
                <a:gd name="T10" fmla="*/ 144 w 203"/>
                <a:gd name="T11" fmla="*/ 25 h 203"/>
                <a:gd name="T12" fmla="*/ 132 w 203"/>
                <a:gd name="T13" fmla="*/ 4 h 203"/>
                <a:gd name="T14" fmla="*/ 111 w 203"/>
                <a:gd name="T15" fmla="*/ 15 h 203"/>
                <a:gd name="T16" fmla="*/ 92 w 203"/>
                <a:gd name="T17" fmla="*/ 0 h 203"/>
                <a:gd name="T18" fmla="*/ 77 w 203"/>
                <a:gd name="T19" fmla="*/ 18 h 203"/>
                <a:gd name="T20" fmla="*/ 54 w 203"/>
                <a:gd name="T21" fmla="*/ 11 h 203"/>
                <a:gd name="T22" fmla="*/ 47 w 203"/>
                <a:gd name="T23" fmla="*/ 33 h 203"/>
                <a:gd name="T24" fmla="*/ 23 w 203"/>
                <a:gd name="T25" fmla="*/ 36 h 203"/>
                <a:gd name="T26" fmla="*/ 24 w 203"/>
                <a:gd name="T27" fmla="*/ 59 h 203"/>
                <a:gd name="T28" fmla="*/ 4 w 203"/>
                <a:gd name="T29" fmla="*/ 71 h 203"/>
                <a:gd name="T30" fmla="*/ 14 w 203"/>
                <a:gd name="T31" fmla="*/ 93 h 203"/>
                <a:gd name="T32" fmla="*/ 0 w 203"/>
                <a:gd name="T33" fmla="*/ 112 h 203"/>
                <a:gd name="T34" fmla="*/ 16 w 203"/>
                <a:gd name="T35" fmla="*/ 127 h 203"/>
                <a:gd name="T36" fmla="*/ 11 w 203"/>
                <a:gd name="T37" fmla="*/ 149 h 203"/>
                <a:gd name="T38" fmla="*/ 32 w 203"/>
                <a:gd name="T39" fmla="*/ 158 h 203"/>
                <a:gd name="T40" fmla="*/ 36 w 203"/>
                <a:gd name="T41" fmla="*/ 180 h 203"/>
                <a:gd name="T42" fmla="*/ 59 w 203"/>
                <a:gd name="T43" fmla="*/ 180 h 203"/>
                <a:gd name="T44" fmla="*/ 71 w 203"/>
                <a:gd name="T45" fmla="*/ 199 h 203"/>
                <a:gd name="T46" fmla="*/ 92 w 203"/>
                <a:gd name="T47" fmla="*/ 191 h 203"/>
                <a:gd name="T48" fmla="*/ 111 w 203"/>
                <a:gd name="T49" fmla="*/ 203 h 203"/>
                <a:gd name="T50" fmla="*/ 127 w 203"/>
                <a:gd name="T51" fmla="*/ 188 h 203"/>
                <a:gd name="T52" fmla="*/ 149 w 203"/>
                <a:gd name="T53" fmla="*/ 192 h 203"/>
                <a:gd name="T54" fmla="*/ 158 w 203"/>
                <a:gd name="T55" fmla="*/ 171 h 203"/>
                <a:gd name="T56" fmla="*/ 180 w 203"/>
                <a:gd name="T57" fmla="*/ 167 h 203"/>
                <a:gd name="T58" fmla="*/ 180 w 203"/>
                <a:gd name="T59" fmla="*/ 144 h 203"/>
                <a:gd name="T60" fmla="*/ 199 w 203"/>
                <a:gd name="T61" fmla="*/ 132 h 203"/>
                <a:gd name="T62" fmla="*/ 190 w 203"/>
                <a:gd name="T63" fmla="*/ 112 h 203"/>
                <a:gd name="T64" fmla="*/ 57 w 203"/>
                <a:gd name="T65" fmla="*/ 58 h 203"/>
                <a:gd name="T66" fmla="*/ 93 w 203"/>
                <a:gd name="T67" fmla="*/ 73 h 203"/>
                <a:gd name="T68" fmla="*/ 39 w 203"/>
                <a:gd name="T69" fmla="*/ 95 h 203"/>
                <a:gd name="T70" fmla="*/ 93 w 203"/>
                <a:gd name="T71" fmla="*/ 166 h 203"/>
                <a:gd name="T72" fmla="*/ 39 w 203"/>
                <a:gd name="T73" fmla="*/ 111 h 203"/>
                <a:gd name="T74" fmla="*/ 93 w 203"/>
                <a:gd name="T75" fmla="*/ 133 h 203"/>
                <a:gd name="T76" fmla="*/ 89 w 203"/>
                <a:gd name="T77" fmla="*/ 102 h 203"/>
                <a:gd name="T78" fmla="*/ 114 w 203"/>
                <a:gd name="T79" fmla="*/ 102 h 203"/>
                <a:gd name="T80" fmla="*/ 89 w 203"/>
                <a:gd name="T81" fmla="*/ 102 h 203"/>
                <a:gd name="T82" fmla="*/ 110 w 203"/>
                <a:gd name="T83" fmla="*/ 166 h 203"/>
                <a:gd name="T84" fmla="*/ 124 w 203"/>
                <a:gd name="T85" fmla="*/ 125 h 203"/>
                <a:gd name="T86" fmla="*/ 165 w 203"/>
                <a:gd name="T87" fmla="*/ 111 h 203"/>
                <a:gd name="T88" fmla="*/ 132 w 203"/>
                <a:gd name="T89" fmla="*/ 95 h 203"/>
                <a:gd name="T90" fmla="*/ 110 w 203"/>
                <a:gd name="T91" fmla="*/ 40 h 203"/>
                <a:gd name="T92" fmla="*/ 165 w 203"/>
                <a:gd name="T93" fmla="*/ 9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3" h="203">
                  <a:moveTo>
                    <a:pt x="203" y="112"/>
                  </a:moveTo>
                  <a:cubicBezTo>
                    <a:pt x="203" y="93"/>
                    <a:pt x="203" y="93"/>
                    <a:pt x="203" y="93"/>
                  </a:cubicBezTo>
                  <a:cubicBezTo>
                    <a:pt x="190" y="93"/>
                    <a:pt x="190" y="93"/>
                    <a:pt x="190" y="93"/>
                  </a:cubicBezTo>
                  <a:cubicBezTo>
                    <a:pt x="189" y="88"/>
                    <a:pt x="188" y="82"/>
                    <a:pt x="187" y="77"/>
                  </a:cubicBezTo>
                  <a:cubicBezTo>
                    <a:pt x="199" y="72"/>
                    <a:pt x="199" y="72"/>
                    <a:pt x="199" y="72"/>
                  </a:cubicBezTo>
                  <a:cubicBezTo>
                    <a:pt x="192" y="54"/>
                    <a:pt x="192" y="54"/>
                    <a:pt x="192" y="54"/>
                  </a:cubicBezTo>
                  <a:cubicBezTo>
                    <a:pt x="179" y="60"/>
                    <a:pt x="179" y="60"/>
                    <a:pt x="179" y="60"/>
                  </a:cubicBezTo>
                  <a:cubicBezTo>
                    <a:pt x="177" y="55"/>
                    <a:pt x="174" y="51"/>
                    <a:pt x="170" y="46"/>
                  </a:cubicBezTo>
                  <a:cubicBezTo>
                    <a:pt x="180" y="36"/>
                    <a:pt x="180" y="36"/>
                    <a:pt x="180" y="36"/>
                  </a:cubicBezTo>
                  <a:cubicBezTo>
                    <a:pt x="167" y="23"/>
                    <a:pt x="167" y="23"/>
                    <a:pt x="167" y="23"/>
                  </a:cubicBezTo>
                  <a:cubicBezTo>
                    <a:pt x="157" y="33"/>
                    <a:pt x="157" y="33"/>
                    <a:pt x="157" y="33"/>
                  </a:cubicBezTo>
                  <a:cubicBezTo>
                    <a:pt x="153" y="30"/>
                    <a:pt x="148" y="27"/>
                    <a:pt x="144" y="25"/>
                  </a:cubicBezTo>
                  <a:cubicBezTo>
                    <a:pt x="149" y="11"/>
                    <a:pt x="149" y="11"/>
                    <a:pt x="149" y="11"/>
                  </a:cubicBezTo>
                  <a:cubicBezTo>
                    <a:pt x="132" y="4"/>
                    <a:pt x="132" y="4"/>
                    <a:pt x="132" y="4"/>
                  </a:cubicBezTo>
                  <a:cubicBezTo>
                    <a:pt x="127" y="18"/>
                    <a:pt x="127" y="18"/>
                    <a:pt x="127" y="18"/>
                  </a:cubicBezTo>
                  <a:cubicBezTo>
                    <a:pt x="122" y="16"/>
                    <a:pt x="116" y="15"/>
                    <a:pt x="111" y="15"/>
                  </a:cubicBezTo>
                  <a:cubicBezTo>
                    <a:pt x="111" y="0"/>
                    <a:pt x="111" y="0"/>
                    <a:pt x="111" y="0"/>
                  </a:cubicBezTo>
                  <a:cubicBezTo>
                    <a:pt x="92" y="0"/>
                    <a:pt x="92" y="0"/>
                    <a:pt x="92" y="0"/>
                  </a:cubicBezTo>
                  <a:cubicBezTo>
                    <a:pt x="92" y="15"/>
                    <a:pt x="92" y="15"/>
                    <a:pt x="92" y="15"/>
                  </a:cubicBezTo>
                  <a:cubicBezTo>
                    <a:pt x="87" y="15"/>
                    <a:pt x="82" y="16"/>
                    <a:pt x="77" y="18"/>
                  </a:cubicBezTo>
                  <a:cubicBezTo>
                    <a:pt x="72" y="4"/>
                    <a:pt x="72" y="4"/>
                    <a:pt x="72" y="4"/>
                  </a:cubicBezTo>
                  <a:cubicBezTo>
                    <a:pt x="54" y="11"/>
                    <a:pt x="54" y="11"/>
                    <a:pt x="54" y="11"/>
                  </a:cubicBezTo>
                  <a:cubicBezTo>
                    <a:pt x="60" y="25"/>
                    <a:pt x="60" y="25"/>
                    <a:pt x="60" y="25"/>
                  </a:cubicBezTo>
                  <a:cubicBezTo>
                    <a:pt x="55" y="27"/>
                    <a:pt x="51" y="30"/>
                    <a:pt x="47" y="33"/>
                  </a:cubicBezTo>
                  <a:cubicBezTo>
                    <a:pt x="36" y="23"/>
                    <a:pt x="36" y="23"/>
                    <a:pt x="36" y="23"/>
                  </a:cubicBezTo>
                  <a:cubicBezTo>
                    <a:pt x="23" y="36"/>
                    <a:pt x="23" y="36"/>
                    <a:pt x="23" y="36"/>
                  </a:cubicBezTo>
                  <a:cubicBezTo>
                    <a:pt x="33" y="46"/>
                    <a:pt x="33" y="46"/>
                    <a:pt x="33" y="46"/>
                  </a:cubicBezTo>
                  <a:cubicBezTo>
                    <a:pt x="30" y="51"/>
                    <a:pt x="27" y="55"/>
                    <a:pt x="24" y="59"/>
                  </a:cubicBezTo>
                  <a:cubicBezTo>
                    <a:pt x="11" y="54"/>
                    <a:pt x="11" y="54"/>
                    <a:pt x="11" y="54"/>
                  </a:cubicBezTo>
                  <a:cubicBezTo>
                    <a:pt x="4" y="71"/>
                    <a:pt x="4" y="71"/>
                    <a:pt x="4" y="71"/>
                  </a:cubicBezTo>
                  <a:cubicBezTo>
                    <a:pt x="17" y="77"/>
                    <a:pt x="17" y="77"/>
                    <a:pt x="17" y="77"/>
                  </a:cubicBezTo>
                  <a:cubicBezTo>
                    <a:pt x="15" y="82"/>
                    <a:pt x="14" y="88"/>
                    <a:pt x="14" y="93"/>
                  </a:cubicBezTo>
                  <a:cubicBezTo>
                    <a:pt x="0" y="93"/>
                    <a:pt x="0" y="93"/>
                    <a:pt x="0" y="93"/>
                  </a:cubicBezTo>
                  <a:cubicBezTo>
                    <a:pt x="0" y="112"/>
                    <a:pt x="0" y="112"/>
                    <a:pt x="0" y="112"/>
                  </a:cubicBezTo>
                  <a:cubicBezTo>
                    <a:pt x="14" y="112"/>
                    <a:pt x="14" y="112"/>
                    <a:pt x="14" y="112"/>
                  </a:cubicBezTo>
                  <a:cubicBezTo>
                    <a:pt x="14" y="117"/>
                    <a:pt x="15" y="122"/>
                    <a:pt x="16" y="127"/>
                  </a:cubicBezTo>
                  <a:cubicBezTo>
                    <a:pt x="4" y="132"/>
                    <a:pt x="4" y="132"/>
                    <a:pt x="4" y="132"/>
                  </a:cubicBezTo>
                  <a:cubicBezTo>
                    <a:pt x="11" y="149"/>
                    <a:pt x="11" y="149"/>
                    <a:pt x="11" y="149"/>
                  </a:cubicBezTo>
                  <a:cubicBezTo>
                    <a:pt x="23" y="144"/>
                    <a:pt x="23" y="144"/>
                    <a:pt x="23" y="144"/>
                  </a:cubicBezTo>
                  <a:cubicBezTo>
                    <a:pt x="26" y="149"/>
                    <a:pt x="29" y="154"/>
                    <a:pt x="32" y="158"/>
                  </a:cubicBezTo>
                  <a:cubicBezTo>
                    <a:pt x="23" y="167"/>
                    <a:pt x="23" y="167"/>
                    <a:pt x="23" y="167"/>
                  </a:cubicBezTo>
                  <a:cubicBezTo>
                    <a:pt x="36" y="180"/>
                    <a:pt x="36" y="180"/>
                    <a:pt x="36" y="180"/>
                  </a:cubicBezTo>
                  <a:cubicBezTo>
                    <a:pt x="45" y="171"/>
                    <a:pt x="45" y="171"/>
                    <a:pt x="45" y="171"/>
                  </a:cubicBezTo>
                  <a:cubicBezTo>
                    <a:pt x="50" y="175"/>
                    <a:pt x="54" y="178"/>
                    <a:pt x="59" y="180"/>
                  </a:cubicBezTo>
                  <a:cubicBezTo>
                    <a:pt x="54" y="192"/>
                    <a:pt x="54" y="192"/>
                    <a:pt x="54" y="192"/>
                  </a:cubicBezTo>
                  <a:cubicBezTo>
                    <a:pt x="71" y="199"/>
                    <a:pt x="71" y="199"/>
                    <a:pt x="71" y="199"/>
                  </a:cubicBezTo>
                  <a:cubicBezTo>
                    <a:pt x="76" y="188"/>
                    <a:pt x="76" y="188"/>
                    <a:pt x="76" y="188"/>
                  </a:cubicBezTo>
                  <a:cubicBezTo>
                    <a:pt x="81" y="189"/>
                    <a:pt x="87" y="190"/>
                    <a:pt x="92" y="191"/>
                  </a:cubicBezTo>
                  <a:cubicBezTo>
                    <a:pt x="92" y="203"/>
                    <a:pt x="92" y="203"/>
                    <a:pt x="92" y="203"/>
                  </a:cubicBezTo>
                  <a:cubicBezTo>
                    <a:pt x="111" y="203"/>
                    <a:pt x="111" y="203"/>
                    <a:pt x="111" y="203"/>
                  </a:cubicBezTo>
                  <a:cubicBezTo>
                    <a:pt x="111" y="191"/>
                    <a:pt x="111" y="191"/>
                    <a:pt x="111" y="191"/>
                  </a:cubicBezTo>
                  <a:cubicBezTo>
                    <a:pt x="117" y="190"/>
                    <a:pt x="122" y="189"/>
                    <a:pt x="127" y="188"/>
                  </a:cubicBezTo>
                  <a:cubicBezTo>
                    <a:pt x="132" y="199"/>
                    <a:pt x="132" y="199"/>
                    <a:pt x="132" y="199"/>
                  </a:cubicBezTo>
                  <a:cubicBezTo>
                    <a:pt x="149" y="192"/>
                    <a:pt x="149" y="192"/>
                    <a:pt x="149" y="192"/>
                  </a:cubicBezTo>
                  <a:cubicBezTo>
                    <a:pt x="144" y="181"/>
                    <a:pt x="144" y="181"/>
                    <a:pt x="144" y="181"/>
                  </a:cubicBezTo>
                  <a:cubicBezTo>
                    <a:pt x="149" y="178"/>
                    <a:pt x="154" y="175"/>
                    <a:pt x="158" y="171"/>
                  </a:cubicBezTo>
                  <a:cubicBezTo>
                    <a:pt x="167" y="180"/>
                    <a:pt x="167" y="180"/>
                    <a:pt x="167" y="180"/>
                  </a:cubicBezTo>
                  <a:cubicBezTo>
                    <a:pt x="180" y="167"/>
                    <a:pt x="180" y="167"/>
                    <a:pt x="180" y="167"/>
                  </a:cubicBezTo>
                  <a:cubicBezTo>
                    <a:pt x="171" y="158"/>
                    <a:pt x="171" y="158"/>
                    <a:pt x="171" y="158"/>
                  </a:cubicBezTo>
                  <a:cubicBezTo>
                    <a:pt x="175" y="154"/>
                    <a:pt x="178" y="149"/>
                    <a:pt x="180" y="144"/>
                  </a:cubicBezTo>
                  <a:cubicBezTo>
                    <a:pt x="192" y="149"/>
                    <a:pt x="192" y="149"/>
                    <a:pt x="192" y="149"/>
                  </a:cubicBezTo>
                  <a:cubicBezTo>
                    <a:pt x="199" y="132"/>
                    <a:pt x="199" y="132"/>
                    <a:pt x="199" y="132"/>
                  </a:cubicBezTo>
                  <a:cubicBezTo>
                    <a:pt x="187" y="127"/>
                    <a:pt x="187" y="127"/>
                    <a:pt x="187" y="127"/>
                  </a:cubicBezTo>
                  <a:cubicBezTo>
                    <a:pt x="188" y="122"/>
                    <a:pt x="189" y="117"/>
                    <a:pt x="190" y="112"/>
                  </a:cubicBezTo>
                  <a:lnTo>
                    <a:pt x="203" y="112"/>
                  </a:lnTo>
                  <a:close/>
                  <a:moveTo>
                    <a:pt x="57" y="58"/>
                  </a:moveTo>
                  <a:cubicBezTo>
                    <a:pt x="67" y="48"/>
                    <a:pt x="80" y="41"/>
                    <a:pt x="93" y="40"/>
                  </a:cubicBezTo>
                  <a:cubicBezTo>
                    <a:pt x="93" y="73"/>
                    <a:pt x="93" y="73"/>
                    <a:pt x="93" y="73"/>
                  </a:cubicBezTo>
                  <a:cubicBezTo>
                    <a:pt x="83" y="76"/>
                    <a:pt x="75" y="84"/>
                    <a:pt x="72" y="95"/>
                  </a:cubicBezTo>
                  <a:cubicBezTo>
                    <a:pt x="39" y="95"/>
                    <a:pt x="39" y="95"/>
                    <a:pt x="39" y="95"/>
                  </a:cubicBezTo>
                  <a:cubicBezTo>
                    <a:pt x="40" y="81"/>
                    <a:pt x="47" y="68"/>
                    <a:pt x="57" y="58"/>
                  </a:cubicBezTo>
                  <a:close/>
                  <a:moveTo>
                    <a:pt x="93" y="166"/>
                  </a:moveTo>
                  <a:cubicBezTo>
                    <a:pt x="80" y="164"/>
                    <a:pt x="67" y="158"/>
                    <a:pt x="57" y="148"/>
                  </a:cubicBezTo>
                  <a:cubicBezTo>
                    <a:pt x="47" y="138"/>
                    <a:pt x="40" y="125"/>
                    <a:pt x="39" y="111"/>
                  </a:cubicBezTo>
                  <a:cubicBezTo>
                    <a:pt x="72" y="111"/>
                    <a:pt x="72" y="111"/>
                    <a:pt x="72" y="111"/>
                  </a:cubicBezTo>
                  <a:cubicBezTo>
                    <a:pt x="75" y="122"/>
                    <a:pt x="83" y="130"/>
                    <a:pt x="93" y="133"/>
                  </a:cubicBezTo>
                  <a:lnTo>
                    <a:pt x="93" y="166"/>
                  </a:lnTo>
                  <a:close/>
                  <a:moveTo>
                    <a:pt x="89" y="102"/>
                  </a:moveTo>
                  <a:cubicBezTo>
                    <a:pt x="89" y="95"/>
                    <a:pt x="95" y="89"/>
                    <a:pt x="102" y="89"/>
                  </a:cubicBezTo>
                  <a:cubicBezTo>
                    <a:pt x="109" y="89"/>
                    <a:pt x="114" y="95"/>
                    <a:pt x="114" y="102"/>
                  </a:cubicBezTo>
                  <a:cubicBezTo>
                    <a:pt x="114" y="109"/>
                    <a:pt x="109" y="114"/>
                    <a:pt x="102" y="114"/>
                  </a:cubicBezTo>
                  <a:cubicBezTo>
                    <a:pt x="95" y="114"/>
                    <a:pt x="89" y="109"/>
                    <a:pt x="89" y="102"/>
                  </a:cubicBezTo>
                  <a:close/>
                  <a:moveTo>
                    <a:pt x="147" y="148"/>
                  </a:moveTo>
                  <a:cubicBezTo>
                    <a:pt x="137" y="158"/>
                    <a:pt x="124" y="164"/>
                    <a:pt x="110" y="166"/>
                  </a:cubicBezTo>
                  <a:cubicBezTo>
                    <a:pt x="110" y="133"/>
                    <a:pt x="110" y="133"/>
                    <a:pt x="110" y="133"/>
                  </a:cubicBezTo>
                  <a:cubicBezTo>
                    <a:pt x="115" y="131"/>
                    <a:pt x="120" y="129"/>
                    <a:pt x="124" y="125"/>
                  </a:cubicBezTo>
                  <a:cubicBezTo>
                    <a:pt x="128" y="121"/>
                    <a:pt x="130" y="116"/>
                    <a:pt x="132" y="111"/>
                  </a:cubicBezTo>
                  <a:cubicBezTo>
                    <a:pt x="165" y="111"/>
                    <a:pt x="165" y="111"/>
                    <a:pt x="165" y="111"/>
                  </a:cubicBezTo>
                  <a:cubicBezTo>
                    <a:pt x="163" y="125"/>
                    <a:pt x="157" y="138"/>
                    <a:pt x="147" y="148"/>
                  </a:cubicBezTo>
                  <a:close/>
                  <a:moveTo>
                    <a:pt x="132" y="95"/>
                  </a:moveTo>
                  <a:cubicBezTo>
                    <a:pt x="129" y="84"/>
                    <a:pt x="121" y="76"/>
                    <a:pt x="110" y="73"/>
                  </a:cubicBezTo>
                  <a:cubicBezTo>
                    <a:pt x="110" y="40"/>
                    <a:pt x="110" y="40"/>
                    <a:pt x="110" y="40"/>
                  </a:cubicBezTo>
                  <a:cubicBezTo>
                    <a:pt x="124" y="41"/>
                    <a:pt x="137" y="48"/>
                    <a:pt x="147" y="58"/>
                  </a:cubicBezTo>
                  <a:cubicBezTo>
                    <a:pt x="157" y="68"/>
                    <a:pt x="163" y="81"/>
                    <a:pt x="165" y="95"/>
                  </a:cubicBezTo>
                  <a:lnTo>
                    <a:pt x="132" y="95"/>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9" name="Freeform 96"/>
            <p:cNvSpPr>
              <a:spLocks noEditPoints="1"/>
            </p:cNvSpPr>
            <p:nvPr/>
          </p:nvSpPr>
          <p:spPr bwMode="gray">
            <a:xfrm>
              <a:off x="9109375" y="4723133"/>
              <a:ext cx="254000" cy="254000"/>
            </a:xfrm>
            <a:custGeom>
              <a:avLst/>
              <a:gdLst>
                <a:gd name="T0" fmla="*/ 184 w 184"/>
                <a:gd name="T1" fmla="*/ 112 h 185"/>
                <a:gd name="T2" fmla="*/ 161 w 184"/>
                <a:gd name="T3" fmla="*/ 89 h 185"/>
                <a:gd name="T4" fmla="*/ 181 w 184"/>
                <a:gd name="T5" fmla="*/ 63 h 185"/>
                <a:gd name="T6" fmla="*/ 150 w 184"/>
                <a:gd name="T7" fmla="*/ 55 h 185"/>
                <a:gd name="T8" fmla="*/ 155 w 184"/>
                <a:gd name="T9" fmla="*/ 22 h 185"/>
                <a:gd name="T10" fmla="*/ 123 w 184"/>
                <a:gd name="T11" fmla="*/ 31 h 185"/>
                <a:gd name="T12" fmla="*/ 111 w 184"/>
                <a:gd name="T13" fmla="*/ 0 h 185"/>
                <a:gd name="T14" fmla="*/ 88 w 184"/>
                <a:gd name="T15" fmla="*/ 23 h 185"/>
                <a:gd name="T16" fmla="*/ 63 w 184"/>
                <a:gd name="T17" fmla="*/ 3 h 185"/>
                <a:gd name="T18" fmla="*/ 54 w 184"/>
                <a:gd name="T19" fmla="*/ 34 h 185"/>
                <a:gd name="T20" fmla="*/ 22 w 184"/>
                <a:gd name="T21" fmla="*/ 29 h 185"/>
                <a:gd name="T22" fmla="*/ 30 w 184"/>
                <a:gd name="T23" fmla="*/ 61 h 185"/>
                <a:gd name="T24" fmla="*/ 0 w 184"/>
                <a:gd name="T25" fmla="*/ 73 h 185"/>
                <a:gd name="T26" fmla="*/ 23 w 184"/>
                <a:gd name="T27" fmla="*/ 96 h 185"/>
                <a:gd name="T28" fmla="*/ 2 w 184"/>
                <a:gd name="T29" fmla="*/ 121 h 185"/>
                <a:gd name="T30" fmla="*/ 34 w 184"/>
                <a:gd name="T31" fmla="*/ 130 h 185"/>
                <a:gd name="T32" fmla="*/ 29 w 184"/>
                <a:gd name="T33" fmla="*/ 162 h 185"/>
                <a:gd name="T34" fmla="*/ 60 w 184"/>
                <a:gd name="T35" fmla="*/ 154 h 185"/>
                <a:gd name="T36" fmla="*/ 72 w 184"/>
                <a:gd name="T37" fmla="*/ 185 h 185"/>
                <a:gd name="T38" fmla="*/ 95 w 184"/>
                <a:gd name="T39" fmla="*/ 161 h 185"/>
                <a:gd name="T40" fmla="*/ 121 w 184"/>
                <a:gd name="T41" fmla="*/ 182 h 185"/>
                <a:gd name="T42" fmla="*/ 129 w 184"/>
                <a:gd name="T43" fmla="*/ 150 h 185"/>
                <a:gd name="T44" fmla="*/ 162 w 184"/>
                <a:gd name="T45" fmla="*/ 156 h 185"/>
                <a:gd name="T46" fmla="*/ 153 w 184"/>
                <a:gd name="T47" fmla="*/ 124 h 185"/>
                <a:gd name="T48" fmla="*/ 184 w 184"/>
                <a:gd name="T49" fmla="*/ 112 h 185"/>
                <a:gd name="T50" fmla="*/ 92 w 184"/>
                <a:gd name="T51" fmla="*/ 115 h 185"/>
                <a:gd name="T52" fmla="*/ 69 w 184"/>
                <a:gd name="T53" fmla="*/ 92 h 185"/>
                <a:gd name="T54" fmla="*/ 92 w 184"/>
                <a:gd name="T55" fmla="*/ 70 h 185"/>
                <a:gd name="T56" fmla="*/ 114 w 184"/>
                <a:gd name="T57" fmla="*/ 92 h 185"/>
                <a:gd name="T58" fmla="*/ 92 w 184"/>
                <a:gd name="T59" fmla="*/ 1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4" h="185">
                  <a:moveTo>
                    <a:pt x="184" y="112"/>
                  </a:moveTo>
                  <a:cubicBezTo>
                    <a:pt x="161" y="89"/>
                    <a:pt x="161" y="89"/>
                    <a:pt x="161" y="89"/>
                  </a:cubicBezTo>
                  <a:cubicBezTo>
                    <a:pt x="181" y="63"/>
                    <a:pt x="181" y="63"/>
                    <a:pt x="181" y="63"/>
                  </a:cubicBezTo>
                  <a:cubicBezTo>
                    <a:pt x="150" y="55"/>
                    <a:pt x="150" y="55"/>
                    <a:pt x="150" y="55"/>
                  </a:cubicBezTo>
                  <a:cubicBezTo>
                    <a:pt x="155" y="22"/>
                    <a:pt x="155" y="22"/>
                    <a:pt x="155" y="22"/>
                  </a:cubicBezTo>
                  <a:cubicBezTo>
                    <a:pt x="123" y="31"/>
                    <a:pt x="123" y="31"/>
                    <a:pt x="123" y="31"/>
                  </a:cubicBezTo>
                  <a:cubicBezTo>
                    <a:pt x="111" y="0"/>
                    <a:pt x="111" y="0"/>
                    <a:pt x="111" y="0"/>
                  </a:cubicBezTo>
                  <a:cubicBezTo>
                    <a:pt x="88" y="23"/>
                    <a:pt x="88" y="23"/>
                    <a:pt x="88" y="23"/>
                  </a:cubicBezTo>
                  <a:cubicBezTo>
                    <a:pt x="63" y="3"/>
                    <a:pt x="63" y="3"/>
                    <a:pt x="63" y="3"/>
                  </a:cubicBezTo>
                  <a:cubicBezTo>
                    <a:pt x="54" y="34"/>
                    <a:pt x="54" y="34"/>
                    <a:pt x="54" y="34"/>
                  </a:cubicBezTo>
                  <a:cubicBezTo>
                    <a:pt x="22" y="29"/>
                    <a:pt x="22" y="29"/>
                    <a:pt x="22" y="29"/>
                  </a:cubicBezTo>
                  <a:cubicBezTo>
                    <a:pt x="30" y="61"/>
                    <a:pt x="30" y="61"/>
                    <a:pt x="30" y="61"/>
                  </a:cubicBezTo>
                  <a:cubicBezTo>
                    <a:pt x="0" y="73"/>
                    <a:pt x="0" y="73"/>
                    <a:pt x="0" y="73"/>
                  </a:cubicBezTo>
                  <a:cubicBezTo>
                    <a:pt x="23" y="96"/>
                    <a:pt x="23" y="96"/>
                    <a:pt x="23" y="96"/>
                  </a:cubicBezTo>
                  <a:cubicBezTo>
                    <a:pt x="2" y="121"/>
                    <a:pt x="2" y="121"/>
                    <a:pt x="2" y="121"/>
                  </a:cubicBezTo>
                  <a:cubicBezTo>
                    <a:pt x="34" y="130"/>
                    <a:pt x="34" y="130"/>
                    <a:pt x="34" y="130"/>
                  </a:cubicBezTo>
                  <a:cubicBezTo>
                    <a:pt x="29" y="162"/>
                    <a:pt x="29" y="162"/>
                    <a:pt x="29" y="162"/>
                  </a:cubicBezTo>
                  <a:cubicBezTo>
                    <a:pt x="60" y="154"/>
                    <a:pt x="60" y="154"/>
                    <a:pt x="60" y="154"/>
                  </a:cubicBezTo>
                  <a:cubicBezTo>
                    <a:pt x="72" y="185"/>
                    <a:pt x="72" y="185"/>
                    <a:pt x="72" y="185"/>
                  </a:cubicBezTo>
                  <a:cubicBezTo>
                    <a:pt x="95" y="161"/>
                    <a:pt x="95" y="161"/>
                    <a:pt x="95" y="161"/>
                  </a:cubicBezTo>
                  <a:cubicBezTo>
                    <a:pt x="121" y="182"/>
                    <a:pt x="121" y="182"/>
                    <a:pt x="121" y="182"/>
                  </a:cubicBezTo>
                  <a:cubicBezTo>
                    <a:pt x="129" y="150"/>
                    <a:pt x="129" y="150"/>
                    <a:pt x="129" y="150"/>
                  </a:cubicBezTo>
                  <a:cubicBezTo>
                    <a:pt x="162" y="156"/>
                    <a:pt x="162" y="156"/>
                    <a:pt x="162" y="156"/>
                  </a:cubicBezTo>
                  <a:cubicBezTo>
                    <a:pt x="153" y="124"/>
                    <a:pt x="153" y="124"/>
                    <a:pt x="153" y="124"/>
                  </a:cubicBezTo>
                  <a:lnTo>
                    <a:pt x="184" y="112"/>
                  </a:lnTo>
                  <a:close/>
                  <a:moveTo>
                    <a:pt x="92" y="115"/>
                  </a:moveTo>
                  <a:cubicBezTo>
                    <a:pt x="79" y="115"/>
                    <a:pt x="69" y="105"/>
                    <a:pt x="69" y="92"/>
                  </a:cubicBezTo>
                  <a:cubicBezTo>
                    <a:pt x="69" y="80"/>
                    <a:pt x="79" y="70"/>
                    <a:pt x="92" y="70"/>
                  </a:cubicBezTo>
                  <a:cubicBezTo>
                    <a:pt x="104" y="70"/>
                    <a:pt x="114" y="80"/>
                    <a:pt x="114" y="92"/>
                  </a:cubicBezTo>
                  <a:cubicBezTo>
                    <a:pt x="114" y="105"/>
                    <a:pt x="104" y="115"/>
                    <a:pt x="92"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0" name="Freeform 97"/>
            <p:cNvSpPr>
              <a:spLocks noEditPoints="1"/>
            </p:cNvSpPr>
            <p:nvPr/>
          </p:nvSpPr>
          <p:spPr bwMode="gray">
            <a:xfrm>
              <a:off x="9464975" y="4650108"/>
              <a:ext cx="358775" cy="355600"/>
            </a:xfrm>
            <a:custGeom>
              <a:avLst/>
              <a:gdLst>
                <a:gd name="T0" fmla="*/ 247 w 259"/>
                <a:gd name="T1" fmla="*/ 139 h 259"/>
                <a:gd name="T2" fmla="*/ 228 w 259"/>
                <a:gd name="T3" fmla="*/ 133 h 259"/>
                <a:gd name="T4" fmla="*/ 224 w 259"/>
                <a:gd name="T5" fmla="*/ 103 h 259"/>
                <a:gd name="T6" fmla="*/ 241 w 259"/>
                <a:gd name="T7" fmla="*/ 94 h 259"/>
                <a:gd name="T8" fmla="*/ 247 w 259"/>
                <a:gd name="T9" fmla="*/ 73 h 259"/>
                <a:gd name="T10" fmla="*/ 239 w 259"/>
                <a:gd name="T11" fmla="*/ 59 h 259"/>
                <a:gd name="T12" fmla="*/ 219 w 259"/>
                <a:gd name="T13" fmla="*/ 53 h 259"/>
                <a:gd name="T14" fmla="*/ 202 w 259"/>
                <a:gd name="T15" fmla="*/ 63 h 259"/>
                <a:gd name="T16" fmla="*/ 178 w 259"/>
                <a:gd name="T17" fmla="*/ 44 h 259"/>
                <a:gd name="T18" fmla="*/ 183 w 259"/>
                <a:gd name="T19" fmla="*/ 25 h 259"/>
                <a:gd name="T20" fmla="*/ 173 w 259"/>
                <a:gd name="T21" fmla="*/ 7 h 259"/>
                <a:gd name="T22" fmla="*/ 157 w 259"/>
                <a:gd name="T23" fmla="*/ 2 h 259"/>
                <a:gd name="T24" fmla="*/ 138 w 259"/>
                <a:gd name="T25" fmla="*/ 12 h 259"/>
                <a:gd name="T26" fmla="*/ 133 w 259"/>
                <a:gd name="T27" fmla="*/ 31 h 259"/>
                <a:gd name="T28" fmla="*/ 103 w 259"/>
                <a:gd name="T29" fmla="*/ 35 h 259"/>
                <a:gd name="T30" fmla="*/ 93 w 259"/>
                <a:gd name="T31" fmla="*/ 18 h 259"/>
                <a:gd name="T32" fmla="*/ 73 w 259"/>
                <a:gd name="T33" fmla="*/ 12 h 259"/>
                <a:gd name="T34" fmla="*/ 59 w 259"/>
                <a:gd name="T35" fmla="*/ 20 h 259"/>
                <a:gd name="T36" fmla="*/ 53 w 259"/>
                <a:gd name="T37" fmla="*/ 40 h 259"/>
                <a:gd name="T38" fmla="*/ 63 w 259"/>
                <a:gd name="T39" fmla="*/ 58 h 259"/>
                <a:gd name="T40" fmla="*/ 44 w 259"/>
                <a:gd name="T41" fmla="*/ 81 h 259"/>
                <a:gd name="T42" fmla="*/ 25 w 259"/>
                <a:gd name="T43" fmla="*/ 76 h 259"/>
                <a:gd name="T44" fmla="*/ 7 w 259"/>
                <a:gd name="T45" fmla="*/ 86 h 259"/>
                <a:gd name="T46" fmla="*/ 2 w 259"/>
                <a:gd name="T47" fmla="*/ 103 h 259"/>
                <a:gd name="T48" fmla="*/ 12 w 259"/>
                <a:gd name="T49" fmla="*/ 121 h 259"/>
                <a:gd name="T50" fmla="*/ 31 w 259"/>
                <a:gd name="T51" fmla="*/ 126 h 259"/>
                <a:gd name="T52" fmla="*/ 35 w 259"/>
                <a:gd name="T53" fmla="*/ 156 h 259"/>
                <a:gd name="T54" fmla="*/ 18 w 259"/>
                <a:gd name="T55" fmla="*/ 166 h 259"/>
                <a:gd name="T56" fmla="*/ 12 w 259"/>
                <a:gd name="T57" fmla="*/ 186 h 259"/>
                <a:gd name="T58" fmla="*/ 20 w 259"/>
                <a:gd name="T59" fmla="*/ 201 h 259"/>
                <a:gd name="T60" fmla="*/ 40 w 259"/>
                <a:gd name="T61" fmla="*/ 206 h 259"/>
                <a:gd name="T62" fmla="*/ 58 w 259"/>
                <a:gd name="T63" fmla="*/ 197 h 259"/>
                <a:gd name="T64" fmla="*/ 81 w 259"/>
                <a:gd name="T65" fmla="*/ 215 h 259"/>
                <a:gd name="T66" fmla="*/ 76 w 259"/>
                <a:gd name="T67" fmla="*/ 234 h 259"/>
                <a:gd name="T68" fmla="*/ 86 w 259"/>
                <a:gd name="T69" fmla="*/ 253 h 259"/>
                <a:gd name="T70" fmla="*/ 102 w 259"/>
                <a:gd name="T71" fmla="*/ 257 h 259"/>
                <a:gd name="T72" fmla="*/ 121 w 259"/>
                <a:gd name="T73" fmla="*/ 247 h 259"/>
                <a:gd name="T74" fmla="*/ 126 w 259"/>
                <a:gd name="T75" fmla="*/ 228 h 259"/>
                <a:gd name="T76" fmla="*/ 156 w 259"/>
                <a:gd name="T77" fmla="*/ 224 h 259"/>
                <a:gd name="T78" fmla="*/ 166 w 259"/>
                <a:gd name="T79" fmla="*/ 242 h 259"/>
                <a:gd name="T80" fmla="*/ 186 w 259"/>
                <a:gd name="T81" fmla="*/ 247 h 259"/>
                <a:gd name="T82" fmla="*/ 200 w 259"/>
                <a:gd name="T83" fmla="*/ 239 h 259"/>
                <a:gd name="T84" fmla="*/ 206 w 259"/>
                <a:gd name="T85" fmla="*/ 219 h 259"/>
                <a:gd name="T86" fmla="*/ 197 w 259"/>
                <a:gd name="T87" fmla="*/ 202 h 259"/>
                <a:gd name="T88" fmla="*/ 215 w 259"/>
                <a:gd name="T89" fmla="*/ 178 h 259"/>
                <a:gd name="T90" fmla="*/ 234 w 259"/>
                <a:gd name="T91" fmla="*/ 183 h 259"/>
                <a:gd name="T92" fmla="*/ 252 w 259"/>
                <a:gd name="T93" fmla="*/ 173 h 259"/>
                <a:gd name="T94" fmla="*/ 257 w 259"/>
                <a:gd name="T95" fmla="*/ 157 h 259"/>
                <a:gd name="T96" fmla="*/ 247 w 259"/>
                <a:gd name="T97" fmla="*/ 139 h 259"/>
                <a:gd name="T98" fmla="*/ 116 w 259"/>
                <a:gd name="T99" fmla="*/ 178 h 259"/>
                <a:gd name="T100" fmla="*/ 82 w 259"/>
                <a:gd name="T101" fmla="*/ 116 h 259"/>
                <a:gd name="T102" fmla="*/ 143 w 259"/>
                <a:gd name="T103" fmla="*/ 82 h 259"/>
                <a:gd name="T104" fmla="*/ 177 w 259"/>
                <a:gd name="T105" fmla="*/ 143 h 259"/>
                <a:gd name="T106" fmla="*/ 116 w 259"/>
                <a:gd name="T10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259">
                  <a:moveTo>
                    <a:pt x="247" y="139"/>
                  </a:moveTo>
                  <a:cubicBezTo>
                    <a:pt x="228" y="133"/>
                    <a:pt x="228" y="133"/>
                    <a:pt x="228" y="133"/>
                  </a:cubicBezTo>
                  <a:cubicBezTo>
                    <a:pt x="228" y="123"/>
                    <a:pt x="227" y="113"/>
                    <a:pt x="224" y="103"/>
                  </a:cubicBezTo>
                  <a:cubicBezTo>
                    <a:pt x="241" y="94"/>
                    <a:pt x="241" y="94"/>
                    <a:pt x="241" y="94"/>
                  </a:cubicBezTo>
                  <a:cubicBezTo>
                    <a:pt x="249" y="90"/>
                    <a:pt x="251" y="81"/>
                    <a:pt x="247" y="73"/>
                  </a:cubicBezTo>
                  <a:cubicBezTo>
                    <a:pt x="239" y="59"/>
                    <a:pt x="239" y="59"/>
                    <a:pt x="239" y="59"/>
                  </a:cubicBezTo>
                  <a:cubicBezTo>
                    <a:pt x="235" y="52"/>
                    <a:pt x="226" y="49"/>
                    <a:pt x="219" y="53"/>
                  </a:cubicBezTo>
                  <a:cubicBezTo>
                    <a:pt x="202" y="63"/>
                    <a:pt x="202" y="63"/>
                    <a:pt x="202" y="63"/>
                  </a:cubicBezTo>
                  <a:cubicBezTo>
                    <a:pt x="195" y="55"/>
                    <a:pt x="187" y="49"/>
                    <a:pt x="178" y="44"/>
                  </a:cubicBezTo>
                  <a:cubicBezTo>
                    <a:pt x="183" y="25"/>
                    <a:pt x="183" y="25"/>
                    <a:pt x="183" y="25"/>
                  </a:cubicBezTo>
                  <a:cubicBezTo>
                    <a:pt x="185" y="17"/>
                    <a:pt x="181" y="9"/>
                    <a:pt x="173" y="7"/>
                  </a:cubicBezTo>
                  <a:cubicBezTo>
                    <a:pt x="157" y="2"/>
                    <a:pt x="157" y="2"/>
                    <a:pt x="157" y="2"/>
                  </a:cubicBezTo>
                  <a:cubicBezTo>
                    <a:pt x="149" y="0"/>
                    <a:pt x="141" y="5"/>
                    <a:pt x="138" y="12"/>
                  </a:cubicBezTo>
                  <a:cubicBezTo>
                    <a:pt x="133" y="31"/>
                    <a:pt x="133" y="31"/>
                    <a:pt x="133" y="31"/>
                  </a:cubicBezTo>
                  <a:cubicBezTo>
                    <a:pt x="123" y="31"/>
                    <a:pt x="113" y="32"/>
                    <a:pt x="103" y="35"/>
                  </a:cubicBezTo>
                  <a:cubicBezTo>
                    <a:pt x="93" y="18"/>
                    <a:pt x="93" y="18"/>
                    <a:pt x="93" y="18"/>
                  </a:cubicBezTo>
                  <a:cubicBezTo>
                    <a:pt x="90" y="11"/>
                    <a:pt x="80" y="8"/>
                    <a:pt x="73" y="12"/>
                  </a:cubicBezTo>
                  <a:cubicBezTo>
                    <a:pt x="59" y="20"/>
                    <a:pt x="59" y="20"/>
                    <a:pt x="59" y="20"/>
                  </a:cubicBezTo>
                  <a:cubicBezTo>
                    <a:pt x="51" y="24"/>
                    <a:pt x="49" y="33"/>
                    <a:pt x="53" y="40"/>
                  </a:cubicBezTo>
                  <a:cubicBezTo>
                    <a:pt x="63" y="58"/>
                    <a:pt x="63" y="58"/>
                    <a:pt x="63" y="58"/>
                  </a:cubicBezTo>
                  <a:cubicBezTo>
                    <a:pt x="55" y="64"/>
                    <a:pt x="49" y="72"/>
                    <a:pt x="44" y="81"/>
                  </a:cubicBezTo>
                  <a:cubicBezTo>
                    <a:pt x="25" y="76"/>
                    <a:pt x="25" y="76"/>
                    <a:pt x="25" y="76"/>
                  </a:cubicBezTo>
                  <a:cubicBezTo>
                    <a:pt x="17" y="74"/>
                    <a:pt x="9" y="78"/>
                    <a:pt x="7" y="86"/>
                  </a:cubicBezTo>
                  <a:cubicBezTo>
                    <a:pt x="2" y="103"/>
                    <a:pt x="2" y="103"/>
                    <a:pt x="2" y="103"/>
                  </a:cubicBezTo>
                  <a:cubicBezTo>
                    <a:pt x="0" y="110"/>
                    <a:pt x="4" y="119"/>
                    <a:pt x="12" y="121"/>
                  </a:cubicBezTo>
                  <a:cubicBezTo>
                    <a:pt x="31" y="126"/>
                    <a:pt x="31" y="126"/>
                    <a:pt x="31" y="126"/>
                  </a:cubicBezTo>
                  <a:cubicBezTo>
                    <a:pt x="31" y="136"/>
                    <a:pt x="32" y="146"/>
                    <a:pt x="35" y="156"/>
                  </a:cubicBezTo>
                  <a:cubicBezTo>
                    <a:pt x="18" y="166"/>
                    <a:pt x="18" y="166"/>
                    <a:pt x="18" y="166"/>
                  </a:cubicBezTo>
                  <a:cubicBezTo>
                    <a:pt x="11" y="170"/>
                    <a:pt x="8" y="179"/>
                    <a:pt x="12" y="186"/>
                  </a:cubicBezTo>
                  <a:cubicBezTo>
                    <a:pt x="20" y="201"/>
                    <a:pt x="20" y="201"/>
                    <a:pt x="20" y="201"/>
                  </a:cubicBezTo>
                  <a:cubicBezTo>
                    <a:pt x="24" y="208"/>
                    <a:pt x="33" y="210"/>
                    <a:pt x="40" y="206"/>
                  </a:cubicBezTo>
                  <a:cubicBezTo>
                    <a:pt x="58" y="197"/>
                    <a:pt x="58" y="197"/>
                    <a:pt x="58" y="197"/>
                  </a:cubicBezTo>
                  <a:cubicBezTo>
                    <a:pt x="64" y="204"/>
                    <a:pt x="72" y="210"/>
                    <a:pt x="81" y="215"/>
                  </a:cubicBezTo>
                  <a:cubicBezTo>
                    <a:pt x="76" y="234"/>
                    <a:pt x="76" y="234"/>
                    <a:pt x="76" y="234"/>
                  </a:cubicBezTo>
                  <a:cubicBezTo>
                    <a:pt x="74" y="242"/>
                    <a:pt x="78" y="250"/>
                    <a:pt x="86" y="253"/>
                  </a:cubicBezTo>
                  <a:cubicBezTo>
                    <a:pt x="102" y="257"/>
                    <a:pt x="102" y="257"/>
                    <a:pt x="102" y="257"/>
                  </a:cubicBezTo>
                  <a:cubicBezTo>
                    <a:pt x="110" y="259"/>
                    <a:pt x="118" y="255"/>
                    <a:pt x="121" y="247"/>
                  </a:cubicBezTo>
                  <a:cubicBezTo>
                    <a:pt x="126" y="228"/>
                    <a:pt x="126" y="228"/>
                    <a:pt x="126" y="228"/>
                  </a:cubicBezTo>
                  <a:cubicBezTo>
                    <a:pt x="136" y="228"/>
                    <a:pt x="146" y="227"/>
                    <a:pt x="156" y="224"/>
                  </a:cubicBezTo>
                  <a:cubicBezTo>
                    <a:pt x="166" y="242"/>
                    <a:pt x="166" y="242"/>
                    <a:pt x="166" y="242"/>
                  </a:cubicBezTo>
                  <a:cubicBezTo>
                    <a:pt x="170" y="249"/>
                    <a:pt x="179" y="251"/>
                    <a:pt x="186" y="247"/>
                  </a:cubicBezTo>
                  <a:cubicBezTo>
                    <a:pt x="200" y="239"/>
                    <a:pt x="200" y="239"/>
                    <a:pt x="200" y="239"/>
                  </a:cubicBezTo>
                  <a:cubicBezTo>
                    <a:pt x="208" y="235"/>
                    <a:pt x="210" y="226"/>
                    <a:pt x="206" y="219"/>
                  </a:cubicBezTo>
                  <a:cubicBezTo>
                    <a:pt x="197" y="202"/>
                    <a:pt x="197" y="202"/>
                    <a:pt x="197" y="202"/>
                  </a:cubicBezTo>
                  <a:cubicBezTo>
                    <a:pt x="204" y="195"/>
                    <a:pt x="210" y="187"/>
                    <a:pt x="215" y="178"/>
                  </a:cubicBezTo>
                  <a:cubicBezTo>
                    <a:pt x="234" y="183"/>
                    <a:pt x="234" y="183"/>
                    <a:pt x="234" y="183"/>
                  </a:cubicBezTo>
                  <a:cubicBezTo>
                    <a:pt x="242" y="185"/>
                    <a:pt x="250" y="181"/>
                    <a:pt x="252" y="173"/>
                  </a:cubicBezTo>
                  <a:cubicBezTo>
                    <a:pt x="257" y="157"/>
                    <a:pt x="257" y="157"/>
                    <a:pt x="257" y="157"/>
                  </a:cubicBezTo>
                  <a:cubicBezTo>
                    <a:pt x="259" y="149"/>
                    <a:pt x="255" y="141"/>
                    <a:pt x="247" y="139"/>
                  </a:cubicBezTo>
                  <a:close/>
                  <a:moveTo>
                    <a:pt x="116" y="178"/>
                  </a:moveTo>
                  <a:cubicBezTo>
                    <a:pt x="90" y="170"/>
                    <a:pt x="74" y="143"/>
                    <a:pt x="82" y="116"/>
                  </a:cubicBezTo>
                  <a:cubicBezTo>
                    <a:pt x="89" y="90"/>
                    <a:pt x="117" y="74"/>
                    <a:pt x="143" y="82"/>
                  </a:cubicBezTo>
                  <a:cubicBezTo>
                    <a:pt x="169" y="89"/>
                    <a:pt x="185" y="117"/>
                    <a:pt x="177" y="143"/>
                  </a:cubicBezTo>
                  <a:cubicBezTo>
                    <a:pt x="170" y="170"/>
                    <a:pt x="142" y="185"/>
                    <a:pt x="116" y="17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1" name="Freeform 98"/>
            <p:cNvSpPr>
              <a:spLocks noEditPoints="1"/>
            </p:cNvSpPr>
            <p:nvPr/>
          </p:nvSpPr>
          <p:spPr bwMode="gray">
            <a:xfrm>
              <a:off x="9818987" y="4658045"/>
              <a:ext cx="227013" cy="228600"/>
            </a:xfrm>
            <a:custGeom>
              <a:avLst/>
              <a:gdLst>
                <a:gd name="T0" fmla="*/ 165 w 165"/>
                <a:gd name="T1" fmla="*/ 75 h 166"/>
                <a:gd name="T2" fmla="*/ 165 w 165"/>
                <a:gd name="T3" fmla="*/ 75 h 166"/>
                <a:gd name="T4" fmla="*/ 151 w 165"/>
                <a:gd name="T5" fmla="*/ 63 h 166"/>
                <a:gd name="T6" fmla="*/ 156 w 165"/>
                <a:gd name="T7" fmla="*/ 44 h 166"/>
                <a:gd name="T8" fmla="*/ 138 w 165"/>
                <a:gd name="T9" fmla="*/ 38 h 166"/>
                <a:gd name="T10" fmla="*/ 136 w 165"/>
                <a:gd name="T11" fmla="*/ 19 h 166"/>
                <a:gd name="T12" fmla="*/ 117 w 165"/>
                <a:gd name="T13" fmla="*/ 20 h 166"/>
                <a:gd name="T14" fmla="*/ 107 w 165"/>
                <a:gd name="T15" fmla="*/ 3 h 166"/>
                <a:gd name="T16" fmla="*/ 90 w 165"/>
                <a:gd name="T17" fmla="*/ 12 h 166"/>
                <a:gd name="T18" fmla="*/ 90 w 165"/>
                <a:gd name="T19" fmla="*/ 0 h 166"/>
                <a:gd name="T20" fmla="*/ 75 w 165"/>
                <a:gd name="T21" fmla="*/ 0 h 166"/>
                <a:gd name="T22" fmla="*/ 62 w 165"/>
                <a:gd name="T23" fmla="*/ 14 h 166"/>
                <a:gd name="T24" fmla="*/ 44 w 165"/>
                <a:gd name="T25" fmla="*/ 9 h 166"/>
                <a:gd name="T26" fmla="*/ 36 w 165"/>
                <a:gd name="T27" fmla="*/ 27 h 166"/>
                <a:gd name="T28" fmla="*/ 18 w 165"/>
                <a:gd name="T29" fmla="*/ 30 h 166"/>
                <a:gd name="T30" fmla="*/ 19 w 165"/>
                <a:gd name="T31" fmla="*/ 48 h 166"/>
                <a:gd name="T32" fmla="*/ 3 w 165"/>
                <a:gd name="T33" fmla="*/ 58 h 166"/>
                <a:gd name="T34" fmla="*/ 10 w 165"/>
                <a:gd name="T35" fmla="*/ 75 h 166"/>
                <a:gd name="T36" fmla="*/ 0 w 165"/>
                <a:gd name="T37" fmla="*/ 75 h 166"/>
                <a:gd name="T38" fmla="*/ 0 w 165"/>
                <a:gd name="T39" fmla="*/ 80 h 166"/>
                <a:gd name="T40" fmla="*/ 0 w 165"/>
                <a:gd name="T41" fmla="*/ 90 h 166"/>
                <a:gd name="T42" fmla="*/ 10 w 165"/>
                <a:gd name="T43" fmla="*/ 90 h 166"/>
                <a:gd name="T44" fmla="*/ 3 w 165"/>
                <a:gd name="T45" fmla="*/ 107 h 166"/>
                <a:gd name="T46" fmla="*/ 18 w 165"/>
                <a:gd name="T47" fmla="*/ 118 h 166"/>
                <a:gd name="T48" fmla="*/ 18 w 165"/>
                <a:gd name="T49" fmla="*/ 136 h 166"/>
                <a:gd name="T50" fmla="*/ 36 w 165"/>
                <a:gd name="T51" fmla="*/ 140 h 166"/>
                <a:gd name="T52" fmla="*/ 44 w 165"/>
                <a:gd name="T53" fmla="*/ 156 h 166"/>
                <a:gd name="T54" fmla="*/ 62 w 165"/>
                <a:gd name="T55" fmla="*/ 153 h 166"/>
                <a:gd name="T56" fmla="*/ 75 w 165"/>
                <a:gd name="T57" fmla="*/ 166 h 166"/>
                <a:gd name="T58" fmla="*/ 90 w 165"/>
                <a:gd name="T59" fmla="*/ 166 h 166"/>
                <a:gd name="T60" fmla="*/ 90 w 165"/>
                <a:gd name="T61" fmla="*/ 155 h 166"/>
                <a:gd name="T62" fmla="*/ 107 w 165"/>
                <a:gd name="T63" fmla="*/ 162 h 166"/>
                <a:gd name="T64" fmla="*/ 117 w 165"/>
                <a:gd name="T65" fmla="*/ 146 h 166"/>
                <a:gd name="T66" fmla="*/ 135 w 165"/>
                <a:gd name="T67" fmla="*/ 147 h 166"/>
                <a:gd name="T68" fmla="*/ 138 w 165"/>
                <a:gd name="T69" fmla="*/ 129 h 166"/>
                <a:gd name="T70" fmla="*/ 156 w 165"/>
                <a:gd name="T71" fmla="*/ 122 h 166"/>
                <a:gd name="T72" fmla="*/ 151 w 165"/>
                <a:gd name="T73" fmla="*/ 103 h 166"/>
                <a:gd name="T74" fmla="*/ 165 w 165"/>
                <a:gd name="T75" fmla="*/ 90 h 166"/>
                <a:gd name="T76" fmla="*/ 133 w 165"/>
                <a:gd name="T77" fmla="*/ 75 h 166"/>
                <a:gd name="T78" fmla="*/ 104 w 165"/>
                <a:gd name="T79" fmla="*/ 71 h 166"/>
                <a:gd name="T80" fmla="*/ 113 w 165"/>
                <a:gd name="T81" fmla="*/ 42 h 166"/>
                <a:gd name="T82" fmla="*/ 90 w 165"/>
                <a:gd name="T83" fmla="*/ 59 h 166"/>
                <a:gd name="T84" fmla="*/ 113 w 165"/>
                <a:gd name="T85" fmla="*/ 42 h 166"/>
                <a:gd name="T86" fmla="*/ 75 w 165"/>
                <a:gd name="T87" fmla="*/ 90 h 166"/>
                <a:gd name="T88" fmla="*/ 90 w 165"/>
                <a:gd name="T89" fmla="*/ 76 h 166"/>
                <a:gd name="T90" fmla="*/ 75 w 165"/>
                <a:gd name="T91" fmla="*/ 32 h 166"/>
                <a:gd name="T92" fmla="*/ 69 w 165"/>
                <a:gd name="T93" fmla="*/ 61 h 166"/>
                <a:gd name="T94" fmla="*/ 75 w 165"/>
                <a:gd name="T95" fmla="*/ 32 h 166"/>
                <a:gd name="T96" fmla="*/ 60 w 165"/>
                <a:gd name="T97" fmla="*/ 71 h 166"/>
                <a:gd name="T98" fmla="*/ 31 w 165"/>
                <a:gd name="T99" fmla="*/ 75 h 166"/>
                <a:gd name="T100" fmla="*/ 41 w 165"/>
                <a:gd name="T101" fmla="*/ 115 h 166"/>
                <a:gd name="T102" fmla="*/ 57 w 165"/>
                <a:gd name="T103" fmla="*/ 90 h 166"/>
                <a:gd name="T104" fmla="*/ 41 w 165"/>
                <a:gd name="T105" fmla="*/ 115 h 166"/>
                <a:gd name="T106" fmla="*/ 69 w 165"/>
                <a:gd name="T107" fmla="*/ 106 h 166"/>
                <a:gd name="T108" fmla="*/ 75 w 165"/>
                <a:gd name="T109" fmla="*/ 135 h 166"/>
                <a:gd name="T110" fmla="*/ 90 w 165"/>
                <a:gd name="T111" fmla="*/ 135 h 166"/>
                <a:gd name="T112" fmla="*/ 94 w 165"/>
                <a:gd name="T113" fmla="*/ 106 h 166"/>
                <a:gd name="T114" fmla="*/ 90 w 165"/>
                <a:gd name="T115" fmla="*/ 135 h 166"/>
                <a:gd name="T116" fmla="*/ 104 w 165"/>
                <a:gd name="T117" fmla="*/ 96 h 166"/>
                <a:gd name="T118" fmla="*/ 133 w 165"/>
                <a:gd name="T119" fmla="*/ 9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166">
                  <a:moveTo>
                    <a:pt x="165" y="90"/>
                  </a:moveTo>
                  <a:cubicBezTo>
                    <a:pt x="165" y="75"/>
                    <a:pt x="165" y="75"/>
                    <a:pt x="165" y="75"/>
                  </a:cubicBezTo>
                  <a:cubicBezTo>
                    <a:pt x="165" y="75"/>
                    <a:pt x="165" y="75"/>
                    <a:pt x="165" y="75"/>
                  </a:cubicBezTo>
                  <a:cubicBezTo>
                    <a:pt x="165" y="75"/>
                    <a:pt x="165" y="75"/>
                    <a:pt x="165" y="75"/>
                  </a:cubicBezTo>
                  <a:cubicBezTo>
                    <a:pt x="154" y="75"/>
                    <a:pt x="154" y="75"/>
                    <a:pt x="154" y="75"/>
                  </a:cubicBezTo>
                  <a:cubicBezTo>
                    <a:pt x="153" y="71"/>
                    <a:pt x="152" y="67"/>
                    <a:pt x="151" y="63"/>
                  </a:cubicBezTo>
                  <a:cubicBezTo>
                    <a:pt x="162" y="58"/>
                    <a:pt x="162" y="58"/>
                    <a:pt x="162" y="58"/>
                  </a:cubicBezTo>
                  <a:cubicBezTo>
                    <a:pt x="156" y="44"/>
                    <a:pt x="156" y="44"/>
                    <a:pt x="156" y="44"/>
                  </a:cubicBezTo>
                  <a:cubicBezTo>
                    <a:pt x="145" y="49"/>
                    <a:pt x="145" y="49"/>
                    <a:pt x="145" y="49"/>
                  </a:cubicBezTo>
                  <a:cubicBezTo>
                    <a:pt x="143" y="45"/>
                    <a:pt x="141" y="41"/>
                    <a:pt x="138" y="38"/>
                  </a:cubicBezTo>
                  <a:cubicBezTo>
                    <a:pt x="146" y="30"/>
                    <a:pt x="146" y="30"/>
                    <a:pt x="146" y="30"/>
                  </a:cubicBezTo>
                  <a:cubicBezTo>
                    <a:pt x="136" y="19"/>
                    <a:pt x="136" y="19"/>
                    <a:pt x="136" y="19"/>
                  </a:cubicBezTo>
                  <a:cubicBezTo>
                    <a:pt x="127" y="27"/>
                    <a:pt x="127" y="27"/>
                    <a:pt x="127" y="27"/>
                  </a:cubicBezTo>
                  <a:cubicBezTo>
                    <a:pt x="124" y="25"/>
                    <a:pt x="120" y="22"/>
                    <a:pt x="117" y="20"/>
                  </a:cubicBezTo>
                  <a:cubicBezTo>
                    <a:pt x="121" y="9"/>
                    <a:pt x="121" y="9"/>
                    <a:pt x="121" y="9"/>
                  </a:cubicBezTo>
                  <a:cubicBezTo>
                    <a:pt x="107" y="3"/>
                    <a:pt x="107" y="3"/>
                    <a:pt x="107" y="3"/>
                  </a:cubicBezTo>
                  <a:cubicBezTo>
                    <a:pt x="103" y="14"/>
                    <a:pt x="103" y="14"/>
                    <a:pt x="103" y="14"/>
                  </a:cubicBezTo>
                  <a:cubicBezTo>
                    <a:pt x="99" y="13"/>
                    <a:pt x="94" y="12"/>
                    <a:pt x="90" y="12"/>
                  </a:cubicBezTo>
                  <a:cubicBezTo>
                    <a:pt x="90" y="0"/>
                    <a:pt x="90" y="0"/>
                    <a:pt x="90" y="0"/>
                  </a:cubicBezTo>
                  <a:cubicBezTo>
                    <a:pt x="90" y="0"/>
                    <a:pt x="90" y="0"/>
                    <a:pt x="90" y="0"/>
                  </a:cubicBezTo>
                  <a:cubicBezTo>
                    <a:pt x="75" y="0"/>
                    <a:pt x="75" y="0"/>
                    <a:pt x="75" y="0"/>
                  </a:cubicBezTo>
                  <a:cubicBezTo>
                    <a:pt x="75" y="0"/>
                    <a:pt x="75" y="0"/>
                    <a:pt x="75" y="0"/>
                  </a:cubicBezTo>
                  <a:cubicBezTo>
                    <a:pt x="75" y="12"/>
                    <a:pt x="75" y="12"/>
                    <a:pt x="75" y="12"/>
                  </a:cubicBezTo>
                  <a:cubicBezTo>
                    <a:pt x="71" y="12"/>
                    <a:pt x="66" y="13"/>
                    <a:pt x="62" y="14"/>
                  </a:cubicBezTo>
                  <a:cubicBezTo>
                    <a:pt x="58" y="3"/>
                    <a:pt x="58" y="3"/>
                    <a:pt x="58" y="3"/>
                  </a:cubicBezTo>
                  <a:cubicBezTo>
                    <a:pt x="44" y="9"/>
                    <a:pt x="44" y="9"/>
                    <a:pt x="44" y="9"/>
                  </a:cubicBezTo>
                  <a:cubicBezTo>
                    <a:pt x="48" y="20"/>
                    <a:pt x="48" y="20"/>
                    <a:pt x="48" y="20"/>
                  </a:cubicBezTo>
                  <a:cubicBezTo>
                    <a:pt x="44" y="22"/>
                    <a:pt x="40" y="24"/>
                    <a:pt x="36" y="27"/>
                  </a:cubicBezTo>
                  <a:cubicBezTo>
                    <a:pt x="29" y="19"/>
                    <a:pt x="29" y="19"/>
                    <a:pt x="29" y="19"/>
                  </a:cubicBezTo>
                  <a:cubicBezTo>
                    <a:pt x="18" y="30"/>
                    <a:pt x="18" y="30"/>
                    <a:pt x="18" y="30"/>
                  </a:cubicBezTo>
                  <a:cubicBezTo>
                    <a:pt x="26" y="38"/>
                    <a:pt x="26" y="38"/>
                    <a:pt x="26" y="38"/>
                  </a:cubicBezTo>
                  <a:cubicBezTo>
                    <a:pt x="23" y="41"/>
                    <a:pt x="21" y="45"/>
                    <a:pt x="19" y="48"/>
                  </a:cubicBezTo>
                  <a:cubicBezTo>
                    <a:pt x="9" y="44"/>
                    <a:pt x="9" y="44"/>
                    <a:pt x="9" y="44"/>
                  </a:cubicBezTo>
                  <a:cubicBezTo>
                    <a:pt x="3" y="58"/>
                    <a:pt x="3" y="58"/>
                    <a:pt x="3" y="58"/>
                  </a:cubicBezTo>
                  <a:cubicBezTo>
                    <a:pt x="13" y="62"/>
                    <a:pt x="13" y="62"/>
                    <a:pt x="13" y="62"/>
                  </a:cubicBezTo>
                  <a:cubicBezTo>
                    <a:pt x="11" y="66"/>
                    <a:pt x="11" y="71"/>
                    <a:pt x="10" y="75"/>
                  </a:cubicBezTo>
                  <a:cubicBezTo>
                    <a:pt x="0" y="75"/>
                    <a:pt x="0" y="75"/>
                    <a:pt x="0" y="75"/>
                  </a:cubicBezTo>
                  <a:cubicBezTo>
                    <a:pt x="0" y="75"/>
                    <a:pt x="0" y="75"/>
                    <a:pt x="0" y="75"/>
                  </a:cubicBezTo>
                  <a:cubicBezTo>
                    <a:pt x="0" y="75"/>
                    <a:pt x="0" y="75"/>
                    <a:pt x="0" y="75"/>
                  </a:cubicBezTo>
                  <a:cubicBezTo>
                    <a:pt x="0" y="80"/>
                    <a:pt x="0" y="80"/>
                    <a:pt x="0" y="80"/>
                  </a:cubicBezTo>
                  <a:cubicBezTo>
                    <a:pt x="0" y="90"/>
                    <a:pt x="0" y="90"/>
                    <a:pt x="0" y="90"/>
                  </a:cubicBezTo>
                  <a:cubicBezTo>
                    <a:pt x="0" y="90"/>
                    <a:pt x="0" y="90"/>
                    <a:pt x="0" y="90"/>
                  </a:cubicBezTo>
                  <a:cubicBezTo>
                    <a:pt x="0" y="90"/>
                    <a:pt x="0" y="90"/>
                    <a:pt x="0" y="90"/>
                  </a:cubicBezTo>
                  <a:cubicBezTo>
                    <a:pt x="10" y="90"/>
                    <a:pt x="10" y="90"/>
                    <a:pt x="10" y="90"/>
                  </a:cubicBezTo>
                  <a:cubicBezTo>
                    <a:pt x="10" y="95"/>
                    <a:pt x="11" y="99"/>
                    <a:pt x="12" y="103"/>
                  </a:cubicBezTo>
                  <a:cubicBezTo>
                    <a:pt x="3" y="107"/>
                    <a:pt x="3" y="107"/>
                    <a:pt x="3" y="107"/>
                  </a:cubicBezTo>
                  <a:cubicBezTo>
                    <a:pt x="9" y="121"/>
                    <a:pt x="9" y="121"/>
                    <a:pt x="9" y="121"/>
                  </a:cubicBezTo>
                  <a:cubicBezTo>
                    <a:pt x="18" y="118"/>
                    <a:pt x="18" y="118"/>
                    <a:pt x="18" y="118"/>
                  </a:cubicBezTo>
                  <a:cubicBezTo>
                    <a:pt x="20" y="122"/>
                    <a:pt x="23" y="125"/>
                    <a:pt x="26" y="129"/>
                  </a:cubicBezTo>
                  <a:cubicBezTo>
                    <a:pt x="18" y="136"/>
                    <a:pt x="18" y="136"/>
                    <a:pt x="18" y="136"/>
                  </a:cubicBezTo>
                  <a:cubicBezTo>
                    <a:pt x="29" y="147"/>
                    <a:pt x="29" y="147"/>
                    <a:pt x="29" y="147"/>
                  </a:cubicBezTo>
                  <a:cubicBezTo>
                    <a:pt x="36" y="140"/>
                    <a:pt x="36" y="140"/>
                    <a:pt x="36" y="140"/>
                  </a:cubicBezTo>
                  <a:cubicBezTo>
                    <a:pt x="40" y="142"/>
                    <a:pt x="44" y="145"/>
                    <a:pt x="48" y="147"/>
                  </a:cubicBezTo>
                  <a:cubicBezTo>
                    <a:pt x="44" y="156"/>
                    <a:pt x="44" y="156"/>
                    <a:pt x="44" y="156"/>
                  </a:cubicBezTo>
                  <a:cubicBezTo>
                    <a:pt x="58" y="162"/>
                    <a:pt x="58" y="162"/>
                    <a:pt x="58" y="162"/>
                  </a:cubicBezTo>
                  <a:cubicBezTo>
                    <a:pt x="62" y="153"/>
                    <a:pt x="62" y="153"/>
                    <a:pt x="62" y="153"/>
                  </a:cubicBezTo>
                  <a:cubicBezTo>
                    <a:pt x="66" y="154"/>
                    <a:pt x="70" y="155"/>
                    <a:pt x="75" y="155"/>
                  </a:cubicBezTo>
                  <a:cubicBezTo>
                    <a:pt x="75" y="166"/>
                    <a:pt x="75" y="166"/>
                    <a:pt x="75" y="166"/>
                  </a:cubicBezTo>
                  <a:cubicBezTo>
                    <a:pt x="90" y="166"/>
                    <a:pt x="90" y="166"/>
                    <a:pt x="90" y="166"/>
                  </a:cubicBezTo>
                  <a:cubicBezTo>
                    <a:pt x="90" y="166"/>
                    <a:pt x="90" y="166"/>
                    <a:pt x="90" y="166"/>
                  </a:cubicBezTo>
                  <a:cubicBezTo>
                    <a:pt x="90" y="166"/>
                    <a:pt x="90" y="166"/>
                    <a:pt x="90" y="166"/>
                  </a:cubicBezTo>
                  <a:cubicBezTo>
                    <a:pt x="90" y="155"/>
                    <a:pt x="90" y="155"/>
                    <a:pt x="90" y="155"/>
                  </a:cubicBezTo>
                  <a:cubicBezTo>
                    <a:pt x="94" y="155"/>
                    <a:pt x="99" y="154"/>
                    <a:pt x="103" y="152"/>
                  </a:cubicBezTo>
                  <a:cubicBezTo>
                    <a:pt x="107" y="162"/>
                    <a:pt x="107" y="162"/>
                    <a:pt x="107" y="162"/>
                  </a:cubicBezTo>
                  <a:cubicBezTo>
                    <a:pt x="121" y="156"/>
                    <a:pt x="121" y="156"/>
                    <a:pt x="121" y="156"/>
                  </a:cubicBezTo>
                  <a:cubicBezTo>
                    <a:pt x="117" y="146"/>
                    <a:pt x="117" y="146"/>
                    <a:pt x="117" y="146"/>
                  </a:cubicBezTo>
                  <a:cubicBezTo>
                    <a:pt x="121" y="144"/>
                    <a:pt x="124" y="142"/>
                    <a:pt x="127" y="140"/>
                  </a:cubicBezTo>
                  <a:cubicBezTo>
                    <a:pt x="135" y="147"/>
                    <a:pt x="135" y="147"/>
                    <a:pt x="135" y="147"/>
                  </a:cubicBezTo>
                  <a:cubicBezTo>
                    <a:pt x="146" y="137"/>
                    <a:pt x="146" y="137"/>
                    <a:pt x="146" y="137"/>
                  </a:cubicBezTo>
                  <a:cubicBezTo>
                    <a:pt x="138" y="129"/>
                    <a:pt x="138" y="129"/>
                    <a:pt x="138" y="129"/>
                  </a:cubicBezTo>
                  <a:cubicBezTo>
                    <a:pt x="141" y="125"/>
                    <a:pt x="143" y="121"/>
                    <a:pt x="146" y="117"/>
                  </a:cubicBezTo>
                  <a:cubicBezTo>
                    <a:pt x="156" y="122"/>
                    <a:pt x="156" y="122"/>
                    <a:pt x="156" y="122"/>
                  </a:cubicBezTo>
                  <a:cubicBezTo>
                    <a:pt x="162" y="108"/>
                    <a:pt x="162" y="108"/>
                    <a:pt x="162" y="108"/>
                  </a:cubicBezTo>
                  <a:cubicBezTo>
                    <a:pt x="151" y="103"/>
                    <a:pt x="151" y="103"/>
                    <a:pt x="151" y="103"/>
                  </a:cubicBezTo>
                  <a:cubicBezTo>
                    <a:pt x="152" y="99"/>
                    <a:pt x="153" y="95"/>
                    <a:pt x="154" y="90"/>
                  </a:cubicBezTo>
                  <a:lnTo>
                    <a:pt x="165" y="90"/>
                  </a:lnTo>
                  <a:close/>
                  <a:moveTo>
                    <a:pt x="123" y="52"/>
                  </a:moveTo>
                  <a:cubicBezTo>
                    <a:pt x="128" y="59"/>
                    <a:pt x="132" y="67"/>
                    <a:pt x="133" y="75"/>
                  </a:cubicBezTo>
                  <a:cubicBezTo>
                    <a:pt x="106" y="75"/>
                    <a:pt x="106" y="75"/>
                    <a:pt x="106" y="75"/>
                  </a:cubicBezTo>
                  <a:cubicBezTo>
                    <a:pt x="105" y="74"/>
                    <a:pt x="105" y="72"/>
                    <a:pt x="104" y="71"/>
                  </a:cubicBezTo>
                  <a:lnTo>
                    <a:pt x="123" y="52"/>
                  </a:lnTo>
                  <a:close/>
                  <a:moveTo>
                    <a:pt x="113" y="42"/>
                  </a:moveTo>
                  <a:cubicBezTo>
                    <a:pt x="94" y="61"/>
                    <a:pt x="94" y="61"/>
                    <a:pt x="94" y="61"/>
                  </a:cubicBezTo>
                  <a:cubicBezTo>
                    <a:pt x="93" y="61"/>
                    <a:pt x="92" y="60"/>
                    <a:pt x="90" y="59"/>
                  </a:cubicBezTo>
                  <a:cubicBezTo>
                    <a:pt x="90" y="32"/>
                    <a:pt x="90" y="32"/>
                    <a:pt x="90" y="32"/>
                  </a:cubicBezTo>
                  <a:cubicBezTo>
                    <a:pt x="99" y="34"/>
                    <a:pt x="107" y="37"/>
                    <a:pt x="113" y="42"/>
                  </a:cubicBezTo>
                  <a:close/>
                  <a:moveTo>
                    <a:pt x="90" y="90"/>
                  </a:moveTo>
                  <a:cubicBezTo>
                    <a:pt x="86" y="94"/>
                    <a:pt x="79" y="94"/>
                    <a:pt x="75" y="90"/>
                  </a:cubicBezTo>
                  <a:cubicBezTo>
                    <a:pt x="71" y="86"/>
                    <a:pt x="71" y="80"/>
                    <a:pt x="75" y="76"/>
                  </a:cubicBezTo>
                  <a:cubicBezTo>
                    <a:pt x="79" y="72"/>
                    <a:pt x="86" y="72"/>
                    <a:pt x="90" y="76"/>
                  </a:cubicBezTo>
                  <a:cubicBezTo>
                    <a:pt x="94" y="80"/>
                    <a:pt x="94" y="86"/>
                    <a:pt x="90" y="90"/>
                  </a:cubicBezTo>
                  <a:close/>
                  <a:moveTo>
                    <a:pt x="75" y="32"/>
                  </a:moveTo>
                  <a:cubicBezTo>
                    <a:pt x="75" y="59"/>
                    <a:pt x="75" y="59"/>
                    <a:pt x="75" y="59"/>
                  </a:cubicBezTo>
                  <a:cubicBezTo>
                    <a:pt x="73" y="60"/>
                    <a:pt x="71" y="60"/>
                    <a:pt x="69" y="61"/>
                  </a:cubicBezTo>
                  <a:cubicBezTo>
                    <a:pt x="50" y="42"/>
                    <a:pt x="50" y="42"/>
                    <a:pt x="50" y="42"/>
                  </a:cubicBezTo>
                  <a:cubicBezTo>
                    <a:pt x="57" y="37"/>
                    <a:pt x="66" y="33"/>
                    <a:pt x="75" y="32"/>
                  </a:cubicBezTo>
                  <a:close/>
                  <a:moveTo>
                    <a:pt x="41" y="52"/>
                  </a:moveTo>
                  <a:cubicBezTo>
                    <a:pt x="60" y="71"/>
                    <a:pt x="60" y="71"/>
                    <a:pt x="60" y="71"/>
                  </a:cubicBezTo>
                  <a:cubicBezTo>
                    <a:pt x="59" y="72"/>
                    <a:pt x="58" y="74"/>
                    <a:pt x="58" y="75"/>
                  </a:cubicBezTo>
                  <a:cubicBezTo>
                    <a:pt x="31" y="75"/>
                    <a:pt x="31" y="75"/>
                    <a:pt x="31" y="75"/>
                  </a:cubicBezTo>
                  <a:cubicBezTo>
                    <a:pt x="32" y="67"/>
                    <a:pt x="35" y="59"/>
                    <a:pt x="41" y="52"/>
                  </a:cubicBezTo>
                  <a:close/>
                  <a:moveTo>
                    <a:pt x="41" y="115"/>
                  </a:moveTo>
                  <a:cubicBezTo>
                    <a:pt x="35" y="108"/>
                    <a:pt x="32" y="99"/>
                    <a:pt x="30" y="90"/>
                  </a:cubicBezTo>
                  <a:cubicBezTo>
                    <a:pt x="57" y="90"/>
                    <a:pt x="57" y="90"/>
                    <a:pt x="57" y="90"/>
                  </a:cubicBezTo>
                  <a:cubicBezTo>
                    <a:pt x="58" y="92"/>
                    <a:pt x="59" y="94"/>
                    <a:pt x="60" y="96"/>
                  </a:cubicBezTo>
                  <a:lnTo>
                    <a:pt x="41" y="115"/>
                  </a:lnTo>
                  <a:close/>
                  <a:moveTo>
                    <a:pt x="50" y="125"/>
                  </a:moveTo>
                  <a:cubicBezTo>
                    <a:pt x="69" y="106"/>
                    <a:pt x="69" y="106"/>
                    <a:pt x="69" y="106"/>
                  </a:cubicBezTo>
                  <a:cubicBezTo>
                    <a:pt x="71" y="107"/>
                    <a:pt x="73" y="107"/>
                    <a:pt x="75" y="108"/>
                  </a:cubicBezTo>
                  <a:cubicBezTo>
                    <a:pt x="75" y="135"/>
                    <a:pt x="75" y="135"/>
                    <a:pt x="75" y="135"/>
                  </a:cubicBezTo>
                  <a:cubicBezTo>
                    <a:pt x="66" y="134"/>
                    <a:pt x="57" y="130"/>
                    <a:pt x="50" y="125"/>
                  </a:cubicBezTo>
                  <a:close/>
                  <a:moveTo>
                    <a:pt x="90" y="135"/>
                  </a:moveTo>
                  <a:cubicBezTo>
                    <a:pt x="90" y="107"/>
                    <a:pt x="90" y="107"/>
                    <a:pt x="90" y="107"/>
                  </a:cubicBezTo>
                  <a:cubicBezTo>
                    <a:pt x="92" y="107"/>
                    <a:pt x="93" y="106"/>
                    <a:pt x="94" y="106"/>
                  </a:cubicBezTo>
                  <a:cubicBezTo>
                    <a:pt x="113" y="125"/>
                    <a:pt x="113" y="125"/>
                    <a:pt x="113" y="125"/>
                  </a:cubicBezTo>
                  <a:cubicBezTo>
                    <a:pt x="107" y="130"/>
                    <a:pt x="99" y="133"/>
                    <a:pt x="90" y="135"/>
                  </a:cubicBezTo>
                  <a:close/>
                  <a:moveTo>
                    <a:pt x="123" y="115"/>
                  </a:moveTo>
                  <a:cubicBezTo>
                    <a:pt x="104" y="96"/>
                    <a:pt x="104" y="96"/>
                    <a:pt x="104" y="96"/>
                  </a:cubicBezTo>
                  <a:cubicBezTo>
                    <a:pt x="105" y="94"/>
                    <a:pt x="106" y="92"/>
                    <a:pt x="106" y="90"/>
                  </a:cubicBezTo>
                  <a:cubicBezTo>
                    <a:pt x="133" y="90"/>
                    <a:pt x="133" y="90"/>
                    <a:pt x="133" y="90"/>
                  </a:cubicBezTo>
                  <a:cubicBezTo>
                    <a:pt x="132" y="99"/>
                    <a:pt x="129" y="108"/>
                    <a:pt x="123"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2" name="Freeform 99"/>
            <p:cNvSpPr>
              <a:spLocks/>
            </p:cNvSpPr>
            <p:nvPr/>
          </p:nvSpPr>
          <p:spPr bwMode="gray">
            <a:xfrm>
              <a:off x="9061750" y="4907283"/>
              <a:ext cx="1035050" cy="211137"/>
            </a:xfrm>
            <a:custGeom>
              <a:avLst/>
              <a:gdLst>
                <a:gd name="T0" fmla="*/ 3 w 748"/>
                <a:gd name="T1" fmla="*/ 0 h 153"/>
                <a:gd name="T2" fmla="*/ 0 w 748"/>
                <a:gd name="T3" fmla="*/ 26 h 153"/>
                <a:gd name="T4" fmla="*/ 127 w 748"/>
                <a:gd name="T5" fmla="*/ 153 h 153"/>
                <a:gd name="T6" fmla="*/ 621 w 748"/>
                <a:gd name="T7" fmla="*/ 153 h 153"/>
                <a:gd name="T8" fmla="*/ 748 w 748"/>
                <a:gd name="T9" fmla="*/ 26 h 153"/>
                <a:gd name="T10" fmla="*/ 745 w 748"/>
                <a:gd name="T11" fmla="*/ 0 h 153"/>
                <a:gd name="T12" fmla="*/ 3 w 748"/>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748" h="153">
                  <a:moveTo>
                    <a:pt x="3" y="0"/>
                  </a:moveTo>
                  <a:cubicBezTo>
                    <a:pt x="1" y="9"/>
                    <a:pt x="0" y="17"/>
                    <a:pt x="0" y="26"/>
                  </a:cubicBezTo>
                  <a:cubicBezTo>
                    <a:pt x="0" y="96"/>
                    <a:pt x="57" y="153"/>
                    <a:pt x="127" y="153"/>
                  </a:cubicBezTo>
                  <a:cubicBezTo>
                    <a:pt x="621" y="153"/>
                    <a:pt x="621" y="153"/>
                    <a:pt x="621" y="153"/>
                  </a:cubicBezTo>
                  <a:cubicBezTo>
                    <a:pt x="691" y="153"/>
                    <a:pt x="748" y="96"/>
                    <a:pt x="748" y="26"/>
                  </a:cubicBezTo>
                  <a:cubicBezTo>
                    <a:pt x="748" y="17"/>
                    <a:pt x="747" y="9"/>
                    <a:pt x="745" y="0"/>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3" name="Freeform 100"/>
            <p:cNvSpPr>
              <a:spLocks/>
            </p:cNvSpPr>
            <p:nvPr/>
          </p:nvSpPr>
          <p:spPr bwMode="gray">
            <a:xfrm>
              <a:off x="9101437" y="4907283"/>
              <a:ext cx="995363" cy="211137"/>
            </a:xfrm>
            <a:custGeom>
              <a:avLst/>
              <a:gdLst>
                <a:gd name="T0" fmla="*/ 716 w 719"/>
                <a:gd name="T1" fmla="*/ 0 h 153"/>
                <a:gd name="T2" fmla="*/ 700 w 719"/>
                <a:gd name="T3" fmla="*/ 0 h 153"/>
                <a:gd name="T4" fmla="*/ 701 w 719"/>
                <a:gd name="T5" fmla="*/ 8 h 153"/>
                <a:gd name="T6" fmla="*/ 573 w 719"/>
                <a:gd name="T7" fmla="*/ 135 h 153"/>
                <a:gd name="T8" fmla="*/ 80 w 719"/>
                <a:gd name="T9" fmla="*/ 135 h 153"/>
                <a:gd name="T10" fmla="*/ 0 w 719"/>
                <a:gd name="T11" fmla="*/ 106 h 153"/>
                <a:gd name="T12" fmla="*/ 98 w 719"/>
                <a:gd name="T13" fmla="*/ 153 h 153"/>
                <a:gd name="T14" fmla="*/ 592 w 719"/>
                <a:gd name="T15" fmla="*/ 153 h 153"/>
                <a:gd name="T16" fmla="*/ 719 w 719"/>
                <a:gd name="T17" fmla="*/ 26 h 153"/>
                <a:gd name="T18" fmla="*/ 716 w 719"/>
                <a:gd name="T1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9" h="153">
                  <a:moveTo>
                    <a:pt x="716" y="0"/>
                  </a:moveTo>
                  <a:cubicBezTo>
                    <a:pt x="700" y="0"/>
                    <a:pt x="700" y="0"/>
                    <a:pt x="700" y="0"/>
                  </a:cubicBezTo>
                  <a:cubicBezTo>
                    <a:pt x="701" y="3"/>
                    <a:pt x="701" y="5"/>
                    <a:pt x="701" y="8"/>
                  </a:cubicBezTo>
                  <a:cubicBezTo>
                    <a:pt x="701" y="78"/>
                    <a:pt x="644" y="135"/>
                    <a:pt x="573" y="135"/>
                  </a:cubicBezTo>
                  <a:cubicBezTo>
                    <a:pt x="80" y="135"/>
                    <a:pt x="80" y="135"/>
                    <a:pt x="80" y="135"/>
                  </a:cubicBezTo>
                  <a:cubicBezTo>
                    <a:pt x="50" y="135"/>
                    <a:pt x="22" y="124"/>
                    <a:pt x="0" y="106"/>
                  </a:cubicBezTo>
                  <a:cubicBezTo>
                    <a:pt x="23" y="135"/>
                    <a:pt x="59" y="153"/>
                    <a:pt x="98" y="153"/>
                  </a:cubicBezTo>
                  <a:cubicBezTo>
                    <a:pt x="592" y="153"/>
                    <a:pt x="592" y="153"/>
                    <a:pt x="592" y="153"/>
                  </a:cubicBezTo>
                  <a:cubicBezTo>
                    <a:pt x="662" y="153"/>
                    <a:pt x="719" y="96"/>
                    <a:pt x="719" y="26"/>
                  </a:cubicBezTo>
                  <a:cubicBezTo>
                    <a:pt x="719" y="17"/>
                    <a:pt x="718" y="9"/>
                    <a:pt x="716" y="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4" name="Freeform 101"/>
            <p:cNvSpPr>
              <a:spLocks/>
            </p:cNvSpPr>
            <p:nvPr/>
          </p:nvSpPr>
          <p:spPr bwMode="gray">
            <a:xfrm>
              <a:off x="9064925" y="4192908"/>
              <a:ext cx="1028700" cy="377825"/>
            </a:xfrm>
            <a:custGeom>
              <a:avLst/>
              <a:gdLst>
                <a:gd name="T0" fmla="*/ 744 w 744"/>
                <a:gd name="T1" fmla="*/ 274 h 274"/>
                <a:gd name="T2" fmla="*/ 621 w 744"/>
                <a:gd name="T3" fmla="*/ 173 h 274"/>
                <a:gd name="T4" fmla="*/ 581 w 744"/>
                <a:gd name="T5" fmla="*/ 179 h 274"/>
                <a:gd name="T6" fmla="*/ 457 w 744"/>
                <a:gd name="T7" fmla="*/ 68 h 274"/>
                <a:gd name="T8" fmla="*/ 372 w 744"/>
                <a:gd name="T9" fmla="*/ 101 h 274"/>
                <a:gd name="T10" fmla="*/ 249 w 744"/>
                <a:gd name="T11" fmla="*/ 0 h 274"/>
                <a:gd name="T12" fmla="*/ 123 w 744"/>
                <a:gd name="T13" fmla="*/ 125 h 274"/>
                <a:gd name="T14" fmla="*/ 133 w 744"/>
                <a:gd name="T15" fmla="*/ 173 h 274"/>
                <a:gd name="T16" fmla="*/ 123 w 744"/>
                <a:gd name="T17" fmla="*/ 173 h 274"/>
                <a:gd name="T18" fmla="*/ 0 w 744"/>
                <a:gd name="T19" fmla="*/ 274 h 274"/>
                <a:gd name="T20" fmla="*/ 744 w 744"/>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274">
                  <a:moveTo>
                    <a:pt x="744" y="274"/>
                  </a:moveTo>
                  <a:cubicBezTo>
                    <a:pt x="733" y="217"/>
                    <a:pt x="682" y="173"/>
                    <a:pt x="621" y="173"/>
                  </a:cubicBezTo>
                  <a:cubicBezTo>
                    <a:pt x="607" y="173"/>
                    <a:pt x="594" y="175"/>
                    <a:pt x="581" y="179"/>
                  </a:cubicBezTo>
                  <a:cubicBezTo>
                    <a:pt x="574" y="117"/>
                    <a:pt x="521" y="68"/>
                    <a:pt x="457" y="68"/>
                  </a:cubicBezTo>
                  <a:cubicBezTo>
                    <a:pt x="424" y="68"/>
                    <a:pt x="394" y="81"/>
                    <a:pt x="372" y="101"/>
                  </a:cubicBezTo>
                  <a:cubicBezTo>
                    <a:pt x="361" y="44"/>
                    <a:pt x="310" y="0"/>
                    <a:pt x="249" y="0"/>
                  </a:cubicBezTo>
                  <a:cubicBezTo>
                    <a:pt x="179" y="0"/>
                    <a:pt x="123" y="56"/>
                    <a:pt x="123" y="125"/>
                  </a:cubicBezTo>
                  <a:cubicBezTo>
                    <a:pt x="123" y="142"/>
                    <a:pt x="127" y="159"/>
                    <a:pt x="133" y="173"/>
                  </a:cubicBezTo>
                  <a:cubicBezTo>
                    <a:pt x="130" y="173"/>
                    <a:pt x="127" y="173"/>
                    <a:pt x="123" y="173"/>
                  </a:cubicBezTo>
                  <a:cubicBezTo>
                    <a:pt x="62" y="173"/>
                    <a:pt x="12" y="217"/>
                    <a:pt x="0" y="274"/>
                  </a:cubicBezTo>
                  <a:lnTo>
                    <a:pt x="74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5" name="Freeform 102"/>
            <p:cNvSpPr>
              <a:spLocks/>
            </p:cNvSpPr>
            <p:nvPr/>
          </p:nvSpPr>
          <p:spPr bwMode="gray">
            <a:xfrm>
              <a:off x="9268125" y="4192908"/>
              <a:ext cx="825500" cy="377825"/>
            </a:xfrm>
            <a:custGeom>
              <a:avLst/>
              <a:gdLst>
                <a:gd name="T0" fmla="*/ 80 w 597"/>
                <a:gd name="T1" fmla="*/ 23 h 274"/>
                <a:gd name="T2" fmla="*/ 203 w 597"/>
                <a:gd name="T3" fmla="*/ 125 h 274"/>
                <a:gd name="T4" fmla="*/ 288 w 597"/>
                <a:gd name="T5" fmla="*/ 91 h 274"/>
                <a:gd name="T6" fmla="*/ 413 w 597"/>
                <a:gd name="T7" fmla="*/ 203 h 274"/>
                <a:gd name="T8" fmla="*/ 452 w 597"/>
                <a:gd name="T9" fmla="*/ 196 h 274"/>
                <a:gd name="T10" fmla="*/ 568 w 597"/>
                <a:gd name="T11" fmla="*/ 274 h 274"/>
                <a:gd name="T12" fmla="*/ 597 w 597"/>
                <a:gd name="T13" fmla="*/ 274 h 274"/>
                <a:gd name="T14" fmla="*/ 474 w 597"/>
                <a:gd name="T15" fmla="*/ 173 h 274"/>
                <a:gd name="T16" fmla="*/ 434 w 597"/>
                <a:gd name="T17" fmla="*/ 179 h 274"/>
                <a:gd name="T18" fmla="*/ 310 w 597"/>
                <a:gd name="T19" fmla="*/ 68 h 274"/>
                <a:gd name="T20" fmla="*/ 225 w 597"/>
                <a:gd name="T21" fmla="*/ 101 h 274"/>
                <a:gd name="T22" fmla="*/ 102 w 597"/>
                <a:gd name="T23" fmla="*/ 0 h 274"/>
                <a:gd name="T24" fmla="*/ 0 w 597"/>
                <a:gd name="T25" fmla="*/ 52 h 274"/>
                <a:gd name="T26" fmla="*/ 80 w 597"/>
                <a:gd name="T27" fmla="*/ 2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7" h="274">
                  <a:moveTo>
                    <a:pt x="80" y="23"/>
                  </a:moveTo>
                  <a:cubicBezTo>
                    <a:pt x="141" y="23"/>
                    <a:pt x="192" y="67"/>
                    <a:pt x="203" y="125"/>
                  </a:cubicBezTo>
                  <a:cubicBezTo>
                    <a:pt x="225" y="104"/>
                    <a:pt x="255" y="91"/>
                    <a:pt x="288" y="91"/>
                  </a:cubicBezTo>
                  <a:cubicBezTo>
                    <a:pt x="353" y="91"/>
                    <a:pt x="406" y="140"/>
                    <a:pt x="413" y="203"/>
                  </a:cubicBezTo>
                  <a:cubicBezTo>
                    <a:pt x="425" y="199"/>
                    <a:pt x="438" y="196"/>
                    <a:pt x="452" y="196"/>
                  </a:cubicBezTo>
                  <a:cubicBezTo>
                    <a:pt x="505" y="196"/>
                    <a:pt x="549" y="229"/>
                    <a:pt x="568" y="274"/>
                  </a:cubicBezTo>
                  <a:cubicBezTo>
                    <a:pt x="597" y="274"/>
                    <a:pt x="597" y="274"/>
                    <a:pt x="597" y="274"/>
                  </a:cubicBezTo>
                  <a:cubicBezTo>
                    <a:pt x="586" y="217"/>
                    <a:pt x="535" y="173"/>
                    <a:pt x="474" y="173"/>
                  </a:cubicBezTo>
                  <a:cubicBezTo>
                    <a:pt x="460" y="173"/>
                    <a:pt x="447" y="175"/>
                    <a:pt x="434" y="179"/>
                  </a:cubicBezTo>
                  <a:cubicBezTo>
                    <a:pt x="427" y="117"/>
                    <a:pt x="374" y="68"/>
                    <a:pt x="310" y="68"/>
                  </a:cubicBezTo>
                  <a:cubicBezTo>
                    <a:pt x="277" y="68"/>
                    <a:pt x="247" y="81"/>
                    <a:pt x="225" y="101"/>
                  </a:cubicBezTo>
                  <a:cubicBezTo>
                    <a:pt x="214" y="44"/>
                    <a:pt x="163" y="0"/>
                    <a:pt x="102" y="0"/>
                  </a:cubicBezTo>
                  <a:cubicBezTo>
                    <a:pt x="60" y="0"/>
                    <a:pt x="23" y="20"/>
                    <a:pt x="0" y="52"/>
                  </a:cubicBezTo>
                  <a:cubicBezTo>
                    <a:pt x="22" y="34"/>
                    <a:pt x="49" y="23"/>
                    <a:pt x="80" y="23"/>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6" name="Oval 103"/>
            <p:cNvSpPr>
              <a:spLocks noChangeArrowheads="1"/>
            </p:cNvSpPr>
            <p:nvPr/>
          </p:nvSpPr>
          <p:spPr bwMode="gray">
            <a:xfrm>
              <a:off x="11085812" y="5396233"/>
              <a:ext cx="103188"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7" name="Oval 104"/>
            <p:cNvSpPr>
              <a:spLocks noChangeArrowheads="1"/>
            </p:cNvSpPr>
            <p:nvPr/>
          </p:nvSpPr>
          <p:spPr bwMode="gray">
            <a:xfrm>
              <a:off x="10884200" y="5396233"/>
              <a:ext cx="101600"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8" name="Freeform 105"/>
            <p:cNvSpPr>
              <a:spLocks/>
            </p:cNvSpPr>
            <p:nvPr/>
          </p:nvSpPr>
          <p:spPr bwMode="gray">
            <a:xfrm>
              <a:off x="10884200" y="5412108"/>
              <a:ext cx="85725" cy="87312"/>
            </a:xfrm>
            <a:custGeom>
              <a:avLst/>
              <a:gdLst>
                <a:gd name="T0" fmla="*/ 37 w 62"/>
                <a:gd name="T1" fmla="*/ 63 h 63"/>
                <a:gd name="T2" fmla="*/ 62 w 62"/>
                <a:gd name="T3" fmla="*/ 52 h 63"/>
                <a:gd name="T4" fmla="*/ 11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1" y="0"/>
                    <a:pt x="11" y="0"/>
                    <a:pt x="11"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9" name="Freeform 106"/>
            <p:cNvSpPr>
              <a:spLocks/>
            </p:cNvSpPr>
            <p:nvPr/>
          </p:nvSpPr>
          <p:spPr bwMode="gray">
            <a:xfrm>
              <a:off x="11085812" y="5412108"/>
              <a:ext cx="87313" cy="87312"/>
            </a:xfrm>
            <a:custGeom>
              <a:avLst/>
              <a:gdLst>
                <a:gd name="T0" fmla="*/ 37 w 63"/>
                <a:gd name="T1" fmla="*/ 63 h 63"/>
                <a:gd name="T2" fmla="*/ 63 w 63"/>
                <a:gd name="T3" fmla="*/ 52 h 63"/>
                <a:gd name="T4" fmla="*/ 11 w 63"/>
                <a:gd name="T5" fmla="*/ 0 h 63"/>
                <a:gd name="T6" fmla="*/ 0 w 63"/>
                <a:gd name="T7" fmla="*/ 26 h 63"/>
                <a:gd name="T8" fmla="*/ 37 w 63"/>
                <a:gd name="T9" fmla="*/ 63 h 63"/>
              </a:gdLst>
              <a:ahLst/>
              <a:cxnLst>
                <a:cxn ang="0">
                  <a:pos x="T0" y="T1"/>
                </a:cxn>
                <a:cxn ang="0">
                  <a:pos x="T2" y="T3"/>
                </a:cxn>
                <a:cxn ang="0">
                  <a:pos x="T4" y="T5"/>
                </a:cxn>
                <a:cxn ang="0">
                  <a:pos x="T6" y="T7"/>
                </a:cxn>
                <a:cxn ang="0">
                  <a:pos x="T8" y="T9"/>
                </a:cxn>
              </a:cxnLst>
              <a:rect l="0" t="0" r="r" b="b"/>
              <a:pathLst>
                <a:path w="63" h="63">
                  <a:moveTo>
                    <a:pt x="37" y="63"/>
                  </a:moveTo>
                  <a:cubicBezTo>
                    <a:pt x="47" y="63"/>
                    <a:pt x="56" y="59"/>
                    <a:pt x="63" y="52"/>
                  </a:cubicBezTo>
                  <a:cubicBezTo>
                    <a:pt x="11" y="0"/>
                    <a:pt x="11" y="0"/>
                    <a:pt x="11" y="0"/>
                  </a:cubicBezTo>
                  <a:cubicBezTo>
                    <a:pt x="4" y="7"/>
                    <a:pt x="0" y="16"/>
                    <a:pt x="0" y="26"/>
                  </a:cubicBezTo>
                  <a:cubicBezTo>
                    <a:pt x="0" y="46"/>
                    <a:pt x="17"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30570686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693.xml><?xml version="1.0" encoding="utf-8"?>
<p:sldLayout xmlns:a="http://schemas.openxmlformats.org/drawingml/2006/main" xmlns:r="http://schemas.openxmlformats.org/officeDocument/2006/relationships" xmlns:p="http://schemas.openxmlformats.org/presentationml/2006/main" preserve="1">
  <p:cSld name="Title square photo">
    <p:bg>
      <p:bgRef idx="1001">
        <a:schemeClr val="bg1"/>
      </p:bgRef>
    </p:bg>
    <p:spTree>
      <p:nvGrpSpPr>
        <p:cNvPr id="1" name=""/>
        <p:cNvGrpSpPr/>
        <p:nvPr/>
      </p:nvGrpSpPr>
      <p:grpSpPr>
        <a:xfrm>
          <a:off x="0" y="0"/>
          <a:ext cx="0" cy="0"/>
          <a:chOff x="0" y="0"/>
          <a:chExt cx="0" cy="0"/>
        </a:xfrm>
      </p:grpSpPr>
      <p:sp>
        <p:nvSpPr>
          <p:cNvPr id="8" name="Rectangle 7"/>
          <p:cNvSpPr/>
          <p:nvPr/>
        </p:nvSpPr>
        <p:spPr bwMode="gray">
          <a:xfrm>
            <a:off x="5334973" y="0"/>
            <a:ext cx="6857027"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73"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sym typeface="Arial"/>
            </a:endParaRPr>
          </a:p>
        </p:txBody>
      </p:sp>
      <p:sp>
        <p:nvSpPr>
          <p:cNvPr id="106" name="Freeform: Shape 105"/>
          <p:cNvSpPr>
            <a:spLocks/>
          </p:cNvSpPr>
          <p:nvPr/>
        </p:nvSpPr>
        <p:spPr bwMode="gray">
          <a:xfrm>
            <a:off x="5334973" y="4168344"/>
            <a:ext cx="6857027" cy="2689656"/>
          </a:xfrm>
          <a:custGeom>
            <a:avLst/>
            <a:gdLst>
              <a:gd name="connsiteX0" fmla="*/ 237491 w 7007806"/>
              <a:gd name="connsiteY0" fmla="*/ 0 h 2048448"/>
              <a:gd name="connsiteX1" fmla="*/ 966532 w 7007806"/>
              <a:gd name="connsiteY1" fmla="*/ 0 h 2048448"/>
              <a:gd name="connsiteX2" fmla="*/ 966532 w 7007806"/>
              <a:gd name="connsiteY2" fmla="*/ 578198 h 2048448"/>
              <a:gd name="connsiteX3" fmla="*/ 1425492 w 7007806"/>
              <a:gd name="connsiteY3" fmla="*/ 606386 h 2048448"/>
              <a:gd name="connsiteX4" fmla="*/ 1677037 w 7007806"/>
              <a:gd name="connsiteY4" fmla="*/ 606386 h 2048448"/>
              <a:gd name="connsiteX5" fmla="*/ 1677037 w 7007806"/>
              <a:gd name="connsiteY5" fmla="*/ 483901 h 2048448"/>
              <a:gd name="connsiteX6" fmla="*/ 1686642 w 7007806"/>
              <a:gd name="connsiteY6" fmla="*/ 483901 h 2048448"/>
              <a:gd name="connsiteX7" fmla="*/ 1686642 w 7007806"/>
              <a:gd name="connsiteY7" fmla="*/ 225552 h 2048448"/>
              <a:gd name="connsiteX8" fmla="*/ 2059578 w 7007806"/>
              <a:gd name="connsiteY8" fmla="*/ 225552 h 2048448"/>
              <a:gd name="connsiteX9" fmla="*/ 2059578 w 7007806"/>
              <a:gd name="connsiteY9" fmla="*/ 339268 h 2048448"/>
              <a:gd name="connsiteX10" fmla="*/ 2098045 w 7007806"/>
              <a:gd name="connsiteY10" fmla="*/ 339268 h 2048448"/>
              <a:gd name="connsiteX11" fmla="*/ 2098045 w 7007806"/>
              <a:gd name="connsiteY11" fmla="*/ 483901 h 2048448"/>
              <a:gd name="connsiteX12" fmla="*/ 2204842 w 7007806"/>
              <a:gd name="connsiteY12" fmla="*/ 483901 h 2048448"/>
              <a:gd name="connsiteX13" fmla="*/ 2204842 w 7007806"/>
              <a:gd name="connsiteY13" fmla="*/ 643969 h 2048448"/>
              <a:gd name="connsiteX14" fmla="*/ 2602307 w 7007806"/>
              <a:gd name="connsiteY14" fmla="*/ 643969 h 2048448"/>
              <a:gd name="connsiteX15" fmla="*/ 2602307 w 7007806"/>
              <a:gd name="connsiteY15" fmla="*/ 744644 h 2048448"/>
              <a:gd name="connsiteX16" fmla="*/ 3055683 w 7007806"/>
              <a:gd name="connsiteY16" fmla="*/ 744644 h 2048448"/>
              <a:gd name="connsiteX17" fmla="*/ 3055683 w 7007806"/>
              <a:gd name="connsiteY17" fmla="*/ 777377 h 2048448"/>
              <a:gd name="connsiteX18" fmla="*/ 3075299 w 7007806"/>
              <a:gd name="connsiteY18" fmla="*/ 777377 h 2048448"/>
              <a:gd name="connsiteX19" fmla="*/ 3075299 w 7007806"/>
              <a:gd name="connsiteY19" fmla="*/ 965361 h 2048448"/>
              <a:gd name="connsiteX20" fmla="*/ 3423979 w 7007806"/>
              <a:gd name="connsiteY20" fmla="*/ 965361 h 2048448"/>
              <a:gd name="connsiteX21" fmla="*/ 3423979 w 7007806"/>
              <a:gd name="connsiteY21" fmla="*/ 525721 h 2048448"/>
              <a:gd name="connsiteX22" fmla="*/ 3527067 w 7007806"/>
              <a:gd name="connsiteY22" fmla="*/ 525721 h 2048448"/>
              <a:gd name="connsiteX23" fmla="*/ 3527067 w 7007806"/>
              <a:gd name="connsiteY23" fmla="*/ 386248 h 2048448"/>
              <a:gd name="connsiteX24" fmla="*/ 3830268 w 7007806"/>
              <a:gd name="connsiteY24" fmla="*/ 386248 h 2048448"/>
              <a:gd name="connsiteX25" fmla="*/ 3830268 w 7007806"/>
              <a:gd name="connsiteY25" fmla="*/ 525721 h 2048448"/>
              <a:gd name="connsiteX26" fmla="*/ 3927292 w 7007806"/>
              <a:gd name="connsiteY26" fmla="*/ 525721 h 2048448"/>
              <a:gd name="connsiteX27" fmla="*/ 3927292 w 7007806"/>
              <a:gd name="connsiteY27" fmla="*/ 58792 h 2048448"/>
              <a:gd name="connsiteX28" fmla="*/ 4630716 w 7007806"/>
              <a:gd name="connsiteY28" fmla="*/ 58792 h 2048448"/>
              <a:gd name="connsiteX29" fmla="*/ 4630716 w 7007806"/>
              <a:gd name="connsiteY29" fmla="*/ 616681 h 2048448"/>
              <a:gd name="connsiteX30" fmla="*/ 5073388 w 7007806"/>
              <a:gd name="connsiteY30" fmla="*/ 255872 h 2048448"/>
              <a:gd name="connsiteX31" fmla="*/ 5073388 w 7007806"/>
              <a:gd name="connsiteY31" fmla="*/ 643969 h 2048448"/>
              <a:gd name="connsiteX32" fmla="*/ 5315948 w 7007806"/>
              <a:gd name="connsiteY32" fmla="*/ 643969 h 2048448"/>
              <a:gd name="connsiteX33" fmla="*/ 5315948 w 7007806"/>
              <a:gd name="connsiteY33" fmla="*/ 525721 h 2048448"/>
              <a:gd name="connsiteX34" fmla="*/ 5419036 w 7007806"/>
              <a:gd name="connsiteY34" fmla="*/ 525721 h 2048448"/>
              <a:gd name="connsiteX35" fmla="*/ 5419036 w 7007806"/>
              <a:gd name="connsiteY35" fmla="*/ 386248 h 2048448"/>
              <a:gd name="connsiteX36" fmla="*/ 5722237 w 7007806"/>
              <a:gd name="connsiteY36" fmla="*/ 386248 h 2048448"/>
              <a:gd name="connsiteX37" fmla="*/ 5722237 w 7007806"/>
              <a:gd name="connsiteY37" fmla="*/ 525721 h 2048448"/>
              <a:gd name="connsiteX38" fmla="*/ 5825325 w 7007806"/>
              <a:gd name="connsiteY38" fmla="*/ 525721 h 2048448"/>
              <a:gd name="connsiteX39" fmla="*/ 5825325 w 7007806"/>
              <a:gd name="connsiteY39" fmla="*/ 965361 h 2048448"/>
              <a:gd name="connsiteX40" fmla="*/ 6170974 w 7007806"/>
              <a:gd name="connsiteY40" fmla="*/ 965361 h 2048448"/>
              <a:gd name="connsiteX41" fmla="*/ 6170974 w 7007806"/>
              <a:gd name="connsiteY41" fmla="*/ 777377 h 2048448"/>
              <a:gd name="connsiteX42" fmla="*/ 6646998 w 7007806"/>
              <a:gd name="connsiteY42" fmla="*/ 777377 h 2048448"/>
              <a:gd name="connsiteX43" fmla="*/ 6646998 w 7007806"/>
              <a:gd name="connsiteY43" fmla="*/ 1374681 h 2048448"/>
              <a:gd name="connsiteX44" fmla="*/ 7007806 w 7007806"/>
              <a:gd name="connsiteY44" fmla="*/ 1374681 h 2048448"/>
              <a:gd name="connsiteX45" fmla="*/ 7007806 w 7007806"/>
              <a:gd name="connsiteY45" fmla="*/ 1677881 h 2048448"/>
              <a:gd name="connsiteX46" fmla="*/ 6995117 w 7007806"/>
              <a:gd name="connsiteY46" fmla="*/ 1677881 h 2048448"/>
              <a:gd name="connsiteX47" fmla="*/ 6995117 w 7007806"/>
              <a:gd name="connsiteY47" fmla="*/ 2048448 h 2048448"/>
              <a:gd name="connsiteX48" fmla="*/ 0 w 7007806"/>
              <a:gd name="connsiteY48" fmla="*/ 2048448 h 2048448"/>
              <a:gd name="connsiteX49" fmla="*/ 0 w 7007806"/>
              <a:gd name="connsiteY49" fmla="*/ 339268 h 2048448"/>
              <a:gd name="connsiteX50" fmla="*/ 136873 w 7007806"/>
              <a:gd name="connsiteY50" fmla="*/ 339268 h 2048448"/>
              <a:gd name="connsiteX51" fmla="*/ 136873 w 7007806"/>
              <a:gd name="connsiteY51" fmla="*/ 483901 h 2048448"/>
              <a:gd name="connsiteX52" fmla="*/ 237491 w 7007806"/>
              <a:gd name="connsiteY52" fmla="*/ 483901 h 204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007806" h="2048448">
                <a:moveTo>
                  <a:pt x="237491" y="0"/>
                </a:moveTo>
                <a:lnTo>
                  <a:pt x="966532" y="0"/>
                </a:lnTo>
                <a:lnTo>
                  <a:pt x="966532" y="578198"/>
                </a:lnTo>
                <a:lnTo>
                  <a:pt x="1425492" y="606386"/>
                </a:lnTo>
                <a:lnTo>
                  <a:pt x="1677037" y="606386"/>
                </a:lnTo>
                <a:lnTo>
                  <a:pt x="1677037" y="483901"/>
                </a:lnTo>
                <a:lnTo>
                  <a:pt x="1686642" y="483901"/>
                </a:lnTo>
                <a:lnTo>
                  <a:pt x="1686642" y="225552"/>
                </a:lnTo>
                <a:lnTo>
                  <a:pt x="2059578" y="225552"/>
                </a:lnTo>
                <a:lnTo>
                  <a:pt x="2059578" y="339268"/>
                </a:lnTo>
                <a:lnTo>
                  <a:pt x="2098045" y="339268"/>
                </a:lnTo>
                <a:lnTo>
                  <a:pt x="2098045" y="483901"/>
                </a:lnTo>
                <a:lnTo>
                  <a:pt x="2204842" y="483901"/>
                </a:lnTo>
                <a:lnTo>
                  <a:pt x="2204842" y="643969"/>
                </a:lnTo>
                <a:lnTo>
                  <a:pt x="2602307" y="643969"/>
                </a:lnTo>
                <a:lnTo>
                  <a:pt x="2602307" y="744644"/>
                </a:lnTo>
                <a:lnTo>
                  <a:pt x="3055683" y="744644"/>
                </a:lnTo>
                <a:lnTo>
                  <a:pt x="3055683" y="777377"/>
                </a:lnTo>
                <a:lnTo>
                  <a:pt x="3075299" y="777377"/>
                </a:lnTo>
                <a:lnTo>
                  <a:pt x="3075299" y="965361"/>
                </a:lnTo>
                <a:lnTo>
                  <a:pt x="3423979" y="965361"/>
                </a:lnTo>
                <a:lnTo>
                  <a:pt x="3423979" y="525721"/>
                </a:lnTo>
                <a:lnTo>
                  <a:pt x="3527067" y="525721"/>
                </a:lnTo>
                <a:lnTo>
                  <a:pt x="3527067" y="386248"/>
                </a:lnTo>
                <a:lnTo>
                  <a:pt x="3830268" y="386248"/>
                </a:lnTo>
                <a:lnTo>
                  <a:pt x="3830268" y="525721"/>
                </a:lnTo>
                <a:lnTo>
                  <a:pt x="3927292" y="525721"/>
                </a:lnTo>
                <a:lnTo>
                  <a:pt x="3927292" y="58792"/>
                </a:lnTo>
                <a:lnTo>
                  <a:pt x="4630716" y="58792"/>
                </a:lnTo>
                <a:lnTo>
                  <a:pt x="4630716" y="616681"/>
                </a:lnTo>
                <a:lnTo>
                  <a:pt x="5073388" y="255872"/>
                </a:lnTo>
                <a:lnTo>
                  <a:pt x="5073388" y="643969"/>
                </a:lnTo>
                <a:lnTo>
                  <a:pt x="5315948" y="643969"/>
                </a:lnTo>
                <a:lnTo>
                  <a:pt x="5315948" y="525721"/>
                </a:lnTo>
                <a:lnTo>
                  <a:pt x="5419036" y="525721"/>
                </a:lnTo>
                <a:lnTo>
                  <a:pt x="5419036" y="386248"/>
                </a:lnTo>
                <a:lnTo>
                  <a:pt x="5722237" y="386248"/>
                </a:lnTo>
                <a:lnTo>
                  <a:pt x="5722237" y="525721"/>
                </a:lnTo>
                <a:lnTo>
                  <a:pt x="5825325" y="525721"/>
                </a:lnTo>
                <a:lnTo>
                  <a:pt x="5825325" y="965361"/>
                </a:lnTo>
                <a:lnTo>
                  <a:pt x="6170974" y="965361"/>
                </a:lnTo>
                <a:lnTo>
                  <a:pt x="6170974" y="777377"/>
                </a:lnTo>
                <a:lnTo>
                  <a:pt x="6646998" y="777377"/>
                </a:lnTo>
                <a:lnTo>
                  <a:pt x="6646998" y="1374681"/>
                </a:lnTo>
                <a:lnTo>
                  <a:pt x="7007806" y="1374681"/>
                </a:lnTo>
                <a:lnTo>
                  <a:pt x="7007806" y="1677881"/>
                </a:lnTo>
                <a:lnTo>
                  <a:pt x="6995117" y="1677881"/>
                </a:lnTo>
                <a:lnTo>
                  <a:pt x="6995117" y="2048448"/>
                </a:lnTo>
                <a:lnTo>
                  <a:pt x="0" y="2048448"/>
                </a:lnTo>
                <a:lnTo>
                  <a:pt x="0" y="339268"/>
                </a:lnTo>
                <a:lnTo>
                  <a:pt x="136873" y="339268"/>
                </a:lnTo>
                <a:lnTo>
                  <a:pt x="136873" y="483901"/>
                </a:lnTo>
                <a:lnTo>
                  <a:pt x="237491" y="483901"/>
                </a:lnTo>
                <a:close/>
              </a:path>
            </a:pathLst>
          </a:custGeom>
          <a:solidFill>
            <a:srgbClr val="409AE1">
              <a:alpha val="40000"/>
            </a:srgbClr>
          </a:solidFill>
          <a:ln>
            <a:noFill/>
          </a:ln>
        </p:spPr>
        <p:txBody>
          <a:bodyPr vert="horz" wrap="square" lIns="89643" tIns="44821" rIns="89643" bIns="44821" numCol="1" anchor="t" anchorCtr="0" compatLnSpc="1">
            <a:prstTxWarp prst="textNoShape">
              <a:avLst/>
            </a:prstTxWarp>
            <a:noAutofit/>
          </a:bodyPr>
          <a:lstStyle/>
          <a:p>
            <a:endParaRPr lang="en-US" sz="1372" kern="0">
              <a:solidFill>
                <a:srgbClr val="000000"/>
              </a:solidFill>
              <a:latin typeface="Arial"/>
              <a:ea typeface="Arial"/>
              <a:cs typeface="Arial"/>
              <a:sym typeface="Arial"/>
            </a:endParaRPr>
          </a:p>
        </p:txBody>
      </p:sp>
      <p:sp>
        <p:nvSpPr>
          <p:cNvPr id="9" name="Title 1"/>
          <p:cNvSpPr>
            <a:spLocks noGrp="1"/>
          </p:cNvSpPr>
          <p:nvPr>
            <p:ph type="title" hasCustomPrompt="1"/>
          </p:nvPr>
        </p:nvSpPr>
        <p:spPr bwMode="auto">
          <a:xfrm>
            <a:off x="269302" y="2077815"/>
            <a:ext cx="4840695" cy="1799463"/>
          </a:xfrm>
          <a:noFill/>
        </p:spPr>
        <p:txBody>
          <a:bodyPr lIns="146304" tIns="91440" rIns="146304" bIns="91440" anchor="t" anchorCtr="0"/>
          <a:lstStyle>
            <a:lvl1pPr>
              <a:defRPr sz="4705" spc="-99" baseline="0">
                <a:gradFill>
                  <a:gsLst>
                    <a:gs pos="74359">
                      <a:schemeClr val="tx1"/>
                    </a:gs>
                    <a:gs pos="57576">
                      <a:schemeClr val="tx1"/>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67683" y="3877277"/>
            <a:ext cx="4840695" cy="717249"/>
          </a:xfrm>
        </p:spPr>
        <p:txBody>
          <a:bodyPr lIns="164592" tIns="109728" rIns="164592" bIns="109728">
            <a:noAutofit/>
          </a:bodyPr>
          <a:lstStyle>
            <a:lvl1pPr marL="0" indent="0">
              <a:spcBef>
                <a:spcPts val="0"/>
              </a:spcBef>
              <a:buNone/>
              <a:defRPr lang="en-US" sz="3137" kern="1200" spc="0" baseline="0" dirty="0">
                <a:gradFill>
                  <a:gsLst>
                    <a:gs pos="91000">
                      <a:schemeClr val="tx1"/>
                    </a:gs>
                    <a:gs pos="0">
                      <a:schemeClr val="tx1"/>
                    </a:gs>
                  </a:gsLst>
                  <a:lin ang="5400000" scaled="0"/>
                </a:gradFill>
                <a:latin typeface="+mn-lt"/>
                <a:ea typeface="+mn-ea"/>
                <a:cs typeface="+mn-cs"/>
              </a:defRPr>
            </a:lvl1pPr>
          </a:lstStyle>
          <a:p>
            <a:pPr marL="0" marR="0" lvl="0" indent="0" algn="l" defTabSz="914437" rtl="0" eaLnBrk="1" fontAlgn="auto" latinLnBrk="0" hangingPunct="1">
              <a:lnSpc>
                <a:spcPct val="90000"/>
              </a:lnSpc>
              <a:spcBef>
                <a:spcPts val="0"/>
              </a:spcBef>
              <a:spcAft>
                <a:spcPts val="0"/>
              </a:spcAft>
              <a:buClrTx/>
              <a:buSzPct val="90000"/>
              <a:buFont typeface="Arial" pitchFamily="34" charset="0"/>
              <a:buNone/>
              <a:tabLst/>
            </a:pPr>
            <a:r>
              <a:rPr lang="en-US" dirty="0"/>
              <a:t>Speaker name</a:t>
            </a:r>
          </a:p>
        </p:txBody>
      </p:sp>
      <p:pic>
        <p:nvPicPr>
          <p:cNvPr id="142" name="MS logo gray - EMF"/>
          <p:cNvPicPr>
            <a:picLocks noChangeAspect="1"/>
          </p:cNvPicPr>
          <p:nvPr/>
        </p:nvPicPr>
        <p:blipFill>
          <a:blip r:embed="rId2"/>
          <a:stretch>
            <a:fillRect/>
          </a:stretch>
        </p:blipFill>
        <p:spPr bwMode="black">
          <a:xfrm>
            <a:off x="454014" y="470067"/>
            <a:ext cx="1423303" cy="304828"/>
          </a:xfrm>
          <a:prstGeom prst="rect">
            <a:avLst/>
          </a:prstGeom>
        </p:spPr>
      </p:pic>
      <p:grpSp>
        <p:nvGrpSpPr>
          <p:cNvPr id="143" name="Group 142"/>
          <p:cNvGrpSpPr>
            <a:grpSpLocks noChangeAspect="1"/>
          </p:cNvGrpSpPr>
          <p:nvPr/>
        </p:nvGrpSpPr>
        <p:grpSpPr bwMode="gray">
          <a:xfrm>
            <a:off x="7315751" y="3137934"/>
            <a:ext cx="4487477" cy="3470844"/>
            <a:chOff x="8496600" y="3495586"/>
            <a:chExt cx="3009906" cy="2327684"/>
          </a:xfrm>
        </p:grpSpPr>
        <p:sp>
          <p:nvSpPr>
            <p:cNvPr id="144" name="Freeform 9"/>
            <p:cNvSpPr>
              <a:spLocks/>
            </p:cNvSpPr>
            <p:nvPr/>
          </p:nvSpPr>
          <p:spPr bwMode="gray">
            <a:xfrm>
              <a:off x="8496600" y="5501008"/>
              <a:ext cx="646113" cy="82550"/>
            </a:xfrm>
            <a:custGeom>
              <a:avLst/>
              <a:gdLst>
                <a:gd name="T0" fmla="*/ 437 w 467"/>
                <a:gd name="T1" fmla="*/ 60 h 60"/>
                <a:gd name="T2" fmla="*/ 30 w 467"/>
                <a:gd name="T3" fmla="*/ 60 h 60"/>
                <a:gd name="T4" fmla="*/ 0 w 467"/>
                <a:gd name="T5" fmla="*/ 30 h 60"/>
                <a:gd name="T6" fmla="*/ 30 w 467"/>
                <a:gd name="T7" fmla="*/ 0 h 60"/>
                <a:gd name="T8" fmla="*/ 437 w 467"/>
                <a:gd name="T9" fmla="*/ 0 h 60"/>
                <a:gd name="T10" fmla="*/ 467 w 467"/>
                <a:gd name="T11" fmla="*/ 30 h 60"/>
                <a:gd name="T12" fmla="*/ 437 w 467"/>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467" h="60">
                  <a:moveTo>
                    <a:pt x="437" y="60"/>
                  </a:moveTo>
                  <a:cubicBezTo>
                    <a:pt x="30" y="60"/>
                    <a:pt x="30" y="60"/>
                    <a:pt x="30" y="60"/>
                  </a:cubicBezTo>
                  <a:cubicBezTo>
                    <a:pt x="13" y="60"/>
                    <a:pt x="0" y="46"/>
                    <a:pt x="0" y="30"/>
                  </a:cubicBezTo>
                  <a:cubicBezTo>
                    <a:pt x="0" y="13"/>
                    <a:pt x="13" y="0"/>
                    <a:pt x="30" y="0"/>
                  </a:cubicBezTo>
                  <a:cubicBezTo>
                    <a:pt x="437" y="0"/>
                    <a:pt x="437" y="0"/>
                    <a:pt x="437" y="0"/>
                  </a:cubicBezTo>
                  <a:cubicBezTo>
                    <a:pt x="453" y="0"/>
                    <a:pt x="467" y="13"/>
                    <a:pt x="467" y="30"/>
                  </a:cubicBezTo>
                  <a:cubicBezTo>
                    <a:pt x="467" y="46"/>
                    <a:pt x="453" y="60"/>
                    <a:pt x="437"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5" name="Freeform 10"/>
            <p:cNvSpPr>
              <a:spLocks/>
            </p:cNvSpPr>
            <p:nvPr/>
          </p:nvSpPr>
          <p:spPr bwMode="gray">
            <a:xfrm>
              <a:off x="10804831" y="3495586"/>
              <a:ext cx="701675" cy="371475"/>
            </a:xfrm>
            <a:custGeom>
              <a:avLst/>
              <a:gdLst>
                <a:gd name="T0" fmla="*/ 440 w 507"/>
                <a:gd name="T1" fmla="*/ 127 h 271"/>
                <a:gd name="T2" fmla="*/ 306 w 507"/>
                <a:gd name="T3" fmla="*/ 0 h 271"/>
                <a:gd name="T4" fmla="*/ 174 w 507"/>
                <a:gd name="T5" fmla="*/ 106 h 271"/>
                <a:gd name="T6" fmla="*/ 99 w 507"/>
                <a:gd name="T7" fmla="*/ 72 h 271"/>
                <a:gd name="T8" fmla="*/ 0 w 507"/>
                <a:gd name="T9" fmla="*/ 171 h 271"/>
                <a:gd name="T10" fmla="*/ 99 w 507"/>
                <a:gd name="T11" fmla="*/ 271 h 271"/>
                <a:gd name="T12" fmla="*/ 435 w 507"/>
                <a:gd name="T13" fmla="*/ 271 h 271"/>
                <a:gd name="T14" fmla="*/ 507 w 507"/>
                <a:gd name="T15" fmla="*/ 199 h 271"/>
                <a:gd name="T16" fmla="*/ 440 w 507"/>
                <a:gd name="T17" fmla="*/ 1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271">
                  <a:moveTo>
                    <a:pt x="440" y="127"/>
                  </a:moveTo>
                  <a:cubicBezTo>
                    <a:pt x="436" y="56"/>
                    <a:pt x="378" y="0"/>
                    <a:pt x="306" y="0"/>
                  </a:cubicBezTo>
                  <a:cubicBezTo>
                    <a:pt x="241" y="0"/>
                    <a:pt x="187" y="46"/>
                    <a:pt x="174" y="106"/>
                  </a:cubicBezTo>
                  <a:cubicBezTo>
                    <a:pt x="156" y="85"/>
                    <a:pt x="129" y="72"/>
                    <a:pt x="99" y="72"/>
                  </a:cubicBezTo>
                  <a:cubicBezTo>
                    <a:pt x="44" y="72"/>
                    <a:pt x="0" y="116"/>
                    <a:pt x="0" y="171"/>
                  </a:cubicBezTo>
                  <a:cubicBezTo>
                    <a:pt x="0" y="226"/>
                    <a:pt x="44" y="271"/>
                    <a:pt x="99" y="271"/>
                  </a:cubicBezTo>
                  <a:cubicBezTo>
                    <a:pt x="99" y="271"/>
                    <a:pt x="434" y="271"/>
                    <a:pt x="435" y="271"/>
                  </a:cubicBezTo>
                  <a:cubicBezTo>
                    <a:pt x="475" y="271"/>
                    <a:pt x="507" y="238"/>
                    <a:pt x="507" y="199"/>
                  </a:cubicBezTo>
                  <a:cubicBezTo>
                    <a:pt x="507" y="161"/>
                    <a:pt x="478" y="130"/>
                    <a:pt x="440"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6" name="Freeform 11"/>
            <p:cNvSpPr>
              <a:spLocks/>
            </p:cNvSpPr>
            <p:nvPr/>
          </p:nvSpPr>
          <p:spPr bwMode="gray">
            <a:xfrm>
              <a:off x="10001550" y="5497833"/>
              <a:ext cx="1504950" cy="82550"/>
            </a:xfrm>
            <a:custGeom>
              <a:avLst/>
              <a:gdLst>
                <a:gd name="T0" fmla="*/ 1059 w 1089"/>
                <a:gd name="T1" fmla="*/ 60 h 60"/>
                <a:gd name="T2" fmla="*/ 30 w 1089"/>
                <a:gd name="T3" fmla="*/ 60 h 60"/>
                <a:gd name="T4" fmla="*/ 0 w 1089"/>
                <a:gd name="T5" fmla="*/ 30 h 60"/>
                <a:gd name="T6" fmla="*/ 30 w 1089"/>
                <a:gd name="T7" fmla="*/ 0 h 60"/>
                <a:gd name="T8" fmla="*/ 1059 w 1089"/>
                <a:gd name="T9" fmla="*/ 0 h 60"/>
                <a:gd name="T10" fmla="*/ 1089 w 1089"/>
                <a:gd name="T11" fmla="*/ 30 h 60"/>
                <a:gd name="T12" fmla="*/ 1059 w 1089"/>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1089" h="60">
                  <a:moveTo>
                    <a:pt x="1059" y="60"/>
                  </a:moveTo>
                  <a:cubicBezTo>
                    <a:pt x="30" y="60"/>
                    <a:pt x="30" y="60"/>
                    <a:pt x="30" y="60"/>
                  </a:cubicBezTo>
                  <a:cubicBezTo>
                    <a:pt x="14" y="60"/>
                    <a:pt x="0" y="46"/>
                    <a:pt x="0" y="30"/>
                  </a:cubicBezTo>
                  <a:cubicBezTo>
                    <a:pt x="0" y="13"/>
                    <a:pt x="14" y="0"/>
                    <a:pt x="30" y="0"/>
                  </a:cubicBezTo>
                  <a:cubicBezTo>
                    <a:pt x="1059" y="0"/>
                    <a:pt x="1059" y="0"/>
                    <a:pt x="1059" y="0"/>
                  </a:cubicBezTo>
                  <a:cubicBezTo>
                    <a:pt x="1076" y="0"/>
                    <a:pt x="1089" y="13"/>
                    <a:pt x="1089" y="30"/>
                  </a:cubicBezTo>
                  <a:cubicBezTo>
                    <a:pt x="1089" y="46"/>
                    <a:pt x="1076" y="60"/>
                    <a:pt x="1059"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7" name="Freeform 12"/>
            <p:cNvSpPr>
              <a:spLocks/>
            </p:cNvSpPr>
            <p:nvPr/>
          </p:nvSpPr>
          <p:spPr bwMode="gray">
            <a:xfrm>
              <a:off x="9110962" y="5713733"/>
              <a:ext cx="1012825" cy="109537"/>
            </a:xfrm>
            <a:custGeom>
              <a:avLst/>
              <a:gdLst>
                <a:gd name="T0" fmla="*/ 692 w 732"/>
                <a:gd name="T1" fmla="*/ 80 h 80"/>
                <a:gd name="T2" fmla="*/ 40 w 732"/>
                <a:gd name="T3" fmla="*/ 80 h 80"/>
                <a:gd name="T4" fmla="*/ 0 w 732"/>
                <a:gd name="T5" fmla="*/ 40 h 80"/>
                <a:gd name="T6" fmla="*/ 40 w 732"/>
                <a:gd name="T7" fmla="*/ 0 h 80"/>
                <a:gd name="T8" fmla="*/ 692 w 732"/>
                <a:gd name="T9" fmla="*/ 0 h 80"/>
                <a:gd name="T10" fmla="*/ 732 w 732"/>
                <a:gd name="T11" fmla="*/ 40 h 80"/>
                <a:gd name="T12" fmla="*/ 692 w 732"/>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2" h="80">
                  <a:moveTo>
                    <a:pt x="692" y="80"/>
                  </a:moveTo>
                  <a:cubicBezTo>
                    <a:pt x="40" y="80"/>
                    <a:pt x="40" y="80"/>
                    <a:pt x="40" y="80"/>
                  </a:cubicBezTo>
                  <a:cubicBezTo>
                    <a:pt x="18" y="80"/>
                    <a:pt x="0" y="62"/>
                    <a:pt x="0" y="40"/>
                  </a:cubicBezTo>
                  <a:cubicBezTo>
                    <a:pt x="0" y="18"/>
                    <a:pt x="18" y="0"/>
                    <a:pt x="40" y="0"/>
                  </a:cubicBezTo>
                  <a:cubicBezTo>
                    <a:pt x="692" y="0"/>
                    <a:pt x="692" y="0"/>
                    <a:pt x="692" y="0"/>
                  </a:cubicBezTo>
                  <a:cubicBezTo>
                    <a:pt x="714" y="0"/>
                    <a:pt x="732" y="18"/>
                    <a:pt x="732" y="40"/>
                  </a:cubicBezTo>
                  <a:cubicBezTo>
                    <a:pt x="732" y="62"/>
                    <a:pt x="714" y="80"/>
                    <a:pt x="692" y="8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8" name="Freeform 13"/>
            <p:cNvSpPr>
              <a:spLocks/>
            </p:cNvSpPr>
            <p:nvPr/>
          </p:nvSpPr>
          <p:spPr bwMode="gray">
            <a:xfrm>
              <a:off x="8910937" y="4935858"/>
              <a:ext cx="33338" cy="77787"/>
            </a:xfrm>
            <a:custGeom>
              <a:avLst/>
              <a:gdLst>
                <a:gd name="T0" fmla="*/ 0 w 21"/>
                <a:gd name="T1" fmla="*/ 0 h 49"/>
                <a:gd name="T2" fmla="*/ 1 w 21"/>
                <a:gd name="T3" fmla="*/ 10 h 49"/>
                <a:gd name="T4" fmla="*/ 0 w 21"/>
                <a:gd name="T5" fmla="*/ 49 h 49"/>
                <a:gd name="T6" fmla="*/ 12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1" y="10"/>
                  </a:lnTo>
                  <a:lnTo>
                    <a:pt x="0" y="49"/>
                  </a:lnTo>
                  <a:lnTo>
                    <a:pt x="12"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9" name="Freeform 14"/>
            <p:cNvSpPr>
              <a:spLocks/>
            </p:cNvSpPr>
            <p:nvPr/>
          </p:nvSpPr>
          <p:spPr bwMode="gray">
            <a:xfrm>
              <a:off x="8929987" y="4935858"/>
              <a:ext cx="14288" cy="77787"/>
            </a:xfrm>
            <a:custGeom>
              <a:avLst/>
              <a:gdLst>
                <a:gd name="T0" fmla="*/ 5 w 9"/>
                <a:gd name="T1" fmla="*/ 0 h 49"/>
                <a:gd name="T2" fmla="*/ 5 w 9"/>
                <a:gd name="T3" fmla="*/ 11 h 49"/>
                <a:gd name="T4" fmla="*/ 0 w 9"/>
                <a:gd name="T5" fmla="*/ 49 h 49"/>
                <a:gd name="T6" fmla="*/ 9 w 9"/>
                <a:gd name="T7" fmla="*/ 11 h 49"/>
                <a:gd name="T8" fmla="*/ 9 w 9"/>
                <a:gd name="T9" fmla="*/ 0 h 49"/>
                <a:gd name="T10" fmla="*/ 5 w 9"/>
                <a:gd name="T11" fmla="*/ 0 h 49"/>
              </a:gdLst>
              <a:ahLst/>
              <a:cxnLst>
                <a:cxn ang="0">
                  <a:pos x="T0" y="T1"/>
                </a:cxn>
                <a:cxn ang="0">
                  <a:pos x="T2" y="T3"/>
                </a:cxn>
                <a:cxn ang="0">
                  <a:pos x="T4" y="T5"/>
                </a:cxn>
                <a:cxn ang="0">
                  <a:pos x="T6" y="T7"/>
                </a:cxn>
                <a:cxn ang="0">
                  <a:pos x="T8" y="T9"/>
                </a:cxn>
                <a:cxn ang="0">
                  <a:pos x="T10" y="T11"/>
                </a:cxn>
              </a:cxnLst>
              <a:rect l="0" t="0" r="r" b="b"/>
              <a:pathLst>
                <a:path w="9" h="49">
                  <a:moveTo>
                    <a:pt x="5" y="0"/>
                  </a:moveTo>
                  <a:lnTo>
                    <a:pt x="5" y="11"/>
                  </a:lnTo>
                  <a:lnTo>
                    <a:pt x="0" y="49"/>
                  </a:lnTo>
                  <a:lnTo>
                    <a:pt x="9" y="11"/>
                  </a:lnTo>
                  <a:lnTo>
                    <a:pt x="9" y="0"/>
                  </a:lnTo>
                  <a:lnTo>
                    <a:pt x="5"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0" name="Freeform 15"/>
            <p:cNvSpPr>
              <a:spLocks/>
            </p:cNvSpPr>
            <p:nvPr/>
          </p:nvSpPr>
          <p:spPr bwMode="gray">
            <a:xfrm>
              <a:off x="8910937" y="4935858"/>
              <a:ext cx="6350" cy="77787"/>
            </a:xfrm>
            <a:custGeom>
              <a:avLst/>
              <a:gdLst>
                <a:gd name="T0" fmla="*/ 0 w 4"/>
                <a:gd name="T1" fmla="*/ 0 h 49"/>
                <a:gd name="T2" fmla="*/ 1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1"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1" name="Freeform 16"/>
            <p:cNvSpPr>
              <a:spLocks/>
            </p:cNvSpPr>
            <p:nvPr/>
          </p:nvSpPr>
          <p:spPr bwMode="gray">
            <a:xfrm>
              <a:off x="8912525" y="4997770"/>
              <a:ext cx="33338" cy="47625"/>
            </a:xfrm>
            <a:custGeom>
              <a:avLst/>
              <a:gdLst>
                <a:gd name="T0" fmla="*/ 0 w 24"/>
                <a:gd name="T1" fmla="*/ 0 h 34"/>
                <a:gd name="T2" fmla="*/ 0 w 24"/>
                <a:gd name="T3" fmla="*/ 34 h 34"/>
                <a:gd name="T4" fmla="*/ 22 w 24"/>
                <a:gd name="T5" fmla="*/ 34 h 34"/>
                <a:gd name="T6" fmla="*/ 24 w 24"/>
                <a:gd name="T7" fmla="*/ 32 h 34"/>
                <a:gd name="T8" fmla="*/ 24 w 24"/>
                <a:gd name="T9" fmla="*/ 27 h 34"/>
                <a:gd name="T10" fmla="*/ 22 w 24"/>
                <a:gd name="T11" fmla="*/ 24 h 34"/>
                <a:gd name="T12" fmla="*/ 15 w 24"/>
                <a:gd name="T13" fmla="*/ 16 h 34"/>
                <a:gd name="T14" fmla="*/ 15 w 24"/>
                <a:gd name="T15" fmla="*/ 0 h 34"/>
                <a:gd name="T16" fmla="*/ 0 w 2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4">
                  <a:moveTo>
                    <a:pt x="0" y="0"/>
                  </a:moveTo>
                  <a:cubicBezTo>
                    <a:pt x="0" y="34"/>
                    <a:pt x="0" y="34"/>
                    <a:pt x="0" y="34"/>
                  </a:cubicBezTo>
                  <a:cubicBezTo>
                    <a:pt x="22" y="34"/>
                    <a:pt x="22" y="34"/>
                    <a:pt x="22" y="34"/>
                  </a:cubicBezTo>
                  <a:cubicBezTo>
                    <a:pt x="22" y="34"/>
                    <a:pt x="24" y="34"/>
                    <a:pt x="24" y="32"/>
                  </a:cubicBezTo>
                  <a:cubicBezTo>
                    <a:pt x="24" y="30"/>
                    <a:pt x="24" y="27"/>
                    <a:pt x="24" y="27"/>
                  </a:cubicBezTo>
                  <a:cubicBezTo>
                    <a:pt x="24" y="27"/>
                    <a:pt x="24" y="26"/>
                    <a:pt x="22" y="24"/>
                  </a:cubicBezTo>
                  <a:cubicBezTo>
                    <a:pt x="20" y="23"/>
                    <a:pt x="16" y="18"/>
                    <a:pt x="15" y="16"/>
                  </a:cubicBezTo>
                  <a:cubicBezTo>
                    <a:pt x="15" y="0"/>
                    <a:pt x="15" y="0"/>
                    <a:pt x="15"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2" name="Freeform 17"/>
            <p:cNvSpPr>
              <a:spLocks/>
            </p:cNvSpPr>
            <p:nvPr/>
          </p:nvSpPr>
          <p:spPr bwMode="gray">
            <a:xfrm>
              <a:off x="8912525" y="5042220"/>
              <a:ext cx="33338" cy="4762"/>
            </a:xfrm>
            <a:custGeom>
              <a:avLst/>
              <a:gdLst>
                <a:gd name="T0" fmla="*/ 24 w 24"/>
                <a:gd name="T1" fmla="*/ 0 h 4"/>
                <a:gd name="T2" fmla="*/ 24 w 24"/>
                <a:gd name="T3" fmla="*/ 2 h 4"/>
                <a:gd name="T4" fmla="*/ 22 w 24"/>
                <a:gd name="T5" fmla="*/ 4 h 4"/>
                <a:gd name="T6" fmla="*/ 0 w 24"/>
                <a:gd name="T7" fmla="*/ 4 h 4"/>
                <a:gd name="T8" fmla="*/ 0 w 24"/>
                <a:gd name="T9" fmla="*/ 2 h 4"/>
                <a:gd name="T10" fmla="*/ 22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2" y="4"/>
                    <a:pt x="22" y="4"/>
                  </a:cubicBezTo>
                  <a:cubicBezTo>
                    <a:pt x="0" y="4"/>
                    <a:pt x="0" y="4"/>
                    <a:pt x="0" y="4"/>
                  </a:cubicBezTo>
                  <a:cubicBezTo>
                    <a:pt x="0" y="2"/>
                    <a:pt x="0" y="2"/>
                    <a:pt x="0" y="2"/>
                  </a:cubicBezTo>
                  <a:cubicBezTo>
                    <a:pt x="22" y="2"/>
                    <a:pt x="22" y="2"/>
                    <a:pt x="22" y="2"/>
                  </a:cubicBezTo>
                  <a:cubicBezTo>
                    <a:pt x="22"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3" name="Freeform 18"/>
            <p:cNvSpPr>
              <a:spLocks/>
            </p:cNvSpPr>
            <p:nvPr/>
          </p:nvSpPr>
          <p:spPr bwMode="gray">
            <a:xfrm>
              <a:off x="8933162" y="5019995"/>
              <a:ext cx="12700" cy="25400"/>
            </a:xfrm>
            <a:custGeom>
              <a:avLst/>
              <a:gdLst>
                <a:gd name="T0" fmla="*/ 7 w 9"/>
                <a:gd name="T1" fmla="*/ 18 h 18"/>
                <a:gd name="T2" fmla="*/ 9 w 9"/>
                <a:gd name="T3" fmla="*/ 16 h 18"/>
                <a:gd name="T4" fmla="*/ 9 w 9"/>
                <a:gd name="T5" fmla="*/ 11 h 18"/>
                <a:gd name="T6" fmla="*/ 7 w 9"/>
                <a:gd name="T7" fmla="*/ 8 h 18"/>
                <a:gd name="T8" fmla="*/ 0 w 9"/>
                <a:gd name="T9" fmla="*/ 0 h 18"/>
                <a:gd name="T10" fmla="*/ 0 w 9"/>
                <a:gd name="T11" fmla="*/ 18 h 18"/>
                <a:gd name="T12" fmla="*/ 7 w 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7" y="18"/>
                  </a:moveTo>
                  <a:cubicBezTo>
                    <a:pt x="7" y="18"/>
                    <a:pt x="9" y="18"/>
                    <a:pt x="9" y="16"/>
                  </a:cubicBezTo>
                  <a:cubicBezTo>
                    <a:pt x="9" y="14"/>
                    <a:pt x="9" y="11"/>
                    <a:pt x="9" y="11"/>
                  </a:cubicBezTo>
                  <a:cubicBezTo>
                    <a:pt x="9" y="11"/>
                    <a:pt x="9" y="10"/>
                    <a:pt x="7" y="8"/>
                  </a:cubicBezTo>
                  <a:cubicBezTo>
                    <a:pt x="5" y="7"/>
                    <a:pt x="1" y="2"/>
                    <a:pt x="0" y="0"/>
                  </a:cubicBezTo>
                  <a:cubicBezTo>
                    <a:pt x="0" y="18"/>
                    <a:pt x="0" y="18"/>
                    <a:pt x="0" y="18"/>
                  </a:cubicBezTo>
                  <a:lnTo>
                    <a:pt x="7" y="18"/>
                  </a:lnTo>
                  <a:close/>
                </a:path>
              </a:pathLst>
            </a:custGeom>
            <a:solidFill>
              <a:srgbClr val="31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4" name="Freeform 19"/>
            <p:cNvSpPr>
              <a:spLocks/>
            </p:cNvSpPr>
            <p:nvPr/>
          </p:nvSpPr>
          <p:spPr bwMode="gray">
            <a:xfrm>
              <a:off x="8874425" y="4935858"/>
              <a:ext cx="33338" cy="77787"/>
            </a:xfrm>
            <a:custGeom>
              <a:avLst/>
              <a:gdLst>
                <a:gd name="T0" fmla="*/ 0 w 21"/>
                <a:gd name="T1" fmla="*/ 0 h 49"/>
                <a:gd name="T2" fmla="*/ 0 w 21"/>
                <a:gd name="T3" fmla="*/ 10 h 49"/>
                <a:gd name="T4" fmla="*/ 0 w 21"/>
                <a:gd name="T5" fmla="*/ 49 h 49"/>
                <a:gd name="T6" fmla="*/ 13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0" y="10"/>
                  </a:lnTo>
                  <a:lnTo>
                    <a:pt x="0" y="49"/>
                  </a:lnTo>
                  <a:lnTo>
                    <a:pt x="13"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5" name="Freeform 20"/>
            <p:cNvSpPr>
              <a:spLocks/>
            </p:cNvSpPr>
            <p:nvPr/>
          </p:nvSpPr>
          <p:spPr bwMode="gray">
            <a:xfrm>
              <a:off x="8895062" y="4935858"/>
              <a:ext cx="12700" cy="77787"/>
            </a:xfrm>
            <a:custGeom>
              <a:avLst/>
              <a:gdLst>
                <a:gd name="T0" fmla="*/ 4 w 8"/>
                <a:gd name="T1" fmla="*/ 0 h 49"/>
                <a:gd name="T2" fmla="*/ 4 w 8"/>
                <a:gd name="T3" fmla="*/ 11 h 49"/>
                <a:gd name="T4" fmla="*/ 0 w 8"/>
                <a:gd name="T5" fmla="*/ 49 h 49"/>
                <a:gd name="T6" fmla="*/ 8 w 8"/>
                <a:gd name="T7" fmla="*/ 11 h 49"/>
                <a:gd name="T8" fmla="*/ 8 w 8"/>
                <a:gd name="T9" fmla="*/ 0 h 49"/>
                <a:gd name="T10" fmla="*/ 4 w 8"/>
                <a:gd name="T11" fmla="*/ 0 h 49"/>
              </a:gdLst>
              <a:ahLst/>
              <a:cxnLst>
                <a:cxn ang="0">
                  <a:pos x="T0" y="T1"/>
                </a:cxn>
                <a:cxn ang="0">
                  <a:pos x="T2" y="T3"/>
                </a:cxn>
                <a:cxn ang="0">
                  <a:pos x="T4" y="T5"/>
                </a:cxn>
                <a:cxn ang="0">
                  <a:pos x="T6" y="T7"/>
                </a:cxn>
                <a:cxn ang="0">
                  <a:pos x="T8" y="T9"/>
                </a:cxn>
                <a:cxn ang="0">
                  <a:pos x="T10" y="T11"/>
                </a:cxn>
              </a:cxnLst>
              <a:rect l="0" t="0" r="r" b="b"/>
              <a:pathLst>
                <a:path w="8" h="49">
                  <a:moveTo>
                    <a:pt x="4" y="0"/>
                  </a:moveTo>
                  <a:lnTo>
                    <a:pt x="4" y="11"/>
                  </a:lnTo>
                  <a:lnTo>
                    <a:pt x="0" y="49"/>
                  </a:lnTo>
                  <a:lnTo>
                    <a:pt x="8" y="11"/>
                  </a:lnTo>
                  <a:lnTo>
                    <a:pt x="8" y="0"/>
                  </a:lnTo>
                  <a:lnTo>
                    <a:pt x="4"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6" name="Freeform 21"/>
            <p:cNvSpPr>
              <a:spLocks/>
            </p:cNvSpPr>
            <p:nvPr/>
          </p:nvSpPr>
          <p:spPr bwMode="gray">
            <a:xfrm>
              <a:off x="8874425" y="4935858"/>
              <a:ext cx="6350" cy="77787"/>
            </a:xfrm>
            <a:custGeom>
              <a:avLst/>
              <a:gdLst>
                <a:gd name="T0" fmla="*/ 0 w 4"/>
                <a:gd name="T1" fmla="*/ 0 h 49"/>
                <a:gd name="T2" fmla="*/ 0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0"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7" name="Freeform 22"/>
            <p:cNvSpPr>
              <a:spLocks/>
            </p:cNvSpPr>
            <p:nvPr/>
          </p:nvSpPr>
          <p:spPr bwMode="gray">
            <a:xfrm>
              <a:off x="8874425" y="4997770"/>
              <a:ext cx="34925" cy="47625"/>
            </a:xfrm>
            <a:custGeom>
              <a:avLst/>
              <a:gdLst>
                <a:gd name="T0" fmla="*/ 0 w 25"/>
                <a:gd name="T1" fmla="*/ 0 h 34"/>
                <a:gd name="T2" fmla="*/ 0 w 25"/>
                <a:gd name="T3" fmla="*/ 34 h 34"/>
                <a:gd name="T4" fmla="*/ 23 w 25"/>
                <a:gd name="T5" fmla="*/ 34 h 34"/>
                <a:gd name="T6" fmla="*/ 24 w 25"/>
                <a:gd name="T7" fmla="*/ 32 h 34"/>
                <a:gd name="T8" fmla="*/ 24 w 25"/>
                <a:gd name="T9" fmla="*/ 27 h 34"/>
                <a:gd name="T10" fmla="*/ 22 w 25"/>
                <a:gd name="T11" fmla="*/ 24 h 34"/>
                <a:gd name="T12" fmla="*/ 16 w 25"/>
                <a:gd name="T13" fmla="*/ 16 h 34"/>
                <a:gd name="T14" fmla="*/ 16 w 25"/>
                <a:gd name="T15" fmla="*/ 0 h 34"/>
                <a:gd name="T16" fmla="*/ 0 w 2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4">
                  <a:moveTo>
                    <a:pt x="0" y="0"/>
                  </a:moveTo>
                  <a:cubicBezTo>
                    <a:pt x="0" y="34"/>
                    <a:pt x="0" y="34"/>
                    <a:pt x="0" y="34"/>
                  </a:cubicBezTo>
                  <a:cubicBezTo>
                    <a:pt x="23" y="34"/>
                    <a:pt x="23" y="34"/>
                    <a:pt x="23" y="34"/>
                  </a:cubicBezTo>
                  <a:cubicBezTo>
                    <a:pt x="23" y="34"/>
                    <a:pt x="24" y="34"/>
                    <a:pt x="24" y="32"/>
                  </a:cubicBezTo>
                  <a:cubicBezTo>
                    <a:pt x="24" y="30"/>
                    <a:pt x="24" y="27"/>
                    <a:pt x="24" y="27"/>
                  </a:cubicBezTo>
                  <a:cubicBezTo>
                    <a:pt x="24" y="27"/>
                    <a:pt x="25" y="26"/>
                    <a:pt x="22" y="24"/>
                  </a:cubicBezTo>
                  <a:cubicBezTo>
                    <a:pt x="20" y="23"/>
                    <a:pt x="16" y="18"/>
                    <a:pt x="16" y="16"/>
                  </a:cubicBezTo>
                  <a:cubicBezTo>
                    <a:pt x="16" y="0"/>
                    <a:pt x="16" y="0"/>
                    <a:pt x="16"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8" name="Freeform 23"/>
            <p:cNvSpPr>
              <a:spLocks/>
            </p:cNvSpPr>
            <p:nvPr/>
          </p:nvSpPr>
          <p:spPr bwMode="gray">
            <a:xfrm>
              <a:off x="8874425" y="5042220"/>
              <a:ext cx="33338" cy="4762"/>
            </a:xfrm>
            <a:custGeom>
              <a:avLst/>
              <a:gdLst>
                <a:gd name="T0" fmla="*/ 24 w 24"/>
                <a:gd name="T1" fmla="*/ 0 h 4"/>
                <a:gd name="T2" fmla="*/ 24 w 24"/>
                <a:gd name="T3" fmla="*/ 2 h 4"/>
                <a:gd name="T4" fmla="*/ 23 w 24"/>
                <a:gd name="T5" fmla="*/ 4 h 4"/>
                <a:gd name="T6" fmla="*/ 0 w 24"/>
                <a:gd name="T7" fmla="*/ 4 h 4"/>
                <a:gd name="T8" fmla="*/ 0 w 24"/>
                <a:gd name="T9" fmla="*/ 2 h 4"/>
                <a:gd name="T10" fmla="*/ 23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3" y="4"/>
                    <a:pt x="23" y="4"/>
                  </a:cubicBezTo>
                  <a:cubicBezTo>
                    <a:pt x="0" y="4"/>
                    <a:pt x="0" y="4"/>
                    <a:pt x="0" y="4"/>
                  </a:cubicBezTo>
                  <a:cubicBezTo>
                    <a:pt x="0" y="2"/>
                    <a:pt x="0" y="2"/>
                    <a:pt x="0" y="2"/>
                  </a:cubicBezTo>
                  <a:cubicBezTo>
                    <a:pt x="23" y="2"/>
                    <a:pt x="23" y="2"/>
                    <a:pt x="23" y="2"/>
                  </a:cubicBezTo>
                  <a:cubicBezTo>
                    <a:pt x="23"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9" name="Freeform 24"/>
            <p:cNvSpPr>
              <a:spLocks/>
            </p:cNvSpPr>
            <p:nvPr/>
          </p:nvSpPr>
          <p:spPr bwMode="gray">
            <a:xfrm>
              <a:off x="8896650" y="5019995"/>
              <a:ext cx="11113" cy="25400"/>
            </a:xfrm>
            <a:custGeom>
              <a:avLst/>
              <a:gdLst>
                <a:gd name="T0" fmla="*/ 0 w 8"/>
                <a:gd name="T1" fmla="*/ 0 h 18"/>
                <a:gd name="T2" fmla="*/ 0 w 8"/>
                <a:gd name="T3" fmla="*/ 18 h 18"/>
                <a:gd name="T4" fmla="*/ 7 w 8"/>
                <a:gd name="T5" fmla="*/ 18 h 18"/>
                <a:gd name="T6" fmla="*/ 8 w 8"/>
                <a:gd name="T7" fmla="*/ 16 h 18"/>
                <a:gd name="T8" fmla="*/ 8 w 8"/>
                <a:gd name="T9" fmla="*/ 11 h 18"/>
                <a:gd name="T10" fmla="*/ 8 w 8"/>
                <a:gd name="T11" fmla="*/ 11 h 18"/>
                <a:gd name="T12" fmla="*/ 8 w 8"/>
                <a:gd name="T13" fmla="*/ 11 h 18"/>
                <a:gd name="T14" fmla="*/ 8 w 8"/>
                <a:gd name="T15" fmla="*/ 11 h 18"/>
                <a:gd name="T16" fmla="*/ 6 w 8"/>
                <a:gd name="T17" fmla="*/ 8 h 18"/>
                <a:gd name="T18" fmla="*/ 0 w 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8">
                  <a:moveTo>
                    <a:pt x="0" y="0"/>
                  </a:moveTo>
                  <a:cubicBezTo>
                    <a:pt x="0" y="18"/>
                    <a:pt x="0" y="18"/>
                    <a:pt x="0" y="18"/>
                  </a:cubicBezTo>
                  <a:cubicBezTo>
                    <a:pt x="7" y="18"/>
                    <a:pt x="7" y="18"/>
                    <a:pt x="7" y="18"/>
                  </a:cubicBezTo>
                  <a:cubicBezTo>
                    <a:pt x="7" y="18"/>
                    <a:pt x="8" y="18"/>
                    <a:pt x="8" y="16"/>
                  </a:cubicBezTo>
                  <a:cubicBezTo>
                    <a:pt x="8" y="14"/>
                    <a:pt x="8" y="11"/>
                    <a:pt x="8" y="11"/>
                  </a:cubicBezTo>
                  <a:cubicBezTo>
                    <a:pt x="8" y="11"/>
                    <a:pt x="8" y="11"/>
                    <a:pt x="8" y="11"/>
                  </a:cubicBezTo>
                  <a:cubicBezTo>
                    <a:pt x="8" y="11"/>
                    <a:pt x="8" y="11"/>
                    <a:pt x="8" y="11"/>
                  </a:cubicBezTo>
                  <a:cubicBezTo>
                    <a:pt x="8" y="11"/>
                    <a:pt x="8" y="11"/>
                    <a:pt x="8" y="11"/>
                  </a:cubicBezTo>
                  <a:cubicBezTo>
                    <a:pt x="8" y="10"/>
                    <a:pt x="8" y="9"/>
                    <a:pt x="6" y="8"/>
                  </a:cubicBezTo>
                  <a:cubicBezTo>
                    <a:pt x="4" y="7"/>
                    <a:pt x="0" y="2"/>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0" name="Freeform 25"/>
            <p:cNvSpPr>
              <a:spLocks/>
            </p:cNvSpPr>
            <p:nvPr/>
          </p:nvSpPr>
          <p:spPr bwMode="gray">
            <a:xfrm>
              <a:off x="8929987" y="4756470"/>
              <a:ext cx="9525" cy="1587"/>
            </a:xfrm>
            <a:custGeom>
              <a:avLst/>
              <a:gdLst>
                <a:gd name="T0" fmla="*/ 0 w 6"/>
                <a:gd name="T1" fmla="*/ 0 h 1"/>
                <a:gd name="T2" fmla="*/ 6 w 6"/>
                <a:gd name="T3" fmla="*/ 1 h 1"/>
                <a:gd name="T4" fmla="*/ 6 w 6"/>
                <a:gd name="T5" fmla="*/ 1 h 1"/>
                <a:gd name="T6" fmla="*/ 0 w 6"/>
                <a:gd name="T7" fmla="*/ 0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6" y="1"/>
                  </a:lnTo>
                  <a:lnTo>
                    <a:pt x="6" y="1"/>
                  </a:lnTo>
                  <a:lnTo>
                    <a:pt x="0" y="0"/>
                  </a:lnTo>
                  <a:lnTo>
                    <a:pt x="0" y="0"/>
                  </a:lnTo>
                  <a:close/>
                </a:path>
              </a:pathLst>
            </a:custGeom>
            <a:solidFill>
              <a:srgbClr val="FBD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1" name="Freeform 26"/>
            <p:cNvSpPr>
              <a:spLocks/>
            </p:cNvSpPr>
            <p:nvPr/>
          </p:nvSpPr>
          <p:spPr bwMode="gray">
            <a:xfrm>
              <a:off x="8917287" y="4731070"/>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2" name="Freeform 27"/>
            <p:cNvSpPr>
              <a:spLocks/>
            </p:cNvSpPr>
            <p:nvPr/>
          </p:nvSpPr>
          <p:spPr bwMode="gray">
            <a:xfrm>
              <a:off x="8899825" y="4724720"/>
              <a:ext cx="50800" cy="57150"/>
            </a:xfrm>
            <a:custGeom>
              <a:avLst/>
              <a:gdLst>
                <a:gd name="T0" fmla="*/ 33 w 36"/>
                <a:gd name="T1" fmla="*/ 16 h 42"/>
                <a:gd name="T2" fmla="*/ 28 w 36"/>
                <a:gd name="T3" fmla="*/ 7 h 42"/>
                <a:gd name="T4" fmla="*/ 27 w 36"/>
                <a:gd name="T5" fmla="*/ 5 h 42"/>
                <a:gd name="T6" fmla="*/ 27 w 36"/>
                <a:gd name="T7" fmla="*/ 5 h 42"/>
                <a:gd name="T8" fmla="*/ 17 w 36"/>
                <a:gd name="T9" fmla="*/ 4 h 42"/>
                <a:gd name="T10" fmla="*/ 13 w 36"/>
                <a:gd name="T11" fmla="*/ 0 h 42"/>
                <a:gd name="T12" fmla="*/ 13 w 36"/>
                <a:gd name="T13" fmla="*/ 0 h 42"/>
                <a:gd name="T14" fmla="*/ 13 w 36"/>
                <a:gd name="T15" fmla="*/ 5 h 42"/>
                <a:gd name="T16" fmla="*/ 13 w 36"/>
                <a:gd name="T17" fmla="*/ 6 h 42"/>
                <a:gd name="T18" fmla="*/ 13 w 36"/>
                <a:gd name="T19" fmla="*/ 11 h 42"/>
                <a:gd name="T20" fmla="*/ 14 w 36"/>
                <a:gd name="T21" fmla="*/ 14 h 42"/>
                <a:gd name="T22" fmla="*/ 11 w 36"/>
                <a:gd name="T23" fmla="*/ 14 h 42"/>
                <a:gd name="T24" fmla="*/ 6 w 36"/>
                <a:gd name="T25" fmla="*/ 11 h 42"/>
                <a:gd name="T26" fmla="*/ 3 w 36"/>
                <a:gd name="T27" fmla="*/ 12 h 42"/>
                <a:gd name="T28" fmla="*/ 4 w 36"/>
                <a:gd name="T29" fmla="*/ 17 h 42"/>
                <a:gd name="T30" fmla="*/ 5 w 36"/>
                <a:gd name="T31" fmla="*/ 20 h 42"/>
                <a:gd name="T32" fmla="*/ 6 w 36"/>
                <a:gd name="T33" fmla="*/ 22 h 42"/>
                <a:gd name="T34" fmla="*/ 6 w 36"/>
                <a:gd name="T35" fmla="*/ 22 h 42"/>
                <a:gd name="T36" fmla="*/ 6 w 36"/>
                <a:gd name="T37" fmla="*/ 22 h 42"/>
                <a:gd name="T38" fmla="*/ 2 w 36"/>
                <a:gd name="T39" fmla="*/ 31 h 42"/>
                <a:gd name="T40" fmla="*/ 0 w 36"/>
                <a:gd name="T41" fmla="*/ 30 h 42"/>
                <a:gd name="T42" fmla="*/ 2 w 36"/>
                <a:gd name="T43" fmla="*/ 41 h 42"/>
                <a:gd name="T44" fmla="*/ 19 w 36"/>
                <a:gd name="T45" fmla="*/ 42 h 42"/>
                <a:gd name="T46" fmla="*/ 18 w 36"/>
                <a:gd name="T47" fmla="*/ 36 h 42"/>
                <a:gd name="T48" fmla="*/ 23 w 36"/>
                <a:gd name="T49" fmla="*/ 37 h 42"/>
                <a:gd name="T50" fmla="*/ 28 w 36"/>
                <a:gd name="T51" fmla="*/ 34 h 42"/>
                <a:gd name="T52" fmla="*/ 29 w 36"/>
                <a:gd name="T53" fmla="*/ 29 h 42"/>
                <a:gd name="T54" fmla="*/ 29 w 36"/>
                <a:gd name="T55" fmla="*/ 24 h 42"/>
                <a:gd name="T56" fmla="*/ 30 w 36"/>
                <a:gd name="T57" fmla="*/ 20 h 42"/>
                <a:gd name="T58" fmla="*/ 33 w 36"/>
                <a:gd name="T59"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2">
                  <a:moveTo>
                    <a:pt x="33" y="16"/>
                  </a:moveTo>
                  <a:cubicBezTo>
                    <a:pt x="33" y="16"/>
                    <a:pt x="28" y="8"/>
                    <a:pt x="28" y="7"/>
                  </a:cubicBezTo>
                  <a:cubicBezTo>
                    <a:pt x="27" y="6"/>
                    <a:pt x="27" y="5"/>
                    <a:pt x="27" y="5"/>
                  </a:cubicBezTo>
                  <a:cubicBezTo>
                    <a:pt x="27" y="5"/>
                    <a:pt x="27" y="5"/>
                    <a:pt x="27" y="5"/>
                  </a:cubicBezTo>
                  <a:cubicBezTo>
                    <a:pt x="23" y="6"/>
                    <a:pt x="20" y="5"/>
                    <a:pt x="17" y="4"/>
                  </a:cubicBezTo>
                  <a:cubicBezTo>
                    <a:pt x="15" y="2"/>
                    <a:pt x="13" y="0"/>
                    <a:pt x="13" y="0"/>
                  </a:cubicBezTo>
                  <a:cubicBezTo>
                    <a:pt x="13" y="0"/>
                    <a:pt x="13" y="0"/>
                    <a:pt x="13" y="0"/>
                  </a:cubicBezTo>
                  <a:cubicBezTo>
                    <a:pt x="13" y="5"/>
                    <a:pt x="13" y="5"/>
                    <a:pt x="13" y="5"/>
                  </a:cubicBezTo>
                  <a:cubicBezTo>
                    <a:pt x="13" y="6"/>
                    <a:pt x="13" y="6"/>
                    <a:pt x="13" y="6"/>
                  </a:cubicBezTo>
                  <a:cubicBezTo>
                    <a:pt x="13" y="6"/>
                    <a:pt x="13" y="9"/>
                    <a:pt x="13" y="11"/>
                  </a:cubicBezTo>
                  <a:cubicBezTo>
                    <a:pt x="14" y="12"/>
                    <a:pt x="14" y="14"/>
                    <a:pt x="14" y="14"/>
                  </a:cubicBezTo>
                  <a:cubicBezTo>
                    <a:pt x="14" y="16"/>
                    <a:pt x="11" y="14"/>
                    <a:pt x="11" y="14"/>
                  </a:cubicBezTo>
                  <a:cubicBezTo>
                    <a:pt x="11" y="14"/>
                    <a:pt x="9" y="12"/>
                    <a:pt x="6" y="11"/>
                  </a:cubicBezTo>
                  <a:cubicBezTo>
                    <a:pt x="5" y="11"/>
                    <a:pt x="4" y="11"/>
                    <a:pt x="3" y="12"/>
                  </a:cubicBezTo>
                  <a:cubicBezTo>
                    <a:pt x="3" y="13"/>
                    <a:pt x="3" y="15"/>
                    <a:pt x="4" y="17"/>
                  </a:cubicBezTo>
                  <a:cubicBezTo>
                    <a:pt x="4" y="18"/>
                    <a:pt x="4" y="20"/>
                    <a:pt x="5" y="20"/>
                  </a:cubicBezTo>
                  <a:cubicBezTo>
                    <a:pt x="5" y="21"/>
                    <a:pt x="6" y="22"/>
                    <a:pt x="6" y="22"/>
                  </a:cubicBezTo>
                  <a:cubicBezTo>
                    <a:pt x="6" y="22"/>
                    <a:pt x="6" y="22"/>
                    <a:pt x="6" y="22"/>
                  </a:cubicBezTo>
                  <a:cubicBezTo>
                    <a:pt x="6" y="22"/>
                    <a:pt x="6" y="22"/>
                    <a:pt x="6" y="22"/>
                  </a:cubicBezTo>
                  <a:cubicBezTo>
                    <a:pt x="6" y="22"/>
                    <a:pt x="6" y="28"/>
                    <a:pt x="2" y="31"/>
                  </a:cubicBezTo>
                  <a:cubicBezTo>
                    <a:pt x="0" y="30"/>
                    <a:pt x="0" y="30"/>
                    <a:pt x="0" y="30"/>
                  </a:cubicBezTo>
                  <a:cubicBezTo>
                    <a:pt x="2" y="41"/>
                    <a:pt x="2" y="41"/>
                    <a:pt x="2" y="41"/>
                  </a:cubicBezTo>
                  <a:cubicBezTo>
                    <a:pt x="19" y="42"/>
                    <a:pt x="19" y="42"/>
                    <a:pt x="19" y="42"/>
                  </a:cubicBezTo>
                  <a:cubicBezTo>
                    <a:pt x="18" y="36"/>
                    <a:pt x="18" y="36"/>
                    <a:pt x="18" y="36"/>
                  </a:cubicBezTo>
                  <a:cubicBezTo>
                    <a:pt x="20" y="37"/>
                    <a:pt x="21" y="37"/>
                    <a:pt x="23" y="37"/>
                  </a:cubicBezTo>
                  <a:cubicBezTo>
                    <a:pt x="28" y="37"/>
                    <a:pt x="28" y="34"/>
                    <a:pt x="28" y="34"/>
                  </a:cubicBezTo>
                  <a:cubicBezTo>
                    <a:pt x="29" y="29"/>
                    <a:pt x="29" y="29"/>
                    <a:pt x="29" y="29"/>
                  </a:cubicBezTo>
                  <a:cubicBezTo>
                    <a:pt x="29" y="24"/>
                    <a:pt x="29" y="24"/>
                    <a:pt x="29" y="24"/>
                  </a:cubicBezTo>
                  <a:cubicBezTo>
                    <a:pt x="30" y="20"/>
                    <a:pt x="30" y="20"/>
                    <a:pt x="30" y="20"/>
                  </a:cubicBezTo>
                  <a:cubicBezTo>
                    <a:pt x="36" y="19"/>
                    <a:pt x="34" y="17"/>
                    <a:pt x="33" y="16"/>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3" name="Freeform 28"/>
            <p:cNvSpPr>
              <a:spLocks/>
            </p:cNvSpPr>
            <p:nvPr/>
          </p:nvSpPr>
          <p:spPr bwMode="gray">
            <a:xfrm>
              <a:off x="8907762" y="4772345"/>
              <a:ext cx="17463" cy="4762"/>
            </a:xfrm>
            <a:custGeom>
              <a:avLst/>
              <a:gdLst>
                <a:gd name="T0" fmla="*/ 0 w 12"/>
                <a:gd name="T1" fmla="*/ 0 h 3"/>
                <a:gd name="T2" fmla="*/ 12 w 12"/>
                <a:gd name="T3" fmla="*/ 3 h 3"/>
                <a:gd name="T4" fmla="*/ 12 w 12"/>
                <a:gd name="T5" fmla="*/ 1 h 3"/>
                <a:gd name="T6" fmla="*/ 0 w 12"/>
                <a:gd name="T7" fmla="*/ 0 h 3"/>
              </a:gdLst>
              <a:ahLst/>
              <a:cxnLst>
                <a:cxn ang="0">
                  <a:pos x="T0" y="T1"/>
                </a:cxn>
                <a:cxn ang="0">
                  <a:pos x="T2" y="T3"/>
                </a:cxn>
                <a:cxn ang="0">
                  <a:pos x="T4" y="T5"/>
                </a:cxn>
                <a:cxn ang="0">
                  <a:pos x="T6" y="T7"/>
                </a:cxn>
              </a:cxnLst>
              <a:rect l="0" t="0" r="r" b="b"/>
              <a:pathLst>
                <a:path w="12" h="3">
                  <a:moveTo>
                    <a:pt x="0" y="0"/>
                  </a:moveTo>
                  <a:cubicBezTo>
                    <a:pt x="1" y="1"/>
                    <a:pt x="4" y="3"/>
                    <a:pt x="12" y="3"/>
                  </a:cubicBezTo>
                  <a:cubicBezTo>
                    <a:pt x="12" y="2"/>
                    <a:pt x="12" y="2"/>
                    <a:pt x="12" y="1"/>
                  </a:cubicBezTo>
                  <a:cubicBezTo>
                    <a:pt x="8" y="1"/>
                    <a:pt x="4" y="1"/>
                    <a:pt x="0" y="0"/>
                  </a:cubicBez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4" name="Freeform 29"/>
            <p:cNvSpPr>
              <a:spLocks/>
            </p:cNvSpPr>
            <p:nvPr/>
          </p:nvSpPr>
          <p:spPr bwMode="gray">
            <a:xfrm>
              <a:off x="8934750" y="4758058"/>
              <a:ext cx="4763" cy="4762"/>
            </a:xfrm>
            <a:custGeom>
              <a:avLst/>
              <a:gdLst>
                <a:gd name="T0" fmla="*/ 4 w 4"/>
                <a:gd name="T1" fmla="*/ 3 h 4"/>
                <a:gd name="T2" fmla="*/ 2 w 4"/>
                <a:gd name="T3" fmla="*/ 0 h 4"/>
                <a:gd name="T4" fmla="*/ 0 w 4"/>
                <a:gd name="T5" fmla="*/ 0 h 4"/>
                <a:gd name="T6" fmla="*/ 4 w 4"/>
                <a:gd name="T7" fmla="*/ 4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3" y="2"/>
                    <a:pt x="2" y="1"/>
                    <a:pt x="2" y="0"/>
                  </a:cubicBezTo>
                  <a:cubicBezTo>
                    <a:pt x="0" y="0"/>
                    <a:pt x="0" y="0"/>
                    <a:pt x="0" y="0"/>
                  </a:cubicBezTo>
                  <a:cubicBezTo>
                    <a:pt x="0" y="0"/>
                    <a:pt x="2" y="2"/>
                    <a:pt x="4" y="4"/>
                  </a:cubicBezTo>
                  <a:lnTo>
                    <a:pt x="4" y="3"/>
                  </a:ln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5" name="Freeform 30"/>
            <p:cNvSpPr>
              <a:spLocks/>
            </p:cNvSpPr>
            <p:nvPr/>
          </p:nvSpPr>
          <p:spPr bwMode="gray">
            <a:xfrm>
              <a:off x="8937925" y="4758058"/>
              <a:ext cx="1588" cy="3175"/>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0"/>
                    <a:pt x="0" y="0"/>
                    <a:pt x="0" y="0"/>
                  </a:cubicBezTo>
                  <a:cubicBezTo>
                    <a:pt x="0" y="1"/>
                    <a:pt x="1" y="2"/>
                    <a:pt x="2" y="3"/>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6" name="Freeform 31"/>
            <p:cNvSpPr>
              <a:spLocks/>
            </p:cNvSpPr>
            <p:nvPr/>
          </p:nvSpPr>
          <p:spPr bwMode="gray">
            <a:xfrm>
              <a:off x="8934750" y="4739008"/>
              <a:ext cx="4763" cy="3175"/>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2" y="3"/>
                    <a:pt x="1" y="3"/>
                  </a:cubicBezTo>
                  <a:cubicBezTo>
                    <a:pt x="1" y="3"/>
                    <a:pt x="0" y="3"/>
                    <a:pt x="0" y="2"/>
                  </a:cubicBezTo>
                  <a:cubicBezTo>
                    <a:pt x="0" y="1"/>
                    <a:pt x="0" y="1"/>
                    <a:pt x="1" y="0"/>
                  </a:cubicBezTo>
                  <a:cubicBezTo>
                    <a:pt x="2" y="0"/>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7" name="Freeform 32"/>
            <p:cNvSpPr>
              <a:spLocks/>
            </p:cNvSpPr>
            <p:nvPr/>
          </p:nvSpPr>
          <p:spPr bwMode="gray">
            <a:xfrm>
              <a:off x="8893475" y="4772345"/>
              <a:ext cx="34925" cy="22225"/>
            </a:xfrm>
            <a:custGeom>
              <a:avLst/>
              <a:gdLst>
                <a:gd name="T0" fmla="*/ 0 w 22"/>
                <a:gd name="T1" fmla="*/ 8 h 14"/>
                <a:gd name="T2" fmla="*/ 2 w 22"/>
                <a:gd name="T3" fmla="*/ 0 h 14"/>
                <a:gd name="T4" fmla="*/ 22 w 22"/>
                <a:gd name="T5" fmla="*/ 4 h 14"/>
                <a:gd name="T6" fmla="*/ 22 w 22"/>
                <a:gd name="T7" fmla="*/ 14 h 14"/>
                <a:gd name="T8" fmla="*/ 0 w 22"/>
                <a:gd name="T9" fmla="*/ 8 h 14"/>
              </a:gdLst>
              <a:ahLst/>
              <a:cxnLst>
                <a:cxn ang="0">
                  <a:pos x="T0" y="T1"/>
                </a:cxn>
                <a:cxn ang="0">
                  <a:pos x="T2" y="T3"/>
                </a:cxn>
                <a:cxn ang="0">
                  <a:pos x="T4" y="T5"/>
                </a:cxn>
                <a:cxn ang="0">
                  <a:pos x="T6" y="T7"/>
                </a:cxn>
                <a:cxn ang="0">
                  <a:pos x="T8" y="T9"/>
                </a:cxn>
              </a:cxnLst>
              <a:rect l="0" t="0" r="r" b="b"/>
              <a:pathLst>
                <a:path w="22" h="14">
                  <a:moveTo>
                    <a:pt x="0" y="8"/>
                  </a:moveTo>
                  <a:lnTo>
                    <a:pt x="2" y="0"/>
                  </a:lnTo>
                  <a:lnTo>
                    <a:pt x="22" y="4"/>
                  </a:lnTo>
                  <a:lnTo>
                    <a:pt x="22" y="14"/>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8" name="Freeform 33"/>
            <p:cNvSpPr>
              <a:spLocks/>
            </p:cNvSpPr>
            <p:nvPr/>
          </p:nvSpPr>
          <p:spPr bwMode="gray">
            <a:xfrm>
              <a:off x="8855375" y="4777108"/>
              <a:ext cx="103188" cy="166687"/>
            </a:xfrm>
            <a:custGeom>
              <a:avLst/>
              <a:gdLst>
                <a:gd name="T0" fmla="*/ 31 w 74"/>
                <a:gd name="T1" fmla="*/ 4 h 121"/>
                <a:gd name="T2" fmla="*/ 14 w 74"/>
                <a:gd name="T3" fmla="*/ 24 h 121"/>
                <a:gd name="T4" fmla="*/ 0 w 74"/>
                <a:gd name="T5" fmla="*/ 119 h 121"/>
                <a:gd name="T6" fmla="*/ 68 w 74"/>
                <a:gd name="T7" fmla="*/ 115 h 121"/>
                <a:gd name="T8" fmla="*/ 62 w 74"/>
                <a:gd name="T9" fmla="*/ 16 h 121"/>
                <a:gd name="T10" fmla="*/ 31 w 74"/>
                <a:gd name="T11" fmla="*/ 4 h 121"/>
              </a:gdLst>
              <a:ahLst/>
              <a:cxnLst>
                <a:cxn ang="0">
                  <a:pos x="T0" y="T1"/>
                </a:cxn>
                <a:cxn ang="0">
                  <a:pos x="T2" y="T3"/>
                </a:cxn>
                <a:cxn ang="0">
                  <a:pos x="T4" y="T5"/>
                </a:cxn>
                <a:cxn ang="0">
                  <a:pos x="T6" y="T7"/>
                </a:cxn>
                <a:cxn ang="0">
                  <a:pos x="T8" y="T9"/>
                </a:cxn>
                <a:cxn ang="0">
                  <a:pos x="T10" y="T11"/>
                </a:cxn>
              </a:cxnLst>
              <a:rect l="0" t="0" r="r" b="b"/>
              <a:pathLst>
                <a:path w="74" h="121">
                  <a:moveTo>
                    <a:pt x="31" y="4"/>
                  </a:moveTo>
                  <a:cubicBezTo>
                    <a:pt x="17" y="5"/>
                    <a:pt x="14" y="22"/>
                    <a:pt x="14" y="24"/>
                  </a:cubicBezTo>
                  <a:cubicBezTo>
                    <a:pt x="13" y="49"/>
                    <a:pt x="11" y="118"/>
                    <a:pt x="0" y="119"/>
                  </a:cubicBezTo>
                  <a:cubicBezTo>
                    <a:pt x="60" y="119"/>
                    <a:pt x="62" y="121"/>
                    <a:pt x="68" y="115"/>
                  </a:cubicBezTo>
                  <a:cubicBezTo>
                    <a:pt x="74" y="109"/>
                    <a:pt x="62" y="16"/>
                    <a:pt x="62" y="16"/>
                  </a:cubicBezTo>
                  <a:cubicBezTo>
                    <a:pt x="61" y="0"/>
                    <a:pt x="48" y="3"/>
                    <a:pt x="3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9" name="Freeform 34"/>
            <p:cNvSpPr>
              <a:spLocks/>
            </p:cNvSpPr>
            <p:nvPr/>
          </p:nvSpPr>
          <p:spPr bwMode="gray">
            <a:xfrm>
              <a:off x="8855375" y="4780283"/>
              <a:ext cx="69850" cy="160337"/>
            </a:xfrm>
            <a:custGeom>
              <a:avLst/>
              <a:gdLst>
                <a:gd name="T0" fmla="*/ 31 w 50"/>
                <a:gd name="T1" fmla="*/ 1 h 116"/>
                <a:gd name="T2" fmla="*/ 14 w 50"/>
                <a:gd name="T3" fmla="*/ 21 h 116"/>
                <a:gd name="T4" fmla="*/ 0 w 50"/>
                <a:gd name="T5" fmla="*/ 116 h 116"/>
                <a:gd name="T6" fmla="*/ 9 w 50"/>
                <a:gd name="T7" fmla="*/ 116 h 116"/>
                <a:gd name="T8" fmla="*/ 8 w 50"/>
                <a:gd name="T9" fmla="*/ 116 h 116"/>
                <a:gd name="T10" fmla="*/ 22 w 50"/>
                <a:gd name="T11" fmla="*/ 31 h 116"/>
                <a:gd name="T12" fmla="*/ 40 w 50"/>
                <a:gd name="T13" fmla="*/ 2 h 116"/>
                <a:gd name="T14" fmla="*/ 49 w 50"/>
                <a:gd name="T15" fmla="*/ 0 h 116"/>
                <a:gd name="T16" fmla="*/ 31 w 50"/>
                <a:gd name="T17"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6">
                  <a:moveTo>
                    <a:pt x="31" y="1"/>
                  </a:moveTo>
                  <a:cubicBezTo>
                    <a:pt x="17" y="2"/>
                    <a:pt x="14" y="19"/>
                    <a:pt x="14" y="21"/>
                  </a:cubicBezTo>
                  <a:cubicBezTo>
                    <a:pt x="13" y="46"/>
                    <a:pt x="11" y="115"/>
                    <a:pt x="0" y="116"/>
                  </a:cubicBezTo>
                  <a:cubicBezTo>
                    <a:pt x="3" y="116"/>
                    <a:pt x="6" y="116"/>
                    <a:pt x="9" y="116"/>
                  </a:cubicBezTo>
                  <a:cubicBezTo>
                    <a:pt x="8" y="116"/>
                    <a:pt x="8" y="116"/>
                    <a:pt x="8" y="116"/>
                  </a:cubicBezTo>
                  <a:cubicBezTo>
                    <a:pt x="20" y="115"/>
                    <a:pt x="21" y="55"/>
                    <a:pt x="22" y="31"/>
                  </a:cubicBezTo>
                  <a:cubicBezTo>
                    <a:pt x="22" y="29"/>
                    <a:pt x="26" y="3"/>
                    <a:pt x="40" y="2"/>
                  </a:cubicBezTo>
                  <a:cubicBezTo>
                    <a:pt x="43" y="2"/>
                    <a:pt x="50" y="1"/>
                    <a:pt x="49" y="0"/>
                  </a:cubicBezTo>
                  <a:cubicBezTo>
                    <a:pt x="44" y="0"/>
                    <a:pt x="38" y="0"/>
                    <a:pt x="31" y="1"/>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0" name="Freeform 35"/>
            <p:cNvSpPr>
              <a:spLocks/>
            </p:cNvSpPr>
            <p:nvPr/>
          </p:nvSpPr>
          <p:spPr bwMode="gray">
            <a:xfrm>
              <a:off x="8890300" y="4850133"/>
              <a:ext cx="87313" cy="55562"/>
            </a:xfrm>
            <a:custGeom>
              <a:avLst/>
              <a:gdLst>
                <a:gd name="T0" fmla="*/ 63 w 63"/>
                <a:gd name="T1" fmla="*/ 36 h 41"/>
                <a:gd name="T2" fmla="*/ 57 w 63"/>
                <a:gd name="T3" fmla="*/ 41 h 41"/>
                <a:gd name="T4" fmla="*/ 6 w 63"/>
                <a:gd name="T5" fmla="*/ 41 h 41"/>
                <a:gd name="T6" fmla="*/ 0 w 63"/>
                <a:gd name="T7" fmla="*/ 36 h 41"/>
                <a:gd name="T8" fmla="*/ 0 w 63"/>
                <a:gd name="T9" fmla="*/ 6 h 41"/>
                <a:gd name="T10" fmla="*/ 6 w 63"/>
                <a:gd name="T11" fmla="*/ 0 h 41"/>
                <a:gd name="T12" fmla="*/ 57 w 63"/>
                <a:gd name="T13" fmla="*/ 0 h 41"/>
                <a:gd name="T14" fmla="*/ 63 w 63"/>
                <a:gd name="T15" fmla="*/ 6 h 41"/>
                <a:gd name="T16" fmla="*/ 63 w 63"/>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1">
                  <a:moveTo>
                    <a:pt x="63" y="36"/>
                  </a:moveTo>
                  <a:cubicBezTo>
                    <a:pt x="63" y="39"/>
                    <a:pt x="60" y="41"/>
                    <a:pt x="57" y="41"/>
                  </a:cubicBezTo>
                  <a:cubicBezTo>
                    <a:pt x="6" y="41"/>
                    <a:pt x="6" y="41"/>
                    <a:pt x="6" y="41"/>
                  </a:cubicBezTo>
                  <a:cubicBezTo>
                    <a:pt x="3" y="41"/>
                    <a:pt x="0" y="39"/>
                    <a:pt x="0" y="36"/>
                  </a:cubicBezTo>
                  <a:cubicBezTo>
                    <a:pt x="0" y="6"/>
                    <a:pt x="0" y="6"/>
                    <a:pt x="0" y="6"/>
                  </a:cubicBezTo>
                  <a:cubicBezTo>
                    <a:pt x="0" y="3"/>
                    <a:pt x="3" y="0"/>
                    <a:pt x="6" y="0"/>
                  </a:cubicBezTo>
                  <a:cubicBezTo>
                    <a:pt x="57" y="0"/>
                    <a:pt x="57" y="0"/>
                    <a:pt x="57" y="0"/>
                  </a:cubicBezTo>
                  <a:cubicBezTo>
                    <a:pt x="60" y="0"/>
                    <a:pt x="63" y="3"/>
                    <a:pt x="63" y="6"/>
                  </a:cubicBezTo>
                  <a:lnTo>
                    <a:pt x="63" y="36"/>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1" name="Freeform 36"/>
            <p:cNvSpPr>
              <a:spLocks/>
            </p:cNvSpPr>
            <p:nvPr/>
          </p:nvSpPr>
          <p:spPr bwMode="gray">
            <a:xfrm>
              <a:off x="8960150" y="4897758"/>
              <a:ext cx="19050" cy="20637"/>
            </a:xfrm>
            <a:custGeom>
              <a:avLst/>
              <a:gdLst>
                <a:gd name="T0" fmla="*/ 0 w 14"/>
                <a:gd name="T1" fmla="*/ 10 h 15"/>
                <a:gd name="T2" fmla="*/ 0 w 14"/>
                <a:gd name="T3" fmla="*/ 10 h 15"/>
                <a:gd name="T4" fmla="*/ 1 w 14"/>
                <a:gd name="T5" fmla="*/ 12 h 15"/>
                <a:gd name="T6" fmla="*/ 6 w 14"/>
                <a:gd name="T7" fmla="*/ 15 h 15"/>
                <a:gd name="T8" fmla="*/ 8 w 14"/>
                <a:gd name="T9" fmla="*/ 14 h 15"/>
                <a:gd name="T10" fmla="*/ 9 w 14"/>
                <a:gd name="T11" fmla="*/ 13 h 15"/>
                <a:gd name="T12" fmla="*/ 11 w 14"/>
                <a:gd name="T13" fmla="*/ 12 h 15"/>
                <a:gd name="T14" fmla="*/ 11 w 14"/>
                <a:gd name="T15" fmla="*/ 10 h 15"/>
                <a:gd name="T16" fmla="*/ 13 w 14"/>
                <a:gd name="T17" fmla="*/ 9 h 15"/>
                <a:gd name="T18" fmla="*/ 12 w 14"/>
                <a:gd name="T19" fmla="*/ 6 h 15"/>
                <a:gd name="T20" fmla="*/ 11 w 14"/>
                <a:gd name="T21" fmla="*/ 6 h 15"/>
                <a:gd name="T22" fmla="*/ 13 w 14"/>
                <a:gd name="T23" fmla="*/ 5 h 15"/>
                <a:gd name="T24" fmla="*/ 13 w 14"/>
                <a:gd name="T25" fmla="*/ 3 h 15"/>
                <a:gd name="T26" fmla="*/ 8 w 14"/>
                <a:gd name="T27" fmla="*/ 0 h 15"/>
                <a:gd name="T28" fmla="*/ 6 w 14"/>
                <a:gd name="T29" fmla="*/ 0 h 15"/>
                <a:gd name="T30" fmla="*/ 0 w 14"/>
                <a:gd name="T31"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5">
                  <a:moveTo>
                    <a:pt x="0" y="10"/>
                  </a:moveTo>
                  <a:cubicBezTo>
                    <a:pt x="0" y="10"/>
                    <a:pt x="0" y="10"/>
                    <a:pt x="0" y="10"/>
                  </a:cubicBezTo>
                  <a:cubicBezTo>
                    <a:pt x="0" y="11"/>
                    <a:pt x="0" y="11"/>
                    <a:pt x="1" y="12"/>
                  </a:cubicBezTo>
                  <a:cubicBezTo>
                    <a:pt x="6" y="15"/>
                    <a:pt x="6" y="15"/>
                    <a:pt x="6" y="15"/>
                  </a:cubicBezTo>
                  <a:cubicBezTo>
                    <a:pt x="7" y="15"/>
                    <a:pt x="8" y="15"/>
                    <a:pt x="8" y="14"/>
                  </a:cubicBezTo>
                  <a:cubicBezTo>
                    <a:pt x="9" y="14"/>
                    <a:pt x="9" y="13"/>
                    <a:pt x="9" y="13"/>
                  </a:cubicBezTo>
                  <a:cubicBezTo>
                    <a:pt x="9" y="13"/>
                    <a:pt x="10" y="13"/>
                    <a:pt x="11" y="12"/>
                  </a:cubicBezTo>
                  <a:cubicBezTo>
                    <a:pt x="11" y="11"/>
                    <a:pt x="11" y="10"/>
                    <a:pt x="11" y="10"/>
                  </a:cubicBezTo>
                  <a:cubicBezTo>
                    <a:pt x="11" y="10"/>
                    <a:pt x="12" y="10"/>
                    <a:pt x="13" y="9"/>
                  </a:cubicBezTo>
                  <a:cubicBezTo>
                    <a:pt x="13" y="8"/>
                    <a:pt x="13" y="7"/>
                    <a:pt x="12" y="6"/>
                  </a:cubicBezTo>
                  <a:cubicBezTo>
                    <a:pt x="11" y="6"/>
                    <a:pt x="11" y="6"/>
                    <a:pt x="11" y="6"/>
                  </a:cubicBezTo>
                  <a:cubicBezTo>
                    <a:pt x="12" y="6"/>
                    <a:pt x="13" y="6"/>
                    <a:pt x="13" y="5"/>
                  </a:cubicBezTo>
                  <a:cubicBezTo>
                    <a:pt x="14" y="4"/>
                    <a:pt x="14" y="3"/>
                    <a:pt x="13" y="3"/>
                  </a:cubicBezTo>
                  <a:cubicBezTo>
                    <a:pt x="8" y="0"/>
                    <a:pt x="8" y="0"/>
                    <a:pt x="8" y="0"/>
                  </a:cubicBezTo>
                  <a:cubicBezTo>
                    <a:pt x="7" y="0"/>
                    <a:pt x="6" y="0"/>
                    <a:pt x="6" y="0"/>
                  </a:cubicBezTo>
                  <a:cubicBezTo>
                    <a:pt x="2" y="2"/>
                    <a:pt x="0" y="10"/>
                    <a:pt x="0" y="10"/>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2" name="Freeform 37"/>
            <p:cNvSpPr>
              <a:spLocks/>
            </p:cNvSpPr>
            <p:nvPr/>
          </p:nvSpPr>
          <p:spPr bwMode="gray">
            <a:xfrm>
              <a:off x="8960150" y="4892995"/>
              <a:ext cx="15875" cy="6350"/>
            </a:xfrm>
            <a:custGeom>
              <a:avLst/>
              <a:gdLst>
                <a:gd name="T0" fmla="*/ 0 w 11"/>
                <a:gd name="T1" fmla="*/ 2 h 4"/>
                <a:gd name="T2" fmla="*/ 2 w 11"/>
                <a:gd name="T3" fmla="*/ 0 h 4"/>
                <a:gd name="T4" fmla="*/ 10 w 11"/>
                <a:gd name="T5" fmla="*/ 0 h 4"/>
                <a:gd name="T6" fmla="*/ 11 w 11"/>
                <a:gd name="T7" fmla="*/ 2 h 4"/>
                <a:gd name="T8" fmla="*/ 11 w 11"/>
                <a:gd name="T9" fmla="*/ 2 h 4"/>
                <a:gd name="T10" fmla="*/ 10 w 11"/>
                <a:gd name="T11" fmla="*/ 4 h 4"/>
                <a:gd name="T12" fmla="*/ 2 w 11"/>
                <a:gd name="T13" fmla="*/ 4 h 4"/>
                <a:gd name="T14" fmla="*/ 0 w 1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0" y="2"/>
                  </a:moveTo>
                  <a:cubicBezTo>
                    <a:pt x="0" y="1"/>
                    <a:pt x="1" y="0"/>
                    <a:pt x="2" y="0"/>
                  </a:cubicBezTo>
                  <a:cubicBezTo>
                    <a:pt x="10" y="0"/>
                    <a:pt x="10" y="0"/>
                    <a:pt x="10" y="0"/>
                  </a:cubicBezTo>
                  <a:cubicBezTo>
                    <a:pt x="11" y="0"/>
                    <a:pt x="11" y="1"/>
                    <a:pt x="11" y="2"/>
                  </a:cubicBezTo>
                  <a:cubicBezTo>
                    <a:pt x="11" y="2"/>
                    <a:pt x="11" y="2"/>
                    <a:pt x="11" y="2"/>
                  </a:cubicBezTo>
                  <a:cubicBezTo>
                    <a:pt x="11" y="3"/>
                    <a:pt x="10" y="4"/>
                    <a:pt x="10" y="4"/>
                  </a:cubicBezTo>
                  <a:cubicBezTo>
                    <a:pt x="2" y="4"/>
                    <a:pt x="2" y="4"/>
                    <a:pt x="2" y="4"/>
                  </a:cubicBezTo>
                  <a:cubicBezTo>
                    <a:pt x="1" y="4"/>
                    <a:pt x="0" y="3"/>
                    <a:pt x="0" y="2"/>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3" name="Freeform 38"/>
            <p:cNvSpPr>
              <a:spLocks/>
            </p:cNvSpPr>
            <p:nvPr/>
          </p:nvSpPr>
          <p:spPr bwMode="gray">
            <a:xfrm>
              <a:off x="8893475" y="4797745"/>
              <a:ext cx="77788" cy="115887"/>
            </a:xfrm>
            <a:custGeom>
              <a:avLst/>
              <a:gdLst>
                <a:gd name="T0" fmla="*/ 48 w 57"/>
                <a:gd name="T1" fmla="*/ 84 h 84"/>
                <a:gd name="T2" fmla="*/ 42 w 57"/>
                <a:gd name="T3" fmla="*/ 82 h 84"/>
                <a:gd name="T4" fmla="*/ 18 w 57"/>
                <a:gd name="T5" fmla="*/ 59 h 84"/>
                <a:gd name="T6" fmla="*/ 1 w 57"/>
                <a:gd name="T7" fmla="*/ 11 h 84"/>
                <a:gd name="T8" fmla="*/ 6 w 57"/>
                <a:gd name="T9" fmla="*/ 1 h 84"/>
                <a:gd name="T10" fmla="*/ 16 w 57"/>
                <a:gd name="T11" fmla="*/ 6 h 84"/>
                <a:gd name="T12" fmla="*/ 32 w 57"/>
                <a:gd name="T13" fmla="*/ 50 h 84"/>
                <a:gd name="T14" fmla="*/ 53 w 57"/>
                <a:gd name="T15" fmla="*/ 70 h 84"/>
                <a:gd name="T16" fmla="*/ 54 w 57"/>
                <a:gd name="T17" fmla="*/ 81 h 84"/>
                <a:gd name="T18" fmla="*/ 48 w 57"/>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84">
                  <a:moveTo>
                    <a:pt x="48" y="84"/>
                  </a:moveTo>
                  <a:cubicBezTo>
                    <a:pt x="46" y="84"/>
                    <a:pt x="44" y="83"/>
                    <a:pt x="42" y="82"/>
                  </a:cubicBezTo>
                  <a:cubicBezTo>
                    <a:pt x="18" y="59"/>
                    <a:pt x="18" y="59"/>
                    <a:pt x="18" y="59"/>
                  </a:cubicBezTo>
                  <a:cubicBezTo>
                    <a:pt x="1" y="11"/>
                    <a:pt x="1" y="11"/>
                    <a:pt x="1" y="11"/>
                  </a:cubicBezTo>
                  <a:cubicBezTo>
                    <a:pt x="0" y="7"/>
                    <a:pt x="2" y="2"/>
                    <a:pt x="6" y="1"/>
                  </a:cubicBezTo>
                  <a:cubicBezTo>
                    <a:pt x="10" y="0"/>
                    <a:pt x="15" y="2"/>
                    <a:pt x="16" y="6"/>
                  </a:cubicBezTo>
                  <a:cubicBezTo>
                    <a:pt x="32" y="50"/>
                    <a:pt x="32" y="50"/>
                    <a:pt x="32" y="50"/>
                  </a:cubicBezTo>
                  <a:cubicBezTo>
                    <a:pt x="53" y="70"/>
                    <a:pt x="53" y="70"/>
                    <a:pt x="53" y="70"/>
                  </a:cubicBezTo>
                  <a:cubicBezTo>
                    <a:pt x="57" y="73"/>
                    <a:pt x="57" y="78"/>
                    <a:pt x="54" y="81"/>
                  </a:cubicBezTo>
                  <a:cubicBezTo>
                    <a:pt x="52" y="83"/>
                    <a:pt x="50" y="84"/>
                    <a:pt x="48"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4" name="Freeform 39"/>
            <p:cNvSpPr>
              <a:spLocks/>
            </p:cNvSpPr>
            <p:nvPr/>
          </p:nvSpPr>
          <p:spPr bwMode="gray">
            <a:xfrm>
              <a:off x="8893475" y="4799333"/>
              <a:ext cx="69850" cy="114300"/>
            </a:xfrm>
            <a:custGeom>
              <a:avLst/>
              <a:gdLst>
                <a:gd name="T0" fmla="*/ 48 w 51"/>
                <a:gd name="T1" fmla="*/ 76 h 82"/>
                <a:gd name="T2" fmla="*/ 23 w 51"/>
                <a:gd name="T3" fmla="*/ 53 h 82"/>
                <a:gd name="T4" fmla="*/ 5 w 51"/>
                <a:gd name="T5" fmla="*/ 2 h 82"/>
                <a:gd name="T6" fmla="*/ 4 w 51"/>
                <a:gd name="T7" fmla="*/ 0 h 82"/>
                <a:gd name="T8" fmla="*/ 1 w 51"/>
                <a:gd name="T9" fmla="*/ 9 h 82"/>
                <a:gd name="T10" fmla="*/ 18 w 51"/>
                <a:gd name="T11" fmla="*/ 57 h 82"/>
                <a:gd name="T12" fmla="*/ 42 w 51"/>
                <a:gd name="T13" fmla="*/ 80 h 82"/>
                <a:gd name="T14" fmla="*/ 48 w 51"/>
                <a:gd name="T15" fmla="*/ 82 h 82"/>
                <a:gd name="T16" fmla="*/ 51 w 51"/>
                <a:gd name="T17" fmla="*/ 81 h 82"/>
                <a:gd name="T18" fmla="*/ 48 w 51"/>
                <a:gd name="T19"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2">
                  <a:moveTo>
                    <a:pt x="48" y="76"/>
                  </a:moveTo>
                  <a:cubicBezTo>
                    <a:pt x="23" y="53"/>
                    <a:pt x="23" y="53"/>
                    <a:pt x="23" y="53"/>
                  </a:cubicBezTo>
                  <a:cubicBezTo>
                    <a:pt x="5" y="2"/>
                    <a:pt x="5" y="2"/>
                    <a:pt x="5" y="2"/>
                  </a:cubicBezTo>
                  <a:cubicBezTo>
                    <a:pt x="5" y="1"/>
                    <a:pt x="5" y="1"/>
                    <a:pt x="4" y="0"/>
                  </a:cubicBezTo>
                  <a:cubicBezTo>
                    <a:pt x="1" y="2"/>
                    <a:pt x="0" y="6"/>
                    <a:pt x="1" y="9"/>
                  </a:cubicBezTo>
                  <a:cubicBezTo>
                    <a:pt x="18" y="57"/>
                    <a:pt x="18" y="57"/>
                    <a:pt x="18" y="57"/>
                  </a:cubicBezTo>
                  <a:cubicBezTo>
                    <a:pt x="42" y="80"/>
                    <a:pt x="42" y="80"/>
                    <a:pt x="42" y="80"/>
                  </a:cubicBezTo>
                  <a:cubicBezTo>
                    <a:pt x="44" y="81"/>
                    <a:pt x="46" y="82"/>
                    <a:pt x="48" y="82"/>
                  </a:cubicBezTo>
                  <a:cubicBezTo>
                    <a:pt x="49" y="82"/>
                    <a:pt x="50" y="82"/>
                    <a:pt x="51" y="81"/>
                  </a:cubicBezTo>
                  <a:cubicBezTo>
                    <a:pt x="51" y="79"/>
                    <a:pt x="50" y="78"/>
                    <a:pt x="48" y="76"/>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5" name="Freeform 40"/>
            <p:cNvSpPr>
              <a:spLocks/>
            </p:cNvSpPr>
            <p:nvPr/>
          </p:nvSpPr>
          <p:spPr bwMode="gray">
            <a:xfrm>
              <a:off x="8869662" y="4696145"/>
              <a:ext cx="73025" cy="73025"/>
            </a:xfrm>
            <a:custGeom>
              <a:avLst/>
              <a:gdLst>
                <a:gd name="T0" fmla="*/ 49 w 53"/>
                <a:gd name="T1" fmla="*/ 11 h 53"/>
                <a:gd name="T2" fmla="*/ 42 w 53"/>
                <a:gd name="T3" fmla="*/ 6 h 53"/>
                <a:gd name="T4" fmla="*/ 40 w 53"/>
                <a:gd name="T5" fmla="*/ 6 h 53"/>
                <a:gd name="T6" fmla="*/ 33 w 53"/>
                <a:gd name="T7" fmla="*/ 1 h 53"/>
                <a:gd name="T8" fmla="*/ 29 w 53"/>
                <a:gd name="T9" fmla="*/ 3 h 53"/>
                <a:gd name="T10" fmla="*/ 23 w 53"/>
                <a:gd name="T11" fmla="*/ 0 h 53"/>
                <a:gd name="T12" fmla="*/ 15 w 53"/>
                <a:gd name="T13" fmla="*/ 4 h 53"/>
                <a:gd name="T14" fmla="*/ 14 w 53"/>
                <a:gd name="T15" fmla="*/ 4 h 53"/>
                <a:gd name="T16" fmla="*/ 6 w 53"/>
                <a:gd name="T17" fmla="*/ 12 h 53"/>
                <a:gd name="T18" fmla="*/ 6 w 53"/>
                <a:gd name="T19" fmla="*/ 13 h 53"/>
                <a:gd name="T20" fmla="*/ 0 w 53"/>
                <a:gd name="T21" fmla="*/ 21 h 53"/>
                <a:gd name="T22" fmla="*/ 1 w 53"/>
                <a:gd name="T23" fmla="*/ 25 h 53"/>
                <a:gd name="T24" fmla="*/ 0 w 53"/>
                <a:gd name="T25" fmla="*/ 30 h 53"/>
                <a:gd name="T26" fmla="*/ 4 w 53"/>
                <a:gd name="T27" fmla="*/ 37 h 53"/>
                <a:gd name="T28" fmla="*/ 4 w 53"/>
                <a:gd name="T29" fmla="*/ 38 h 53"/>
                <a:gd name="T30" fmla="*/ 3 w 53"/>
                <a:gd name="T31" fmla="*/ 39 h 53"/>
                <a:gd name="T32" fmla="*/ 11 w 53"/>
                <a:gd name="T33" fmla="*/ 48 h 53"/>
                <a:gd name="T34" fmla="*/ 11 w 53"/>
                <a:gd name="T35" fmla="*/ 48 h 53"/>
                <a:gd name="T36" fmla="*/ 16 w 53"/>
                <a:gd name="T37" fmla="*/ 52 h 53"/>
                <a:gd name="T38" fmla="*/ 19 w 53"/>
                <a:gd name="T39" fmla="*/ 52 h 53"/>
                <a:gd name="T40" fmla="*/ 22 w 53"/>
                <a:gd name="T41" fmla="*/ 53 h 53"/>
                <a:gd name="T42" fmla="*/ 22 w 53"/>
                <a:gd name="T43" fmla="*/ 53 h 53"/>
                <a:gd name="T44" fmla="*/ 22 w 53"/>
                <a:gd name="T45" fmla="*/ 53 h 53"/>
                <a:gd name="T46" fmla="*/ 26 w 53"/>
                <a:gd name="T47" fmla="*/ 50 h 53"/>
                <a:gd name="T48" fmla="*/ 31 w 53"/>
                <a:gd name="T49" fmla="*/ 49 h 53"/>
                <a:gd name="T50" fmla="*/ 31 w 53"/>
                <a:gd name="T51" fmla="*/ 40 h 53"/>
                <a:gd name="T52" fmla="*/ 38 w 53"/>
                <a:gd name="T53" fmla="*/ 39 h 53"/>
                <a:gd name="T54" fmla="*/ 38 w 53"/>
                <a:gd name="T55" fmla="*/ 31 h 53"/>
                <a:gd name="T56" fmla="*/ 43 w 53"/>
                <a:gd name="T57" fmla="*/ 30 h 53"/>
                <a:gd name="T58" fmla="*/ 45 w 53"/>
                <a:gd name="T59" fmla="*/ 26 h 53"/>
                <a:gd name="T60" fmla="*/ 49 w 53"/>
                <a:gd name="T61" fmla="*/ 26 h 53"/>
                <a:gd name="T62" fmla="*/ 49 w 53"/>
                <a:gd name="T63" fmla="*/ 26 h 53"/>
                <a:gd name="T64" fmla="*/ 53 w 53"/>
                <a:gd name="T65" fmla="*/ 17 h 53"/>
                <a:gd name="T66" fmla="*/ 49 w 53"/>
                <a:gd name="T67"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53">
                  <a:moveTo>
                    <a:pt x="49" y="11"/>
                  </a:moveTo>
                  <a:cubicBezTo>
                    <a:pt x="48" y="8"/>
                    <a:pt x="45" y="6"/>
                    <a:pt x="42" y="6"/>
                  </a:cubicBezTo>
                  <a:cubicBezTo>
                    <a:pt x="41" y="6"/>
                    <a:pt x="41" y="6"/>
                    <a:pt x="40" y="6"/>
                  </a:cubicBezTo>
                  <a:cubicBezTo>
                    <a:pt x="39" y="3"/>
                    <a:pt x="36" y="1"/>
                    <a:pt x="33" y="1"/>
                  </a:cubicBezTo>
                  <a:cubicBezTo>
                    <a:pt x="32" y="1"/>
                    <a:pt x="30" y="2"/>
                    <a:pt x="29" y="3"/>
                  </a:cubicBezTo>
                  <a:cubicBezTo>
                    <a:pt x="27" y="1"/>
                    <a:pt x="25" y="0"/>
                    <a:pt x="23" y="0"/>
                  </a:cubicBezTo>
                  <a:cubicBezTo>
                    <a:pt x="19" y="0"/>
                    <a:pt x="16" y="2"/>
                    <a:pt x="15" y="4"/>
                  </a:cubicBezTo>
                  <a:cubicBezTo>
                    <a:pt x="14" y="4"/>
                    <a:pt x="14" y="4"/>
                    <a:pt x="14" y="4"/>
                  </a:cubicBezTo>
                  <a:cubicBezTo>
                    <a:pt x="10" y="4"/>
                    <a:pt x="6" y="8"/>
                    <a:pt x="6" y="12"/>
                  </a:cubicBezTo>
                  <a:cubicBezTo>
                    <a:pt x="6" y="13"/>
                    <a:pt x="6" y="13"/>
                    <a:pt x="6" y="13"/>
                  </a:cubicBezTo>
                  <a:cubicBezTo>
                    <a:pt x="3" y="14"/>
                    <a:pt x="0" y="17"/>
                    <a:pt x="0" y="21"/>
                  </a:cubicBezTo>
                  <a:cubicBezTo>
                    <a:pt x="0" y="22"/>
                    <a:pt x="1" y="24"/>
                    <a:pt x="1" y="25"/>
                  </a:cubicBezTo>
                  <a:cubicBezTo>
                    <a:pt x="0" y="26"/>
                    <a:pt x="0" y="28"/>
                    <a:pt x="0" y="30"/>
                  </a:cubicBezTo>
                  <a:cubicBezTo>
                    <a:pt x="0" y="33"/>
                    <a:pt x="1" y="36"/>
                    <a:pt x="4" y="37"/>
                  </a:cubicBezTo>
                  <a:cubicBezTo>
                    <a:pt x="4" y="38"/>
                    <a:pt x="4" y="38"/>
                    <a:pt x="4" y="38"/>
                  </a:cubicBezTo>
                  <a:cubicBezTo>
                    <a:pt x="3" y="38"/>
                    <a:pt x="3" y="39"/>
                    <a:pt x="3" y="39"/>
                  </a:cubicBezTo>
                  <a:cubicBezTo>
                    <a:pt x="3" y="44"/>
                    <a:pt x="7" y="47"/>
                    <a:pt x="11" y="48"/>
                  </a:cubicBezTo>
                  <a:cubicBezTo>
                    <a:pt x="11" y="48"/>
                    <a:pt x="11" y="48"/>
                    <a:pt x="11" y="48"/>
                  </a:cubicBezTo>
                  <a:cubicBezTo>
                    <a:pt x="11" y="50"/>
                    <a:pt x="14" y="52"/>
                    <a:pt x="16" y="52"/>
                  </a:cubicBezTo>
                  <a:cubicBezTo>
                    <a:pt x="17" y="52"/>
                    <a:pt x="18" y="52"/>
                    <a:pt x="19" y="52"/>
                  </a:cubicBezTo>
                  <a:cubicBezTo>
                    <a:pt x="20" y="52"/>
                    <a:pt x="21" y="53"/>
                    <a:pt x="22" y="53"/>
                  </a:cubicBezTo>
                  <a:cubicBezTo>
                    <a:pt x="22" y="53"/>
                    <a:pt x="22" y="53"/>
                    <a:pt x="22" y="53"/>
                  </a:cubicBezTo>
                  <a:cubicBezTo>
                    <a:pt x="22" y="53"/>
                    <a:pt x="22" y="53"/>
                    <a:pt x="22" y="53"/>
                  </a:cubicBezTo>
                  <a:cubicBezTo>
                    <a:pt x="24" y="52"/>
                    <a:pt x="25" y="51"/>
                    <a:pt x="26" y="50"/>
                  </a:cubicBezTo>
                  <a:cubicBezTo>
                    <a:pt x="27" y="50"/>
                    <a:pt x="29" y="50"/>
                    <a:pt x="31" y="49"/>
                  </a:cubicBezTo>
                  <a:cubicBezTo>
                    <a:pt x="39" y="46"/>
                    <a:pt x="32" y="45"/>
                    <a:pt x="31" y="40"/>
                  </a:cubicBezTo>
                  <a:cubicBezTo>
                    <a:pt x="31" y="35"/>
                    <a:pt x="36" y="40"/>
                    <a:pt x="38" y="39"/>
                  </a:cubicBezTo>
                  <a:cubicBezTo>
                    <a:pt x="40" y="39"/>
                    <a:pt x="38" y="35"/>
                    <a:pt x="38" y="31"/>
                  </a:cubicBezTo>
                  <a:cubicBezTo>
                    <a:pt x="37" y="27"/>
                    <a:pt x="39" y="30"/>
                    <a:pt x="43" y="30"/>
                  </a:cubicBezTo>
                  <a:cubicBezTo>
                    <a:pt x="46" y="29"/>
                    <a:pt x="46" y="28"/>
                    <a:pt x="45" y="26"/>
                  </a:cubicBezTo>
                  <a:cubicBezTo>
                    <a:pt x="47" y="26"/>
                    <a:pt x="48" y="26"/>
                    <a:pt x="49" y="26"/>
                  </a:cubicBezTo>
                  <a:cubicBezTo>
                    <a:pt x="49" y="26"/>
                    <a:pt x="49" y="26"/>
                    <a:pt x="49" y="26"/>
                  </a:cubicBezTo>
                  <a:cubicBezTo>
                    <a:pt x="52" y="24"/>
                    <a:pt x="53" y="20"/>
                    <a:pt x="53" y="17"/>
                  </a:cubicBezTo>
                  <a:cubicBezTo>
                    <a:pt x="52" y="14"/>
                    <a:pt x="51" y="13"/>
                    <a:pt x="49"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6" name="Freeform 41"/>
            <p:cNvSpPr>
              <a:spLocks/>
            </p:cNvSpPr>
            <p:nvPr/>
          </p:nvSpPr>
          <p:spPr bwMode="gray">
            <a:xfrm>
              <a:off x="8861725" y="4683445"/>
              <a:ext cx="82550" cy="65087"/>
            </a:xfrm>
            <a:custGeom>
              <a:avLst/>
              <a:gdLst>
                <a:gd name="T0" fmla="*/ 60 w 60"/>
                <a:gd name="T1" fmla="*/ 26 h 47"/>
                <a:gd name="T2" fmla="*/ 59 w 60"/>
                <a:gd name="T3" fmla="*/ 21 h 47"/>
                <a:gd name="T4" fmla="*/ 22 w 60"/>
                <a:gd name="T5" fmla="*/ 6 h 47"/>
                <a:gd name="T6" fmla="*/ 6 w 60"/>
                <a:gd name="T7" fmla="*/ 43 h 47"/>
                <a:gd name="T8" fmla="*/ 8 w 60"/>
                <a:gd name="T9" fmla="*/ 47 h 47"/>
                <a:gd name="T10" fmla="*/ 60 w 60"/>
                <a:gd name="T11" fmla="*/ 26 h 47"/>
              </a:gdLst>
              <a:ahLst/>
              <a:cxnLst>
                <a:cxn ang="0">
                  <a:pos x="T0" y="T1"/>
                </a:cxn>
                <a:cxn ang="0">
                  <a:pos x="T2" y="T3"/>
                </a:cxn>
                <a:cxn ang="0">
                  <a:pos x="T4" y="T5"/>
                </a:cxn>
                <a:cxn ang="0">
                  <a:pos x="T6" y="T7"/>
                </a:cxn>
                <a:cxn ang="0">
                  <a:pos x="T8" y="T9"/>
                </a:cxn>
                <a:cxn ang="0">
                  <a:pos x="T10" y="T11"/>
                </a:cxn>
              </a:cxnLst>
              <a:rect l="0" t="0" r="r" b="b"/>
              <a:pathLst>
                <a:path w="60" h="47">
                  <a:moveTo>
                    <a:pt x="60" y="26"/>
                  </a:moveTo>
                  <a:cubicBezTo>
                    <a:pt x="60" y="24"/>
                    <a:pt x="59" y="23"/>
                    <a:pt x="59" y="21"/>
                  </a:cubicBezTo>
                  <a:cubicBezTo>
                    <a:pt x="53" y="7"/>
                    <a:pt x="36" y="0"/>
                    <a:pt x="22" y="6"/>
                  </a:cubicBezTo>
                  <a:cubicBezTo>
                    <a:pt x="7" y="12"/>
                    <a:pt x="0" y="29"/>
                    <a:pt x="6" y="43"/>
                  </a:cubicBezTo>
                  <a:cubicBezTo>
                    <a:pt x="7" y="44"/>
                    <a:pt x="7" y="46"/>
                    <a:pt x="8" y="47"/>
                  </a:cubicBezTo>
                  <a:lnTo>
                    <a:pt x="60" y="26"/>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7" name="Freeform 42"/>
            <p:cNvSpPr>
              <a:spLocks/>
            </p:cNvSpPr>
            <p:nvPr/>
          </p:nvSpPr>
          <p:spPr bwMode="gray">
            <a:xfrm>
              <a:off x="8885537" y="4683445"/>
              <a:ext cx="58738" cy="38100"/>
            </a:xfrm>
            <a:custGeom>
              <a:avLst/>
              <a:gdLst>
                <a:gd name="T0" fmla="*/ 34 w 42"/>
                <a:gd name="T1" fmla="*/ 24 h 28"/>
                <a:gd name="T2" fmla="*/ 35 w 42"/>
                <a:gd name="T3" fmla="*/ 28 h 28"/>
                <a:gd name="T4" fmla="*/ 42 w 42"/>
                <a:gd name="T5" fmla="*/ 26 h 28"/>
                <a:gd name="T6" fmla="*/ 41 w 42"/>
                <a:gd name="T7" fmla="*/ 21 h 28"/>
                <a:gd name="T8" fmla="*/ 4 w 42"/>
                <a:gd name="T9" fmla="*/ 6 h 28"/>
                <a:gd name="T10" fmla="*/ 0 w 42"/>
                <a:gd name="T11" fmla="*/ 8 h 28"/>
                <a:gd name="T12" fmla="*/ 34 w 42"/>
                <a:gd name="T13" fmla="*/ 24 h 28"/>
              </a:gdLst>
              <a:ahLst/>
              <a:cxnLst>
                <a:cxn ang="0">
                  <a:pos x="T0" y="T1"/>
                </a:cxn>
                <a:cxn ang="0">
                  <a:pos x="T2" y="T3"/>
                </a:cxn>
                <a:cxn ang="0">
                  <a:pos x="T4" y="T5"/>
                </a:cxn>
                <a:cxn ang="0">
                  <a:pos x="T6" y="T7"/>
                </a:cxn>
                <a:cxn ang="0">
                  <a:pos x="T8" y="T9"/>
                </a:cxn>
                <a:cxn ang="0">
                  <a:pos x="T10" y="T11"/>
                </a:cxn>
                <a:cxn ang="0">
                  <a:pos x="T12" y="T13"/>
                </a:cxn>
              </a:cxnLst>
              <a:rect l="0" t="0" r="r" b="b"/>
              <a:pathLst>
                <a:path w="42" h="28">
                  <a:moveTo>
                    <a:pt x="34" y="24"/>
                  </a:moveTo>
                  <a:cubicBezTo>
                    <a:pt x="34" y="26"/>
                    <a:pt x="34" y="27"/>
                    <a:pt x="35" y="28"/>
                  </a:cubicBezTo>
                  <a:cubicBezTo>
                    <a:pt x="42" y="26"/>
                    <a:pt x="42" y="26"/>
                    <a:pt x="42" y="26"/>
                  </a:cubicBezTo>
                  <a:cubicBezTo>
                    <a:pt x="42" y="24"/>
                    <a:pt x="41" y="23"/>
                    <a:pt x="41" y="21"/>
                  </a:cubicBezTo>
                  <a:cubicBezTo>
                    <a:pt x="35" y="7"/>
                    <a:pt x="18" y="0"/>
                    <a:pt x="4" y="6"/>
                  </a:cubicBezTo>
                  <a:cubicBezTo>
                    <a:pt x="2" y="7"/>
                    <a:pt x="1" y="7"/>
                    <a:pt x="0" y="8"/>
                  </a:cubicBezTo>
                  <a:cubicBezTo>
                    <a:pt x="14" y="4"/>
                    <a:pt x="28" y="11"/>
                    <a:pt x="34" y="24"/>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8" name="Freeform 43"/>
            <p:cNvSpPr>
              <a:spLocks/>
            </p:cNvSpPr>
            <p:nvPr/>
          </p:nvSpPr>
          <p:spPr bwMode="gray">
            <a:xfrm>
              <a:off x="8864900" y="4692970"/>
              <a:ext cx="26988" cy="55562"/>
            </a:xfrm>
            <a:custGeom>
              <a:avLst/>
              <a:gdLst>
                <a:gd name="T0" fmla="*/ 20 w 20"/>
                <a:gd name="T1" fmla="*/ 0 h 40"/>
                <a:gd name="T2" fmla="*/ 16 w 20"/>
                <a:gd name="T3" fmla="*/ 1 h 40"/>
                <a:gd name="T4" fmla="*/ 3 w 20"/>
                <a:gd name="T5" fmla="*/ 30 h 40"/>
                <a:gd name="T6" fmla="*/ 3 w 20"/>
                <a:gd name="T7" fmla="*/ 30 h 40"/>
                <a:gd name="T8" fmla="*/ 3 w 20"/>
                <a:gd name="T9" fmla="*/ 31 h 40"/>
                <a:gd name="T10" fmla="*/ 4 w 20"/>
                <a:gd name="T11" fmla="*/ 36 h 40"/>
                <a:gd name="T12" fmla="*/ 6 w 20"/>
                <a:gd name="T13" fmla="*/ 40 h 40"/>
                <a:gd name="T14" fmla="*/ 10 w 20"/>
                <a:gd name="T15" fmla="*/ 38 h 40"/>
                <a:gd name="T16" fmla="*/ 13 w 20"/>
                <a:gd name="T17" fmla="*/ 37 h 40"/>
                <a:gd name="T18" fmla="*/ 11 w 20"/>
                <a:gd name="T19" fmla="*/ 33 h 40"/>
                <a:gd name="T20" fmla="*/ 20 w 2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40">
                  <a:moveTo>
                    <a:pt x="20" y="0"/>
                  </a:moveTo>
                  <a:cubicBezTo>
                    <a:pt x="18" y="0"/>
                    <a:pt x="17" y="1"/>
                    <a:pt x="16" y="1"/>
                  </a:cubicBezTo>
                  <a:cubicBezTo>
                    <a:pt x="6" y="7"/>
                    <a:pt x="0" y="19"/>
                    <a:pt x="3" y="30"/>
                  </a:cubicBezTo>
                  <a:cubicBezTo>
                    <a:pt x="3" y="30"/>
                    <a:pt x="3" y="30"/>
                    <a:pt x="3" y="30"/>
                  </a:cubicBezTo>
                  <a:cubicBezTo>
                    <a:pt x="3" y="31"/>
                    <a:pt x="3" y="31"/>
                    <a:pt x="3" y="31"/>
                  </a:cubicBezTo>
                  <a:cubicBezTo>
                    <a:pt x="3" y="33"/>
                    <a:pt x="4" y="34"/>
                    <a:pt x="4" y="36"/>
                  </a:cubicBezTo>
                  <a:cubicBezTo>
                    <a:pt x="5" y="37"/>
                    <a:pt x="6" y="39"/>
                    <a:pt x="6" y="40"/>
                  </a:cubicBezTo>
                  <a:cubicBezTo>
                    <a:pt x="10" y="38"/>
                    <a:pt x="10" y="38"/>
                    <a:pt x="10" y="38"/>
                  </a:cubicBezTo>
                  <a:cubicBezTo>
                    <a:pt x="13" y="37"/>
                    <a:pt x="13" y="37"/>
                    <a:pt x="13" y="37"/>
                  </a:cubicBezTo>
                  <a:cubicBezTo>
                    <a:pt x="13" y="36"/>
                    <a:pt x="12" y="34"/>
                    <a:pt x="11" y="33"/>
                  </a:cubicBezTo>
                  <a:cubicBezTo>
                    <a:pt x="6" y="21"/>
                    <a:pt x="10" y="8"/>
                    <a:pt x="20" y="0"/>
                  </a:cubicBez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9" name="Freeform 44"/>
            <p:cNvSpPr>
              <a:spLocks/>
            </p:cNvSpPr>
            <p:nvPr/>
          </p:nvSpPr>
          <p:spPr bwMode="gray">
            <a:xfrm>
              <a:off x="8864900" y="4708845"/>
              <a:ext cx="84138" cy="39687"/>
            </a:xfrm>
            <a:custGeom>
              <a:avLst/>
              <a:gdLst>
                <a:gd name="T0" fmla="*/ 58 w 61"/>
                <a:gd name="T1" fmla="*/ 0 h 29"/>
                <a:gd name="T2" fmla="*/ 1 w 61"/>
                <a:gd name="T3" fmla="*/ 23 h 29"/>
                <a:gd name="T4" fmla="*/ 1 w 61"/>
                <a:gd name="T5" fmla="*/ 27 h 29"/>
                <a:gd name="T6" fmla="*/ 3 w 61"/>
                <a:gd name="T7" fmla="*/ 29 h 29"/>
                <a:gd name="T8" fmla="*/ 61 w 61"/>
                <a:gd name="T9" fmla="*/ 5 h 29"/>
                <a:gd name="T10" fmla="*/ 61 w 61"/>
                <a:gd name="T11" fmla="*/ 2 h 29"/>
                <a:gd name="T12" fmla="*/ 58 w 6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1" h="29">
                  <a:moveTo>
                    <a:pt x="58" y="0"/>
                  </a:moveTo>
                  <a:cubicBezTo>
                    <a:pt x="1" y="23"/>
                    <a:pt x="1" y="23"/>
                    <a:pt x="1" y="23"/>
                  </a:cubicBezTo>
                  <a:cubicBezTo>
                    <a:pt x="1" y="23"/>
                    <a:pt x="0" y="25"/>
                    <a:pt x="1" y="27"/>
                  </a:cubicBezTo>
                  <a:cubicBezTo>
                    <a:pt x="2" y="28"/>
                    <a:pt x="3" y="29"/>
                    <a:pt x="3" y="29"/>
                  </a:cubicBezTo>
                  <a:cubicBezTo>
                    <a:pt x="61" y="5"/>
                    <a:pt x="61" y="5"/>
                    <a:pt x="61" y="5"/>
                  </a:cubicBezTo>
                  <a:cubicBezTo>
                    <a:pt x="61" y="5"/>
                    <a:pt x="61" y="4"/>
                    <a:pt x="61" y="2"/>
                  </a:cubicBezTo>
                  <a:cubicBezTo>
                    <a:pt x="60" y="0"/>
                    <a:pt x="58" y="0"/>
                    <a:pt x="58" y="0"/>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0" name="Freeform 45"/>
            <p:cNvSpPr>
              <a:spLocks noEditPoints="1"/>
            </p:cNvSpPr>
            <p:nvPr/>
          </p:nvSpPr>
          <p:spPr bwMode="gray">
            <a:xfrm>
              <a:off x="8693450" y="5112070"/>
              <a:ext cx="246063" cy="301625"/>
            </a:xfrm>
            <a:custGeom>
              <a:avLst/>
              <a:gdLst>
                <a:gd name="T0" fmla="*/ 100 w 178"/>
                <a:gd name="T1" fmla="*/ 161 h 219"/>
                <a:gd name="T2" fmla="*/ 175 w 178"/>
                <a:gd name="T3" fmla="*/ 114 h 219"/>
                <a:gd name="T4" fmla="*/ 176 w 178"/>
                <a:gd name="T5" fmla="*/ 113 h 219"/>
                <a:gd name="T6" fmla="*/ 176 w 178"/>
                <a:gd name="T7" fmla="*/ 113 h 219"/>
                <a:gd name="T8" fmla="*/ 177 w 178"/>
                <a:gd name="T9" fmla="*/ 112 h 219"/>
                <a:gd name="T10" fmla="*/ 177 w 178"/>
                <a:gd name="T11" fmla="*/ 110 h 219"/>
                <a:gd name="T12" fmla="*/ 177 w 178"/>
                <a:gd name="T13" fmla="*/ 109 h 219"/>
                <a:gd name="T14" fmla="*/ 177 w 178"/>
                <a:gd name="T15" fmla="*/ 108 h 219"/>
                <a:gd name="T16" fmla="*/ 176 w 178"/>
                <a:gd name="T17" fmla="*/ 107 h 219"/>
                <a:gd name="T18" fmla="*/ 176 w 178"/>
                <a:gd name="T19" fmla="*/ 107 h 219"/>
                <a:gd name="T20" fmla="*/ 175 w 178"/>
                <a:gd name="T21" fmla="*/ 106 h 219"/>
                <a:gd name="T22" fmla="*/ 174 w 178"/>
                <a:gd name="T23" fmla="*/ 105 h 219"/>
                <a:gd name="T24" fmla="*/ 100 w 178"/>
                <a:gd name="T25" fmla="*/ 58 h 219"/>
                <a:gd name="T26" fmla="*/ 176 w 178"/>
                <a:gd name="T27" fmla="*/ 3 h 219"/>
                <a:gd name="T28" fmla="*/ 89 w 178"/>
                <a:gd name="T29" fmla="*/ 51 h 219"/>
                <a:gd name="T30" fmla="*/ 2 w 178"/>
                <a:gd name="T31" fmla="*/ 3 h 219"/>
                <a:gd name="T32" fmla="*/ 78 w 178"/>
                <a:gd name="T33" fmla="*/ 58 h 219"/>
                <a:gd name="T34" fmla="*/ 3 w 178"/>
                <a:gd name="T35" fmla="*/ 105 h 219"/>
                <a:gd name="T36" fmla="*/ 2 w 178"/>
                <a:gd name="T37" fmla="*/ 106 h 219"/>
                <a:gd name="T38" fmla="*/ 2 w 178"/>
                <a:gd name="T39" fmla="*/ 107 h 219"/>
                <a:gd name="T40" fmla="*/ 2 w 178"/>
                <a:gd name="T41" fmla="*/ 107 h 219"/>
                <a:gd name="T42" fmla="*/ 1 w 178"/>
                <a:gd name="T43" fmla="*/ 108 h 219"/>
                <a:gd name="T44" fmla="*/ 1 w 178"/>
                <a:gd name="T45" fmla="*/ 109 h 219"/>
                <a:gd name="T46" fmla="*/ 1 w 178"/>
                <a:gd name="T47" fmla="*/ 110 h 219"/>
                <a:gd name="T48" fmla="*/ 1 w 178"/>
                <a:gd name="T49" fmla="*/ 112 h 219"/>
                <a:gd name="T50" fmla="*/ 1 w 178"/>
                <a:gd name="T51" fmla="*/ 113 h 219"/>
                <a:gd name="T52" fmla="*/ 2 w 178"/>
                <a:gd name="T53" fmla="*/ 113 h 219"/>
                <a:gd name="T54" fmla="*/ 3 w 178"/>
                <a:gd name="T55" fmla="*/ 114 h 219"/>
                <a:gd name="T56" fmla="*/ 78 w 178"/>
                <a:gd name="T57" fmla="*/ 161 h 219"/>
                <a:gd name="T58" fmla="*/ 2 w 178"/>
                <a:gd name="T59" fmla="*/ 216 h 219"/>
                <a:gd name="T60" fmla="*/ 10 w 178"/>
                <a:gd name="T61" fmla="*/ 218 h 219"/>
                <a:gd name="T62" fmla="*/ 168 w 178"/>
                <a:gd name="T63" fmla="*/ 218 h 219"/>
                <a:gd name="T64" fmla="*/ 176 w 178"/>
                <a:gd name="T65" fmla="*/ 216 h 219"/>
                <a:gd name="T66" fmla="*/ 18 w 178"/>
                <a:gd name="T67" fmla="*/ 110 h 219"/>
                <a:gd name="T68" fmla="*/ 160 w 178"/>
                <a:gd name="T69" fmla="*/ 110 h 219"/>
                <a:gd name="T70" fmla="*/ 18 w 178"/>
                <a:gd name="T71"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8" h="219">
                  <a:moveTo>
                    <a:pt x="174" y="208"/>
                  </a:moveTo>
                  <a:cubicBezTo>
                    <a:pt x="100" y="161"/>
                    <a:pt x="100" y="161"/>
                    <a:pt x="100" y="161"/>
                  </a:cubicBezTo>
                  <a:cubicBezTo>
                    <a:pt x="174" y="115"/>
                    <a:pt x="174" y="115"/>
                    <a:pt x="174" y="115"/>
                  </a:cubicBezTo>
                  <a:cubicBezTo>
                    <a:pt x="175" y="114"/>
                    <a:pt x="175" y="114"/>
                    <a:pt x="175" y="114"/>
                  </a:cubicBezTo>
                  <a:cubicBezTo>
                    <a:pt x="175" y="114"/>
                    <a:pt x="175" y="114"/>
                    <a:pt x="175" y="114"/>
                  </a:cubicBezTo>
                  <a:cubicBezTo>
                    <a:pt x="175" y="114"/>
                    <a:pt x="176" y="114"/>
                    <a:pt x="176" y="113"/>
                  </a:cubicBezTo>
                  <a:cubicBezTo>
                    <a:pt x="176" y="113"/>
                    <a:pt x="176" y="113"/>
                    <a:pt x="176" y="113"/>
                  </a:cubicBezTo>
                  <a:cubicBezTo>
                    <a:pt x="176" y="113"/>
                    <a:pt x="176" y="113"/>
                    <a:pt x="176" y="113"/>
                  </a:cubicBezTo>
                  <a:cubicBezTo>
                    <a:pt x="177" y="112"/>
                    <a:pt x="177" y="112"/>
                    <a:pt x="177" y="112"/>
                  </a:cubicBezTo>
                  <a:cubicBezTo>
                    <a:pt x="177" y="112"/>
                    <a:pt x="177" y="112"/>
                    <a:pt x="177" y="112"/>
                  </a:cubicBezTo>
                  <a:cubicBezTo>
                    <a:pt x="177" y="111"/>
                    <a:pt x="177" y="111"/>
                    <a:pt x="177" y="111"/>
                  </a:cubicBezTo>
                  <a:cubicBezTo>
                    <a:pt x="177" y="110"/>
                    <a:pt x="177" y="110"/>
                    <a:pt x="177" y="110"/>
                  </a:cubicBezTo>
                  <a:cubicBezTo>
                    <a:pt x="177" y="110"/>
                    <a:pt x="177" y="110"/>
                    <a:pt x="177" y="110"/>
                  </a:cubicBezTo>
                  <a:cubicBezTo>
                    <a:pt x="177" y="109"/>
                    <a:pt x="177" y="109"/>
                    <a:pt x="177" y="109"/>
                  </a:cubicBezTo>
                  <a:cubicBezTo>
                    <a:pt x="177" y="109"/>
                    <a:pt x="177" y="109"/>
                    <a:pt x="177" y="109"/>
                  </a:cubicBezTo>
                  <a:cubicBezTo>
                    <a:pt x="177" y="108"/>
                    <a:pt x="177" y="108"/>
                    <a:pt x="177" y="108"/>
                  </a:cubicBezTo>
                  <a:cubicBezTo>
                    <a:pt x="177" y="108"/>
                    <a:pt x="177" y="108"/>
                    <a:pt x="177" y="108"/>
                  </a:cubicBezTo>
                  <a:cubicBezTo>
                    <a:pt x="176" y="107"/>
                    <a:pt x="176" y="107"/>
                    <a:pt x="176" y="107"/>
                  </a:cubicBezTo>
                  <a:cubicBezTo>
                    <a:pt x="176" y="107"/>
                    <a:pt x="176" y="107"/>
                    <a:pt x="176" y="107"/>
                  </a:cubicBezTo>
                  <a:cubicBezTo>
                    <a:pt x="176" y="107"/>
                    <a:pt x="176" y="107"/>
                    <a:pt x="176" y="107"/>
                  </a:cubicBezTo>
                  <a:cubicBezTo>
                    <a:pt x="176" y="106"/>
                    <a:pt x="176" y="106"/>
                    <a:pt x="176" y="106"/>
                  </a:cubicBezTo>
                  <a:cubicBezTo>
                    <a:pt x="175" y="106"/>
                    <a:pt x="175" y="106"/>
                    <a:pt x="175" y="106"/>
                  </a:cubicBezTo>
                  <a:cubicBezTo>
                    <a:pt x="175" y="105"/>
                    <a:pt x="175" y="105"/>
                    <a:pt x="175" y="105"/>
                  </a:cubicBezTo>
                  <a:cubicBezTo>
                    <a:pt x="174" y="105"/>
                    <a:pt x="174" y="105"/>
                    <a:pt x="174" y="105"/>
                  </a:cubicBezTo>
                  <a:cubicBezTo>
                    <a:pt x="174" y="105"/>
                    <a:pt x="174" y="105"/>
                    <a:pt x="174" y="105"/>
                  </a:cubicBezTo>
                  <a:cubicBezTo>
                    <a:pt x="100" y="58"/>
                    <a:pt x="100" y="58"/>
                    <a:pt x="100" y="58"/>
                  </a:cubicBezTo>
                  <a:cubicBezTo>
                    <a:pt x="174" y="12"/>
                    <a:pt x="174" y="12"/>
                    <a:pt x="174" y="12"/>
                  </a:cubicBezTo>
                  <a:cubicBezTo>
                    <a:pt x="177" y="10"/>
                    <a:pt x="178" y="6"/>
                    <a:pt x="176" y="3"/>
                  </a:cubicBezTo>
                  <a:cubicBezTo>
                    <a:pt x="174" y="1"/>
                    <a:pt x="171" y="0"/>
                    <a:pt x="168" y="2"/>
                  </a:cubicBezTo>
                  <a:cubicBezTo>
                    <a:pt x="89" y="51"/>
                    <a:pt x="89" y="51"/>
                    <a:pt x="89" y="51"/>
                  </a:cubicBezTo>
                  <a:cubicBezTo>
                    <a:pt x="10" y="2"/>
                    <a:pt x="10" y="2"/>
                    <a:pt x="10" y="2"/>
                  </a:cubicBezTo>
                  <a:cubicBezTo>
                    <a:pt x="7" y="0"/>
                    <a:pt x="3" y="1"/>
                    <a:pt x="2" y="3"/>
                  </a:cubicBezTo>
                  <a:cubicBezTo>
                    <a:pt x="0" y="6"/>
                    <a:pt x="1" y="10"/>
                    <a:pt x="4" y="12"/>
                  </a:cubicBezTo>
                  <a:cubicBezTo>
                    <a:pt x="78" y="58"/>
                    <a:pt x="78" y="58"/>
                    <a:pt x="78" y="58"/>
                  </a:cubicBezTo>
                  <a:cubicBezTo>
                    <a:pt x="4" y="105"/>
                    <a:pt x="4" y="105"/>
                    <a:pt x="4" y="105"/>
                  </a:cubicBezTo>
                  <a:cubicBezTo>
                    <a:pt x="3" y="105"/>
                    <a:pt x="3" y="105"/>
                    <a:pt x="3" y="105"/>
                  </a:cubicBezTo>
                  <a:cubicBezTo>
                    <a:pt x="3" y="105"/>
                    <a:pt x="3" y="105"/>
                    <a:pt x="3" y="105"/>
                  </a:cubicBezTo>
                  <a:cubicBezTo>
                    <a:pt x="2" y="106"/>
                    <a:pt x="2" y="106"/>
                    <a:pt x="2" y="106"/>
                  </a:cubicBezTo>
                  <a:cubicBezTo>
                    <a:pt x="2" y="106"/>
                    <a:pt x="2" y="106"/>
                    <a:pt x="2" y="106"/>
                  </a:cubicBezTo>
                  <a:cubicBezTo>
                    <a:pt x="2" y="107"/>
                    <a:pt x="2" y="107"/>
                    <a:pt x="2" y="107"/>
                  </a:cubicBezTo>
                  <a:cubicBezTo>
                    <a:pt x="2" y="107"/>
                    <a:pt x="2" y="107"/>
                    <a:pt x="2" y="107"/>
                  </a:cubicBezTo>
                  <a:cubicBezTo>
                    <a:pt x="2" y="107"/>
                    <a:pt x="2" y="107"/>
                    <a:pt x="2" y="107"/>
                  </a:cubicBezTo>
                  <a:cubicBezTo>
                    <a:pt x="1" y="108"/>
                    <a:pt x="1" y="108"/>
                    <a:pt x="1" y="108"/>
                  </a:cubicBezTo>
                  <a:cubicBezTo>
                    <a:pt x="1" y="108"/>
                    <a:pt x="1" y="108"/>
                    <a:pt x="1" y="108"/>
                  </a:cubicBezTo>
                  <a:cubicBezTo>
                    <a:pt x="1" y="109"/>
                    <a:pt x="1" y="109"/>
                    <a:pt x="1" y="109"/>
                  </a:cubicBezTo>
                  <a:cubicBezTo>
                    <a:pt x="1" y="109"/>
                    <a:pt x="1" y="109"/>
                    <a:pt x="1" y="109"/>
                  </a:cubicBezTo>
                  <a:cubicBezTo>
                    <a:pt x="1" y="110"/>
                    <a:pt x="1" y="110"/>
                    <a:pt x="1" y="110"/>
                  </a:cubicBezTo>
                  <a:cubicBezTo>
                    <a:pt x="1" y="110"/>
                    <a:pt x="1" y="110"/>
                    <a:pt x="1" y="110"/>
                  </a:cubicBezTo>
                  <a:cubicBezTo>
                    <a:pt x="1" y="111"/>
                    <a:pt x="1" y="111"/>
                    <a:pt x="1" y="111"/>
                  </a:cubicBezTo>
                  <a:cubicBezTo>
                    <a:pt x="1" y="112"/>
                    <a:pt x="1" y="112"/>
                    <a:pt x="1" y="112"/>
                  </a:cubicBezTo>
                  <a:cubicBezTo>
                    <a:pt x="1" y="112"/>
                    <a:pt x="1" y="112"/>
                    <a:pt x="1" y="112"/>
                  </a:cubicBezTo>
                  <a:cubicBezTo>
                    <a:pt x="1" y="113"/>
                    <a:pt x="1" y="113"/>
                    <a:pt x="1" y="113"/>
                  </a:cubicBezTo>
                  <a:cubicBezTo>
                    <a:pt x="2" y="113"/>
                    <a:pt x="2" y="113"/>
                    <a:pt x="2" y="113"/>
                  </a:cubicBezTo>
                  <a:cubicBezTo>
                    <a:pt x="2" y="113"/>
                    <a:pt x="2" y="113"/>
                    <a:pt x="2" y="113"/>
                  </a:cubicBezTo>
                  <a:cubicBezTo>
                    <a:pt x="2" y="114"/>
                    <a:pt x="2" y="114"/>
                    <a:pt x="3" y="114"/>
                  </a:cubicBezTo>
                  <a:cubicBezTo>
                    <a:pt x="3" y="114"/>
                    <a:pt x="3" y="114"/>
                    <a:pt x="3" y="114"/>
                  </a:cubicBezTo>
                  <a:cubicBezTo>
                    <a:pt x="4" y="115"/>
                    <a:pt x="4" y="115"/>
                    <a:pt x="4" y="115"/>
                  </a:cubicBezTo>
                  <a:cubicBezTo>
                    <a:pt x="78" y="161"/>
                    <a:pt x="78" y="161"/>
                    <a:pt x="78" y="161"/>
                  </a:cubicBezTo>
                  <a:cubicBezTo>
                    <a:pt x="4" y="208"/>
                    <a:pt x="4" y="208"/>
                    <a:pt x="4" y="208"/>
                  </a:cubicBezTo>
                  <a:cubicBezTo>
                    <a:pt x="1" y="210"/>
                    <a:pt x="0" y="213"/>
                    <a:pt x="2" y="216"/>
                  </a:cubicBezTo>
                  <a:cubicBezTo>
                    <a:pt x="3" y="218"/>
                    <a:pt x="5" y="219"/>
                    <a:pt x="7" y="219"/>
                  </a:cubicBezTo>
                  <a:cubicBezTo>
                    <a:pt x="8" y="219"/>
                    <a:pt x="9" y="219"/>
                    <a:pt x="10" y="218"/>
                  </a:cubicBezTo>
                  <a:cubicBezTo>
                    <a:pt x="89" y="169"/>
                    <a:pt x="89" y="169"/>
                    <a:pt x="89" y="169"/>
                  </a:cubicBezTo>
                  <a:cubicBezTo>
                    <a:pt x="168" y="218"/>
                    <a:pt x="168" y="218"/>
                    <a:pt x="168" y="218"/>
                  </a:cubicBezTo>
                  <a:cubicBezTo>
                    <a:pt x="169" y="219"/>
                    <a:pt x="170" y="219"/>
                    <a:pt x="171" y="219"/>
                  </a:cubicBezTo>
                  <a:cubicBezTo>
                    <a:pt x="173" y="219"/>
                    <a:pt x="175" y="218"/>
                    <a:pt x="176" y="216"/>
                  </a:cubicBezTo>
                  <a:cubicBezTo>
                    <a:pt x="178" y="213"/>
                    <a:pt x="177" y="210"/>
                    <a:pt x="174" y="208"/>
                  </a:cubicBezTo>
                  <a:close/>
                  <a:moveTo>
                    <a:pt x="18" y="110"/>
                  </a:moveTo>
                  <a:cubicBezTo>
                    <a:pt x="89" y="65"/>
                    <a:pt x="89" y="65"/>
                    <a:pt x="89" y="65"/>
                  </a:cubicBezTo>
                  <a:cubicBezTo>
                    <a:pt x="160" y="110"/>
                    <a:pt x="160" y="110"/>
                    <a:pt x="160" y="110"/>
                  </a:cubicBezTo>
                  <a:cubicBezTo>
                    <a:pt x="89" y="154"/>
                    <a:pt x="89" y="154"/>
                    <a:pt x="89" y="154"/>
                  </a:cubicBezTo>
                  <a:lnTo>
                    <a:pt x="18" y="11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1" name="Freeform 46"/>
            <p:cNvSpPr>
              <a:spLocks/>
            </p:cNvSpPr>
            <p:nvPr/>
          </p:nvSpPr>
          <p:spPr bwMode="gray">
            <a:xfrm>
              <a:off x="8642650" y="5386708"/>
              <a:ext cx="346075" cy="112712"/>
            </a:xfrm>
            <a:custGeom>
              <a:avLst/>
              <a:gdLst>
                <a:gd name="T0" fmla="*/ 250 w 250"/>
                <a:gd name="T1" fmla="*/ 72 h 81"/>
                <a:gd name="T2" fmla="*/ 241 w 250"/>
                <a:gd name="T3" fmla="*/ 81 h 81"/>
                <a:gd name="T4" fmla="*/ 9 w 250"/>
                <a:gd name="T5" fmla="*/ 81 h 81"/>
                <a:gd name="T6" fmla="*/ 0 w 250"/>
                <a:gd name="T7" fmla="*/ 72 h 81"/>
                <a:gd name="T8" fmla="*/ 0 w 250"/>
                <a:gd name="T9" fmla="*/ 9 h 81"/>
                <a:gd name="T10" fmla="*/ 9 w 250"/>
                <a:gd name="T11" fmla="*/ 0 h 81"/>
                <a:gd name="T12" fmla="*/ 241 w 250"/>
                <a:gd name="T13" fmla="*/ 0 h 81"/>
                <a:gd name="T14" fmla="*/ 250 w 250"/>
                <a:gd name="T15" fmla="*/ 9 h 81"/>
                <a:gd name="T16" fmla="*/ 250 w 250"/>
                <a:gd name="T17"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81">
                  <a:moveTo>
                    <a:pt x="250" y="72"/>
                  </a:moveTo>
                  <a:cubicBezTo>
                    <a:pt x="250" y="77"/>
                    <a:pt x="246" y="81"/>
                    <a:pt x="241" y="81"/>
                  </a:cubicBezTo>
                  <a:cubicBezTo>
                    <a:pt x="9" y="81"/>
                    <a:pt x="9" y="81"/>
                    <a:pt x="9" y="81"/>
                  </a:cubicBezTo>
                  <a:cubicBezTo>
                    <a:pt x="4" y="81"/>
                    <a:pt x="0" y="77"/>
                    <a:pt x="0" y="72"/>
                  </a:cubicBezTo>
                  <a:cubicBezTo>
                    <a:pt x="0" y="9"/>
                    <a:pt x="0" y="9"/>
                    <a:pt x="0" y="9"/>
                  </a:cubicBezTo>
                  <a:cubicBezTo>
                    <a:pt x="0" y="4"/>
                    <a:pt x="4" y="0"/>
                    <a:pt x="9" y="0"/>
                  </a:cubicBezTo>
                  <a:cubicBezTo>
                    <a:pt x="241" y="0"/>
                    <a:pt x="241" y="0"/>
                    <a:pt x="241" y="0"/>
                  </a:cubicBezTo>
                  <a:cubicBezTo>
                    <a:pt x="246" y="0"/>
                    <a:pt x="250" y="4"/>
                    <a:pt x="250" y="9"/>
                  </a:cubicBezTo>
                  <a:lnTo>
                    <a:pt x="250" y="7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2" name="Freeform 47"/>
            <p:cNvSpPr>
              <a:spLocks/>
            </p:cNvSpPr>
            <p:nvPr/>
          </p:nvSpPr>
          <p:spPr bwMode="gray">
            <a:xfrm>
              <a:off x="8642650" y="5405758"/>
              <a:ext cx="327025" cy="93662"/>
            </a:xfrm>
            <a:custGeom>
              <a:avLst/>
              <a:gdLst>
                <a:gd name="T0" fmla="*/ 22 w 236"/>
                <a:gd name="T1" fmla="*/ 55 h 68"/>
                <a:gd name="T2" fmla="*/ 14 w 236"/>
                <a:gd name="T3" fmla="*/ 46 h 68"/>
                <a:gd name="T4" fmla="*/ 14 w 236"/>
                <a:gd name="T5" fmla="*/ 0 h 68"/>
                <a:gd name="T6" fmla="*/ 0 w 236"/>
                <a:gd name="T7" fmla="*/ 0 h 68"/>
                <a:gd name="T8" fmla="*/ 0 w 236"/>
                <a:gd name="T9" fmla="*/ 59 h 68"/>
                <a:gd name="T10" fmla="*/ 9 w 236"/>
                <a:gd name="T11" fmla="*/ 68 h 68"/>
                <a:gd name="T12" fmla="*/ 236 w 236"/>
                <a:gd name="T13" fmla="*/ 68 h 68"/>
                <a:gd name="T14" fmla="*/ 236 w 236"/>
                <a:gd name="T15" fmla="*/ 55 h 68"/>
                <a:gd name="T16" fmla="*/ 22 w 236"/>
                <a:gd name="T17" fmla="*/ 5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68">
                  <a:moveTo>
                    <a:pt x="22" y="55"/>
                  </a:moveTo>
                  <a:cubicBezTo>
                    <a:pt x="17" y="55"/>
                    <a:pt x="14" y="51"/>
                    <a:pt x="14" y="46"/>
                  </a:cubicBezTo>
                  <a:cubicBezTo>
                    <a:pt x="14" y="0"/>
                    <a:pt x="14" y="0"/>
                    <a:pt x="14" y="0"/>
                  </a:cubicBezTo>
                  <a:cubicBezTo>
                    <a:pt x="0" y="0"/>
                    <a:pt x="0" y="0"/>
                    <a:pt x="0" y="0"/>
                  </a:cubicBezTo>
                  <a:cubicBezTo>
                    <a:pt x="0" y="59"/>
                    <a:pt x="0" y="59"/>
                    <a:pt x="0" y="59"/>
                  </a:cubicBezTo>
                  <a:cubicBezTo>
                    <a:pt x="0" y="64"/>
                    <a:pt x="4" y="68"/>
                    <a:pt x="9" y="68"/>
                  </a:cubicBezTo>
                  <a:cubicBezTo>
                    <a:pt x="236" y="68"/>
                    <a:pt x="236" y="68"/>
                    <a:pt x="236" y="68"/>
                  </a:cubicBezTo>
                  <a:cubicBezTo>
                    <a:pt x="236" y="55"/>
                    <a:pt x="236" y="55"/>
                    <a:pt x="236" y="55"/>
                  </a:cubicBezTo>
                  <a:lnTo>
                    <a:pt x="22" y="5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3" name="Freeform 48"/>
            <p:cNvSpPr>
              <a:spLocks/>
            </p:cNvSpPr>
            <p:nvPr/>
          </p:nvSpPr>
          <p:spPr bwMode="gray">
            <a:xfrm>
              <a:off x="8642650" y="5386708"/>
              <a:ext cx="346075" cy="112712"/>
            </a:xfrm>
            <a:custGeom>
              <a:avLst/>
              <a:gdLst>
                <a:gd name="T0" fmla="*/ 241 w 250"/>
                <a:gd name="T1" fmla="*/ 81 h 81"/>
                <a:gd name="T2" fmla="*/ 236 w 250"/>
                <a:gd name="T3" fmla="*/ 81 h 81"/>
                <a:gd name="T4" fmla="*/ 236 w 250"/>
                <a:gd name="T5" fmla="*/ 22 h 81"/>
                <a:gd name="T6" fmla="*/ 228 w 250"/>
                <a:gd name="T7" fmla="*/ 13 h 81"/>
                <a:gd name="T8" fmla="*/ 0 w 250"/>
                <a:gd name="T9" fmla="*/ 13 h 81"/>
                <a:gd name="T10" fmla="*/ 0 w 250"/>
                <a:gd name="T11" fmla="*/ 9 h 81"/>
                <a:gd name="T12" fmla="*/ 9 w 250"/>
                <a:gd name="T13" fmla="*/ 0 h 81"/>
                <a:gd name="T14" fmla="*/ 241 w 250"/>
                <a:gd name="T15" fmla="*/ 0 h 81"/>
                <a:gd name="T16" fmla="*/ 250 w 250"/>
                <a:gd name="T17" fmla="*/ 9 h 81"/>
                <a:gd name="T18" fmla="*/ 250 w 250"/>
                <a:gd name="T19" fmla="*/ 72 h 81"/>
                <a:gd name="T20" fmla="*/ 241 w 250"/>
                <a:gd name="T2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81">
                  <a:moveTo>
                    <a:pt x="241" y="81"/>
                  </a:moveTo>
                  <a:cubicBezTo>
                    <a:pt x="236" y="81"/>
                    <a:pt x="236" y="81"/>
                    <a:pt x="236" y="81"/>
                  </a:cubicBezTo>
                  <a:cubicBezTo>
                    <a:pt x="236" y="22"/>
                    <a:pt x="236" y="22"/>
                    <a:pt x="236" y="22"/>
                  </a:cubicBezTo>
                  <a:cubicBezTo>
                    <a:pt x="236" y="17"/>
                    <a:pt x="232" y="13"/>
                    <a:pt x="228" y="13"/>
                  </a:cubicBezTo>
                  <a:cubicBezTo>
                    <a:pt x="0" y="13"/>
                    <a:pt x="0" y="13"/>
                    <a:pt x="0" y="13"/>
                  </a:cubicBezTo>
                  <a:cubicBezTo>
                    <a:pt x="0" y="9"/>
                    <a:pt x="0" y="9"/>
                    <a:pt x="0" y="9"/>
                  </a:cubicBezTo>
                  <a:cubicBezTo>
                    <a:pt x="0" y="4"/>
                    <a:pt x="4" y="0"/>
                    <a:pt x="9" y="0"/>
                  </a:cubicBezTo>
                  <a:cubicBezTo>
                    <a:pt x="241" y="0"/>
                    <a:pt x="241" y="0"/>
                    <a:pt x="241" y="0"/>
                  </a:cubicBezTo>
                  <a:cubicBezTo>
                    <a:pt x="246" y="0"/>
                    <a:pt x="250" y="4"/>
                    <a:pt x="250" y="9"/>
                  </a:cubicBezTo>
                  <a:cubicBezTo>
                    <a:pt x="250" y="72"/>
                    <a:pt x="250" y="72"/>
                    <a:pt x="250" y="72"/>
                  </a:cubicBezTo>
                  <a:cubicBezTo>
                    <a:pt x="250" y="77"/>
                    <a:pt x="246" y="81"/>
                    <a:pt x="241" y="8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4" name="Oval 49"/>
            <p:cNvSpPr>
              <a:spLocks noChangeArrowheads="1"/>
            </p:cNvSpPr>
            <p:nvPr/>
          </p:nvSpPr>
          <p:spPr bwMode="gray">
            <a:xfrm>
              <a:off x="8674400"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5" name="Oval 50"/>
            <p:cNvSpPr>
              <a:spLocks noChangeArrowheads="1"/>
            </p:cNvSpPr>
            <p:nvPr/>
          </p:nvSpPr>
          <p:spPr bwMode="gray">
            <a:xfrm>
              <a:off x="8693450" y="5474020"/>
              <a:ext cx="49213"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6" name="Freeform 51"/>
            <p:cNvSpPr>
              <a:spLocks/>
            </p:cNvSpPr>
            <p:nvPr/>
          </p:nvSpPr>
          <p:spPr bwMode="gray">
            <a:xfrm>
              <a:off x="8693450"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7" name="Oval 52"/>
            <p:cNvSpPr>
              <a:spLocks noChangeArrowheads="1"/>
            </p:cNvSpPr>
            <p:nvPr/>
          </p:nvSpPr>
          <p:spPr bwMode="gray">
            <a:xfrm>
              <a:off x="8869662"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8" name="Oval 53"/>
            <p:cNvSpPr>
              <a:spLocks noChangeArrowheads="1"/>
            </p:cNvSpPr>
            <p:nvPr/>
          </p:nvSpPr>
          <p:spPr bwMode="gray">
            <a:xfrm>
              <a:off x="8887125" y="5474020"/>
              <a:ext cx="50800"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9" name="Freeform 54"/>
            <p:cNvSpPr>
              <a:spLocks/>
            </p:cNvSpPr>
            <p:nvPr/>
          </p:nvSpPr>
          <p:spPr bwMode="gray">
            <a:xfrm>
              <a:off x="8887125"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0" name="Freeform 55"/>
            <p:cNvSpPr>
              <a:spLocks noEditPoints="1"/>
            </p:cNvSpPr>
            <p:nvPr/>
          </p:nvSpPr>
          <p:spPr bwMode="gray">
            <a:xfrm>
              <a:off x="8631537" y="4907283"/>
              <a:ext cx="368300" cy="223837"/>
            </a:xfrm>
            <a:custGeom>
              <a:avLst/>
              <a:gdLst>
                <a:gd name="T0" fmla="*/ 258 w 266"/>
                <a:gd name="T1" fmla="*/ 0 h 163"/>
                <a:gd name="T2" fmla="*/ 8 w 266"/>
                <a:gd name="T3" fmla="*/ 0 h 163"/>
                <a:gd name="T4" fmla="*/ 0 w 266"/>
                <a:gd name="T5" fmla="*/ 8 h 163"/>
                <a:gd name="T6" fmla="*/ 8 w 266"/>
                <a:gd name="T7" fmla="*/ 16 h 163"/>
                <a:gd name="T8" fmla="*/ 23 w 266"/>
                <a:gd name="T9" fmla="*/ 16 h 163"/>
                <a:gd name="T10" fmla="*/ 23 w 266"/>
                <a:gd name="T11" fmla="*/ 102 h 163"/>
                <a:gd name="T12" fmla="*/ 17 w 266"/>
                <a:gd name="T13" fmla="*/ 102 h 163"/>
                <a:gd name="T14" fmla="*/ 8 w 266"/>
                <a:gd name="T15" fmla="*/ 111 h 163"/>
                <a:gd name="T16" fmla="*/ 8 w 266"/>
                <a:gd name="T17" fmla="*/ 155 h 163"/>
                <a:gd name="T18" fmla="*/ 17 w 266"/>
                <a:gd name="T19" fmla="*/ 163 h 163"/>
                <a:gd name="T20" fmla="*/ 249 w 266"/>
                <a:gd name="T21" fmla="*/ 163 h 163"/>
                <a:gd name="T22" fmla="*/ 258 w 266"/>
                <a:gd name="T23" fmla="*/ 155 h 163"/>
                <a:gd name="T24" fmla="*/ 258 w 266"/>
                <a:gd name="T25" fmla="*/ 111 h 163"/>
                <a:gd name="T26" fmla="*/ 249 w 266"/>
                <a:gd name="T27" fmla="*/ 102 h 163"/>
                <a:gd name="T28" fmla="*/ 243 w 266"/>
                <a:gd name="T29" fmla="*/ 102 h 163"/>
                <a:gd name="T30" fmla="*/ 243 w 266"/>
                <a:gd name="T31" fmla="*/ 16 h 163"/>
                <a:gd name="T32" fmla="*/ 258 w 266"/>
                <a:gd name="T33" fmla="*/ 16 h 163"/>
                <a:gd name="T34" fmla="*/ 266 w 266"/>
                <a:gd name="T35" fmla="*/ 8 h 163"/>
                <a:gd name="T36" fmla="*/ 258 w 266"/>
                <a:gd name="T37" fmla="*/ 0 h 163"/>
                <a:gd name="T38" fmla="*/ 189 w 266"/>
                <a:gd name="T39" fmla="*/ 16 h 163"/>
                <a:gd name="T40" fmla="*/ 189 w 266"/>
                <a:gd name="T41" fmla="*/ 102 h 163"/>
                <a:gd name="T42" fmla="*/ 160 w 266"/>
                <a:gd name="T43" fmla="*/ 102 h 163"/>
                <a:gd name="T44" fmla="*/ 160 w 266"/>
                <a:gd name="T45" fmla="*/ 16 h 163"/>
                <a:gd name="T46" fmla="*/ 189 w 266"/>
                <a:gd name="T47" fmla="*/ 16 h 163"/>
                <a:gd name="T48" fmla="*/ 148 w 266"/>
                <a:gd name="T49" fmla="*/ 16 h 163"/>
                <a:gd name="T50" fmla="*/ 148 w 266"/>
                <a:gd name="T51" fmla="*/ 102 h 163"/>
                <a:gd name="T52" fmla="*/ 118 w 266"/>
                <a:gd name="T53" fmla="*/ 102 h 163"/>
                <a:gd name="T54" fmla="*/ 118 w 266"/>
                <a:gd name="T55" fmla="*/ 16 h 163"/>
                <a:gd name="T56" fmla="*/ 148 w 266"/>
                <a:gd name="T57" fmla="*/ 16 h 163"/>
                <a:gd name="T58" fmla="*/ 106 w 266"/>
                <a:gd name="T59" fmla="*/ 16 h 163"/>
                <a:gd name="T60" fmla="*/ 106 w 266"/>
                <a:gd name="T61" fmla="*/ 102 h 163"/>
                <a:gd name="T62" fmla="*/ 77 w 266"/>
                <a:gd name="T63" fmla="*/ 102 h 163"/>
                <a:gd name="T64" fmla="*/ 77 w 266"/>
                <a:gd name="T65" fmla="*/ 16 h 163"/>
                <a:gd name="T66" fmla="*/ 106 w 266"/>
                <a:gd name="T67" fmla="*/ 16 h 163"/>
                <a:gd name="T68" fmla="*/ 35 w 266"/>
                <a:gd name="T69" fmla="*/ 16 h 163"/>
                <a:gd name="T70" fmla="*/ 65 w 266"/>
                <a:gd name="T71" fmla="*/ 16 h 163"/>
                <a:gd name="T72" fmla="*/ 65 w 266"/>
                <a:gd name="T73" fmla="*/ 102 h 163"/>
                <a:gd name="T74" fmla="*/ 35 w 266"/>
                <a:gd name="T75" fmla="*/ 102 h 163"/>
                <a:gd name="T76" fmla="*/ 35 w 266"/>
                <a:gd name="T77" fmla="*/ 16 h 163"/>
                <a:gd name="T78" fmla="*/ 201 w 266"/>
                <a:gd name="T79" fmla="*/ 102 h 163"/>
                <a:gd name="T80" fmla="*/ 201 w 266"/>
                <a:gd name="T81" fmla="*/ 16 h 163"/>
                <a:gd name="T82" fmla="*/ 231 w 266"/>
                <a:gd name="T83" fmla="*/ 16 h 163"/>
                <a:gd name="T84" fmla="*/ 231 w 266"/>
                <a:gd name="T85" fmla="*/ 102 h 163"/>
                <a:gd name="T86" fmla="*/ 201 w 266"/>
                <a:gd name="T87" fmla="*/ 10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163">
                  <a:moveTo>
                    <a:pt x="258" y="0"/>
                  </a:moveTo>
                  <a:cubicBezTo>
                    <a:pt x="8" y="0"/>
                    <a:pt x="8" y="0"/>
                    <a:pt x="8" y="0"/>
                  </a:cubicBezTo>
                  <a:cubicBezTo>
                    <a:pt x="4" y="0"/>
                    <a:pt x="0" y="4"/>
                    <a:pt x="0" y="8"/>
                  </a:cubicBezTo>
                  <a:cubicBezTo>
                    <a:pt x="0" y="13"/>
                    <a:pt x="4" y="16"/>
                    <a:pt x="8" y="16"/>
                  </a:cubicBezTo>
                  <a:cubicBezTo>
                    <a:pt x="23" y="16"/>
                    <a:pt x="23" y="16"/>
                    <a:pt x="23" y="16"/>
                  </a:cubicBezTo>
                  <a:cubicBezTo>
                    <a:pt x="23" y="102"/>
                    <a:pt x="23" y="102"/>
                    <a:pt x="23" y="102"/>
                  </a:cubicBezTo>
                  <a:cubicBezTo>
                    <a:pt x="17" y="102"/>
                    <a:pt x="17" y="102"/>
                    <a:pt x="17" y="102"/>
                  </a:cubicBezTo>
                  <a:cubicBezTo>
                    <a:pt x="12" y="102"/>
                    <a:pt x="8" y="106"/>
                    <a:pt x="8" y="111"/>
                  </a:cubicBezTo>
                  <a:cubicBezTo>
                    <a:pt x="8" y="155"/>
                    <a:pt x="8" y="155"/>
                    <a:pt x="8" y="155"/>
                  </a:cubicBezTo>
                  <a:cubicBezTo>
                    <a:pt x="8" y="160"/>
                    <a:pt x="12" y="163"/>
                    <a:pt x="17" y="163"/>
                  </a:cubicBezTo>
                  <a:cubicBezTo>
                    <a:pt x="249" y="163"/>
                    <a:pt x="249" y="163"/>
                    <a:pt x="249" y="163"/>
                  </a:cubicBezTo>
                  <a:cubicBezTo>
                    <a:pt x="254" y="163"/>
                    <a:pt x="258" y="160"/>
                    <a:pt x="258" y="155"/>
                  </a:cubicBezTo>
                  <a:cubicBezTo>
                    <a:pt x="258" y="111"/>
                    <a:pt x="258" y="111"/>
                    <a:pt x="258" y="111"/>
                  </a:cubicBezTo>
                  <a:cubicBezTo>
                    <a:pt x="258" y="106"/>
                    <a:pt x="254" y="102"/>
                    <a:pt x="249" y="102"/>
                  </a:cubicBezTo>
                  <a:cubicBezTo>
                    <a:pt x="243" y="102"/>
                    <a:pt x="243" y="102"/>
                    <a:pt x="243" y="102"/>
                  </a:cubicBezTo>
                  <a:cubicBezTo>
                    <a:pt x="243" y="16"/>
                    <a:pt x="243" y="16"/>
                    <a:pt x="243" y="16"/>
                  </a:cubicBezTo>
                  <a:cubicBezTo>
                    <a:pt x="258" y="16"/>
                    <a:pt x="258" y="16"/>
                    <a:pt x="258" y="16"/>
                  </a:cubicBezTo>
                  <a:cubicBezTo>
                    <a:pt x="262" y="16"/>
                    <a:pt x="266" y="13"/>
                    <a:pt x="266" y="8"/>
                  </a:cubicBezTo>
                  <a:cubicBezTo>
                    <a:pt x="266" y="4"/>
                    <a:pt x="262" y="0"/>
                    <a:pt x="258" y="0"/>
                  </a:cubicBezTo>
                  <a:close/>
                  <a:moveTo>
                    <a:pt x="189" y="16"/>
                  </a:moveTo>
                  <a:cubicBezTo>
                    <a:pt x="189" y="102"/>
                    <a:pt x="189" y="102"/>
                    <a:pt x="189" y="102"/>
                  </a:cubicBezTo>
                  <a:cubicBezTo>
                    <a:pt x="160" y="102"/>
                    <a:pt x="160" y="102"/>
                    <a:pt x="160" y="102"/>
                  </a:cubicBezTo>
                  <a:cubicBezTo>
                    <a:pt x="160" y="16"/>
                    <a:pt x="160" y="16"/>
                    <a:pt x="160" y="16"/>
                  </a:cubicBezTo>
                  <a:lnTo>
                    <a:pt x="189" y="16"/>
                  </a:lnTo>
                  <a:close/>
                  <a:moveTo>
                    <a:pt x="148" y="16"/>
                  </a:moveTo>
                  <a:cubicBezTo>
                    <a:pt x="148" y="102"/>
                    <a:pt x="148" y="102"/>
                    <a:pt x="148" y="102"/>
                  </a:cubicBezTo>
                  <a:cubicBezTo>
                    <a:pt x="118" y="102"/>
                    <a:pt x="118" y="102"/>
                    <a:pt x="118" y="102"/>
                  </a:cubicBezTo>
                  <a:cubicBezTo>
                    <a:pt x="118" y="16"/>
                    <a:pt x="118" y="16"/>
                    <a:pt x="118" y="16"/>
                  </a:cubicBezTo>
                  <a:lnTo>
                    <a:pt x="148" y="16"/>
                  </a:lnTo>
                  <a:close/>
                  <a:moveTo>
                    <a:pt x="106" y="16"/>
                  </a:moveTo>
                  <a:cubicBezTo>
                    <a:pt x="106" y="102"/>
                    <a:pt x="106" y="102"/>
                    <a:pt x="106" y="102"/>
                  </a:cubicBezTo>
                  <a:cubicBezTo>
                    <a:pt x="77" y="102"/>
                    <a:pt x="77" y="102"/>
                    <a:pt x="77" y="102"/>
                  </a:cubicBezTo>
                  <a:cubicBezTo>
                    <a:pt x="77" y="16"/>
                    <a:pt x="77" y="16"/>
                    <a:pt x="77" y="16"/>
                  </a:cubicBezTo>
                  <a:lnTo>
                    <a:pt x="106" y="16"/>
                  </a:lnTo>
                  <a:close/>
                  <a:moveTo>
                    <a:pt x="35" y="16"/>
                  </a:moveTo>
                  <a:cubicBezTo>
                    <a:pt x="65" y="16"/>
                    <a:pt x="65" y="16"/>
                    <a:pt x="65" y="16"/>
                  </a:cubicBezTo>
                  <a:cubicBezTo>
                    <a:pt x="65" y="102"/>
                    <a:pt x="65" y="102"/>
                    <a:pt x="65" y="102"/>
                  </a:cubicBezTo>
                  <a:cubicBezTo>
                    <a:pt x="35" y="102"/>
                    <a:pt x="35" y="102"/>
                    <a:pt x="35" y="102"/>
                  </a:cubicBezTo>
                  <a:lnTo>
                    <a:pt x="35" y="16"/>
                  </a:lnTo>
                  <a:close/>
                  <a:moveTo>
                    <a:pt x="201" y="102"/>
                  </a:moveTo>
                  <a:cubicBezTo>
                    <a:pt x="201" y="16"/>
                    <a:pt x="201" y="16"/>
                    <a:pt x="201" y="16"/>
                  </a:cubicBezTo>
                  <a:cubicBezTo>
                    <a:pt x="231" y="16"/>
                    <a:pt x="231" y="16"/>
                    <a:pt x="231" y="16"/>
                  </a:cubicBezTo>
                  <a:cubicBezTo>
                    <a:pt x="231" y="102"/>
                    <a:pt x="231" y="102"/>
                    <a:pt x="231" y="102"/>
                  </a:cubicBezTo>
                  <a:lnTo>
                    <a:pt x="201" y="10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1" name="Freeform 56"/>
            <p:cNvSpPr>
              <a:spLocks/>
            </p:cNvSpPr>
            <p:nvPr/>
          </p:nvSpPr>
          <p:spPr bwMode="gray">
            <a:xfrm>
              <a:off x="8642650" y="5067620"/>
              <a:ext cx="327025" cy="63500"/>
            </a:xfrm>
            <a:custGeom>
              <a:avLst/>
              <a:gdLst>
                <a:gd name="T0" fmla="*/ 22 w 236"/>
                <a:gd name="T1" fmla="*/ 34 h 47"/>
                <a:gd name="T2" fmla="*/ 14 w 236"/>
                <a:gd name="T3" fmla="*/ 25 h 47"/>
                <a:gd name="T4" fmla="*/ 14 w 236"/>
                <a:gd name="T5" fmla="*/ 0 h 47"/>
                <a:gd name="T6" fmla="*/ 0 w 236"/>
                <a:gd name="T7" fmla="*/ 0 h 47"/>
                <a:gd name="T8" fmla="*/ 0 w 236"/>
                <a:gd name="T9" fmla="*/ 39 h 47"/>
                <a:gd name="T10" fmla="*/ 9 w 236"/>
                <a:gd name="T11" fmla="*/ 47 h 47"/>
                <a:gd name="T12" fmla="*/ 236 w 236"/>
                <a:gd name="T13" fmla="*/ 47 h 47"/>
                <a:gd name="T14" fmla="*/ 236 w 236"/>
                <a:gd name="T15" fmla="*/ 34 h 47"/>
                <a:gd name="T16" fmla="*/ 22 w 236"/>
                <a:gd name="T1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47">
                  <a:moveTo>
                    <a:pt x="22" y="34"/>
                  </a:moveTo>
                  <a:cubicBezTo>
                    <a:pt x="17" y="34"/>
                    <a:pt x="14" y="30"/>
                    <a:pt x="14" y="25"/>
                  </a:cubicBezTo>
                  <a:cubicBezTo>
                    <a:pt x="14" y="0"/>
                    <a:pt x="14" y="0"/>
                    <a:pt x="14" y="0"/>
                  </a:cubicBezTo>
                  <a:cubicBezTo>
                    <a:pt x="0" y="0"/>
                    <a:pt x="0" y="0"/>
                    <a:pt x="0" y="0"/>
                  </a:cubicBezTo>
                  <a:cubicBezTo>
                    <a:pt x="0" y="39"/>
                    <a:pt x="0" y="39"/>
                    <a:pt x="0" y="39"/>
                  </a:cubicBezTo>
                  <a:cubicBezTo>
                    <a:pt x="0" y="44"/>
                    <a:pt x="4" y="47"/>
                    <a:pt x="9" y="47"/>
                  </a:cubicBezTo>
                  <a:cubicBezTo>
                    <a:pt x="236" y="47"/>
                    <a:pt x="236" y="47"/>
                    <a:pt x="236" y="47"/>
                  </a:cubicBezTo>
                  <a:cubicBezTo>
                    <a:pt x="236" y="34"/>
                    <a:pt x="236" y="34"/>
                    <a:pt x="236" y="34"/>
                  </a:cubicBezTo>
                  <a:lnTo>
                    <a:pt x="22" y="34"/>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2" name="Freeform 57"/>
            <p:cNvSpPr>
              <a:spLocks/>
            </p:cNvSpPr>
            <p:nvPr/>
          </p:nvSpPr>
          <p:spPr bwMode="gray">
            <a:xfrm>
              <a:off x="8642650" y="5046983"/>
              <a:ext cx="346075" cy="84137"/>
            </a:xfrm>
            <a:custGeom>
              <a:avLst/>
              <a:gdLst>
                <a:gd name="T0" fmla="*/ 241 w 250"/>
                <a:gd name="T1" fmla="*/ 61 h 61"/>
                <a:gd name="T2" fmla="*/ 236 w 250"/>
                <a:gd name="T3" fmla="*/ 61 h 61"/>
                <a:gd name="T4" fmla="*/ 236 w 250"/>
                <a:gd name="T5" fmla="*/ 22 h 61"/>
                <a:gd name="T6" fmla="*/ 228 w 250"/>
                <a:gd name="T7" fmla="*/ 14 h 61"/>
                <a:gd name="T8" fmla="*/ 0 w 250"/>
                <a:gd name="T9" fmla="*/ 14 h 61"/>
                <a:gd name="T10" fmla="*/ 0 w 250"/>
                <a:gd name="T11" fmla="*/ 9 h 61"/>
                <a:gd name="T12" fmla="*/ 9 w 250"/>
                <a:gd name="T13" fmla="*/ 0 h 61"/>
                <a:gd name="T14" fmla="*/ 241 w 250"/>
                <a:gd name="T15" fmla="*/ 0 h 61"/>
                <a:gd name="T16" fmla="*/ 250 w 250"/>
                <a:gd name="T17" fmla="*/ 9 h 61"/>
                <a:gd name="T18" fmla="*/ 250 w 250"/>
                <a:gd name="T19" fmla="*/ 53 h 61"/>
                <a:gd name="T20" fmla="*/ 241 w 250"/>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61">
                  <a:moveTo>
                    <a:pt x="241" y="61"/>
                  </a:moveTo>
                  <a:cubicBezTo>
                    <a:pt x="236" y="61"/>
                    <a:pt x="236" y="61"/>
                    <a:pt x="236" y="61"/>
                  </a:cubicBezTo>
                  <a:cubicBezTo>
                    <a:pt x="236" y="22"/>
                    <a:pt x="236" y="22"/>
                    <a:pt x="236" y="22"/>
                  </a:cubicBezTo>
                  <a:cubicBezTo>
                    <a:pt x="236" y="18"/>
                    <a:pt x="232" y="14"/>
                    <a:pt x="228" y="14"/>
                  </a:cubicBezTo>
                  <a:cubicBezTo>
                    <a:pt x="0" y="14"/>
                    <a:pt x="0" y="14"/>
                    <a:pt x="0" y="14"/>
                  </a:cubicBezTo>
                  <a:cubicBezTo>
                    <a:pt x="0" y="9"/>
                    <a:pt x="0" y="9"/>
                    <a:pt x="0" y="9"/>
                  </a:cubicBezTo>
                  <a:cubicBezTo>
                    <a:pt x="0" y="4"/>
                    <a:pt x="4" y="0"/>
                    <a:pt x="9" y="0"/>
                  </a:cubicBezTo>
                  <a:cubicBezTo>
                    <a:pt x="241" y="0"/>
                    <a:pt x="241" y="0"/>
                    <a:pt x="241" y="0"/>
                  </a:cubicBezTo>
                  <a:cubicBezTo>
                    <a:pt x="246" y="0"/>
                    <a:pt x="250" y="4"/>
                    <a:pt x="250" y="9"/>
                  </a:cubicBezTo>
                  <a:cubicBezTo>
                    <a:pt x="250" y="53"/>
                    <a:pt x="250" y="53"/>
                    <a:pt x="250" y="53"/>
                  </a:cubicBezTo>
                  <a:cubicBezTo>
                    <a:pt x="250" y="58"/>
                    <a:pt x="246" y="61"/>
                    <a:pt x="241" y="6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3" name="Freeform 58"/>
            <p:cNvSpPr>
              <a:spLocks/>
            </p:cNvSpPr>
            <p:nvPr/>
          </p:nvSpPr>
          <p:spPr bwMode="gray">
            <a:xfrm>
              <a:off x="10792125" y="4919983"/>
              <a:ext cx="61913" cy="311150"/>
            </a:xfrm>
            <a:custGeom>
              <a:avLst/>
              <a:gdLst>
                <a:gd name="T0" fmla="*/ 39 w 45"/>
                <a:gd name="T1" fmla="*/ 180 h 226"/>
                <a:gd name="T2" fmla="*/ 33 w 45"/>
                <a:gd name="T3" fmla="*/ 180 h 226"/>
                <a:gd name="T4" fmla="*/ 33 w 45"/>
                <a:gd name="T5" fmla="*/ 0 h 226"/>
                <a:gd name="T6" fmla="*/ 12 w 45"/>
                <a:gd name="T7" fmla="*/ 0 h 226"/>
                <a:gd name="T8" fmla="*/ 12 w 45"/>
                <a:gd name="T9" fmla="*/ 180 h 226"/>
                <a:gd name="T10" fmla="*/ 5 w 45"/>
                <a:gd name="T11" fmla="*/ 180 h 226"/>
                <a:gd name="T12" fmla="*/ 0 w 45"/>
                <a:gd name="T13" fmla="*/ 186 h 226"/>
                <a:gd name="T14" fmla="*/ 0 w 45"/>
                <a:gd name="T15" fmla="*/ 226 h 226"/>
                <a:gd name="T16" fmla="*/ 45 w 45"/>
                <a:gd name="T17" fmla="*/ 226 h 226"/>
                <a:gd name="T18" fmla="*/ 45 w 45"/>
                <a:gd name="T19" fmla="*/ 186 h 226"/>
                <a:gd name="T20" fmla="*/ 39 w 45"/>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226">
                  <a:moveTo>
                    <a:pt x="39" y="180"/>
                  </a:moveTo>
                  <a:cubicBezTo>
                    <a:pt x="33" y="180"/>
                    <a:pt x="33" y="180"/>
                    <a:pt x="33" y="180"/>
                  </a:cubicBezTo>
                  <a:cubicBezTo>
                    <a:pt x="33" y="0"/>
                    <a:pt x="33" y="0"/>
                    <a:pt x="33" y="0"/>
                  </a:cubicBez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45" y="226"/>
                    <a:pt x="45" y="226"/>
                    <a:pt x="45" y="226"/>
                  </a:cubicBezTo>
                  <a:cubicBezTo>
                    <a:pt x="45" y="186"/>
                    <a:pt x="45" y="186"/>
                    <a:pt x="45" y="186"/>
                  </a:cubicBezTo>
                  <a:cubicBezTo>
                    <a:pt x="45" y="182"/>
                    <a:pt x="42" y="180"/>
                    <a:pt x="39" y="180"/>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4" name="Freeform 59"/>
            <p:cNvSpPr>
              <a:spLocks/>
            </p:cNvSpPr>
            <p:nvPr/>
          </p:nvSpPr>
          <p:spPr bwMode="gray">
            <a:xfrm>
              <a:off x="10827050" y="4919983"/>
              <a:ext cx="26988" cy="311150"/>
            </a:xfrm>
            <a:custGeom>
              <a:avLst/>
              <a:gdLst>
                <a:gd name="T0" fmla="*/ 14 w 20"/>
                <a:gd name="T1" fmla="*/ 180 h 226"/>
                <a:gd name="T2" fmla="*/ 8 w 20"/>
                <a:gd name="T3" fmla="*/ 180 h 226"/>
                <a:gd name="T4" fmla="*/ 8 w 20"/>
                <a:gd name="T5" fmla="*/ 0 h 226"/>
                <a:gd name="T6" fmla="*/ 0 w 20"/>
                <a:gd name="T7" fmla="*/ 0 h 226"/>
                <a:gd name="T8" fmla="*/ 0 w 20"/>
                <a:gd name="T9" fmla="*/ 180 h 226"/>
                <a:gd name="T10" fmla="*/ 6 w 20"/>
                <a:gd name="T11" fmla="*/ 180 h 226"/>
                <a:gd name="T12" fmla="*/ 12 w 20"/>
                <a:gd name="T13" fmla="*/ 186 h 226"/>
                <a:gd name="T14" fmla="*/ 12 w 20"/>
                <a:gd name="T15" fmla="*/ 226 h 226"/>
                <a:gd name="T16" fmla="*/ 20 w 20"/>
                <a:gd name="T17" fmla="*/ 226 h 226"/>
                <a:gd name="T18" fmla="*/ 20 w 20"/>
                <a:gd name="T19" fmla="*/ 186 h 226"/>
                <a:gd name="T20" fmla="*/ 14 w 20"/>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26">
                  <a:moveTo>
                    <a:pt x="14" y="180"/>
                  </a:moveTo>
                  <a:cubicBezTo>
                    <a:pt x="8" y="180"/>
                    <a:pt x="8" y="180"/>
                    <a:pt x="8" y="180"/>
                  </a:cubicBezTo>
                  <a:cubicBezTo>
                    <a:pt x="8" y="0"/>
                    <a:pt x="8" y="0"/>
                    <a:pt x="8" y="0"/>
                  </a:cubicBezTo>
                  <a:cubicBezTo>
                    <a:pt x="0" y="0"/>
                    <a:pt x="0" y="0"/>
                    <a:pt x="0" y="0"/>
                  </a:cubicBezTo>
                  <a:cubicBezTo>
                    <a:pt x="0" y="180"/>
                    <a:pt x="0" y="180"/>
                    <a:pt x="0" y="180"/>
                  </a:cubicBezTo>
                  <a:cubicBezTo>
                    <a:pt x="6" y="180"/>
                    <a:pt x="6" y="180"/>
                    <a:pt x="6" y="180"/>
                  </a:cubicBezTo>
                  <a:cubicBezTo>
                    <a:pt x="9" y="180"/>
                    <a:pt x="12" y="182"/>
                    <a:pt x="12" y="186"/>
                  </a:cubicBezTo>
                  <a:cubicBezTo>
                    <a:pt x="12" y="226"/>
                    <a:pt x="12" y="226"/>
                    <a:pt x="12" y="226"/>
                  </a:cubicBezTo>
                  <a:cubicBezTo>
                    <a:pt x="20" y="226"/>
                    <a:pt x="20" y="226"/>
                    <a:pt x="20" y="226"/>
                  </a:cubicBezTo>
                  <a:cubicBezTo>
                    <a:pt x="20" y="186"/>
                    <a:pt x="20" y="186"/>
                    <a:pt x="20" y="186"/>
                  </a:cubicBezTo>
                  <a:cubicBezTo>
                    <a:pt x="20" y="182"/>
                    <a:pt x="17" y="180"/>
                    <a:pt x="14" y="18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5" name="Freeform 60"/>
            <p:cNvSpPr>
              <a:spLocks/>
            </p:cNvSpPr>
            <p:nvPr/>
          </p:nvSpPr>
          <p:spPr bwMode="gray">
            <a:xfrm>
              <a:off x="10792125" y="4919983"/>
              <a:ext cx="25400" cy="311150"/>
            </a:xfrm>
            <a:custGeom>
              <a:avLst/>
              <a:gdLst>
                <a:gd name="T0" fmla="*/ 19 w 19"/>
                <a:gd name="T1" fmla="*/ 0 h 226"/>
                <a:gd name="T2" fmla="*/ 12 w 19"/>
                <a:gd name="T3" fmla="*/ 0 h 226"/>
                <a:gd name="T4" fmla="*/ 12 w 19"/>
                <a:gd name="T5" fmla="*/ 180 h 226"/>
                <a:gd name="T6" fmla="*/ 5 w 19"/>
                <a:gd name="T7" fmla="*/ 180 h 226"/>
                <a:gd name="T8" fmla="*/ 0 w 19"/>
                <a:gd name="T9" fmla="*/ 186 h 226"/>
                <a:gd name="T10" fmla="*/ 0 w 19"/>
                <a:gd name="T11" fmla="*/ 226 h 226"/>
                <a:gd name="T12" fmla="*/ 7 w 19"/>
                <a:gd name="T13" fmla="*/ 226 h 226"/>
                <a:gd name="T14" fmla="*/ 7 w 19"/>
                <a:gd name="T15" fmla="*/ 186 h 226"/>
                <a:gd name="T16" fmla="*/ 13 w 19"/>
                <a:gd name="T17" fmla="*/ 180 h 226"/>
                <a:gd name="T18" fmla="*/ 19 w 19"/>
                <a:gd name="T19" fmla="*/ 180 h 226"/>
                <a:gd name="T20" fmla="*/ 19 w 19"/>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26">
                  <a:moveTo>
                    <a:pt x="19" y="0"/>
                  </a:move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7" y="226"/>
                    <a:pt x="7" y="226"/>
                    <a:pt x="7" y="226"/>
                  </a:cubicBezTo>
                  <a:cubicBezTo>
                    <a:pt x="7" y="186"/>
                    <a:pt x="7" y="186"/>
                    <a:pt x="7" y="186"/>
                  </a:cubicBezTo>
                  <a:cubicBezTo>
                    <a:pt x="7" y="182"/>
                    <a:pt x="10" y="180"/>
                    <a:pt x="13" y="180"/>
                  </a:cubicBezTo>
                  <a:cubicBezTo>
                    <a:pt x="19" y="180"/>
                    <a:pt x="19" y="180"/>
                    <a:pt x="19" y="180"/>
                  </a:cubicBezTo>
                  <a:cubicBezTo>
                    <a:pt x="19" y="0"/>
                    <a:pt x="19" y="0"/>
                    <a:pt x="19" y="0"/>
                  </a:cubicBezTo>
                </a:path>
              </a:pathLst>
            </a:custGeom>
            <a:solidFill>
              <a:srgbClr val="FFC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6" name="Freeform 61"/>
            <p:cNvSpPr>
              <a:spLocks/>
            </p:cNvSpPr>
            <p:nvPr/>
          </p:nvSpPr>
          <p:spPr bwMode="gray">
            <a:xfrm>
              <a:off x="10068225" y="4172270"/>
              <a:ext cx="242888" cy="239712"/>
            </a:xfrm>
            <a:custGeom>
              <a:avLst/>
              <a:gdLst>
                <a:gd name="T0" fmla="*/ 153 w 153"/>
                <a:gd name="T1" fmla="*/ 98 h 151"/>
                <a:gd name="T2" fmla="*/ 100 w 153"/>
                <a:gd name="T3" fmla="*/ 151 h 151"/>
                <a:gd name="T4" fmla="*/ 0 w 153"/>
                <a:gd name="T5" fmla="*/ 52 h 151"/>
                <a:gd name="T6" fmla="*/ 53 w 153"/>
                <a:gd name="T7" fmla="*/ 0 h 151"/>
                <a:gd name="T8" fmla="*/ 153 w 153"/>
                <a:gd name="T9" fmla="*/ 98 h 151"/>
              </a:gdLst>
              <a:ahLst/>
              <a:cxnLst>
                <a:cxn ang="0">
                  <a:pos x="T0" y="T1"/>
                </a:cxn>
                <a:cxn ang="0">
                  <a:pos x="T2" y="T3"/>
                </a:cxn>
                <a:cxn ang="0">
                  <a:pos x="T4" y="T5"/>
                </a:cxn>
                <a:cxn ang="0">
                  <a:pos x="T6" y="T7"/>
                </a:cxn>
                <a:cxn ang="0">
                  <a:pos x="T8" y="T9"/>
                </a:cxn>
              </a:cxnLst>
              <a:rect l="0" t="0" r="r" b="b"/>
              <a:pathLst>
                <a:path w="153" h="151">
                  <a:moveTo>
                    <a:pt x="153" y="98"/>
                  </a:moveTo>
                  <a:lnTo>
                    <a:pt x="100" y="151"/>
                  </a:lnTo>
                  <a:lnTo>
                    <a:pt x="0" y="52"/>
                  </a:lnTo>
                  <a:lnTo>
                    <a:pt x="53" y="0"/>
                  </a:lnTo>
                  <a:lnTo>
                    <a:pt x="153" y="9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7" name="Freeform 62"/>
            <p:cNvSpPr>
              <a:spLocks/>
            </p:cNvSpPr>
            <p:nvPr/>
          </p:nvSpPr>
          <p:spPr bwMode="gray">
            <a:xfrm>
              <a:off x="9560225" y="3665858"/>
              <a:ext cx="579438" cy="576262"/>
            </a:xfrm>
            <a:custGeom>
              <a:avLst/>
              <a:gdLst>
                <a:gd name="T0" fmla="*/ 415 w 419"/>
                <a:gd name="T1" fmla="*/ 379 h 419"/>
                <a:gd name="T2" fmla="*/ 415 w 419"/>
                <a:gd name="T3" fmla="*/ 392 h 419"/>
                <a:gd name="T4" fmla="*/ 392 w 419"/>
                <a:gd name="T5" fmla="*/ 415 h 419"/>
                <a:gd name="T6" fmla="*/ 380 w 419"/>
                <a:gd name="T7" fmla="*/ 415 h 419"/>
                <a:gd name="T8" fmla="*/ 3 w 419"/>
                <a:gd name="T9" fmla="*/ 39 h 419"/>
                <a:gd name="T10" fmla="*/ 3 w 419"/>
                <a:gd name="T11" fmla="*/ 27 h 419"/>
                <a:gd name="T12" fmla="*/ 27 w 419"/>
                <a:gd name="T13" fmla="*/ 3 h 419"/>
                <a:gd name="T14" fmla="*/ 39 w 419"/>
                <a:gd name="T15" fmla="*/ 3 h 419"/>
                <a:gd name="T16" fmla="*/ 415 w 419"/>
                <a:gd name="T17" fmla="*/ 3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419">
                  <a:moveTo>
                    <a:pt x="415" y="379"/>
                  </a:moveTo>
                  <a:cubicBezTo>
                    <a:pt x="419" y="383"/>
                    <a:pt x="419" y="388"/>
                    <a:pt x="415" y="392"/>
                  </a:cubicBezTo>
                  <a:cubicBezTo>
                    <a:pt x="392" y="415"/>
                    <a:pt x="392" y="415"/>
                    <a:pt x="392" y="415"/>
                  </a:cubicBezTo>
                  <a:cubicBezTo>
                    <a:pt x="388" y="419"/>
                    <a:pt x="383" y="419"/>
                    <a:pt x="380" y="415"/>
                  </a:cubicBezTo>
                  <a:cubicBezTo>
                    <a:pt x="3" y="39"/>
                    <a:pt x="3" y="39"/>
                    <a:pt x="3" y="39"/>
                  </a:cubicBezTo>
                  <a:cubicBezTo>
                    <a:pt x="0" y="35"/>
                    <a:pt x="0" y="30"/>
                    <a:pt x="3" y="27"/>
                  </a:cubicBezTo>
                  <a:cubicBezTo>
                    <a:pt x="27" y="3"/>
                    <a:pt x="27" y="3"/>
                    <a:pt x="27" y="3"/>
                  </a:cubicBezTo>
                  <a:cubicBezTo>
                    <a:pt x="30" y="0"/>
                    <a:pt x="36" y="0"/>
                    <a:pt x="39" y="3"/>
                  </a:cubicBezTo>
                  <a:lnTo>
                    <a:pt x="415" y="37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8" name="Freeform 63"/>
            <p:cNvSpPr>
              <a:spLocks/>
            </p:cNvSpPr>
            <p:nvPr/>
          </p:nvSpPr>
          <p:spPr bwMode="gray">
            <a:xfrm>
              <a:off x="10185700" y="4288158"/>
              <a:ext cx="1066800" cy="1058862"/>
            </a:xfrm>
            <a:custGeom>
              <a:avLst/>
              <a:gdLst>
                <a:gd name="T0" fmla="*/ 672 w 672"/>
                <a:gd name="T1" fmla="*/ 594 h 667"/>
                <a:gd name="T2" fmla="*/ 597 w 672"/>
                <a:gd name="T3" fmla="*/ 667 h 667"/>
                <a:gd name="T4" fmla="*/ 0 w 672"/>
                <a:gd name="T5" fmla="*/ 74 h 667"/>
                <a:gd name="T6" fmla="*/ 74 w 672"/>
                <a:gd name="T7" fmla="*/ 0 h 667"/>
                <a:gd name="T8" fmla="*/ 672 w 672"/>
                <a:gd name="T9" fmla="*/ 594 h 667"/>
              </a:gdLst>
              <a:ahLst/>
              <a:cxnLst>
                <a:cxn ang="0">
                  <a:pos x="T0" y="T1"/>
                </a:cxn>
                <a:cxn ang="0">
                  <a:pos x="T2" y="T3"/>
                </a:cxn>
                <a:cxn ang="0">
                  <a:pos x="T4" y="T5"/>
                </a:cxn>
                <a:cxn ang="0">
                  <a:pos x="T6" y="T7"/>
                </a:cxn>
                <a:cxn ang="0">
                  <a:pos x="T8" y="T9"/>
                </a:cxn>
              </a:cxnLst>
              <a:rect l="0" t="0" r="r" b="b"/>
              <a:pathLst>
                <a:path w="672" h="667">
                  <a:moveTo>
                    <a:pt x="672" y="594"/>
                  </a:moveTo>
                  <a:lnTo>
                    <a:pt x="597" y="667"/>
                  </a:lnTo>
                  <a:lnTo>
                    <a:pt x="0" y="74"/>
                  </a:lnTo>
                  <a:lnTo>
                    <a:pt x="74" y="0"/>
                  </a:lnTo>
                  <a:lnTo>
                    <a:pt x="672" y="594"/>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9" name="Freeform 64"/>
            <p:cNvSpPr>
              <a:spLocks/>
            </p:cNvSpPr>
            <p:nvPr/>
          </p:nvSpPr>
          <p:spPr bwMode="gray">
            <a:xfrm>
              <a:off x="10055525" y="4159570"/>
              <a:ext cx="109538" cy="106362"/>
            </a:xfrm>
            <a:custGeom>
              <a:avLst/>
              <a:gdLst>
                <a:gd name="T0" fmla="*/ 9 w 79"/>
                <a:gd name="T1" fmla="*/ 77 h 77"/>
                <a:gd name="T2" fmla="*/ 4 w 79"/>
                <a:gd name="T3" fmla="*/ 75 h 77"/>
                <a:gd name="T4" fmla="*/ 4 w 79"/>
                <a:gd name="T5" fmla="*/ 64 h 77"/>
                <a:gd name="T6" fmla="*/ 64 w 79"/>
                <a:gd name="T7" fmla="*/ 3 h 77"/>
                <a:gd name="T8" fmla="*/ 75 w 79"/>
                <a:gd name="T9" fmla="*/ 3 h 77"/>
                <a:gd name="T10" fmla="*/ 75 w 79"/>
                <a:gd name="T11" fmla="*/ 15 h 77"/>
                <a:gd name="T12" fmla="*/ 15 w 79"/>
                <a:gd name="T13" fmla="*/ 75 h 77"/>
                <a:gd name="T14" fmla="*/ 9 w 79"/>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77">
                  <a:moveTo>
                    <a:pt x="9" y="77"/>
                  </a:moveTo>
                  <a:cubicBezTo>
                    <a:pt x="7" y="77"/>
                    <a:pt x="5" y="77"/>
                    <a:pt x="4" y="75"/>
                  </a:cubicBezTo>
                  <a:cubicBezTo>
                    <a:pt x="0" y="72"/>
                    <a:pt x="0" y="67"/>
                    <a:pt x="4" y="64"/>
                  </a:cubicBezTo>
                  <a:cubicBezTo>
                    <a:pt x="64" y="3"/>
                    <a:pt x="64" y="3"/>
                    <a:pt x="64" y="3"/>
                  </a:cubicBezTo>
                  <a:cubicBezTo>
                    <a:pt x="67" y="0"/>
                    <a:pt x="72" y="0"/>
                    <a:pt x="75" y="3"/>
                  </a:cubicBezTo>
                  <a:cubicBezTo>
                    <a:pt x="79" y="6"/>
                    <a:pt x="79" y="12"/>
                    <a:pt x="75" y="15"/>
                  </a:cubicBezTo>
                  <a:cubicBezTo>
                    <a:pt x="15" y="75"/>
                    <a:pt x="15" y="75"/>
                    <a:pt x="15" y="75"/>
                  </a:cubicBezTo>
                  <a:cubicBezTo>
                    <a:pt x="13" y="77"/>
                    <a:pt x="11" y="77"/>
                    <a:pt x="9" y="7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0" name="Freeform 65"/>
            <p:cNvSpPr>
              <a:spLocks/>
            </p:cNvSpPr>
            <p:nvPr/>
          </p:nvSpPr>
          <p:spPr bwMode="gray">
            <a:xfrm>
              <a:off x="9787237" y="3891283"/>
              <a:ext cx="79375" cy="77787"/>
            </a:xfrm>
            <a:custGeom>
              <a:avLst/>
              <a:gdLst>
                <a:gd name="T0" fmla="*/ 9 w 58"/>
                <a:gd name="T1" fmla="*/ 57 h 57"/>
                <a:gd name="T2" fmla="*/ 3 w 58"/>
                <a:gd name="T3" fmla="*/ 55 h 57"/>
                <a:gd name="T4" fmla="*/ 3 w 58"/>
                <a:gd name="T5" fmla="*/ 44 h 57"/>
                <a:gd name="T6" fmla="*/ 44 w 58"/>
                <a:gd name="T7" fmla="*/ 3 h 57"/>
                <a:gd name="T8" fmla="*/ 55 w 58"/>
                <a:gd name="T9" fmla="*/ 3 h 57"/>
                <a:gd name="T10" fmla="*/ 55 w 58"/>
                <a:gd name="T11" fmla="*/ 14 h 57"/>
                <a:gd name="T12" fmla="*/ 15 w 58"/>
                <a:gd name="T13" fmla="*/ 55 h 57"/>
                <a:gd name="T14" fmla="*/ 9 w 5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57">
                  <a:moveTo>
                    <a:pt x="9" y="57"/>
                  </a:moveTo>
                  <a:cubicBezTo>
                    <a:pt x="7" y="57"/>
                    <a:pt x="5" y="56"/>
                    <a:pt x="3" y="55"/>
                  </a:cubicBezTo>
                  <a:cubicBezTo>
                    <a:pt x="0" y="52"/>
                    <a:pt x="0" y="47"/>
                    <a:pt x="3" y="44"/>
                  </a:cubicBezTo>
                  <a:cubicBezTo>
                    <a:pt x="44" y="3"/>
                    <a:pt x="44" y="3"/>
                    <a:pt x="44" y="3"/>
                  </a:cubicBezTo>
                  <a:cubicBezTo>
                    <a:pt x="47" y="0"/>
                    <a:pt x="52" y="0"/>
                    <a:pt x="55" y="3"/>
                  </a:cubicBezTo>
                  <a:cubicBezTo>
                    <a:pt x="58" y="6"/>
                    <a:pt x="58" y="11"/>
                    <a:pt x="55" y="14"/>
                  </a:cubicBezTo>
                  <a:cubicBezTo>
                    <a:pt x="15" y="55"/>
                    <a:pt x="15" y="55"/>
                    <a:pt x="15" y="55"/>
                  </a:cubicBezTo>
                  <a:cubicBezTo>
                    <a:pt x="13" y="56"/>
                    <a:pt x="11" y="57"/>
                    <a:pt x="9" y="5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1" name="Freeform 66"/>
            <p:cNvSpPr>
              <a:spLocks/>
            </p:cNvSpPr>
            <p:nvPr/>
          </p:nvSpPr>
          <p:spPr bwMode="gray">
            <a:xfrm>
              <a:off x="10168237" y="4270695"/>
              <a:ext cx="153988" cy="150812"/>
            </a:xfrm>
            <a:custGeom>
              <a:avLst/>
              <a:gdLst>
                <a:gd name="T0" fmla="*/ 9 w 111"/>
                <a:gd name="T1" fmla="*/ 110 h 110"/>
                <a:gd name="T2" fmla="*/ 3 w 111"/>
                <a:gd name="T3" fmla="*/ 108 h 110"/>
                <a:gd name="T4" fmla="*/ 3 w 111"/>
                <a:gd name="T5" fmla="*/ 96 h 110"/>
                <a:gd name="T6" fmla="*/ 96 w 111"/>
                <a:gd name="T7" fmla="*/ 3 h 110"/>
                <a:gd name="T8" fmla="*/ 108 w 111"/>
                <a:gd name="T9" fmla="*/ 3 h 110"/>
                <a:gd name="T10" fmla="*/ 108 w 111"/>
                <a:gd name="T11" fmla="*/ 15 h 110"/>
                <a:gd name="T12" fmla="*/ 15 w 111"/>
                <a:gd name="T13" fmla="*/ 108 h 110"/>
                <a:gd name="T14" fmla="*/ 9 w 111"/>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0">
                  <a:moveTo>
                    <a:pt x="9" y="110"/>
                  </a:moveTo>
                  <a:cubicBezTo>
                    <a:pt x="7" y="110"/>
                    <a:pt x="5" y="109"/>
                    <a:pt x="3" y="108"/>
                  </a:cubicBezTo>
                  <a:cubicBezTo>
                    <a:pt x="0" y="104"/>
                    <a:pt x="0" y="99"/>
                    <a:pt x="3" y="96"/>
                  </a:cubicBezTo>
                  <a:cubicBezTo>
                    <a:pt x="96" y="3"/>
                    <a:pt x="96" y="3"/>
                    <a:pt x="96" y="3"/>
                  </a:cubicBezTo>
                  <a:cubicBezTo>
                    <a:pt x="100" y="0"/>
                    <a:pt x="105" y="0"/>
                    <a:pt x="108" y="3"/>
                  </a:cubicBezTo>
                  <a:cubicBezTo>
                    <a:pt x="111" y="6"/>
                    <a:pt x="111" y="11"/>
                    <a:pt x="108" y="15"/>
                  </a:cubicBezTo>
                  <a:cubicBezTo>
                    <a:pt x="15" y="108"/>
                    <a:pt x="15" y="108"/>
                    <a:pt x="15" y="108"/>
                  </a:cubicBezTo>
                  <a:cubicBezTo>
                    <a:pt x="13" y="109"/>
                    <a:pt x="11" y="110"/>
                    <a:pt x="9" y="11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2" name="Freeform 67"/>
            <p:cNvSpPr>
              <a:spLocks/>
            </p:cNvSpPr>
            <p:nvPr/>
          </p:nvSpPr>
          <p:spPr bwMode="gray">
            <a:xfrm>
              <a:off x="10269837" y="4296095"/>
              <a:ext cx="982663" cy="944562"/>
            </a:xfrm>
            <a:custGeom>
              <a:avLst/>
              <a:gdLst>
                <a:gd name="T0" fmla="*/ 619 w 619"/>
                <a:gd name="T1" fmla="*/ 589 h 595"/>
                <a:gd name="T2" fmla="*/ 613 w 619"/>
                <a:gd name="T3" fmla="*/ 595 h 595"/>
                <a:gd name="T4" fmla="*/ 0 w 619"/>
                <a:gd name="T5" fmla="*/ 26 h 595"/>
                <a:gd name="T6" fmla="*/ 27 w 619"/>
                <a:gd name="T7" fmla="*/ 0 h 595"/>
                <a:gd name="T8" fmla="*/ 619 w 619"/>
                <a:gd name="T9" fmla="*/ 589 h 595"/>
              </a:gdLst>
              <a:ahLst/>
              <a:cxnLst>
                <a:cxn ang="0">
                  <a:pos x="T0" y="T1"/>
                </a:cxn>
                <a:cxn ang="0">
                  <a:pos x="T2" y="T3"/>
                </a:cxn>
                <a:cxn ang="0">
                  <a:pos x="T4" y="T5"/>
                </a:cxn>
                <a:cxn ang="0">
                  <a:pos x="T6" y="T7"/>
                </a:cxn>
                <a:cxn ang="0">
                  <a:pos x="T8" y="T9"/>
                </a:cxn>
              </a:cxnLst>
              <a:rect l="0" t="0" r="r" b="b"/>
              <a:pathLst>
                <a:path w="619" h="595">
                  <a:moveTo>
                    <a:pt x="619" y="589"/>
                  </a:moveTo>
                  <a:lnTo>
                    <a:pt x="613" y="595"/>
                  </a:lnTo>
                  <a:lnTo>
                    <a:pt x="0" y="26"/>
                  </a:lnTo>
                  <a:lnTo>
                    <a:pt x="27" y="0"/>
                  </a:lnTo>
                  <a:lnTo>
                    <a:pt x="619" y="589"/>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3" name="Freeform 68"/>
            <p:cNvSpPr>
              <a:spLocks/>
            </p:cNvSpPr>
            <p:nvPr/>
          </p:nvSpPr>
          <p:spPr bwMode="gray">
            <a:xfrm>
              <a:off x="10193637" y="4370708"/>
              <a:ext cx="949325" cy="976312"/>
            </a:xfrm>
            <a:custGeom>
              <a:avLst/>
              <a:gdLst>
                <a:gd name="T0" fmla="*/ 592 w 598"/>
                <a:gd name="T1" fmla="*/ 615 h 615"/>
                <a:gd name="T2" fmla="*/ 598 w 598"/>
                <a:gd name="T3" fmla="*/ 610 h 615"/>
                <a:gd name="T4" fmla="*/ 27 w 598"/>
                <a:gd name="T5" fmla="*/ 0 h 615"/>
                <a:gd name="T6" fmla="*/ 0 w 598"/>
                <a:gd name="T7" fmla="*/ 27 h 615"/>
                <a:gd name="T8" fmla="*/ 592 w 598"/>
                <a:gd name="T9" fmla="*/ 615 h 615"/>
              </a:gdLst>
              <a:ahLst/>
              <a:cxnLst>
                <a:cxn ang="0">
                  <a:pos x="T0" y="T1"/>
                </a:cxn>
                <a:cxn ang="0">
                  <a:pos x="T2" y="T3"/>
                </a:cxn>
                <a:cxn ang="0">
                  <a:pos x="T4" y="T5"/>
                </a:cxn>
                <a:cxn ang="0">
                  <a:pos x="T6" y="T7"/>
                </a:cxn>
                <a:cxn ang="0">
                  <a:pos x="T8" y="T9"/>
                </a:cxn>
              </a:cxnLst>
              <a:rect l="0" t="0" r="r" b="b"/>
              <a:pathLst>
                <a:path w="598" h="615">
                  <a:moveTo>
                    <a:pt x="592" y="615"/>
                  </a:moveTo>
                  <a:lnTo>
                    <a:pt x="598" y="610"/>
                  </a:lnTo>
                  <a:lnTo>
                    <a:pt x="27" y="0"/>
                  </a:lnTo>
                  <a:lnTo>
                    <a:pt x="0" y="27"/>
                  </a:lnTo>
                  <a:lnTo>
                    <a:pt x="592" y="61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4" name="Freeform 69"/>
            <p:cNvSpPr>
              <a:spLocks/>
            </p:cNvSpPr>
            <p:nvPr/>
          </p:nvSpPr>
          <p:spPr bwMode="gray">
            <a:xfrm>
              <a:off x="10615912" y="5231133"/>
              <a:ext cx="665163" cy="93662"/>
            </a:xfrm>
            <a:custGeom>
              <a:avLst/>
              <a:gdLst>
                <a:gd name="T0" fmla="*/ 481 w 481"/>
                <a:gd name="T1" fmla="*/ 14 h 69"/>
                <a:gd name="T2" fmla="*/ 467 w 481"/>
                <a:gd name="T3" fmla="*/ 0 h 69"/>
                <a:gd name="T4" fmla="*/ 15 w 481"/>
                <a:gd name="T5" fmla="*/ 0 h 69"/>
                <a:gd name="T6" fmla="*/ 0 w 481"/>
                <a:gd name="T7" fmla="*/ 14 h 69"/>
                <a:gd name="T8" fmla="*/ 0 w 481"/>
                <a:gd name="T9" fmla="*/ 55 h 69"/>
                <a:gd name="T10" fmla="*/ 15 w 481"/>
                <a:gd name="T11" fmla="*/ 69 h 69"/>
                <a:gd name="T12" fmla="*/ 467 w 481"/>
                <a:gd name="T13" fmla="*/ 69 h 69"/>
                <a:gd name="T14" fmla="*/ 481 w 481"/>
                <a:gd name="T15" fmla="*/ 55 h 69"/>
                <a:gd name="T16" fmla="*/ 481 w 481"/>
                <a:gd name="T17" fmla="*/ 1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69">
                  <a:moveTo>
                    <a:pt x="481" y="14"/>
                  </a:moveTo>
                  <a:cubicBezTo>
                    <a:pt x="481" y="6"/>
                    <a:pt x="475" y="0"/>
                    <a:pt x="467" y="0"/>
                  </a:cubicBezTo>
                  <a:cubicBezTo>
                    <a:pt x="15" y="0"/>
                    <a:pt x="15" y="0"/>
                    <a:pt x="15" y="0"/>
                  </a:cubicBezTo>
                  <a:cubicBezTo>
                    <a:pt x="7" y="0"/>
                    <a:pt x="0" y="6"/>
                    <a:pt x="0" y="14"/>
                  </a:cubicBezTo>
                  <a:cubicBezTo>
                    <a:pt x="0" y="55"/>
                    <a:pt x="0" y="55"/>
                    <a:pt x="0" y="55"/>
                  </a:cubicBezTo>
                  <a:cubicBezTo>
                    <a:pt x="0" y="63"/>
                    <a:pt x="7" y="69"/>
                    <a:pt x="15" y="69"/>
                  </a:cubicBezTo>
                  <a:cubicBezTo>
                    <a:pt x="467" y="69"/>
                    <a:pt x="467" y="69"/>
                    <a:pt x="467" y="69"/>
                  </a:cubicBezTo>
                  <a:cubicBezTo>
                    <a:pt x="475" y="69"/>
                    <a:pt x="481" y="63"/>
                    <a:pt x="481" y="55"/>
                  </a:cubicBezTo>
                  <a:lnTo>
                    <a:pt x="481" y="1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5" name="Oval 70"/>
            <p:cNvSpPr>
              <a:spLocks noChangeArrowheads="1"/>
            </p:cNvSpPr>
            <p:nvPr/>
          </p:nvSpPr>
          <p:spPr bwMode="gray">
            <a:xfrm>
              <a:off x="103127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6" name="Oval 71"/>
            <p:cNvSpPr>
              <a:spLocks noChangeArrowheads="1"/>
            </p:cNvSpPr>
            <p:nvPr/>
          </p:nvSpPr>
          <p:spPr bwMode="gray">
            <a:xfrm>
              <a:off x="10695287"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7" name="Oval 72"/>
            <p:cNvSpPr>
              <a:spLocks noChangeArrowheads="1"/>
            </p:cNvSpPr>
            <p:nvPr/>
          </p:nvSpPr>
          <p:spPr bwMode="gray">
            <a:xfrm>
              <a:off x="109858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8" name="Freeform 73"/>
            <p:cNvSpPr>
              <a:spLocks/>
            </p:cNvSpPr>
            <p:nvPr/>
          </p:nvSpPr>
          <p:spPr bwMode="gray">
            <a:xfrm>
              <a:off x="10176175" y="5042220"/>
              <a:ext cx="341313" cy="404812"/>
            </a:xfrm>
            <a:custGeom>
              <a:avLst/>
              <a:gdLst>
                <a:gd name="T0" fmla="*/ 247 w 247"/>
                <a:gd name="T1" fmla="*/ 0 h 295"/>
                <a:gd name="T2" fmla="*/ 66 w 247"/>
                <a:gd name="T3" fmla="*/ 0 h 295"/>
                <a:gd name="T4" fmla="*/ 16 w 247"/>
                <a:gd name="T5" fmla="*/ 295 h 295"/>
                <a:gd name="T6" fmla="*/ 197 w 247"/>
                <a:gd name="T7" fmla="*/ 295 h 295"/>
                <a:gd name="T8" fmla="*/ 247 w 247"/>
                <a:gd name="T9" fmla="*/ 0 h 295"/>
              </a:gdLst>
              <a:ahLst/>
              <a:cxnLst>
                <a:cxn ang="0">
                  <a:pos x="T0" y="T1"/>
                </a:cxn>
                <a:cxn ang="0">
                  <a:pos x="T2" y="T3"/>
                </a:cxn>
                <a:cxn ang="0">
                  <a:pos x="T4" y="T5"/>
                </a:cxn>
                <a:cxn ang="0">
                  <a:pos x="T6" y="T7"/>
                </a:cxn>
                <a:cxn ang="0">
                  <a:pos x="T8" y="T9"/>
                </a:cxn>
              </a:cxnLst>
              <a:rect l="0" t="0" r="r" b="b"/>
              <a:pathLst>
                <a:path w="247" h="295">
                  <a:moveTo>
                    <a:pt x="247" y="0"/>
                  </a:moveTo>
                  <a:cubicBezTo>
                    <a:pt x="193" y="0"/>
                    <a:pt x="97" y="0"/>
                    <a:pt x="66" y="0"/>
                  </a:cubicBezTo>
                  <a:cubicBezTo>
                    <a:pt x="0" y="76"/>
                    <a:pt x="16" y="295"/>
                    <a:pt x="16" y="295"/>
                  </a:cubicBezTo>
                  <a:cubicBezTo>
                    <a:pt x="197" y="295"/>
                    <a:pt x="197" y="295"/>
                    <a:pt x="197" y="295"/>
                  </a:cubicBezTo>
                  <a:cubicBezTo>
                    <a:pt x="197" y="295"/>
                    <a:pt x="181" y="76"/>
                    <a:pt x="247" y="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9" name="Freeform 74"/>
            <p:cNvSpPr>
              <a:spLocks/>
            </p:cNvSpPr>
            <p:nvPr/>
          </p:nvSpPr>
          <p:spPr bwMode="gray">
            <a:xfrm>
              <a:off x="10727037" y="5324795"/>
              <a:ext cx="3175" cy="1587"/>
            </a:xfrm>
            <a:custGeom>
              <a:avLst/>
              <a:gdLst>
                <a:gd name="T0" fmla="*/ 0 w 2"/>
                <a:gd name="T1" fmla="*/ 1 h 1"/>
                <a:gd name="T2" fmla="*/ 2 w 2"/>
                <a:gd name="T3" fmla="*/ 0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0"/>
                    <a:pt x="2" y="0"/>
                    <a:pt x="2" y="0"/>
                  </a:cubicBezTo>
                  <a:cubicBezTo>
                    <a:pt x="0" y="0"/>
                    <a:pt x="0" y="0"/>
                    <a:pt x="0" y="0"/>
                  </a:cubicBezTo>
                  <a:lnTo>
                    <a:pt x="0" y="1"/>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0" name="Freeform 75"/>
            <p:cNvSpPr>
              <a:spLocks/>
            </p:cNvSpPr>
            <p:nvPr/>
          </p:nvSpPr>
          <p:spPr bwMode="gray">
            <a:xfrm>
              <a:off x="10512725" y="5324795"/>
              <a:ext cx="3175" cy="1587"/>
            </a:xfrm>
            <a:custGeom>
              <a:avLst/>
              <a:gdLst>
                <a:gd name="T0" fmla="*/ 0 w 3"/>
                <a:gd name="T1" fmla="*/ 1 h 1"/>
                <a:gd name="T2" fmla="*/ 3 w 3"/>
                <a:gd name="T3" fmla="*/ 0 h 1"/>
                <a:gd name="T4" fmla="*/ 0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1" y="0"/>
                    <a:pt x="2" y="0"/>
                    <a:pt x="3" y="0"/>
                  </a:cubicBezTo>
                  <a:cubicBezTo>
                    <a:pt x="0" y="0"/>
                    <a:pt x="0" y="0"/>
                    <a:pt x="0" y="0"/>
                  </a:cubicBezTo>
                  <a:lnTo>
                    <a:pt x="0" y="1"/>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1" name="Freeform 76"/>
            <p:cNvSpPr>
              <a:spLocks/>
            </p:cNvSpPr>
            <p:nvPr/>
          </p:nvSpPr>
          <p:spPr bwMode="gray">
            <a:xfrm>
              <a:off x="10176175" y="5042220"/>
              <a:ext cx="127000" cy="404812"/>
            </a:xfrm>
            <a:custGeom>
              <a:avLst/>
              <a:gdLst>
                <a:gd name="T0" fmla="*/ 92 w 92"/>
                <a:gd name="T1" fmla="*/ 0 h 295"/>
                <a:gd name="T2" fmla="*/ 66 w 92"/>
                <a:gd name="T3" fmla="*/ 0 h 295"/>
                <a:gd name="T4" fmla="*/ 16 w 92"/>
                <a:gd name="T5" fmla="*/ 295 h 295"/>
                <a:gd name="T6" fmla="*/ 42 w 92"/>
                <a:gd name="T7" fmla="*/ 295 h 295"/>
                <a:gd name="T8" fmla="*/ 92 w 92"/>
                <a:gd name="T9" fmla="*/ 0 h 295"/>
              </a:gdLst>
              <a:ahLst/>
              <a:cxnLst>
                <a:cxn ang="0">
                  <a:pos x="T0" y="T1"/>
                </a:cxn>
                <a:cxn ang="0">
                  <a:pos x="T2" y="T3"/>
                </a:cxn>
                <a:cxn ang="0">
                  <a:pos x="T4" y="T5"/>
                </a:cxn>
                <a:cxn ang="0">
                  <a:pos x="T6" y="T7"/>
                </a:cxn>
                <a:cxn ang="0">
                  <a:pos x="T8" y="T9"/>
                </a:cxn>
              </a:cxnLst>
              <a:rect l="0" t="0" r="r" b="b"/>
              <a:pathLst>
                <a:path w="92" h="295">
                  <a:moveTo>
                    <a:pt x="92" y="0"/>
                  </a:moveTo>
                  <a:cubicBezTo>
                    <a:pt x="82" y="0"/>
                    <a:pt x="73" y="0"/>
                    <a:pt x="66" y="0"/>
                  </a:cubicBezTo>
                  <a:cubicBezTo>
                    <a:pt x="0" y="76"/>
                    <a:pt x="16" y="295"/>
                    <a:pt x="16" y="295"/>
                  </a:cubicBezTo>
                  <a:cubicBezTo>
                    <a:pt x="42" y="295"/>
                    <a:pt x="42" y="295"/>
                    <a:pt x="42" y="295"/>
                  </a:cubicBezTo>
                  <a:cubicBezTo>
                    <a:pt x="42" y="295"/>
                    <a:pt x="26" y="76"/>
                    <a:pt x="92" y="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2" name="Rectangle 77"/>
            <p:cNvSpPr>
              <a:spLocks noChangeArrowheads="1"/>
            </p:cNvSpPr>
            <p:nvPr/>
          </p:nvSpPr>
          <p:spPr bwMode="gray">
            <a:xfrm>
              <a:off x="9574512" y="3729358"/>
              <a:ext cx="22225" cy="69373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3" name="Freeform 78"/>
            <p:cNvSpPr>
              <a:spLocks/>
            </p:cNvSpPr>
            <p:nvPr/>
          </p:nvSpPr>
          <p:spPr bwMode="gray">
            <a:xfrm>
              <a:off x="10393662" y="5042220"/>
              <a:ext cx="906463" cy="404812"/>
            </a:xfrm>
            <a:custGeom>
              <a:avLst/>
              <a:gdLst>
                <a:gd name="T0" fmla="*/ 642 w 656"/>
                <a:gd name="T1" fmla="*/ 206 h 295"/>
                <a:gd name="T2" fmla="*/ 219 w 656"/>
                <a:gd name="T3" fmla="*/ 206 h 295"/>
                <a:gd name="T4" fmla="*/ 217 w 656"/>
                <a:gd name="T5" fmla="*/ 207 h 295"/>
                <a:gd name="T6" fmla="*/ 217 w 656"/>
                <a:gd name="T7" fmla="*/ 0 h 295"/>
                <a:gd name="T8" fmla="*/ 66 w 656"/>
                <a:gd name="T9" fmla="*/ 0 h 295"/>
                <a:gd name="T10" fmla="*/ 16 w 656"/>
                <a:gd name="T11" fmla="*/ 295 h 295"/>
                <a:gd name="T12" fmla="*/ 642 w 656"/>
                <a:gd name="T13" fmla="*/ 295 h 295"/>
                <a:gd name="T14" fmla="*/ 656 w 656"/>
                <a:gd name="T15" fmla="*/ 281 h 295"/>
                <a:gd name="T16" fmla="*/ 656 w 656"/>
                <a:gd name="T17" fmla="*/ 221 h 295"/>
                <a:gd name="T18" fmla="*/ 642 w 656"/>
                <a:gd name="T19" fmla="*/ 20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6" h="295">
                  <a:moveTo>
                    <a:pt x="642" y="206"/>
                  </a:moveTo>
                  <a:cubicBezTo>
                    <a:pt x="219" y="206"/>
                    <a:pt x="219" y="206"/>
                    <a:pt x="219" y="206"/>
                  </a:cubicBezTo>
                  <a:cubicBezTo>
                    <a:pt x="219" y="206"/>
                    <a:pt x="218" y="206"/>
                    <a:pt x="217" y="207"/>
                  </a:cubicBezTo>
                  <a:cubicBezTo>
                    <a:pt x="217" y="0"/>
                    <a:pt x="217" y="0"/>
                    <a:pt x="217" y="0"/>
                  </a:cubicBezTo>
                  <a:cubicBezTo>
                    <a:pt x="217" y="0"/>
                    <a:pt x="119" y="0"/>
                    <a:pt x="66" y="0"/>
                  </a:cubicBezTo>
                  <a:cubicBezTo>
                    <a:pt x="0" y="76"/>
                    <a:pt x="16" y="295"/>
                    <a:pt x="16" y="295"/>
                  </a:cubicBezTo>
                  <a:cubicBezTo>
                    <a:pt x="642" y="295"/>
                    <a:pt x="642" y="295"/>
                    <a:pt x="642" y="295"/>
                  </a:cubicBezTo>
                  <a:cubicBezTo>
                    <a:pt x="650" y="295"/>
                    <a:pt x="656" y="289"/>
                    <a:pt x="656" y="281"/>
                  </a:cubicBezTo>
                  <a:cubicBezTo>
                    <a:pt x="656" y="221"/>
                    <a:pt x="656" y="221"/>
                    <a:pt x="656" y="221"/>
                  </a:cubicBezTo>
                  <a:cubicBezTo>
                    <a:pt x="656" y="213"/>
                    <a:pt x="650" y="206"/>
                    <a:pt x="642" y="206"/>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4" name="Freeform 79"/>
            <p:cNvSpPr>
              <a:spLocks/>
            </p:cNvSpPr>
            <p:nvPr/>
          </p:nvSpPr>
          <p:spPr bwMode="gray">
            <a:xfrm>
              <a:off x="10393662" y="5042220"/>
              <a:ext cx="300038" cy="404812"/>
            </a:xfrm>
            <a:custGeom>
              <a:avLst/>
              <a:gdLst>
                <a:gd name="T0" fmla="*/ 81 w 217"/>
                <a:gd name="T1" fmla="*/ 15 h 295"/>
                <a:gd name="T2" fmla="*/ 217 w 217"/>
                <a:gd name="T3" fmla="*/ 15 h 295"/>
                <a:gd name="T4" fmla="*/ 217 w 217"/>
                <a:gd name="T5" fmla="*/ 0 h 295"/>
                <a:gd name="T6" fmla="*/ 66 w 217"/>
                <a:gd name="T7" fmla="*/ 0 h 295"/>
                <a:gd name="T8" fmla="*/ 16 w 217"/>
                <a:gd name="T9" fmla="*/ 295 h 295"/>
                <a:gd name="T10" fmla="*/ 30 w 217"/>
                <a:gd name="T11" fmla="*/ 295 h 295"/>
                <a:gd name="T12" fmla="*/ 81 w 217"/>
                <a:gd name="T13" fmla="*/ 15 h 295"/>
              </a:gdLst>
              <a:ahLst/>
              <a:cxnLst>
                <a:cxn ang="0">
                  <a:pos x="T0" y="T1"/>
                </a:cxn>
                <a:cxn ang="0">
                  <a:pos x="T2" y="T3"/>
                </a:cxn>
                <a:cxn ang="0">
                  <a:pos x="T4" y="T5"/>
                </a:cxn>
                <a:cxn ang="0">
                  <a:pos x="T6" y="T7"/>
                </a:cxn>
                <a:cxn ang="0">
                  <a:pos x="T8" y="T9"/>
                </a:cxn>
                <a:cxn ang="0">
                  <a:pos x="T10" y="T11"/>
                </a:cxn>
                <a:cxn ang="0">
                  <a:pos x="T12" y="T13"/>
                </a:cxn>
              </a:cxnLst>
              <a:rect l="0" t="0" r="r" b="b"/>
              <a:pathLst>
                <a:path w="217" h="295">
                  <a:moveTo>
                    <a:pt x="81" y="15"/>
                  </a:moveTo>
                  <a:cubicBezTo>
                    <a:pt x="122" y="15"/>
                    <a:pt x="188" y="15"/>
                    <a:pt x="217" y="15"/>
                  </a:cubicBezTo>
                  <a:cubicBezTo>
                    <a:pt x="217" y="0"/>
                    <a:pt x="217" y="0"/>
                    <a:pt x="217" y="0"/>
                  </a:cubicBezTo>
                  <a:cubicBezTo>
                    <a:pt x="217" y="0"/>
                    <a:pt x="119" y="0"/>
                    <a:pt x="66" y="0"/>
                  </a:cubicBezTo>
                  <a:cubicBezTo>
                    <a:pt x="0" y="76"/>
                    <a:pt x="16" y="295"/>
                    <a:pt x="16" y="295"/>
                  </a:cubicBezTo>
                  <a:cubicBezTo>
                    <a:pt x="30" y="295"/>
                    <a:pt x="30" y="295"/>
                    <a:pt x="30" y="295"/>
                  </a:cubicBezTo>
                  <a:cubicBezTo>
                    <a:pt x="28" y="244"/>
                    <a:pt x="25" y="79"/>
                    <a:pt x="81" y="15"/>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5" name="Freeform 80"/>
            <p:cNvSpPr>
              <a:spLocks/>
            </p:cNvSpPr>
            <p:nvPr/>
          </p:nvSpPr>
          <p:spPr bwMode="gray">
            <a:xfrm>
              <a:off x="10414300" y="54279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6" name="Freeform 81"/>
            <p:cNvSpPr>
              <a:spLocks/>
            </p:cNvSpPr>
            <p:nvPr/>
          </p:nvSpPr>
          <p:spPr bwMode="gray">
            <a:xfrm>
              <a:off x="10414300" y="5432745"/>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7" name="Freeform 82"/>
            <p:cNvSpPr>
              <a:spLocks/>
            </p:cNvSpPr>
            <p:nvPr/>
          </p:nvSpPr>
          <p:spPr bwMode="gray">
            <a:xfrm>
              <a:off x="10414300" y="54406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8" name="Freeform 83"/>
            <p:cNvSpPr>
              <a:spLocks/>
            </p:cNvSpPr>
            <p:nvPr/>
          </p:nvSpPr>
          <p:spPr bwMode="gray">
            <a:xfrm>
              <a:off x="10433350" y="5324795"/>
              <a:ext cx="866775" cy="122237"/>
            </a:xfrm>
            <a:custGeom>
              <a:avLst/>
              <a:gdLst>
                <a:gd name="T0" fmla="*/ 613 w 627"/>
                <a:gd name="T1" fmla="*/ 0 h 89"/>
                <a:gd name="T2" fmla="*/ 613 w 627"/>
                <a:gd name="T3" fmla="*/ 56 h 89"/>
                <a:gd name="T4" fmla="*/ 599 w 627"/>
                <a:gd name="T5" fmla="*/ 71 h 89"/>
                <a:gd name="T6" fmla="*/ 0 w 627"/>
                <a:gd name="T7" fmla="*/ 71 h 89"/>
                <a:gd name="T8" fmla="*/ 1 w 627"/>
                <a:gd name="T9" fmla="*/ 89 h 89"/>
                <a:gd name="T10" fmla="*/ 613 w 627"/>
                <a:gd name="T11" fmla="*/ 89 h 89"/>
                <a:gd name="T12" fmla="*/ 627 w 627"/>
                <a:gd name="T13" fmla="*/ 75 h 89"/>
                <a:gd name="T14" fmla="*/ 627 w 627"/>
                <a:gd name="T15" fmla="*/ 15 h 89"/>
                <a:gd name="T16" fmla="*/ 613 w 627"/>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89">
                  <a:moveTo>
                    <a:pt x="613" y="0"/>
                  </a:moveTo>
                  <a:cubicBezTo>
                    <a:pt x="613" y="56"/>
                    <a:pt x="613" y="56"/>
                    <a:pt x="613" y="56"/>
                  </a:cubicBezTo>
                  <a:cubicBezTo>
                    <a:pt x="613" y="64"/>
                    <a:pt x="607" y="71"/>
                    <a:pt x="599" y="71"/>
                  </a:cubicBezTo>
                  <a:cubicBezTo>
                    <a:pt x="0" y="71"/>
                    <a:pt x="0" y="71"/>
                    <a:pt x="0" y="71"/>
                  </a:cubicBezTo>
                  <a:cubicBezTo>
                    <a:pt x="0" y="78"/>
                    <a:pt x="1" y="84"/>
                    <a:pt x="1" y="89"/>
                  </a:cubicBezTo>
                  <a:cubicBezTo>
                    <a:pt x="613" y="89"/>
                    <a:pt x="613" y="89"/>
                    <a:pt x="613" y="89"/>
                  </a:cubicBezTo>
                  <a:cubicBezTo>
                    <a:pt x="621" y="89"/>
                    <a:pt x="627" y="83"/>
                    <a:pt x="627" y="75"/>
                  </a:cubicBezTo>
                  <a:cubicBezTo>
                    <a:pt x="627" y="15"/>
                    <a:pt x="627" y="15"/>
                    <a:pt x="627" y="15"/>
                  </a:cubicBezTo>
                  <a:cubicBezTo>
                    <a:pt x="627" y="7"/>
                    <a:pt x="621" y="1"/>
                    <a:pt x="613" y="0"/>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9" name="Freeform 84"/>
            <p:cNvSpPr>
              <a:spLocks/>
            </p:cNvSpPr>
            <p:nvPr/>
          </p:nvSpPr>
          <p:spPr bwMode="gray">
            <a:xfrm>
              <a:off x="10452400" y="5086670"/>
              <a:ext cx="203200" cy="238125"/>
            </a:xfrm>
            <a:custGeom>
              <a:avLst/>
              <a:gdLst>
                <a:gd name="T0" fmla="*/ 146 w 146"/>
                <a:gd name="T1" fmla="*/ 174 h 174"/>
                <a:gd name="T2" fmla="*/ 146 w 146"/>
                <a:gd name="T3" fmla="*/ 0 h 174"/>
                <a:gd name="T4" fmla="*/ 40 w 146"/>
                <a:gd name="T5" fmla="*/ 0 h 174"/>
                <a:gd name="T6" fmla="*/ 0 w 146"/>
                <a:gd name="T7" fmla="*/ 174 h 174"/>
                <a:gd name="T8" fmla="*/ 146 w 146"/>
                <a:gd name="T9" fmla="*/ 174 h 174"/>
              </a:gdLst>
              <a:ahLst/>
              <a:cxnLst>
                <a:cxn ang="0">
                  <a:pos x="T0" y="T1"/>
                </a:cxn>
                <a:cxn ang="0">
                  <a:pos x="T2" y="T3"/>
                </a:cxn>
                <a:cxn ang="0">
                  <a:pos x="T4" y="T5"/>
                </a:cxn>
                <a:cxn ang="0">
                  <a:pos x="T6" y="T7"/>
                </a:cxn>
                <a:cxn ang="0">
                  <a:pos x="T8" y="T9"/>
                </a:cxn>
              </a:cxnLst>
              <a:rect l="0" t="0" r="r" b="b"/>
              <a:pathLst>
                <a:path w="146" h="174">
                  <a:moveTo>
                    <a:pt x="146" y="174"/>
                  </a:moveTo>
                  <a:cubicBezTo>
                    <a:pt x="146" y="0"/>
                    <a:pt x="146" y="0"/>
                    <a:pt x="146" y="0"/>
                  </a:cubicBezTo>
                  <a:cubicBezTo>
                    <a:pt x="146" y="0"/>
                    <a:pt x="82" y="0"/>
                    <a:pt x="40" y="0"/>
                  </a:cubicBezTo>
                  <a:cubicBezTo>
                    <a:pt x="8" y="38"/>
                    <a:pt x="0" y="119"/>
                    <a:pt x="0" y="174"/>
                  </a:cubicBezTo>
                  <a:lnTo>
                    <a:pt x="146" y="17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0" name="Freeform 85"/>
            <p:cNvSpPr>
              <a:spLocks/>
            </p:cNvSpPr>
            <p:nvPr/>
          </p:nvSpPr>
          <p:spPr bwMode="gray">
            <a:xfrm>
              <a:off x="10452400" y="5086670"/>
              <a:ext cx="203200" cy="238125"/>
            </a:xfrm>
            <a:custGeom>
              <a:avLst/>
              <a:gdLst>
                <a:gd name="T0" fmla="*/ 146 w 146"/>
                <a:gd name="T1" fmla="*/ 174 h 174"/>
                <a:gd name="T2" fmla="*/ 40 w 146"/>
                <a:gd name="T3" fmla="*/ 0 h 174"/>
                <a:gd name="T4" fmla="*/ 0 w 146"/>
                <a:gd name="T5" fmla="*/ 174 h 174"/>
                <a:gd name="T6" fmla="*/ 146 w 146"/>
                <a:gd name="T7" fmla="*/ 174 h 174"/>
              </a:gdLst>
              <a:ahLst/>
              <a:cxnLst>
                <a:cxn ang="0">
                  <a:pos x="T0" y="T1"/>
                </a:cxn>
                <a:cxn ang="0">
                  <a:pos x="T2" y="T3"/>
                </a:cxn>
                <a:cxn ang="0">
                  <a:pos x="T4" y="T5"/>
                </a:cxn>
                <a:cxn ang="0">
                  <a:pos x="T6" y="T7"/>
                </a:cxn>
              </a:cxnLst>
              <a:rect l="0" t="0" r="r" b="b"/>
              <a:pathLst>
                <a:path w="146" h="174">
                  <a:moveTo>
                    <a:pt x="146" y="174"/>
                  </a:moveTo>
                  <a:cubicBezTo>
                    <a:pt x="146" y="174"/>
                    <a:pt x="84" y="73"/>
                    <a:pt x="40" y="0"/>
                  </a:cubicBezTo>
                  <a:cubicBezTo>
                    <a:pt x="8" y="38"/>
                    <a:pt x="0" y="119"/>
                    <a:pt x="0" y="174"/>
                  </a:cubicBezTo>
                  <a:lnTo>
                    <a:pt x="146" y="174"/>
                  </a:ln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1" name="Oval 86"/>
            <p:cNvSpPr>
              <a:spLocks noChangeArrowheads="1"/>
            </p:cNvSpPr>
            <p:nvPr/>
          </p:nvSpPr>
          <p:spPr bwMode="gray">
            <a:xfrm>
              <a:off x="10458750" y="5353370"/>
              <a:ext cx="188913"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2" name="Oval 87"/>
            <p:cNvSpPr>
              <a:spLocks noChangeArrowheads="1"/>
            </p:cNvSpPr>
            <p:nvPr/>
          </p:nvSpPr>
          <p:spPr bwMode="gray">
            <a:xfrm>
              <a:off x="10503200" y="5396233"/>
              <a:ext cx="100013"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3" name="Oval 88"/>
            <p:cNvSpPr>
              <a:spLocks noChangeArrowheads="1"/>
            </p:cNvSpPr>
            <p:nvPr/>
          </p:nvSpPr>
          <p:spPr bwMode="gray">
            <a:xfrm>
              <a:off x="11041362" y="5353370"/>
              <a:ext cx="192088"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4" name="Oval 89"/>
            <p:cNvSpPr>
              <a:spLocks noChangeArrowheads="1"/>
            </p:cNvSpPr>
            <p:nvPr/>
          </p:nvSpPr>
          <p:spPr bwMode="gray">
            <a:xfrm>
              <a:off x="1083975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5" name="Freeform 90"/>
            <p:cNvSpPr>
              <a:spLocks/>
            </p:cNvSpPr>
            <p:nvPr/>
          </p:nvSpPr>
          <p:spPr bwMode="gray">
            <a:xfrm>
              <a:off x="10503200" y="5412108"/>
              <a:ext cx="85725" cy="87312"/>
            </a:xfrm>
            <a:custGeom>
              <a:avLst/>
              <a:gdLst>
                <a:gd name="T0" fmla="*/ 37 w 62"/>
                <a:gd name="T1" fmla="*/ 63 h 63"/>
                <a:gd name="T2" fmla="*/ 62 w 62"/>
                <a:gd name="T3" fmla="*/ 52 h 63"/>
                <a:gd name="T4" fmla="*/ 10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0" y="0"/>
                    <a:pt x="10" y="0"/>
                    <a:pt x="10"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6" name="Freeform 91"/>
            <p:cNvSpPr>
              <a:spLocks/>
            </p:cNvSpPr>
            <p:nvPr/>
          </p:nvSpPr>
          <p:spPr bwMode="gray">
            <a:xfrm>
              <a:off x="10241262" y="5359720"/>
              <a:ext cx="120650" cy="15875"/>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9"/>
                    <a:pt x="0" y="6"/>
                  </a:cubicBezTo>
                  <a:cubicBezTo>
                    <a:pt x="0" y="3"/>
                    <a:pt x="2" y="0"/>
                    <a:pt x="6" y="0"/>
                  </a:cubicBezTo>
                  <a:cubicBezTo>
                    <a:pt x="81" y="0"/>
                    <a:pt x="81" y="0"/>
                    <a:pt x="81" y="0"/>
                  </a:cubicBezTo>
                  <a:cubicBezTo>
                    <a:pt x="84" y="0"/>
                    <a:pt x="87" y="3"/>
                    <a:pt x="87" y="6"/>
                  </a:cubicBezTo>
                  <a:cubicBezTo>
                    <a:pt x="87" y="9"/>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7" name="Freeform 92"/>
            <p:cNvSpPr>
              <a:spLocks/>
            </p:cNvSpPr>
            <p:nvPr/>
          </p:nvSpPr>
          <p:spPr bwMode="gray">
            <a:xfrm>
              <a:off x="10241262" y="5396233"/>
              <a:ext cx="120650" cy="17462"/>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10"/>
                    <a:pt x="0" y="6"/>
                  </a:cubicBezTo>
                  <a:cubicBezTo>
                    <a:pt x="0" y="3"/>
                    <a:pt x="2" y="0"/>
                    <a:pt x="6" y="0"/>
                  </a:cubicBezTo>
                  <a:cubicBezTo>
                    <a:pt x="81" y="0"/>
                    <a:pt x="81" y="0"/>
                    <a:pt x="81" y="0"/>
                  </a:cubicBezTo>
                  <a:cubicBezTo>
                    <a:pt x="84" y="0"/>
                    <a:pt x="87" y="3"/>
                    <a:pt x="87" y="6"/>
                  </a:cubicBezTo>
                  <a:cubicBezTo>
                    <a:pt x="87" y="10"/>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8" name="Freeform 93"/>
            <p:cNvSpPr>
              <a:spLocks/>
            </p:cNvSpPr>
            <p:nvPr/>
          </p:nvSpPr>
          <p:spPr bwMode="gray">
            <a:xfrm>
              <a:off x="10209512" y="5086670"/>
              <a:ext cx="227013" cy="239712"/>
            </a:xfrm>
            <a:custGeom>
              <a:avLst/>
              <a:gdLst>
                <a:gd name="T0" fmla="*/ 31 w 164"/>
                <a:gd name="T1" fmla="*/ 0 h 175"/>
                <a:gd name="T2" fmla="*/ 0 w 164"/>
                <a:gd name="T3" fmla="*/ 175 h 175"/>
                <a:gd name="T4" fmla="*/ 133 w 164"/>
                <a:gd name="T5" fmla="*/ 175 h 175"/>
                <a:gd name="T6" fmla="*/ 164 w 164"/>
                <a:gd name="T7" fmla="*/ 0 h 175"/>
                <a:gd name="T8" fmla="*/ 31 w 164"/>
                <a:gd name="T9" fmla="*/ 0 h 175"/>
              </a:gdLst>
              <a:ahLst/>
              <a:cxnLst>
                <a:cxn ang="0">
                  <a:pos x="T0" y="T1"/>
                </a:cxn>
                <a:cxn ang="0">
                  <a:pos x="T2" y="T3"/>
                </a:cxn>
                <a:cxn ang="0">
                  <a:pos x="T4" y="T5"/>
                </a:cxn>
                <a:cxn ang="0">
                  <a:pos x="T6" y="T7"/>
                </a:cxn>
                <a:cxn ang="0">
                  <a:pos x="T8" y="T9"/>
                </a:cxn>
              </a:cxnLst>
              <a:rect l="0" t="0" r="r" b="b"/>
              <a:pathLst>
                <a:path w="164" h="175">
                  <a:moveTo>
                    <a:pt x="31" y="0"/>
                  </a:moveTo>
                  <a:cubicBezTo>
                    <a:pt x="9" y="49"/>
                    <a:pt x="1" y="119"/>
                    <a:pt x="0" y="175"/>
                  </a:cubicBezTo>
                  <a:cubicBezTo>
                    <a:pt x="133" y="175"/>
                    <a:pt x="133" y="175"/>
                    <a:pt x="133" y="175"/>
                  </a:cubicBezTo>
                  <a:cubicBezTo>
                    <a:pt x="134" y="119"/>
                    <a:pt x="142" y="49"/>
                    <a:pt x="164" y="0"/>
                  </a:cubicBezTo>
                  <a:lnTo>
                    <a:pt x="31"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9" name="Freeform 94"/>
            <p:cNvSpPr>
              <a:spLocks/>
            </p:cNvSpPr>
            <p:nvPr/>
          </p:nvSpPr>
          <p:spPr bwMode="gray">
            <a:xfrm>
              <a:off x="10209512" y="5086670"/>
              <a:ext cx="185738" cy="239712"/>
            </a:xfrm>
            <a:custGeom>
              <a:avLst/>
              <a:gdLst>
                <a:gd name="T0" fmla="*/ 31 w 134"/>
                <a:gd name="T1" fmla="*/ 0 h 175"/>
                <a:gd name="T2" fmla="*/ 0 w 134"/>
                <a:gd name="T3" fmla="*/ 175 h 175"/>
                <a:gd name="T4" fmla="*/ 133 w 134"/>
                <a:gd name="T5" fmla="*/ 175 h 175"/>
                <a:gd name="T6" fmla="*/ 31 w 134"/>
                <a:gd name="T7" fmla="*/ 0 h 175"/>
              </a:gdLst>
              <a:ahLst/>
              <a:cxnLst>
                <a:cxn ang="0">
                  <a:pos x="T0" y="T1"/>
                </a:cxn>
                <a:cxn ang="0">
                  <a:pos x="T2" y="T3"/>
                </a:cxn>
                <a:cxn ang="0">
                  <a:pos x="T4" y="T5"/>
                </a:cxn>
                <a:cxn ang="0">
                  <a:pos x="T6" y="T7"/>
                </a:cxn>
              </a:cxnLst>
              <a:rect l="0" t="0" r="r" b="b"/>
              <a:pathLst>
                <a:path w="134" h="175">
                  <a:moveTo>
                    <a:pt x="31" y="0"/>
                  </a:moveTo>
                  <a:cubicBezTo>
                    <a:pt x="9" y="49"/>
                    <a:pt x="1" y="119"/>
                    <a:pt x="0" y="175"/>
                  </a:cubicBezTo>
                  <a:cubicBezTo>
                    <a:pt x="133" y="175"/>
                    <a:pt x="133" y="175"/>
                    <a:pt x="133" y="175"/>
                  </a:cubicBezTo>
                  <a:cubicBezTo>
                    <a:pt x="134" y="119"/>
                    <a:pt x="31" y="0"/>
                    <a:pt x="31" y="0"/>
                  </a:cubicBez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0" name="Freeform 95"/>
            <p:cNvSpPr>
              <a:spLocks noEditPoints="1"/>
            </p:cNvSpPr>
            <p:nvPr/>
          </p:nvSpPr>
          <p:spPr bwMode="gray">
            <a:xfrm>
              <a:off x="9257012" y="4496120"/>
              <a:ext cx="280988" cy="279400"/>
            </a:xfrm>
            <a:custGeom>
              <a:avLst/>
              <a:gdLst>
                <a:gd name="T0" fmla="*/ 203 w 203"/>
                <a:gd name="T1" fmla="*/ 93 h 203"/>
                <a:gd name="T2" fmla="*/ 187 w 203"/>
                <a:gd name="T3" fmla="*/ 77 h 203"/>
                <a:gd name="T4" fmla="*/ 192 w 203"/>
                <a:gd name="T5" fmla="*/ 54 h 203"/>
                <a:gd name="T6" fmla="*/ 170 w 203"/>
                <a:gd name="T7" fmla="*/ 46 h 203"/>
                <a:gd name="T8" fmla="*/ 167 w 203"/>
                <a:gd name="T9" fmla="*/ 23 h 203"/>
                <a:gd name="T10" fmla="*/ 144 w 203"/>
                <a:gd name="T11" fmla="*/ 25 h 203"/>
                <a:gd name="T12" fmla="*/ 132 w 203"/>
                <a:gd name="T13" fmla="*/ 4 h 203"/>
                <a:gd name="T14" fmla="*/ 111 w 203"/>
                <a:gd name="T15" fmla="*/ 15 h 203"/>
                <a:gd name="T16" fmla="*/ 92 w 203"/>
                <a:gd name="T17" fmla="*/ 0 h 203"/>
                <a:gd name="T18" fmla="*/ 77 w 203"/>
                <a:gd name="T19" fmla="*/ 18 h 203"/>
                <a:gd name="T20" fmla="*/ 54 w 203"/>
                <a:gd name="T21" fmla="*/ 11 h 203"/>
                <a:gd name="T22" fmla="*/ 47 w 203"/>
                <a:gd name="T23" fmla="*/ 33 h 203"/>
                <a:gd name="T24" fmla="*/ 23 w 203"/>
                <a:gd name="T25" fmla="*/ 36 h 203"/>
                <a:gd name="T26" fmla="*/ 24 w 203"/>
                <a:gd name="T27" fmla="*/ 59 h 203"/>
                <a:gd name="T28" fmla="*/ 4 w 203"/>
                <a:gd name="T29" fmla="*/ 71 h 203"/>
                <a:gd name="T30" fmla="*/ 14 w 203"/>
                <a:gd name="T31" fmla="*/ 93 h 203"/>
                <a:gd name="T32" fmla="*/ 0 w 203"/>
                <a:gd name="T33" fmla="*/ 112 h 203"/>
                <a:gd name="T34" fmla="*/ 16 w 203"/>
                <a:gd name="T35" fmla="*/ 127 h 203"/>
                <a:gd name="T36" fmla="*/ 11 w 203"/>
                <a:gd name="T37" fmla="*/ 149 h 203"/>
                <a:gd name="T38" fmla="*/ 32 w 203"/>
                <a:gd name="T39" fmla="*/ 158 h 203"/>
                <a:gd name="T40" fmla="*/ 36 w 203"/>
                <a:gd name="T41" fmla="*/ 180 h 203"/>
                <a:gd name="T42" fmla="*/ 59 w 203"/>
                <a:gd name="T43" fmla="*/ 180 h 203"/>
                <a:gd name="T44" fmla="*/ 71 w 203"/>
                <a:gd name="T45" fmla="*/ 199 h 203"/>
                <a:gd name="T46" fmla="*/ 92 w 203"/>
                <a:gd name="T47" fmla="*/ 191 h 203"/>
                <a:gd name="T48" fmla="*/ 111 w 203"/>
                <a:gd name="T49" fmla="*/ 203 h 203"/>
                <a:gd name="T50" fmla="*/ 127 w 203"/>
                <a:gd name="T51" fmla="*/ 188 h 203"/>
                <a:gd name="T52" fmla="*/ 149 w 203"/>
                <a:gd name="T53" fmla="*/ 192 h 203"/>
                <a:gd name="T54" fmla="*/ 158 w 203"/>
                <a:gd name="T55" fmla="*/ 171 h 203"/>
                <a:gd name="T56" fmla="*/ 180 w 203"/>
                <a:gd name="T57" fmla="*/ 167 h 203"/>
                <a:gd name="T58" fmla="*/ 180 w 203"/>
                <a:gd name="T59" fmla="*/ 144 h 203"/>
                <a:gd name="T60" fmla="*/ 199 w 203"/>
                <a:gd name="T61" fmla="*/ 132 h 203"/>
                <a:gd name="T62" fmla="*/ 190 w 203"/>
                <a:gd name="T63" fmla="*/ 112 h 203"/>
                <a:gd name="T64" fmla="*/ 57 w 203"/>
                <a:gd name="T65" fmla="*/ 58 h 203"/>
                <a:gd name="T66" fmla="*/ 93 w 203"/>
                <a:gd name="T67" fmla="*/ 73 h 203"/>
                <a:gd name="T68" fmla="*/ 39 w 203"/>
                <a:gd name="T69" fmla="*/ 95 h 203"/>
                <a:gd name="T70" fmla="*/ 93 w 203"/>
                <a:gd name="T71" fmla="*/ 166 h 203"/>
                <a:gd name="T72" fmla="*/ 39 w 203"/>
                <a:gd name="T73" fmla="*/ 111 h 203"/>
                <a:gd name="T74" fmla="*/ 93 w 203"/>
                <a:gd name="T75" fmla="*/ 133 h 203"/>
                <a:gd name="T76" fmla="*/ 89 w 203"/>
                <a:gd name="T77" fmla="*/ 102 h 203"/>
                <a:gd name="T78" fmla="*/ 114 w 203"/>
                <a:gd name="T79" fmla="*/ 102 h 203"/>
                <a:gd name="T80" fmla="*/ 89 w 203"/>
                <a:gd name="T81" fmla="*/ 102 h 203"/>
                <a:gd name="T82" fmla="*/ 110 w 203"/>
                <a:gd name="T83" fmla="*/ 166 h 203"/>
                <a:gd name="T84" fmla="*/ 124 w 203"/>
                <a:gd name="T85" fmla="*/ 125 h 203"/>
                <a:gd name="T86" fmla="*/ 165 w 203"/>
                <a:gd name="T87" fmla="*/ 111 h 203"/>
                <a:gd name="T88" fmla="*/ 132 w 203"/>
                <a:gd name="T89" fmla="*/ 95 h 203"/>
                <a:gd name="T90" fmla="*/ 110 w 203"/>
                <a:gd name="T91" fmla="*/ 40 h 203"/>
                <a:gd name="T92" fmla="*/ 165 w 203"/>
                <a:gd name="T93" fmla="*/ 9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3" h="203">
                  <a:moveTo>
                    <a:pt x="203" y="112"/>
                  </a:moveTo>
                  <a:cubicBezTo>
                    <a:pt x="203" y="93"/>
                    <a:pt x="203" y="93"/>
                    <a:pt x="203" y="93"/>
                  </a:cubicBezTo>
                  <a:cubicBezTo>
                    <a:pt x="190" y="93"/>
                    <a:pt x="190" y="93"/>
                    <a:pt x="190" y="93"/>
                  </a:cubicBezTo>
                  <a:cubicBezTo>
                    <a:pt x="189" y="88"/>
                    <a:pt x="188" y="82"/>
                    <a:pt x="187" y="77"/>
                  </a:cubicBezTo>
                  <a:cubicBezTo>
                    <a:pt x="199" y="72"/>
                    <a:pt x="199" y="72"/>
                    <a:pt x="199" y="72"/>
                  </a:cubicBezTo>
                  <a:cubicBezTo>
                    <a:pt x="192" y="54"/>
                    <a:pt x="192" y="54"/>
                    <a:pt x="192" y="54"/>
                  </a:cubicBezTo>
                  <a:cubicBezTo>
                    <a:pt x="179" y="60"/>
                    <a:pt x="179" y="60"/>
                    <a:pt x="179" y="60"/>
                  </a:cubicBezTo>
                  <a:cubicBezTo>
                    <a:pt x="177" y="55"/>
                    <a:pt x="174" y="51"/>
                    <a:pt x="170" y="46"/>
                  </a:cubicBezTo>
                  <a:cubicBezTo>
                    <a:pt x="180" y="36"/>
                    <a:pt x="180" y="36"/>
                    <a:pt x="180" y="36"/>
                  </a:cubicBezTo>
                  <a:cubicBezTo>
                    <a:pt x="167" y="23"/>
                    <a:pt x="167" y="23"/>
                    <a:pt x="167" y="23"/>
                  </a:cubicBezTo>
                  <a:cubicBezTo>
                    <a:pt x="157" y="33"/>
                    <a:pt x="157" y="33"/>
                    <a:pt x="157" y="33"/>
                  </a:cubicBezTo>
                  <a:cubicBezTo>
                    <a:pt x="153" y="30"/>
                    <a:pt x="148" y="27"/>
                    <a:pt x="144" y="25"/>
                  </a:cubicBezTo>
                  <a:cubicBezTo>
                    <a:pt x="149" y="11"/>
                    <a:pt x="149" y="11"/>
                    <a:pt x="149" y="11"/>
                  </a:cubicBezTo>
                  <a:cubicBezTo>
                    <a:pt x="132" y="4"/>
                    <a:pt x="132" y="4"/>
                    <a:pt x="132" y="4"/>
                  </a:cubicBezTo>
                  <a:cubicBezTo>
                    <a:pt x="127" y="18"/>
                    <a:pt x="127" y="18"/>
                    <a:pt x="127" y="18"/>
                  </a:cubicBezTo>
                  <a:cubicBezTo>
                    <a:pt x="122" y="16"/>
                    <a:pt x="116" y="15"/>
                    <a:pt x="111" y="15"/>
                  </a:cubicBezTo>
                  <a:cubicBezTo>
                    <a:pt x="111" y="0"/>
                    <a:pt x="111" y="0"/>
                    <a:pt x="111" y="0"/>
                  </a:cubicBezTo>
                  <a:cubicBezTo>
                    <a:pt x="92" y="0"/>
                    <a:pt x="92" y="0"/>
                    <a:pt x="92" y="0"/>
                  </a:cubicBezTo>
                  <a:cubicBezTo>
                    <a:pt x="92" y="15"/>
                    <a:pt x="92" y="15"/>
                    <a:pt x="92" y="15"/>
                  </a:cubicBezTo>
                  <a:cubicBezTo>
                    <a:pt x="87" y="15"/>
                    <a:pt x="82" y="16"/>
                    <a:pt x="77" y="18"/>
                  </a:cubicBezTo>
                  <a:cubicBezTo>
                    <a:pt x="72" y="4"/>
                    <a:pt x="72" y="4"/>
                    <a:pt x="72" y="4"/>
                  </a:cubicBezTo>
                  <a:cubicBezTo>
                    <a:pt x="54" y="11"/>
                    <a:pt x="54" y="11"/>
                    <a:pt x="54" y="11"/>
                  </a:cubicBezTo>
                  <a:cubicBezTo>
                    <a:pt x="60" y="25"/>
                    <a:pt x="60" y="25"/>
                    <a:pt x="60" y="25"/>
                  </a:cubicBezTo>
                  <a:cubicBezTo>
                    <a:pt x="55" y="27"/>
                    <a:pt x="51" y="30"/>
                    <a:pt x="47" y="33"/>
                  </a:cubicBezTo>
                  <a:cubicBezTo>
                    <a:pt x="36" y="23"/>
                    <a:pt x="36" y="23"/>
                    <a:pt x="36" y="23"/>
                  </a:cubicBezTo>
                  <a:cubicBezTo>
                    <a:pt x="23" y="36"/>
                    <a:pt x="23" y="36"/>
                    <a:pt x="23" y="36"/>
                  </a:cubicBezTo>
                  <a:cubicBezTo>
                    <a:pt x="33" y="46"/>
                    <a:pt x="33" y="46"/>
                    <a:pt x="33" y="46"/>
                  </a:cubicBezTo>
                  <a:cubicBezTo>
                    <a:pt x="30" y="51"/>
                    <a:pt x="27" y="55"/>
                    <a:pt x="24" y="59"/>
                  </a:cubicBezTo>
                  <a:cubicBezTo>
                    <a:pt x="11" y="54"/>
                    <a:pt x="11" y="54"/>
                    <a:pt x="11" y="54"/>
                  </a:cubicBezTo>
                  <a:cubicBezTo>
                    <a:pt x="4" y="71"/>
                    <a:pt x="4" y="71"/>
                    <a:pt x="4" y="71"/>
                  </a:cubicBezTo>
                  <a:cubicBezTo>
                    <a:pt x="17" y="77"/>
                    <a:pt x="17" y="77"/>
                    <a:pt x="17" y="77"/>
                  </a:cubicBezTo>
                  <a:cubicBezTo>
                    <a:pt x="15" y="82"/>
                    <a:pt x="14" y="88"/>
                    <a:pt x="14" y="93"/>
                  </a:cubicBezTo>
                  <a:cubicBezTo>
                    <a:pt x="0" y="93"/>
                    <a:pt x="0" y="93"/>
                    <a:pt x="0" y="93"/>
                  </a:cubicBezTo>
                  <a:cubicBezTo>
                    <a:pt x="0" y="112"/>
                    <a:pt x="0" y="112"/>
                    <a:pt x="0" y="112"/>
                  </a:cubicBezTo>
                  <a:cubicBezTo>
                    <a:pt x="14" y="112"/>
                    <a:pt x="14" y="112"/>
                    <a:pt x="14" y="112"/>
                  </a:cubicBezTo>
                  <a:cubicBezTo>
                    <a:pt x="14" y="117"/>
                    <a:pt x="15" y="122"/>
                    <a:pt x="16" y="127"/>
                  </a:cubicBezTo>
                  <a:cubicBezTo>
                    <a:pt x="4" y="132"/>
                    <a:pt x="4" y="132"/>
                    <a:pt x="4" y="132"/>
                  </a:cubicBezTo>
                  <a:cubicBezTo>
                    <a:pt x="11" y="149"/>
                    <a:pt x="11" y="149"/>
                    <a:pt x="11" y="149"/>
                  </a:cubicBezTo>
                  <a:cubicBezTo>
                    <a:pt x="23" y="144"/>
                    <a:pt x="23" y="144"/>
                    <a:pt x="23" y="144"/>
                  </a:cubicBezTo>
                  <a:cubicBezTo>
                    <a:pt x="26" y="149"/>
                    <a:pt x="29" y="154"/>
                    <a:pt x="32" y="158"/>
                  </a:cubicBezTo>
                  <a:cubicBezTo>
                    <a:pt x="23" y="167"/>
                    <a:pt x="23" y="167"/>
                    <a:pt x="23" y="167"/>
                  </a:cubicBezTo>
                  <a:cubicBezTo>
                    <a:pt x="36" y="180"/>
                    <a:pt x="36" y="180"/>
                    <a:pt x="36" y="180"/>
                  </a:cubicBezTo>
                  <a:cubicBezTo>
                    <a:pt x="45" y="171"/>
                    <a:pt x="45" y="171"/>
                    <a:pt x="45" y="171"/>
                  </a:cubicBezTo>
                  <a:cubicBezTo>
                    <a:pt x="50" y="175"/>
                    <a:pt x="54" y="178"/>
                    <a:pt x="59" y="180"/>
                  </a:cubicBezTo>
                  <a:cubicBezTo>
                    <a:pt x="54" y="192"/>
                    <a:pt x="54" y="192"/>
                    <a:pt x="54" y="192"/>
                  </a:cubicBezTo>
                  <a:cubicBezTo>
                    <a:pt x="71" y="199"/>
                    <a:pt x="71" y="199"/>
                    <a:pt x="71" y="199"/>
                  </a:cubicBezTo>
                  <a:cubicBezTo>
                    <a:pt x="76" y="188"/>
                    <a:pt x="76" y="188"/>
                    <a:pt x="76" y="188"/>
                  </a:cubicBezTo>
                  <a:cubicBezTo>
                    <a:pt x="81" y="189"/>
                    <a:pt x="87" y="190"/>
                    <a:pt x="92" y="191"/>
                  </a:cubicBezTo>
                  <a:cubicBezTo>
                    <a:pt x="92" y="203"/>
                    <a:pt x="92" y="203"/>
                    <a:pt x="92" y="203"/>
                  </a:cubicBezTo>
                  <a:cubicBezTo>
                    <a:pt x="111" y="203"/>
                    <a:pt x="111" y="203"/>
                    <a:pt x="111" y="203"/>
                  </a:cubicBezTo>
                  <a:cubicBezTo>
                    <a:pt x="111" y="191"/>
                    <a:pt x="111" y="191"/>
                    <a:pt x="111" y="191"/>
                  </a:cubicBezTo>
                  <a:cubicBezTo>
                    <a:pt x="117" y="190"/>
                    <a:pt x="122" y="189"/>
                    <a:pt x="127" y="188"/>
                  </a:cubicBezTo>
                  <a:cubicBezTo>
                    <a:pt x="132" y="199"/>
                    <a:pt x="132" y="199"/>
                    <a:pt x="132" y="199"/>
                  </a:cubicBezTo>
                  <a:cubicBezTo>
                    <a:pt x="149" y="192"/>
                    <a:pt x="149" y="192"/>
                    <a:pt x="149" y="192"/>
                  </a:cubicBezTo>
                  <a:cubicBezTo>
                    <a:pt x="144" y="181"/>
                    <a:pt x="144" y="181"/>
                    <a:pt x="144" y="181"/>
                  </a:cubicBezTo>
                  <a:cubicBezTo>
                    <a:pt x="149" y="178"/>
                    <a:pt x="154" y="175"/>
                    <a:pt x="158" y="171"/>
                  </a:cubicBezTo>
                  <a:cubicBezTo>
                    <a:pt x="167" y="180"/>
                    <a:pt x="167" y="180"/>
                    <a:pt x="167" y="180"/>
                  </a:cubicBezTo>
                  <a:cubicBezTo>
                    <a:pt x="180" y="167"/>
                    <a:pt x="180" y="167"/>
                    <a:pt x="180" y="167"/>
                  </a:cubicBezTo>
                  <a:cubicBezTo>
                    <a:pt x="171" y="158"/>
                    <a:pt x="171" y="158"/>
                    <a:pt x="171" y="158"/>
                  </a:cubicBezTo>
                  <a:cubicBezTo>
                    <a:pt x="175" y="154"/>
                    <a:pt x="178" y="149"/>
                    <a:pt x="180" y="144"/>
                  </a:cubicBezTo>
                  <a:cubicBezTo>
                    <a:pt x="192" y="149"/>
                    <a:pt x="192" y="149"/>
                    <a:pt x="192" y="149"/>
                  </a:cubicBezTo>
                  <a:cubicBezTo>
                    <a:pt x="199" y="132"/>
                    <a:pt x="199" y="132"/>
                    <a:pt x="199" y="132"/>
                  </a:cubicBezTo>
                  <a:cubicBezTo>
                    <a:pt x="187" y="127"/>
                    <a:pt x="187" y="127"/>
                    <a:pt x="187" y="127"/>
                  </a:cubicBezTo>
                  <a:cubicBezTo>
                    <a:pt x="188" y="122"/>
                    <a:pt x="189" y="117"/>
                    <a:pt x="190" y="112"/>
                  </a:cubicBezTo>
                  <a:lnTo>
                    <a:pt x="203" y="112"/>
                  </a:lnTo>
                  <a:close/>
                  <a:moveTo>
                    <a:pt x="57" y="58"/>
                  </a:moveTo>
                  <a:cubicBezTo>
                    <a:pt x="67" y="48"/>
                    <a:pt x="80" y="41"/>
                    <a:pt x="93" y="40"/>
                  </a:cubicBezTo>
                  <a:cubicBezTo>
                    <a:pt x="93" y="73"/>
                    <a:pt x="93" y="73"/>
                    <a:pt x="93" y="73"/>
                  </a:cubicBezTo>
                  <a:cubicBezTo>
                    <a:pt x="83" y="76"/>
                    <a:pt x="75" y="84"/>
                    <a:pt x="72" y="95"/>
                  </a:cubicBezTo>
                  <a:cubicBezTo>
                    <a:pt x="39" y="95"/>
                    <a:pt x="39" y="95"/>
                    <a:pt x="39" y="95"/>
                  </a:cubicBezTo>
                  <a:cubicBezTo>
                    <a:pt x="40" y="81"/>
                    <a:pt x="47" y="68"/>
                    <a:pt x="57" y="58"/>
                  </a:cubicBezTo>
                  <a:close/>
                  <a:moveTo>
                    <a:pt x="93" y="166"/>
                  </a:moveTo>
                  <a:cubicBezTo>
                    <a:pt x="80" y="164"/>
                    <a:pt x="67" y="158"/>
                    <a:pt x="57" y="148"/>
                  </a:cubicBezTo>
                  <a:cubicBezTo>
                    <a:pt x="47" y="138"/>
                    <a:pt x="40" y="125"/>
                    <a:pt x="39" y="111"/>
                  </a:cubicBezTo>
                  <a:cubicBezTo>
                    <a:pt x="72" y="111"/>
                    <a:pt x="72" y="111"/>
                    <a:pt x="72" y="111"/>
                  </a:cubicBezTo>
                  <a:cubicBezTo>
                    <a:pt x="75" y="122"/>
                    <a:pt x="83" y="130"/>
                    <a:pt x="93" y="133"/>
                  </a:cubicBezTo>
                  <a:lnTo>
                    <a:pt x="93" y="166"/>
                  </a:lnTo>
                  <a:close/>
                  <a:moveTo>
                    <a:pt x="89" y="102"/>
                  </a:moveTo>
                  <a:cubicBezTo>
                    <a:pt x="89" y="95"/>
                    <a:pt x="95" y="89"/>
                    <a:pt x="102" y="89"/>
                  </a:cubicBezTo>
                  <a:cubicBezTo>
                    <a:pt x="109" y="89"/>
                    <a:pt x="114" y="95"/>
                    <a:pt x="114" y="102"/>
                  </a:cubicBezTo>
                  <a:cubicBezTo>
                    <a:pt x="114" y="109"/>
                    <a:pt x="109" y="114"/>
                    <a:pt x="102" y="114"/>
                  </a:cubicBezTo>
                  <a:cubicBezTo>
                    <a:pt x="95" y="114"/>
                    <a:pt x="89" y="109"/>
                    <a:pt x="89" y="102"/>
                  </a:cubicBezTo>
                  <a:close/>
                  <a:moveTo>
                    <a:pt x="147" y="148"/>
                  </a:moveTo>
                  <a:cubicBezTo>
                    <a:pt x="137" y="158"/>
                    <a:pt x="124" y="164"/>
                    <a:pt x="110" y="166"/>
                  </a:cubicBezTo>
                  <a:cubicBezTo>
                    <a:pt x="110" y="133"/>
                    <a:pt x="110" y="133"/>
                    <a:pt x="110" y="133"/>
                  </a:cubicBezTo>
                  <a:cubicBezTo>
                    <a:pt x="115" y="131"/>
                    <a:pt x="120" y="129"/>
                    <a:pt x="124" y="125"/>
                  </a:cubicBezTo>
                  <a:cubicBezTo>
                    <a:pt x="128" y="121"/>
                    <a:pt x="130" y="116"/>
                    <a:pt x="132" y="111"/>
                  </a:cubicBezTo>
                  <a:cubicBezTo>
                    <a:pt x="165" y="111"/>
                    <a:pt x="165" y="111"/>
                    <a:pt x="165" y="111"/>
                  </a:cubicBezTo>
                  <a:cubicBezTo>
                    <a:pt x="163" y="125"/>
                    <a:pt x="157" y="138"/>
                    <a:pt x="147" y="148"/>
                  </a:cubicBezTo>
                  <a:close/>
                  <a:moveTo>
                    <a:pt x="132" y="95"/>
                  </a:moveTo>
                  <a:cubicBezTo>
                    <a:pt x="129" y="84"/>
                    <a:pt x="121" y="76"/>
                    <a:pt x="110" y="73"/>
                  </a:cubicBezTo>
                  <a:cubicBezTo>
                    <a:pt x="110" y="40"/>
                    <a:pt x="110" y="40"/>
                    <a:pt x="110" y="40"/>
                  </a:cubicBezTo>
                  <a:cubicBezTo>
                    <a:pt x="124" y="41"/>
                    <a:pt x="137" y="48"/>
                    <a:pt x="147" y="58"/>
                  </a:cubicBezTo>
                  <a:cubicBezTo>
                    <a:pt x="157" y="68"/>
                    <a:pt x="163" y="81"/>
                    <a:pt x="165" y="95"/>
                  </a:cubicBezTo>
                  <a:lnTo>
                    <a:pt x="132" y="95"/>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1" name="Freeform 96"/>
            <p:cNvSpPr>
              <a:spLocks noEditPoints="1"/>
            </p:cNvSpPr>
            <p:nvPr/>
          </p:nvSpPr>
          <p:spPr bwMode="gray">
            <a:xfrm>
              <a:off x="9109375" y="4723133"/>
              <a:ext cx="254000" cy="254000"/>
            </a:xfrm>
            <a:custGeom>
              <a:avLst/>
              <a:gdLst>
                <a:gd name="T0" fmla="*/ 184 w 184"/>
                <a:gd name="T1" fmla="*/ 112 h 185"/>
                <a:gd name="T2" fmla="*/ 161 w 184"/>
                <a:gd name="T3" fmla="*/ 89 h 185"/>
                <a:gd name="T4" fmla="*/ 181 w 184"/>
                <a:gd name="T5" fmla="*/ 63 h 185"/>
                <a:gd name="T6" fmla="*/ 150 w 184"/>
                <a:gd name="T7" fmla="*/ 55 h 185"/>
                <a:gd name="T8" fmla="*/ 155 w 184"/>
                <a:gd name="T9" fmla="*/ 22 h 185"/>
                <a:gd name="T10" fmla="*/ 123 w 184"/>
                <a:gd name="T11" fmla="*/ 31 h 185"/>
                <a:gd name="T12" fmla="*/ 111 w 184"/>
                <a:gd name="T13" fmla="*/ 0 h 185"/>
                <a:gd name="T14" fmla="*/ 88 w 184"/>
                <a:gd name="T15" fmla="*/ 23 h 185"/>
                <a:gd name="T16" fmla="*/ 63 w 184"/>
                <a:gd name="T17" fmla="*/ 3 h 185"/>
                <a:gd name="T18" fmla="*/ 54 w 184"/>
                <a:gd name="T19" fmla="*/ 34 h 185"/>
                <a:gd name="T20" fmla="*/ 22 w 184"/>
                <a:gd name="T21" fmla="*/ 29 h 185"/>
                <a:gd name="T22" fmla="*/ 30 w 184"/>
                <a:gd name="T23" fmla="*/ 61 h 185"/>
                <a:gd name="T24" fmla="*/ 0 w 184"/>
                <a:gd name="T25" fmla="*/ 73 h 185"/>
                <a:gd name="T26" fmla="*/ 23 w 184"/>
                <a:gd name="T27" fmla="*/ 96 h 185"/>
                <a:gd name="T28" fmla="*/ 2 w 184"/>
                <a:gd name="T29" fmla="*/ 121 h 185"/>
                <a:gd name="T30" fmla="*/ 34 w 184"/>
                <a:gd name="T31" fmla="*/ 130 h 185"/>
                <a:gd name="T32" fmla="*/ 29 w 184"/>
                <a:gd name="T33" fmla="*/ 162 h 185"/>
                <a:gd name="T34" fmla="*/ 60 w 184"/>
                <a:gd name="T35" fmla="*/ 154 h 185"/>
                <a:gd name="T36" fmla="*/ 72 w 184"/>
                <a:gd name="T37" fmla="*/ 185 h 185"/>
                <a:gd name="T38" fmla="*/ 95 w 184"/>
                <a:gd name="T39" fmla="*/ 161 h 185"/>
                <a:gd name="T40" fmla="*/ 121 w 184"/>
                <a:gd name="T41" fmla="*/ 182 h 185"/>
                <a:gd name="T42" fmla="*/ 129 w 184"/>
                <a:gd name="T43" fmla="*/ 150 h 185"/>
                <a:gd name="T44" fmla="*/ 162 w 184"/>
                <a:gd name="T45" fmla="*/ 156 h 185"/>
                <a:gd name="T46" fmla="*/ 153 w 184"/>
                <a:gd name="T47" fmla="*/ 124 h 185"/>
                <a:gd name="T48" fmla="*/ 184 w 184"/>
                <a:gd name="T49" fmla="*/ 112 h 185"/>
                <a:gd name="T50" fmla="*/ 92 w 184"/>
                <a:gd name="T51" fmla="*/ 115 h 185"/>
                <a:gd name="T52" fmla="*/ 69 w 184"/>
                <a:gd name="T53" fmla="*/ 92 h 185"/>
                <a:gd name="T54" fmla="*/ 92 w 184"/>
                <a:gd name="T55" fmla="*/ 70 h 185"/>
                <a:gd name="T56" fmla="*/ 114 w 184"/>
                <a:gd name="T57" fmla="*/ 92 h 185"/>
                <a:gd name="T58" fmla="*/ 92 w 184"/>
                <a:gd name="T59" fmla="*/ 1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4" h="185">
                  <a:moveTo>
                    <a:pt x="184" y="112"/>
                  </a:moveTo>
                  <a:cubicBezTo>
                    <a:pt x="161" y="89"/>
                    <a:pt x="161" y="89"/>
                    <a:pt x="161" y="89"/>
                  </a:cubicBezTo>
                  <a:cubicBezTo>
                    <a:pt x="181" y="63"/>
                    <a:pt x="181" y="63"/>
                    <a:pt x="181" y="63"/>
                  </a:cubicBezTo>
                  <a:cubicBezTo>
                    <a:pt x="150" y="55"/>
                    <a:pt x="150" y="55"/>
                    <a:pt x="150" y="55"/>
                  </a:cubicBezTo>
                  <a:cubicBezTo>
                    <a:pt x="155" y="22"/>
                    <a:pt x="155" y="22"/>
                    <a:pt x="155" y="22"/>
                  </a:cubicBezTo>
                  <a:cubicBezTo>
                    <a:pt x="123" y="31"/>
                    <a:pt x="123" y="31"/>
                    <a:pt x="123" y="31"/>
                  </a:cubicBezTo>
                  <a:cubicBezTo>
                    <a:pt x="111" y="0"/>
                    <a:pt x="111" y="0"/>
                    <a:pt x="111" y="0"/>
                  </a:cubicBezTo>
                  <a:cubicBezTo>
                    <a:pt x="88" y="23"/>
                    <a:pt x="88" y="23"/>
                    <a:pt x="88" y="23"/>
                  </a:cubicBezTo>
                  <a:cubicBezTo>
                    <a:pt x="63" y="3"/>
                    <a:pt x="63" y="3"/>
                    <a:pt x="63" y="3"/>
                  </a:cubicBezTo>
                  <a:cubicBezTo>
                    <a:pt x="54" y="34"/>
                    <a:pt x="54" y="34"/>
                    <a:pt x="54" y="34"/>
                  </a:cubicBezTo>
                  <a:cubicBezTo>
                    <a:pt x="22" y="29"/>
                    <a:pt x="22" y="29"/>
                    <a:pt x="22" y="29"/>
                  </a:cubicBezTo>
                  <a:cubicBezTo>
                    <a:pt x="30" y="61"/>
                    <a:pt x="30" y="61"/>
                    <a:pt x="30" y="61"/>
                  </a:cubicBezTo>
                  <a:cubicBezTo>
                    <a:pt x="0" y="73"/>
                    <a:pt x="0" y="73"/>
                    <a:pt x="0" y="73"/>
                  </a:cubicBezTo>
                  <a:cubicBezTo>
                    <a:pt x="23" y="96"/>
                    <a:pt x="23" y="96"/>
                    <a:pt x="23" y="96"/>
                  </a:cubicBezTo>
                  <a:cubicBezTo>
                    <a:pt x="2" y="121"/>
                    <a:pt x="2" y="121"/>
                    <a:pt x="2" y="121"/>
                  </a:cubicBezTo>
                  <a:cubicBezTo>
                    <a:pt x="34" y="130"/>
                    <a:pt x="34" y="130"/>
                    <a:pt x="34" y="130"/>
                  </a:cubicBezTo>
                  <a:cubicBezTo>
                    <a:pt x="29" y="162"/>
                    <a:pt x="29" y="162"/>
                    <a:pt x="29" y="162"/>
                  </a:cubicBezTo>
                  <a:cubicBezTo>
                    <a:pt x="60" y="154"/>
                    <a:pt x="60" y="154"/>
                    <a:pt x="60" y="154"/>
                  </a:cubicBezTo>
                  <a:cubicBezTo>
                    <a:pt x="72" y="185"/>
                    <a:pt x="72" y="185"/>
                    <a:pt x="72" y="185"/>
                  </a:cubicBezTo>
                  <a:cubicBezTo>
                    <a:pt x="95" y="161"/>
                    <a:pt x="95" y="161"/>
                    <a:pt x="95" y="161"/>
                  </a:cubicBezTo>
                  <a:cubicBezTo>
                    <a:pt x="121" y="182"/>
                    <a:pt x="121" y="182"/>
                    <a:pt x="121" y="182"/>
                  </a:cubicBezTo>
                  <a:cubicBezTo>
                    <a:pt x="129" y="150"/>
                    <a:pt x="129" y="150"/>
                    <a:pt x="129" y="150"/>
                  </a:cubicBezTo>
                  <a:cubicBezTo>
                    <a:pt x="162" y="156"/>
                    <a:pt x="162" y="156"/>
                    <a:pt x="162" y="156"/>
                  </a:cubicBezTo>
                  <a:cubicBezTo>
                    <a:pt x="153" y="124"/>
                    <a:pt x="153" y="124"/>
                    <a:pt x="153" y="124"/>
                  </a:cubicBezTo>
                  <a:lnTo>
                    <a:pt x="184" y="112"/>
                  </a:lnTo>
                  <a:close/>
                  <a:moveTo>
                    <a:pt x="92" y="115"/>
                  </a:moveTo>
                  <a:cubicBezTo>
                    <a:pt x="79" y="115"/>
                    <a:pt x="69" y="105"/>
                    <a:pt x="69" y="92"/>
                  </a:cubicBezTo>
                  <a:cubicBezTo>
                    <a:pt x="69" y="80"/>
                    <a:pt x="79" y="70"/>
                    <a:pt x="92" y="70"/>
                  </a:cubicBezTo>
                  <a:cubicBezTo>
                    <a:pt x="104" y="70"/>
                    <a:pt x="114" y="80"/>
                    <a:pt x="114" y="92"/>
                  </a:cubicBezTo>
                  <a:cubicBezTo>
                    <a:pt x="114" y="105"/>
                    <a:pt x="104" y="115"/>
                    <a:pt x="92"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2" name="Freeform 97"/>
            <p:cNvSpPr>
              <a:spLocks noEditPoints="1"/>
            </p:cNvSpPr>
            <p:nvPr/>
          </p:nvSpPr>
          <p:spPr bwMode="gray">
            <a:xfrm>
              <a:off x="9464975" y="4650108"/>
              <a:ext cx="358775" cy="355600"/>
            </a:xfrm>
            <a:custGeom>
              <a:avLst/>
              <a:gdLst>
                <a:gd name="T0" fmla="*/ 247 w 259"/>
                <a:gd name="T1" fmla="*/ 139 h 259"/>
                <a:gd name="T2" fmla="*/ 228 w 259"/>
                <a:gd name="T3" fmla="*/ 133 h 259"/>
                <a:gd name="T4" fmla="*/ 224 w 259"/>
                <a:gd name="T5" fmla="*/ 103 h 259"/>
                <a:gd name="T6" fmla="*/ 241 w 259"/>
                <a:gd name="T7" fmla="*/ 94 h 259"/>
                <a:gd name="T8" fmla="*/ 247 w 259"/>
                <a:gd name="T9" fmla="*/ 73 h 259"/>
                <a:gd name="T10" fmla="*/ 239 w 259"/>
                <a:gd name="T11" fmla="*/ 59 h 259"/>
                <a:gd name="T12" fmla="*/ 219 w 259"/>
                <a:gd name="T13" fmla="*/ 53 h 259"/>
                <a:gd name="T14" fmla="*/ 202 w 259"/>
                <a:gd name="T15" fmla="*/ 63 h 259"/>
                <a:gd name="T16" fmla="*/ 178 w 259"/>
                <a:gd name="T17" fmla="*/ 44 h 259"/>
                <a:gd name="T18" fmla="*/ 183 w 259"/>
                <a:gd name="T19" fmla="*/ 25 h 259"/>
                <a:gd name="T20" fmla="*/ 173 w 259"/>
                <a:gd name="T21" fmla="*/ 7 h 259"/>
                <a:gd name="T22" fmla="*/ 157 w 259"/>
                <a:gd name="T23" fmla="*/ 2 h 259"/>
                <a:gd name="T24" fmla="*/ 138 w 259"/>
                <a:gd name="T25" fmla="*/ 12 h 259"/>
                <a:gd name="T26" fmla="*/ 133 w 259"/>
                <a:gd name="T27" fmla="*/ 31 h 259"/>
                <a:gd name="T28" fmla="*/ 103 w 259"/>
                <a:gd name="T29" fmla="*/ 35 h 259"/>
                <a:gd name="T30" fmla="*/ 93 w 259"/>
                <a:gd name="T31" fmla="*/ 18 h 259"/>
                <a:gd name="T32" fmla="*/ 73 w 259"/>
                <a:gd name="T33" fmla="*/ 12 h 259"/>
                <a:gd name="T34" fmla="*/ 59 w 259"/>
                <a:gd name="T35" fmla="*/ 20 h 259"/>
                <a:gd name="T36" fmla="*/ 53 w 259"/>
                <a:gd name="T37" fmla="*/ 40 h 259"/>
                <a:gd name="T38" fmla="*/ 63 w 259"/>
                <a:gd name="T39" fmla="*/ 58 h 259"/>
                <a:gd name="T40" fmla="*/ 44 w 259"/>
                <a:gd name="T41" fmla="*/ 81 h 259"/>
                <a:gd name="T42" fmla="*/ 25 w 259"/>
                <a:gd name="T43" fmla="*/ 76 h 259"/>
                <a:gd name="T44" fmla="*/ 7 w 259"/>
                <a:gd name="T45" fmla="*/ 86 h 259"/>
                <a:gd name="T46" fmla="*/ 2 w 259"/>
                <a:gd name="T47" fmla="*/ 103 h 259"/>
                <a:gd name="T48" fmla="*/ 12 w 259"/>
                <a:gd name="T49" fmla="*/ 121 h 259"/>
                <a:gd name="T50" fmla="*/ 31 w 259"/>
                <a:gd name="T51" fmla="*/ 126 h 259"/>
                <a:gd name="T52" fmla="*/ 35 w 259"/>
                <a:gd name="T53" fmla="*/ 156 h 259"/>
                <a:gd name="T54" fmla="*/ 18 w 259"/>
                <a:gd name="T55" fmla="*/ 166 h 259"/>
                <a:gd name="T56" fmla="*/ 12 w 259"/>
                <a:gd name="T57" fmla="*/ 186 h 259"/>
                <a:gd name="T58" fmla="*/ 20 w 259"/>
                <a:gd name="T59" fmla="*/ 201 h 259"/>
                <a:gd name="T60" fmla="*/ 40 w 259"/>
                <a:gd name="T61" fmla="*/ 206 h 259"/>
                <a:gd name="T62" fmla="*/ 58 w 259"/>
                <a:gd name="T63" fmla="*/ 197 h 259"/>
                <a:gd name="T64" fmla="*/ 81 w 259"/>
                <a:gd name="T65" fmla="*/ 215 h 259"/>
                <a:gd name="T66" fmla="*/ 76 w 259"/>
                <a:gd name="T67" fmla="*/ 234 h 259"/>
                <a:gd name="T68" fmla="*/ 86 w 259"/>
                <a:gd name="T69" fmla="*/ 253 h 259"/>
                <a:gd name="T70" fmla="*/ 102 w 259"/>
                <a:gd name="T71" fmla="*/ 257 h 259"/>
                <a:gd name="T72" fmla="*/ 121 w 259"/>
                <a:gd name="T73" fmla="*/ 247 h 259"/>
                <a:gd name="T74" fmla="*/ 126 w 259"/>
                <a:gd name="T75" fmla="*/ 228 h 259"/>
                <a:gd name="T76" fmla="*/ 156 w 259"/>
                <a:gd name="T77" fmla="*/ 224 h 259"/>
                <a:gd name="T78" fmla="*/ 166 w 259"/>
                <a:gd name="T79" fmla="*/ 242 h 259"/>
                <a:gd name="T80" fmla="*/ 186 w 259"/>
                <a:gd name="T81" fmla="*/ 247 h 259"/>
                <a:gd name="T82" fmla="*/ 200 w 259"/>
                <a:gd name="T83" fmla="*/ 239 h 259"/>
                <a:gd name="T84" fmla="*/ 206 w 259"/>
                <a:gd name="T85" fmla="*/ 219 h 259"/>
                <a:gd name="T86" fmla="*/ 197 w 259"/>
                <a:gd name="T87" fmla="*/ 202 h 259"/>
                <a:gd name="T88" fmla="*/ 215 w 259"/>
                <a:gd name="T89" fmla="*/ 178 h 259"/>
                <a:gd name="T90" fmla="*/ 234 w 259"/>
                <a:gd name="T91" fmla="*/ 183 h 259"/>
                <a:gd name="T92" fmla="*/ 252 w 259"/>
                <a:gd name="T93" fmla="*/ 173 h 259"/>
                <a:gd name="T94" fmla="*/ 257 w 259"/>
                <a:gd name="T95" fmla="*/ 157 h 259"/>
                <a:gd name="T96" fmla="*/ 247 w 259"/>
                <a:gd name="T97" fmla="*/ 139 h 259"/>
                <a:gd name="T98" fmla="*/ 116 w 259"/>
                <a:gd name="T99" fmla="*/ 178 h 259"/>
                <a:gd name="T100" fmla="*/ 82 w 259"/>
                <a:gd name="T101" fmla="*/ 116 h 259"/>
                <a:gd name="T102" fmla="*/ 143 w 259"/>
                <a:gd name="T103" fmla="*/ 82 h 259"/>
                <a:gd name="T104" fmla="*/ 177 w 259"/>
                <a:gd name="T105" fmla="*/ 143 h 259"/>
                <a:gd name="T106" fmla="*/ 116 w 259"/>
                <a:gd name="T10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259">
                  <a:moveTo>
                    <a:pt x="247" y="139"/>
                  </a:moveTo>
                  <a:cubicBezTo>
                    <a:pt x="228" y="133"/>
                    <a:pt x="228" y="133"/>
                    <a:pt x="228" y="133"/>
                  </a:cubicBezTo>
                  <a:cubicBezTo>
                    <a:pt x="228" y="123"/>
                    <a:pt x="227" y="113"/>
                    <a:pt x="224" y="103"/>
                  </a:cubicBezTo>
                  <a:cubicBezTo>
                    <a:pt x="241" y="94"/>
                    <a:pt x="241" y="94"/>
                    <a:pt x="241" y="94"/>
                  </a:cubicBezTo>
                  <a:cubicBezTo>
                    <a:pt x="249" y="90"/>
                    <a:pt x="251" y="81"/>
                    <a:pt x="247" y="73"/>
                  </a:cubicBezTo>
                  <a:cubicBezTo>
                    <a:pt x="239" y="59"/>
                    <a:pt x="239" y="59"/>
                    <a:pt x="239" y="59"/>
                  </a:cubicBezTo>
                  <a:cubicBezTo>
                    <a:pt x="235" y="52"/>
                    <a:pt x="226" y="49"/>
                    <a:pt x="219" y="53"/>
                  </a:cubicBezTo>
                  <a:cubicBezTo>
                    <a:pt x="202" y="63"/>
                    <a:pt x="202" y="63"/>
                    <a:pt x="202" y="63"/>
                  </a:cubicBezTo>
                  <a:cubicBezTo>
                    <a:pt x="195" y="55"/>
                    <a:pt x="187" y="49"/>
                    <a:pt x="178" y="44"/>
                  </a:cubicBezTo>
                  <a:cubicBezTo>
                    <a:pt x="183" y="25"/>
                    <a:pt x="183" y="25"/>
                    <a:pt x="183" y="25"/>
                  </a:cubicBezTo>
                  <a:cubicBezTo>
                    <a:pt x="185" y="17"/>
                    <a:pt x="181" y="9"/>
                    <a:pt x="173" y="7"/>
                  </a:cubicBezTo>
                  <a:cubicBezTo>
                    <a:pt x="157" y="2"/>
                    <a:pt x="157" y="2"/>
                    <a:pt x="157" y="2"/>
                  </a:cubicBezTo>
                  <a:cubicBezTo>
                    <a:pt x="149" y="0"/>
                    <a:pt x="141" y="5"/>
                    <a:pt x="138" y="12"/>
                  </a:cubicBezTo>
                  <a:cubicBezTo>
                    <a:pt x="133" y="31"/>
                    <a:pt x="133" y="31"/>
                    <a:pt x="133" y="31"/>
                  </a:cubicBezTo>
                  <a:cubicBezTo>
                    <a:pt x="123" y="31"/>
                    <a:pt x="113" y="32"/>
                    <a:pt x="103" y="35"/>
                  </a:cubicBezTo>
                  <a:cubicBezTo>
                    <a:pt x="93" y="18"/>
                    <a:pt x="93" y="18"/>
                    <a:pt x="93" y="18"/>
                  </a:cubicBezTo>
                  <a:cubicBezTo>
                    <a:pt x="90" y="11"/>
                    <a:pt x="80" y="8"/>
                    <a:pt x="73" y="12"/>
                  </a:cubicBezTo>
                  <a:cubicBezTo>
                    <a:pt x="59" y="20"/>
                    <a:pt x="59" y="20"/>
                    <a:pt x="59" y="20"/>
                  </a:cubicBezTo>
                  <a:cubicBezTo>
                    <a:pt x="51" y="24"/>
                    <a:pt x="49" y="33"/>
                    <a:pt x="53" y="40"/>
                  </a:cubicBezTo>
                  <a:cubicBezTo>
                    <a:pt x="63" y="58"/>
                    <a:pt x="63" y="58"/>
                    <a:pt x="63" y="58"/>
                  </a:cubicBezTo>
                  <a:cubicBezTo>
                    <a:pt x="55" y="64"/>
                    <a:pt x="49" y="72"/>
                    <a:pt x="44" y="81"/>
                  </a:cubicBezTo>
                  <a:cubicBezTo>
                    <a:pt x="25" y="76"/>
                    <a:pt x="25" y="76"/>
                    <a:pt x="25" y="76"/>
                  </a:cubicBezTo>
                  <a:cubicBezTo>
                    <a:pt x="17" y="74"/>
                    <a:pt x="9" y="78"/>
                    <a:pt x="7" y="86"/>
                  </a:cubicBezTo>
                  <a:cubicBezTo>
                    <a:pt x="2" y="103"/>
                    <a:pt x="2" y="103"/>
                    <a:pt x="2" y="103"/>
                  </a:cubicBezTo>
                  <a:cubicBezTo>
                    <a:pt x="0" y="110"/>
                    <a:pt x="4" y="119"/>
                    <a:pt x="12" y="121"/>
                  </a:cubicBezTo>
                  <a:cubicBezTo>
                    <a:pt x="31" y="126"/>
                    <a:pt x="31" y="126"/>
                    <a:pt x="31" y="126"/>
                  </a:cubicBezTo>
                  <a:cubicBezTo>
                    <a:pt x="31" y="136"/>
                    <a:pt x="32" y="146"/>
                    <a:pt x="35" y="156"/>
                  </a:cubicBezTo>
                  <a:cubicBezTo>
                    <a:pt x="18" y="166"/>
                    <a:pt x="18" y="166"/>
                    <a:pt x="18" y="166"/>
                  </a:cubicBezTo>
                  <a:cubicBezTo>
                    <a:pt x="11" y="170"/>
                    <a:pt x="8" y="179"/>
                    <a:pt x="12" y="186"/>
                  </a:cubicBezTo>
                  <a:cubicBezTo>
                    <a:pt x="20" y="201"/>
                    <a:pt x="20" y="201"/>
                    <a:pt x="20" y="201"/>
                  </a:cubicBezTo>
                  <a:cubicBezTo>
                    <a:pt x="24" y="208"/>
                    <a:pt x="33" y="210"/>
                    <a:pt x="40" y="206"/>
                  </a:cubicBezTo>
                  <a:cubicBezTo>
                    <a:pt x="58" y="197"/>
                    <a:pt x="58" y="197"/>
                    <a:pt x="58" y="197"/>
                  </a:cubicBezTo>
                  <a:cubicBezTo>
                    <a:pt x="64" y="204"/>
                    <a:pt x="72" y="210"/>
                    <a:pt x="81" y="215"/>
                  </a:cubicBezTo>
                  <a:cubicBezTo>
                    <a:pt x="76" y="234"/>
                    <a:pt x="76" y="234"/>
                    <a:pt x="76" y="234"/>
                  </a:cubicBezTo>
                  <a:cubicBezTo>
                    <a:pt x="74" y="242"/>
                    <a:pt x="78" y="250"/>
                    <a:pt x="86" y="253"/>
                  </a:cubicBezTo>
                  <a:cubicBezTo>
                    <a:pt x="102" y="257"/>
                    <a:pt x="102" y="257"/>
                    <a:pt x="102" y="257"/>
                  </a:cubicBezTo>
                  <a:cubicBezTo>
                    <a:pt x="110" y="259"/>
                    <a:pt x="118" y="255"/>
                    <a:pt x="121" y="247"/>
                  </a:cubicBezTo>
                  <a:cubicBezTo>
                    <a:pt x="126" y="228"/>
                    <a:pt x="126" y="228"/>
                    <a:pt x="126" y="228"/>
                  </a:cubicBezTo>
                  <a:cubicBezTo>
                    <a:pt x="136" y="228"/>
                    <a:pt x="146" y="227"/>
                    <a:pt x="156" y="224"/>
                  </a:cubicBezTo>
                  <a:cubicBezTo>
                    <a:pt x="166" y="242"/>
                    <a:pt x="166" y="242"/>
                    <a:pt x="166" y="242"/>
                  </a:cubicBezTo>
                  <a:cubicBezTo>
                    <a:pt x="170" y="249"/>
                    <a:pt x="179" y="251"/>
                    <a:pt x="186" y="247"/>
                  </a:cubicBezTo>
                  <a:cubicBezTo>
                    <a:pt x="200" y="239"/>
                    <a:pt x="200" y="239"/>
                    <a:pt x="200" y="239"/>
                  </a:cubicBezTo>
                  <a:cubicBezTo>
                    <a:pt x="208" y="235"/>
                    <a:pt x="210" y="226"/>
                    <a:pt x="206" y="219"/>
                  </a:cubicBezTo>
                  <a:cubicBezTo>
                    <a:pt x="197" y="202"/>
                    <a:pt x="197" y="202"/>
                    <a:pt x="197" y="202"/>
                  </a:cubicBezTo>
                  <a:cubicBezTo>
                    <a:pt x="204" y="195"/>
                    <a:pt x="210" y="187"/>
                    <a:pt x="215" y="178"/>
                  </a:cubicBezTo>
                  <a:cubicBezTo>
                    <a:pt x="234" y="183"/>
                    <a:pt x="234" y="183"/>
                    <a:pt x="234" y="183"/>
                  </a:cubicBezTo>
                  <a:cubicBezTo>
                    <a:pt x="242" y="185"/>
                    <a:pt x="250" y="181"/>
                    <a:pt x="252" y="173"/>
                  </a:cubicBezTo>
                  <a:cubicBezTo>
                    <a:pt x="257" y="157"/>
                    <a:pt x="257" y="157"/>
                    <a:pt x="257" y="157"/>
                  </a:cubicBezTo>
                  <a:cubicBezTo>
                    <a:pt x="259" y="149"/>
                    <a:pt x="255" y="141"/>
                    <a:pt x="247" y="139"/>
                  </a:cubicBezTo>
                  <a:close/>
                  <a:moveTo>
                    <a:pt x="116" y="178"/>
                  </a:moveTo>
                  <a:cubicBezTo>
                    <a:pt x="90" y="170"/>
                    <a:pt x="74" y="143"/>
                    <a:pt x="82" y="116"/>
                  </a:cubicBezTo>
                  <a:cubicBezTo>
                    <a:pt x="89" y="90"/>
                    <a:pt x="117" y="74"/>
                    <a:pt x="143" y="82"/>
                  </a:cubicBezTo>
                  <a:cubicBezTo>
                    <a:pt x="169" y="89"/>
                    <a:pt x="185" y="117"/>
                    <a:pt x="177" y="143"/>
                  </a:cubicBezTo>
                  <a:cubicBezTo>
                    <a:pt x="170" y="170"/>
                    <a:pt x="142" y="185"/>
                    <a:pt x="116" y="17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3" name="Freeform 98"/>
            <p:cNvSpPr>
              <a:spLocks noEditPoints="1"/>
            </p:cNvSpPr>
            <p:nvPr/>
          </p:nvSpPr>
          <p:spPr bwMode="gray">
            <a:xfrm>
              <a:off x="9818987" y="4658045"/>
              <a:ext cx="227013" cy="228600"/>
            </a:xfrm>
            <a:custGeom>
              <a:avLst/>
              <a:gdLst>
                <a:gd name="T0" fmla="*/ 165 w 165"/>
                <a:gd name="T1" fmla="*/ 75 h 166"/>
                <a:gd name="T2" fmla="*/ 165 w 165"/>
                <a:gd name="T3" fmla="*/ 75 h 166"/>
                <a:gd name="T4" fmla="*/ 151 w 165"/>
                <a:gd name="T5" fmla="*/ 63 h 166"/>
                <a:gd name="T6" fmla="*/ 156 w 165"/>
                <a:gd name="T7" fmla="*/ 44 h 166"/>
                <a:gd name="T8" fmla="*/ 138 w 165"/>
                <a:gd name="T9" fmla="*/ 38 h 166"/>
                <a:gd name="T10" fmla="*/ 136 w 165"/>
                <a:gd name="T11" fmla="*/ 19 h 166"/>
                <a:gd name="T12" fmla="*/ 117 w 165"/>
                <a:gd name="T13" fmla="*/ 20 h 166"/>
                <a:gd name="T14" fmla="*/ 107 w 165"/>
                <a:gd name="T15" fmla="*/ 3 h 166"/>
                <a:gd name="T16" fmla="*/ 90 w 165"/>
                <a:gd name="T17" fmla="*/ 12 h 166"/>
                <a:gd name="T18" fmla="*/ 90 w 165"/>
                <a:gd name="T19" fmla="*/ 0 h 166"/>
                <a:gd name="T20" fmla="*/ 75 w 165"/>
                <a:gd name="T21" fmla="*/ 0 h 166"/>
                <a:gd name="T22" fmla="*/ 62 w 165"/>
                <a:gd name="T23" fmla="*/ 14 h 166"/>
                <a:gd name="T24" fmla="*/ 44 w 165"/>
                <a:gd name="T25" fmla="*/ 9 h 166"/>
                <a:gd name="T26" fmla="*/ 36 w 165"/>
                <a:gd name="T27" fmla="*/ 27 h 166"/>
                <a:gd name="T28" fmla="*/ 18 w 165"/>
                <a:gd name="T29" fmla="*/ 30 h 166"/>
                <a:gd name="T30" fmla="*/ 19 w 165"/>
                <a:gd name="T31" fmla="*/ 48 h 166"/>
                <a:gd name="T32" fmla="*/ 3 w 165"/>
                <a:gd name="T33" fmla="*/ 58 h 166"/>
                <a:gd name="T34" fmla="*/ 10 w 165"/>
                <a:gd name="T35" fmla="*/ 75 h 166"/>
                <a:gd name="T36" fmla="*/ 0 w 165"/>
                <a:gd name="T37" fmla="*/ 75 h 166"/>
                <a:gd name="T38" fmla="*/ 0 w 165"/>
                <a:gd name="T39" fmla="*/ 80 h 166"/>
                <a:gd name="T40" fmla="*/ 0 w 165"/>
                <a:gd name="T41" fmla="*/ 90 h 166"/>
                <a:gd name="T42" fmla="*/ 10 w 165"/>
                <a:gd name="T43" fmla="*/ 90 h 166"/>
                <a:gd name="T44" fmla="*/ 3 w 165"/>
                <a:gd name="T45" fmla="*/ 107 h 166"/>
                <a:gd name="T46" fmla="*/ 18 w 165"/>
                <a:gd name="T47" fmla="*/ 118 h 166"/>
                <a:gd name="T48" fmla="*/ 18 w 165"/>
                <a:gd name="T49" fmla="*/ 136 h 166"/>
                <a:gd name="T50" fmla="*/ 36 w 165"/>
                <a:gd name="T51" fmla="*/ 140 h 166"/>
                <a:gd name="T52" fmla="*/ 44 w 165"/>
                <a:gd name="T53" fmla="*/ 156 h 166"/>
                <a:gd name="T54" fmla="*/ 62 w 165"/>
                <a:gd name="T55" fmla="*/ 153 h 166"/>
                <a:gd name="T56" fmla="*/ 75 w 165"/>
                <a:gd name="T57" fmla="*/ 166 h 166"/>
                <a:gd name="T58" fmla="*/ 90 w 165"/>
                <a:gd name="T59" fmla="*/ 166 h 166"/>
                <a:gd name="T60" fmla="*/ 90 w 165"/>
                <a:gd name="T61" fmla="*/ 155 h 166"/>
                <a:gd name="T62" fmla="*/ 107 w 165"/>
                <a:gd name="T63" fmla="*/ 162 h 166"/>
                <a:gd name="T64" fmla="*/ 117 w 165"/>
                <a:gd name="T65" fmla="*/ 146 h 166"/>
                <a:gd name="T66" fmla="*/ 135 w 165"/>
                <a:gd name="T67" fmla="*/ 147 h 166"/>
                <a:gd name="T68" fmla="*/ 138 w 165"/>
                <a:gd name="T69" fmla="*/ 129 h 166"/>
                <a:gd name="T70" fmla="*/ 156 w 165"/>
                <a:gd name="T71" fmla="*/ 122 h 166"/>
                <a:gd name="T72" fmla="*/ 151 w 165"/>
                <a:gd name="T73" fmla="*/ 103 h 166"/>
                <a:gd name="T74" fmla="*/ 165 w 165"/>
                <a:gd name="T75" fmla="*/ 90 h 166"/>
                <a:gd name="T76" fmla="*/ 133 w 165"/>
                <a:gd name="T77" fmla="*/ 75 h 166"/>
                <a:gd name="T78" fmla="*/ 104 w 165"/>
                <a:gd name="T79" fmla="*/ 71 h 166"/>
                <a:gd name="T80" fmla="*/ 113 w 165"/>
                <a:gd name="T81" fmla="*/ 42 h 166"/>
                <a:gd name="T82" fmla="*/ 90 w 165"/>
                <a:gd name="T83" fmla="*/ 59 h 166"/>
                <a:gd name="T84" fmla="*/ 113 w 165"/>
                <a:gd name="T85" fmla="*/ 42 h 166"/>
                <a:gd name="T86" fmla="*/ 75 w 165"/>
                <a:gd name="T87" fmla="*/ 90 h 166"/>
                <a:gd name="T88" fmla="*/ 90 w 165"/>
                <a:gd name="T89" fmla="*/ 76 h 166"/>
                <a:gd name="T90" fmla="*/ 75 w 165"/>
                <a:gd name="T91" fmla="*/ 32 h 166"/>
                <a:gd name="T92" fmla="*/ 69 w 165"/>
                <a:gd name="T93" fmla="*/ 61 h 166"/>
                <a:gd name="T94" fmla="*/ 75 w 165"/>
                <a:gd name="T95" fmla="*/ 32 h 166"/>
                <a:gd name="T96" fmla="*/ 60 w 165"/>
                <a:gd name="T97" fmla="*/ 71 h 166"/>
                <a:gd name="T98" fmla="*/ 31 w 165"/>
                <a:gd name="T99" fmla="*/ 75 h 166"/>
                <a:gd name="T100" fmla="*/ 41 w 165"/>
                <a:gd name="T101" fmla="*/ 115 h 166"/>
                <a:gd name="T102" fmla="*/ 57 w 165"/>
                <a:gd name="T103" fmla="*/ 90 h 166"/>
                <a:gd name="T104" fmla="*/ 41 w 165"/>
                <a:gd name="T105" fmla="*/ 115 h 166"/>
                <a:gd name="T106" fmla="*/ 69 w 165"/>
                <a:gd name="T107" fmla="*/ 106 h 166"/>
                <a:gd name="T108" fmla="*/ 75 w 165"/>
                <a:gd name="T109" fmla="*/ 135 h 166"/>
                <a:gd name="T110" fmla="*/ 90 w 165"/>
                <a:gd name="T111" fmla="*/ 135 h 166"/>
                <a:gd name="T112" fmla="*/ 94 w 165"/>
                <a:gd name="T113" fmla="*/ 106 h 166"/>
                <a:gd name="T114" fmla="*/ 90 w 165"/>
                <a:gd name="T115" fmla="*/ 135 h 166"/>
                <a:gd name="T116" fmla="*/ 104 w 165"/>
                <a:gd name="T117" fmla="*/ 96 h 166"/>
                <a:gd name="T118" fmla="*/ 133 w 165"/>
                <a:gd name="T119" fmla="*/ 9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166">
                  <a:moveTo>
                    <a:pt x="165" y="90"/>
                  </a:moveTo>
                  <a:cubicBezTo>
                    <a:pt x="165" y="75"/>
                    <a:pt x="165" y="75"/>
                    <a:pt x="165" y="75"/>
                  </a:cubicBezTo>
                  <a:cubicBezTo>
                    <a:pt x="165" y="75"/>
                    <a:pt x="165" y="75"/>
                    <a:pt x="165" y="75"/>
                  </a:cubicBezTo>
                  <a:cubicBezTo>
                    <a:pt x="165" y="75"/>
                    <a:pt x="165" y="75"/>
                    <a:pt x="165" y="75"/>
                  </a:cubicBezTo>
                  <a:cubicBezTo>
                    <a:pt x="154" y="75"/>
                    <a:pt x="154" y="75"/>
                    <a:pt x="154" y="75"/>
                  </a:cubicBezTo>
                  <a:cubicBezTo>
                    <a:pt x="153" y="71"/>
                    <a:pt x="152" y="67"/>
                    <a:pt x="151" y="63"/>
                  </a:cubicBezTo>
                  <a:cubicBezTo>
                    <a:pt x="162" y="58"/>
                    <a:pt x="162" y="58"/>
                    <a:pt x="162" y="58"/>
                  </a:cubicBezTo>
                  <a:cubicBezTo>
                    <a:pt x="156" y="44"/>
                    <a:pt x="156" y="44"/>
                    <a:pt x="156" y="44"/>
                  </a:cubicBezTo>
                  <a:cubicBezTo>
                    <a:pt x="145" y="49"/>
                    <a:pt x="145" y="49"/>
                    <a:pt x="145" y="49"/>
                  </a:cubicBezTo>
                  <a:cubicBezTo>
                    <a:pt x="143" y="45"/>
                    <a:pt x="141" y="41"/>
                    <a:pt x="138" y="38"/>
                  </a:cubicBezTo>
                  <a:cubicBezTo>
                    <a:pt x="146" y="30"/>
                    <a:pt x="146" y="30"/>
                    <a:pt x="146" y="30"/>
                  </a:cubicBezTo>
                  <a:cubicBezTo>
                    <a:pt x="136" y="19"/>
                    <a:pt x="136" y="19"/>
                    <a:pt x="136" y="19"/>
                  </a:cubicBezTo>
                  <a:cubicBezTo>
                    <a:pt x="127" y="27"/>
                    <a:pt x="127" y="27"/>
                    <a:pt x="127" y="27"/>
                  </a:cubicBezTo>
                  <a:cubicBezTo>
                    <a:pt x="124" y="25"/>
                    <a:pt x="120" y="22"/>
                    <a:pt x="117" y="20"/>
                  </a:cubicBezTo>
                  <a:cubicBezTo>
                    <a:pt x="121" y="9"/>
                    <a:pt x="121" y="9"/>
                    <a:pt x="121" y="9"/>
                  </a:cubicBezTo>
                  <a:cubicBezTo>
                    <a:pt x="107" y="3"/>
                    <a:pt x="107" y="3"/>
                    <a:pt x="107" y="3"/>
                  </a:cubicBezTo>
                  <a:cubicBezTo>
                    <a:pt x="103" y="14"/>
                    <a:pt x="103" y="14"/>
                    <a:pt x="103" y="14"/>
                  </a:cubicBezTo>
                  <a:cubicBezTo>
                    <a:pt x="99" y="13"/>
                    <a:pt x="94" y="12"/>
                    <a:pt x="90" y="12"/>
                  </a:cubicBezTo>
                  <a:cubicBezTo>
                    <a:pt x="90" y="0"/>
                    <a:pt x="90" y="0"/>
                    <a:pt x="90" y="0"/>
                  </a:cubicBezTo>
                  <a:cubicBezTo>
                    <a:pt x="90" y="0"/>
                    <a:pt x="90" y="0"/>
                    <a:pt x="90" y="0"/>
                  </a:cubicBezTo>
                  <a:cubicBezTo>
                    <a:pt x="75" y="0"/>
                    <a:pt x="75" y="0"/>
                    <a:pt x="75" y="0"/>
                  </a:cubicBezTo>
                  <a:cubicBezTo>
                    <a:pt x="75" y="0"/>
                    <a:pt x="75" y="0"/>
                    <a:pt x="75" y="0"/>
                  </a:cubicBezTo>
                  <a:cubicBezTo>
                    <a:pt x="75" y="12"/>
                    <a:pt x="75" y="12"/>
                    <a:pt x="75" y="12"/>
                  </a:cubicBezTo>
                  <a:cubicBezTo>
                    <a:pt x="71" y="12"/>
                    <a:pt x="66" y="13"/>
                    <a:pt x="62" y="14"/>
                  </a:cubicBezTo>
                  <a:cubicBezTo>
                    <a:pt x="58" y="3"/>
                    <a:pt x="58" y="3"/>
                    <a:pt x="58" y="3"/>
                  </a:cubicBezTo>
                  <a:cubicBezTo>
                    <a:pt x="44" y="9"/>
                    <a:pt x="44" y="9"/>
                    <a:pt x="44" y="9"/>
                  </a:cubicBezTo>
                  <a:cubicBezTo>
                    <a:pt x="48" y="20"/>
                    <a:pt x="48" y="20"/>
                    <a:pt x="48" y="20"/>
                  </a:cubicBezTo>
                  <a:cubicBezTo>
                    <a:pt x="44" y="22"/>
                    <a:pt x="40" y="24"/>
                    <a:pt x="36" y="27"/>
                  </a:cubicBezTo>
                  <a:cubicBezTo>
                    <a:pt x="29" y="19"/>
                    <a:pt x="29" y="19"/>
                    <a:pt x="29" y="19"/>
                  </a:cubicBezTo>
                  <a:cubicBezTo>
                    <a:pt x="18" y="30"/>
                    <a:pt x="18" y="30"/>
                    <a:pt x="18" y="30"/>
                  </a:cubicBezTo>
                  <a:cubicBezTo>
                    <a:pt x="26" y="38"/>
                    <a:pt x="26" y="38"/>
                    <a:pt x="26" y="38"/>
                  </a:cubicBezTo>
                  <a:cubicBezTo>
                    <a:pt x="23" y="41"/>
                    <a:pt x="21" y="45"/>
                    <a:pt x="19" y="48"/>
                  </a:cubicBezTo>
                  <a:cubicBezTo>
                    <a:pt x="9" y="44"/>
                    <a:pt x="9" y="44"/>
                    <a:pt x="9" y="44"/>
                  </a:cubicBezTo>
                  <a:cubicBezTo>
                    <a:pt x="3" y="58"/>
                    <a:pt x="3" y="58"/>
                    <a:pt x="3" y="58"/>
                  </a:cubicBezTo>
                  <a:cubicBezTo>
                    <a:pt x="13" y="62"/>
                    <a:pt x="13" y="62"/>
                    <a:pt x="13" y="62"/>
                  </a:cubicBezTo>
                  <a:cubicBezTo>
                    <a:pt x="11" y="66"/>
                    <a:pt x="11" y="71"/>
                    <a:pt x="10" y="75"/>
                  </a:cubicBezTo>
                  <a:cubicBezTo>
                    <a:pt x="0" y="75"/>
                    <a:pt x="0" y="75"/>
                    <a:pt x="0" y="75"/>
                  </a:cubicBezTo>
                  <a:cubicBezTo>
                    <a:pt x="0" y="75"/>
                    <a:pt x="0" y="75"/>
                    <a:pt x="0" y="75"/>
                  </a:cubicBezTo>
                  <a:cubicBezTo>
                    <a:pt x="0" y="75"/>
                    <a:pt x="0" y="75"/>
                    <a:pt x="0" y="75"/>
                  </a:cubicBezTo>
                  <a:cubicBezTo>
                    <a:pt x="0" y="80"/>
                    <a:pt x="0" y="80"/>
                    <a:pt x="0" y="80"/>
                  </a:cubicBezTo>
                  <a:cubicBezTo>
                    <a:pt x="0" y="90"/>
                    <a:pt x="0" y="90"/>
                    <a:pt x="0" y="90"/>
                  </a:cubicBezTo>
                  <a:cubicBezTo>
                    <a:pt x="0" y="90"/>
                    <a:pt x="0" y="90"/>
                    <a:pt x="0" y="90"/>
                  </a:cubicBezTo>
                  <a:cubicBezTo>
                    <a:pt x="0" y="90"/>
                    <a:pt x="0" y="90"/>
                    <a:pt x="0" y="90"/>
                  </a:cubicBezTo>
                  <a:cubicBezTo>
                    <a:pt x="10" y="90"/>
                    <a:pt x="10" y="90"/>
                    <a:pt x="10" y="90"/>
                  </a:cubicBezTo>
                  <a:cubicBezTo>
                    <a:pt x="10" y="95"/>
                    <a:pt x="11" y="99"/>
                    <a:pt x="12" y="103"/>
                  </a:cubicBezTo>
                  <a:cubicBezTo>
                    <a:pt x="3" y="107"/>
                    <a:pt x="3" y="107"/>
                    <a:pt x="3" y="107"/>
                  </a:cubicBezTo>
                  <a:cubicBezTo>
                    <a:pt x="9" y="121"/>
                    <a:pt x="9" y="121"/>
                    <a:pt x="9" y="121"/>
                  </a:cubicBezTo>
                  <a:cubicBezTo>
                    <a:pt x="18" y="118"/>
                    <a:pt x="18" y="118"/>
                    <a:pt x="18" y="118"/>
                  </a:cubicBezTo>
                  <a:cubicBezTo>
                    <a:pt x="20" y="122"/>
                    <a:pt x="23" y="125"/>
                    <a:pt x="26" y="129"/>
                  </a:cubicBezTo>
                  <a:cubicBezTo>
                    <a:pt x="18" y="136"/>
                    <a:pt x="18" y="136"/>
                    <a:pt x="18" y="136"/>
                  </a:cubicBezTo>
                  <a:cubicBezTo>
                    <a:pt x="29" y="147"/>
                    <a:pt x="29" y="147"/>
                    <a:pt x="29" y="147"/>
                  </a:cubicBezTo>
                  <a:cubicBezTo>
                    <a:pt x="36" y="140"/>
                    <a:pt x="36" y="140"/>
                    <a:pt x="36" y="140"/>
                  </a:cubicBezTo>
                  <a:cubicBezTo>
                    <a:pt x="40" y="142"/>
                    <a:pt x="44" y="145"/>
                    <a:pt x="48" y="147"/>
                  </a:cubicBezTo>
                  <a:cubicBezTo>
                    <a:pt x="44" y="156"/>
                    <a:pt x="44" y="156"/>
                    <a:pt x="44" y="156"/>
                  </a:cubicBezTo>
                  <a:cubicBezTo>
                    <a:pt x="58" y="162"/>
                    <a:pt x="58" y="162"/>
                    <a:pt x="58" y="162"/>
                  </a:cubicBezTo>
                  <a:cubicBezTo>
                    <a:pt x="62" y="153"/>
                    <a:pt x="62" y="153"/>
                    <a:pt x="62" y="153"/>
                  </a:cubicBezTo>
                  <a:cubicBezTo>
                    <a:pt x="66" y="154"/>
                    <a:pt x="70" y="155"/>
                    <a:pt x="75" y="155"/>
                  </a:cubicBezTo>
                  <a:cubicBezTo>
                    <a:pt x="75" y="166"/>
                    <a:pt x="75" y="166"/>
                    <a:pt x="75" y="166"/>
                  </a:cubicBezTo>
                  <a:cubicBezTo>
                    <a:pt x="90" y="166"/>
                    <a:pt x="90" y="166"/>
                    <a:pt x="90" y="166"/>
                  </a:cubicBezTo>
                  <a:cubicBezTo>
                    <a:pt x="90" y="166"/>
                    <a:pt x="90" y="166"/>
                    <a:pt x="90" y="166"/>
                  </a:cubicBezTo>
                  <a:cubicBezTo>
                    <a:pt x="90" y="166"/>
                    <a:pt x="90" y="166"/>
                    <a:pt x="90" y="166"/>
                  </a:cubicBezTo>
                  <a:cubicBezTo>
                    <a:pt x="90" y="155"/>
                    <a:pt x="90" y="155"/>
                    <a:pt x="90" y="155"/>
                  </a:cubicBezTo>
                  <a:cubicBezTo>
                    <a:pt x="94" y="155"/>
                    <a:pt x="99" y="154"/>
                    <a:pt x="103" y="152"/>
                  </a:cubicBezTo>
                  <a:cubicBezTo>
                    <a:pt x="107" y="162"/>
                    <a:pt x="107" y="162"/>
                    <a:pt x="107" y="162"/>
                  </a:cubicBezTo>
                  <a:cubicBezTo>
                    <a:pt x="121" y="156"/>
                    <a:pt x="121" y="156"/>
                    <a:pt x="121" y="156"/>
                  </a:cubicBezTo>
                  <a:cubicBezTo>
                    <a:pt x="117" y="146"/>
                    <a:pt x="117" y="146"/>
                    <a:pt x="117" y="146"/>
                  </a:cubicBezTo>
                  <a:cubicBezTo>
                    <a:pt x="121" y="144"/>
                    <a:pt x="124" y="142"/>
                    <a:pt x="127" y="140"/>
                  </a:cubicBezTo>
                  <a:cubicBezTo>
                    <a:pt x="135" y="147"/>
                    <a:pt x="135" y="147"/>
                    <a:pt x="135" y="147"/>
                  </a:cubicBezTo>
                  <a:cubicBezTo>
                    <a:pt x="146" y="137"/>
                    <a:pt x="146" y="137"/>
                    <a:pt x="146" y="137"/>
                  </a:cubicBezTo>
                  <a:cubicBezTo>
                    <a:pt x="138" y="129"/>
                    <a:pt x="138" y="129"/>
                    <a:pt x="138" y="129"/>
                  </a:cubicBezTo>
                  <a:cubicBezTo>
                    <a:pt x="141" y="125"/>
                    <a:pt x="143" y="121"/>
                    <a:pt x="146" y="117"/>
                  </a:cubicBezTo>
                  <a:cubicBezTo>
                    <a:pt x="156" y="122"/>
                    <a:pt x="156" y="122"/>
                    <a:pt x="156" y="122"/>
                  </a:cubicBezTo>
                  <a:cubicBezTo>
                    <a:pt x="162" y="108"/>
                    <a:pt x="162" y="108"/>
                    <a:pt x="162" y="108"/>
                  </a:cubicBezTo>
                  <a:cubicBezTo>
                    <a:pt x="151" y="103"/>
                    <a:pt x="151" y="103"/>
                    <a:pt x="151" y="103"/>
                  </a:cubicBezTo>
                  <a:cubicBezTo>
                    <a:pt x="152" y="99"/>
                    <a:pt x="153" y="95"/>
                    <a:pt x="154" y="90"/>
                  </a:cubicBezTo>
                  <a:lnTo>
                    <a:pt x="165" y="90"/>
                  </a:lnTo>
                  <a:close/>
                  <a:moveTo>
                    <a:pt x="123" y="52"/>
                  </a:moveTo>
                  <a:cubicBezTo>
                    <a:pt x="128" y="59"/>
                    <a:pt x="132" y="67"/>
                    <a:pt x="133" y="75"/>
                  </a:cubicBezTo>
                  <a:cubicBezTo>
                    <a:pt x="106" y="75"/>
                    <a:pt x="106" y="75"/>
                    <a:pt x="106" y="75"/>
                  </a:cubicBezTo>
                  <a:cubicBezTo>
                    <a:pt x="105" y="74"/>
                    <a:pt x="105" y="72"/>
                    <a:pt x="104" y="71"/>
                  </a:cubicBezTo>
                  <a:lnTo>
                    <a:pt x="123" y="52"/>
                  </a:lnTo>
                  <a:close/>
                  <a:moveTo>
                    <a:pt x="113" y="42"/>
                  </a:moveTo>
                  <a:cubicBezTo>
                    <a:pt x="94" y="61"/>
                    <a:pt x="94" y="61"/>
                    <a:pt x="94" y="61"/>
                  </a:cubicBezTo>
                  <a:cubicBezTo>
                    <a:pt x="93" y="61"/>
                    <a:pt x="92" y="60"/>
                    <a:pt x="90" y="59"/>
                  </a:cubicBezTo>
                  <a:cubicBezTo>
                    <a:pt x="90" y="32"/>
                    <a:pt x="90" y="32"/>
                    <a:pt x="90" y="32"/>
                  </a:cubicBezTo>
                  <a:cubicBezTo>
                    <a:pt x="99" y="34"/>
                    <a:pt x="107" y="37"/>
                    <a:pt x="113" y="42"/>
                  </a:cubicBezTo>
                  <a:close/>
                  <a:moveTo>
                    <a:pt x="90" y="90"/>
                  </a:moveTo>
                  <a:cubicBezTo>
                    <a:pt x="86" y="94"/>
                    <a:pt x="79" y="94"/>
                    <a:pt x="75" y="90"/>
                  </a:cubicBezTo>
                  <a:cubicBezTo>
                    <a:pt x="71" y="86"/>
                    <a:pt x="71" y="80"/>
                    <a:pt x="75" y="76"/>
                  </a:cubicBezTo>
                  <a:cubicBezTo>
                    <a:pt x="79" y="72"/>
                    <a:pt x="86" y="72"/>
                    <a:pt x="90" y="76"/>
                  </a:cubicBezTo>
                  <a:cubicBezTo>
                    <a:pt x="94" y="80"/>
                    <a:pt x="94" y="86"/>
                    <a:pt x="90" y="90"/>
                  </a:cubicBezTo>
                  <a:close/>
                  <a:moveTo>
                    <a:pt x="75" y="32"/>
                  </a:moveTo>
                  <a:cubicBezTo>
                    <a:pt x="75" y="59"/>
                    <a:pt x="75" y="59"/>
                    <a:pt x="75" y="59"/>
                  </a:cubicBezTo>
                  <a:cubicBezTo>
                    <a:pt x="73" y="60"/>
                    <a:pt x="71" y="60"/>
                    <a:pt x="69" y="61"/>
                  </a:cubicBezTo>
                  <a:cubicBezTo>
                    <a:pt x="50" y="42"/>
                    <a:pt x="50" y="42"/>
                    <a:pt x="50" y="42"/>
                  </a:cubicBezTo>
                  <a:cubicBezTo>
                    <a:pt x="57" y="37"/>
                    <a:pt x="66" y="33"/>
                    <a:pt x="75" y="32"/>
                  </a:cubicBezTo>
                  <a:close/>
                  <a:moveTo>
                    <a:pt x="41" y="52"/>
                  </a:moveTo>
                  <a:cubicBezTo>
                    <a:pt x="60" y="71"/>
                    <a:pt x="60" y="71"/>
                    <a:pt x="60" y="71"/>
                  </a:cubicBezTo>
                  <a:cubicBezTo>
                    <a:pt x="59" y="72"/>
                    <a:pt x="58" y="74"/>
                    <a:pt x="58" y="75"/>
                  </a:cubicBezTo>
                  <a:cubicBezTo>
                    <a:pt x="31" y="75"/>
                    <a:pt x="31" y="75"/>
                    <a:pt x="31" y="75"/>
                  </a:cubicBezTo>
                  <a:cubicBezTo>
                    <a:pt x="32" y="67"/>
                    <a:pt x="35" y="59"/>
                    <a:pt x="41" y="52"/>
                  </a:cubicBezTo>
                  <a:close/>
                  <a:moveTo>
                    <a:pt x="41" y="115"/>
                  </a:moveTo>
                  <a:cubicBezTo>
                    <a:pt x="35" y="108"/>
                    <a:pt x="32" y="99"/>
                    <a:pt x="30" y="90"/>
                  </a:cubicBezTo>
                  <a:cubicBezTo>
                    <a:pt x="57" y="90"/>
                    <a:pt x="57" y="90"/>
                    <a:pt x="57" y="90"/>
                  </a:cubicBezTo>
                  <a:cubicBezTo>
                    <a:pt x="58" y="92"/>
                    <a:pt x="59" y="94"/>
                    <a:pt x="60" y="96"/>
                  </a:cubicBezTo>
                  <a:lnTo>
                    <a:pt x="41" y="115"/>
                  </a:lnTo>
                  <a:close/>
                  <a:moveTo>
                    <a:pt x="50" y="125"/>
                  </a:moveTo>
                  <a:cubicBezTo>
                    <a:pt x="69" y="106"/>
                    <a:pt x="69" y="106"/>
                    <a:pt x="69" y="106"/>
                  </a:cubicBezTo>
                  <a:cubicBezTo>
                    <a:pt x="71" y="107"/>
                    <a:pt x="73" y="107"/>
                    <a:pt x="75" y="108"/>
                  </a:cubicBezTo>
                  <a:cubicBezTo>
                    <a:pt x="75" y="135"/>
                    <a:pt x="75" y="135"/>
                    <a:pt x="75" y="135"/>
                  </a:cubicBezTo>
                  <a:cubicBezTo>
                    <a:pt x="66" y="134"/>
                    <a:pt x="57" y="130"/>
                    <a:pt x="50" y="125"/>
                  </a:cubicBezTo>
                  <a:close/>
                  <a:moveTo>
                    <a:pt x="90" y="135"/>
                  </a:moveTo>
                  <a:cubicBezTo>
                    <a:pt x="90" y="107"/>
                    <a:pt x="90" y="107"/>
                    <a:pt x="90" y="107"/>
                  </a:cubicBezTo>
                  <a:cubicBezTo>
                    <a:pt x="92" y="107"/>
                    <a:pt x="93" y="106"/>
                    <a:pt x="94" y="106"/>
                  </a:cubicBezTo>
                  <a:cubicBezTo>
                    <a:pt x="113" y="125"/>
                    <a:pt x="113" y="125"/>
                    <a:pt x="113" y="125"/>
                  </a:cubicBezTo>
                  <a:cubicBezTo>
                    <a:pt x="107" y="130"/>
                    <a:pt x="99" y="133"/>
                    <a:pt x="90" y="135"/>
                  </a:cubicBezTo>
                  <a:close/>
                  <a:moveTo>
                    <a:pt x="123" y="115"/>
                  </a:moveTo>
                  <a:cubicBezTo>
                    <a:pt x="104" y="96"/>
                    <a:pt x="104" y="96"/>
                    <a:pt x="104" y="96"/>
                  </a:cubicBezTo>
                  <a:cubicBezTo>
                    <a:pt x="105" y="94"/>
                    <a:pt x="106" y="92"/>
                    <a:pt x="106" y="90"/>
                  </a:cubicBezTo>
                  <a:cubicBezTo>
                    <a:pt x="133" y="90"/>
                    <a:pt x="133" y="90"/>
                    <a:pt x="133" y="90"/>
                  </a:cubicBezTo>
                  <a:cubicBezTo>
                    <a:pt x="132" y="99"/>
                    <a:pt x="129" y="108"/>
                    <a:pt x="123"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4" name="Freeform 99"/>
            <p:cNvSpPr>
              <a:spLocks/>
            </p:cNvSpPr>
            <p:nvPr/>
          </p:nvSpPr>
          <p:spPr bwMode="gray">
            <a:xfrm>
              <a:off x="9061750" y="4907283"/>
              <a:ext cx="1035050" cy="211137"/>
            </a:xfrm>
            <a:custGeom>
              <a:avLst/>
              <a:gdLst>
                <a:gd name="T0" fmla="*/ 3 w 748"/>
                <a:gd name="T1" fmla="*/ 0 h 153"/>
                <a:gd name="T2" fmla="*/ 0 w 748"/>
                <a:gd name="T3" fmla="*/ 26 h 153"/>
                <a:gd name="T4" fmla="*/ 127 w 748"/>
                <a:gd name="T5" fmla="*/ 153 h 153"/>
                <a:gd name="T6" fmla="*/ 621 w 748"/>
                <a:gd name="T7" fmla="*/ 153 h 153"/>
                <a:gd name="T8" fmla="*/ 748 w 748"/>
                <a:gd name="T9" fmla="*/ 26 h 153"/>
                <a:gd name="T10" fmla="*/ 745 w 748"/>
                <a:gd name="T11" fmla="*/ 0 h 153"/>
                <a:gd name="T12" fmla="*/ 3 w 748"/>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748" h="153">
                  <a:moveTo>
                    <a:pt x="3" y="0"/>
                  </a:moveTo>
                  <a:cubicBezTo>
                    <a:pt x="1" y="9"/>
                    <a:pt x="0" y="17"/>
                    <a:pt x="0" y="26"/>
                  </a:cubicBezTo>
                  <a:cubicBezTo>
                    <a:pt x="0" y="96"/>
                    <a:pt x="57" y="153"/>
                    <a:pt x="127" y="153"/>
                  </a:cubicBezTo>
                  <a:cubicBezTo>
                    <a:pt x="621" y="153"/>
                    <a:pt x="621" y="153"/>
                    <a:pt x="621" y="153"/>
                  </a:cubicBezTo>
                  <a:cubicBezTo>
                    <a:pt x="691" y="153"/>
                    <a:pt x="748" y="96"/>
                    <a:pt x="748" y="26"/>
                  </a:cubicBezTo>
                  <a:cubicBezTo>
                    <a:pt x="748" y="17"/>
                    <a:pt x="747" y="9"/>
                    <a:pt x="745" y="0"/>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5" name="Freeform 100"/>
            <p:cNvSpPr>
              <a:spLocks/>
            </p:cNvSpPr>
            <p:nvPr/>
          </p:nvSpPr>
          <p:spPr bwMode="gray">
            <a:xfrm>
              <a:off x="9101437" y="4907283"/>
              <a:ext cx="995363" cy="211137"/>
            </a:xfrm>
            <a:custGeom>
              <a:avLst/>
              <a:gdLst>
                <a:gd name="T0" fmla="*/ 716 w 719"/>
                <a:gd name="T1" fmla="*/ 0 h 153"/>
                <a:gd name="T2" fmla="*/ 700 w 719"/>
                <a:gd name="T3" fmla="*/ 0 h 153"/>
                <a:gd name="T4" fmla="*/ 701 w 719"/>
                <a:gd name="T5" fmla="*/ 8 h 153"/>
                <a:gd name="T6" fmla="*/ 573 w 719"/>
                <a:gd name="T7" fmla="*/ 135 h 153"/>
                <a:gd name="T8" fmla="*/ 80 w 719"/>
                <a:gd name="T9" fmla="*/ 135 h 153"/>
                <a:gd name="T10" fmla="*/ 0 w 719"/>
                <a:gd name="T11" fmla="*/ 106 h 153"/>
                <a:gd name="T12" fmla="*/ 98 w 719"/>
                <a:gd name="T13" fmla="*/ 153 h 153"/>
                <a:gd name="T14" fmla="*/ 592 w 719"/>
                <a:gd name="T15" fmla="*/ 153 h 153"/>
                <a:gd name="T16" fmla="*/ 719 w 719"/>
                <a:gd name="T17" fmla="*/ 26 h 153"/>
                <a:gd name="T18" fmla="*/ 716 w 719"/>
                <a:gd name="T1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9" h="153">
                  <a:moveTo>
                    <a:pt x="716" y="0"/>
                  </a:moveTo>
                  <a:cubicBezTo>
                    <a:pt x="700" y="0"/>
                    <a:pt x="700" y="0"/>
                    <a:pt x="700" y="0"/>
                  </a:cubicBezTo>
                  <a:cubicBezTo>
                    <a:pt x="701" y="3"/>
                    <a:pt x="701" y="5"/>
                    <a:pt x="701" y="8"/>
                  </a:cubicBezTo>
                  <a:cubicBezTo>
                    <a:pt x="701" y="78"/>
                    <a:pt x="644" y="135"/>
                    <a:pt x="573" y="135"/>
                  </a:cubicBezTo>
                  <a:cubicBezTo>
                    <a:pt x="80" y="135"/>
                    <a:pt x="80" y="135"/>
                    <a:pt x="80" y="135"/>
                  </a:cubicBezTo>
                  <a:cubicBezTo>
                    <a:pt x="50" y="135"/>
                    <a:pt x="22" y="124"/>
                    <a:pt x="0" y="106"/>
                  </a:cubicBezTo>
                  <a:cubicBezTo>
                    <a:pt x="23" y="135"/>
                    <a:pt x="59" y="153"/>
                    <a:pt x="98" y="153"/>
                  </a:cubicBezTo>
                  <a:cubicBezTo>
                    <a:pt x="592" y="153"/>
                    <a:pt x="592" y="153"/>
                    <a:pt x="592" y="153"/>
                  </a:cubicBezTo>
                  <a:cubicBezTo>
                    <a:pt x="662" y="153"/>
                    <a:pt x="719" y="96"/>
                    <a:pt x="719" y="26"/>
                  </a:cubicBezTo>
                  <a:cubicBezTo>
                    <a:pt x="719" y="17"/>
                    <a:pt x="718" y="9"/>
                    <a:pt x="716" y="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6" name="Freeform 101"/>
            <p:cNvSpPr>
              <a:spLocks/>
            </p:cNvSpPr>
            <p:nvPr/>
          </p:nvSpPr>
          <p:spPr bwMode="gray">
            <a:xfrm>
              <a:off x="9064925" y="4192908"/>
              <a:ext cx="1028700" cy="377825"/>
            </a:xfrm>
            <a:custGeom>
              <a:avLst/>
              <a:gdLst>
                <a:gd name="T0" fmla="*/ 744 w 744"/>
                <a:gd name="T1" fmla="*/ 274 h 274"/>
                <a:gd name="T2" fmla="*/ 621 w 744"/>
                <a:gd name="T3" fmla="*/ 173 h 274"/>
                <a:gd name="T4" fmla="*/ 581 w 744"/>
                <a:gd name="T5" fmla="*/ 179 h 274"/>
                <a:gd name="T6" fmla="*/ 457 w 744"/>
                <a:gd name="T7" fmla="*/ 68 h 274"/>
                <a:gd name="T8" fmla="*/ 372 w 744"/>
                <a:gd name="T9" fmla="*/ 101 h 274"/>
                <a:gd name="T10" fmla="*/ 249 w 744"/>
                <a:gd name="T11" fmla="*/ 0 h 274"/>
                <a:gd name="T12" fmla="*/ 123 w 744"/>
                <a:gd name="T13" fmla="*/ 125 h 274"/>
                <a:gd name="T14" fmla="*/ 133 w 744"/>
                <a:gd name="T15" fmla="*/ 173 h 274"/>
                <a:gd name="T16" fmla="*/ 123 w 744"/>
                <a:gd name="T17" fmla="*/ 173 h 274"/>
                <a:gd name="T18" fmla="*/ 0 w 744"/>
                <a:gd name="T19" fmla="*/ 274 h 274"/>
                <a:gd name="T20" fmla="*/ 744 w 744"/>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274">
                  <a:moveTo>
                    <a:pt x="744" y="274"/>
                  </a:moveTo>
                  <a:cubicBezTo>
                    <a:pt x="733" y="217"/>
                    <a:pt x="682" y="173"/>
                    <a:pt x="621" y="173"/>
                  </a:cubicBezTo>
                  <a:cubicBezTo>
                    <a:pt x="607" y="173"/>
                    <a:pt x="594" y="175"/>
                    <a:pt x="581" y="179"/>
                  </a:cubicBezTo>
                  <a:cubicBezTo>
                    <a:pt x="574" y="117"/>
                    <a:pt x="521" y="68"/>
                    <a:pt x="457" y="68"/>
                  </a:cubicBezTo>
                  <a:cubicBezTo>
                    <a:pt x="424" y="68"/>
                    <a:pt x="394" y="81"/>
                    <a:pt x="372" y="101"/>
                  </a:cubicBezTo>
                  <a:cubicBezTo>
                    <a:pt x="361" y="44"/>
                    <a:pt x="310" y="0"/>
                    <a:pt x="249" y="0"/>
                  </a:cubicBezTo>
                  <a:cubicBezTo>
                    <a:pt x="179" y="0"/>
                    <a:pt x="123" y="56"/>
                    <a:pt x="123" y="125"/>
                  </a:cubicBezTo>
                  <a:cubicBezTo>
                    <a:pt x="123" y="142"/>
                    <a:pt x="127" y="159"/>
                    <a:pt x="133" y="173"/>
                  </a:cubicBezTo>
                  <a:cubicBezTo>
                    <a:pt x="130" y="173"/>
                    <a:pt x="127" y="173"/>
                    <a:pt x="123" y="173"/>
                  </a:cubicBezTo>
                  <a:cubicBezTo>
                    <a:pt x="62" y="173"/>
                    <a:pt x="12" y="217"/>
                    <a:pt x="0" y="274"/>
                  </a:cubicBezTo>
                  <a:lnTo>
                    <a:pt x="74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7" name="Freeform 102"/>
            <p:cNvSpPr>
              <a:spLocks/>
            </p:cNvSpPr>
            <p:nvPr/>
          </p:nvSpPr>
          <p:spPr bwMode="gray">
            <a:xfrm>
              <a:off x="9268125" y="4192908"/>
              <a:ext cx="825500" cy="377825"/>
            </a:xfrm>
            <a:custGeom>
              <a:avLst/>
              <a:gdLst>
                <a:gd name="T0" fmla="*/ 80 w 597"/>
                <a:gd name="T1" fmla="*/ 23 h 274"/>
                <a:gd name="T2" fmla="*/ 203 w 597"/>
                <a:gd name="T3" fmla="*/ 125 h 274"/>
                <a:gd name="T4" fmla="*/ 288 w 597"/>
                <a:gd name="T5" fmla="*/ 91 h 274"/>
                <a:gd name="T6" fmla="*/ 413 w 597"/>
                <a:gd name="T7" fmla="*/ 203 h 274"/>
                <a:gd name="T8" fmla="*/ 452 w 597"/>
                <a:gd name="T9" fmla="*/ 196 h 274"/>
                <a:gd name="T10" fmla="*/ 568 w 597"/>
                <a:gd name="T11" fmla="*/ 274 h 274"/>
                <a:gd name="T12" fmla="*/ 597 w 597"/>
                <a:gd name="T13" fmla="*/ 274 h 274"/>
                <a:gd name="T14" fmla="*/ 474 w 597"/>
                <a:gd name="T15" fmla="*/ 173 h 274"/>
                <a:gd name="T16" fmla="*/ 434 w 597"/>
                <a:gd name="T17" fmla="*/ 179 h 274"/>
                <a:gd name="T18" fmla="*/ 310 w 597"/>
                <a:gd name="T19" fmla="*/ 68 h 274"/>
                <a:gd name="T20" fmla="*/ 225 w 597"/>
                <a:gd name="T21" fmla="*/ 101 h 274"/>
                <a:gd name="T22" fmla="*/ 102 w 597"/>
                <a:gd name="T23" fmla="*/ 0 h 274"/>
                <a:gd name="T24" fmla="*/ 0 w 597"/>
                <a:gd name="T25" fmla="*/ 52 h 274"/>
                <a:gd name="T26" fmla="*/ 80 w 597"/>
                <a:gd name="T27" fmla="*/ 2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7" h="274">
                  <a:moveTo>
                    <a:pt x="80" y="23"/>
                  </a:moveTo>
                  <a:cubicBezTo>
                    <a:pt x="141" y="23"/>
                    <a:pt x="192" y="67"/>
                    <a:pt x="203" y="125"/>
                  </a:cubicBezTo>
                  <a:cubicBezTo>
                    <a:pt x="225" y="104"/>
                    <a:pt x="255" y="91"/>
                    <a:pt x="288" y="91"/>
                  </a:cubicBezTo>
                  <a:cubicBezTo>
                    <a:pt x="353" y="91"/>
                    <a:pt x="406" y="140"/>
                    <a:pt x="413" y="203"/>
                  </a:cubicBezTo>
                  <a:cubicBezTo>
                    <a:pt x="425" y="199"/>
                    <a:pt x="438" y="196"/>
                    <a:pt x="452" y="196"/>
                  </a:cubicBezTo>
                  <a:cubicBezTo>
                    <a:pt x="505" y="196"/>
                    <a:pt x="549" y="229"/>
                    <a:pt x="568" y="274"/>
                  </a:cubicBezTo>
                  <a:cubicBezTo>
                    <a:pt x="597" y="274"/>
                    <a:pt x="597" y="274"/>
                    <a:pt x="597" y="274"/>
                  </a:cubicBezTo>
                  <a:cubicBezTo>
                    <a:pt x="586" y="217"/>
                    <a:pt x="535" y="173"/>
                    <a:pt x="474" y="173"/>
                  </a:cubicBezTo>
                  <a:cubicBezTo>
                    <a:pt x="460" y="173"/>
                    <a:pt x="447" y="175"/>
                    <a:pt x="434" y="179"/>
                  </a:cubicBezTo>
                  <a:cubicBezTo>
                    <a:pt x="427" y="117"/>
                    <a:pt x="374" y="68"/>
                    <a:pt x="310" y="68"/>
                  </a:cubicBezTo>
                  <a:cubicBezTo>
                    <a:pt x="277" y="68"/>
                    <a:pt x="247" y="81"/>
                    <a:pt x="225" y="101"/>
                  </a:cubicBezTo>
                  <a:cubicBezTo>
                    <a:pt x="214" y="44"/>
                    <a:pt x="163" y="0"/>
                    <a:pt x="102" y="0"/>
                  </a:cubicBezTo>
                  <a:cubicBezTo>
                    <a:pt x="60" y="0"/>
                    <a:pt x="23" y="20"/>
                    <a:pt x="0" y="52"/>
                  </a:cubicBezTo>
                  <a:cubicBezTo>
                    <a:pt x="22" y="34"/>
                    <a:pt x="49" y="23"/>
                    <a:pt x="80" y="23"/>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8" name="Oval 103"/>
            <p:cNvSpPr>
              <a:spLocks noChangeArrowheads="1"/>
            </p:cNvSpPr>
            <p:nvPr/>
          </p:nvSpPr>
          <p:spPr bwMode="gray">
            <a:xfrm>
              <a:off x="11085812" y="5396233"/>
              <a:ext cx="103188"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9" name="Oval 104"/>
            <p:cNvSpPr>
              <a:spLocks noChangeArrowheads="1"/>
            </p:cNvSpPr>
            <p:nvPr/>
          </p:nvSpPr>
          <p:spPr bwMode="gray">
            <a:xfrm>
              <a:off x="10884200" y="5396233"/>
              <a:ext cx="101600"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40" name="Freeform 105"/>
            <p:cNvSpPr>
              <a:spLocks/>
            </p:cNvSpPr>
            <p:nvPr/>
          </p:nvSpPr>
          <p:spPr bwMode="gray">
            <a:xfrm>
              <a:off x="10884200" y="5412108"/>
              <a:ext cx="85725" cy="87312"/>
            </a:xfrm>
            <a:custGeom>
              <a:avLst/>
              <a:gdLst>
                <a:gd name="T0" fmla="*/ 37 w 62"/>
                <a:gd name="T1" fmla="*/ 63 h 63"/>
                <a:gd name="T2" fmla="*/ 62 w 62"/>
                <a:gd name="T3" fmla="*/ 52 h 63"/>
                <a:gd name="T4" fmla="*/ 11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1" y="0"/>
                    <a:pt x="11" y="0"/>
                    <a:pt x="11"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41" name="Freeform 106"/>
            <p:cNvSpPr>
              <a:spLocks/>
            </p:cNvSpPr>
            <p:nvPr/>
          </p:nvSpPr>
          <p:spPr bwMode="gray">
            <a:xfrm>
              <a:off x="11085812" y="5412108"/>
              <a:ext cx="87313" cy="87312"/>
            </a:xfrm>
            <a:custGeom>
              <a:avLst/>
              <a:gdLst>
                <a:gd name="T0" fmla="*/ 37 w 63"/>
                <a:gd name="T1" fmla="*/ 63 h 63"/>
                <a:gd name="T2" fmla="*/ 63 w 63"/>
                <a:gd name="T3" fmla="*/ 52 h 63"/>
                <a:gd name="T4" fmla="*/ 11 w 63"/>
                <a:gd name="T5" fmla="*/ 0 h 63"/>
                <a:gd name="T6" fmla="*/ 0 w 63"/>
                <a:gd name="T7" fmla="*/ 26 h 63"/>
                <a:gd name="T8" fmla="*/ 37 w 63"/>
                <a:gd name="T9" fmla="*/ 63 h 63"/>
              </a:gdLst>
              <a:ahLst/>
              <a:cxnLst>
                <a:cxn ang="0">
                  <a:pos x="T0" y="T1"/>
                </a:cxn>
                <a:cxn ang="0">
                  <a:pos x="T2" y="T3"/>
                </a:cxn>
                <a:cxn ang="0">
                  <a:pos x="T4" y="T5"/>
                </a:cxn>
                <a:cxn ang="0">
                  <a:pos x="T6" y="T7"/>
                </a:cxn>
                <a:cxn ang="0">
                  <a:pos x="T8" y="T9"/>
                </a:cxn>
              </a:cxnLst>
              <a:rect l="0" t="0" r="r" b="b"/>
              <a:pathLst>
                <a:path w="63" h="63">
                  <a:moveTo>
                    <a:pt x="37" y="63"/>
                  </a:moveTo>
                  <a:cubicBezTo>
                    <a:pt x="47" y="63"/>
                    <a:pt x="56" y="59"/>
                    <a:pt x="63" y="52"/>
                  </a:cubicBezTo>
                  <a:cubicBezTo>
                    <a:pt x="11" y="0"/>
                    <a:pt x="11" y="0"/>
                    <a:pt x="11" y="0"/>
                  </a:cubicBezTo>
                  <a:cubicBezTo>
                    <a:pt x="4" y="7"/>
                    <a:pt x="0" y="16"/>
                    <a:pt x="0" y="26"/>
                  </a:cubicBezTo>
                  <a:cubicBezTo>
                    <a:pt x="0" y="46"/>
                    <a:pt x="17"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19871953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mod="1">
    <p:ext uri="{DCECCB84-F9BA-43D5-87BE-67443E8EF086}">
      <p15:sldGuideLst xmlns:p15="http://schemas.microsoft.com/office/powerpoint/2012/main">
        <p15:guide id="1" pos="3427">
          <p15:clr>
            <a:srgbClr val="FBAE40"/>
          </p15:clr>
        </p15:guide>
      </p15:sldGuideLst>
    </p:ext>
  </p:extLst>
</p:sldLayout>
</file>

<file path=ppt/slideLayouts/slideLayout694.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7"/>
            <a:ext cx="11655079" cy="2328587"/>
          </a:xfrm>
        </p:spPr>
        <p:txBody>
          <a:bodyPr>
            <a:spAutoFit/>
          </a:bodyPr>
          <a:lstStyle>
            <a:lvl1pPr marL="0" indent="0">
              <a:buNone/>
              <a:defRPr/>
            </a:lvl1pPr>
            <a:lvl2pPr marL="224114" indent="0">
              <a:buNone/>
              <a:defRPr/>
            </a:lvl2pPr>
            <a:lvl3pPr marL="448227" indent="0">
              <a:buNone/>
              <a:defRPr/>
            </a:lvl3pPr>
            <a:lvl4pPr marL="672342" indent="0">
              <a:buNone/>
              <a:defRPr/>
            </a:lvl4pPr>
            <a:lvl5pPr marL="896455"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3050022"/>
      </p:ext>
    </p:extLst>
  </p:cSld>
  <p:clrMapOvr>
    <a:masterClrMapping/>
  </p:clrMapOvr>
  <p:transition>
    <p:fade/>
  </p:transition>
  <p:hf sldNum="0" hdr="0" ftr="0" dt="0"/>
</p:sldLayout>
</file>

<file path=ppt/slideLayouts/slideLayout69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269303" y="1187644"/>
            <a:ext cx="11655079" cy="23285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87232982"/>
      </p:ext>
    </p:extLst>
  </p:cSld>
  <p:clrMapOvr>
    <a:masterClrMapping/>
  </p:clrMapOvr>
  <p:transition>
    <p:fade/>
  </p:transition>
  <p:hf sldNum="0" hdr="0" ftr="0" dt="0"/>
</p:sldLayout>
</file>

<file path=ppt/slideLayouts/slideLayout696.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5"/>
            <a:ext cx="5378548" cy="2147596"/>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72" indent="0">
              <a:buFont typeface="Wingdings" panose="05000000000000000000" pitchFamily="2" charset="2"/>
              <a:buNone/>
              <a:defRPr sz="2353" b="0"/>
            </a:lvl2pPr>
            <a:lvl3pPr marL="442002" indent="0">
              <a:buFont typeface="Wingdings" panose="05000000000000000000" pitchFamily="2" charset="2"/>
              <a:buNone/>
              <a:tabLst/>
              <a:defRPr sz="2157" b="0"/>
            </a:lvl3pPr>
            <a:lvl4pPr marL="639657" indent="0">
              <a:buFont typeface="Wingdings" panose="05000000000000000000" pitchFamily="2" charset="2"/>
              <a:buNone/>
              <a:defRPr sz="2157" b="0"/>
            </a:lvl4pPr>
            <a:lvl5pPr marL="837314" indent="0">
              <a:buFont typeface="Wingdings" panose="05000000000000000000" pitchFamily="2" charset="2"/>
              <a:buNone/>
              <a:tabLst/>
              <a:defRPr sz="2157"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5" y="1187645"/>
            <a:ext cx="5378548" cy="2429576"/>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72"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2002"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57"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314"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57" marR="0" lvl="0" indent="-504257" algn="l" defTabSz="914437" rtl="0" eaLnBrk="1" fontAlgn="auto" latinLnBrk="0" hangingPunct="1">
              <a:lnSpc>
                <a:spcPct val="90000"/>
              </a:lnSpc>
              <a:spcBef>
                <a:spcPts val="1200"/>
              </a:spcBef>
              <a:spcAft>
                <a:spcPts val="0"/>
              </a:spcAft>
              <a:buClr>
                <a:schemeClr val="tx1"/>
              </a:buClr>
              <a:buSzPct val="90000"/>
              <a:tabLst/>
            </a:pPr>
            <a:r>
              <a:rPr lang="en-US"/>
              <a:t>Click to edit Master text styles</a:t>
            </a:r>
          </a:p>
          <a:p>
            <a:pPr marL="504257" marR="0" lvl="1" indent="-504257" algn="l" defTabSz="914437" rtl="0" eaLnBrk="1" fontAlgn="auto" latinLnBrk="0" hangingPunct="1">
              <a:lnSpc>
                <a:spcPct val="90000"/>
              </a:lnSpc>
              <a:spcBef>
                <a:spcPts val="1200"/>
              </a:spcBef>
              <a:spcAft>
                <a:spcPts val="0"/>
              </a:spcAft>
              <a:buClr>
                <a:schemeClr val="tx1"/>
              </a:buClr>
              <a:buSzPct val="90000"/>
              <a:tabLst/>
            </a:pPr>
            <a:r>
              <a:rPr lang="en-US"/>
              <a:t>Second level</a:t>
            </a:r>
          </a:p>
          <a:p>
            <a:pPr marL="504257" marR="0" lvl="2" indent="-504257" algn="l" defTabSz="914437" rtl="0" eaLnBrk="1" fontAlgn="auto" latinLnBrk="0" hangingPunct="1">
              <a:lnSpc>
                <a:spcPct val="90000"/>
              </a:lnSpc>
              <a:spcBef>
                <a:spcPts val="1200"/>
              </a:spcBef>
              <a:spcAft>
                <a:spcPts val="0"/>
              </a:spcAft>
              <a:buClr>
                <a:schemeClr val="tx1"/>
              </a:buClr>
              <a:buSzPct val="90000"/>
              <a:tabLst/>
            </a:pPr>
            <a:r>
              <a:rPr lang="en-US"/>
              <a:t>Third level</a:t>
            </a:r>
          </a:p>
          <a:p>
            <a:pPr marL="504257" marR="0" lvl="3" indent="-504257" algn="l" defTabSz="914437" rtl="0" eaLnBrk="1" fontAlgn="auto" latinLnBrk="0" hangingPunct="1">
              <a:lnSpc>
                <a:spcPct val="90000"/>
              </a:lnSpc>
              <a:spcBef>
                <a:spcPts val="1200"/>
              </a:spcBef>
              <a:spcAft>
                <a:spcPts val="0"/>
              </a:spcAft>
              <a:buClr>
                <a:schemeClr val="tx1"/>
              </a:buClr>
              <a:buSzPct val="90000"/>
              <a:tabLst/>
            </a:pPr>
            <a:r>
              <a:rPr lang="en-US"/>
              <a:t>Fourth level</a:t>
            </a:r>
          </a:p>
          <a:p>
            <a:pPr marL="504257" marR="0" lvl="4" indent="-504257" algn="l" defTabSz="914437" rtl="0" eaLnBrk="1" fontAlgn="auto" latinLnBrk="0" hangingPunct="1">
              <a:lnSpc>
                <a:spcPct val="90000"/>
              </a:lnSpc>
              <a:spcBef>
                <a:spcPts val="1200"/>
              </a:spcBef>
              <a:spcAft>
                <a:spcPts val="0"/>
              </a:spcAft>
              <a:buClr>
                <a:schemeClr val="tx1"/>
              </a:buClr>
              <a:buSzPct val="90000"/>
              <a:tabLst/>
            </a:pPr>
            <a:r>
              <a:rPr lang="en-US"/>
              <a:t>Fifth level</a:t>
            </a:r>
            <a:endParaRPr lang="en-US" dirty="0"/>
          </a:p>
        </p:txBody>
      </p:sp>
    </p:spTree>
    <p:extLst>
      <p:ext uri="{BB962C8B-B14F-4D97-AF65-F5344CB8AC3E}">
        <p14:creationId xmlns:p14="http://schemas.microsoft.com/office/powerpoint/2010/main" val="2464175286"/>
      </p:ext>
    </p:extLst>
  </p:cSld>
  <p:clrMapOvr>
    <a:masterClrMapping/>
  </p:clrMapOvr>
  <p:transition>
    <p:fade/>
  </p:transition>
  <p:hf sldNum="0" hdr="0" ftr="0" dt="0"/>
</p:sldLayout>
</file>

<file path=ppt/slideLayouts/slideLayout69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5"/>
            <a:ext cx="5378548" cy="2147596"/>
          </a:xfrm>
        </p:spPr>
        <p:txBody>
          <a:bodyPr wrap="square">
            <a:spAutoFit/>
          </a:bodyPr>
          <a:lstStyle>
            <a:lvl1pPr marL="227226" indent="-227226">
              <a:spcBef>
                <a:spcPts val="1200"/>
              </a:spcBef>
              <a:buClr>
                <a:schemeClr val="tx1"/>
              </a:buClr>
              <a:buFont typeface="Wingdings" panose="05000000000000000000" pitchFamily="2" charset="2"/>
              <a:buChar char=""/>
              <a:defRPr sz="2941" b="0">
                <a:latin typeface="+mn-lt"/>
              </a:defRPr>
            </a:lvl1pPr>
            <a:lvl2pPr marL="418658" indent="-168085">
              <a:buFont typeface="Wingdings" panose="05000000000000000000" pitchFamily="2" charset="2"/>
              <a:buChar char=""/>
              <a:defRPr sz="2353" b="0"/>
            </a:lvl2pPr>
            <a:lvl3pPr marL="627208" indent="-185206">
              <a:buFont typeface="Wingdings" panose="05000000000000000000" pitchFamily="2" charset="2"/>
              <a:buChar char=""/>
              <a:tabLst/>
              <a:defRPr sz="2157" b="0"/>
            </a:lvl3pPr>
            <a:lvl4pPr marL="812413" indent="-172754">
              <a:buFont typeface="Wingdings" panose="05000000000000000000" pitchFamily="2" charset="2"/>
              <a:buChar char=""/>
              <a:defRPr sz="2157" b="0"/>
            </a:lvl4pPr>
            <a:lvl5pPr marL="1003844" indent="-166529">
              <a:buFont typeface="Wingdings" panose="05000000000000000000" pitchFamily="2" charset="2"/>
              <a:buChar char=""/>
              <a:tabLst/>
              <a:defRPr sz="2157"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5" y="1187645"/>
            <a:ext cx="5378548" cy="2429576"/>
          </a:xfrm>
        </p:spPr>
        <p:txBody>
          <a:bodyPr wrap="square">
            <a:spAutoFit/>
          </a:bodyPr>
          <a:lstStyle>
            <a:lvl1pPr marL="281700" indent="-281700">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743" indent="-336170">
              <a:defRPr lang="en-US" sz="2353" b="0" kern="1200" spc="0" baseline="0" dirty="0">
                <a:gradFill>
                  <a:gsLst>
                    <a:gs pos="1250">
                      <a:schemeClr val="tx1"/>
                    </a:gs>
                    <a:gs pos="100000">
                      <a:schemeClr val="tx1"/>
                    </a:gs>
                  </a:gsLst>
                  <a:lin ang="5400000" scaled="0"/>
                </a:gradFill>
                <a:latin typeface="+mn-lt"/>
                <a:ea typeface="+mn-ea"/>
                <a:cs typeface="+mn-cs"/>
              </a:defRPr>
            </a:lvl2pPr>
            <a:lvl3pPr marL="778173" indent="-336170">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829" indent="-336170">
              <a:defRPr lang="en-US" sz="2157" b="0" kern="1200" spc="0" baseline="0" dirty="0">
                <a:gradFill>
                  <a:gsLst>
                    <a:gs pos="1250">
                      <a:schemeClr val="tx1"/>
                    </a:gs>
                    <a:gs pos="100000">
                      <a:schemeClr val="tx1"/>
                    </a:gs>
                  </a:gsLst>
                  <a:lin ang="5400000" scaled="0"/>
                </a:gradFill>
                <a:latin typeface="+mn-lt"/>
                <a:ea typeface="+mn-ea"/>
                <a:cs typeface="+mn-cs"/>
              </a:defRPr>
            </a:lvl4pPr>
            <a:lvl5pPr marL="1173485" indent="-336170">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26" marR="0" lvl="0"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Click to edit Master text styles</a:t>
            </a:r>
          </a:p>
          <a:p>
            <a:pPr marL="227226" marR="0" lvl="1"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226" marR="0" lvl="2"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226" marR="0" lvl="3"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226" marR="0" lvl="4"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endParaRPr lang="en-US" dirty="0"/>
          </a:p>
        </p:txBody>
      </p:sp>
    </p:spTree>
    <p:extLst>
      <p:ext uri="{BB962C8B-B14F-4D97-AF65-F5344CB8AC3E}">
        <p14:creationId xmlns:p14="http://schemas.microsoft.com/office/powerpoint/2010/main" val="2193974942"/>
      </p:ext>
    </p:extLst>
  </p:cSld>
  <p:clrMapOvr>
    <a:masterClrMapping/>
  </p:clrMapOvr>
  <p:transition>
    <p:fade/>
  </p:transition>
  <p:hf sldNum="0" hdr="0" ftr="0" dt="0"/>
</p:sldLayout>
</file>

<file path=ppt/slideLayouts/slideLayout69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874677026"/>
      </p:ext>
    </p:extLst>
  </p:cSld>
  <p:clrMapOvr>
    <a:masterClrMapping/>
  </p:clrMapOvr>
  <p:transition>
    <p:fade/>
  </p:transition>
  <p:hf sldNum="0" hdr="0" ftr="0" dt="0"/>
</p:sldLayout>
</file>

<file path=ppt/slideLayouts/slideLayout699.xml><?xml version="1.0" encoding="utf-8"?>
<p:sldLayout xmlns:a="http://schemas.openxmlformats.org/drawingml/2006/main" xmlns:r="http://schemas.openxmlformats.org/officeDocument/2006/relationships" xmlns:p="http://schemas.openxmlformats.org/presentationml/2006/main" preserve="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7"/>
            <a:ext cx="9859116" cy="1162178"/>
          </a:xfrm>
          <a:noFill/>
        </p:spPr>
        <p:txBody>
          <a:bodyPr tIns="91440" bIns="91440" anchor="t" anchorCtr="0">
            <a:spAutoFit/>
          </a:bodyPr>
          <a:lstStyle>
            <a:lvl1pPr>
              <a:defRPr sz="7058" spc="-99"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1" y="3877276"/>
            <a:ext cx="9860673" cy="729943"/>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39104765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5"/>
            <a:ext cx="5378548" cy="2147596"/>
          </a:xfrm>
        </p:spPr>
        <p:txBody>
          <a:bodyPr wrap="square">
            <a:spAutoFit/>
          </a:bodyPr>
          <a:lstStyle>
            <a:lvl1pPr marL="227226" indent="-227226">
              <a:spcBef>
                <a:spcPts val="1200"/>
              </a:spcBef>
              <a:buClr>
                <a:schemeClr val="tx1"/>
              </a:buClr>
              <a:buFont typeface="Wingdings" panose="05000000000000000000" pitchFamily="2" charset="2"/>
              <a:buChar char=""/>
              <a:defRPr sz="2941" b="0">
                <a:latin typeface="+mn-lt"/>
              </a:defRPr>
            </a:lvl1pPr>
            <a:lvl2pPr marL="418658" indent="-168085">
              <a:buFont typeface="Wingdings" panose="05000000000000000000" pitchFamily="2" charset="2"/>
              <a:buChar char=""/>
              <a:defRPr sz="2353" b="0"/>
            </a:lvl2pPr>
            <a:lvl3pPr marL="627208" indent="-185206">
              <a:buFont typeface="Wingdings" panose="05000000000000000000" pitchFamily="2" charset="2"/>
              <a:buChar char=""/>
              <a:tabLst/>
              <a:defRPr sz="2157" b="0"/>
            </a:lvl3pPr>
            <a:lvl4pPr marL="812413" indent="-172754">
              <a:buFont typeface="Wingdings" panose="05000000000000000000" pitchFamily="2" charset="2"/>
              <a:buChar char=""/>
              <a:defRPr sz="2157" b="0"/>
            </a:lvl4pPr>
            <a:lvl5pPr marL="1003844" indent="-166529">
              <a:buFont typeface="Wingdings" panose="05000000000000000000" pitchFamily="2" charset="2"/>
              <a:buChar char=""/>
              <a:tabLst/>
              <a:defRPr sz="2157"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5" y="1187645"/>
            <a:ext cx="5378548" cy="2429576"/>
          </a:xfrm>
        </p:spPr>
        <p:txBody>
          <a:bodyPr wrap="square">
            <a:spAutoFit/>
          </a:bodyPr>
          <a:lstStyle>
            <a:lvl1pPr marL="281700" indent="-281700">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743" indent="-336170">
              <a:defRPr lang="en-US" sz="2353" b="0" kern="1200" spc="0" baseline="0" dirty="0">
                <a:gradFill>
                  <a:gsLst>
                    <a:gs pos="1250">
                      <a:schemeClr val="tx1"/>
                    </a:gs>
                    <a:gs pos="100000">
                      <a:schemeClr val="tx1"/>
                    </a:gs>
                  </a:gsLst>
                  <a:lin ang="5400000" scaled="0"/>
                </a:gradFill>
                <a:latin typeface="+mn-lt"/>
                <a:ea typeface="+mn-ea"/>
                <a:cs typeface="+mn-cs"/>
              </a:defRPr>
            </a:lvl2pPr>
            <a:lvl3pPr marL="778173" indent="-336170">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829" indent="-336170">
              <a:defRPr lang="en-US" sz="2157" b="0" kern="1200" spc="0" baseline="0" dirty="0">
                <a:gradFill>
                  <a:gsLst>
                    <a:gs pos="1250">
                      <a:schemeClr val="tx1"/>
                    </a:gs>
                    <a:gs pos="100000">
                      <a:schemeClr val="tx1"/>
                    </a:gs>
                  </a:gsLst>
                  <a:lin ang="5400000" scaled="0"/>
                </a:gradFill>
                <a:latin typeface="+mn-lt"/>
                <a:ea typeface="+mn-ea"/>
                <a:cs typeface="+mn-cs"/>
              </a:defRPr>
            </a:lvl4pPr>
            <a:lvl5pPr marL="1173485" indent="-336170">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26" marR="0" lvl="0"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Click to edit Master text styles</a:t>
            </a:r>
          </a:p>
          <a:p>
            <a:pPr marL="227226" marR="0" lvl="1"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226" marR="0" lvl="2"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226" marR="0" lvl="3"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226" marR="0" lvl="4"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endParaRPr lang="en-US" dirty="0"/>
          </a:p>
        </p:txBody>
      </p:sp>
    </p:spTree>
    <p:extLst/>
  </p:cSld>
  <p:clrMapOvr>
    <a:masterClrMapping/>
  </p:clrMapOvr>
  <p:transition>
    <p:fade/>
  </p:transition>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Walkin Microsoft Ready - Editable">
    <p:bg>
      <p:bgPr>
        <a:solidFill>
          <a:schemeClr val="accent1"/>
        </a:solidFill>
        <a:effectLst/>
      </p:bgPr>
    </p:bg>
    <p:spTree>
      <p:nvGrpSpPr>
        <p:cNvPr id="1" name=""/>
        <p:cNvGrpSpPr/>
        <p:nvPr/>
      </p:nvGrpSpPr>
      <p:grpSpPr>
        <a:xfrm>
          <a:off x="0" y="0"/>
          <a:ext cx="0" cy="0"/>
          <a:chOff x="0" y="0"/>
          <a:chExt cx="0" cy="0"/>
        </a:xfrm>
      </p:grpSpPr>
      <p:pic>
        <p:nvPicPr>
          <p:cNvPr id="6" name="MS logo white - EMF"/>
          <p:cNvPicPr>
            <a:picLocks noChangeAspect="1"/>
          </p:cNvPicPr>
          <p:nvPr userDrawn="1"/>
        </p:nvPicPr>
        <p:blipFill>
          <a:blip r:embed="rId2"/>
          <a:stretch>
            <a:fillRect/>
          </a:stretch>
        </p:blipFill>
        <p:spPr bwMode="black">
          <a:xfrm>
            <a:off x="451633" y="470067"/>
            <a:ext cx="1423303" cy="304828"/>
          </a:xfrm>
          <a:prstGeom prst="rect">
            <a:avLst/>
          </a:prstGeom>
        </p:spPr>
      </p:pic>
      <p:grpSp>
        <p:nvGrpSpPr>
          <p:cNvPr id="12" name="Group 11"/>
          <p:cNvGrpSpPr/>
          <p:nvPr userDrawn="1"/>
        </p:nvGrpSpPr>
        <p:grpSpPr>
          <a:xfrm>
            <a:off x="6857009" y="5999453"/>
            <a:ext cx="5216493" cy="627864"/>
            <a:chOff x="274638" y="4554931"/>
            <a:chExt cx="5321094" cy="640363"/>
          </a:xfrm>
        </p:grpSpPr>
        <p:sp>
          <p:nvSpPr>
            <p:cNvPr id="7" name="TextBox 6"/>
            <p:cNvSpPr txBox="1"/>
            <p:nvPr userDrawn="1"/>
          </p:nvSpPr>
          <p:spPr>
            <a:xfrm>
              <a:off x="274638" y="4554931"/>
              <a:ext cx="5321094" cy="640363"/>
            </a:xfrm>
            <a:prstGeom prst="rect">
              <a:avLst/>
            </a:prstGeom>
            <a:noFill/>
          </p:spPr>
          <p:txBody>
            <a:bodyPr wrap="none" lIns="182880" tIns="146304" rIns="182880" bIns="146304" rtlCol="0">
              <a:spAutoFit/>
            </a:bodyPr>
            <a:lstStyle/>
            <a:p>
              <a:pPr defTabSz="914367">
                <a:lnSpc>
                  <a:spcPct val="90000"/>
                </a:lnSpc>
                <a:spcAft>
                  <a:spcPts val="588"/>
                </a:spcAft>
              </a:pPr>
              <a:r>
                <a:rPr lang="en-US" sz="2353">
                  <a:gradFill>
                    <a:gsLst>
                      <a:gs pos="2917">
                        <a:srgbClr val="FFFFFF"/>
                      </a:gs>
                      <a:gs pos="30000">
                        <a:srgbClr val="FFFFFF"/>
                      </a:gs>
                    </a:gsLst>
                    <a:lin ang="5400000" scaled="0"/>
                  </a:gradFill>
                </a:rPr>
                <a:t>Las Vegas, Nevada	July 17–21, 2017</a:t>
              </a:r>
            </a:p>
          </p:txBody>
        </p:sp>
        <p:cxnSp>
          <p:nvCxnSpPr>
            <p:cNvPr id="10" name="Straight Connector 9"/>
            <p:cNvCxnSpPr>
              <a:cxnSpLocks/>
            </p:cNvCxnSpPr>
            <p:nvPr userDrawn="1"/>
          </p:nvCxnSpPr>
          <p:spPr>
            <a:xfrm>
              <a:off x="3059781" y="4673270"/>
              <a:ext cx="0" cy="365756"/>
            </a:xfrm>
            <a:prstGeom prst="line">
              <a:avLst/>
            </a:prstGeom>
            <a:ln w="158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056C9DEE-6F0F-4952-B2B1-A47AFA7F3DE1}"/>
              </a:ext>
            </a:extLst>
          </p:cNvPr>
          <p:cNvSpPr txBox="1"/>
          <p:nvPr userDrawn="1"/>
        </p:nvSpPr>
        <p:spPr>
          <a:xfrm>
            <a:off x="221373" y="1834504"/>
            <a:ext cx="5597811" cy="1022701"/>
          </a:xfrm>
          <a:prstGeom prst="rect">
            <a:avLst/>
          </a:prstGeom>
          <a:noFill/>
        </p:spPr>
        <p:txBody>
          <a:bodyPr wrap="none" lIns="179259" tIns="143407" rIns="179259" bIns="143407" rtlCol="0">
            <a:spAutoFit/>
          </a:bodyPr>
          <a:lstStyle/>
          <a:p>
            <a:pPr defTabSz="914367">
              <a:lnSpc>
                <a:spcPct val="90000"/>
              </a:lnSpc>
              <a:spcAft>
                <a:spcPts val="588"/>
              </a:spcAft>
            </a:pPr>
            <a:r>
              <a:rPr lang="en-US" sz="5293">
                <a:gradFill>
                  <a:gsLst>
                    <a:gs pos="2917">
                      <a:srgbClr val="FFFFFF"/>
                    </a:gs>
                    <a:gs pos="30000">
                      <a:srgbClr val="FFFFFF"/>
                    </a:gs>
                  </a:gsLst>
                  <a:lin ang="5400000" scaled="0"/>
                </a:gradFill>
                <a:latin typeface="Segoe UI Light"/>
              </a:rPr>
              <a:t>Microsoft Ready to</a:t>
            </a:r>
          </a:p>
        </p:txBody>
      </p:sp>
      <p:sp>
        <p:nvSpPr>
          <p:cNvPr id="5" name="Text Placeholder 4">
            <a:extLst>
              <a:ext uri="{FF2B5EF4-FFF2-40B4-BE49-F238E27FC236}">
                <a16:creationId xmlns:a16="http://schemas.microsoft.com/office/drawing/2014/main" id="{65CD16D0-030B-4E01-8C7E-8FA7B612BB85}"/>
              </a:ext>
            </a:extLst>
          </p:cNvPr>
          <p:cNvSpPr>
            <a:spLocks noGrp="1"/>
          </p:cNvSpPr>
          <p:nvPr>
            <p:ph type="body" sz="quarter" idx="10" hasCustomPrompt="1"/>
          </p:nvPr>
        </p:nvSpPr>
        <p:spPr>
          <a:xfrm>
            <a:off x="5628510" y="1834505"/>
            <a:ext cx="6274974" cy="1022069"/>
          </a:xfrm>
        </p:spPr>
        <p:txBody>
          <a:bodyPr lIns="182880" tIns="146304" rIns="182880" bIns="146304"/>
          <a:lstStyle>
            <a:lvl1pPr marL="0" indent="0">
              <a:buNone/>
              <a:defRPr sz="5293"/>
            </a:lvl1pPr>
          </a:lstStyle>
          <a:p>
            <a:pPr lvl="0"/>
            <a:r>
              <a:rPr lang="en-US"/>
              <a:t>&lt;theme word here&gt;</a:t>
            </a:r>
          </a:p>
        </p:txBody>
      </p:sp>
      <p:sp>
        <p:nvSpPr>
          <p:cNvPr id="11" name="TextBox 10">
            <a:extLst>
              <a:ext uri="{FF2B5EF4-FFF2-40B4-BE49-F238E27FC236}">
                <a16:creationId xmlns:a16="http://schemas.microsoft.com/office/drawing/2014/main" id="{E83994D1-B42D-4DF0-86D5-48A780335374}"/>
              </a:ext>
            </a:extLst>
          </p:cNvPr>
          <p:cNvSpPr txBox="1"/>
          <p:nvPr userDrawn="1"/>
        </p:nvSpPr>
        <p:spPr>
          <a:xfrm>
            <a:off x="202095" y="2599697"/>
            <a:ext cx="5661415" cy="1037426"/>
          </a:xfrm>
          <a:prstGeom prst="rect">
            <a:avLst/>
          </a:prstGeom>
          <a:noFill/>
        </p:spPr>
        <p:txBody>
          <a:bodyPr wrap="square" lIns="179259" tIns="143407" rIns="179259" bIns="143407" rtlCol="0">
            <a:spAutoFit/>
          </a:bodyPr>
          <a:lstStyle/>
          <a:p>
            <a:pPr algn="r" defTabSz="914367">
              <a:lnSpc>
                <a:spcPct val="90000"/>
              </a:lnSpc>
              <a:spcAft>
                <a:spcPts val="588"/>
              </a:spcAft>
            </a:pPr>
            <a:r>
              <a:rPr lang="en-US" sz="5293">
                <a:gradFill>
                  <a:gsLst>
                    <a:gs pos="2917">
                      <a:srgbClr val="FFFFFF"/>
                    </a:gs>
                    <a:gs pos="30000">
                      <a:srgbClr val="FFFFFF"/>
                    </a:gs>
                  </a:gsLst>
                  <a:lin ang="5400000" scaled="0"/>
                </a:gradFill>
                <a:latin typeface="Segoe UI Light"/>
              </a:rPr>
              <a:t>to</a:t>
            </a:r>
          </a:p>
        </p:txBody>
      </p:sp>
      <p:sp>
        <p:nvSpPr>
          <p:cNvPr id="13" name="Text Placeholder 4">
            <a:extLst>
              <a:ext uri="{FF2B5EF4-FFF2-40B4-BE49-F238E27FC236}">
                <a16:creationId xmlns:a16="http://schemas.microsoft.com/office/drawing/2014/main" id="{8EA71668-2A88-4115-853E-BEC05FB59E72}"/>
              </a:ext>
            </a:extLst>
          </p:cNvPr>
          <p:cNvSpPr>
            <a:spLocks noGrp="1"/>
          </p:cNvSpPr>
          <p:nvPr>
            <p:ph type="body" sz="quarter" idx="11" hasCustomPrompt="1"/>
          </p:nvPr>
        </p:nvSpPr>
        <p:spPr>
          <a:xfrm>
            <a:off x="5628510" y="2599697"/>
            <a:ext cx="6274974" cy="1022998"/>
          </a:xfrm>
        </p:spPr>
        <p:txBody>
          <a:bodyPr lIns="182880" tIns="146304" rIns="182880" bIns="146304"/>
          <a:lstStyle>
            <a:lvl1pPr marL="0" indent="0">
              <a:buNone/>
              <a:defRPr sz="5293"/>
            </a:lvl1pPr>
          </a:lstStyle>
          <a:p>
            <a:pPr lvl="0"/>
            <a:r>
              <a:rPr lang="en-US"/>
              <a:t>&lt;theme word here&gt;</a:t>
            </a:r>
          </a:p>
        </p:txBody>
      </p:sp>
      <p:sp>
        <p:nvSpPr>
          <p:cNvPr id="14" name="TextBox 13">
            <a:extLst>
              <a:ext uri="{FF2B5EF4-FFF2-40B4-BE49-F238E27FC236}">
                <a16:creationId xmlns:a16="http://schemas.microsoft.com/office/drawing/2014/main" id="{70274CE8-0669-40AC-B5B3-94E0883E20B7}"/>
              </a:ext>
            </a:extLst>
          </p:cNvPr>
          <p:cNvSpPr txBox="1"/>
          <p:nvPr userDrawn="1"/>
        </p:nvSpPr>
        <p:spPr>
          <a:xfrm>
            <a:off x="202095" y="3378027"/>
            <a:ext cx="5661415" cy="1037426"/>
          </a:xfrm>
          <a:prstGeom prst="rect">
            <a:avLst/>
          </a:prstGeom>
          <a:noFill/>
        </p:spPr>
        <p:txBody>
          <a:bodyPr wrap="square" lIns="179259" tIns="143407" rIns="179259" bIns="143407" rtlCol="0">
            <a:spAutoFit/>
          </a:bodyPr>
          <a:lstStyle/>
          <a:p>
            <a:pPr algn="r" defTabSz="914367">
              <a:lnSpc>
                <a:spcPct val="90000"/>
              </a:lnSpc>
              <a:spcAft>
                <a:spcPts val="588"/>
              </a:spcAft>
            </a:pPr>
            <a:r>
              <a:rPr lang="en-US" sz="5293">
                <a:gradFill>
                  <a:gsLst>
                    <a:gs pos="2917">
                      <a:srgbClr val="FFFFFF"/>
                    </a:gs>
                    <a:gs pos="30000">
                      <a:srgbClr val="FFFFFF"/>
                    </a:gs>
                  </a:gsLst>
                  <a:lin ang="5400000" scaled="0"/>
                </a:gradFill>
                <a:latin typeface="Segoe UI Light"/>
              </a:rPr>
              <a:t>to</a:t>
            </a:r>
          </a:p>
        </p:txBody>
      </p:sp>
      <p:sp>
        <p:nvSpPr>
          <p:cNvPr id="15" name="Text Placeholder 4">
            <a:extLst>
              <a:ext uri="{FF2B5EF4-FFF2-40B4-BE49-F238E27FC236}">
                <a16:creationId xmlns:a16="http://schemas.microsoft.com/office/drawing/2014/main" id="{46AE5335-01B3-4932-AE7C-C7409C947F67}"/>
              </a:ext>
            </a:extLst>
          </p:cNvPr>
          <p:cNvSpPr>
            <a:spLocks noGrp="1"/>
          </p:cNvSpPr>
          <p:nvPr>
            <p:ph type="body" sz="quarter" idx="12" hasCustomPrompt="1"/>
          </p:nvPr>
        </p:nvSpPr>
        <p:spPr>
          <a:xfrm>
            <a:off x="5628510" y="3378028"/>
            <a:ext cx="6274974" cy="1022998"/>
          </a:xfrm>
        </p:spPr>
        <p:txBody>
          <a:bodyPr lIns="182880" tIns="146304" rIns="182880" bIns="146304"/>
          <a:lstStyle>
            <a:lvl1pPr marL="0" indent="0">
              <a:buNone/>
              <a:defRPr sz="5293"/>
            </a:lvl1pPr>
          </a:lstStyle>
          <a:p>
            <a:pPr lvl="0"/>
            <a:r>
              <a:rPr lang="en-US"/>
              <a:t>&lt;theme word here&gt;</a:t>
            </a:r>
          </a:p>
        </p:txBody>
      </p:sp>
      <p:sp>
        <p:nvSpPr>
          <p:cNvPr id="16" name="TextBox 15">
            <a:extLst>
              <a:ext uri="{FF2B5EF4-FFF2-40B4-BE49-F238E27FC236}">
                <a16:creationId xmlns:a16="http://schemas.microsoft.com/office/drawing/2014/main" id="{FAA1E864-D76C-4EE8-B187-3A722343D017}"/>
              </a:ext>
            </a:extLst>
          </p:cNvPr>
          <p:cNvSpPr txBox="1"/>
          <p:nvPr userDrawn="1"/>
        </p:nvSpPr>
        <p:spPr>
          <a:xfrm>
            <a:off x="4927287" y="4143221"/>
            <a:ext cx="6119814" cy="1022701"/>
          </a:xfrm>
          <a:prstGeom prst="rect">
            <a:avLst/>
          </a:prstGeom>
          <a:noFill/>
        </p:spPr>
        <p:txBody>
          <a:bodyPr wrap="none" lIns="179259" tIns="143407" rIns="179259" bIns="143407" rtlCol="0">
            <a:spAutoFit/>
          </a:bodyPr>
          <a:lstStyle/>
          <a:p>
            <a:pPr defTabSz="914367">
              <a:lnSpc>
                <a:spcPct val="90000"/>
              </a:lnSpc>
              <a:spcAft>
                <a:spcPts val="588"/>
              </a:spcAft>
            </a:pPr>
            <a:r>
              <a:rPr lang="en-US" sz="5293">
                <a:gradFill>
                  <a:gsLst>
                    <a:gs pos="2917">
                      <a:srgbClr val="FFFFFF"/>
                    </a:gs>
                    <a:gs pos="30000">
                      <a:srgbClr val="FFFFFF"/>
                    </a:gs>
                  </a:gsLst>
                  <a:lin ang="5400000" scaled="0"/>
                </a:gradFill>
                <a:latin typeface="Segoe UI Light"/>
              </a:rPr>
              <a:t>to keep transforming</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0.xml><?xml version="1.0" encoding="utf-8"?>
<p:sldLayout xmlns:a="http://schemas.openxmlformats.org/drawingml/2006/main" xmlns:r="http://schemas.openxmlformats.org/officeDocument/2006/relationships" xmlns:p="http://schemas.openxmlformats.org/presentationml/2006/main" preserve="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2084187"/>
            <a:ext cx="9859116" cy="1162178"/>
          </a:xfrm>
          <a:noFill/>
        </p:spPr>
        <p:txBody>
          <a:bodyPr tIns="91440" bIns="91440" anchor="t" anchorCtr="0">
            <a:spAutoFit/>
          </a:bodyPr>
          <a:lstStyle>
            <a:lvl1pPr>
              <a:defRPr lang="en-US" sz="7058" b="0" kern="1200" cap="none" spc="-99"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170382133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701.xml><?xml version="1.0" encoding="utf-8"?>
<p:sldLayout xmlns:a="http://schemas.openxmlformats.org/drawingml/2006/main" xmlns:r="http://schemas.openxmlformats.org/officeDocument/2006/relationships" xmlns:p="http://schemas.openxmlformats.org/presentationml/2006/main" preserve="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62178"/>
          </a:xfrm>
          <a:noFill/>
        </p:spPr>
        <p:txBody>
          <a:bodyPr tIns="91440" bIns="91440" anchor="t" anchorCtr="0">
            <a:spAutoFit/>
          </a:bodyPr>
          <a:lstStyle>
            <a:lvl1pPr>
              <a:defRPr sz="7058" spc="-99"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56917679"/>
      </p:ext>
    </p:extLst>
  </p:cSld>
  <p:clrMapOvr>
    <a:masterClrMapping/>
  </p:clrMapOvr>
  <p:transition>
    <p:fade/>
  </p:transition>
  <p:hf sldNum="0" hdr="0" ftr="0" dt="0"/>
</p:sldLayout>
</file>

<file path=ppt/slideLayouts/slideLayout702.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62178"/>
          </a:xfrm>
          <a:noFill/>
        </p:spPr>
        <p:txBody>
          <a:bodyPr tIns="91440" bIns="91440" anchor="t" anchorCtr="0">
            <a:spAutoFit/>
          </a:bodyPr>
          <a:lstStyle>
            <a:lvl1pPr>
              <a:defRPr sz="7058" spc="-99"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457413543"/>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703.xml><?xml version="1.0" encoding="utf-8"?>
<p:sldLayout xmlns:a="http://schemas.openxmlformats.org/drawingml/2006/main" xmlns:r="http://schemas.openxmlformats.org/officeDocument/2006/relationships" xmlns:p="http://schemas.openxmlformats.org/presentationml/2006/main" preserve="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2685016"/>
            <a:ext cx="4795873" cy="1487971"/>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334352" y="1"/>
            <a:ext cx="6857649"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Drag picture to placeholder or click icon to add</a:t>
            </a:r>
            <a:endParaRPr lang="en-US" dirty="0"/>
          </a:p>
        </p:txBody>
      </p:sp>
    </p:spTree>
    <p:extLst>
      <p:ext uri="{BB962C8B-B14F-4D97-AF65-F5344CB8AC3E}">
        <p14:creationId xmlns:p14="http://schemas.microsoft.com/office/powerpoint/2010/main" val="2812473346"/>
      </p:ext>
    </p:extLst>
  </p:cSld>
  <p:clrMapOvr>
    <a:masterClrMapping/>
  </p:clrMapOvr>
  <p:transition>
    <p:fade/>
  </p:transition>
  <p:hf sldNum="0" hdr="0" ftr="0" dt="0"/>
  <p:extLst mod="1">
    <p:ext uri="{DCECCB84-F9BA-43D5-87BE-67443E8EF086}">
      <p15:sldGuideLst xmlns:p15="http://schemas.microsoft.com/office/powerpoint/2012/main">
        <p15:guide id="1" pos="3427">
          <p15:clr>
            <a:srgbClr val="FBAE40"/>
          </p15:clr>
        </p15:guide>
      </p15:sldGuideLst>
    </p:ext>
  </p:extLst>
</p:sldLayout>
</file>

<file path=ppt/slideLayouts/slideLayout70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16128243"/>
      </p:ext>
    </p:extLst>
  </p:cSld>
  <p:clrMapOvr>
    <a:masterClrMapping/>
  </p:clrMapOvr>
  <p:transition>
    <p:fade/>
  </p:transition>
</p:sldLayout>
</file>

<file path=ppt/slideLayouts/slideLayout705.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6607577"/>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706.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3" tIns="45723" rIns="45723" bIns="45723" numCol="1" spcCol="0" rtlCol="0" fromWordArt="0" anchor="ctr" anchorCtr="0" forceAA="0" compatLnSpc="1">
            <a:prstTxWarp prst="textNoShape">
              <a:avLst/>
            </a:prstTxWarp>
            <a:noAutofit/>
          </a:bodyPr>
          <a:lstStyle/>
          <a:p>
            <a:pPr algn="ctr" defTabSz="914173" fontAlgn="base">
              <a:spcBef>
                <a:spcPct val="0"/>
              </a:spcBef>
              <a:spcAft>
                <a:spcPct val="0"/>
              </a:spcAft>
            </a:pPr>
            <a:endParaRPr lang="en-US" sz="1372" kern="0" dirty="0">
              <a:gradFill>
                <a:gsLst>
                  <a:gs pos="0">
                    <a:srgbClr val="FFFFFF"/>
                  </a:gs>
                  <a:gs pos="100000">
                    <a:srgbClr val="FFFFFF"/>
                  </a:gs>
                </a:gsLst>
                <a:lin ang="5400000" scaled="0"/>
              </a:gradFill>
              <a:ea typeface="Segoe UI" pitchFamily="34" charset="0"/>
              <a:cs typeface="Segoe UI" pitchFamily="34" charset="0"/>
              <a:sym typeface="Arial"/>
            </a:endParaRPr>
          </a:p>
        </p:txBody>
      </p:sp>
      <p:sp>
        <p:nvSpPr>
          <p:cNvPr id="5" name="Text Placeholder 4"/>
          <p:cNvSpPr>
            <a:spLocks noGrp="1"/>
          </p:cNvSpPr>
          <p:nvPr>
            <p:ph type="body" sz="quarter" idx="10"/>
          </p:nvPr>
        </p:nvSpPr>
        <p:spPr>
          <a:xfrm>
            <a:off x="269241" y="1197322"/>
            <a:ext cx="11653521" cy="2287721"/>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5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135"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7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37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81952971"/>
      </p:ext>
    </p:extLst>
  </p:cSld>
  <p:clrMapOvr>
    <a:masterClrMapping/>
  </p:clrMapOvr>
  <p:transition>
    <p:fade/>
  </p:transition>
  <p:hf sldNum="0" hdr="0" ftr="0" dt="0"/>
</p:sldLayout>
</file>

<file path=ppt/slideLayouts/slideLayout707.xml><?xml version="1.0" encoding="utf-8"?>
<p:sldLayout xmlns:a="http://schemas.openxmlformats.org/drawingml/2006/main" xmlns:r="http://schemas.openxmlformats.org/officeDocument/2006/relationships" xmlns:p="http://schemas.openxmlformats.org/presentationml/2006/main" preserve="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69241" y="6099191"/>
            <a:ext cx="4482124" cy="467806"/>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94" eaLnBrk="0" hangingPunct="0"/>
            <a:r>
              <a:rPr lang="en-US" sz="687" kern="0" dirty="0">
                <a:gradFill>
                  <a:gsLst>
                    <a:gs pos="0">
                      <a:srgbClr val="FFFFFF"/>
                    </a:gs>
                    <a:gs pos="100000">
                      <a:srgbClr val="FFFFFF"/>
                    </a:gs>
                  </a:gsLst>
                  <a:lin ang="5400000" scaled="0"/>
                </a:gradFill>
                <a:latin typeface="Arial"/>
                <a:ea typeface="Arial"/>
                <a:cs typeface="Segoe UI" pitchFamily="34" charset="0"/>
                <a:sym typeface="Arial"/>
              </a:rPr>
              <a:t>© Copyright Microsoft Corporation. All rights reserved. </a:t>
            </a:r>
          </a:p>
        </p:txBody>
      </p:sp>
      <p:pic>
        <p:nvPicPr>
          <p:cNvPr id="8" name="Picture 7"/>
          <p:cNvPicPr>
            <a:picLocks noChangeAspect="1"/>
          </p:cNvPicPr>
          <p:nvPr/>
        </p:nvPicPr>
        <p:blipFill>
          <a:blip r:embed="rId2"/>
          <a:stretch>
            <a:fillRect/>
          </a:stretch>
        </p:blipFill>
        <p:spPr bwMode="black">
          <a:xfrm>
            <a:off x="448213" y="471693"/>
            <a:ext cx="1454257" cy="304828"/>
          </a:xfrm>
          <a:prstGeom prst="rect">
            <a:avLst/>
          </a:prstGeom>
        </p:spPr>
      </p:pic>
    </p:spTree>
    <p:extLst>
      <p:ext uri="{BB962C8B-B14F-4D97-AF65-F5344CB8AC3E}">
        <p14:creationId xmlns:p14="http://schemas.microsoft.com/office/powerpoint/2010/main" val="3685456893"/>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70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8"/>
            <a:ext cx="11653523" cy="2461101"/>
          </a:xfrm>
          <a:prstGeom prst="rect">
            <a:avLst/>
          </a:prstGeom>
        </p:spPr>
        <p:txBody>
          <a:bodyPr/>
          <a:lstStyle>
            <a:lvl1pPr marL="284812" indent="-284812">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85" indent="-27547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96" indent="-284812">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211" indent="-224114">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324" indent="-224114">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566105744"/>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709.xml><?xml version="1.0" encoding="utf-8"?>
<p:sldLayout xmlns:a="http://schemas.openxmlformats.org/drawingml/2006/main" xmlns:r="http://schemas.openxmlformats.org/officeDocument/2006/relationships" xmlns:p="http://schemas.openxmlformats.org/presentationml/2006/main">
  <p:cSld name="Main point">
    <p:spTree>
      <p:nvGrpSpPr>
        <p:cNvPr id="1" name="Shape 89"/>
        <p:cNvGrpSpPr/>
        <p:nvPr/>
      </p:nvGrpSpPr>
      <p:grpSpPr>
        <a:xfrm>
          <a:off x="0" y="0"/>
          <a:ext cx="0" cy="0"/>
          <a:chOff x="0" y="0"/>
          <a:chExt cx="0" cy="0"/>
        </a:xfrm>
      </p:grpSpPr>
      <p:sp>
        <p:nvSpPr>
          <p:cNvPr id="90" name="Shape 90"/>
          <p:cNvSpPr txBox="1">
            <a:spLocks noGrp="1"/>
          </p:cNvSpPr>
          <p:nvPr>
            <p:ph type="title"/>
          </p:nvPr>
        </p:nvSpPr>
        <p:spPr>
          <a:xfrm>
            <a:off x="653667" y="600200"/>
            <a:ext cx="8490400" cy="5454400"/>
          </a:xfrm>
          <a:prstGeom prst="rect">
            <a:avLst/>
          </a:prstGeom>
        </p:spPr>
        <p:txBody>
          <a:bodyPr lIns="91425" tIns="91425" rIns="91425" bIns="91425" anchor="ctr" anchorCtr="0"/>
          <a:lstStyle>
            <a:lvl1pPr lvl="0" rtl="0">
              <a:spcBef>
                <a:spcPts val="0"/>
              </a:spcBef>
              <a:buSzPct val="100000"/>
              <a:defRPr sz="6400"/>
            </a:lvl1pPr>
            <a:lvl2pPr lvl="1" rtl="0">
              <a:spcBef>
                <a:spcPts val="0"/>
              </a:spcBef>
              <a:buSzPct val="100000"/>
              <a:defRPr sz="6400"/>
            </a:lvl2pPr>
            <a:lvl3pPr lvl="2" rtl="0">
              <a:spcBef>
                <a:spcPts val="0"/>
              </a:spcBef>
              <a:buSzPct val="100000"/>
              <a:defRPr sz="6400"/>
            </a:lvl3pPr>
            <a:lvl4pPr lvl="3" rtl="0">
              <a:spcBef>
                <a:spcPts val="0"/>
              </a:spcBef>
              <a:buSzPct val="100000"/>
              <a:defRPr sz="6400"/>
            </a:lvl4pPr>
            <a:lvl5pPr lvl="4" rtl="0">
              <a:spcBef>
                <a:spcPts val="0"/>
              </a:spcBef>
              <a:buSzPct val="100000"/>
              <a:defRPr sz="6400"/>
            </a:lvl5pPr>
            <a:lvl6pPr lvl="5" rtl="0">
              <a:spcBef>
                <a:spcPts val="0"/>
              </a:spcBef>
              <a:buSzPct val="100000"/>
              <a:defRPr sz="6400"/>
            </a:lvl6pPr>
            <a:lvl7pPr lvl="6" rtl="0">
              <a:spcBef>
                <a:spcPts val="0"/>
              </a:spcBef>
              <a:buSzPct val="100000"/>
              <a:defRPr sz="6400"/>
            </a:lvl7pPr>
            <a:lvl8pPr lvl="7" rtl="0">
              <a:spcBef>
                <a:spcPts val="0"/>
              </a:spcBef>
              <a:buSzPct val="100000"/>
              <a:defRPr sz="6400"/>
            </a:lvl8pPr>
            <a:lvl9pPr lvl="8" rtl="0">
              <a:spcBef>
                <a:spcPts val="0"/>
              </a:spcBef>
              <a:buSzPct val="100000"/>
              <a:defRPr sz="6400"/>
            </a:lvl9pPr>
          </a:lstStyle>
          <a:p>
            <a:endParaRPr/>
          </a:p>
        </p:txBody>
      </p:sp>
      <p:sp>
        <p:nvSpPr>
          <p:cNvPr id="91" name="Shape 91"/>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z="1867" kern="0">
                <a:solidFill>
                  <a:srgbClr val="000000"/>
                </a:solidFill>
                <a:latin typeface="Arial"/>
                <a:ea typeface="Arial"/>
                <a:cs typeface="Arial"/>
                <a:sym typeface="Arial"/>
              </a:rPr>
              <a:pPr/>
              <a:t>‹#›</a:t>
            </a:fld>
            <a:endParaRPr lang="en" sz="1867" kern="0">
              <a:solidFill>
                <a:srgbClr val="000000"/>
              </a:solidFill>
              <a:latin typeface="Arial"/>
              <a:ea typeface="Arial"/>
              <a:cs typeface="Arial"/>
              <a:sym typeface="Arial"/>
            </a:endParaRPr>
          </a:p>
        </p:txBody>
      </p:sp>
    </p:spTree>
    <p:extLst>
      <p:ext uri="{BB962C8B-B14F-4D97-AF65-F5344CB8AC3E}">
        <p14:creationId xmlns:p14="http://schemas.microsoft.com/office/powerpoint/2010/main" val="316640394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Walkin Microsoft Ready - Generic">
    <p:bg>
      <p:bgPr>
        <a:solidFill>
          <a:schemeClr val="accent1"/>
        </a:solidFill>
        <a:effectLst/>
      </p:bgPr>
    </p:bg>
    <p:spTree>
      <p:nvGrpSpPr>
        <p:cNvPr id="1" name=""/>
        <p:cNvGrpSpPr/>
        <p:nvPr/>
      </p:nvGrpSpPr>
      <p:grpSpPr>
        <a:xfrm>
          <a:off x="0" y="0"/>
          <a:ext cx="0" cy="0"/>
          <a:chOff x="0" y="0"/>
          <a:chExt cx="0" cy="0"/>
        </a:xfrm>
      </p:grpSpPr>
      <p:pic>
        <p:nvPicPr>
          <p:cNvPr id="6" name="MS logo white - EMF"/>
          <p:cNvPicPr>
            <a:picLocks noChangeAspect="1"/>
          </p:cNvPicPr>
          <p:nvPr userDrawn="1"/>
        </p:nvPicPr>
        <p:blipFill>
          <a:blip r:embed="rId2"/>
          <a:stretch>
            <a:fillRect/>
          </a:stretch>
        </p:blipFill>
        <p:spPr bwMode="black">
          <a:xfrm>
            <a:off x="451633" y="470067"/>
            <a:ext cx="1423303" cy="304828"/>
          </a:xfrm>
          <a:prstGeom prst="rect">
            <a:avLst/>
          </a:prstGeom>
        </p:spPr>
      </p:pic>
      <p:grpSp>
        <p:nvGrpSpPr>
          <p:cNvPr id="12" name="Group 11"/>
          <p:cNvGrpSpPr/>
          <p:nvPr userDrawn="1"/>
        </p:nvGrpSpPr>
        <p:grpSpPr>
          <a:xfrm>
            <a:off x="6857009" y="5999453"/>
            <a:ext cx="5216493" cy="627864"/>
            <a:chOff x="274638" y="4554931"/>
            <a:chExt cx="5321094" cy="640363"/>
          </a:xfrm>
        </p:grpSpPr>
        <p:sp>
          <p:nvSpPr>
            <p:cNvPr id="7" name="TextBox 6"/>
            <p:cNvSpPr txBox="1"/>
            <p:nvPr userDrawn="1"/>
          </p:nvSpPr>
          <p:spPr>
            <a:xfrm>
              <a:off x="274638" y="4554931"/>
              <a:ext cx="5321094" cy="640363"/>
            </a:xfrm>
            <a:prstGeom prst="rect">
              <a:avLst/>
            </a:prstGeom>
            <a:noFill/>
          </p:spPr>
          <p:txBody>
            <a:bodyPr wrap="none" lIns="182880" tIns="146304" rIns="182880" bIns="146304" rtlCol="0">
              <a:spAutoFit/>
            </a:bodyPr>
            <a:lstStyle/>
            <a:p>
              <a:pPr defTabSz="914367">
                <a:lnSpc>
                  <a:spcPct val="90000"/>
                </a:lnSpc>
                <a:spcAft>
                  <a:spcPts val="588"/>
                </a:spcAft>
              </a:pPr>
              <a:r>
                <a:rPr lang="en-US" sz="2353">
                  <a:gradFill>
                    <a:gsLst>
                      <a:gs pos="2917">
                        <a:srgbClr val="FFFFFF"/>
                      </a:gs>
                      <a:gs pos="30000">
                        <a:srgbClr val="FFFFFF"/>
                      </a:gs>
                    </a:gsLst>
                    <a:lin ang="5400000" scaled="0"/>
                  </a:gradFill>
                </a:rPr>
                <a:t>Las Vegas, Nevada	July 17–21, 2017</a:t>
              </a:r>
            </a:p>
          </p:txBody>
        </p:sp>
        <p:cxnSp>
          <p:nvCxnSpPr>
            <p:cNvPr id="10" name="Straight Connector 9"/>
            <p:cNvCxnSpPr>
              <a:cxnSpLocks/>
            </p:cNvCxnSpPr>
            <p:nvPr userDrawn="1"/>
          </p:nvCxnSpPr>
          <p:spPr>
            <a:xfrm>
              <a:off x="3059781" y="4673270"/>
              <a:ext cx="0" cy="365756"/>
            </a:xfrm>
            <a:prstGeom prst="line">
              <a:avLst/>
            </a:prstGeom>
            <a:ln w="158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056C9DEE-6F0F-4952-B2B1-A47AFA7F3DE1}"/>
              </a:ext>
            </a:extLst>
          </p:cNvPr>
          <p:cNvSpPr txBox="1"/>
          <p:nvPr userDrawn="1"/>
        </p:nvSpPr>
        <p:spPr>
          <a:xfrm>
            <a:off x="221373" y="1834504"/>
            <a:ext cx="7730639" cy="1022701"/>
          </a:xfrm>
          <a:prstGeom prst="rect">
            <a:avLst/>
          </a:prstGeom>
          <a:noFill/>
        </p:spPr>
        <p:txBody>
          <a:bodyPr wrap="none" lIns="179259" tIns="143407" rIns="179259" bIns="143407" rtlCol="0">
            <a:spAutoFit/>
          </a:bodyPr>
          <a:lstStyle/>
          <a:p>
            <a:pPr defTabSz="914367">
              <a:lnSpc>
                <a:spcPct val="90000"/>
              </a:lnSpc>
              <a:spcAft>
                <a:spcPts val="588"/>
              </a:spcAft>
            </a:pPr>
            <a:r>
              <a:rPr lang="en-US" sz="5293">
                <a:gradFill>
                  <a:gsLst>
                    <a:gs pos="2917">
                      <a:srgbClr val="FFFFFF"/>
                    </a:gs>
                    <a:gs pos="30000">
                      <a:srgbClr val="FFFFFF"/>
                    </a:gs>
                  </a:gsLst>
                  <a:lin ang="5400000" scaled="0"/>
                </a:gradFill>
                <a:latin typeface="Segoe UI Light"/>
              </a:rPr>
              <a:t>Microsoft Ready to believe</a:t>
            </a:r>
          </a:p>
        </p:txBody>
      </p:sp>
      <p:sp>
        <p:nvSpPr>
          <p:cNvPr id="11" name="TextBox 10">
            <a:extLst>
              <a:ext uri="{FF2B5EF4-FFF2-40B4-BE49-F238E27FC236}">
                <a16:creationId xmlns:a16="http://schemas.microsoft.com/office/drawing/2014/main" id="{E83994D1-B42D-4DF0-86D5-48A780335374}"/>
              </a:ext>
            </a:extLst>
          </p:cNvPr>
          <p:cNvSpPr txBox="1"/>
          <p:nvPr userDrawn="1"/>
        </p:nvSpPr>
        <p:spPr>
          <a:xfrm>
            <a:off x="4927288" y="2599697"/>
            <a:ext cx="5661415" cy="1037426"/>
          </a:xfrm>
          <a:prstGeom prst="rect">
            <a:avLst/>
          </a:prstGeom>
          <a:noFill/>
        </p:spPr>
        <p:txBody>
          <a:bodyPr wrap="square" lIns="179259" tIns="143407" rIns="179259" bIns="143407" rtlCol="0">
            <a:spAutoFit/>
          </a:bodyPr>
          <a:lstStyle/>
          <a:p>
            <a:pPr defTabSz="914367">
              <a:lnSpc>
                <a:spcPct val="90000"/>
              </a:lnSpc>
              <a:spcAft>
                <a:spcPts val="588"/>
              </a:spcAft>
            </a:pPr>
            <a:r>
              <a:rPr lang="en-US" sz="5293">
                <a:gradFill>
                  <a:gsLst>
                    <a:gs pos="2917">
                      <a:srgbClr val="FFFFFF"/>
                    </a:gs>
                    <a:gs pos="30000">
                      <a:srgbClr val="FFFFFF"/>
                    </a:gs>
                  </a:gsLst>
                  <a:lin ang="5400000" scaled="0"/>
                </a:gradFill>
                <a:latin typeface="Segoe UI Light"/>
              </a:rPr>
              <a:t>to explore </a:t>
            </a:r>
          </a:p>
        </p:txBody>
      </p:sp>
      <p:sp>
        <p:nvSpPr>
          <p:cNvPr id="14" name="TextBox 13">
            <a:extLst>
              <a:ext uri="{FF2B5EF4-FFF2-40B4-BE49-F238E27FC236}">
                <a16:creationId xmlns:a16="http://schemas.microsoft.com/office/drawing/2014/main" id="{70274CE8-0669-40AC-B5B3-94E0883E20B7}"/>
              </a:ext>
            </a:extLst>
          </p:cNvPr>
          <p:cNvSpPr txBox="1"/>
          <p:nvPr userDrawn="1"/>
        </p:nvSpPr>
        <p:spPr>
          <a:xfrm>
            <a:off x="4927288" y="3378027"/>
            <a:ext cx="5661415" cy="1037426"/>
          </a:xfrm>
          <a:prstGeom prst="rect">
            <a:avLst/>
          </a:prstGeom>
          <a:noFill/>
        </p:spPr>
        <p:txBody>
          <a:bodyPr wrap="square" lIns="179259" tIns="143407" rIns="179259" bIns="143407" rtlCol="0">
            <a:spAutoFit/>
          </a:bodyPr>
          <a:lstStyle/>
          <a:p>
            <a:pPr defTabSz="914367">
              <a:lnSpc>
                <a:spcPct val="90000"/>
              </a:lnSpc>
              <a:spcAft>
                <a:spcPts val="588"/>
              </a:spcAft>
            </a:pPr>
            <a:r>
              <a:rPr lang="en-US" sz="5293">
                <a:gradFill>
                  <a:gsLst>
                    <a:gs pos="2917">
                      <a:srgbClr val="FFFFFF"/>
                    </a:gs>
                    <a:gs pos="30000">
                      <a:srgbClr val="FFFFFF"/>
                    </a:gs>
                  </a:gsLst>
                  <a:lin ang="5400000" scaled="0"/>
                </a:gradFill>
                <a:latin typeface="Segoe UI Light"/>
              </a:rPr>
              <a:t>to win</a:t>
            </a:r>
          </a:p>
        </p:txBody>
      </p:sp>
      <p:sp>
        <p:nvSpPr>
          <p:cNvPr id="16" name="TextBox 15">
            <a:extLst>
              <a:ext uri="{FF2B5EF4-FFF2-40B4-BE49-F238E27FC236}">
                <a16:creationId xmlns:a16="http://schemas.microsoft.com/office/drawing/2014/main" id="{FAA1E864-D76C-4EE8-B187-3A722343D017}"/>
              </a:ext>
            </a:extLst>
          </p:cNvPr>
          <p:cNvSpPr txBox="1"/>
          <p:nvPr userDrawn="1"/>
        </p:nvSpPr>
        <p:spPr>
          <a:xfrm>
            <a:off x="4927287" y="4143221"/>
            <a:ext cx="6119814" cy="1022701"/>
          </a:xfrm>
          <a:prstGeom prst="rect">
            <a:avLst/>
          </a:prstGeom>
          <a:noFill/>
        </p:spPr>
        <p:txBody>
          <a:bodyPr wrap="none" lIns="179259" tIns="143407" rIns="179259" bIns="143407" rtlCol="0">
            <a:spAutoFit/>
          </a:bodyPr>
          <a:lstStyle/>
          <a:p>
            <a:pPr defTabSz="914367">
              <a:lnSpc>
                <a:spcPct val="90000"/>
              </a:lnSpc>
              <a:spcAft>
                <a:spcPts val="588"/>
              </a:spcAft>
            </a:pPr>
            <a:r>
              <a:rPr lang="en-US" sz="5293">
                <a:gradFill>
                  <a:gsLst>
                    <a:gs pos="2917">
                      <a:srgbClr val="FFFFFF"/>
                    </a:gs>
                    <a:gs pos="30000">
                      <a:srgbClr val="FFFFFF"/>
                    </a:gs>
                  </a:gsLst>
                  <a:lin ang="5400000" scaled="0"/>
                </a:gradFill>
                <a:latin typeface="Segoe UI Light"/>
              </a:rPr>
              <a:t>to keep transforming</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0.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31"/>
        <p:cNvGrpSpPr/>
        <p:nvPr/>
      </p:nvGrpSpPr>
      <p:grpSpPr>
        <a:xfrm>
          <a:off x="0" y="0"/>
          <a:ext cx="0" cy="0"/>
          <a:chOff x="0" y="0"/>
          <a:chExt cx="0" cy="0"/>
        </a:xfrm>
      </p:grpSpPr>
      <p:sp>
        <p:nvSpPr>
          <p:cNvPr id="132" name="Shape 132"/>
          <p:cNvSpPr txBox="1">
            <a:spLocks noGrp="1"/>
          </p:cNvSpPr>
          <p:nvPr>
            <p:ph type="title"/>
          </p:nvPr>
        </p:nvSpPr>
        <p:spPr>
          <a:xfrm>
            <a:off x="415600" y="593367"/>
            <a:ext cx="11360800" cy="7636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33" name="Shape 133"/>
          <p:cNvSpPr txBox="1">
            <a:spLocks noGrp="1"/>
          </p:cNvSpPr>
          <p:nvPr>
            <p:ph type="body" idx="1"/>
          </p:nvPr>
        </p:nvSpPr>
        <p:spPr>
          <a:xfrm>
            <a:off x="415600" y="1536633"/>
            <a:ext cx="5333200" cy="443233"/>
          </a:xfrm>
          <a:prstGeom prst="rect">
            <a:avLst/>
          </a:prstGeom>
        </p:spPr>
        <p:txBody>
          <a:bodyPr lIns="91425" tIns="91425" rIns="91425" bIns="91425" anchor="t" anchorCtr="0"/>
          <a:lstStyle>
            <a:lvl1pPr lvl="0" rtl="0">
              <a:spcBef>
                <a:spcPts val="0"/>
              </a:spcBef>
              <a:buSzPct val="100000"/>
              <a:defRPr sz="1867"/>
            </a:lvl1pPr>
            <a:lvl2pPr lvl="1" rtl="0">
              <a:spcBef>
                <a:spcPts val="0"/>
              </a:spcBef>
              <a:buSzPct val="100000"/>
              <a:defRPr sz="1600"/>
            </a:lvl2pPr>
            <a:lvl3pPr lvl="2" rtl="0">
              <a:spcBef>
                <a:spcPts val="0"/>
              </a:spcBef>
              <a:buSzPct val="100000"/>
              <a:defRPr sz="1600"/>
            </a:lvl3pPr>
            <a:lvl4pPr lvl="3" rtl="0">
              <a:spcBef>
                <a:spcPts val="0"/>
              </a:spcBef>
              <a:buSzPct val="100000"/>
              <a:defRPr sz="1600"/>
            </a:lvl4pPr>
            <a:lvl5pPr lvl="4" rtl="0">
              <a:spcBef>
                <a:spcPts val="0"/>
              </a:spcBef>
              <a:buSzPct val="100000"/>
              <a:defRPr sz="1600"/>
            </a:lvl5pPr>
            <a:lvl6pPr lvl="5" rtl="0">
              <a:spcBef>
                <a:spcPts val="0"/>
              </a:spcBef>
              <a:buSzPct val="100000"/>
              <a:defRPr sz="1600"/>
            </a:lvl6pPr>
            <a:lvl7pPr lvl="6" rtl="0">
              <a:spcBef>
                <a:spcPts val="0"/>
              </a:spcBef>
              <a:buSzPct val="100000"/>
              <a:defRPr sz="1600"/>
            </a:lvl7pPr>
            <a:lvl8pPr lvl="7" rtl="0">
              <a:spcBef>
                <a:spcPts val="0"/>
              </a:spcBef>
              <a:buSzPct val="100000"/>
              <a:defRPr sz="1600"/>
            </a:lvl8pPr>
            <a:lvl9pPr lvl="8" rtl="0">
              <a:spcBef>
                <a:spcPts val="0"/>
              </a:spcBef>
              <a:buSzPct val="100000"/>
              <a:defRPr sz="1600"/>
            </a:lvl9pPr>
          </a:lstStyle>
          <a:p>
            <a:endParaRPr/>
          </a:p>
        </p:txBody>
      </p:sp>
      <p:sp>
        <p:nvSpPr>
          <p:cNvPr id="134" name="Shape 134"/>
          <p:cNvSpPr txBox="1">
            <a:spLocks noGrp="1"/>
          </p:cNvSpPr>
          <p:nvPr>
            <p:ph type="body" idx="2"/>
          </p:nvPr>
        </p:nvSpPr>
        <p:spPr>
          <a:xfrm>
            <a:off x="6443200" y="1536633"/>
            <a:ext cx="5333200" cy="443233"/>
          </a:xfrm>
          <a:prstGeom prst="rect">
            <a:avLst/>
          </a:prstGeom>
        </p:spPr>
        <p:txBody>
          <a:bodyPr lIns="91425" tIns="91425" rIns="91425" bIns="91425" anchor="t" anchorCtr="0"/>
          <a:lstStyle>
            <a:lvl1pPr lvl="0" rtl="0">
              <a:spcBef>
                <a:spcPts val="0"/>
              </a:spcBef>
              <a:buSzPct val="100000"/>
              <a:defRPr sz="1867"/>
            </a:lvl1pPr>
            <a:lvl2pPr lvl="1" rtl="0">
              <a:spcBef>
                <a:spcPts val="0"/>
              </a:spcBef>
              <a:buSzPct val="100000"/>
              <a:defRPr sz="1600"/>
            </a:lvl2pPr>
            <a:lvl3pPr lvl="2" rtl="0">
              <a:spcBef>
                <a:spcPts val="0"/>
              </a:spcBef>
              <a:buSzPct val="100000"/>
              <a:defRPr sz="1600"/>
            </a:lvl3pPr>
            <a:lvl4pPr lvl="3" rtl="0">
              <a:spcBef>
                <a:spcPts val="0"/>
              </a:spcBef>
              <a:buSzPct val="100000"/>
              <a:defRPr sz="1600"/>
            </a:lvl4pPr>
            <a:lvl5pPr lvl="4" rtl="0">
              <a:spcBef>
                <a:spcPts val="0"/>
              </a:spcBef>
              <a:buSzPct val="100000"/>
              <a:defRPr sz="1600"/>
            </a:lvl5pPr>
            <a:lvl6pPr lvl="5" rtl="0">
              <a:spcBef>
                <a:spcPts val="0"/>
              </a:spcBef>
              <a:buSzPct val="100000"/>
              <a:defRPr sz="1600"/>
            </a:lvl6pPr>
            <a:lvl7pPr lvl="6" rtl="0">
              <a:spcBef>
                <a:spcPts val="0"/>
              </a:spcBef>
              <a:buSzPct val="100000"/>
              <a:defRPr sz="1600"/>
            </a:lvl7pPr>
            <a:lvl8pPr lvl="7" rtl="0">
              <a:spcBef>
                <a:spcPts val="0"/>
              </a:spcBef>
              <a:buSzPct val="100000"/>
              <a:defRPr sz="1600"/>
            </a:lvl8pPr>
            <a:lvl9pPr lvl="8" rtl="0">
              <a:spcBef>
                <a:spcPts val="0"/>
              </a:spcBef>
              <a:buSzPct val="100000"/>
              <a:defRPr sz="1600"/>
            </a:lvl9pPr>
          </a:lstStyle>
          <a:p>
            <a:endParaRPr/>
          </a:p>
        </p:txBody>
      </p:sp>
      <p:sp>
        <p:nvSpPr>
          <p:cNvPr id="135" name="Shape 135"/>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z="1867" kern="0">
                <a:solidFill>
                  <a:srgbClr val="000000"/>
                </a:solidFill>
                <a:latin typeface="Arial"/>
                <a:ea typeface="Arial"/>
                <a:cs typeface="Arial"/>
                <a:sym typeface="Arial"/>
              </a:rPr>
              <a:pPr/>
              <a:t>‹#›</a:t>
            </a:fld>
            <a:endParaRPr lang="en" sz="1867" kern="0">
              <a:solidFill>
                <a:srgbClr val="000000"/>
              </a:solidFill>
              <a:latin typeface="Arial"/>
              <a:ea typeface="Arial"/>
              <a:cs typeface="Arial"/>
              <a:sym typeface="Arial"/>
            </a:endParaRPr>
          </a:p>
        </p:txBody>
      </p:sp>
    </p:spTree>
    <p:extLst>
      <p:ext uri="{BB962C8B-B14F-4D97-AF65-F5344CB8AC3E}">
        <p14:creationId xmlns:p14="http://schemas.microsoft.com/office/powerpoint/2010/main" val="458047317"/>
      </p:ext>
    </p:extLst>
  </p:cSld>
  <p:clrMapOvr>
    <a:masterClrMapping/>
  </p:clrMapOvr>
</p:sldLayout>
</file>

<file path=ppt/slideLayouts/slideLayout711.xml><?xml version="1.0" encoding="utf-8"?>
<p:sldLayout xmlns:a="http://schemas.openxmlformats.org/drawingml/2006/main" xmlns:r="http://schemas.openxmlformats.org/officeDocument/2006/relationships" xmlns:p="http://schemas.openxmlformats.org/presentationml/2006/main" preserve="1">
  <p:cSld name="Walkin (event name)">
    <p:bg>
      <p:bgPr>
        <a:solidFill>
          <a:schemeClr val="accent1"/>
        </a:solidFill>
        <a:effectLst/>
      </p:bgPr>
    </p:bg>
    <p:spTree>
      <p:nvGrpSpPr>
        <p:cNvPr id="1" name=""/>
        <p:cNvGrpSpPr/>
        <p:nvPr/>
      </p:nvGrpSpPr>
      <p:grpSpPr>
        <a:xfrm>
          <a:off x="0" y="0"/>
          <a:ext cx="0" cy="0"/>
          <a:chOff x="0" y="0"/>
          <a:chExt cx="0" cy="0"/>
        </a:xfrm>
      </p:grpSpPr>
      <p:sp>
        <p:nvSpPr>
          <p:cNvPr id="105" name="Freeform: Shape 104"/>
          <p:cNvSpPr>
            <a:spLocks/>
          </p:cNvSpPr>
          <p:nvPr/>
        </p:nvSpPr>
        <p:spPr bwMode="gray">
          <a:xfrm>
            <a:off x="346" y="4168248"/>
            <a:ext cx="12191655" cy="2689753"/>
          </a:xfrm>
          <a:custGeom>
            <a:avLst/>
            <a:gdLst>
              <a:gd name="connsiteX0" fmla="*/ 5679089 w 12449404"/>
              <a:gd name="connsiteY0" fmla="*/ 0 h 2048448"/>
              <a:gd name="connsiteX1" fmla="*/ 6408130 w 12449404"/>
              <a:gd name="connsiteY1" fmla="*/ 0 h 2048448"/>
              <a:gd name="connsiteX2" fmla="*/ 6408130 w 12449404"/>
              <a:gd name="connsiteY2" fmla="*/ 578198 h 2048448"/>
              <a:gd name="connsiteX3" fmla="*/ 6867090 w 12449404"/>
              <a:gd name="connsiteY3" fmla="*/ 606386 h 2048448"/>
              <a:gd name="connsiteX4" fmla="*/ 7118635 w 12449404"/>
              <a:gd name="connsiteY4" fmla="*/ 606386 h 2048448"/>
              <a:gd name="connsiteX5" fmla="*/ 7118635 w 12449404"/>
              <a:gd name="connsiteY5" fmla="*/ 483901 h 2048448"/>
              <a:gd name="connsiteX6" fmla="*/ 7128240 w 12449404"/>
              <a:gd name="connsiteY6" fmla="*/ 483901 h 2048448"/>
              <a:gd name="connsiteX7" fmla="*/ 7128240 w 12449404"/>
              <a:gd name="connsiteY7" fmla="*/ 225552 h 2048448"/>
              <a:gd name="connsiteX8" fmla="*/ 7501176 w 12449404"/>
              <a:gd name="connsiteY8" fmla="*/ 225552 h 2048448"/>
              <a:gd name="connsiteX9" fmla="*/ 7501176 w 12449404"/>
              <a:gd name="connsiteY9" fmla="*/ 339268 h 2048448"/>
              <a:gd name="connsiteX10" fmla="*/ 7539643 w 12449404"/>
              <a:gd name="connsiteY10" fmla="*/ 339268 h 2048448"/>
              <a:gd name="connsiteX11" fmla="*/ 7539643 w 12449404"/>
              <a:gd name="connsiteY11" fmla="*/ 483901 h 2048448"/>
              <a:gd name="connsiteX12" fmla="*/ 7646440 w 12449404"/>
              <a:gd name="connsiteY12" fmla="*/ 483901 h 2048448"/>
              <a:gd name="connsiteX13" fmla="*/ 7646440 w 12449404"/>
              <a:gd name="connsiteY13" fmla="*/ 643969 h 2048448"/>
              <a:gd name="connsiteX14" fmla="*/ 8043905 w 12449404"/>
              <a:gd name="connsiteY14" fmla="*/ 643969 h 2048448"/>
              <a:gd name="connsiteX15" fmla="*/ 8043905 w 12449404"/>
              <a:gd name="connsiteY15" fmla="*/ 744644 h 2048448"/>
              <a:gd name="connsiteX16" fmla="*/ 8497281 w 12449404"/>
              <a:gd name="connsiteY16" fmla="*/ 744644 h 2048448"/>
              <a:gd name="connsiteX17" fmla="*/ 8497281 w 12449404"/>
              <a:gd name="connsiteY17" fmla="*/ 777377 h 2048448"/>
              <a:gd name="connsiteX18" fmla="*/ 8516897 w 12449404"/>
              <a:gd name="connsiteY18" fmla="*/ 777377 h 2048448"/>
              <a:gd name="connsiteX19" fmla="*/ 8516897 w 12449404"/>
              <a:gd name="connsiteY19" fmla="*/ 965361 h 2048448"/>
              <a:gd name="connsiteX20" fmla="*/ 8865577 w 12449404"/>
              <a:gd name="connsiteY20" fmla="*/ 965361 h 2048448"/>
              <a:gd name="connsiteX21" fmla="*/ 8865577 w 12449404"/>
              <a:gd name="connsiteY21" fmla="*/ 525721 h 2048448"/>
              <a:gd name="connsiteX22" fmla="*/ 8968665 w 12449404"/>
              <a:gd name="connsiteY22" fmla="*/ 525721 h 2048448"/>
              <a:gd name="connsiteX23" fmla="*/ 8968665 w 12449404"/>
              <a:gd name="connsiteY23" fmla="*/ 386248 h 2048448"/>
              <a:gd name="connsiteX24" fmla="*/ 9271866 w 12449404"/>
              <a:gd name="connsiteY24" fmla="*/ 386248 h 2048448"/>
              <a:gd name="connsiteX25" fmla="*/ 9271866 w 12449404"/>
              <a:gd name="connsiteY25" fmla="*/ 525721 h 2048448"/>
              <a:gd name="connsiteX26" fmla="*/ 9368890 w 12449404"/>
              <a:gd name="connsiteY26" fmla="*/ 525721 h 2048448"/>
              <a:gd name="connsiteX27" fmla="*/ 9368890 w 12449404"/>
              <a:gd name="connsiteY27" fmla="*/ 58792 h 2048448"/>
              <a:gd name="connsiteX28" fmla="*/ 10072314 w 12449404"/>
              <a:gd name="connsiteY28" fmla="*/ 58792 h 2048448"/>
              <a:gd name="connsiteX29" fmla="*/ 10072314 w 12449404"/>
              <a:gd name="connsiteY29" fmla="*/ 616681 h 2048448"/>
              <a:gd name="connsiteX30" fmla="*/ 10514986 w 12449404"/>
              <a:gd name="connsiteY30" fmla="*/ 255872 h 2048448"/>
              <a:gd name="connsiteX31" fmla="*/ 10514986 w 12449404"/>
              <a:gd name="connsiteY31" fmla="*/ 643969 h 2048448"/>
              <a:gd name="connsiteX32" fmla="*/ 10757546 w 12449404"/>
              <a:gd name="connsiteY32" fmla="*/ 643969 h 2048448"/>
              <a:gd name="connsiteX33" fmla="*/ 10757546 w 12449404"/>
              <a:gd name="connsiteY33" fmla="*/ 525721 h 2048448"/>
              <a:gd name="connsiteX34" fmla="*/ 10860634 w 12449404"/>
              <a:gd name="connsiteY34" fmla="*/ 525721 h 2048448"/>
              <a:gd name="connsiteX35" fmla="*/ 10860634 w 12449404"/>
              <a:gd name="connsiteY35" fmla="*/ 386248 h 2048448"/>
              <a:gd name="connsiteX36" fmla="*/ 11163835 w 12449404"/>
              <a:gd name="connsiteY36" fmla="*/ 386248 h 2048448"/>
              <a:gd name="connsiteX37" fmla="*/ 11163835 w 12449404"/>
              <a:gd name="connsiteY37" fmla="*/ 525721 h 2048448"/>
              <a:gd name="connsiteX38" fmla="*/ 11266923 w 12449404"/>
              <a:gd name="connsiteY38" fmla="*/ 525721 h 2048448"/>
              <a:gd name="connsiteX39" fmla="*/ 11266923 w 12449404"/>
              <a:gd name="connsiteY39" fmla="*/ 965361 h 2048448"/>
              <a:gd name="connsiteX40" fmla="*/ 11612572 w 12449404"/>
              <a:gd name="connsiteY40" fmla="*/ 965361 h 2048448"/>
              <a:gd name="connsiteX41" fmla="*/ 11612572 w 12449404"/>
              <a:gd name="connsiteY41" fmla="*/ 777377 h 2048448"/>
              <a:gd name="connsiteX42" fmla="*/ 12088596 w 12449404"/>
              <a:gd name="connsiteY42" fmla="*/ 777377 h 2048448"/>
              <a:gd name="connsiteX43" fmla="*/ 12088596 w 12449404"/>
              <a:gd name="connsiteY43" fmla="*/ 1374681 h 2048448"/>
              <a:gd name="connsiteX44" fmla="*/ 12449404 w 12449404"/>
              <a:gd name="connsiteY44" fmla="*/ 1374681 h 2048448"/>
              <a:gd name="connsiteX45" fmla="*/ 12449404 w 12449404"/>
              <a:gd name="connsiteY45" fmla="*/ 1677881 h 2048448"/>
              <a:gd name="connsiteX46" fmla="*/ 12436715 w 12449404"/>
              <a:gd name="connsiteY46" fmla="*/ 1677881 h 2048448"/>
              <a:gd name="connsiteX47" fmla="*/ 12436715 w 12449404"/>
              <a:gd name="connsiteY47" fmla="*/ 2048448 h 2048448"/>
              <a:gd name="connsiteX48" fmla="*/ 0 w 12449404"/>
              <a:gd name="connsiteY48" fmla="*/ 2048448 h 2048448"/>
              <a:gd name="connsiteX49" fmla="*/ 0 w 12449404"/>
              <a:gd name="connsiteY49" fmla="*/ 1406374 h 2048448"/>
              <a:gd name="connsiteX50" fmla="*/ 45352 w 12449404"/>
              <a:gd name="connsiteY50" fmla="*/ 1406374 h 2048448"/>
              <a:gd name="connsiteX51" fmla="*/ 45352 w 12449404"/>
              <a:gd name="connsiteY51" fmla="*/ 1140624 h 2048448"/>
              <a:gd name="connsiteX52" fmla="*/ 657888 w 12449404"/>
              <a:gd name="connsiteY52" fmla="*/ 1140624 h 2048448"/>
              <a:gd name="connsiteX53" fmla="*/ 657888 w 12449404"/>
              <a:gd name="connsiteY53" fmla="*/ 879713 h 2048448"/>
              <a:gd name="connsiteX54" fmla="*/ 1116848 w 12449404"/>
              <a:gd name="connsiteY54" fmla="*/ 879713 h 2048448"/>
              <a:gd name="connsiteX55" fmla="*/ 1116848 w 12449404"/>
              <a:gd name="connsiteY55" fmla="*/ 1197168 h 2048448"/>
              <a:gd name="connsiteX56" fmla="*/ 1597874 w 12449404"/>
              <a:gd name="connsiteY56" fmla="*/ 1197168 h 2048448"/>
              <a:gd name="connsiteX57" fmla="*/ 1597874 w 12449404"/>
              <a:gd name="connsiteY57" fmla="*/ 807564 h 2048448"/>
              <a:gd name="connsiteX58" fmla="*/ 1701140 w 12449404"/>
              <a:gd name="connsiteY58" fmla="*/ 807564 h 2048448"/>
              <a:gd name="connsiteX59" fmla="*/ 1701140 w 12449404"/>
              <a:gd name="connsiteY59" fmla="*/ 662931 h 2048448"/>
              <a:gd name="connsiteX60" fmla="*/ 2018881 w 12449404"/>
              <a:gd name="connsiteY60" fmla="*/ 662931 h 2048448"/>
              <a:gd name="connsiteX61" fmla="*/ 2018881 w 12449404"/>
              <a:gd name="connsiteY61" fmla="*/ 807564 h 2048448"/>
              <a:gd name="connsiteX62" fmla="*/ 2122148 w 12449404"/>
              <a:gd name="connsiteY62" fmla="*/ 807564 h 2048448"/>
              <a:gd name="connsiteX63" fmla="*/ 2122148 w 12449404"/>
              <a:gd name="connsiteY63" fmla="*/ 939446 h 2048448"/>
              <a:gd name="connsiteX64" fmla="*/ 2484020 w 12449404"/>
              <a:gd name="connsiteY64" fmla="*/ 939446 h 2048448"/>
              <a:gd name="connsiteX65" fmla="*/ 2484020 w 12449404"/>
              <a:gd name="connsiteY65" fmla="*/ 744644 h 2048448"/>
              <a:gd name="connsiteX66" fmla="*/ 2549333 w 12449404"/>
              <a:gd name="connsiteY66" fmla="*/ 744644 h 2048448"/>
              <a:gd name="connsiteX67" fmla="*/ 2976519 w 12449404"/>
              <a:gd name="connsiteY67" fmla="*/ 744644 h 2048448"/>
              <a:gd name="connsiteX68" fmla="*/ 3008294 w 12449404"/>
              <a:gd name="connsiteY68" fmla="*/ 744644 h 2048448"/>
              <a:gd name="connsiteX69" fmla="*/ 3008294 w 12449404"/>
              <a:gd name="connsiteY69" fmla="*/ 879713 h 2048448"/>
              <a:gd name="connsiteX70" fmla="*/ 3356927 w 12449404"/>
              <a:gd name="connsiteY70" fmla="*/ 879713 h 2048448"/>
              <a:gd name="connsiteX71" fmla="*/ 3356927 w 12449404"/>
              <a:gd name="connsiteY71" fmla="*/ 172822 h 2048448"/>
              <a:gd name="connsiteX72" fmla="*/ 3743513 w 12449404"/>
              <a:gd name="connsiteY72" fmla="*/ 172822 h 2048448"/>
              <a:gd name="connsiteX73" fmla="*/ 3743513 w 12449404"/>
              <a:gd name="connsiteY73" fmla="*/ 606386 h 2048448"/>
              <a:gd name="connsiteX74" fmla="*/ 4305739 w 12449404"/>
              <a:gd name="connsiteY74" fmla="*/ 606386 h 2048448"/>
              <a:gd name="connsiteX75" fmla="*/ 4305739 w 12449404"/>
              <a:gd name="connsiteY75" fmla="*/ 744644 h 2048448"/>
              <a:gd name="connsiteX76" fmla="*/ 4796473 w 12449404"/>
              <a:gd name="connsiteY76" fmla="*/ 744644 h 2048448"/>
              <a:gd name="connsiteX77" fmla="*/ 4796473 w 12449404"/>
              <a:gd name="connsiteY77" fmla="*/ 907753 h 2048448"/>
              <a:gd name="connsiteX78" fmla="*/ 4966423 w 12449404"/>
              <a:gd name="connsiteY78" fmla="*/ 907753 h 2048448"/>
              <a:gd name="connsiteX79" fmla="*/ 4966423 w 12449404"/>
              <a:gd name="connsiteY79" fmla="*/ 939446 h 2048448"/>
              <a:gd name="connsiteX80" fmla="*/ 5157463 w 12449404"/>
              <a:gd name="connsiteY80" fmla="*/ 939446 h 2048448"/>
              <a:gd name="connsiteX81" fmla="*/ 5157463 w 12449404"/>
              <a:gd name="connsiteY81" fmla="*/ 483901 h 2048448"/>
              <a:gd name="connsiteX82" fmla="*/ 5264259 w 12449404"/>
              <a:gd name="connsiteY82" fmla="*/ 483901 h 2048448"/>
              <a:gd name="connsiteX83" fmla="*/ 5264259 w 12449404"/>
              <a:gd name="connsiteY83" fmla="*/ 339268 h 2048448"/>
              <a:gd name="connsiteX84" fmla="*/ 5578471 w 12449404"/>
              <a:gd name="connsiteY84" fmla="*/ 339268 h 2048448"/>
              <a:gd name="connsiteX85" fmla="*/ 5578471 w 12449404"/>
              <a:gd name="connsiteY85" fmla="*/ 483901 h 2048448"/>
              <a:gd name="connsiteX86" fmla="*/ 5679089 w 12449404"/>
              <a:gd name="connsiteY86" fmla="*/ 483901 h 204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2449404" h="2048448">
                <a:moveTo>
                  <a:pt x="5679089" y="0"/>
                </a:moveTo>
                <a:lnTo>
                  <a:pt x="6408130" y="0"/>
                </a:lnTo>
                <a:lnTo>
                  <a:pt x="6408130" y="578198"/>
                </a:lnTo>
                <a:lnTo>
                  <a:pt x="6867090" y="606386"/>
                </a:lnTo>
                <a:lnTo>
                  <a:pt x="7118635" y="606386"/>
                </a:lnTo>
                <a:lnTo>
                  <a:pt x="7118635" y="483901"/>
                </a:lnTo>
                <a:lnTo>
                  <a:pt x="7128240" y="483901"/>
                </a:lnTo>
                <a:lnTo>
                  <a:pt x="7128240" y="225552"/>
                </a:lnTo>
                <a:lnTo>
                  <a:pt x="7501176" y="225552"/>
                </a:lnTo>
                <a:lnTo>
                  <a:pt x="7501176" y="339268"/>
                </a:lnTo>
                <a:lnTo>
                  <a:pt x="7539643" y="339268"/>
                </a:lnTo>
                <a:lnTo>
                  <a:pt x="7539643" y="483901"/>
                </a:lnTo>
                <a:lnTo>
                  <a:pt x="7646440" y="483901"/>
                </a:lnTo>
                <a:lnTo>
                  <a:pt x="7646440" y="643969"/>
                </a:lnTo>
                <a:lnTo>
                  <a:pt x="8043905" y="643969"/>
                </a:lnTo>
                <a:lnTo>
                  <a:pt x="8043905" y="744644"/>
                </a:lnTo>
                <a:lnTo>
                  <a:pt x="8497281" y="744644"/>
                </a:lnTo>
                <a:lnTo>
                  <a:pt x="8497281" y="777377"/>
                </a:lnTo>
                <a:lnTo>
                  <a:pt x="8516897" y="777377"/>
                </a:lnTo>
                <a:lnTo>
                  <a:pt x="8516897" y="965361"/>
                </a:lnTo>
                <a:lnTo>
                  <a:pt x="8865577" y="965361"/>
                </a:lnTo>
                <a:lnTo>
                  <a:pt x="8865577" y="525721"/>
                </a:lnTo>
                <a:lnTo>
                  <a:pt x="8968665" y="525721"/>
                </a:lnTo>
                <a:lnTo>
                  <a:pt x="8968665" y="386248"/>
                </a:lnTo>
                <a:lnTo>
                  <a:pt x="9271866" y="386248"/>
                </a:lnTo>
                <a:lnTo>
                  <a:pt x="9271866" y="525721"/>
                </a:lnTo>
                <a:lnTo>
                  <a:pt x="9368890" y="525721"/>
                </a:lnTo>
                <a:lnTo>
                  <a:pt x="9368890" y="58792"/>
                </a:lnTo>
                <a:lnTo>
                  <a:pt x="10072314" y="58792"/>
                </a:lnTo>
                <a:lnTo>
                  <a:pt x="10072314" y="616681"/>
                </a:lnTo>
                <a:lnTo>
                  <a:pt x="10514986" y="255872"/>
                </a:lnTo>
                <a:lnTo>
                  <a:pt x="10514986" y="643969"/>
                </a:lnTo>
                <a:lnTo>
                  <a:pt x="10757546" y="643969"/>
                </a:lnTo>
                <a:lnTo>
                  <a:pt x="10757546" y="525721"/>
                </a:lnTo>
                <a:lnTo>
                  <a:pt x="10860634" y="525721"/>
                </a:lnTo>
                <a:lnTo>
                  <a:pt x="10860634" y="386248"/>
                </a:lnTo>
                <a:lnTo>
                  <a:pt x="11163835" y="386248"/>
                </a:lnTo>
                <a:lnTo>
                  <a:pt x="11163835" y="525721"/>
                </a:lnTo>
                <a:lnTo>
                  <a:pt x="11266923" y="525721"/>
                </a:lnTo>
                <a:lnTo>
                  <a:pt x="11266923" y="965361"/>
                </a:lnTo>
                <a:lnTo>
                  <a:pt x="11612572" y="965361"/>
                </a:lnTo>
                <a:lnTo>
                  <a:pt x="11612572" y="777377"/>
                </a:lnTo>
                <a:lnTo>
                  <a:pt x="12088596" y="777377"/>
                </a:lnTo>
                <a:lnTo>
                  <a:pt x="12088596" y="1374681"/>
                </a:lnTo>
                <a:lnTo>
                  <a:pt x="12449404" y="1374681"/>
                </a:lnTo>
                <a:lnTo>
                  <a:pt x="12449404" y="1677881"/>
                </a:lnTo>
                <a:lnTo>
                  <a:pt x="12436715" y="1677881"/>
                </a:lnTo>
                <a:lnTo>
                  <a:pt x="12436715" y="2048448"/>
                </a:lnTo>
                <a:lnTo>
                  <a:pt x="0" y="2048448"/>
                </a:lnTo>
                <a:lnTo>
                  <a:pt x="0" y="1406374"/>
                </a:lnTo>
                <a:lnTo>
                  <a:pt x="45352" y="1406374"/>
                </a:lnTo>
                <a:lnTo>
                  <a:pt x="45352" y="1140624"/>
                </a:lnTo>
                <a:lnTo>
                  <a:pt x="657888" y="1140624"/>
                </a:lnTo>
                <a:lnTo>
                  <a:pt x="657888" y="879713"/>
                </a:lnTo>
                <a:lnTo>
                  <a:pt x="1116848" y="879713"/>
                </a:lnTo>
                <a:lnTo>
                  <a:pt x="1116848" y="1197168"/>
                </a:lnTo>
                <a:lnTo>
                  <a:pt x="1597874" y="1197168"/>
                </a:lnTo>
                <a:lnTo>
                  <a:pt x="1597874" y="807564"/>
                </a:lnTo>
                <a:lnTo>
                  <a:pt x="1701140" y="807564"/>
                </a:lnTo>
                <a:lnTo>
                  <a:pt x="1701140" y="662931"/>
                </a:lnTo>
                <a:lnTo>
                  <a:pt x="2018881" y="662931"/>
                </a:lnTo>
                <a:lnTo>
                  <a:pt x="2018881" y="807564"/>
                </a:lnTo>
                <a:lnTo>
                  <a:pt x="2122148" y="807564"/>
                </a:lnTo>
                <a:lnTo>
                  <a:pt x="2122148" y="939446"/>
                </a:lnTo>
                <a:lnTo>
                  <a:pt x="2484020" y="939446"/>
                </a:lnTo>
                <a:lnTo>
                  <a:pt x="2484020" y="744644"/>
                </a:lnTo>
                <a:lnTo>
                  <a:pt x="2549333" y="744644"/>
                </a:lnTo>
                <a:lnTo>
                  <a:pt x="2976519" y="744644"/>
                </a:lnTo>
                <a:lnTo>
                  <a:pt x="3008294" y="744644"/>
                </a:lnTo>
                <a:lnTo>
                  <a:pt x="3008294" y="879713"/>
                </a:lnTo>
                <a:lnTo>
                  <a:pt x="3356927" y="879713"/>
                </a:lnTo>
                <a:lnTo>
                  <a:pt x="3356927" y="172822"/>
                </a:lnTo>
                <a:lnTo>
                  <a:pt x="3743513" y="172822"/>
                </a:lnTo>
                <a:lnTo>
                  <a:pt x="3743513" y="606386"/>
                </a:lnTo>
                <a:lnTo>
                  <a:pt x="4305739" y="606386"/>
                </a:lnTo>
                <a:lnTo>
                  <a:pt x="4305739" y="744644"/>
                </a:lnTo>
                <a:lnTo>
                  <a:pt x="4796473" y="744644"/>
                </a:lnTo>
                <a:lnTo>
                  <a:pt x="4796473" y="907753"/>
                </a:lnTo>
                <a:lnTo>
                  <a:pt x="4966423" y="907753"/>
                </a:lnTo>
                <a:lnTo>
                  <a:pt x="4966423" y="939446"/>
                </a:lnTo>
                <a:lnTo>
                  <a:pt x="5157463" y="939446"/>
                </a:lnTo>
                <a:lnTo>
                  <a:pt x="5157463" y="483901"/>
                </a:lnTo>
                <a:lnTo>
                  <a:pt x="5264259" y="483901"/>
                </a:lnTo>
                <a:lnTo>
                  <a:pt x="5264259" y="339268"/>
                </a:lnTo>
                <a:lnTo>
                  <a:pt x="5578471" y="339268"/>
                </a:lnTo>
                <a:lnTo>
                  <a:pt x="5578471" y="483901"/>
                </a:lnTo>
                <a:lnTo>
                  <a:pt x="5679089" y="483901"/>
                </a:lnTo>
                <a:close/>
              </a:path>
            </a:pathLst>
          </a:custGeom>
          <a:solidFill>
            <a:srgbClr val="409AE1">
              <a:alpha val="40000"/>
            </a:srgbClr>
          </a:solidFill>
          <a:ln>
            <a:noFill/>
          </a:ln>
        </p:spPr>
        <p:txBody>
          <a:bodyPr vert="horz" wrap="square" lIns="89643" tIns="44821" rIns="89643" bIns="44821" numCol="1" anchor="t" anchorCtr="0" compatLnSpc="1">
            <a:prstTxWarp prst="textNoShape">
              <a:avLst/>
            </a:prstTxWarp>
            <a:noAutofit/>
          </a:bodyPr>
          <a:lstStyle/>
          <a:p>
            <a:endParaRPr lang="en-US" sz="1372" kern="0">
              <a:solidFill>
                <a:srgbClr val="000000"/>
              </a:solidFill>
              <a:latin typeface="Arial"/>
              <a:ea typeface="Arial"/>
              <a:cs typeface="Arial"/>
              <a:sym typeface="Arial"/>
            </a:endParaRPr>
          </a:p>
        </p:txBody>
      </p:sp>
      <p:sp>
        <p:nvSpPr>
          <p:cNvPr id="9" name="Title 1"/>
          <p:cNvSpPr>
            <a:spLocks noGrp="1"/>
          </p:cNvSpPr>
          <p:nvPr>
            <p:ph type="title" hasCustomPrompt="1"/>
          </p:nvPr>
        </p:nvSpPr>
        <p:spPr>
          <a:xfrm>
            <a:off x="269302" y="1187621"/>
            <a:ext cx="8964185" cy="1793104"/>
          </a:xfrm>
          <a:noFill/>
        </p:spPr>
        <p:txBody>
          <a:bodyPr lIns="146304" tIns="91440" rIns="146304" bIns="91440" anchor="b" anchorCtr="0"/>
          <a:lstStyle>
            <a:lvl1pPr>
              <a:defRPr sz="5295" spc="-99" baseline="0">
                <a:gradFill>
                  <a:gsLst>
                    <a:gs pos="62564">
                      <a:schemeClr val="tx1"/>
                    </a:gs>
                    <a:gs pos="55000">
                      <a:schemeClr val="tx1"/>
                    </a:gs>
                  </a:gsLst>
                  <a:lin ang="5400000" scaled="0"/>
                </a:gradFill>
              </a:defRPr>
            </a:lvl1pPr>
          </a:lstStyle>
          <a:p>
            <a:r>
              <a:rPr lang="en-US" dirty="0"/>
              <a:t>Event name</a:t>
            </a:r>
          </a:p>
        </p:txBody>
      </p:sp>
      <p:sp>
        <p:nvSpPr>
          <p:cNvPr id="5" name="Text Placeholder 4"/>
          <p:cNvSpPr>
            <a:spLocks noGrp="1"/>
          </p:cNvSpPr>
          <p:nvPr>
            <p:ph type="body" sz="quarter" idx="12" hasCustomPrompt="1"/>
          </p:nvPr>
        </p:nvSpPr>
        <p:spPr>
          <a:xfrm>
            <a:off x="269301" y="2980725"/>
            <a:ext cx="8964187" cy="715931"/>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Date</a:t>
            </a:r>
          </a:p>
        </p:txBody>
      </p:sp>
      <p:sp>
        <p:nvSpPr>
          <p:cNvPr id="3" name="Text Placeholder 2"/>
          <p:cNvSpPr>
            <a:spLocks noGrp="1"/>
          </p:cNvSpPr>
          <p:nvPr>
            <p:ph type="body" sz="quarter" idx="13" hasCustomPrompt="1"/>
          </p:nvPr>
        </p:nvSpPr>
        <p:spPr>
          <a:xfrm>
            <a:off x="269240" y="3696656"/>
            <a:ext cx="8964248" cy="456215"/>
          </a:xfrm>
        </p:spPr>
        <p:txBody>
          <a:bodyPr/>
          <a:lstStyle>
            <a:lvl1pPr marL="0" indent="0">
              <a:buNone/>
              <a:defRPr lang="en-US" sz="1961" kern="1200" spc="0" baseline="0" dirty="0" smtClean="0">
                <a:gradFill>
                  <a:gsLst>
                    <a:gs pos="91000">
                      <a:schemeClr val="tx1"/>
                    </a:gs>
                    <a:gs pos="0">
                      <a:schemeClr val="tx1"/>
                    </a:gs>
                  </a:gsLst>
                  <a:lin ang="5400000" scaled="0"/>
                </a:gradFill>
                <a:latin typeface="Segoe UI" panose="020B0502040204020203" pitchFamily="34" charset="0"/>
                <a:ea typeface="+mn-ea"/>
                <a:cs typeface="Segoe UI" panose="020B0502040204020203" pitchFamily="34" charset="0"/>
              </a:defRPr>
            </a:lvl1pPr>
          </a:lstStyle>
          <a:p>
            <a:r>
              <a:rPr lang="en-US" dirty="0"/>
              <a:t>Optional (City, State or venue)</a:t>
            </a:r>
          </a:p>
        </p:txBody>
      </p:sp>
      <p:pic>
        <p:nvPicPr>
          <p:cNvPr id="2" name="Picture 1"/>
          <p:cNvPicPr>
            <a:picLocks noChangeAspect="1"/>
          </p:cNvPicPr>
          <p:nvPr/>
        </p:nvPicPr>
        <p:blipFill>
          <a:blip r:embed="rId2"/>
          <a:stretch>
            <a:fillRect/>
          </a:stretch>
        </p:blipFill>
        <p:spPr bwMode="black">
          <a:xfrm>
            <a:off x="448213" y="471693"/>
            <a:ext cx="1454257" cy="304828"/>
          </a:xfrm>
          <a:prstGeom prst="rect">
            <a:avLst/>
          </a:prstGeom>
        </p:spPr>
      </p:pic>
      <p:grpSp>
        <p:nvGrpSpPr>
          <p:cNvPr id="141" name="Group 140"/>
          <p:cNvGrpSpPr>
            <a:grpSpLocks noChangeAspect="1"/>
          </p:cNvGrpSpPr>
          <p:nvPr/>
        </p:nvGrpSpPr>
        <p:grpSpPr bwMode="gray">
          <a:xfrm>
            <a:off x="7315751" y="3137934"/>
            <a:ext cx="4487477" cy="3470844"/>
            <a:chOff x="8496600" y="3495586"/>
            <a:chExt cx="3009906" cy="2327684"/>
          </a:xfrm>
        </p:grpSpPr>
        <p:sp>
          <p:nvSpPr>
            <p:cNvPr id="142" name="Freeform 9"/>
            <p:cNvSpPr>
              <a:spLocks/>
            </p:cNvSpPr>
            <p:nvPr/>
          </p:nvSpPr>
          <p:spPr bwMode="gray">
            <a:xfrm>
              <a:off x="8496600" y="5501008"/>
              <a:ext cx="646113" cy="82550"/>
            </a:xfrm>
            <a:custGeom>
              <a:avLst/>
              <a:gdLst>
                <a:gd name="T0" fmla="*/ 437 w 467"/>
                <a:gd name="T1" fmla="*/ 60 h 60"/>
                <a:gd name="T2" fmla="*/ 30 w 467"/>
                <a:gd name="T3" fmla="*/ 60 h 60"/>
                <a:gd name="T4" fmla="*/ 0 w 467"/>
                <a:gd name="T5" fmla="*/ 30 h 60"/>
                <a:gd name="T6" fmla="*/ 30 w 467"/>
                <a:gd name="T7" fmla="*/ 0 h 60"/>
                <a:gd name="T8" fmla="*/ 437 w 467"/>
                <a:gd name="T9" fmla="*/ 0 h 60"/>
                <a:gd name="T10" fmla="*/ 467 w 467"/>
                <a:gd name="T11" fmla="*/ 30 h 60"/>
                <a:gd name="T12" fmla="*/ 437 w 467"/>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467" h="60">
                  <a:moveTo>
                    <a:pt x="437" y="60"/>
                  </a:moveTo>
                  <a:cubicBezTo>
                    <a:pt x="30" y="60"/>
                    <a:pt x="30" y="60"/>
                    <a:pt x="30" y="60"/>
                  </a:cubicBezTo>
                  <a:cubicBezTo>
                    <a:pt x="13" y="60"/>
                    <a:pt x="0" y="46"/>
                    <a:pt x="0" y="30"/>
                  </a:cubicBezTo>
                  <a:cubicBezTo>
                    <a:pt x="0" y="13"/>
                    <a:pt x="13" y="0"/>
                    <a:pt x="30" y="0"/>
                  </a:cubicBezTo>
                  <a:cubicBezTo>
                    <a:pt x="437" y="0"/>
                    <a:pt x="437" y="0"/>
                    <a:pt x="437" y="0"/>
                  </a:cubicBezTo>
                  <a:cubicBezTo>
                    <a:pt x="453" y="0"/>
                    <a:pt x="467" y="13"/>
                    <a:pt x="467" y="30"/>
                  </a:cubicBezTo>
                  <a:cubicBezTo>
                    <a:pt x="467" y="46"/>
                    <a:pt x="453" y="60"/>
                    <a:pt x="437"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3" name="Freeform 10"/>
            <p:cNvSpPr>
              <a:spLocks/>
            </p:cNvSpPr>
            <p:nvPr/>
          </p:nvSpPr>
          <p:spPr bwMode="gray">
            <a:xfrm>
              <a:off x="10804831" y="3495586"/>
              <a:ext cx="701675" cy="371475"/>
            </a:xfrm>
            <a:custGeom>
              <a:avLst/>
              <a:gdLst>
                <a:gd name="T0" fmla="*/ 440 w 507"/>
                <a:gd name="T1" fmla="*/ 127 h 271"/>
                <a:gd name="T2" fmla="*/ 306 w 507"/>
                <a:gd name="T3" fmla="*/ 0 h 271"/>
                <a:gd name="T4" fmla="*/ 174 w 507"/>
                <a:gd name="T5" fmla="*/ 106 h 271"/>
                <a:gd name="T6" fmla="*/ 99 w 507"/>
                <a:gd name="T7" fmla="*/ 72 h 271"/>
                <a:gd name="T8" fmla="*/ 0 w 507"/>
                <a:gd name="T9" fmla="*/ 171 h 271"/>
                <a:gd name="T10" fmla="*/ 99 w 507"/>
                <a:gd name="T11" fmla="*/ 271 h 271"/>
                <a:gd name="T12" fmla="*/ 435 w 507"/>
                <a:gd name="T13" fmla="*/ 271 h 271"/>
                <a:gd name="T14" fmla="*/ 507 w 507"/>
                <a:gd name="T15" fmla="*/ 199 h 271"/>
                <a:gd name="T16" fmla="*/ 440 w 507"/>
                <a:gd name="T17" fmla="*/ 1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271">
                  <a:moveTo>
                    <a:pt x="440" y="127"/>
                  </a:moveTo>
                  <a:cubicBezTo>
                    <a:pt x="436" y="56"/>
                    <a:pt x="378" y="0"/>
                    <a:pt x="306" y="0"/>
                  </a:cubicBezTo>
                  <a:cubicBezTo>
                    <a:pt x="241" y="0"/>
                    <a:pt x="187" y="46"/>
                    <a:pt x="174" y="106"/>
                  </a:cubicBezTo>
                  <a:cubicBezTo>
                    <a:pt x="156" y="85"/>
                    <a:pt x="129" y="72"/>
                    <a:pt x="99" y="72"/>
                  </a:cubicBezTo>
                  <a:cubicBezTo>
                    <a:pt x="44" y="72"/>
                    <a:pt x="0" y="116"/>
                    <a:pt x="0" y="171"/>
                  </a:cubicBezTo>
                  <a:cubicBezTo>
                    <a:pt x="0" y="226"/>
                    <a:pt x="44" y="271"/>
                    <a:pt x="99" y="271"/>
                  </a:cubicBezTo>
                  <a:cubicBezTo>
                    <a:pt x="99" y="271"/>
                    <a:pt x="434" y="271"/>
                    <a:pt x="435" y="271"/>
                  </a:cubicBezTo>
                  <a:cubicBezTo>
                    <a:pt x="475" y="271"/>
                    <a:pt x="507" y="238"/>
                    <a:pt x="507" y="199"/>
                  </a:cubicBezTo>
                  <a:cubicBezTo>
                    <a:pt x="507" y="161"/>
                    <a:pt x="478" y="130"/>
                    <a:pt x="440"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4" name="Freeform 11"/>
            <p:cNvSpPr>
              <a:spLocks/>
            </p:cNvSpPr>
            <p:nvPr/>
          </p:nvSpPr>
          <p:spPr bwMode="gray">
            <a:xfrm>
              <a:off x="10001550" y="5497833"/>
              <a:ext cx="1504950" cy="82550"/>
            </a:xfrm>
            <a:custGeom>
              <a:avLst/>
              <a:gdLst>
                <a:gd name="T0" fmla="*/ 1059 w 1089"/>
                <a:gd name="T1" fmla="*/ 60 h 60"/>
                <a:gd name="T2" fmla="*/ 30 w 1089"/>
                <a:gd name="T3" fmla="*/ 60 h 60"/>
                <a:gd name="T4" fmla="*/ 0 w 1089"/>
                <a:gd name="T5" fmla="*/ 30 h 60"/>
                <a:gd name="T6" fmla="*/ 30 w 1089"/>
                <a:gd name="T7" fmla="*/ 0 h 60"/>
                <a:gd name="T8" fmla="*/ 1059 w 1089"/>
                <a:gd name="T9" fmla="*/ 0 h 60"/>
                <a:gd name="T10" fmla="*/ 1089 w 1089"/>
                <a:gd name="T11" fmla="*/ 30 h 60"/>
                <a:gd name="T12" fmla="*/ 1059 w 1089"/>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1089" h="60">
                  <a:moveTo>
                    <a:pt x="1059" y="60"/>
                  </a:moveTo>
                  <a:cubicBezTo>
                    <a:pt x="30" y="60"/>
                    <a:pt x="30" y="60"/>
                    <a:pt x="30" y="60"/>
                  </a:cubicBezTo>
                  <a:cubicBezTo>
                    <a:pt x="14" y="60"/>
                    <a:pt x="0" y="46"/>
                    <a:pt x="0" y="30"/>
                  </a:cubicBezTo>
                  <a:cubicBezTo>
                    <a:pt x="0" y="13"/>
                    <a:pt x="14" y="0"/>
                    <a:pt x="30" y="0"/>
                  </a:cubicBezTo>
                  <a:cubicBezTo>
                    <a:pt x="1059" y="0"/>
                    <a:pt x="1059" y="0"/>
                    <a:pt x="1059" y="0"/>
                  </a:cubicBezTo>
                  <a:cubicBezTo>
                    <a:pt x="1076" y="0"/>
                    <a:pt x="1089" y="13"/>
                    <a:pt x="1089" y="30"/>
                  </a:cubicBezTo>
                  <a:cubicBezTo>
                    <a:pt x="1089" y="46"/>
                    <a:pt x="1076" y="60"/>
                    <a:pt x="1059"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5" name="Freeform 12"/>
            <p:cNvSpPr>
              <a:spLocks/>
            </p:cNvSpPr>
            <p:nvPr/>
          </p:nvSpPr>
          <p:spPr bwMode="gray">
            <a:xfrm>
              <a:off x="9110962" y="5713733"/>
              <a:ext cx="1012825" cy="109537"/>
            </a:xfrm>
            <a:custGeom>
              <a:avLst/>
              <a:gdLst>
                <a:gd name="T0" fmla="*/ 692 w 732"/>
                <a:gd name="T1" fmla="*/ 80 h 80"/>
                <a:gd name="T2" fmla="*/ 40 w 732"/>
                <a:gd name="T3" fmla="*/ 80 h 80"/>
                <a:gd name="T4" fmla="*/ 0 w 732"/>
                <a:gd name="T5" fmla="*/ 40 h 80"/>
                <a:gd name="T6" fmla="*/ 40 w 732"/>
                <a:gd name="T7" fmla="*/ 0 h 80"/>
                <a:gd name="T8" fmla="*/ 692 w 732"/>
                <a:gd name="T9" fmla="*/ 0 h 80"/>
                <a:gd name="T10" fmla="*/ 732 w 732"/>
                <a:gd name="T11" fmla="*/ 40 h 80"/>
                <a:gd name="T12" fmla="*/ 692 w 732"/>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2" h="80">
                  <a:moveTo>
                    <a:pt x="692" y="80"/>
                  </a:moveTo>
                  <a:cubicBezTo>
                    <a:pt x="40" y="80"/>
                    <a:pt x="40" y="80"/>
                    <a:pt x="40" y="80"/>
                  </a:cubicBezTo>
                  <a:cubicBezTo>
                    <a:pt x="18" y="80"/>
                    <a:pt x="0" y="62"/>
                    <a:pt x="0" y="40"/>
                  </a:cubicBezTo>
                  <a:cubicBezTo>
                    <a:pt x="0" y="18"/>
                    <a:pt x="18" y="0"/>
                    <a:pt x="40" y="0"/>
                  </a:cubicBezTo>
                  <a:cubicBezTo>
                    <a:pt x="692" y="0"/>
                    <a:pt x="692" y="0"/>
                    <a:pt x="692" y="0"/>
                  </a:cubicBezTo>
                  <a:cubicBezTo>
                    <a:pt x="714" y="0"/>
                    <a:pt x="732" y="18"/>
                    <a:pt x="732" y="40"/>
                  </a:cubicBezTo>
                  <a:cubicBezTo>
                    <a:pt x="732" y="62"/>
                    <a:pt x="714" y="80"/>
                    <a:pt x="692" y="8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6" name="Freeform 13"/>
            <p:cNvSpPr>
              <a:spLocks/>
            </p:cNvSpPr>
            <p:nvPr/>
          </p:nvSpPr>
          <p:spPr bwMode="gray">
            <a:xfrm>
              <a:off x="8910937" y="4935858"/>
              <a:ext cx="33338" cy="77787"/>
            </a:xfrm>
            <a:custGeom>
              <a:avLst/>
              <a:gdLst>
                <a:gd name="T0" fmla="*/ 0 w 21"/>
                <a:gd name="T1" fmla="*/ 0 h 49"/>
                <a:gd name="T2" fmla="*/ 1 w 21"/>
                <a:gd name="T3" fmla="*/ 10 h 49"/>
                <a:gd name="T4" fmla="*/ 0 w 21"/>
                <a:gd name="T5" fmla="*/ 49 h 49"/>
                <a:gd name="T6" fmla="*/ 12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1" y="10"/>
                  </a:lnTo>
                  <a:lnTo>
                    <a:pt x="0" y="49"/>
                  </a:lnTo>
                  <a:lnTo>
                    <a:pt x="12"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7" name="Freeform 14"/>
            <p:cNvSpPr>
              <a:spLocks/>
            </p:cNvSpPr>
            <p:nvPr/>
          </p:nvSpPr>
          <p:spPr bwMode="gray">
            <a:xfrm>
              <a:off x="8929987" y="4935858"/>
              <a:ext cx="14288" cy="77787"/>
            </a:xfrm>
            <a:custGeom>
              <a:avLst/>
              <a:gdLst>
                <a:gd name="T0" fmla="*/ 5 w 9"/>
                <a:gd name="T1" fmla="*/ 0 h 49"/>
                <a:gd name="T2" fmla="*/ 5 w 9"/>
                <a:gd name="T3" fmla="*/ 11 h 49"/>
                <a:gd name="T4" fmla="*/ 0 w 9"/>
                <a:gd name="T5" fmla="*/ 49 h 49"/>
                <a:gd name="T6" fmla="*/ 9 w 9"/>
                <a:gd name="T7" fmla="*/ 11 h 49"/>
                <a:gd name="T8" fmla="*/ 9 w 9"/>
                <a:gd name="T9" fmla="*/ 0 h 49"/>
                <a:gd name="T10" fmla="*/ 5 w 9"/>
                <a:gd name="T11" fmla="*/ 0 h 49"/>
              </a:gdLst>
              <a:ahLst/>
              <a:cxnLst>
                <a:cxn ang="0">
                  <a:pos x="T0" y="T1"/>
                </a:cxn>
                <a:cxn ang="0">
                  <a:pos x="T2" y="T3"/>
                </a:cxn>
                <a:cxn ang="0">
                  <a:pos x="T4" y="T5"/>
                </a:cxn>
                <a:cxn ang="0">
                  <a:pos x="T6" y="T7"/>
                </a:cxn>
                <a:cxn ang="0">
                  <a:pos x="T8" y="T9"/>
                </a:cxn>
                <a:cxn ang="0">
                  <a:pos x="T10" y="T11"/>
                </a:cxn>
              </a:cxnLst>
              <a:rect l="0" t="0" r="r" b="b"/>
              <a:pathLst>
                <a:path w="9" h="49">
                  <a:moveTo>
                    <a:pt x="5" y="0"/>
                  </a:moveTo>
                  <a:lnTo>
                    <a:pt x="5" y="11"/>
                  </a:lnTo>
                  <a:lnTo>
                    <a:pt x="0" y="49"/>
                  </a:lnTo>
                  <a:lnTo>
                    <a:pt x="9" y="11"/>
                  </a:lnTo>
                  <a:lnTo>
                    <a:pt x="9" y="0"/>
                  </a:lnTo>
                  <a:lnTo>
                    <a:pt x="5"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8" name="Freeform 15"/>
            <p:cNvSpPr>
              <a:spLocks/>
            </p:cNvSpPr>
            <p:nvPr/>
          </p:nvSpPr>
          <p:spPr bwMode="gray">
            <a:xfrm>
              <a:off x="8910937" y="4935858"/>
              <a:ext cx="6350" cy="77787"/>
            </a:xfrm>
            <a:custGeom>
              <a:avLst/>
              <a:gdLst>
                <a:gd name="T0" fmla="*/ 0 w 4"/>
                <a:gd name="T1" fmla="*/ 0 h 49"/>
                <a:gd name="T2" fmla="*/ 1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1"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9" name="Freeform 16"/>
            <p:cNvSpPr>
              <a:spLocks/>
            </p:cNvSpPr>
            <p:nvPr/>
          </p:nvSpPr>
          <p:spPr bwMode="gray">
            <a:xfrm>
              <a:off x="8912525" y="4997770"/>
              <a:ext cx="33338" cy="47625"/>
            </a:xfrm>
            <a:custGeom>
              <a:avLst/>
              <a:gdLst>
                <a:gd name="T0" fmla="*/ 0 w 24"/>
                <a:gd name="T1" fmla="*/ 0 h 34"/>
                <a:gd name="T2" fmla="*/ 0 w 24"/>
                <a:gd name="T3" fmla="*/ 34 h 34"/>
                <a:gd name="T4" fmla="*/ 22 w 24"/>
                <a:gd name="T5" fmla="*/ 34 h 34"/>
                <a:gd name="T6" fmla="*/ 24 w 24"/>
                <a:gd name="T7" fmla="*/ 32 h 34"/>
                <a:gd name="T8" fmla="*/ 24 w 24"/>
                <a:gd name="T9" fmla="*/ 27 h 34"/>
                <a:gd name="T10" fmla="*/ 22 w 24"/>
                <a:gd name="T11" fmla="*/ 24 h 34"/>
                <a:gd name="T12" fmla="*/ 15 w 24"/>
                <a:gd name="T13" fmla="*/ 16 h 34"/>
                <a:gd name="T14" fmla="*/ 15 w 24"/>
                <a:gd name="T15" fmla="*/ 0 h 34"/>
                <a:gd name="T16" fmla="*/ 0 w 2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4">
                  <a:moveTo>
                    <a:pt x="0" y="0"/>
                  </a:moveTo>
                  <a:cubicBezTo>
                    <a:pt x="0" y="34"/>
                    <a:pt x="0" y="34"/>
                    <a:pt x="0" y="34"/>
                  </a:cubicBezTo>
                  <a:cubicBezTo>
                    <a:pt x="22" y="34"/>
                    <a:pt x="22" y="34"/>
                    <a:pt x="22" y="34"/>
                  </a:cubicBezTo>
                  <a:cubicBezTo>
                    <a:pt x="22" y="34"/>
                    <a:pt x="24" y="34"/>
                    <a:pt x="24" y="32"/>
                  </a:cubicBezTo>
                  <a:cubicBezTo>
                    <a:pt x="24" y="30"/>
                    <a:pt x="24" y="27"/>
                    <a:pt x="24" y="27"/>
                  </a:cubicBezTo>
                  <a:cubicBezTo>
                    <a:pt x="24" y="27"/>
                    <a:pt x="24" y="26"/>
                    <a:pt x="22" y="24"/>
                  </a:cubicBezTo>
                  <a:cubicBezTo>
                    <a:pt x="20" y="23"/>
                    <a:pt x="16" y="18"/>
                    <a:pt x="15" y="16"/>
                  </a:cubicBezTo>
                  <a:cubicBezTo>
                    <a:pt x="15" y="0"/>
                    <a:pt x="15" y="0"/>
                    <a:pt x="15"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0" name="Freeform 17"/>
            <p:cNvSpPr>
              <a:spLocks/>
            </p:cNvSpPr>
            <p:nvPr/>
          </p:nvSpPr>
          <p:spPr bwMode="gray">
            <a:xfrm>
              <a:off x="8912525" y="5042220"/>
              <a:ext cx="33338" cy="4762"/>
            </a:xfrm>
            <a:custGeom>
              <a:avLst/>
              <a:gdLst>
                <a:gd name="T0" fmla="*/ 24 w 24"/>
                <a:gd name="T1" fmla="*/ 0 h 4"/>
                <a:gd name="T2" fmla="*/ 24 w 24"/>
                <a:gd name="T3" fmla="*/ 2 h 4"/>
                <a:gd name="T4" fmla="*/ 22 w 24"/>
                <a:gd name="T5" fmla="*/ 4 h 4"/>
                <a:gd name="T6" fmla="*/ 0 w 24"/>
                <a:gd name="T7" fmla="*/ 4 h 4"/>
                <a:gd name="T8" fmla="*/ 0 w 24"/>
                <a:gd name="T9" fmla="*/ 2 h 4"/>
                <a:gd name="T10" fmla="*/ 22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2" y="4"/>
                    <a:pt x="22" y="4"/>
                  </a:cubicBezTo>
                  <a:cubicBezTo>
                    <a:pt x="0" y="4"/>
                    <a:pt x="0" y="4"/>
                    <a:pt x="0" y="4"/>
                  </a:cubicBezTo>
                  <a:cubicBezTo>
                    <a:pt x="0" y="2"/>
                    <a:pt x="0" y="2"/>
                    <a:pt x="0" y="2"/>
                  </a:cubicBezTo>
                  <a:cubicBezTo>
                    <a:pt x="22" y="2"/>
                    <a:pt x="22" y="2"/>
                    <a:pt x="22" y="2"/>
                  </a:cubicBezTo>
                  <a:cubicBezTo>
                    <a:pt x="22"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1" name="Freeform 18"/>
            <p:cNvSpPr>
              <a:spLocks/>
            </p:cNvSpPr>
            <p:nvPr/>
          </p:nvSpPr>
          <p:spPr bwMode="gray">
            <a:xfrm>
              <a:off x="8933162" y="5019995"/>
              <a:ext cx="12700" cy="25400"/>
            </a:xfrm>
            <a:custGeom>
              <a:avLst/>
              <a:gdLst>
                <a:gd name="T0" fmla="*/ 7 w 9"/>
                <a:gd name="T1" fmla="*/ 18 h 18"/>
                <a:gd name="T2" fmla="*/ 9 w 9"/>
                <a:gd name="T3" fmla="*/ 16 h 18"/>
                <a:gd name="T4" fmla="*/ 9 w 9"/>
                <a:gd name="T5" fmla="*/ 11 h 18"/>
                <a:gd name="T6" fmla="*/ 7 w 9"/>
                <a:gd name="T7" fmla="*/ 8 h 18"/>
                <a:gd name="T8" fmla="*/ 0 w 9"/>
                <a:gd name="T9" fmla="*/ 0 h 18"/>
                <a:gd name="T10" fmla="*/ 0 w 9"/>
                <a:gd name="T11" fmla="*/ 18 h 18"/>
                <a:gd name="T12" fmla="*/ 7 w 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7" y="18"/>
                  </a:moveTo>
                  <a:cubicBezTo>
                    <a:pt x="7" y="18"/>
                    <a:pt x="9" y="18"/>
                    <a:pt x="9" y="16"/>
                  </a:cubicBezTo>
                  <a:cubicBezTo>
                    <a:pt x="9" y="14"/>
                    <a:pt x="9" y="11"/>
                    <a:pt x="9" y="11"/>
                  </a:cubicBezTo>
                  <a:cubicBezTo>
                    <a:pt x="9" y="11"/>
                    <a:pt x="9" y="10"/>
                    <a:pt x="7" y="8"/>
                  </a:cubicBezTo>
                  <a:cubicBezTo>
                    <a:pt x="5" y="7"/>
                    <a:pt x="1" y="2"/>
                    <a:pt x="0" y="0"/>
                  </a:cubicBezTo>
                  <a:cubicBezTo>
                    <a:pt x="0" y="18"/>
                    <a:pt x="0" y="18"/>
                    <a:pt x="0" y="18"/>
                  </a:cubicBezTo>
                  <a:lnTo>
                    <a:pt x="7" y="18"/>
                  </a:lnTo>
                  <a:close/>
                </a:path>
              </a:pathLst>
            </a:custGeom>
            <a:solidFill>
              <a:srgbClr val="31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2" name="Freeform 19"/>
            <p:cNvSpPr>
              <a:spLocks/>
            </p:cNvSpPr>
            <p:nvPr/>
          </p:nvSpPr>
          <p:spPr bwMode="gray">
            <a:xfrm>
              <a:off x="8874425" y="4935858"/>
              <a:ext cx="33338" cy="77787"/>
            </a:xfrm>
            <a:custGeom>
              <a:avLst/>
              <a:gdLst>
                <a:gd name="T0" fmla="*/ 0 w 21"/>
                <a:gd name="T1" fmla="*/ 0 h 49"/>
                <a:gd name="T2" fmla="*/ 0 w 21"/>
                <a:gd name="T3" fmla="*/ 10 h 49"/>
                <a:gd name="T4" fmla="*/ 0 w 21"/>
                <a:gd name="T5" fmla="*/ 49 h 49"/>
                <a:gd name="T6" fmla="*/ 13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0" y="10"/>
                  </a:lnTo>
                  <a:lnTo>
                    <a:pt x="0" y="49"/>
                  </a:lnTo>
                  <a:lnTo>
                    <a:pt x="13"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3" name="Freeform 20"/>
            <p:cNvSpPr>
              <a:spLocks/>
            </p:cNvSpPr>
            <p:nvPr/>
          </p:nvSpPr>
          <p:spPr bwMode="gray">
            <a:xfrm>
              <a:off x="8895062" y="4935858"/>
              <a:ext cx="12700" cy="77787"/>
            </a:xfrm>
            <a:custGeom>
              <a:avLst/>
              <a:gdLst>
                <a:gd name="T0" fmla="*/ 4 w 8"/>
                <a:gd name="T1" fmla="*/ 0 h 49"/>
                <a:gd name="T2" fmla="*/ 4 w 8"/>
                <a:gd name="T3" fmla="*/ 11 h 49"/>
                <a:gd name="T4" fmla="*/ 0 w 8"/>
                <a:gd name="T5" fmla="*/ 49 h 49"/>
                <a:gd name="T6" fmla="*/ 8 w 8"/>
                <a:gd name="T7" fmla="*/ 11 h 49"/>
                <a:gd name="T8" fmla="*/ 8 w 8"/>
                <a:gd name="T9" fmla="*/ 0 h 49"/>
                <a:gd name="T10" fmla="*/ 4 w 8"/>
                <a:gd name="T11" fmla="*/ 0 h 49"/>
              </a:gdLst>
              <a:ahLst/>
              <a:cxnLst>
                <a:cxn ang="0">
                  <a:pos x="T0" y="T1"/>
                </a:cxn>
                <a:cxn ang="0">
                  <a:pos x="T2" y="T3"/>
                </a:cxn>
                <a:cxn ang="0">
                  <a:pos x="T4" y="T5"/>
                </a:cxn>
                <a:cxn ang="0">
                  <a:pos x="T6" y="T7"/>
                </a:cxn>
                <a:cxn ang="0">
                  <a:pos x="T8" y="T9"/>
                </a:cxn>
                <a:cxn ang="0">
                  <a:pos x="T10" y="T11"/>
                </a:cxn>
              </a:cxnLst>
              <a:rect l="0" t="0" r="r" b="b"/>
              <a:pathLst>
                <a:path w="8" h="49">
                  <a:moveTo>
                    <a:pt x="4" y="0"/>
                  </a:moveTo>
                  <a:lnTo>
                    <a:pt x="4" y="11"/>
                  </a:lnTo>
                  <a:lnTo>
                    <a:pt x="0" y="49"/>
                  </a:lnTo>
                  <a:lnTo>
                    <a:pt x="8" y="11"/>
                  </a:lnTo>
                  <a:lnTo>
                    <a:pt x="8" y="0"/>
                  </a:lnTo>
                  <a:lnTo>
                    <a:pt x="4"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4" name="Freeform 21"/>
            <p:cNvSpPr>
              <a:spLocks/>
            </p:cNvSpPr>
            <p:nvPr/>
          </p:nvSpPr>
          <p:spPr bwMode="gray">
            <a:xfrm>
              <a:off x="8874425" y="4935858"/>
              <a:ext cx="6350" cy="77787"/>
            </a:xfrm>
            <a:custGeom>
              <a:avLst/>
              <a:gdLst>
                <a:gd name="T0" fmla="*/ 0 w 4"/>
                <a:gd name="T1" fmla="*/ 0 h 49"/>
                <a:gd name="T2" fmla="*/ 0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0"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5" name="Freeform 22"/>
            <p:cNvSpPr>
              <a:spLocks/>
            </p:cNvSpPr>
            <p:nvPr/>
          </p:nvSpPr>
          <p:spPr bwMode="gray">
            <a:xfrm>
              <a:off x="8874425" y="4997770"/>
              <a:ext cx="34925" cy="47625"/>
            </a:xfrm>
            <a:custGeom>
              <a:avLst/>
              <a:gdLst>
                <a:gd name="T0" fmla="*/ 0 w 25"/>
                <a:gd name="T1" fmla="*/ 0 h 34"/>
                <a:gd name="T2" fmla="*/ 0 w 25"/>
                <a:gd name="T3" fmla="*/ 34 h 34"/>
                <a:gd name="T4" fmla="*/ 23 w 25"/>
                <a:gd name="T5" fmla="*/ 34 h 34"/>
                <a:gd name="T6" fmla="*/ 24 w 25"/>
                <a:gd name="T7" fmla="*/ 32 h 34"/>
                <a:gd name="T8" fmla="*/ 24 w 25"/>
                <a:gd name="T9" fmla="*/ 27 h 34"/>
                <a:gd name="T10" fmla="*/ 22 w 25"/>
                <a:gd name="T11" fmla="*/ 24 h 34"/>
                <a:gd name="T12" fmla="*/ 16 w 25"/>
                <a:gd name="T13" fmla="*/ 16 h 34"/>
                <a:gd name="T14" fmla="*/ 16 w 25"/>
                <a:gd name="T15" fmla="*/ 0 h 34"/>
                <a:gd name="T16" fmla="*/ 0 w 2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4">
                  <a:moveTo>
                    <a:pt x="0" y="0"/>
                  </a:moveTo>
                  <a:cubicBezTo>
                    <a:pt x="0" y="34"/>
                    <a:pt x="0" y="34"/>
                    <a:pt x="0" y="34"/>
                  </a:cubicBezTo>
                  <a:cubicBezTo>
                    <a:pt x="23" y="34"/>
                    <a:pt x="23" y="34"/>
                    <a:pt x="23" y="34"/>
                  </a:cubicBezTo>
                  <a:cubicBezTo>
                    <a:pt x="23" y="34"/>
                    <a:pt x="24" y="34"/>
                    <a:pt x="24" y="32"/>
                  </a:cubicBezTo>
                  <a:cubicBezTo>
                    <a:pt x="24" y="30"/>
                    <a:pt x="24" y="27"/>
                    <a:pt x="24" y="27"/>
                  </a:cubicBezTo>
                  <a:cubicBezTo>
                    <a:pt x="24" y="27"/>
                    <a:pt x="25" y="26"/>
                    <a:pt x="22" y="24"/>
                  </a:cubicBezTo>
                  <a:cubicBezTo>
                    <a:pt x="20" y="23"/>
                    <a:pt x="16" y="18"/>
                    <a:pt x="16" y="16"/>
                  </a:cubicBezTo>
                  <a:cubicBezTo>
                    <a:pt x="16" y="0"/>
                    <a:pt x="16" y="0"/>
                    <a:pt x="16"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6" name="Freeform 23"/>
            <p:cNvSpPr>
              <a:spLocks/>
            </p:cNvSpPr>
            <p:nvPr/>
          </p:nvSpPr>
          <p:spPr bwMode="gray">
            <a:xfrm>
              <a:off x="8874425" y="5042220"/>
              <a:ext cx="33338" cy="4762"/>
            </a:xfrm>
            <a:custGeom>
              <a:avLst/>
              <a:gdLst>
                <a:gd name="T0" fmla="*/ 24 w 24"/>
                <a:gd name="T1" fmla="*/ 0 h 4"/>
                <a:gd name="T2" fmla="*/ 24 w 24"/>
                <a:gd name="T3" fmla="*/ 2 h 4"/>
                <a:gd name="T4" fmla="*/ 23 w 24"/>
                <a:gd name="T5" fmla="*/ 4 h 4"/>
                <a:gd name="T6" fmla="*/ 0 w 24"/>
                <a:gd name="T7" fmla="*/ 4 h 4"/>
                <a:gd name="T8" fmla="*/ 0 w 24"/>
                <a:gd name="T9" fmla="*/ 2 h 4"/>
                <a:gd name="T10" fmla="*/ 23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3" y="4"/>
                    <a:pt x="23" y="4"/>
                  </a:cubicBezTo>
                  <a:cubicBezTo>
                    <a:pt x="0" y="4"/>
                    <a:pt x="0" y="4"/>
                    <a:pt x="0" y="4"/>
                  </a:cubicBezTo>
                  <a:cubicBezTo>
                    <a:pt x="0" y="2"/>
                    <a:pt x="0" y="2"/>
                    <a:pt x="0" y="2"/>
                  </a:cubicBezTo>
                  <a:cubicBezTo>
                    <a:pt x="23" y="2"/>
                    <a:pt x="23" y="2"/>
                    <a:pt x="23" y="2"/>
                  </a:cubicBezTo>
                  <a:cubicBezTo>
                    <a:pt x="23"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7" name="Freeform 24"/>
            <p:cNvSpPr>
              <a:spLocks/>
            </p:cNvSpPr>
            <p:nvPr/>
          </p:nvSpPr>
          <p:spPr bwMode="gray">
            <a:xfrm>
              <a:off x="8896650" y="5019995"/>
              <a:ext cx="11113" cy="25400"/>
            </a:xfrm>
            <a:custGeom>
              <a:avLst/>
              <a:gdLst>
                <a:gd name="T0" fmla="*/ 0 w 8"/>
                <a:gd name="T1" fmla="*/ 0 h 18"/>
                <a:gd name="T2" fmla="*/ 0 w 8"/>
                <a:gd name="T3" fmla="*/ 18 h 18"/>
                <a:gd name="T4" fmla="*/ 7 w 8"/>
                <a:gd name="T5" fmla="*/ 18 h 18"/>
                <a:gd name="T6" fmla="*/ 8 w 8"/>
                <a:gd name="T7" fmla="*/ 16 h 18"/>
                <a:gd name="T8" fmla="*/ 8 w 8"/>
                <a:gd name="T9" fmla="*/ 11 h 18"/>
                <a:gd name="T10" fmla="*/ 8 w 8"/>
                <a:gd name="T11" fmla="*/ 11 h 18"/>
                <a:gd name="T12" fmla="*/ 8 w 8"/>
                <a:gd name="T13" fmla="*/ 11 h 18"/>
                <a:gd name="T14" fmla="*/ 8 w 8"/>
                <a:gd name="T15" fmla="*/ 11 h 18"/>
                <a:gd name="T16" fmla="*/ 6 w 8"/>
                <a:gd name="T17" fmla="*/ 8 h 18"/>
                <a:gd name="T18" fmla="*/ 0 w 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8">
                  <a:moveTo>
                    <a:pt x="0" y="0"/>
                  </a:moveTo>
                  <a:cubicBezTo>
                    <a:pt x="0" y="18"/>
                    <a:pt x="0" y="18"/>
                    <a:pt x="0" y="18"/>
                  </a:cubicBezTo>
                  <a:cubicBezTo>
                    <a:pt x="7" y="18"/>
                    <a:pt x="7" y="18"/>
                    <a:pt x="7" y="18"/>
                  </a:cubicBezTo>
                  <a:cubicBezTo>
                    <a:pt x="7" y="18"/>
                    <a:pt x="8" y="18"/>
                    <a:pt x="8" y="16"/>
                  </a:cubicBezTo>
                  <a:cubicBezTo>
                    <a:pt x="8" y="14"/>
                    <a:pt x="8" y="11"/>
                    <a:pt x="8" y="11"/>
                  </a:cubicBezTo>
                  <a:cubicBezTo>
                    <a:pt x="8" y="11"/>
                    <a:pt x="8" y="11"/>
                    <a:pt x="8" y="11"/>
                  </a:cubicBezTo>
                  <a:cubicBezTo>
                    <a:pt x="8" y="11"/>
                    <a:pt x="8" y="11"/>
                    <a:pt x="8" y="11"/>
                  </a:cubicBezTo>
                  <a:cubicBezTo>
                    <a:pt x="8" y="11"/>
                    <a:pt x="8" y="11"/>
                    <a:pt x="8" y="11"/>
                  </a:cubicBezTo>
                  <a:cubicBezTo>
                    <a:pt x="8" y="10"/>
                    <a:pt x="8" y="9"/>
                    <a:pt x="6" y="8"/>
                  </a:cubicBezTo>
                  <a:cubicBezTo>
                    <a:pt x="4" y="7"/>
                    <a:pt x="0" y="2"/>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8" name="Freeform 25"/>
            <p:cNvSpPr>
              <a:spLocks/>
            </p:cNvSpPr>
            <p:nvPr/>
          </p:nvSpPr>
          <p:spPr bwMode="gray">
            <a:xfrm>
              <a:off x="8929987" y="4756470"/>
              <a:ext cx="9525" cy="1587"/>
            </a:xfrm>
            <a:custGeom>
              <a:avLst/>
              <a:gdLst>
                <a:gd name="T0" fmla="*/ 0 w 6"/>
                <a:gd name="T1" fmla="*/ 0 h 1"/>
                <a:gd name="T2" fmla="*/ 6 w 6"/>
                <a:gd name="T3" fmla="*/ 1 h 1"/>
                <a:gd name="T4" fmla="*/ 6 w 6"/>
                <a:gd name="T5" fmla="*/ 1 h 1"/>
                <a:gd name="T6" fmla="*/ 0 w 6"/>
                <a:gd name="T7" fmla="*/ 0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6" y="1"/>
                  </a:lnTo>
                  <a:lnTo>
                    <a:pt x="6" y="1"/>
                  </a:lnTo>
                  <a:lnTo>
                    <a:pt x="0" y="0"/>
                  </a:lnTo>
                  <a:lnTo>
                    <a:pt x="0" y="0"/>
                  </a:lnTo>
                  <a:close/>
                </a:path>
              </a:pathLst>
            </a:custGeom>
            <a:solidFill>
              <a:srgbClr val="FBD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9" name="Freeform 26"/>
            <p:cNvSpPr>
              <a:spLocks/>
            </p:cNvSpPr>
            <p:nvPr/>
          </p:nvSpPr>
          <p:spPr bwMode="gray">
            <a:xfrm>
              <a:off x="8917287" y="4731070"/>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0" name="Freeform 27"/>
            <p:cNvSpPr>
              <a:spLocks/>
            </p:cNvSpPr>
            <p:nvPr/>
          </p:nvSpPr>
          <p:spPr bwMode="gray">
            <a:xfrm>
              <a:off x="8899825" y="4724720"/>
              <a:ext cx="50800" cy="57150"/>
            </a:xfrm>
            <a:custGeom>
              <a:avLst/>
              <a:gdLst>
                <a:gd name="T0" fmla="*/ 33 w 36"/>
                <a:gd name="T1" fmla="*/ 16 h 42"/>
                <a:gd name="T2" fmla="*/ 28 w 36"/>
                <a:gd name="T3" fmla="*/ 7 h 42"/>
                <a:gd name="T4" fmla="*/ 27 w 36"/>
                <a:gd name="T5" fmla="*/ 5 h 42"/>
                <a:gd name="T6" fmla="*/ 27 w 36"/>
                <a:gd name="T7" fmla="*/ 5 h 42"/>
                <a:gd name="T8" fmla="*/ 17 w 36"/>
                <a:gd name="T9" fmla="*/ 4 h 42"/>
                <a:gd name="T10" fmla="*/ 13 w 36"/>
                <a:gd name="T11" fmla="*/ 0 h 42"/>
                <a:gd name="T12" fmla="*/ 13 w 36"/>
                <a:gd name="T13" fmla="*/ 0 h 42"/>
                <a:gd name="T14" fmla="*/ 13 w 36"/>
                <a:gd name="T15" fmla="*/ 5 h 42"/>
                <a:gd name="T16" fmla="*/ 13 w 36"/>
                <a:gd name="T17" fmla="*/ 6 h 42"/>
                <a:gd name="T18" fmla="*/ 13 w 36"/>
                <a:gd name="T19" fmla="*/ 11 h 42"/>
                <a:gd name="T20" fmla="*/ 14 w 36"/>
                <a:gd name="T21" fmla="*/ 14 h 42"/>
                <a:gd name="T22" fmla="*/ 11 w 36"/>
                <a:gd name="T23" fmla="*/ 14 h 42"/>
                <a:gd name="T24" fmla="*/ 6 w 36"/>
                <a:gd name="T25" fmla="*/ 11 h 42"/>
                <a:gd name="T26" fmla="*/ 3 w 36"/>
                <a:gd name="T27" fmla="*/ 12 h 42"/>
                <a:gd name="T28" fmla="*/ 4 w 36"/>
                <a:gd name="T29" fmla="*/ 17 h 42"/>
                <a:gd name="T30" fmla="*/ 5 w 36"/>
                <a:gd name="T31" fmla="*/ 20 h 42"/>
                <a:gd name="T32" fmla="*/ 6 w 36"/>
                <a:gd name="T33" fmla="*/ 22 h 42"/>
                <a:gd name="T34" fmla="*/ 6 w 36"/>
                <a:gd name="T35" fmla="*/ 22 h 42"/>
                <a:gd name="T36" fmla="*/ 6 w 36"/>
                <a:gd name="T37" fmla="*/ 22 h 42"/>
                <a:gd name="T38" fmla="*/ 2 w 36"/>
                <a:gd name="T39" fmla="*/ 31 h 42"/>
                <a:gd name="T40" fmla="*/ 0 w 36"/>
                <a:gd name="T41" fmla="*/ 30 h 42"/>
                <a:gd name="T42" fmla="*/ 2 w 36"/>
                <a:gd name="T43" fmla="*/ 41 h 42"/>
                <a:gd name="T44" fmla="*/ 19 w 36"/>
                <a:gd name="T45" fmla="*/ 42 h 42"/>
                <a:gd name="T46" fmla="*/ 18 w 36"/>
                <a:gd name="T47" fmla="*/ 36 h 42"/>
                <a:gd name="T48" fmla="*/ 23 w 36"/>
                <a:gd name="T49" fmla="*/ 37 h 42"/>
                <a:gd name="T50" fmla="*/ 28 w 36"/>
                <a:gd name="T51" fmla="*/ 34 h 42"/>
                <a:gd name="T52" fmla="*/ 29 w 36"/>
                <a:gd name="T53" fmla="*/ 29 h 42"/>
                <a:gd name="T54" fmla="*/ 29 w 36"/>
                <a:gd name="T55" fmla="*/ 24 h 42"/>
                <a:gd name="T56" fmla="*/ 30 w 36"/>
                <a:gd name="T57" fmla="*/ 20 h 42"/>
                <a:gd name="T58" fmla="*/ 33 w 36"/>
                <a:gd name="T59"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2">
                  <a:moveTo>
                    <a:pt x="33" y="16"/>
                  </a:moveTo>
                  <a:cubicBezTo>
                    <a:pt x="33" y="16"/>
                    <a:pt x="28" y="8"/>
                    <a:pt x="28" y="7"/>
                  </a:cubicBezTo>
                  <a:cubicBezTo>
                    <a:pt x="27" y="6"/>
                    <a:pt x="27" y="5"/>
                    <a:pt x="27" y="5"/>
                  </a:cubicBezTo>
                  <a:cubicBezTo>
                    <a:pt x="27" y="5"/>
                    <a:pt x="27" y="5"/>
                    <a:pt x="27" y="5"/>
                  </a:cubicBezTo>
                  <a:cubicBezTo>
                    <a:pt x="23" y="6"/>
                    <a:pt x="20" y="5"/>
                    <a:pt x="17" y="4"/>
                  </a:cubicBezTo>
                  <a:cubicBezTo>
                    <a:pt x="15" y="2"/>
                    <a:pt x="13" y="0"/>
                    <a:pt x="13" y="0"/>
                  </a:cubicBezTo>
                  <a:cubicBezTo>
                    <a:pt x="13" y="0"/>
                    <a:pt x="13" y="0"/>
                    <a:pt x="13" y="0"/>
                  </a:cubicBezTo>
                  <a:cubicBezTo>
                    <a:pt x="13" y="5"/>
                    <a:pt x="13" y="5"/>
                    <a:pt x="13" y="5"/>
                  </a:cubicBezTo>
                  <a:cubicBezTo>
                    <a:pt x="13" y="6"/>
                    <a:pt x="13" y="6"/>
                    <a:pt x="13" y="6"/>
                  </a:cubicBezTo>
                  <a:cubicBezTo>
                    <a:pt x="13" y="6"/>
                    <a:pt x="13" y="9"/>
                    <a:pt x="13" y="11"/>
                  </a:cubicBezTo>
                  <a:cubicBezTo>
                    <a:pt x="14" y="12"/>
                    <a:pt x="14" y="14"/>
                    <a:pt x="14" y="14"/>
                  </a:cubicBezTo>
                  <a:cubicBezTo>
                    <a:pt x="14" y="16"/>
                    <a:pt x="11" y="14"/>
                    <a:pt x="11" y="14"/>
                  </a:cubicBezTo>
                  <a:cubicBezTo>
                    <a:pt x="11" y="14"/>
                    <a:pt x="9" y="12"/>
                    <a:pt x="6" y="11"/>
                  </a:cubicBezTo>
                  <a:cubicBezTo>
                    <a:pt x="5" y="11"/>
                    <a:pt x="4" y="11"/>
                    <a:pt x="3" y="12"/>
                  </a:cubicBezTo>
                  <a:cubicBezTo>
                    <a:pt x="3" y="13"/>
                    <a:pt x="3" y="15"/>
                    <a:pt x="4" y="17"/>
                  </a:cubicBezTo>
                  <a:cubicBezTo>
                    <a:pt x="4" y="18"/>
                    <a:pt x="4" y="20"/>
                    <a:pt x="5" y="20"/>
                  </a:cubicBezTo>
                  <a:cubicBezTo>
                    <a:pt x="5" y="21"/>
                    <a:pt x="6" y="22"/>
                    <a:pt x="6" y="22"/>
                  </a:cubicBezTo>
                  <a:cubicBezTo>
                    <a:pt x="6" y="22"/>
                    <a:pt x="6" y="22"/>
                    <a:pt x="6" y="22"/>
                  </a:cubicBezTo>
                  <a:cubicBezTo>
                    <a:pt x="6" y="22"/>
                    <a:pt x="6" y="22"/>
                    <a:pt x="6" y="22"/>
                  </a:cubicBezTo>
                  <a:cubicBezTo>
                    <a:pt x="6" y="22"/>
                    <a:pt x="6" y="28"/>
                    <a:pt x="2" y="31"/>
                  </a:cubicBezTo>
                  <a:cubicBezTo>
                    <a:pt x="0" y="30"/>
                    <a:pt x="0" y="30"/>
                    <a:pt x="0" y="30"/>
                  </a:cubicBezTo>
                  <a:cubicBezTo>
                    <a:pt x="2" y="41"/>
                    <a:pt x="2" y="41"/>
                    <a:pt x="2" y="41"/>
                  </a:cubicBezTo>
                  <a:cubicBezTo>
                    <a:pt x="19" y="42"/>
                    <a:pt x="19" y="42"/>
                    <a:pt x="19" y="42"/>
                  </a:cubicBezTo>
                  <a:cubicBezTo>
                    <a:pt x="18" y="36"/>
                    <a:pt x="18" y="36"/>
                    <a:pt x="18" y="36"/>
                  </a:cubicBezTo>
                  <a:cubicBezTo>
                    <a:pt x="20" y="37"/>
                    <a:pt x="21" y="37"/>
                    <a:pt x="23" y="37"/>
                  </a:cubicBezTo>
                  <a:cubicBezTo>
                    <a:pt x="28" y="37"/>
                    <a:pt x="28" y="34"/>
                    <a:pt x="28" y="34"/>
                  </a:cubicBezTo>
                  <a:cubicBezTo>
                    <a:pt x="29" y="29"/>
                    <a:pt x="29" y="29"/>
                    <a:pt x="29" y="29"/>
                  </a:cubicBezTo>
                  <a:cubicBezTo>
                    <a:pt x="29" y="24"/>
                    <a:pt x="29" y="24"/>
                    <a:pt x="29" y="24"/>
                  </a:cubicBezTo>
                  <a:cubicBezTo>
                    <a:pt x="30" y="20"/>
                    <a:pt x="30" y="20"/>
                    <a:pt x="30" y="20"/>
                  </a:cubicBezTo>
                  <a:cubicBezTo>
                    <a:pt x="36" y="19"/>
                    <a:pt x="34" y="17"/>
                    <a:pt x="33" y="16"/>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1" name="Freeform 28"/>
            <p:cNvSpPr>
              <a:spLocks/>
            </p:cNvSpPr>
            <p:nvPr/>
          </p:nvSpPr>
          <p:spPr bwMode="gray">
            <a:xfrm>
              <a:off x="8907762" y="4772345"/>
              <a:ext cx="17463" cy="4762"/>
            </a:xfrm>
            <a:custGeom>
              <a:avLst/>
              <a:gdLst>
                <a:gd name="T0" fmla="*/ 0 w 12"/>
                <a:gd name="T1" fmla="*/ 0 h 3"/>
                <a:gd name="T2" fmla="*/ 12 w 12"/>
                <a:gd name="T3" fmla="*/ 3 h 3"/>
                <a:gd name="T4" fmla="*/ 12 w 12"/>
                <a:gd name="T5" fmla="*/ 1 h 3"/>
                <a:gd name="T6" fmla="*/ 0 w 12"/>
                <a:gd name="T7" fmla="*/ 0 h 3"/>
              </a:gdLst>
              <a:ahLst/>
              <a:cxnLst>
                <a:cxn ang="0">
                  <a:pos x="T0" y="T1"/>
                </a:cxn>
                <a:cxn ang="0">
                  <a:pos x="T2" y="T3"/>
                </a:cxn>
                <a:cxn ang="0">
                  <a:pos x="T4" y="T5"/>
                </a:cxn>
                <a:cxn ang="0">
                  <a:pos x="T6" y="T7"/>
                </a:cxn>
              </a:cxnLst>
              <a:rect l="0" t="0" r="r" b="b"/>
              <a:pathLst>
                <a:path w="12" h="3">
                  <a:moveTo>
                    <a:pt x="0" y="0"/>
                  </a:moveTo>
                  <a:cubicBezTo>
                    <a:pt x="1" y="1"/>
                    <a:pt x="4" y="3"/>
                    <a:pt x="12" y="3"/>
                  </a:cubicBezTo>
                  <a:cubicBezTo>
                    <a:pt x="12" y="2"/>
                    <a:pt x="12" y="2"/>
                    <a:pt x="12" y="1"/>
                  </a:cubicBezTo>
                  <a:cubicBezTo>
                    <a:pt x="8" y="1"/>
                    <a:pt x="4" y="1"/>
                    <a:pt x="0" y="0"/>
                  </a:cubicBez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2" name="Freeform 29"/>
            <p:cNvSpPr>
              <a:spLocks/>
            </p:cNvSpPr>
            <p:nvPr/>
          </p:nvSpPr>
          <p:spPr bwMode="gray">
            <a:xfrm>
              <a:off x="8934750" y="4758058"/>
              <a:ext cx="4763" cy="4762"/>
            </a:xfrm>
            <a:custGeom>
              <a:avLst/>
              <a:gdLst>
                <a:gd name="T0" fmla="*/ 4 w 4"/>
                <a:gd name="T1" fmla="*/ 3 h 4"/>
                <a:gd name="T2" fmla="*/ 2 w 4"/>
                <a:gd name="T3" fmla="*/ 0 h 4"/>
                <a:gd name="T4" fmla="*/ 0 w 4"/>
                <a:gd name="T5" fmla="*/ 0 h 4"/>
                <a:gd name="T6" fmla="*/ 4 w 4"/>
                <a:gd name="T7" fmla="*/ 4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3" y="2"/>
                    <a:pt x="2" y="1"/>
                    <a:pt x="2" y="0"/>
                  </a:cubicBezTo>
                  <a:cubicBezTo>
                    <a:pt x="0" y="0"/>
                    <a:pt x="0" y="0"/>
                    <a:pt x="0" y="0"/>
                  </a:cubicBezTo>
                  <a:cubicBezTo>
                    <a:pt x="0" y="0"/>
                    <a:pt x="2" y="2"/>
                    <a:pt x="4" y="4"/>
                  </a:cubicBezTo>
                  <a:lnTo>
                    <a:pt x="4" y="3"/>
                  </a:ln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3" name="Freeform 30"/>
            <p:cNvSpPr>
              <a:spLocks/>
            </p:cNvSpPr>
            <p:nvPr/>
          </p:nvSpPr>
          <p:spPr bwMode="gray">
            <a:xfrm>
              <a:off x="8937925" y="4758058"/>
              <a:ext cx="1588" cy="3175"/>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0"/>
                    <a:pt x="0" y="0"/>
                    <a:pt x="0" y="0"/>
                  </a:cubicBezTo>
                  <a:cubicBezTo>
                    <a:pt x="0" y="1"/>
                    <a:pt x="1" y="2"/>
                    <a:pt x="2" y="3"/>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4" name="Freeform 31"/>
            <p:cNvSpPr>
              <a:spLocks/>
            </p:cNvSpPr>
            <p:nvPr/>
          </p:nvSpPr>
          <p:spPr bwMode="gray">
            <a:xfrm>
              <a:off x="8934750" y="4739008"/>
              <a:ext cx="4763" cy="3175"/>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2" y="3"/>
                    <a:pt x="1" y="3"/>
                  </a:cubicBezTo>
                  <a:cubicBezTo>
                    <a:pt x="1" y="3"/>
                    <a:pt x="0" y="3"/>
                    <a:pt x="0" y="2"/>
                  </a:cubicBezTo>
                  <a:cubicBezTo>
                    <a:pt x="0" y="1"/>
                    <a:pt x="0" y="1"/>
                    <a:pt x="1" y="0"/>
                  </a:cubicBezTo>
                  <a:cubicBezTo>
                    <a:pt x="2" y="0"/>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5" name="Freeform 32"/>
            <p:cNvSpPr>
              <a:spLocks/>
            </p:cNvSpPr>
            <p:nvPr/>
          </p:nvSpPr>
          <p:spPr bwMode="gray">
            <a:xfrm>
              <a:off x="8893475" y="4772345"/>
              <a:ext cx="34925" cy="22225"/>
            </a:xfrm>
            <a:custGeom>
              <a:avLst/>
              <a:gdLst>
                <a:gd name="T0" fmla="*/ 0 w 22"/>
                <a:gd name="T1" fmla="*/ 8 h 14"/>
                <a:gd name="T2" fmla="*/ 2 w 22"/>
                <a:gd name="T3" fmla="*/ 0 h 14"/>
                <a:gd name="T4" fmla="*/ 22 w 22"/>
                <a:gd name="T5" fmla="*/ 4 h 14"/>
                <a:gd name="T6" fmla="*/ 22 w 22"/>
                <a:gd name="T7" fmla="*/ 14 h 14"/>
                <a:gd name="T8" fmla="*/ 0 w 22"/>
                <a:gd name="T9" fmla="*/ 8 h 14"/>
              </a:gdLst>
              <a:ahLst/>
              <a:cxnLst>
                <a:cxn ang="0">
                  <a:pos x="T0" y="T1"/>
                </a:cxn>
                <a:cxn ang="0">
                  <a:pos x="T2" y="T3"/>
                </a:cxn>
                <a:cxn ang="0">
                  <a:pos x="T4" y="T5"/>
                </a:cxn>
                <a:cxn ang="0">
                  <a:pos x="T6" y="T7"/>
                </a:cxn>
                <a:cxn ang="0">
                  <a:pos x="T8" y="T9"/>
                </a:cxn>
              </a:cxnLst>
              <a:rect l="0" t="0" r="r" b="b"/>
              <a:pathLst>
                <a:path w="22" h="14">
                  <a:moveTo>
                    <a:pt x="0" y="8"/>
                  </a:moveTo>
                  <a:lnTo>
                    <a:pt x="2" y="0"/>
                  </a:lnTo>
                  <a:lnTo>
                    <a:pt x="22" y="4"/>
                  </a:lnTo>
                  <a:lnTo>
                    <a:pt x="22" y="14"/>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6" name="Freeform 33"/>
            <p:cNvSpPr>
              <a:spLocks/>
            </p:cNvSpPr>
            <p:nvPr/>
          </p:nvSpPr>
          <p:spPr bwMode="gray">
            <a:xfrm>
              <a:off x="8855375" y="4777108"/>
              <a:ext cx="103188" cy="166687"/>
            </a:xfrm>
            <a:custGeom>
              <a:avLst/>
              <a:gdLst>
                <a:gd name="T0" fmla="*/ 31 w 74"/>
                <a:gd name="T1" fmla="*/ 4 h 121"/>
                <a:gd name="T2" fmla="*/ 14 w 74"/>
                <a:gd name="T3" fmla="*/ 24 h 121"/>
                <a:gd name="T4" fmla="*/ 0 w 74"/>
                <a:gd name="T5" fmla="*/ 119 h 121"/>
                <a:gd name="T6" fmla="*/ 68 w 74"/>
                <a:gd name="T7" fmla="*/ 115 h 121"/>
                <a:gd name="T8" fmla="*/ 62 w 74"/>
                <a:gd name="T9" fmla="*/ 16 h 121"/>
                <a:gd name="T10" fmla="*/ 31 w 74"/>
                <a:gd name="T11" fmla="*/ 4 h 121"/>
              </a:gdLst>
              <a:ahLst/>
              <a:cxnLst>
                <a:cxn ang="0">
                  <a:pos x="T0" y="T1"/>
                </a:cxn>
                <a:cxn ang="0">
                  <a:pos x="T2" y="T3"/>
                </a:cxn>
                <a:cxn ang="0">
                  <a:pos x="T4" y="T5"/>
                </a:cxn>
                <a:cxn ang="0">
                  <a:pos x="T6" y="T7"/>
                </a:cxn>
                <a:cxn ang="0">
                  <a:pos x="T8" y="T9"/>
                </a:cxn>
                <a:cxn ang="0">
                  <a:pos x="T10" y="T11"/>
                </a:cxn>
              </a:cxnLst>
              <a:rect l="0" t="0" r="r" b="b"/>
              <a:pathLst>
                <a:path w="74" h="121">
                  <a:moveTo>
                    <a:pt x="31" y="4"/>
                  </a:moveTo>
                  <a:cubicBezTo>
                    <a:pt x="17" y="5"/>
                    <a:pt x="14" y="22"/>
                    <a:pt x="14" y="24"/>
                  </a:cubicBezTo>
                  <a:cubicBezTo>
                    <a:pt x="13" y="49"/>
                    <a:pt x="11" y="118"/>
                    <a:pt x="0" y="119"/>
                  </a:cubicBezTo>
                  <a:cubicBezTo>
                    <a:pt x="60" y="119"/>
                    <a:pt x="62" y="121"/>
                    <a:pt x="68" y="115"/>
                  </a:cubicBezTo>
                  <a:cubicBezTo>
                    <a:pt x="74" y="109"/>
                    <a:pt x="62" y="16"/>
                    <a:pt x="62" y="16"/>
                  </a:cubicBezTo>
                  <a:cubicBezTo>
                    <a:pt x="61" y="0"/>
                    <a:pt x="48" y="3"/>
                    <a:pt x="3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7" name="Freeform 34"/>
            <p:cNvSpPr>
              <a:spLocks/>
            </p:cNvSpPr>
            <p:nvPr/>
          </p:nvSpPr>
          <p:spPr bwMode="gray">
            <a:xfrm>
              <a:off x="8855375" y="4780283"/>
              <a:ext cx="69850" cy="160337"/>
            </a:xfrm>
            <a:custGeom>
              <a:avLst/>
              <a:gdLst>
                <a:gd name="T0" fmla="*/ 31 w 50"/>
                <a:gd name="T1" fmla="*/ 1 h 116"/>
                <a:gd name="T2" fmla="*/ 14 w 50"/>
                <a:gd name="T3" fmla="*/ 21 h 116"/>
                <a:gd name="T4" fmla="*/ 0 w 50"/>
                <a:gd name="T5" fmla="*/ 116 h 116"/>
                <a:gd name="T6" fmla="*/ 9 w 50"/>
                <a:gd name="T7" fmla="*/ 116 h 116"/>
                <a:gd name="T8" fmla="*/ 8 w 50"/>
                <a:gd name="T9" fmla="*/ 116 h 116"/>
                <a:gd name="T10" fmla="*/ 22 w 50"/>
                <a:gd name="T11" fmla="*/ 31 h 116"/>
                <a:gd name="T12" fmla="*/ 40 w 50"/>
                <a:gd name="T13" fmla="*/ 2 h 116"/>
                <a:gd name="T14" fmla="*/ 49 w 50"/>
                <a:gd name="T15" fmla="*/ 0 h 116"/>
                <a:gd name="T16" fmla="*/ 31 w 50"/>
                <a:gd name="T17"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6">
                  <a:moveTo>
                    <a:pt x="31" y="1"/>
                  </a:moveTo>
                  <a:cubicBezTo>
                    <a:pt x="17" y="2"/>
                    <a:pt x="14" y="19"/>
                    <a:pt x="14" y="21"/>
                  </a:cubicBezTo>
                  <a:cubicBezTo>
                    <a:pt x="13" y="46"/>
                    <a:pt x="11" y="115"/>
                    <a:pt x="0" y="116"/>
                  </a:cubicBezTo>
                  <a:cubicBezTo>
                    <a:pt x="3" y="116"/>
                    <a:pt x="6" y="116"/>
                    <a:pt x="9" y="116"/>
                  </a:cubicBezTo>
                  <a:cubicBezTo>
                    <a:pt x="8" y="116"/>
                    <a:pt x="8" y="116"/>
                    <a:pt x="8" y="116"/>
                  </a:cubicBezTo>
                  <a:cubicBezTo>
                    <a:pt x="20" y="115"/>
                    <a:pt x="21" y="55"/>
                    <a:pt x="22" y="31"/>
                  </a:cubicBezTo>
                  <a:cubicBezTo>
                    <a:pt x="22" y="29"/>
                    <a:pt x="26" y="3"/>
                    <a:pt x="40" y="2"/>
                  </a:cubicBezTo>
                  <a:cubicBezTo>
                    <a:pt x="43" y="2"/>
                    <a:pt x="50" y="1"/>
                    <a:pt x="49" y="0"/>
                  </a:cubicBezTo>
                  <a:cubicBezTo>
                    <a:pt x="44" y="0"/>
                    <a:pt x="38" y="0"/>
                    <a:pt x="31" y="1"/>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8" name="Freeform 35"/>
            <p:cNvSpPr>
              <a:spLocks/>
            </p:cNvSpPr>
            <p:nvPr/>
          </p:nvSpPr>
          <p:spPr bwMode="gray">
            <a:xfrm>
              <a:off x="8890300" y="4850133"/>
              <a:ext cx="87313" cy="55562"/>
            </a:xfrm>
            <a:custGeom>
              <a:avLst/>
              <a:gdLst>
                <a:gd name="T0" fmla="*/ 63 w 63"/>
                <a:gd name="T1" fmla="*/ 36 h 41"/>
                <a:gd name="T2" fmla="*/ 57 w 63"/>
                <a:gd name="T3" fmla="*/ 41 h 41"/>
                <a:gd name="T4" fmla="*/ 6 w 63"/>
                <a:gd name="T5" fmla="*/ 41 h 41"/>
                <a:gd name="T6" fmla="*/ 0 w 63"/>
                <a:gd name="T7" fmla="*/ 36 h 41"/>
                <a:gd name="T8" fmla="*/ 0 w 63"/>
                <a:gd name="T9" fmla="*/ 6 h 41"/>
                <a:gd name="T10" fmla="*/ 6 w 63"/>
                <a:gd name="T11" fmla="*/ 0 h 41"/>
                <a:gd name="T12" fmla="*/ 57 w 63"/>
                <a:gd name="T13" fmla="*/ 0 h 41"/>
                <a:gd name="T14" fmla="*/ 63 w 63"/>
                <a:gd name="T15" fmla="*/ 6 h 41"/>
                <a:gd name="T16" fmla="*/ 63 w 63"/>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1">
                  <a:moveTo>
                    <a:pt x="63" y="36"/>
                  </a:moveTo>
                  <a:cubicBezTo>
                    <a:pt x="63" y="39"/>
                    <a:pt x="60" y="41"/>
                    <a:pt x="57" y="41"/>
                  </a:cubicBezTo>
                  <a:cubicBezTo>
                    <a:pt x="6" y="41"/>
                    <a:pt x="6" y="41"/>
                    <a:pt x="6" y="41"/>
                  </a:cubicBezTo>
                  <a:cubicBezTo>
                    <a:pt x="3" y="41"/>
                    <a:pt x="0" y="39"/>
                    <a:pt x="0" y="36"/>
                  </a:cubicBezTo>
                  <a:cubicBezTo>
                    <a:pt x="0" y="6"/>
                    <a:pt x="0" y="6"/>
                    <a:pt x="0" y="6"/>
                  </a:cubicBezTo>
                  <a:cubicBezTo>
                    <a:pt x="0" y="3"/>
                    <a:pt x="3" y="0"/>
                    <a:pt x="6" y="0"/>
                  </a:cubicBezTo>
                  <a:cubicBezTo>
                    <a:pt x="57" y="0"/>
                    <a:pt x="57" y="0"/>
                    <a:pt x="57" y="0"/>
                  </a:cubicBezTo>
                  <a:cubicBezTo>
                    <a:pt x="60" y="0"/>
                    <a:pt x="63" y="3"/>
                    <a:pt x="63" y="6"/>
                  </a:cubicBezTo>
                  <a:lnTo>
                    <a:pt x="63" y="36"/>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9" name="Freeform 36"/>
            <p:cNvSpPr>
              <a:spLocks/>
            </p:cNvSpPr>
            <p:nvPr/>
          </p:nvSpPr>
          <p:spPr bwMode="gray">
            <a:xfrm>
              <a:off x="8960150" y="4897758"/>
              <a:ext cx="19050" cy="20637"/>
            </a:xfrm>
            <a:custGeom>
              <a:avLst/>
              <a:gdLst>
                <a:gd name="T0" fmla="*/ 0 w 14"/>
                <a:gd name="T1" fmla="*/ 10 h 15"/>
                <a:gd name="T2" fmla="*/ 0 w 14"/>
                <a:gd name="T3" fmla="*/ 10 h 15"/>
                <a:gd name="T4" fmla="*/ 1 w 14"/>
                <a:gd name="T5" fmla="*/ 12 h 15"/>
                <a:gd name="T6" fmla="*/ 6 w 14"/>
                <a:gd name="T7" fmla="*/ 15 h 15"/>
                <a:gd name="T8" fmla="*/ 8 w 14"/>
                <a:gd name="T9" fmla="*/ 14 h 15"/>
                <a:gd name="T10" fmla="*/ 9 w 14"/>
                <a:gd name="T11" fmla="*/ 13 h 15"/>
                <a:gd name="T12" fmla="*/ 11 w 14"/>
                <a:gd name="T13" fmla="*/ 12 h 15"/>
                <a:gd name="T14" fmla="*/ 11 w 14"/>
                <a:gd name="T15" fmla="*/ 10 h 15"/>
                <a:gd name="T16" fmla="*/ 13 w 14"/>
                <a:gd name="T17" fmla="*/ 9 h 15"/>
                <a:gd name="T18" fmla="*/ 12 w 14"/>
                <a:gd name="T19" fmla="*/ 6 h 15"/>
                <a:gd name="T20" fmla="*/ 11 w 14"/>
                <a:gd name="T21" fmla="*/ 6 h 15"/>
                <a:gd name="T22" fmla="*/ 13 w 14"/>
                <a:gd name="T23" fmla="*/ 5 h 15"/>
                <a:gd name="T24" fmla="*/ 13 w 14"/>
                <a:gd name="T25" fmla="*/ 3 h 15"/>
                <a:gd name="T26" fmla="*/ 8 w 14"/>
                <a:gd name="T27" fmla="*/ 0 h 15"/>
                <a:gd name="T28" fmla="*/ 6 w 14"/>
                <a:gd name="T29" fmla="*/ 0 h 15"/>
                <a:gd name="T30" fmla="*/ 0 w 14"/>
                <a:gd name="T31"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5">
                  <a:moveTo>
                    <a:pt x="0" y="10"/>
                  </a:moveTo>
                  <a:cubicBezTo>
                    <a:pt x="0" y="10"/>
                    <a:pt x="0" y="10"/>
                    <a:pt x="0" y="10"/>
                  </a:cubicBezTo>
                  <a:cubicBezTo>
                    <a:pt x="0" y="11"/>
                    <a:pt x="0" y="11"/>
                    <a:pt x="1" y="12"/>
                  </a:cubicBezTo>
                  <a:cubicBezTo>
                    <a:pt x="6" y="15"/>
                    <a:pt x="6" y="15"/>
                    <a:pt x="6" y="15"/>
                  </a:cubicBezTo>
                  <a:cubicBezTo>
                    <a:pt x="7" y="15"/>
                    <a:pt x="8" y="15"/>
                    <a:pt x="8" y="14"/>
                  </a:cubicBezTo>
                  <a:cubicBezTo>
                    <a:pt x="9" y="14"/>
                    <a:pt x="9" y="13"/>
                    <a:pt x="9" y="13"/>
                  </a:cubicBezTo>
                  <a:cubicBezTo>
                    <a:pt x="9" y="13"/>
                    <a:pt x="10" y="13"/>
                    <a:pt x="11" y="12"/>
                  </a:cubicBezTo>
                  <a:cubicBezTo>
                    <a:pt x="11" y="11"/>
                    <a:pt x="11" y="10"/>
                    <a:pt x="11" y="10"/>
                  </a:cubicBezTo>
                  <a:cubicBezTo>
                    <a:pt x="11" y="10"/>
                    <a:pt x="12" y="10"/>
                    <a:pt x="13" y="9"/>
                  </a:cubicBezTo>
                  <a:cubicBezTo>
                    <a:pt x="13" y="8"/>
                    <a:pt x="13" y="7"/>
                    <a:pt x="12" y="6"/>
                  </a:cubicBezTo>
                  <a:cubicBezTo>
                    <a:pt x="11" y="6"/>
                    <a:pt x="11" y="6"/>
                    <a:pt x="11" y="6"/>
                  </a:cubicBezTo>
                  <a:cubicBezTo>
                    <a:pt x="12" y="6"/>
                    <a:pt x="13" y="6"/>
                    <a:pt x="13" y="5"/>
                  </a:cubicBezTo>
                  <a:cubicBezTo>
                    <a:pt x="14" y="4"/>
                    <a:pt x="14" y="3"/>
                    <a:pt x="13" y="3"/>
                  </a:cubicBezTo>
                  <a:cubicBezTo>
                    <a:pt x="8" y="0"/>
                    <a:pt x="8" y="0"/>
                    <a:pt x="8" y="0"/>
                  </a:cubicBezTo>
                  <a:cubicBezTo>
                    <a:pt x="7" y="0"/>
                    <a:pt x="6" y="0"/>
                    <a:pt x="6" y="0"/>
                  </a:cubicBezTo>
                  <a:cubicBezTo>
                    <a:pt x="2" y="2"/>
                    <a:pt x="0" y="10"/>
                    <a:pt x="0" y="10"/>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0" name="Freeform 37"/>
            <p:cNvSpPr>
              <a:spLocks/>
            </p:cNvSpPr>
            <p:nvPr/>
          </p:nvSpPr>
          <p:spPr bwMode="gray">
            <a:xfrm>
              <a:off x="8960150" y="4892995"/>
              <a:ext cx="15875" cy="6350"/>
            </a:xfrm>
            <a:custGeom>
              <a:avLst/>
              <a:gdLst>
                <a:gd name="T0" fmla="*/ 0 w 11"/>
                <a:gd name="T1" fmla="*/ 2 h 4"/>
                <a:gd name="T2" fmla="*/ 2 w 11"/>
                <a:gd name="T3" fmla="*/ 0 h 4"/>
                <a:gd name="T4" fmla="*/ 10 w 11"/>
                <a:gd name="T5" fmla="*/ 0 h 4"/>
                <a:gd name="T6" fmla="*/ 11 w 11"/>
                <a:gd name="T7" fmla="*/ 2 h 4"/>
                <a:gd name="T8" fmla="*/ 11 w 11"/>
                <a:gd name="T9" fmla="*/ 2 h 4"/>
                <a:gd name="T10" fmla="*/ 10 w 11"/>
                <a:gd name="T11" fmla="*/ 4 h 4"/>
                <a:gd name="T12" fmla="*/ 2 w 11"/>
                <a:gd name="T13" fmla="*/ 4 h 4"/>
                <a:gd name="T14" fmla="*/ 0 w 1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0" y="2"/>
                  </a:moveTo>
                  <a:cubicBezTo>
                    <a:pt x="0" y="1"/>
                    <a:pt x="1" y="0"/>
                    <a:pt x="2" y="0"/>
                  </a:cubicBezTo>
                  <a:cubicBezTo>
                    <a:pt x="10" y="0"/>
                    <a:pt x="10" y="0"/>
                    <a:pt x="10" y="0"/>
                  </a:cubicBezTo>
                  <a:cubicBezTo>
                    <a:pt x="11" y="0"/>
                    <a:pt x="11" y="1"/>
                    <a:pt x="11" y="2"/>
                  </a:cubicBezTo>
                  <a:cubicBezTo>
                    <a:pt x="11" y="2"/>
                    <a:pt x="11" y="2"/>
                    <a:pt x="11" y="2"/>
                  </a:cubicBezTo>
                  <a:cubicBezTo>
                    <a:pt x="11" y="3"/>
                    <a:pt x="10" y="4"/>
                    <a:pt x="10" y="4"/>
                  </a:cubicBezTo>
                  <a:cubicBezTo>
                    <a:pt x="2" y="4"/>
                    <a:pt x="2" y="4"/>
                    <a:pt x="2" y="4"/>
                  </a:cubicBezTo>
                  <a:cubicBezTo>
                    <a:pt x="1" y="4"/>
                    <a:pt x="0" y="3"/>
                    <a:pt x="0" y="2"/>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1" name="Freeform 38"/>
            <p:cNvSpPr>
              <a:spLocks/>
            </p:cNvSpPr>
            <p:nvPr/>
          </p:nvSpPr>
          <p:spPr bwMode="gray">
            <a:xfrm>
              <a:off x="8893475" y="4797745"/>
              <a:ext cx="77788" cy="115887"/>
            </a:xfrm>
            <a:custGeom>
              <a:avLst/>
              <a:gdLst>
                <a:gd name="T0" fmla="*/ 48 w 57"/>
                <a:gd name="T1" fmla="*/ 84 h 84"/>
                <a:gd name="T2" fmla="*/ 42 w 57"/>
                <a:gd name="T3" fmla="*/ 82 h 84"/>
                <a:gd name="T4" fmla="*/ 18 w 57"/>
                <a:gd name="T5" fmla="*/ 59 h 84"/>
                <a:gd name="T6" fmla="*/ 1 w 57"/>
                <a:gd name="T7" fmla="*/ 11 h 84"/>
                <a:gd name="T8" fmla="*/ 6 w 57"/>
                <a:gd name="T9" fmla="*/ 1 h 84"/>
                <a:gd name="T10" fmla="*/ 16 w 57"/>
                <a:gd name="T11" fmla="*/ 6 h 84"/>
                <a:gd name="T12" fmla="*/ 32 w 57"/>
                <a:gd name="T13" fmla="*/ 50 h 84"/>
                <a:gd name="T14" fmla="*/ 53 w 57"/>
                <a:gd name="T15" fmla="*/ 70 h 84"/>
                <a:gd name="T16" fmla="*/ 54 w 57"/>
                <a:gd name="T17" fmla="*/ 81 h 84"/>
                <a:gd name="T18" fmla="*/ 48 w 57"/>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84">
                  <a:moveTo>
                    <a:pt x="48" y="84"/>
                  </a:moveTo>
                  <a:cubicBezTo>
                    <a:pt x="46" y="84"/>
                    <a:pt x="44" y="83"/>
                    <a:pt x="42" y="82"/>
                  </a:cubicBezTo>
                  <a:cubicBezTo>
                    <a:pt x="18" y="59"/>
                    <a:pt x="18" y="59"/>
                    <a:pt x="18" y="59"/>
                  </a:cubicBezTo>
                  <a:cubicBezTo>
                    <a:pt x="1" y="11"/>
                    <a:pt x="1" y="11"/>
                    <a:pt x="1" y="11"/>
                  </a:cubicBezTo>
                  <a:cubicBezTo>
                    <a:pt x="0" y="7"/>
                    <a:pt x="2" y="2"/>
                    <a:pt x="6" y="1"/>
                  </a:cubicBezTo>
                  <a:cubicBezTo>
                    <a:pt x="10" y="0"/>
                    <a:pt x="15" y="2"/>
                    <a:pt x="16" y="6"/>
                  </a:cubicBezTo>
                  <a:cubicBezTo>
                    <a:pt x="32" y="50"/>
                    <a:pt x="32" y="50"/>
                    <a:pt x="32" y="50"/>
                  </a:cubicBezTo>
                  <a:cubicBezTo>
                    <a:pt x="53" y="70"/>
                    <a:pt x="53" y="70"/>
                    <a:pt x="53" y="70"/>
                  </a:cubicBezTo>
                  <a:cubicBezTo>
                    <a:pt x="57" y="73"/>
                    <a:pt x="57" y="78"/>
                    <a:pt x="54" y="81"/>
                  </a:cubicBezTo>
                  <a:cubicBezTo>
                    <a:pt x="52" y="83"/>
                    <a:pt x="50" y="84"/>
                    <a:pt x="48"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2" name="Freeform 39"/>
            <p:cNvSpPr>
              <a:spLocks/>
            </p:cNvSpPr>
            <p:nvPr/>
          </p:nvSpPr>
          <p:spPr bwMode="gray">
            <a:xfrm>
              <a:off x="8893475" y="4799333"/>
              <a:ext cx="69850" cy="114300"/>
            </a:xfrm>
            <a:custGeom>
              <a:avLst/>
              <a:gdLst>
                <a:gd name="T0" fmla="*/ 48 w 51"/>
                <a:gd name="T1" fmla="*/ 76 h 82"/>
                <a:gd name="T2" fmla="*/ 23 w 51"/>
                <a:gd name="T3" fmla="*/ 53 h 82"/>
                <a:gd name="T4" fmla="*/ 5 w 51"/>
                <a:gd name="T5" fmla="*/ 2 h 82"/>
                <a:gd name="T6" fmla="*/ 4 w 51"/>
                <a:gd name="T7" fmla="*/ 0 h 82"/>
                <a:gd name="T8" fmla="*/ 1 w 51"/>
                <a:gd name="T9" fmla="*/ 9 h 82"/>
                <a:gd name="T10" fmla="*/ 18 w 51"/>
                <a:gd name="T11" fmla="*/ 57 h 82"/>
                <a:gd name="T12" fmla="*/ 42 w 51"/>
                <a:gd name="T13" fmla="*/ 80 h 82"/>
                <a:gd name="T14" fmla="*/ 48 w 51"/>
                <a:gd name="T15" fmla="*/ 82 h 82"/>
                <a:gd name="T16" fmla="*/ 51 w 51"/>
                <a:gd name="T17" fmla="*/ 81 h 82"/>
                <a:gd name="T18" fmla="*/ 48 w 51"/>
                <a:gd name="T19"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2">
                  <a:moveTo>
                    <a:pt x="48" y="76"/>
                  </a:moveTo>
                  <a:cubicBezTo>
                    <a:pt x="23" y="53"/>
                    <a:pt x="23" y="53"/>
                    <a:pt x="23" y="53"/>
                  </a:cubicBezTo>
                  <a:cubicBezTo>
                    <a:pt x="5" y="2"/>
                    <a:pt x="5" y="2"/>
                    <a:pt x="5" y="2"/>
                  </a:cubicBezTo>
                  <a:cubicBezTo>
                    <a:pt x="5" y="1"/>
                    <a:pt x="5" y="1"/>
                    <a:pt x="4" y="0"/>
                  </a:cubicBezTo>
                  <a:cubicBezTo>
                    <a:pt x="1" y="2"/>
                    <a:pt x="0" y="6"/>
                    <a:pt x="1" y="9"/>
                  </a:cubicBezTo>
                  <a:cubicBezTo>
                    <a:pt x="18" y="57"/>
                    <a:pt x="18" y="57"/>
                    <a:pt x="18" y="57"/>
                  </a:cubicBezTo>
                  <a:cubicBezTo>
                    <a:pt x="42" y="80"/>
                    <a:pt x="42" y="80"/>
                    <a:pt x="42" y="80"/>
                  </a:cubicBezTo>
                  <a:cubicBezTo>
                    <a:pt x="44" y="81"/>
                    <a:pt x="46" y="82"/>
                    <a:pt x="48" y="82"/>
                  </a:cubicBezTo>
                  <a:cubicBezTo>
                    <a:pt x="49" y="82"/>
                    <a:pt x="50" y="82"/>
                    <a:pt x="51" y="81"/>
                  </a:cubicBezTo>
                  <a:cubicBezTo>
                    <a:pt x="51" y="79"/>
                    <a:pt x="50" y="78"/>
                    <a:pt x="48" y="76"/>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3" name="Freeform 40"/>
            <p:cNvSpPr>
              <a:spLocks/>
            </p:cNvSpPr>
            <p:nvPr/>
          </p:nvSpPr>
          <p:spPr bwMode="gray">
            <a:xfrm>
              <a:off x="8869662" y="4696145"/>
              <a:ext cx="73025" cy="73025"/>
            </a:xfrm>
            <a:custGeom>
              <a:avLst/>
              <a:gdLst>
                <a:gd name="T0" fmla="*/ 49 w 53"/>
                <a:gd name="T1" fmla="*/ 11 h 53"/>
                <a:gd name="T2" fmla="*/ 42 w 53"/>
                <a:gd name="T3" fmla="*/ 6 h 53"/>
                <a:gd name="T4" fmla="*/ 40 w 53"/>
                <a:gd name="T5" fmla="*/ 6 h 53"/>
                <a:gd name="T6" fmla="*/ 33 w 53"/>
                <a:gd name="T7" fmla="*/ 1 h 53"/>
                <a:gd name="T8" fmla="*/ 29 w 53"/>
                <a:gd name="T9" fmla="*/ 3 h 53"/>
                <a:gd name="T10" fmla="*/ 23 w 53"/>
                <a:gd name="T11" fmla="*/ 0 h 53"/>
                <a:gd name="T12" fmla="*/ 15 w 53"/>
                <a:gd name="T13" fmla="*/ 4 h 53"/>
                <a:gd name="T14" fmla="*/ 14 w 53"/>
                <a:gd name="T15" fmla="*/ 4 h 53"/>
                <a:gd name="T16" fmla="*/ 6 w 53"/>
                <a:gd name="T17" fmla="*/ 12 h 53"/>
                <a:gd name="T18" fmla="*/ 6 w 53"/>
                <a:gd name="T19" fmla="*/ 13 h 53"/>
                <a:gd name="T20" fmla="*/ 0 w 53"/>
                <a:gd name="T21" fmla="*/ 21 h 53"/>
                <a:gd name="T22" fmla="*/ 1 w 53"/>
                <a:gd name="T23" fmla="*/ 25 h 53"/>
                <a:gd name="T24" fmla="*/ 0 w 53"/>
                <a:gd name="T25" fmla="*/ 30 h 53"/>
                <a:gd name="T26" fmla="*/ 4 w 53"/>
                <a:gd name="T27" fmla="*/ 37 h 53"/>
                <a:gd name="T28" fmla="*/ 4 w 53"/>
                <a:gd name="T29" fmla="*/ 38 h 53"/>
                <a:gd name="T30" fmla="*/ 3 w 53"/>
                <a:gd name="T31" fmla="*/ 39 h 53"/>
                <a:gd name="T32" fmla="*/ 11 w 53"/>
                <a:gd name="T33" fmla="*/ 48 h 53"/>
                <a:gd name="T34" fmla="*/ 11 w 53"/>
                <a:gd name="T35" fmla="*/ 48 h 53"/>
                <a:gd name="T36" fmla="*/ 16 w 53"/>
                <a:gd name="T37" fmla="*/ 52 h 53"/>
                <a:gd name="T38" fmla="*/ 19 w 53"/>
                <a:gd name="T39" fmla="*/ 52 h 53"/>
                <a:gd name="T40" fmla="*/ 22 w 53"/>
                <a:gd name="T41" fmla="*/ 53 h 53"/>
                <a:gd name="T42" fmla="*/ 22 w 53"/>
                <a:gd name="T43" fmla="*/ 53 h 53"/>
                <a:gd name="T44" fmla="*/ 22 w 53"/>
                <a:gd name="T45" fmla="*/ 53 h 53"/>
                <a:gd name="T46" fmla="*/ 26 w 53"/>
                <a:gd name="T47" fmla="*/ 50 h 53"/>
                <a:gd name="T48" fmla="*/ 31 w 53"/>
                <a:gd name="T49" fmla="*/ 49 h 53"/>
                <a:gd name="T50" fmla="*/ 31 w 53"/>
                <a:gd name="T51" fmla="*/ 40 h 53"/>
                <a:gd name="T52" fmla="*/ 38 w 53"/>
                <a:gd name="T53" fmla="*/ 39 h 53"/>
                <a:gd name="T54" fmla="*/ 38 w 53"/>
                <a:gd name="T55" fmla="*/ 31 h 53"/>
                <a:gd name="T56" fmla="*/ 43 w 53"/>
                <a:gd name="T57" fmla="*/ 30 h 53"/>
                <a:gd name="T58" fmla="*/ 45 w 53"/>
                <a:gd name="T59" fmla="*/ 26 h 53"/>
                <a:gd name="T60" fmla="*/ 49 w 53"/>
                <a:gd name="T61" fmla="*/ 26 h 53"/>
                <a:gd name="T62" fmla="*/ 49 w 53"/>
                <a:gd name="T63" fmla="*/ 26 h 53"/>
                <a:gd name="T64" fmla="*/ 53 w 53"/>
                <a:gd name="T65" fmla="*/ 17 h 53"/>
                <a:gd name="T66" fmla="*/ 49 w 53"/>
                <a:gd name="T67"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53">
                  <a:moveTo>
                    <a:pt x="49" y="11"/>
                  </a:moveTo>
                  <a:cubicBezTo>
                    <a:pt x="48" y="8"/>
                    <a:pt x="45" y="6"/>
                    <a:pt x="42" y="6"/>
                  </a:cubicBezTo>
                  <a:cubicBezTo>
                    <a:pt x="41" y="6"/>
                    <a:pt x="41" y="6"/>
                    <a:pt x="40" y="6"/>
                  </a:cubicBezTo>
                  <a:cubicBezTo>
                    <a:pt x="39" y="3"/>
                    <a:pt x="36" y="1"/>
                    <a:pt x="33" y="1"/>
                  </a:cubicBezTo>
                  <a:cubicBezTo>
                    <a:pt x="32" y="1"/>
                    <a:pt x="30" y="2"/>
                    <a:pt x="29" y="3"/>
                  </a:cubicBezTo>
                  <a:cubicBezTo>
                    <a:pt x="27" y="1"/>
                    <a:pt x="25" y="0"/>
                    <a:pt x="23" y="0"/>
                  </a:cubicBezTo>
                  <a:cubicBezTo>
                    <a:pt x="19" y="0"/>
                    <a:pt x="16" y="2"/>
                    <a:pt x="15" y="4"/>
                  </a:cubicBezTo>
                  <a:cubicBezTo>
                    <a:pt x="14" y="4"/>
                    <a:pt x="14" y="4"/>
                    <a:pt x="14" y="4"/>
                  </a:cubicBezTo>
                  <a:cubicBezTo>
                    <a:pt x="10" y="4"/>
                    <a:pt x="6" y="8"/>
                    <a:pt x="6" y="12"/>
                  </a:cubicBezTo>
                  <a:cubicBezTo>
                    <a:pt x="6" y="13"/>
                    <a:pt x="6" y="13"/>
                    <a:pt x="6" y="13"/>
                  </a:cubicBezTo>
                  <a:cubicBezTo>
                    <a:pt x="3" y="14"/>
                    <a:pt x="0" y="17"/>
                    <a:pt x="0" y="21"/>
                  </a:cubicBezTo>
                  <a:cubicBezTo>
                    <a:pt x="0" y="22"/>
                    <a:pt x="1" y="24"/>
                    <a:pt x="1" y="25"/>
                  </a:cubicBezTo>
                  <a:cubicBezTo>
                    <a:pt x="0" y="26"/>
                    <a:pt x="0" y="28"/>
                    <a:pt x="0" y="30"/>
                  </a:cubicBezTo>
                  <a:cubicBezTo>
                    <a:pt x="0" y="33"/>
                    <a:pt x="1" y="36"/>
                    <a:pt x="4" y="37"/>
                  </a:cubicBezTo>
                  <a:cubicBezTo>
                    <a:pt x="4" y="38"/>
                    <a:pt x="4" y="38"/>
                    <a:pt x="4" y="38"/>
                  </a:cubicBezTo>
                  <a:cubicBezTo>
                    <a:pt x="3" y="38"/>
                    <a:pt x="3" y="39"/>
                    <a:pt x="3" y="39"/>
                  </a:cubicBezTo>
                  <a:cubicBezTo>
                    <a:pt x="3" y="44"/>
                    <a:pt x="7" y="47"/>
                    <a:pt x="11" y="48"/>
                  </a:cubicBezTo>
                  <a:cubicBezTo>
                    <a:pt x="11" y="48"/>
                    <a:pt x="11" y="48"/>
                    <a:pt x="11" y="48"/>
                  </a:cubicBezTo>
                  <a:cubicBezTo>
                    <a:pt x="11" y="50"/>
                    <a:pt x="14" y="52"/>
                    <a:pt x="16" y="52"/>
                  </a:cubicBezTo>
                  <a:cubicBezTo>
                    <a:pt x="17" y="52"/>
                    <a:pt x="18" y="52"/>
                    <a:pt x="19" y="52"/>
                  </a:cubicBezTo>
                  <a:cubicBezTo>
                    <a:pt x="20" y="52"/>
                    <a:pt x="21" y="53"/>
                    <a:pt x="22" y="53"/>
                  </a:cubicBezTo>
                  <a:cubicBezTo>
                    <a:pt x="22" y="53"/>
                    <a:pt x="22" y="53"/>
                    <a:pt x="22" y="53"/>
                  </a:cubicBezTo>
                  <a:cubicBezTo>
                    <a:pt x="22" y="53"/>
                    <a:pt x="22" y="53"/>
                    <a:pt x="22" y="53"/>
                  </a:cubicBezTo>
                  <a:cubicBezTo>
                    <a:pt x="24" y="52"/>
                    <a:pt x="25" y="51"/>
                    <a:pt x="26" y="50"/>
                  </a:cubicBezTo>
                  <a:cubicBezTo>
                    <a:pt x="27" y="50"/>
                    <a:pt x="29" y="50"/>
                    <a:pt x="31" y="49"/>
                  </a:cubicBezTo>
                  <a:cubicBezTo>
                    <a:pt x="39" y="46"/>
                    <a:pt x="32" y="45"/>
                    <a:pt x="31" y="40"/>
                  </a:cubicBezTo>
                  <a:cubicBezTo>
                    <a:pt x="31" y="35"/>
                    <a:pt x="36" y="40"/>
                    <a:pt x="38" y="39"/>
                  </a:cubicBezTo>
                  <a:cubicBezTo>
                    <a:pt x="40" y="39"/>
                    <a:pt x="38" y="35"/>
                    <a:pt x="38" y="31"/>
                  </a:cubicBezTo>
                  <a:cubicBezTo>
                    <a:pt x="37" y="27"/>
                    <a:pt x="39" y="30"/>
                    <a:pt x="43" y="30"/>
                  </a:cubicBezTo>
                  <a:cubicBezTo>
                    <a:pt x="46" y="29"/>
                    <a:pt x="46" y="28"/>
                    <a:pt x="45" y="26"/>
                  </a:cubicBezTo>
                  <a:cubicBezTo>
                    <a:pt x="47" y="26"/>
                    <a:pt x="48" y="26"/>
                    <a:pt x="49" y="26"/>
                  </a:cubicBezTo>
                  <a:cubicBezTo>
                    <a:pt x="49" y="26"/>
                    <a:pt x="49" y="26"/>
                    <a:pt x="49" y="26"/>
                  </a:cubicBezTo>
                  <a:cubicBezTo>
                    <a:pt x="52" y="24"/>
                    <a:pt x="53" y="20"/>
                    <a:pt x="53" y="17"/>
                  </a:cubicBezTo>
                  <a:cubicBezTo>
                    <a:pt x="52" y="14"/>
                    <a:pt x="51" y="13"/>
                    <a:pt x="49"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4" name="Freeform 41"/>
            <p:cNvSpPr>
              <a:spLocks/>
            </p:cNvSpPr>
            <p:nvPr/>
          </p:nvSpPr>
          <p:spPr bwMode="gray">
            <a:xfrm>
              <a:off x="8861725" y="4683445"/>
              <a:ext cx="82550" cy="65087"/>
            </a:xfrm>
            <a:custGeom>
              <a:avLst/>
              <a:gdLst>
                <a:gd name="T0" fmla="*/ 60 w 60"/>
                <a:gd name="T1" fmla="*/ 26 h 47"/>
                <a:gd name="T2" fmla="*/ 59 w 60"/>
                <a:gd name="T3" fmla="*/ 21 h 47"/>
                <a:gd name="T4" fmla="*/ 22 w 60"/>
                <a:gd name="T5" fmla="*/ 6 h 47"/>
                <a:gd name="T6" fmla="*/ 6 w 60"/>
                <a:gd name="T7" fmla="*/ 43 h 47"/>
                <a:gd name="T8" fmla="*/ 8 w 60"/>
                <a:gd name="T9" fmla="*/ 47 h 47"/>
                <a:gd name="T10" fmla="*/ 60 w 60"/>
                <a:gd name="T11" fmla="*/ 26 h 47"/>
              </a:gdLst>
              <a:ahLst/>
              <a:cxnLst>
                <a:cxn ang="0">
                  <a:pos x="T0" y="T1"/>
                </a:cxn>
                <a:cxn ang="0">
                  <a:pos x="T2" y="T3"/>
                </a:cxn>
                <a:cxn ang="0">
                  <a:pos x="T4" y="T5"/>
                </a:cxn>
                <a:cxn ang="0">
                  <a:pos x="T6" y="T7"/>
                </a:cxn>
                <a:cxn ang="0">
                  <a:pos x="T8" y="T9"/>
                </a:cxn>
                <a:cxn ang="0">
                  <a:pos x="T10" y="T11"/>
                </a:cxn>
              </a:cxnLst>
              <a:rect l="0" t="0" r="r" b="b"/>
              <a:pathLst>
                <a:path w="60" h="47">
                  <a:moveTo>
                    <a:pt x="60" y="26"/>
                  </a:moveTo>
                  <a:cubicBezTo>
                    <a:pt x="60" y="24"/>
                    <a:pt x="59" y="23"/>
                    <a:pt x="59" y="21"/>
                  </a:cubicBezTo>
                  <a:cubicBezTo>
                    <a:pt x="53" y="7"/>
                    <a:pt x="36" y="0"/>
                    <a:pt x="22" y="6"/>
                  </a:cubicBezTo>
                  <a:cubicBezTo>
                    <a:pt x="7" y="12"/>
                    <a:pt x="0" y="29"/>
                    <a:pt x="6" y="43"/>
                  </a:cubicBezTo>
                  <a:cubicBezTo>
                    <a:pt x="7" y="44"/>
                    <a:pt x="7" y="46"/>
                    <a:pt x="8" y="47"/>
                  </a:cubicBezTo>
                  <a:lnTo>
                    <a:pt x="60" y="26"/>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5" name="Freeform 42"/>
            <p:cNvSpPr>
              <a:spLocks/>
            </p:cNvSpPr>
            <p:nvPr/>
          </p:nvSpPr>
          <p:spPr bwMode="gray">
            <a:xfrm>
              <a:off x="8885537" y="4683445"/>
              <a:ext cx="58738" cy="38100"/>
            </a:xfrm>
            <a:custGeom>
              <a:avLst/>
              <a:gdLst>
                <a:gd name="T0" fmla="*/ 34 w 42"/>
                <a:gd name="T1" fmla="*/ 24 h 28"/>
                <a:gd name="T2" fmla="*/ 35 w 42"/>
                <a:gd name="T3" fmla="*/ 28 h 28"/>
                <a:gd name="T4" fmla="*/ 42 w 42"/>
                <a:gd name="T5" fmla="*/ 26 h 28"/>
                <a:gd name="T6" fmla="*/ 41 w 42"/>
                <a:gd name="T7" fmla="*/ 21 h 28"/>
                <a:gd name="T8" fmla="*/ 4 w 42"/>
                <a:gd name="T9" fmla="*/ 6 h 28"/>
                <a:gd name="T10" fmla="*/ 0 w 42"/>
                <a:gd name="T11" fmla="*/ 8 h 28"/>
                <a:gd name="T12" fmla="*/ 34 w 42"/>
                <a:gd name="T13" fmla="*/ 24 h 28"/>
              </a:gdLst>
              <a:ahLst/>
              <a:cxnLst>
                <a:cxn ang="0">
                  <a:pos x="T0" y="T1"/>
                </a:cxn>
                <a:cxn ang="0">
                  <a:pos x="T2" y="T3"/>
                </a:cxn>
                <a:cxn ang="0">
                  <a:pos x="T4" y="T5"/>
                </a:cxn>
                <a:cxn ang="0">
                  <a:pos x="T6" y="T7"/>
                </a:cxn>
                <a:cxn ang="0">
                  <a:pos x="T8" y="T9"/>
                </a:cxn>
                <a:cxn ang="0">
                  <a:pos x="T10" y="T11"/>
                </a:cxn>
                <a:cxn ang="0">
                  <a:pos x="T12" y="T13"/>
                </a:cxn>
              </a:cxnLst>
              <a:rect l="0" t="0" r="r" b="b"/>
              <a:pathLst>
                <a:path w="42" h="28">
                  <a:moveTo>
                    <a:pt x="34" y="24"/>
                  </a:moveTo>
                  <a:cubicBezTo>
                    <a:pt x="34" y="26"/>
                    <a:pt x="34" y="27"/>
                    <a:pt x="35" y="28"/>
                  </a:cubicBezTo>
                  <a:cubicBezTo>
                    <a:pt x="42" y="26"/>
                    <a:pt x="42" y="26"/>
                    <a:pt x="42" y="26"/>
                  </a:cubicBezTo>
                  <a:cubicBezTo>
                    <a:pt x="42" y="24"/>
                    <a:pt x="41" y="23"/>
                    <a:pt x="41" y="21"/>
                  </a:cubicBezTo>
                  <a:cubicBezTo>
                    <a:pt x="35" y="7"/>
                    <a:pt x="18" y="0"/>
                    <a:pt x="4" y="6"/>
                  </a:cubicBezTo>
                  <a:cubicBezTo>
                    <a:pt x="2" y="7"/>
                    <a:pt x="1" y="7"/>
                    <a:pt x="0" y="8"/>
                  </a:cubicBezTo>
                  <a:cubicBezTo>
                    <a:pt x="14" y="4"/>
                    <a:pt x="28" y="11"/>
                    <a:pt x="34" y="24"/>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6" name="Freeform 43"/>
            <p:cNvSpPr>
              <a:spLocks/>
            </p:cNvSpPr>
            <p:nvPr/>
          </p:nvSpPr>
          <p:spPr bwMode="gray">
            <a:xfrm>
              <a:off x="8864900" y="4692970"/>
              <a:ext cx="26988" cy="55562"/>
            </a:xfrm>
            <a:custGeom>
              <a:avLst/>
              <a:gdLst>
                <a:gd name="T0" fmla="*/ 20 w 20"/>
                <a:gd name="T1" fmla="*/ 0 h 40"/>
                <a:gd name="T2" fmla="*/ 16 w 20"/>
                <a:gd name="T3" fmla="*/ 1 h 40"/>
                <a:gd name="T4" fmla="*/ 3 w 20"/>
                <a:gd name="T5" fmla="*/ 30 h 40"/>
                <a:gd name="T6" fmla="*/ 3 w 20"/>
                <a:gd name="T7" fmla="*/ 30 h 40"/>
                <a:gd name="T8" fmla="*/ 3 w 20"/>
                <a:gd name="T9" fmla="*/ 31 h 40"/>
                <a:gd name="T10" fmla="*/ 4 w 20"/>
                <a:gd name="T11" fmla="*/ 36 h 40"/>
                <a:gd name="T12" fmla="*/ 6 w 20"/>
                <a:gd name="T13" fmla="*/ 40 h 40"/>
                <a:gd name="T14" fmla="*/ 10 w 20"/>
                <a:gd name="T15" fmla="*/ 38 h 40"/>
                <a:gd name="T16" fmla="*/ 13 w 20"/>
                <a:gd name="T17" fmla="*/ 37 h 40"/>
                <a:gd name="T18" fmla="*/ 11 w 20"/>
                <a:gd name="T19" fmla="*/ 33 h 40"/>
                <a:gd name="T20" fmla="*/ 20 w 2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40">
                  <a:moveTo>
                    <a:pt x="20" y="0"/>
                  </a:moveTo>
                  <a:cubicBezTo>
                    <a:pt x="18" y="0"/>
                    <a:pt x="17" y="1"/>
                    <a:pt x="16" y="1"/>
                  </a:cubicBezTo>
                  <a:cubicBezTo>
                    <a:pt x="6" y="7"/>
                    <a:pt x="0" y="19"/>
                    <a:pt x="3" y="30"/>
                  </a:cubicBezTo>
                  <a:cubicBezTo>
                    <a:pt x="3" y="30"/>
                    <a:pt x="3" y="30"/>
                    <a:pt x="3" y="30"/>
                  </a:cubicBezTo>
                  <a:cubicBezTo>
                    <a:pt x="3" y="31"/>
                    <a:pt x="3" y="31"/>
                    <a:pt x="3" y="31"/>
                  </a:cubicBezTo>
                  <a:cubicBezTo>
                    <a:pt x="3" y="33"/>
                    <a:pt x="4" y="34"/>
                    <a:pt x="4" y="36"/>
                  </a:cubicBezTo>
                  <a:cubicBezTo>
                    <a:pt x="5" y="37"/>
                    <a:pt x="6" y="39"/>
                    <a:pt x="6" y="40"/>
                  </a:cubicBezTo>
                  <a:cubicBezTo>
                    <a:pt x="10" y="38"/>
                    <a:pt x="10" y="38"/>
                    <a:pt x="10" y="38"/>
                  </a:cubicBezTo>
                  <a:cubicBezTo>
                    <a:pt x="13" y="37"/>
                    <a:pt x="13" y="37"/>
                    <a:pt x="13" y="37"/>
                  </a:cubicBezTo>
                  <a:cubicBezTo>
                    <a:pt x="13" y="36"/>
                    <a:pt x="12" y="34"/>
                    <a:pt x="11" y="33"/>
                  </a:cubicBezTo>
                  <a:cubicBezTo>
                    <a:pt x="6" y="21"/>
                    <a:pt x="10" y="8"/>
                    <a:pt x="20" y="0"/>
                  </a:cubicBez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7" name="Freeform 44"/>
            <p:cNvSpPr>
              <a:spLocks/>
            </p:cNvSpPr>
            <p:nvPr/>
          </p:nvSpPr>
          <p:spPr bwMode="gray">
            <a:xfrm>
              <a:off x="8864900" y="4708845"/>
              <a:ext cx="84138" cy="39687"/>
            </a:xfrm>
            <a:custGeom>
              <a:avLst/>
              <a:gdLst>
                <a:gd name="T0" fmla="*/ 58 w 61"/>
                <a:gd name="T1" fmla="*/ 0 h 29"/>
                <a:gd name="T2" fmla="*/ 1 w 61"/>
                <a:gd name="T3" fmla="*/ 23 h 29"/>
                <a:gd name="T4" fmla="*/ 1 w 61"/>
                <a:gd name="T5" fmla="*/ 27 h 29"/>
                <a:gd name="T6" fmla="*/ 3 w 61"/>
                <a:gd name="T7" fmla="*/ 29 h 29"/>
                <a:gd name="T8" fmla="*/ 61 w 61"/>
                <a:gd name="T9" fmla="*/ 5 h 29"/>
                <a:gd name="T10" fmla="*/ 61 w 61"/>
                <a:gd name="T11" fmla="*/ 2 h 29"/>
                <a:gd name="T12" fmla="*/ 58 w 6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1" h="29">
                  <a:moveTo>
                    <a:pt x="58" y="0"/>
                  </a:moveTo>
                  <a:cubicBezTo>
                    <a:pt x="1" y="23"/>
                    <a:pt x="1" y="23"/>
                    <a:pt x="1" y="23"/>
                  </a:cubicBezTo>
                  <a:cubicBezTo>
                    <a:pt x="1" y="23"/>
                    <a:pt x="0" y="25"/>
                    <a:pt x="1" y="27"/>
                  </a:cubicBezTo>
                  <a:cubicBezTo>
                    <a:pt x="2" y="28"/>
                    <a:pt x="3" y="29"/>
                    <a:pt x="3" y="29"/>
                  </a:cubicBezTo>
                  <a:cubicBezTo>
                    <a:pt x="61" y="5"/>
                    <a:pt x="61" y="5"/>
                    <a:pt x="61" y="5"/>
                  </a:cubicBezTo>
                  <a:cubicBezTo>
                    <a:pt x="61" y="5"/>
                    <a:pt x="61" y="4"/>
                    <a:pt x="61" y="2"/>
                  </a:cubicBezTo>
                  <a:cubicBezTo>
                    <a:pt x="60" y="0"/>
                    <a:pt x="58" y="0"/>
                    <a:pt x="58" y="0"/>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8" name="Freeform 45"/>
            <p:cNvSpPr>
              <a:spLocks noEditPoints="1"/>
            </p:cNvSpPr>
            <p:nvPr/>
          </p:nvSpPr>
          <p:spPr bwMode="gray">
            <a:xfrm>
              <a:off x="8693450" y="5112070"/>
              <a:ext cx="246063" cy="301625"/>
            </a:xfrm>
            <a:custGeom>
              <a:avLst/>
              <a:gdLst>
                <a:gd name="T0" fmla="*/ 100 w 178"/>
                <a:gd name="T1" fmla="*/ 161 h 219"/>
                <a:gd name="T2" fmla="*/ 175 w 178"/>
                <a:gd name="T3" fmla="*/ 114 h 219"/>
                <a:gd name="T4" fmla="*/ 176 w 178"/>
                <a:gd name="T5" fmla="*/ 113 h 219"/>
                <a:gd name="T6" fmla="*/ 176 w 178"/>
                <a:gd name="T7" fmla="*/ 113 h 219"/>
                <a:gd name="T8" fmla="*/ 177 w 178"/>
                <a:gd name="T9" fmla="*/ 112 h 219"/>
                <a:gd name="T10" fmla="*/ 177 w 178"/>
                <a:gd name="T11" fmla="*/ 110 h 219"/>
                <a:gd name="T12" fmla="*/ 177 w 178"/>
                <a:gd name="T13" fmla="*/ 109 h 219"/>
                <a:gd name="T14" fmla="*/ 177 w 178"/>
                <a:gd name="T15" fmla="*/ 108 h 219"/>
                <a:gd name="T16" fmla="*/ 176 w 178"/>
                <a:gd name="T17" fmla="*/ 107 h 219"/>
                <a:gd name="T18" fmla="*/ 176 w 178"/>
                <a:gd name="T19" fmla="*/ 107 h 219"/>
                <a:gd name="T20" fmla="*/ 175 w 178"/>
                <a:gd name="T21" fmla="*/ 106 h 219"/>
                <a:gd name="T22" fmla="*/ 174 w 178"/>
                <a:gd name="T23" fmla="*/ 105 h 219"/>
                <a:gd name="T24" fmla="*/ 100 w 178"/>
                <a:gd name="T25" fmla="*/ 58 h 219"/>
                <a:gd name="T26" fmla="*/ 176 w 178"/>
                <a:gd name="T27" fmla="*/ 3 h 219"/>
                <a:gd name="T28" fmla="*/ 89 w 178"/>
                <a:gd name="T29" fmla="*/ 51 h 219"/>
                <a:gd name="T30" fmla="*/ 2 w 178"/>
                <a:gd name="T31" fmla="*/ 3 h 219"/>
                <a:gd name="T32" fmla="*/ 78 w 178"/>
                <a:gd name="T33" fmla="*/ 58 h 219"/>
                <a:gd name="T34" fmla="*/ 3 w 178"/>
                <a:gd name="T35" fmla="*/ 105 h 219"/>
                <a:gd name="T36" fmla="*/ 2 w 178"/>
                <a:gd name="T37" fmla="*/ 106 h 219"/>
                <a:gd name="T38" fmla="*/ 2 w 178"/>
                <a:gd name="T39" fmla="*/ 107 h 219"/>
                <a:gd name="T40" fmla="*/ 2 w 178"/>
                <a:gd name="T41" fmla="*/ 107 h 219"/>
                <a:gd name="T42" fmla="*/ 1 w 178"/>
                <a:gd name="T43" fmla="*/ 108 h 219"/>
                <a:gd name="T44" fmla="*/ 1 w 178"/>
                <a:gd name="T45" fmla="*/ 109 h 219"/>
                <a:gd name="T46" fmla="*/ 1 w 178"/>
                <a:gd name="T47" fmla="*/ 110 h 219"/>
                <a:gd name="T48" fmla="*/ 1 w 178"/>
                <a:gd name="T49" fmla="*/ 112 h 219"/>
                <a:gd name="T50" fmla="*/ 1 w 178"/>
                <a:gd name="T51" fmla="*/ 113 h 219"/>
                <a:gd name="T52" fmla="*/ 2 w 178"/>
                <a:gd name="T53" fmla="*/ 113 h 219"/>
                <a:gd name="T54" fmla="*/ 3 w 178"/>
                <a:gd name="T55" fmla="*/ 114 h 219"/>
                <a:gd name="T56" fmla="*/ 78 w 178"/>
                <a:gd name="T57" fmla="*/ 161 h 219"/>
                <a:gd name="T58" fmla="*/ 2 w 178"/>
                <a:gd name="T59" fmla="*/ 216 h 219"/>
                <a:gd name="T60" fmla="*/ 10 w 178"/>
                <a:gd name="T61" fmla="*/ 218 h 219"/>
                <a:gd name="T62" fmla="*/ 168 w 178"/>
                <a:gd name="T63" fmla="*/ 218 h 219"/>
                <a:gd name="T64" fmla="*/ 176 w 178"/>
                <a:gd name="T65" fmla="*/ 216 h 219"/>
                <a:gd name="T66" fmla="*/ 18 w 178"/>
                <a:gd name="T67" fmla="*/ 110 h 219"/>
                <a:gd name="T68" fmla="*/ 160 w 178"/>
                <a:gd name="T69" fmla="*/ 110 h 219"/>
                <a:gd name="T70" fmla="*/ 18 w 178"/>
                <a:gd name="T71"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8" h="219">
                  <a:moveTo>
                    <a:pt x="174" y="208"/>
                  </a:moveTo>
                  <a:cubicBezTo>
                    <a:pt x="100" y="161"/>
                    <a:pt x="100" y="161"/>
                    <a:pt x="100" y="161"/>
                  </a:cubicBezTo>
                  <a:cubicBezTo>
                    <a:pt x="174" y="115"/>
                    <a:pt x="174" y="115"/>
                    <a:pt x="174" y="115"/>
                  </a:cubicBezTo>
                  <a:cubicBezTo>
                    <a:pt x="175" y="114"/>
                    <a:pt x="175" y="114"/>
                    <a:pt x="175" y="114"/>
                  </a:cubicBezTo>
                  <a:cubicBezTo>
                    <a:pt x="175" y="114"/>
                    <a:pt x="175" y="114"/>
                    <a:pt x="175" y="114"/>
                  </a:cubicBezTo>
                  <a:cubicBezTo>
                    <a:pt x="175" y="114"/>
                    <a:pt x="176" y="114"/>
                    <a:pt x="176" y="113"/>
                  </a:cubicBezTo>
                  <a:cubicBezTo>
                    <a:pt x="176" y="113"/>
                    <a:pt x="176" y="113"/>
                    <a:pt x="176" y="113"/>
                  </a:cubicBezTo>
                  <a:cubicBezTo>
                    <a:pt x="176" y="113"/>
                    <a:pt x="176" y="113"/>
                    <a:pt x="176" y="113"/>
                  </a:cubicBezTo>
                  <a:cubicBezTo>
                    <a:pt x="177" y="112"/>
                    <a:pt x="177" y="112"/>
                    <a:pt x="177" y="112"/>
                  </a:cubicBezTo>
                  <a:cubicBezTo>
                    <a:pt x="177" y="112"/>
                    <a:pt x="177" y="112"/>
                    <a:pt x="177" y="112"/>
                  </a:cubicBezTo>
                  <a:cubicBezTo>
                    <a:pt x="177" y="111"/>
                    <a:pt x="177" y="111"/>
                    <a:pt x="177" y="111"/>
                  </a:cubicBezTo>
                  <a:cubicBezTo>
                    <a:pt x="177" y="110"/>
                    <a:pt x="177" y="110"/>
                    <a:pt x="177" y="110"/>
                  </a:cubicBezTo>
                  <a:cubicBezTo>
                    <a:pt x="177" y="110"/>
                    <a:pt x="177" y="110"/>
                    <a:pt x="177" y="110"/>
                  </a:cubicBezTo>
                  <a:cubicBezTo>
                    <a:pt x="177" y="109"/>
                    <a:pt x="177" y="109"/>
                    <a:pt x="177" y="109"/>
                  </a:cubicBezTo>
                  <a:cubicBezTo>
                    <a:pt x="177" y="109"/>
                    <a:pt x="177" y="109"/>
                    <a:pt x="177" y="109"/>
                  </a:cubicBezTo>
                  <a:cubicBezTo>
                    <a:pt x="177" y="108"/>
                    <a:pt x="177" y="108"/>
                    <a:pt x="177" y="108"/>
                  </a:cubicBezTo>
                  <a:cubicBezTo>
                    <a:pt x="177" y="108"/>
                    <a:pt x="177" y="108"/>
                    <a:pt x="177" y="108"/>
                  </a:cubicBezTo>
                  <a:cubicBezTo>
                    <a:pt x="176" y="107"/>
                    <a:pt x="176" y="107"/>
                    <a:pt x="176" y="107"/>
                  </a:cubicBezTo>
                  <a:cubicBezTo>
                    <a:pt x="176" y="107"/>
                    <a:pt x="176" y="107"/>
                    <a:pt x="176" y="107"/>
                  </a:cubicBezTo>
                  <a:cubicBezTo>
                    <a:pt x="176" y="107"/>
                    <a:pt x="176" y="107"/>
                    <a:pt x="176" y="107"/>
                  </a:cubicBezTo>
                  <a:cubicBezTo>
                    <a:pt x="176" y="106"/>
                    <a:pt x="176" y="106"/>
                    <a:pt x="176" y="106"/>
                  </a:cubicBezTo>
                  <a:cubicBezTo>
                    <a:pt x="175" y="106"/>
                    <a:pt x="175" y="106"/>
                    <a:pt x="175" y="106"/>
                  </a:cubicBezTo>
                  <a:cubicBezTo>
                    <a:pt x="175" y="105"/>
                    <a:pt x="175" y="105"/>
                    <a:pt x="175" y="105"/>
                  </a:cubicBezTo>
                  <a:cubicBezTo>
                    <a:pt x="174" y="105"/>
                    <a:pt x="174" y="105"/>
                    <a:pt x="174" y="105"/>
                  </a:cubicBezTo>
                  <a:cubicBezTo>
                    <a:pt x="174" y="105"/>
                    <a:pt x="174" y="105"/>
                    <a:pt x="174" y="105"/>
                  </a:cubicBezTo>
                  <a:cubicBezTo>
                    <a:pt x="100" y="58"/>
                    <a:pt x="100" y="58"/>
                    <a:pt x="100" y="58"/>
                  </a:cubicBezTo>
                  <a:cubicBezTo>
                    <a:pt x="174" y="12"/>
                    <a:pt x="174" y="12"/>
                    <a:pt x="174" y="12"/>
                  </a:cubicBezTo>
                  <a:cubicBezTo>
                    <a:pt x="177" y="10"/>
                    <a:pt x="178" y="6"/>
                    <a:pt x="176" y="3"/>
                  </a:cubicBezTo>
                  <a:cubicBezTo>
                    <a:pt x="174" y="1"/>
                    <a:pt x="171" y="0"/>
                    <a:pt x="168" y="2"/>
                  </a:cubicBezTo>
                  <a:cubicBezTo>
                    <a:pt x="89" y="51"/>
                    <a:pt x="89" y="51"/>
                    <a:pt x="89" y="51"/>
                  </a:cubicBezTo>
                  <a:cubicBezTo>
                    <a:pt x="10" y="2"/>
                    <a:pt x="10" y="2"/>
                    <a:pt x="10" y="2"/>
                  </a:cubicBezTo>
                  <a:cubicBezTo>
                    <a:pt x="7" y="0"/>
                    <a:pt x="3" y="1"/>
                    <a:pt x="2" y="3"/>
                  </a:cubicBezTo>
                  <a:cubicBezTo>
                    <a:pt x="0" y="6"/>
                    <a:pt x="1" y="10"/>
                    <a:pt x="4" y="12"/>
                  </a:cubicBezTo>
                  <a:cubicBezTo>
                    <a:pt x="78" y="58"/>
                    <a:pt x="78" y="58"/>
                    <a:pt x="78" y="58"/>
                  </a:cubicBezTo>
                  <a:cubicBezTo>
                    <a:pt x="4" y="105"/>
                    <a:pt x="4" y="105"/>
                    <a:pt x="4" y="105"/>
                  </a:cubicBezTo>
                  <a:cubicBezTo>
                    <a:pt x="3" y="105"/>
                    <a:pt x="3" y="105"/>
                    <a:pt x="3" y="105"/>
                  </a:cubicBezTo>
                  <a:cubicBezTo>
                    <a:pt x="3" y="105"/>
                    <a:pt x="3" y="105"/>
                    <a:pt x="3" y="105"/>
                  </a:cubicBezTo>
                  <a:cubicBezTo>
                    <a:pt x="2" y="106"/>
                    <a:pt x="2" y="106"/>
                    <a:pt x="2" y="106"/>
                  </a:cubicBezTo>
                  <a:cubicBezTo>
                    <a:pt x="2" y="106"/>
                    <a:pt x="2" y="106"/>
                    <a:pt x="2" y="106"/>
                  </a:cubicBezTo>
                  <a:cubicBezTo>
                    <a:pt x="2" y="107"/>
                    <a:pt x="2" y="107"/>
                    <a:pt x="2" y="107"/>
                  </a:cubicBezTo>
                  <a:cubicBezTo>
                    <a:pt x="2" y="107"/>
                    <a:pt x="2" y="107"/>
                    <a:pt x="2" y="107"/>
                  </a:cubicBezTo>
                  <a:cubicBezTo>
                    <a:pt x="2" y="107"/>
                    <a:pt x="2" y="107"/>
                    <a:pt x="2" y="107"/>
                  </a:cubicBezTo>
                  <a:cubicBezTo>
                    <a:pt x="1" y="108"/>
                    <a:pt x="1" y="108"/>
                    <a:pt x="1" y="108"/>
                  </a:cubicBezTo>
                  <a:cubicBezTo>
                    <a:pt x="1" y="108"/>
                    <a:pt x="1" y="108"/>
                    <a:pt x="1" y="108"/>
                  </a:cubicBezTo>
                  <a:cubicBezTo>
                    <a:pt x="1" y="109"/>
                    <a:pt x="1" y="109"/>
                    <a:pt x="1" y="109"/>
                  </a:cubicBezTo>
                  <a:cubicBezTo>
                    <a:pt x="1" y="109"/>
                    <a:pt x="1" y="109"/>
                    <a:pt x="1" y="109"/>
                  </a:cubicBezTo>
                  <a:cubicBezTo>
                    <a:pt x="1" y="110"/>
                    <a:pt x="1" y="110"/>
                    <a:pt x="1" y="110"/>
                  </a:cubicBezTo>
                  <a:cubicBezTo>
                    <a:pt x="1" y="110"/>
                    <a:pt x="1" y="110"/>
                    <a:pt x="1" y="110"/>
                  </a:cubicBezTo>
                  <a:cubicBezTo>
                    <a:pt x="1" y="111"/>
                    <a:pt x="1" y="111"/>
                    <a:pt x="1" y="111"/>
                  </a:cubicBezTo>
                  <a:cubicBezTo>
                    <a:pt x="1" y="112"/>
                    <a:pt x="1" y="112"/>
                    <a:pt x="1" y="112"/>
                  </a:cubicBezTo>
                  <a:cubicBezTo>
                    <a:pt x="1" y="112"/>
                    <a:pt x="1" y="112"/>
                    <a:pt x="1" y="112"/>
                  </a:cubicBezTo>
                  <a:cubicBezTo>
                    <a:pt x="1" y="113"/>
                    <a:pt x="1" y="113"/>
                    <a:pt x="1" y="113"/>
                  </a:cubicBezTo>
                  <a:cubicBezTo>
                    <a:pt x="2" y="113"/>
                    <a:pt x="2" y="113"/>
                    <a:pt x="2" y="113"/>
                  </a:cubicBezTo>
                  <a:cubicBezTo>
                    <a:pt x="2" y="113"/>
                    <a:pt x="2" y="113"/>
                    <a:pt x="2" y="113"/>
                  </a:cubicBezTo>
                  <a:cubicBezTo>
                    <a:pt x="2" y="114"/>
                    <a:pt x="2" y="114"/>
                    <a:pt x="3" y="114"/>
                  </a:cubicBezTo>
                  <a:cubicBezTo>
                    <a:pt x="3" y="114"/>
                    <a:pt x="3" y="114"/>
                    <a:pt x="3" y="114"/>
                  </a:cubicBezTo>
                  <a:cubicBezTo>
                    <a:pt x="4" y="115"/>
                    <a:pt x="4" y="115"/>
                    <a:pt x="4" y="115"/>
                  </a:cubicBezTo>
                  <a:cubicBezTo>
                    <a:pt x="78" y="161"/>
                    <a:pt x="78" y="161"/>
                    <a:pt x="78" y="161"/>
                  </a:cubicBezTo>
                  <a:cubicBezTo>
                    <a:pt x="4" y="208"/>
                    <a:pt x="4" y="208"/>
                    <a:pt x="4" y="208"/>
                  </a:cubicBezTo>
                  <a:cubicBezTo>
                    <a:pt x="1" y="210"/>
                    <a:pt x="0" y="213"/>
                    <a:pt x="2" y="216"/>
                  </a:cubicBezTo>
                  <a:cubicBezTo>
                    <a:pt x="3" y="218"/>
                    <a:pt x="5" y="219"/>
                    <a:pt x="7" y="219"/>
                  </a:cubicBezTo>
                  <a:cubicBezTo>
                    <a:pt x="8" y="219"/>
                    <a:pt x="9" y="219"/>
                    <a:pt x="10" y="218"/>
                  </a:cubicBezTo>
                  <a:cubicBezTo>
                    <a:pt x="89" y="169"/>
                    <a:pt x="89" y="169"/>
                    <a:pt x="89" y="169"/>
                  </a:cubicBezTo>
                  <a:cubicBezTo>
                    <a:pt x="168" y="218"/>
                    <a:pt x="168" y="218"/>
                    <a:pt x="168" y="218"/>
                  </a:cubicBezTo>
                  <a:cubicBezTo>
                    <a:pt x="169" y="219"/>
                    <a:pt x="170" y="219"/>
                    <a:pt x="171" y="219"/>
                  </a:cubicBezTo>
                  <a:cubicBezTo>
                    <a:pt x="173" y="219"/>
                    <a:pt x="175" y="218"/>
                    <a:pt x="176" y="216"/>
                  </a:cubicBezTo>
                  <a:cubicBezTo>
                    <a:pt x="178" y="213"/>
                    <a:pt x="177" y="210"/>
                    <a:pt x="174" y="208"/>
                  </a:cubicBezTo>
                  <a:close/>
                  <a:moveTo>
                    <a:pt x="18" y="110"/>
                  </a:moveTo>
                  <a:cubicBezTo>
                    <a:pt x="89" y="65"/>
                    <a:pt x="89" y="65"/>
                    <a:pt x="89" y="65"/>
                  </a:cubicBezTo>
                  <a:cubicBezTo>
                    <a:pt x="160" y="110"/>
                    <a:pt x="160" y="110"/>
                    <a:pt x="160" y="110"/>
                  </a:cubicBezTo>
                  <a:cubicBezTo>
                    <a:pt x="89" y="154"/>
                    <a:pt x="89" y="154"/>
                    <a:pt x="89" y="154"/>
                  </a:cubicBezTo>
                  <a:lnTo>
                    <a:pt x="18" y="11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9" name="Freeform 46"/>
            <p:cNvSpPr>
              <a:spLocks/>
            </p:cNvSpPr>
            <p:nvPr/>
          </p:nvSpPr>
          <p:spPr bwMode="gray">
            <a:xfrm>
              <a:off x="8642650" y="5386708"/>
              <a:ext cx="346075" cy="112712"/>
            </a:xfrm>
            <a:custGeom>
              <a:avLst/>
              <a:gdLst>
                <a:gd name="T0" fmla="*/ 250 w 250"/>
                <a:gd name="T1" fmla="*/ 72 h 81"/>
                <a:gd name="T2" fmla="*/ 241 w 250"/>
                <a:gd name="T3" fmla="*/ 81 h 81"/>
                <a:gd name="T4" fmla="*/ 9 w 250"/>
                <a:gd name="T5" fmla="*/ 81 h 81"/>
                <a:gd name="T6" fmla="*/ 0 w 250"/>
                <a:gd name="T7" fmla="*/ 72 h 81"/>
                <a:gd name="T8" fmla="*/ 0 w 250"/>
                <a:gd name="T9" fmla="*/ 9 h 81"/>
                <a:gd name="T10" fmla="*/ 9 w 250"/>
                <a:gd name="T11" fmla="*/ 0 h 81"/>
                <a:gd name="T12" fmla="*/ 241 w 250"/>
                <a:gd name="T13" fmla="*/ 0 h 81"/>
                <a:gd name="T14" fmla="*/ 250 w 250"/>
                <a:gd name="T15" fmla="*/ 9 h 81"/>
                <a:gd name="T16" fmla="*/ 250 w 250"/>
                <a:gd name="T17"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81">
                  <a:moveTo>
                    <a:pt x="250" y="72"/>
                  </a:moveTo>
                  <a:cubicBezTo>
                    <a:pt x="250" y="77"/>
                    <a:pt x="246" y="81"/>
                    <a:pt x="241" y="81"/>
                  </a:cubicBezTo>
                  <a:cubicBezTo>
                    <a:pt x="9" y="81"/>
                    <a:pt x="9" y="81"/>
                    <a:pt x="9" y="81"/>
                  </a:cubicBezTo>
                  <a:cubicBezTo>
                    <a:pt x="4" y="81"/>
                    <a:pt x="0" y="77"/>
                    <a:pt x="0" y="72"/>
                  </a:cubicBezTo>
                  <a:cubicBezTo>
                    <a:pt x="0" y="9"/>
                    <a:pt x="0" y="9"/>
                    <a:pt x="0" y="9"/>
                  </a:cubicBezTo>
                  <a:cubicBezTo>
                    <a:pt x="0" y="4"/>
                    <a:pt x="4" y="0"/>
                    <a:pt x="9" y="0"/>
                  </a:cubicBezTo>
                  <a:cubicBezTo>
                    <a:pt x="241" y="0"/>
                    <a:pt x="241" y="0"/>
                    <a:pt x="241" y="0"/>
                  </a:cubicBezTo>
                  <a:cubicBezTo>
                    <a:pt x="246" y="0"/>
                    <a:pt x="250" y="4"/>
                    <a:pt x="250" y="9"/>
                  </a:cubicBezTo>
                  <a:lnTo>
                    <a:pt x="250" y="7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0" name="Freeform 47"/>
            <p:cNvSpPr>
              <a:spLocks/>
            </p:cNvSpPr>
            <p:nvPr/>
          </p:nvSpPr>
          <p:spPr bwMode="gray">
            <a:xfrm>
              <a:off x="8642650" y="5405758"/>
              <a:ext cx="327025" cy="93662"/>
            </a:xfrm>
            <a:custGeom>
              <a:avLst/>
              <a:gdLst>
                <a:gd name="T0" fmla="*/ 22 w 236"/>
                <a:gd name="T1" fmla="*/ 55 h 68"/>
                <a:gd name="T2" fmla="*/ 14 w 236"/>
                <a:gd name="T3" fmla="*/ 46 h 68"/>
                <a:gd name="T4" fmla="*/ 14 w 236"/>
                <a:gd name="T5" fmla="*/ 0 h 68"/>
                <a:gd name="T6" fmla="*/ 0 w 236"/>
                <a:gd name="T7" fmla="*/ 0 h 68"/>
                <a:gd name="T8" fmla="*/ 0 w 236"/>
                <a:gd name="T9" fmla="*/ 59 h 68"/>
                <a:gd name="T10" fmla="*/ 9 w 236"/>
                <a:gd name="T11" fmla="*/ 68 h 68"/>
                <a:gd name="T12" fmla="*/ 236 w 236"/>
                <a:gd name="T13" fmla="*/ 68 h 68"/>
                <a:gd name="T14" fmla="*/ 236 w 236"/>
                <a:gd name="T15" fmla="*/ 55 h 68"/>
                <a:gd name="T16" fmla="*/ 22 w 236"/>
                <a:gd name="T17" fmla="*/ 5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68">
                  <a:moveTo>
                    <a:pt x="22" y="55"/>
                  </a:moveTo>
                  <a:cubicBezTo>
                    <a:pt x="17" y="55"/>
                    <a:pt x="14" y="51"/>
                    <a:pt x="14" y="46"/>
                  </a:cubicBezTo>
                  <a:cubicBezTo>
                    <a:pt x="14" y="0"/>
                    <a:pt x="14" y="0"/>
                    <a:pt x="14" y="0"/>
                  </a:cubicBezTo>
                  <a:cubicBezTo>
                    <a:pt x="0" y="0"/>
                    <a:pt x="0" y="0"/>
                    <a:pt x="0" y="0"/>
                  </a:cubicBezTo>
                  <a:cubicBezTo>
                    <a:pt x="0" y="59"/>
                    <a:pt x="0" y="59"/>
                    <a:pt x="0" y="59"/>
                  </a:cubicBezTo>
                  <a:cubicBezTo>
                    <a:pt x="0" y="64"/>
                    <a:pt x="4" y="68"/>
                    <a:pt x="9" y="68"/>
                  </a:cubicBezTo>
                  <a:cubicBezTo>
                    <a:pt x="236" y="68"/>
                    <a:pt x="236" y="68"/>
                    <a:pt x="236" y="68"/>
                  </a:cubicBezTo>
                  <a:cubicBezTo>
                    <a:pt x="236" y="55"/>
                    <a:pt x="236" y="55"/>
                    <a:pt x="236" y="55"/>
                  </a:cubicBezTo>
                  <a:lnTo>
                    <a:pt x="22" y="5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1" name="Freeform 48"/>
            <p:cNvSpPr>
              <a:spLocks/>
            </p:cNvSpPr>
            <p:nvPr/>
          </p:nvSpPr>
          <p:spPr bwMode="gray">
            <a:xfrm>
              <a:off x="8642650" y="5386708"/>
              <a:ext cx="346075" cy="112712"/>
            </a:xfrm>
            <a:custGeom>
              <a:avLst/>
              <a:gdLst>
                <a:gd name="T0" fmla="*/ 241 w 250"/>
                <a:gd name="T1" fmla="*/ 81 h 81"/>
                <a:gd name="T2" fmla="*/ 236 w 250"/>
                <a:gd name="T3" fmla="*/ 81 h 81"/>
                <a:gd name="T4" fmla="*/ 236 w 250"/>
                <a:gd name="T5" fmla="*/ 22 h 81"/>
                <a:gd name="T6" fmla="*/ 228 w 250"/>
                <a:gd name="T7" fmla="*/ 13 h 81"/>
                <a:gd name="T8" fmla="*/ 0 w 250"/>
                <a:gd name="T9" fmla="*/ 13 h 81"/>
                <a:gd name="T10" fmla="*/ 0 w 250"/>
                <a:gd name="T11" fmla="*/ 9 h 81"/>
                <a:gd name="T12" fmla="*/ 9 w 250"/>
                <a:gd name="T13" fmla="*/ 0 h 81"/>
                <a:gd name="T14" fmla="*/ 241 w 250"/>
                <a:gd name="T15" fmla="*/ 0 h 81"/>
                <a:gd name="T16" fmla="*/ 250 w 250"/>
                <a:gd name="T17" fmla="*/ 9 h 81"/>
                <a:gd name="T18" fmla="*/ 250 w 250"/>
                <a:gd name="T19" fmla="*/ 72 h 81"/>
                <a:gd name="T20" fmla="*/ 241 w 250"/>
                <a:gd name="T2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81">
                  <a:moveTo>
                    <a:pt x="241" y="81"/>
                  </a:moveTo>
                  <a:cubicBezTo>
                    <a:pt x="236" y="81"/>
                    <a:pt x="236" y="81"/>
                    <a:pt x="236" y="81"/>
                  </a:cubicBezTo>
                  <a:cubicBezTo>
                    <a:pt x="236" y="22"/>
                    <a:pt x="236" y="22"/>
                    <a:pt x="236" y="22"/>
                  </a:cubicBezTo>
                  <a:cubicBezTo>
                    <a:pt x="236" y="17"/>
                    <a:pt x="232" y="13"/>
                    <a:pt x="228" y="13"/>
                  </a:cubicBezTo>
                  <a:cubicBezTo>
                    <a:pt x="0" y="13"/>
                    <a:pt x="0" y="13"/>
                    <a:pt x="0" y="13"/>
                  </a:cubicBezTo>
                  <a:cubicBezTo>
                    <a:pt x="0" y="9"/>
                    <a:pt x="0" y="9"/>
                    <a:pt x="0" y="9"/>
                  </a:cubicBezTo>
                  <a:cubicBezTo>
                    <a:pt x="0" y="4"/>
                    <a:pt x="4" y="0"/>
                    <a:pt x="9" y="0"/>
                  </a:cubicBezTo>
                  <a:cubicBezTo>
                    <a:pt x="241" y="0"/>
                    <a:pt x="241" y="0"/>
                    <a:pt x="241" y="0"/>
                  </a:cubicBezTo>
                  <a:cubicBezTo>
                    <a:pt x="246" y="0"/>
                    <a:pt x="250" y="4"/>
                    <a:pt x="250" y="9"/>
                  </a:cubicBezTo>
                  <a:cubicBezTo>
                    <a:pt x="250" y="72"/>
                    <a:pt x="250" y="72"/>
                    <a:pt x="250" y="72"/>
                  </a:cubicBezTo>
                  <a:cubicBezTo>
                    <a:pt x="250" y="77"/>
                    <a:pt x="246" y="81"/>
                    <a:pt x="241" y="8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2" name="Oval 49"/>
            <p:cNvSpPr>
              <a:spLocks noChangeArrowheads="1"/>
            </p:cNvSpPr>
            <p:nvPr/>
          </p:nvSpPr>
          <p:spPr bwMode="gray">
            <a:xfrm>
              <a:off x="8674400"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3" name="Oval 50"/>
            <p:cNvSpPr>
              <a:spLocks noChangeArrowheads="1"/>
            </p:cNvSpPr>
            <p:nvPr/>
          </p:nvSpPr>
          <p:spPr bwMode="gray">
            <a:xfrm>
              <a:off x="8693450" y="5474020"/>
              <a:ext cx="49213"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4" name="Freeform 51"/>
            <p:cNvSpPr>
              <a:spLocks/>
            </p:cNvSpPr>
            <p:nvPr/>
          </p:nvSpPr>
          <p:spPr bwMode="gray">
            <a:xfrm>
              <a:off x="8693450"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5" name="Oval 52"/>
            <p:cNvSpPr>
              <a:spLocks noChangeArrowheads="1"/>
            </p:cNvSpPr>
            <p:nvPr/>
          </p:nvSpPr>
          <p:spPr bwMode="gray">
            <a:xfrm>
              <a:off x="8869662"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6" name="Oval 53"/>
            <p:cNvSpPr>
              <a:spLocks noChangeArrowheads="1"/>
            </p:cNvSpPr>
            <p:nvPr/>
          </p:nvSpPr>
          <p:spPr bwMode="gray">
            <a:xfrm>
              <a:off x="8887125" y="5474020"/>
              <a:ext cx="50800"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7" name="Freeform 54"/>
            <p:cNvSpPr>
              <a:spLocks/>
            </p:cNvSpPr>
            <p:nvPr/>
          </p:nvSpPr>
          <p:spPr bwMode="gray">
            <a:xfrm>
              <a:off x="8887125"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8" name="Freeform 55"/>
            <p:cNvSpPr>
              <a:spLocks noEditPoints="1"/>
            </p:cNvSpPr>
            <p:nvPr/>
          </p:nvSpPr>
          <p:spPr bwMode="gray">
            <a:xfrm>
              <a:off x="8631537" y="4907283"/>
              <a:ext cx="368300" cy="223837"/>
            </a:xfrm>
            <a:custGeom>
              <a:avLst/>
              <a:gdLst>
                <a:gd name="T0" fmla="*/ 258 w 266"/>
                <a:gd name="T1" fmla="*/ 0 h 163"/>
                <a:gd name="T2" fmla="*/ 8 w 266"/>
                <a:gd name="T3" fmla="*/ 0 h 163"/>
                <a:gd name="T4" fmla="*/ 0 w 266"/>
                <a:gd name="T5" fmla="*/ 8 h 163"/>
                <a:gd name="T6" fmla="*/ 8 w 266"/>
                <a:gd name="T7" fmla="*/ 16 h 163"/>
                <a:gd name="T8" fmla="*/ 23 w 266"/>
                <a:gd name="T9" fmla="*/ 16 h 163"/>
                <a:gd name="T10" fmla="*/ 23 w 266"/>
                <a:gd name="T11" fmla="*/ 102 h 163"/>
                <a:gd name="T12" fmla="*/ 17 w 266"/>
                <a:gd name="T13" fmla="*/ 102 h 163"/>
                <a:gd name="T14" fmla="*/ 8 w 266"/>
                <a:gd name="T15" fmla="*/ 111 h 163"/>
                <a:gd name="T16" fmla="*/ 8 w 266"/>
                <a:gd name="T17" fmla="*/ 155 h 163"/>
                <a:gd name="T18" fmla="*/ 17 w 266"/>
                <a:gd name="T19" fmla="*/ 163 h 163"/>
                <a:gd name="T20" fmla="*/ 249 w 266"/>
                <a:gd name="T21" fmla="*/ 163 h 163"/>
                <a:gd name="T22" fmla="*/ 258 w 266"/>
                <a:gd name="T23" fmla="*/ 155 h 163"/>
                <a:gd name="T24" fmla="*/ 258 w 266"/>
                <a:gd name="T25" fmla="*/ 111 h 163"/>
                <a:gd name="T26" fmla="*/ 249 w 266"/>
                <a:gd name="T27" fmla="*/ 102 h 163"/>
                <a:gd name="T28" fmla="*/ 243 w 266"/>
                <a:gd name="T29" fmla="*/ 102 h 163"/>
                <a:gd name="T30" fmla="*/ 243 w 266"/>
                <a:gd name="T31" fmla="*/ 16 h 163"/>
                <a:gd name="T32" fmla="*/ 258 w 266"/>
                <a:gd name="T33" fmla="*/ 16 h 163"/>
                <a:gd name="T34" fmla="*/ 266 w 266"/>
                <a:gd name="T35" fmla="*/ 8 h 163"/>
                <a:gd name="T36" fmla="*/ 258 w 266"/>
                <a:gd name="T37" fmla="*/ 0 h 163"/>
                <a:gd name="T38" fmla="*/ 189 w 266"/>
                <a:gd name="T39" fmla="*/ 16 h 163"/>
                <a:gd name="T40" fmla="*/ 189 w 266"/>
                <a:gd name="T41" fmla="*/ 102 h 163"/>
                <a:gd name="T42" fmla="*/ 160 w 266"/>
                <a:gd name="T43" fmla="*/ 102 h 163"/>
                <a:gd name="T44" fmla="*/ 160 w 266"/>
                <a:gd name="T45" fmla="*/ 16 h 163"/>
                <a:gd name="T46" fmla="*/ 189 w 266"/>
                <a:gd name="T47" fmla="*/ 16 h 163"/>
                <a:gd name="T48" fmla="*/ 148 w 266"/>
                <a:gd name="T49" fmla="*/ 16 h 163"/>
                <a:gd name="T50" fmla="*/ 148 w 266"/>
                <a:gd name="T51" fmla="*/ 102 h 163"/>
                <a:gd name="T52" fmla="*/ 118 w 266"/>
                <a:gd name="T53" fmla="*/ 102 h 163"/>
                <a:gd name="T54" fmla="*/ 118 w 266"/>
                <a:gd name="T55" fmla="*/ 16 h 163"/>
                <a:gd name="T56" fmla="*/ 148 w 266"/>
                <a:gd name="T57" fmla="*/ 16 h 163"/>
                <a:gd name="T58" fmla="*/ 106 w 266"/>
                <a:gd name="T59" fmla="*/ 16 h 163"/>
                <a:gd name="T60" fmla="*/ 106 w 266"/>
                <a:gd name="T61" fmla="*/ 102 h 163"/>
                <a:gd name="T62" fmla="*/ 77 w 266"/>
                <a:gd name="T63" fmla="*/ 102 h 163"/>
                <a:gd name="T64" fmla="*/ 77 w 266"/>
                <a:gd name="T65" fmla="*/ 16 h 163"/>
                <a:gd name="T66" fmla="*/ 106 w 266"/>
                <a:gd name="T67" fmla="*/ 16 h 163"/>
                <a:gd name="T68" fmla="*/ 35 w 266"/>
                <a:gd name="T69" fmla="*/ 16 h 163"/>
                <a:gd name="T70" fmla="*/ 65 w 266"/>
                <a:gd name="T71" fmla="*/ 16 h 163"/>
                <a:gd name="T72" fmla="*/ 65 w 266"/>
                <a:gd name="T73" fmla="*/ 102 h 163"/>
                <a:gd name="T74" fmla="*/ 35 w 266"/>
                <a:gd name="T75" fmla="*/ 102 h 163"/>
                <a:gd name="T76" fmla="*/ 35 w 266"/>
                <a:gd name="T77" fmla="*/ 16 h 163"/>
                <a:gd name="T78" fmla="*/ 201 w 266"/>
                <a:gd name="T79" fmla="*/ 102 h 163"/>
                <a:gd name="T80" fmla="*/ 201 w 266"/>
                <a:gd name="T81" fmla="*/ 16 h 163"/>
                <a:gd name="T82" fmla="*/ 231 w 266"/>
                <a:gd name="T83" fmla="*/ 16 h 163"/>
                <a:gd name="T84" fmla="*/ 231 w 266"/>
                <a:gd name="T85" fmla="*/ 102 h 163"/>
                <a:gd name="T86" fmla="*/ 201 w 266"/>
                <a:gd name="T87" fmla="*/ 10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163">
                  <a:moveTo>
                    <a:pt x="258" y="0"/>
                  </a:moveTo>
                  <a:cubicBezTo>
                    <a:pt x="8" y="0"/>
                    <a:pt x="8" y="0"/>
                    <a:pt x="8" y="0"/>
                  </a:cubicBezTo>
                  <a:cubicBezTo>
                    <a:pt x="4" y="0"/>
                    <a:pt x="0" y="4"/>
                    <a:pt x="0" y="8"/>
                  </a:cubicBezTo>
                  <a:cubicBezTo>
                    <a:pt x="0" y="13"/>
                    <a:pt x="4" y="16"/>
                    <a:pt x="8" y="16"/>
                  </a:cubicBezTo>
                  <a:cubicBezTo>
                    <a:pt x="23" y="16"/>
                    <a:pt x="23" y="16"/>
                    <a:pt x="23" y="16"/>
                  </a:cubicBezTo>
                  <a:cubicBezTo>
                    <a:pt x="23" y="102"/>
                    <a:pt x="23" y="102"/>
                    <a:pt x="23" y="102"/>
                  </a:cubicBezTo>
                  <a:cubicBezTo>
                    <a:pt x="17" y="102"/>
                    <a:pt x="17" y="102"/>
                    <a:pt x="17" y="102"/>
                  </a:cubicBezTo>
                  <a:cubicBezTo>
                    <a:pt x="12" y="102"/>
                    <a:pt x="8" y="106"/>
                    <a:pt x="8" y="111"/>
                  </a:cubicBezTo>
                  <a:cubicBezTo>
                    <a:pt x="8" y="155"/>
                    <a:pt x="8" y="155"/>
                    <a:pt x="8" y="155"/>
                  </a:cubicBezTo>
                  <a:cubicBezTo>
                    <a:pt x="8" y="160"/>
                    <a:pt x="12" y="163"/>
                    <a:pt x="17" y="163"/>
                  </a:cubicBezTo>
                  <a:cubicBezTo>
                    <a:pt x="249" y="163"/>
                    <a:pt x="249" y="163"/>
                    <a:pt x="249" y="163"/>
                  </a:cubicBezTo>
                  <a:cubicBezTo>
                    <a:pt x="254" y="163"/>
                    <a:pt x="258" y="160"/>
                    <a:pt x="258" y="155"/>
                  </a:cubicBezTo>
                  <a:cubicBezTo>
                    <a:pt x="258" y="111"/>
                    <a:pt x="258" y="111"/>
                    <a:pt x="258" y="111"/>
                  </a:cubicBezTo>
                  <a:cubicBezTo>
                    <a:pt x="258" y="106"/>
                    <a:pt x="254" y="102"/>
                    <a:pt x="249" y="102"/>
                  </a:cubicBezTo>
                  <a:cubicBezTo>
                    <a:pt x="243" y="102"/>
                    <a:pt x="243" y="102"/>
                    <a:pt x="243" y="102"/>
                  </a:cubicBezTo>
                  <a:cubicBezTo>
                    <a:pt x="243" y="16"/>
                    <a:pt x="243" y="16"/>
                    <a:pt x="243" y="16"/>
                  </a:cubicBezTo>
                  <a:cubicBezTo>
                    <a:pt x="258" y="16"/>
                    <a:pt x="258" y="16"/>
                    <a:pt x="258" y="16"/>
                  </a:cubicBezTo>
                  <a:cubicBezTo>
                    <a:pt x="262" y="16"/>
                    <a:pt x="266" y="13"/>
                    <a:pt x="266" y="8"/>
                  </a:cubicBezTo>
                  <a:cubicBezTo>
                    <a:pt x="266" y="4"/>
                    <a:pt x="262" y="0"/>
                    <a:pt x="258" y="0"/>
                  </a:cubicBezTo>
                  <a:close/>
                  <a:moveTo>
                    <a:pt x="189" y="16"/>
                  </a:moveTo>
                  <a:cubicBezTo>
                    <a:pt x="189" y="102"/>
                    <a:pt x="189" y="102"/>
                    <a:pt x="189" y="102"/>
                  </a:cubicBezTo>
                  <a:cubicBezTo>
                    <a:pt x="160" y="102"/>
                    <a:pt x="160" y="102"/>
                    <a:pt x="160" y="102"/>
                  </a:cubicBezTo>
                  <a:cubicBezTo>
                    <a:pt x="160" y="16"/>
                    <a:pt x="160" y="16"/>
                    <a:pt x="160" y="16"/>
                  </a:cubicBezTo>
                  <a:lnTo>
                    <a:pt x="189" y="16"/>
                  </a:lnTo>
                  <a:close/>
                  <a:moveTo>
                    <a:pt x="148" y="16"/>
                  </a:moveTo>
                  <a:cubicBezTo>
                    <a:pt x="148" y="102"/>
                    <a:pt x="148" y="102"/>
                    <a:pt x="148" y="102"/>
                  </a:cubicBezTo>
                  <a:cubicBezTo>
                    <a:pt x="118" y="102"/>
                    <a:pt x="118" y="102"/>
                    <a:pt x="118" y="102"/>
                  </a:cubicBezTo>
                  <a:cubicBezTo>
                    <a:pt x="118" y="16"/>
                    <a:pt x="118" y="16"/>
                    <a:pt x="118" y="16"/>
                  </a:cubicBezTo>
                  <a:lnTo>
                    <a:pt x="148" y="16"/>
                  </a:lnTo>
                  <a:close/>
                  <a:moveTo>
                    <a:pt x="106" y="16"/>
                  </a:moveTo>
                  <a:cubicBezTo>
                    <a:pt x="106" y="102"/>
                    <a:pt x="106" y="102"/>
                    <a:pt x="106" y="102"/>
                  </a:cubicBezTo>
                  <a:cubicBezTo>
                    <a:pt x="77" y="102"/>
                    <a:pt x="77" y="102"/>
                    <a:pt x="77" y="102"/>
                  </a:cubicBezTo>
                  <a:cubicBezTo>
                    <a:pt x="77" y="16"/>
                    <a:pt x="77" y="16"/>
                    <a:pt x="77" y="16"/>
                  </a:cubicBezTo>
                  <a:lnTo>
                    <a:pt x="106" y="16"/>
                  </a:lnTo>
                  <a:close/>
                  <a:moveTo>
                    <a:pt x="35" y="16"/>
                  </a:moveTo>
                  <a:cubicBezTo>
                    <a:pt x="65" y="16"/>
                    <a:pt x="65" y="16"/>
                    <a:pt x="65" y="16"/>
                  </a:cubicBezTo>
                  <a:cubicBezTo>
                    <a:pt x="65" y="102"/>
                    <a:pt x="65" y="102"/>
                    <a:pt x="65" y="102"/>
                  </a:cubicBezTo>
                  <a:cubicBezTo>
                    <a:pt x="35" y="102"/>
                    <a:pt x="35" y="102"/>
                    <a:pt x="35" y="102"/>
                  </a:cubicBezTo>
                  <a:lnTo>
                    <a:pt x="35" y="16"/>
                  </a:lnTo>
                  <a:close/>
                  <a:moveTo>
                    <a:pt x="201" y="102"/>
                  </a:moveTo>
                  <a:cubicBezTo>
                    <a:pt x="201" y="16"/>
                    <a:pt x="201" y="16"/>
                    <a:pt x="201" y="16"/>
                  </a:cubicBezTo>
                  <a:cubicBezTo>
                    <a:pt x="231" y="16"/>
                    <a:pt x="231" y="16"/>
                    <a:pt x="231" y="16"/>
                  </a:cubicBezTo>
                  <a:cubicBezTo>
                    <a:pt x="231" y="102"/>
                    <a:pt x="231" y="102"/>
                    <a:pt x="231" y="102"/>
                  </a:cubicBezTo>
                  <a:lnTo>
                    <a:pt x="201" y="10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9" name="Freeform 56"/>
            <p:cNvSpPr>
              <a:spLocks/>
            </p:cNvSpPr>
            <p:nvPr/>
          </p:nvSpPr>
          <p:spPr bwMode="gray">
            <a:xfrm>
              <a:off x="8642650" y="5067620"/>
              <a:ext cx="327025" cy="63500"/>
            </a:xfrm>
            <a:custGeom>
              <a:avLst/>
              <a:gdLst>
                <a:gd name="T0" fmla="*/ 22 w 236"/>
                <a:gd name="T1" fmla="*/ 34 h 47"/>
                <a:gd name="T2" fmla="*/ 14 w 236"/>
                <a:gd name="T3" fmla="*/ 25 h 47"/>
                <a:gd name="T4" fmla="*/ 14 w 236"/>
                <a:gd name="T5" fmla="*/ 0 h 47"/>
                <a:gd name="T6" fmla="*/ 0 w 236"/>
                <a:gd name="T7" fmla="*/ 0 h 47"/>
                <a:gd name="T8" fmla="*/ 0 w 236"/>
                <a:gd name="T9" fmla="*/ 39 h 47"/>
                <a:gd name="T10" fmla="*/ 9 w 236"/>
                <a:gd name="T11" fmla="*/ 47 h 47"/>
                <a:gd name="T12" fmla="*/ 236 w 236"/>
                <a:gd name="T13" fmla="*/ 47 h 47"/>
                <a:gd name="T14" fmla="*/ 236 w 236"/>
                <a:gd name="T15" fmla="*/ 34 h 47"/>
                <a:gd name="T16" fmla="*/ 22 w 236"/>
                <a:gd name="T1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47">
                  <a:moveTo>
                    <a:pt x="22" y="34"/>
                  </a:moveTo>
                  <a:cubicBezTo>
                    <a:pt x="17" y="34"/>
                    <a:pt x="14" y="30"/>
                    <a:pt x="14" y="25"/>
                  </a:cubicBezTo>
                  <a:cubicBezTo>
                    <a:pt x="14" y="0"/>
                    <a:pt x="14" y="0"/>
                    <a:pt x="14" y="0"/>
                  </a:cubicBezTo>
                  <a:cubicBezTo>
                    <a:pt x="0" y="0"/>
                    <a:pt x="0" y="0"/>
                    <a:pt x="0" y="0"/>
                  </a:cubicBezTo>
                  <a:cubicBezTo>
                    <a:pt x="0" y="39"/>
                    <a:pt x="0" y="39"/>
                    <a:pt x="0" y="39"/>
                  </a:cubicBezTo>
                  <a:cubicBezTo>
                    <a:pt x="0" y="44"/>
                    <a:pt x="4" y="47"/>
                    <a:pt x="9" y="47"/>
                  </a:cubicBezTo>
                  <a:cubicBezTo>
                    <a:pt x="236" y="47"/>
                    <a:pt x="236" y="47"/>
                    <a:pt x="236" y="47"/>
                  </a:cubicBezTo>
                  <a:cubicBezTo>
                    <a:pt x="236" y="34"/>
                    <a:pt x="236" y="34"/>
                    <a:pt x="236" y="34"/>
                  </a:cubicBezTo>
                  <a:lnTo>
                    <a:pt x="22" y="34"/>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0" name="Freeform 57"/>
            <p:cNvSpPr>
              <a:spLocks/>
            </p:cNvSpPr>
            <p:nvPr/>
          </p:nvSpPr>
          <p:spPr bwMode="gray">
            <a:xfrm>
              <a:off x="8642650" y="5046983"/>
              <a:ext cx="346075" cy="84137"/>
            </a:xfrm>
            <a:custGeom>
              <a:avLst/>
              <a:gdLst>
                <a:gd name="T0" fmla="*/ 241 w 250"/>
                <a:gd name="T1" fmla="*/ 61 h 61"/>
                <a:gd name="T2" fmla="*/ 236 w 250"/>
                <a:gd name="T3" fmla="*/ 61 h 61"/>
                <a:gd name="T4" fmla="*/ 236 w 250"/>
                <a:gd name="T5" fmla="*/ 22 h 61"/>
                <a:gd name="T6" fmla="*/ 228 w 250"/>
                <a:gd name="T7" fmla="*/ 14 h 61"/>
                <a:gd name="T8" fmla="*/ 0 w 250"/>
                <a:gd name="T9" fmla="*/ 14 h 61"/>
                <a:gd name="T10" fmla="*/ 0 w 250"/>
                <a:gd name="T11" fmla="*/ 9 h 61"/>
                <a:gd name="T12" fmla="*/ 9 w 250"/>
                <a:gd name="T13" fmla="*/ 0 h 61"/>
                <a:gd name="T14" fmla="*/ 241 w 250"/>
                <a:gd name="T15" fmla="*/ 0 h 61"/>
                <a:gd name="T16" fmla="*/ 250 w 250"/>
                <a:gd name="T17" fmla="*/ 9 h 61"/>
                <a:gd name="T18" fmla="*/ 250 w 250"/>
                <a:gd name="T19" fmla="*/ 53 h 61"/>
                <a:gd name="T20" fmla="*/ 241 w 250"/>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61">
                  <a:moveTo>
                    <a:pt x="241" y="61"/>
                  </a:moveTo>
                  <a:cubicBezTo>
                    <a:pt x="236" y="61"/>
                    <a:pt x="236" y="61"/>
                    <a:pt x="236" y="61"/>
                  </a:cubicBezTo>
                  <a:cubicBezTo>
                    <a:pt x="236" y="22"/>
                    <a:pt x="236" y="22"/>
                    <a:pt x="236" y="22"/>
                  </a:cubicBezTo>
                  <a:cubicBezTo>
                    <a:pt x="236" y="18"/>
                    <a:pt x="232" y="14"/>
                    <a:pt x="228" y="14"/>
                  </a:cubicBezTo>
                  <a:cubicBezTo>
                    <a:pt x="0" y="14"/>
                    <a:pt x="0" y="14"/>
                    <a:pt x="0" y="14"/>
                  </a:cubicBezTo>
                  <a:cubicBezTo>
                    <a:pt x="0" y="9"/>
                    <a:pt x="0" y="9"/>
                    <a:pt x="0" y="9"/>
                  </a:cubicBezTo>
                  <a:cubicBezTo>
                    <a:pt x="0" y="4"/>
                    <a:pt x="4" y="0"/>
                    <a:pt x="9" y="0"/>
                  </a:cubicBezTo>
                  <a:cubicBezTo>
                    <a:pt x="241" y="0"/>
                    <a:pt x="241" y="0"/>
                    <a:pt x="241" y="0"/>
                  </a:cubicBezTo>
                  <a:cubicBezTo>
                    <a:pt x="246" y="0"/>
                    <a:pt x="250" y="4"/>
                    <a:pt x="250" y="9"/>
                  </a:cubicBezTo>
                  <a:cubicBezTo>
                    <a:pt x="250" y="53"/>
                    <a:pt x="250" y="53"/>
                    <a:pt x="250" y="53"/>
                  </a:cubicBezTo>
                  <a:cubicBezTo>
                    <a:pt x="250" y="58"/>
                    <a:pt x="246" y="61"/>
                    <a:pt x="241" y="6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1" name="Freeform 58"/>
            <p:cNvSpPr>
              <a:spLocks/>
            </p:cNvSpPr>
            <p:nvPr/>
          </p:nvSpPr>
          <p:spPr bwMode="gray">
            <a:xfrm>
              <a:off x="10792125" y="4919983"/>
              <a:ext cx="61913" cy="311150"/>
            </a:xfrm>
            <a:custGeom>
              <a:avLst/>
              <a:gdLst>
                <a:gd name="T0" fmla="*/ 39 w 45"/>
                <a:gd name="T1" fmla="*/ 180 h 226"/>
                <a:gd name="T2" fmla="*/ 33 w 45"/>
                <a:gd name="T3" fmla="*/ 180 h 226"/>
                <a:gd name="T4" fmla="*/ 33 w 45"/>
                <a:gd name="T5" fmla="*/ 0 h 226"/>
                <a:gd name="T6" fmla="*/ 12 w 45"/>
                <a:gd name="T7" fmla="*/ 0 h 226"/>
                <a:gd name="T8" fmla="*/ 12 w 45"/>
                <a:gd name="T9" fmla="*/ 180 h 226"/>
                <a:gd name="T10" fmla="*/ 5 w 45"/>
                <a:gd name="T11" fmla="*/ 180 h 226"/>
                <a:gd name="T12" fmla="*/ 0 w 45"/>
                <a:gd name="T13" fmla="*/ 186 h 226"/>
                <a:gd name="T14" fmla="*/ 0 w 45"/>
                <a:gd name="T15" fmla="*/ 226 h 226"/>
                <a:gd name="T16" fmla="*/ 45 w 45"/>
                <a:gd name="T17" fmla="*/ 226 h 226"/>
                <a:gd name="T18" fmla="*/ 45 w 45"/>
                <a:gd name="T19" fmla="*/ 186 h 226"/>
                <a:gd name="T20" fmla="*/ 39 w 45"/>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226">
                  <a:moveTo>
                    <a:pt x="39" y="180"/>
                  </a:moveTo>
                  <a:cubicBezTo>
                    <a:pt x="33" y="180"/>
                    <a:pt x="33" y="180"/>
                    <a:pt x="33" y="180"/>
                  </a:cubicBezTo>
                  <a:cubicBezTo>
                    <a:pt x="33" y="0"/>
                    <a:pt x="33" y="0"/>
                    <a:pt x="33" y="0"/>
                  </a:cubicBez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45" y="226"/>
                    <a:pt x="45" y="226"/>
                    <a:pt x="45" y="226"/>
                  </a:cubicBezTo>
                  <a:cubicBezTo>
                    <a:pt x="45" y="186"/>
                    <a:pt x="45" y="186"/>
                    <a:pt x="45" y="186"/>
                  </a:cubicBezTo>
                  <a:cubicBezTo>
                    <a:pt x="45" y="182"/>
                    <a:pt x="42" y="180"/>
                    <a:pt x="39" y="180"/>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2" name="Freeform 59"/>
            <p:cNvSpPr>
              <a:spLocks/>
            </p:cNvSpPr>
            <p:nvPr/>
          </p:nvSpPr>
          <p:spPr bwMode="gray">
            <a:xfrm>
              <a:off x="10827050" y="4919983"/>
              <a:ext cx="26988" cy="311150"/>
            </a:xfrm>
            <a:custGeom>
              <a:avLst/>
              <a:gdLst>
                <a:gd name="T0" fmla="*/ 14 w 20"/>
                <a:gd name="T1" fmla="*/ 180 h 226"/>
                <a:gd name="T2" fmla="*/ 8 w 20"/>
                <a:gd name="T3" fmla="*/ 180 h 226"/>
                <a:gd name="T4" fmla="*/ 8 w 20"/>
                <a:gd name="T5" fmla="*/ 0 h 226"/>
                <a:gd name="T6" fmla="*/ 0 w 20"/>
                <a:gd name="T7" fmla="*/ 0 h 226"/>
                <a:gd name="T8" fmla="*/ 0 w 20"/>
                <a:gd name="T9" fmla="*/ 180 h 226"/>
                <a:gd name="T10" fmla="*/ 6 w 20"/>
                <a:gd name="T11" fmla="*/ 180 h 226"/>
                <a:gd name="T12" fmla="*/ 12 w 20"/>
                <a:gd name="T13" fmla="*/ 186 h 226"/>
                <a:gd name="T14" fmla="*/ 12 w 20"/>
                <a:gd name="T15" fmla="*/ 226 h 226"/>
                <a:gd name="T16" fmla="*/ 20 w 20"/>
                <a:gd name="T17" fmla="*/ 226 h 226"/>
                <a:gd name="T18" fmla="*/ 20 w 20"/>
                <a:gd name="T19" fmla="*/ 186 h 226"/>
                <a:gd name="T20" fmla="*/ 14 w 20"/>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26">
                  <a:moveTo>
                    <a:pt x="14" y="180"/>
                  </a:moveTo>
                  <a:cubicBezTo>
                    <a:pt x="8" y="180"/>
                    <a:pt x="8" y="180"/>
                    <a:pt x="8" y="180"/>
                  </a:cubicBezTo>
                  <a:cubicBezTo>
                    <a:pt x="8" y="0"/>
                    <a:pt x="8" y="0"/>
                    <a:pt x="8" y="0"/>
                  </a:cubicBezTo>
                  <a:cubicBezTo>
                    <a:pt x="0" y="0"/>
                    <a:pt x="0" y="0"/>
                    <a:pt x="0" y="0"/>
                  </a:cubicBezTo>
                  <a:cubicBezTo>
                    <a:pt x="0" y="180"/>
                    <a:pt x="0" y="180"/>
                    <a:pt x="0" y="180"/>
                  </a:cubicBezTo>
                  <a:cubicBezTo>
                    <a:pt x="6" y="180"/>
                    <a:pt x="6" y="180"/>
                    <a:pt x="6" y="180"/>
                  </a:cubicBezTo>
                  <a:cubicBezTo>
                    <a:pt x="9" y="180"/>
                    <a:pt x="12" y="182"/>
                    <a:pt x="12" y="186"/>
                  </a:cubicBezTo>
                  <a:cubicBezTo>
                    <a:pt x="12" y="226"/>
                    <a:pt x="12" y="226"/>
                    <a:pt x="12" y="226"/>
                  </a:cubicBezTo>
                  <a:cubicBezTo>
                    <a:pt x="20" y="226"/>
                    <a:pt x="20" y="226"/>
                    <a:pt x="20" y="226"/>
                  </a:cubicBezTo>
                  <a:cubicBezTo>
                    <a:pt x="20" y="186"/>
                    <a:pt x="20" y="186"/>
                    <a:pt x="20" y="186"/>
                  </a:cubicBezTo>
                  <a:cubicBezTo>
                    <a:pt x="20" y="182"/>
                    <a:pt x="17" y="180"/>
                    <a:pt x="14" y="18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3" name="Freeform 60"/>
            <p:cNvSpPr>
              <a:spLocks/>
            </p:cNvSpPr>
            <p:nvPr/>
          </p:nvSpPr>
          <p:spPr bwMode="gray">
            <a:xfrm>
              <a:off x="10792125" y="4919983"/>
              <a:ext cx="25400" cy="311150"/>
            </a:xfrm>
            <a:custGeom>
              <a:avLst/>
              <a:gdLst>
                <a:gd name="T0" fmla="*/ 19 w 19"/>
                <a:gd name="T1" fmla="*/ 0 h 226"/>
                <a:gd name="T2" fmla="*/ 12 w 19"/>
                <a:gd name="T3" fmla="*/ 0 h 226"/>
                <a:gd name="T4" fmla="*/ 12 w 19"/>
                <a:gd name="T5" fmla="*/ 180 h 226"/>
                <a:gd name="T6" fmla="*/ 5 w 19"/>
                <a:gd name="T7" fmla="*/ 180 h 226"/>
                <a:gd name="T8" fmla="*/ 0 w 19"/>
                <a:gd name="T9" fmla="*/ 186 h 226"/>
                <a:gd name="T10" fmla="*/ 0 w 19"/>
                <a:gd name="T11" fmla="*/ 226 h 226"/>
                <a:gd name="T12" fmla="*/ 7 w 19"/>
                <a:gd name="T13" fmla="*/ 226 h 226"/>
                <a:gd name="T14" fmla="*/ 7 w 19"/>
                <a:gd name="T15" fmla="*/ 186 h 226"/>
                <a:gd name="T16" fmla="*/ 13 w 19"/>
                <a:gd name="T17" fmla="*/ 180 h 226"/>
                <a:gd name="T18" fmla="*/ 19 w 19"/>
                <a:gd name="T19" fmla="*/ 180 h 226"/>
                <a:gd name="T20" fmla="*/ 19 w 19"/>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26">
                  <a:moveTo>
                    <a:pt x="19" y="0"/>
                  </a:move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7" y="226"/>
                    <a:pt x="7" y="226"/>
                    <a:pt x="7" y="226"/>
                  </a:cubicBezTo>
                  <a:cubicBezTo>
                    <a:pt x="7" y="186"/>
                    <a:pt x="7" y="186"/>
                    <a:pt x="7" y="186"/>
                  </a:cubicBezTo>
                  <a:cubicBezTo>
                    <a:pt x="7" y="182"/>
                    <a:pt x="10" y="180"/>
                    <a:pt x="13" y="180"/>
                  </a:cubicBezTo>
                  <a:cubicBezTo>
                    <a:pt x="19" y="180"/>
                    <a:pt x="19" y="180"/>
                    <a:pt x="19" y="180"/>
                  </a:cubicBezTo>
                  <a:cubicBezTo>
                    <a:pt x="19" y="0"/>
                    <a:pt x="19" y="0"/>
                    <a:pt x="19" y="0"/>
                  </a:cubicBezTo>
                </a:path>
              </a:pathLst>
            </a:custGeom>
            <a:solidFill>
              <a:srgbClr val="FFC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4" name="Freeform 61"/>
            <p:cNvSpPr>
              <a:spLocks/>
            </p:cNvSpPr>
            <p:nvPr/>
          </p:nvSpPr>
          <p:spPr bwMode="gray">
            <a:xfrm>
              <a:off x="10068225" y="4172270"/>
              <a:ext cx="242888" cy="239712"/>
            </a:xfrm>
            <a:custGeom>
              <a:avLst/>
              <a:gdLst>
                <a:gd name="T0" fmla="*/ 153 w 153"/>
                <a:gd name="T1" fmla="*/ 98 h 151"/>
                <a:gd name="T2" fmla="*/ 100 w 153"/>
                <a:gd name="T3" fmla="*/ 151 h 151"/>
                <a:gd name="T4" fmla="*/ 0 w 153"/>
                <a:gd name="T5" fmla="*/ 52 h 151"/>
                <a:gd name="T6" fmla="*/ 53 w 153"/>
                <a:gd name="T7" fmla="*/ 0 h 151"/>
                <a:gd name="T8" fmla="*/ 153 w 153"/>
                <a:gd name="T9" fmla="*/ 98 h 151"/>
              </a:gdLst>
              <a:ahLst/>
              <a:cxnLst>
                <a:cxn ang="0">
                  <a:pos x="T0" y="T1"/>
                </a:cxn>
                <a:cxn ang="0">
                  <a:pos x="T2" y="T3"/>
                </a:cxn>
                <a:cxn ang="0">
                  <a:pos x="T4" y="T5"/>
                </a:cxn>
                <a:cxn ang="0">
                  <a:pos x="T6" y="T7"/>
                </a:cxn>
                <a:cxn ang="0">
                  <a:pos x="T8" y="T9"/>
                </a:cxn>
              </a:cxnLst>
              <a:rect l="0" t="0" r="r" b="b"/>
              <a:pathLst>
                <a:path w="153" h="151">
                  <a:moveTo>
                    <a:pt x="153" y="98"/>
                  </a:moveTo>
                  <a:lnTo>
                    <a:pt x="100" y="151"/>
                  </a:lnTo>
                  <a:lnTo>
                    <a:pt x="0" y="52"/>
                  </a:lnTo>
                  <a:lnTo>
                    <a:pt x="53" y="0"/>
                  </a:lnTo>
                  <a:lnTo>
                    <a:pt x="153" y="9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5" name="Freeform 62"/>
            <p:cNvSpPr>
              <a:spLocks/>
            </p:cNvSpPr>
            <p:nvPr/>
          </p:nvSpPr>
          <p:spPr bwMode="gray">
            <a:xfrm>
              <a:off x="9560225" y="3665858"/>
              <a:ext cx="579438" cy="576262"/>
            </a:xfrm>
            <a:custGeom>
              <a:avLst/>
              <a:gdLst>
                <a:gd name="T0" fmla="*/ 415 w 419"/>
                <a:gd name="T1" fmla="*/ 379 h 419"/>
                <a:gd name="T2" fmla="*/ 415 w 419"/>
                <a:gd name="T3" fmla="*/ 392 h 419"/>
                <a:gd name="T4" fmla="*/ 392 w 419"/>
                <a:gd name="T5" fmla="*/ 415 h 419"/>
                <a:gd name="T6" fmla="*/ 380 w 419"/>
                <a:gd name="T7" fmla="*/ 415 h 419"/>
                <a:gd name="T8" fmla="*/ 3 w 419"/>
                <a:gd name="T9" fmla="*/ 39 h 419"/>
                <a:gd name="T10" fmla="*/ 3 w 419"/>
                <a:gd name="T11" fmla="*/ 27 h 419"/>
                <a:gd name="T12" fmla="*/ 27 w 419"/>
                <a:gd name="T13" fmla="*/ 3 h 419"/>
                <a:gd name="T14" fmla="*/ 39 w 419"/>
                <a:gd name="T15" fmla="*/ 3 h 419"/>
                <a:gd name="T16" fmla="*/ 415 w 419"/>
                <a:gd name="T17" fmla="*/ 3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419">
                  <a:moveTo>
                    <a:pt x="415" y="379"/>
                  </a:moveTo>
                  <a:cubicBezTo>
                    <a:pt x="419" y="383"/>
                    <a:pt x="419" y="388"/>
                    <a:pt x="415" y="392"/>
                  </a:cubicBezTo>
                  <a:cubicBezTo>
                    <a:pt x="392" y="415"/>
                    <a:pt x="392" y="415"/>
                    <a:pt x="392" y="415"/>
                  </a:cubicBezTo>
                  <a:cubicBezTo>
                    <a:pt x="388" y="419"/>
                    <a:pt x="383" y="419"/>
                    <a:pt x="380" y="415"/>
                  </a:cubicBezTo>
                  <a:cubicBezTo>
                    <a:pt x="3" y="39"/>
                    <a:pt x="3" y="39"/>
                    <a:pt x="3" y="39"/>
                  </a:cubicBezTo>
                  <a:cubicBezTo>
                    <a:pt x="0" y="35"/>
                    <a:pt x="0" y="30"/>
                    <a:pt x="3" y="27"/>
                  </a:cubicBezTo>
                  <a:cubicBezTo>
                    <a:pt x="27" y="3"/>
                    <a:pt x="27" y="3"/>
                    <a:pt x="27" y="3"/>
                  </a:cubicBezTo>
                  <a:cubicBezTo>
                    <a:pt x="30" y="0"/>
                    <a:pt x="36" y="0"/>
                    <a:pt x="39" y="3"/>
                  </a:cubicBezTo>
                  <a:lnTo>
                    <a:pt x="415" y="37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6" name="Freeform 63"/>
            <p:cNvSpPr>
              <a:spLocks/>
            </p:cNvSpPr>
            <p:nvPr/>
          </p:nvSpPr>
          <p:spPr bwMode="gray">
            <a:xfrm>
              <a:off x="10185700" y="4288158"/>
              <a:ext cx="1066800" cy="1058862"/>
            </a:xfrm>
            <a:custGeom>
              <a:avLst/>
              <a:gdLst>
                <a:gd name="T0" fmla="*/ 672 w 672"/>
                <a:gd name="T1" fmla="*/ 594 h 667"/>
                <a:gd name="T2" fmla="*/ 597 w 672"/>
                <a:gd name="T3" fmla="*/ 667 h 667"/>
                <a:gd name="T4" fmla="*/ 0 w 672"/>
                <a:gd name="T5" fmla="*/ 74 h 667"/>
                <a:gd name="T6" fmla="*/ 74 w 672"/>
                <a:gd name="T7" fmla="*/ 0 h 667"/>
                <a:gd name="T8" fmla="*/ 672 w 672"/>
                <a:gd name="T9" fmla="*/ 594 h 667"/>
              </a:gdLst>
              <a:ahLst/>
              <a:cxnLst>
                <a:cxn ang="0">
                  <a:pos x="T0" y="T1"/>
                </a:cxn>
                <a:cxn ang="0">
                  <a:pos x="T2" y="T3"/>
                </a:cxn>
                <a:cxn ang="0">
                  <a:pos x="T4" y="T5"/>
                </a:cxn>
                <a:cxn ang="0">
                  <a:pos x="T6" y="T7"/>
                </a:cxn>
                <a:cxn ang="0">
                  <a:pos x="T8" y="T9"/>
                </a:cxn>
              </a:cxnLst>
              <a:rect l="0" t="0" r="r" b="b"/>
              <a:pathLst>
                <a:path w="672" h="667">
                  <a:moveTo>
                    <a:pt x="672" y="594"/>
                  </a:moveTo>
                  <a:lnTo>
                    <a:pt x="597" y="667"/>
                  </a:lnTo>
                  <a:lnTo>
                    <a:pt x="0" y="74"/>
                  </a:lnTo>
                  <a:lnTo>
                    <a:pt x="74" y="0"/>
                  </a:lnTo>
                  <a:lnTo>
                    <a:pt x="672" y="594"/>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7" name="Freeform 64"/>
            <p:cNvSpPr>
              <a:spLocks/>
            </p:cNvSpPr>
            <p:nvPr/>
          </p:nvSpPr>
          <p:spPr bwMode="gray">
            <a:xfrm>
              <a:off x="10055525" y="4159570"/>
              <a:ext cx="109538" cy="106362"/>
            </a:xfrm>
            <a:custGeom>
              <a:avLst/>
              <a:gdLst>
                <a:gd name="T0" fmla="*/ 9 w 79"/>
                <a:gd name="T1" fmla="*/ 77 h 77"/>
                <a:gd name="T2" fmla="*/ 4 w 79"/>
                <a:gd name="T3" fmla="*/ 75 h 77"/>
                <a:gd name="T4" fmla="*/ 4 w 79"/>
                <a:gd name="T5" fmla="*/ 64 h 77"/>
                <a:gd name="T6" fmla="*/ 64 w 79"/>
                <a:gd name="T7" fmla="*/ 3 h 77"/>
                <a:gd name="T8" fmla="*/ 75 w 79"/>
                <a:gd name="T9" fmla="*/ 3 h 77"/>
                <a:gd name="T10" fmla="*/ 75 w 79"/>
                <a:gd name="T11" fmla="*/ 15 h 77"/>
                <a:gd name="T12" fmla="*/ 15 w 79"/>
                <a:gd name="T13" fmla="*/ 75 h 77"/>
                <a:gd name="T14" fmla="*/ 9 w 79"/>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77">
                  <a:moveTo>
                    <a:pt x="9" y="77"/>
                  </a:moveTo>
                  <a:cubicBezTo>
                    <a:pt x="7" y="77"/>
                    <a:pt x="5" y="77"/>
                    <a:pt x="4" y="75"/>
                  </a:cubicBezTo>
                  <a:cubicBezTo>
                    <a:pt x="0" y="72"/>
                    <a:pt x="0" y="67"/>
                    <a:pt x="4" y="64"/>
                  </a:cubicBezTo>
                  <a:cubicBezTo>
                    <a:pt x="64" y="3"/>
                    <a:pt x="64" y="3"/>
                    <a:pt x="64" y="3"/>
                  </a:cubicBezTo>
                  <a:cubicBezTo>
                    <a:pt x="67" y="0"/>
                    <a:pt x="72" y="0"/>
                    <a:pt x="75" y="3"/>
                  </a:cubicBezTo>
                  <a:cubicBezTo>
                    <a:pt x="79" y="6"/>
                    <a:pt x="79" y="12"/>
                    <a:pt x="75" y="15"/>
                  </a:cubicBezTo>
                  <a:cubicBezTo>
                    <a:pt x="15" y="75"/>
                    <a:pt x="15" y="75"/>
                    <a:pt x="15" y="75"/>
                  </a:cubicBezTo>
                  <a:cubicBezTo>
                    <a:pt x="13" y="77"/>
                    <a:pt x="11" y="77"/>
                    <a:pt x="9" y="7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8" name="Freeform 65"/>
            <p:cNvSpPr>
              <a:spLocks/>
            </p:cNvSpPr>
            <p:nvPr/>
          </p:nvSpPr>
          <p:spPr bwMode="gray">
            <a:xfrm>
              <a:off x="9787237" y="3891283"/>
              <a:ext cx="79375" cy="77787"/>
            </a:xfrm>
            <a:custGeom>
              <a:avLst/>
              <a:gdLst>
                <a:gd name="T0" fmla="*/ 9 w 58"/>
                <a:gd name="T1" fmla="*/ 57 h 57"/>
                <a:gd name="T2" fmla="*/ 3 w 58"/>
                <a:gd name="T3" fmla="*/ 55 h 57"/>
                <a:gd name="T4" fmla="*/ 3 w 58"/>
                <a:gd name="T5" fmla="*/ 44 h 57"/>
                <a:gd name="T6" fmla="*/ 44 w 58"/>
                <a:gd name="T7" fmla="*/ 3 h 57"/>
                <a:gd name="T8" fmla="*/ 55 w 58"/>
                <a:gd name="T9" fmla="*/ 3 h 57"/>
                <a:gd name="T10" fmla="*/ 55 w 58"/>
                <a:gd name="T11" fmla="*/ 14 h 57"/>
                <a:gd name="T12" fmla="*/ 15 w 58"/>
                <a:gd name="T13" fmla="*/ 55 h 57"/>
                <a:gd name="T14" fmla="*/ 9 w 5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57">
                  <a:moveTo>
                    <a:pt x="9" y="57"/>
                  </a:moveTo>
                  <a:cubicBezTo>
                    <a:pt x="7" y="57"/>
                    <a:pt x="5" y="56"/>
                    <a:pt x="3" y="55"/>
                  </a:cubicBezTo>
                  <a:cubicBezTo>
                    <a:pt x="0" y="52"/>
                    <a:pt x="0" y="47"/>
                    <a:pt x="3" y="44"/>
                  </a:cubicBezTo>
                  <a:cubicBezTo>
                    <a:pt x="44" y="3"/>
                    <a:pt x="44" y="3"/>
                    <a:pt x="44" y="3"/>
                  </a:cubicBezTo>
                  <a:cubicBezTo>
                    <a:pt x="47" y="0"/>
                    <a:pt x="52" y="0"/>
                    <a:pt x="55" y="3"/>
                  </a:cubicBezTo>
                  <a:cubicBezTo>
                    <a:pt x="58" y="6"/>
                    <a:pt x="58" y="11"/>
                    <a:pt x="55" y="14"/>
                  </a:cubicBezTo>
                  <a:cubicBezTo>
                    <a:pt x="15" y="55"/>
                    <a:pt x="15" y="55"/>
                    <a:pt x="15" y="55"/>
                  </a:cubicBezTo>
                  <a:cubicBezTo>
                    <a:pt x="13" y="56"/>
                    <a:pt x="11" y="57"/>
                    <a:pt x="9" y="5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9" name="Freeform 66"/>
            <p:cNvSpPr>
              <a:spLocks/>
            </p:cNvSpPr>
            <p:nvPr/>
          </p:nvSpPr>
          <p:spPr bwMode="gray">
            <a:xfrm>
              <a:off x="10168237" y="4270695"/>
              <a:ext cx="153988" cy="150812"/>
            </a:xfrm>
            <a:custGeom>
              <a:avLst/>
              <a:gdLst>
                <a:gd name="T0" fmla="*/ 9 w 111"/>
                <a:gd name="T1" fmla="*/ 110 h 110"/>
                <a:gd name="T2" fmla="*/ 3 w 111"/>
                <a:gd name="T3" fmla="*/ 108 h 110"/>
                <a:gd name="T4" fmla="*/ 3 w 111"/>
                <a:gd name="T5" fmla="*/ 96 h 110"/>
                <a:gd name="T6" fmla="*/ 96 w 111"/>
                <a:gd name="T7" fmla="*/ 3 h 110"/>
                <a:gd name="T8" fmla="*/ 108 w 111"/>
                <a:gd name="T9" fmla="*/ 3 h 110"/>
                <a:gd name="T10" fmla="*/ 108 w 111"/>
                <a:gd name="T11" fmla="*/ 15 h 110"/>
                <a:gd name="T12" fmla="*/ 15 w 111"/>
                <a:gd name="T13" fmla="*/ 108 h 110"/>
                <a:gd name="T14" fmla="*/ 9 w 111"/>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0">
                  <a:moveTo>
                    <a:pt x="9" y="110"/>
                  </a:moveTo>
                  <a:cubicBezTo>
                    <a:pt x="7" y="110"/>
                    <a:pt x="5" y="109"/>
                    <a:pt x="3" y="108"/>
                  </a:cubicBezTo>
                  <a:cubicBezTo>
                    <a:pt x="0" y="104"/>
                    <a:pt x="0" y="99"/>
                    <a:pt x="3" y="96"/>
                  </a:cubicBezTo>
                  <a:cubicBezTo>
                    <a:pt x="96" y="3"/>
                    <a:pt x="96" y="3"/>
                    <a:pt x="96" y="3"/>
                  </a:cubicBezTo>
                  <a:cubicBezTo>
                    <a:pt x="100" y="0"/>
                    <a:pt x="105" y="0"/>
                    <a:pt x="108" y="3"/>
                  </a:cubicBezTo>
                  <a:cubicBezTo>
                    <a:pt x="111" y="6"/>
                    <a:pt x="111" y="11"/>
                    <a:pt x="108" y="15"/>
                  </a:cubicBezTo>
                  <a:cubicBezTo>
                    <a:pt x="15" y="108"/>
                    <a:pt x="15" y="108"/>
                    <a:pt x="15" y="108"/>
                  </a:cubicBezTo>
                  <a:cubicBezTo>
                    <a:pt x="13" y="109"/>
                    <a:pt x="11" y="110"/>
                    <a:pt x="9" y="11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0" name="Freeform 67"/>
            <p:cNvSpPr>
              <a:spLocks/>
            </p:cNvSpPr>
            <p:nvPr/>
          </p:nvSpPr>
          <p:spPr bwMode="gray">
            <a:xfrm>
              <a:off x="10269837" y="4296095"/>
              <a:ext cx="982663" cy="944562"/>
            </a:xfrm>
            <a:custGeom>
              <a:avLst/>
              <a:gdLst>
                <a:gd name="T0" fmla="*/ 619 w 619"/>
                <a:gd name="T1" fmla="*/ 589 h 595"/>
                <a:gd name="T2" fmla="*/ 613 w 619"/>
                <a:gd name="T3" fmla="*/ 595 h 595"/>
                <a:gd name="T4" fmla="*/ 0 w 619"/>
                <a:gd name="T5" fmla="*/ 26 h 595"/>
                <a:gd name="T6" fmla="*/ 27 w 619"/>
                <a:gd name="T7" fmla="*/ 0 h 595"/>
                <a:gd name="T8" fmla="*/ 619 w 619"/>
                <a:gd name="T9" fmla="*/ 589 h 595"/>
              </a:gdLst>
              <a:ahLst/>
              <a:cxnLst>
                <a:cxn ang="0">
                  <a:pos x="T0" y="T1"/>
                </a:cxn>
                <a:cxn ang="0">
                  <a:pos x="T2" y="T3"/>
                </a:cxn>
                <a:cxn ang="0">
                  <a:pos x="T4" y="T5"/>
                </a:cxn>
                <a:cxn ang="0">
                  <a:pos x="T6" y="T7"/>
                </a:cxn>
                <a:cxn ang="0">
                  <a:pos x="T8" y="T9"/>
                </a:cxn>
              </a:cxnLst>
              <a:rect l="0" t="0" r="r" b="b"/>
              <a:pathLst>
                <a:path w="619" h="595">
                  <a:moveTo>
                    <a:pt x="619" y="589"/>
                  </a:moveTo>
                  <a:lnTo>
                    <a:pt x="613" y="595"/>
                  </a:lnTo>
                  <a:lnTo>
                    <a:pt x="0" y="26"/>
                  </a:lnTo>
                  <a:lnTo>
                    <a:pt x="27" y="0"/>
                  </a:lnTo>
                  <a:lnTo>
                    <a:pt x="619" y="589"/>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1" name="Freeform 68"/>
            <p:cNvSpPr>
              <a:spLocks/>
            </p:cNvSpPr>
            <p:nvPr/>
          </p:nvSpPr>
          <p:spPr bwMode="gray">
            <a:xfrm>
              <a:off x="10193637" y="4370708"/>
              <a:ext cx="949325" cy="976312"/>
            </a:xfrm>
            <a:custGeom>
              <a:avLst/>
              <a:gdLst>
                <a:gd name="T0" fmla="*/ 592 w 598"/>
                <a:gd name="T1" fmla="*/ 615 h 615"/>
                <a:gd name="T2" fmla="*/ 598 w 598"/>
                <a:gd name="T3" fmla="*/ 610 h 615"/>
                <a:gd name="T4" fmla="*/ 27 w 598"/>
                <a:gd name="T5" fmla="*/ 0 h 615"/>
                <a:gd name="T6" fmla="*/ 0 w 598"/>
                <a:gd name="T7" fmla="*/ 27 h 615"/>
                <a:gd name="T8" fmla="*/ 592 w 598"/>
                <a:gd name="T9" fmla="*/ 615 h 615"/>
              </a:gdLst>
              <a:ahLst/>
              <a:cxnLst>
                <a:cxn ang="0">
                  <a:pos x="T0" y="T1"/>
                </a:cxn>
                <a:cxn ang="0">
                  <a:pos x="T2" y="T3"/>
                </a:cxn>
                <a:cxn ang="0">
                  <a:pos x="T4" y="T5"/>
                </a:cxn>
                <a:cxn ang="0">
                  <a:pos x="T6" y="T7"/>
                </a:cxn>
                <a:cxn ang="0">
                  <a:pos x="T8" y="T9"/>
                </a:cxn>
              </a:cxnLst>
              <a:rect l="0" t="0" r="r" b="b"/>
              <a:pathLst>
                <a:path w="598" h="615">
                  <a:moveTo>
                    <a:pt x="592" y="615"/>
                  </a:moveTo>
                  <a:lnTo>
                    <a:pt x="598" y="610"/>
                  </a:lnTo>
                  <a:lnTo>
                    <a:pt x="27" y="0"/>
                  </a:lnTo>
                  <a:lnTo>
                    <a:pt x="0" y="27"/>
                  </a:lnTo>
                  <a:lnTo>
                    <a:pt x="592" y="61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2" name="Freeform 69"/>
            <p:cNvSpPr>
              <a:spLocks/>
            </p:cNvSpPr>
            <p:nvPr/>
          </p:nvSpPr>
          <p:spPr bwMode="gray">
            <a:xfrm>
              <a:off x="10615912" y="5231133"/>
              <a:ext cx="665163" cy="93662"/>
            </a:xfrm>
            <a:custGeom>
              <a:avLst/>
              <a:gdLst>
                <a:gd name="T0" fmla="*/ 481 w 481"/>
                <a:gd name="T1" fmla="*/ 14 h 69"/>
                <a:gd name="T2" fmla="*/ 467 w 481"/>
                <a:gd name="T3" fmla="*/ 0 h 69"/>
                <a:gd name="T4" fmla="*/ 15 w 481"/>
                <a:gd name="T5" fmla="*/ 0 h 69"/>
                <a:gd name="T6" fmla="*/ 0 w 481"/>
                <a:gd name="T7" fmla="*/ 14 h 69"/>
                <a:gd name="T8" fmla="*/ 0 w 481"/>
                <a:gd name="T9" fmla="*/ 55 h 69"/>
                <a:gd name="T10" fmla="*/ 15 w 481"/>
                <a:gd name="T11" fmla="*/ 69 h 69"/>
                <a:gd name="T12" fmla="*/ 467 w 481"/>
                <a:gd name="T13" fmla="*/ 69 h 69"/>
                <a:gd name="T14" fmla="*/ 481 w 481"/>
                <a:gd name="T15" fmla="*/ 55 h 69"/>
                <a:gd name="T16" fmla="*/ 481 w 481"/>
                <a:gd name="T17" fmla="*/ 1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69">
                  <a:moveTo>
                    <a:pt x="481" y="14"/>
                  </a:moveTo>
                  <a:cubicBezTo>
                    <a:pt x="481" y="6"/>
                    <a:pt x="475" y="0"/>
                    <a:pt x="467" y="0"/>
                  </a:cubicBezTo>
                  <a:cubicBezTo>
                    <a:pt x="15" y="0"/>
                    <a:pt x="15" y="0"/>
                    <a:pt x="15" y="0"/>
                  </a:cubicBezTo>
                  <a:cubicBezTo>
                    <a:pt x="7" y="0"/>
                    <a:pt x="0" y="6"/>
                    <a:pt x="0" y="14"/>
                  </a:cubicBezTo>
                  <a:cubicBezTo>
                    <a:pt x="0" y="55"/>
                    <a:pt x="0" y="55"/>
                    <a:pt x="0" y="55"/>
                  </a:cubicBezTo>
                  <a:cubicBezTo>
                    <a:pt x="0" y="63"/>
                    <a:pt x="7" y="69"/>
                    <a:pt x="15" y="69"/>
                  </a:cubicBezTo>
                  <a:cubicBezTo>
                    <a:pt x="467" y="69"/>
                    <a:pt x="467" y="69"/>
                    <a:pt x="467" y="69"/>
                  </a:cubicBezTo>
                  <a:cubicBezTo>
                    <a:pt x="475" y="69"/>
                    <a:pt x="481" y="63"/>
                    <a:pt x="481" y="55"/>
                  </a:cubicBezTo>
                  <a:lnTo>
                    <a:pt x="481" y="1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3" name="Oval 70"/>
            <p:cNvSpPr>
              <a:spLocks noChangeArrowheads="1"/>
            </p:cNvSpPr>
            <p:nvPr/>
          </p:nvSpPr>
          <p:spPr bwMode="gray">
            <a:xfrm>
              <a:off x="103127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4" name="Oval 71"/>
            <p:cNvSpPr>
              <a:spLocks noChangeArrowheads="1"/>
            </p:cNvSpPr>
            <p:nvPr/>
          </p:nvSpPr>
          <p:spPr bwMode="gray">
            <a:xfrm>
              <a:off x="10695287"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5" name="Oval 72"/>
            <p:cNvSpPr>
              <a:spLocks noChangeArrowheads="1"/>
            </p:cNvSpPr>
            <p:nvPr/>
          </p:nvSpPr>
          <p:spPr bwMode="gray">
            <a:xfrm>
              <a:off x="109858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6" name="Freeform 73"/>
            <p:cNvSpPr>
              <a:spLocks/>
            </p:cNvSpPr>
            <p:nvPr/>
          </p:nvSpPr>
          <p:spPr bwMode="gray">
            <a:xfrm>
              <a:off x="10176175" y="5042220"/>
              <a:ext cx="341313" cy="404812"/>
            </a:xfrm>
            <a:custGeom>
              <a:avLst/>
              <a:gdLst>
                <a:gd name="T0" fmla="*/ 247 w 247"/>
                <a:gd name="T1" fmla="*/ 0 h 295"/>
                <a:gd name="T2" fmla="*/ 66 w 247"/>
                <a:gd name="T3" fmla="*/ 0 h 295"/>
                <a:gd name="T4" fmla="*/ 16 w 247"/>
                <a:gd name="T5" fmla="*/ 295 h 295"/>
                <a:gd name="T6" fmla="*/ 197 w 247"/>
                <a:gd name="T7" fmla="*/ 295 h 295"/>
                <a:gd name="T8" fmla="*/ 247 w 247"/>
                <a:gd name="T9" fmla="*/ 0 h 295"/>
              </a:gdLst>
              <a:ahLst/>
              <a:cxnLst>
                <a:cxn ang="0">
                  <a:pos x="T0" y="T1"/>
                </a:cxn>
                <a:cxn ang="0">
                  <a:pos x="T2" y="T3"/>
                </a:cxn>
                <a:cxn ang="0">
                  <a:pos x="T4" y="T5"/>
                </a:cxn>
                <a:cxn ang="0">
                  <a:pos x="T6" y="T7"/>
                </a:cxn>
                <a:cxn ang="0">
                  <a:pos x="T8" y="T9"/>
                </a:cxn>
              </a:cxnLst>
              <a:rect l="0" t="0" r="r" b="b"/>
              <a:pathLst>
                <a:path w="247" h="295">
                  <a:moveTo>
                    <a:pt x="247" y="0"/>
                  </a:moveTo>
                  <a:cubicBezTo>
                    <a:pt x="193" y="0"/>
                    <a:pt x="97" y="0"/>
                    <a:pt x="66" y="0"/>
                  </a:cubicBezTo>
                  <a:cubicBezTo>
                    <a:pt x="0" y="76"/>
                    <a:pt x="16" y="295"/>
                    <a:pt x="16" y="295"/>
                  </a:cubicBezTo>
                  <a:cubicBezTo>
                    <a:pt x="197" y="295"/>
                    <a:pt x="197" y="295"/>
                    <a:pt x="197" y="295"/>
                  </a:cubicBezTo>
                  <a:cubicBezTo>
                    <a:pt x="197" y="295"/>
                    <a:pt x="181" y="76"/>
                    <a:pt x="247" y="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7" name="Freeform 74"/>
            <p:cNvSpPr>
              <a:spLocks/>
            </p:cNvSpPr>
            <p:nvPr/>
          </p:nvSpPr>
          <p:spPr bwMode="gray">
            <a:xfrm>
              <a:off x="10727037" y="5324795"/>
              <a:ext cx="3175" cy="1587"/>
            </a:xfrm>
            <a:custGeom>
              <a:avLst/>
              <a:gdLst>
                <a:gd name="T0" fmla="*/ 0 w 2"/>
                <a:gd name="T1" fmla="*/ 1 h 1"/>
                <a:gd name="T2" fmla="*/ 2 w 2"/>
                <a:gd name="T3" fmla="*/ 0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0"/>
                    <a:pt x="2" y="0"/>
                    <a:pt x="2" y="0"/>
                  </a:cubicBezTo>
                  <a:cubicBezTo>
                    <a:pt x="0" y="0"/>
                    <a:pt x="0" y="0"/>
                    <a:pt x="0" y="0"/>
                  </a:cubicBezTo>
                  <a:lnTo>
                    <a:pt x="0" y="1"/>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8" name="Freeform 75"/>
            <p:cNvSpPr>
              <a:spLocks/>
            </p:cNvSpPr>
            <p:nvPr/>
          </p:nvSpPr>
          <p:spPr bwMode="gray">
            <a:xfrm>
              <a:off x="10512725" y="5324795"/>
              <a:ext cx="3175" cy="1587"/>
            </a:xfrm>
            <a:custGeom>
              <a:avLst/>
              <a:gdLst>
                <a:gd name="T0" fmla="*/ 0 w 3"/>
                <a:gd name="T1" fmla="*/ 1 h 1"/>
                <a:gd name="T2" fmla="*/ 3 w 3"/>
                <a:gd name="T3" fmla="*/ 0 h 1"/>
                <a:gd name="T4" fmla="*/ 0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1" y="0"/>
                    <a:pt x="2" y="0"/>
                    <a:pt x="3" y="0"/>
                  </a:cubicBezTo>
                  <a:cubicBezTo>
                    <a:pt x="0" y="0"/>
                    <a:pt x="0" y="0"/>
                    <a:pt x="0" y="0"/>
                  </a:cubicBezTo>
                  <a:lnTo>
                    <a:pt x="0" y="1"/>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9" name="Freeform 76"/>
            <p:cNvSpPr>
              <a:spLocks/>
            </p:cNvSpPr>
            <p:nvPr/>
          </p:nvSpPr>
          <p:spPr bwMode="gray">
            <a:xfrm>
              <a:off x="10176175" y="5042220"/>
              <a:ext cx="127000" cy="404812"/>
            </a:xfrm>
            <a:custGeom>
              <a:avLst/>
              <a:gdLst>
                <a:gd name="T0" fmla="*/ 92 w 92"/>
                <a:gd name="T1" fmla="*/ 0 h 295"/>
                <a:gd name="T2" fmla="*/ 66 w 92"/>
                <a:gd name="T3" fmla="*/ 0 h 295"/>
                <a:gd name="T4" fmla="*/ 16 w 92"/>
                <a:gd name="T5" fmla="*/ 295 h 295"/>
                <a:gd name="T6" fmla="*/ 42 w 92"/>
                <a:gd name="T7" fmla="*/ 295 h 295"/>
                <a:gd name="T8" fmla="*/ 92 w 92"/>
                <a:gd name="T9" fmla="*/ 0 h 295"/>
              </a:gdLst>
              <a:ahLst/>
              <a:cxnLst>
                <a:cxn ang="0">
                  <a:pos x="T0" y="T1"/>
                </a:cxn>
                <a:cxn ang="0">
                  <a:pos x="T2" y="T3"/>
                </a:cxn>
                <a:cxn ang="0">
                  <a:pos x="T4" y="T5"/>
                </a:cxn>
                <a:cxn ang="0">
                  <a:pos x="T6" y="T7"/>
                </a:cxn>
                <a:cxn ang="0">
                  <a:pos x="T8" y="T9"/>
                </a:cxn>
              </a:cxnLst>
              <a:rect l="0" t="0" r="r" b="b"/>
              <a:pathLst>
                <a:path w="92" h="295">
                  <a:moveTo>
                    <a:pt x="92" y="0"/>
                  </a:moveTo>
                  <a:cubicBezTo>
                    <a:pt x="82" y="0"/>
                    <a:pt x="73" y="0"/>
                    <a:pt x="66" y="0"/>
                  </a:cubicBezTo>
                  <a:cubicBezTo>
                    <a:pt x="0" y="76"/>
                    <a:pt x="16" y="295"/>
                    <a:pt x="16" y="295"/>
                  </a:cubicBezTo>
                  <a:cubicBezTo>
                    <a:pt x="42" y="295"/>
                    <a:pt x="42" y="295"/>
                    <a:pt x="42" y="295"/>
                  </a:cubicBezTo>
                  <a:cubicBezTo>
                    <a:pt x="42" y="295"/>
                    <a:pt x="26" y="76"/>
                    <a:pt x="92" y="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0" name="Rectangle 77"/>
            <p:cNvSpPr>
              <a:spLocks noChangeArrowheads="1"/>
            </p:cNvSpPr>
            <p:nvPr/>
          </p:nvSpPr>
          <p:spPr bwMode="gray">
            <a:xfrm>
              <a:off x="9574512" y="3729358"/>
              <a:ext cx="22225" cy="69373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1" name="Freeform 78"/>
            <p:cNvSpPr>
              <a:spLocks/>
            </p:cNvSpPr>
            <p:nvPr/>
          </p:nvSpPr>
          <p:spPr bwMode="gray">
            <a:xfrm>
              <a:off x="10393662" y="5042220"/>
              <a:ext cx="906463" cy="404812"/>
            </a:xfrm>
            <a:custGeom>
              <a:avLst/>
              <a:gdLst>
                <a:gd name="T0" fmla="*/ 642 w 656"/>
                <a:gd name="T1" fmla="*/ 206 h 295"/>
                <a:gd name="T2" fmla="*/ 219 w 656"/>
                <a:gd name="T3" fmla="*/ 206 h 295"/>
                <a:gd name="T4" fmla="*/ 217 w 656"/>
                <a:gd name="T5" fmla="*/ 207 h 295"/>
                <a:gd name="T6" fmla="*/ 217 w 656"/>
                <a:gd name="T7" fmla="*/ 0 h 295"/>
                <a:gd name="T8" fmla="*/ 66 w 656"/>
                <a:gd name="T9" fmla="*/ 0 h 295"/>
                <a:gd name="T10" fmla="*/ 16 w 656"/>
                <a:gd name="T11" fmla="*/ 295 h 295"/>
                <a:gd name="T12" fmla="*/ 642 w 656"/>
                <a:gd name="T13" fmla="*/ 295 h 295"/>
                <a:gd name="T14" fmla="*/ 656 w 656"/>
                <a:gd name="T15" fmla="*/ 281 h 295"/>
                <a:gd name="T16" fmla="*/ 656 w 656"/>
                <a:gd name="T17" fmla="*/ 221 h 295"/>
                <a:gd name="T18" fmla="*/ 642 w 656"/>
                <a:gd name="T19" fmla="*/ 20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6" h="295">
                  <a:moveTo>
                    <a:pt x="642" y="206"/>
                  </a:moveTo>
                  <a:cubicBezTo>
                    <a:pt x="219" y="206"/>
                    <a:pt x="219" y="206"/>
                    <a:pt x="219" y="206"/>
                  </a:cubicBezTo>
                  <a:cubicBezTo>
                    <a:pt x="219" y="206"/>
                    <a:pt x="218" y="206"/>
                    <a:pt x="217" y="207"/>
                  </a:cubicBezTo>
                  <a:cubicBezTo>
                    <a:pt x="217" y="0"/>
                    <a:pt x="217" y="0"/>
                    <a:pt x="217" y="0"/>
                  </a:cubicBezTo>
                  <a:cubicBezTo>
                    <a:pt x="217" y="0"/>
                    <a:pt x="119" y="0"/>
                    <a:pt x="66" y="0"/>
                  </a:cubicBezTo>
                  <a:cubicBezTo>
                    <a:pt x="0" y="76"/>
                    <a:pt x="16" y="295"/>
                    <a:pt x="16" y="295"/>
                  </a:cubicBezTo>
                  <a:cubicBezTo>
                    <a:pt x="642" y="295"/>
                    <a:pt x="642" y="295"/>
                    <a:pt x="642" y="295"/>
                  </a:cubicBezTo>
                  <a:cubicBezTo>
                    <a:pt x="650" y="295"/>
                    <a:pt x="656" y="289"/>
                    <a:pt x="656" y="281"/>
                  </a:cubicBezTo>
                  <a:cubicBezTo>
                    <a:pt x="656" y="221"/>
                    <a:pt x="656" y="221"/>
                    <a:pt x="656" y="221"/>
                  </a:cubicBezTo>
                  <a:cubicBezTo>
                    <a:pt x="656" y="213"/>
                    <a:pt x="650" y="206"/>
                    <a:pt x="642" y="206"/>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2" name="Freeform 79"/>
            <p:cNvSpPr>
              <a:spLocks/>
            </p:cNvSpPr>
            <p:nvPr/>
          </p:nvSpPr>
          <p:spPr bwMode="gray">
            <a:xfrm>
              <a:off x="10393662" y="5042220"/>
              <a:ext cx="300038" cy="404812"/>
            </a:xfrm>
            <a:custGeom>
              <a:avLst/>
              <a:gdLst>
                <a:gd name="T0" fmla="*/ 81 w 217"/>
                <a:gd name="T1" fmla="*/ 15 h 295"/>
                <a:gd name="T2" fmla="*/ 217 w 217"/>
                <a:gd name="T3" fmla="*/ 15 h 295"/>
                <a:gd name="T4" fmla="*/ 217 w 217"/>
                <a:gd name="T5" fmla="*/ 0 h 295"/>
                <a:gd name="T6" fmla="*/ 66 w 217"/>
                <a:gd name="T7" fmla="*/ 0 h 295"/>
                <a:gd name="T8" fmla="*/ 16 w 217"/>
                <a:gd name="T9" fmla="*/ 295 h 295"/>
                <a:gd name="T10" fmla="*/ 30 w 217"/>
                <a:gd name="T11" fmla="*/ 295 h 295"/>
                <a:gd name="T12" fmla="*/ 81 w 217"/>
                <a:gd name="T13" fmla="*/ 15 h 295"/>
              </a:gdLst>
              <a:ahLst/>
              <a:cxnLst>
                <a:cxn ang="0">
                  <a:pos x="T0" y="T1"/>
                </a:cxn>
                <a:cxn ang="0">
                  <a:pos x="T2" y="T3"/>
                </a:cxn>
                <a:cxn ang="0">
                  <a:pos x="T4" y="T5"/>
                </a:cxn>
                <a:cxn ang="0">
                  <a:pos x="T6" y="T7"/>
                </a:cxn>
                <a:cxn ang="0">
                  <a:pos x="T8" y="T9"/>
                </a:cxn>
                <a:cxn ang="0">
                  <a:pos x="T10" y="T11"/>
                </a:cxn>
                <a:cxn ang="0">
                  <a:pos x="T12" y="T13"/>
                </a:cxn>
              </a:cxnLst>
              <a:rect l="0" t="0" r="r" b="b"/>
              <a:pathLst>
                <a:path w="217" h="295">
                  <a:moveTo>
                    <a:pt x="81" y="15"/>
                  </a:moveTo>
                  <a:cubicBezTo>
                    <a:pt x="122" y="15"/>
                    <a:pt x="188" y="15"/>
                    <a:pt x="217" y="15"/>
                  </a:cubicBezTo>
                  <a:cubicBezTo>
                    <a:pt x="217" y="0"/>
                    <a:pt x="217" y="0"/>
                    <a:pt x="217" y="0"/>
                  </a:cubicBezTo>
                  <a:cubicBezTo>
                    <a:pt x="217" y="0"/>
                    <a:pt x="119" y="0"/>
                    <a:pt x="66" y="0"/>
                  </a:cubicBezTo>
                  <a:cubicBezTo>
                    <a:pt x="0" y="76"/>
                    <a:pt x="16" y="295"/>
                    <a:pt x="16" y="295"/>
                  </a:cubicBezTo>
                  <a:cubicBezTo>
                    <a:pt x="30" y="295"/>
                    <a:pt x="30" y="295"/>
                    <a:pt x="30" y="295"/>
                  </a:cubicBezTo>
                  <a:cubicBezTo>
                    <a:pt x="28" y="244"/>
                    <a:pt x="25" y="79"/>
                    <a:pt x="81" y="15"/>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3" name="Freeform 80"/>
            <p:cNvSpPr>
              <a:spLocks/>
            </p:cNvSpPr>
            <p:nvPr/>
          </p:nvSpPr>
          <p:spPr bwMode="gray">
            <a:xfrm>
              <a:off x="10414300" y="54279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4" name="Freeform 81"/>
            <p:cNvSpPr>
              <a:spLocks/>
            </p:cNvSpPr>
            <p:nvPr/>
          </p:nvSpPr>
          <p:spPr bwMode="gray">
            <a:xfrm>
              <a:off x="10414300" y="5432745"/>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5" name="Freeform 82"/>
            <p:cNvSpPr>
              <a:spLocks/>
            </p:cNvSpPr>
            <p:nvPr/>
          </p:nvSpPr>
          <p:spPr bwMode="gray">
            <a:xfrm>
              <a:off x="10414300" y="54406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6" name="Freeform 83"/>
            <p:cNvSpPr>
              <a:spLocks/>
            </p:cNvSpPr>
            <p:nvPr/>
          </p:nvSpPr>
          <p:spPr bwMode="gray">
            <a:xfrm>
              <a:off x="10433350" y="5324795"/>
              <a:ext cx="866775" cy="122237"/>
            </a:xfrm>
            <a:custGeom>
              <a:avLst/>
              <a:gdLst>
                <a:gd name="T0" fmla="*/ 613 w 627"/>
                <a:gd name="T1" fmla="*/ 0 h 89"/>
                <a:gd name="T2" fmla="*/ 613 w 627"/>
                <a:gd name="T3" fmla="*/ 56 h 89"/>
                <a:gd name="T4" fmla="*/ 599 w 627"/>
                <a:gd name="T5" fmla="*/ 71 h 89"/>
                <a:gd name="T6" fmla="*/ 0 w 627"/>
                <a:gd name="T7" fmla="*/ 71 h 89"/>
                <a:gd name="T8" fmla="*/ 1 w 627"/>
                <a:gd name="T9" fmla="*/ 89 h 89"/>
                <a:gd name="T10" fmla="*/ 613 w 627"/>
                <a:gd name="T11" fmla="*/ 89 h 89"/>
                <a:gd name="T12" fmla="*/ 627 w 627"/>
                <a:gd name="T13" fmla="*/ 75 h 89"/>
                <a:gd name="T14" fmla="*/ 627 w 627"/>
                <a:gd name="T15" fmla="*/ 15 h 89"/>
                <a:gd name="T16" fmla="*/ 613 w 627"/>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89">
                  <a:moveTo>
                    <a:pt x="613" y="0"/>
                  </a:moveTo>
                  <a:cubicBezTo>
                    <a:pt x="613" y="56"/>
                    <a:pt x="613" y="56"/>
                    <a:pt x="613" y="56"/>
                  </a:cubicBezTo>
                  <a:cubicBezTo>
                    <a:pt x="613" y="64"/>
                    <a:pt x="607" y="71"/>
                    <a:pt x="599" y="71"/>
                  </a:cubicBezTo>
                  <a:cubicBezTo>
                    <a:pt x="0" y="71"/>
                    <a:pt x="0" y="71"/>
                    <a:pt x="0" y="71"/>
                  </a:cubicBezTo>
                  <a:cubicBezTo>
                    <a:pt x="0" y="78"/>
                    <a:pt x="1" y="84"/>
                    <a:pt x="1" y="89"/>
                  </a:cubicBezTo>
                  <a:cubicBezTo>
                    <a:pt x="613" y="89"/>
                    <a:pt x="613" y="89"/>
                    <a:pt x="613" y="89"/>
                  </a:cubicBezTo>
                  <a:cubicBezTo>
                    <a:pt x="621" y="89"/>
                    <a:pt x="627" y="83"/>
                    <a:pt x="627" y="75"/>
                  </a:cubicBezTo>
                  <a:cubicBezTo>
                    <a:pt x="627" y="15"/>
                    <a:pt x="627" y="15"/>
                    <a:pt x="627" y="15"/>
                  </a:cubicBezTo>
                  <a:cubicBezTo>
                    <a:pt x="627" y="7"/>
                    <a:pt x="621" y="1"/>
                    <a:pt x="613" y="0"/>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7" name="Freeform 84"/>
            <p:cNvSpPr>
              <a:spLocks/>
            </p:cNvSpPr>
            <p:nvPr/>
          </p:nvSpPr>
          <p:spPr bwMode="gray">
            <a:xfrm>
              <a:off x="10452400" y="5086670"/>
              <a:ext cx="203200" cy="238125"/>
            </a:xfrm>
            <a:custGeom>
              <a:avLst/>
              <a:gdLst>
                <a:gd name="T0" fmla="*/ 146 w 146"/>
                <a:gd name="T1" fmla="*/ 174 h 174"/>
                <a:gd name="T2" fmla="*/ 146 w 146"/>
                <a:gd name="T3" fmla="*/ 0 h 174"/>
                <a:gd name="T4" fmla="*/ 40 w 146"/>
                <a:gd name="T5" fmla="*/ 0 h 174"/>
                <a:gd name="T6" fmla="*/ 0 w 146"/>
                <a:gd name="T7" fmla="*/ 174 h 174"/>
                <a:gd name="T8" fmla="*/ 146 w 146"/>
                <a:gd name="T9" fmla="*/ 174 h 174"/>
              </a:gdLst>
              <a:ahLst/>
              <a:cxnLst>
                <a:cxn ang="0">
                  <a:pos x="T0" y="T1"/>
                </a:cxn>
                <a:cxn ang="0">
                  <a:pos x="T2" y="T3"/>
                </a:cxn>
                <a:cxn ang="0">
                  <a:pos x="T4" y="T5"/>
                </a:cxn>
                <a:cxn ang="0">
                  <a:pos x="T6" y="T7"/>
                </a:cxn>
                <a:cxn ang="0">
                  <a:pos x="T8" y="T9"/>
                </a:cxn>
              </a:cxnLst>
              <a:rect l="0" t="0" r="r" b="b"/>
              <a:pathLst>
                <a:path w="146" h="174">
                  <a:moveTo>
                    <a:pt x="146" y="174"/>
                  </a:moveTo>
                  <a:cubicBezTo>
                    <a:pt x="146" y="0"/>
                    <a:pt x="146" y="0"/>
                    <a:pt x="146" y="0"/>
                  </a:cubicBezTo>
                  <a:cubicBezTo>
                    <a:pt x="146" y="0"/>
                    <a:pt x="82" y="0"/>
                    <a:pt x="40" y="0"/>
                  </a:cubicBezTo>
                  <a:cubicBezTo>
                    <a:pt x="8" y="38"/>
                    <a:pt x="0" y="119"/>
                    <a:pt x="0" y="174"/>
                  </a:cubicBezTo>
                  <a:lnTo>
                    <a:pt x="146" y="17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8" name="Freeform 85"/>
            <p:cNvSpPr>
              <a:spLocks/>
            </p:cNvSpPr>
            <p:nvPr/>
          </p:nvSpPr>
          <p:spPr bwMode="gray">
            <a:xfrm>
              <a:off x="10452400" y="5086670"/>
              <a:ext cx="203200" cy="238125"/>
            </a:xfrm>
            <a:custGeom>
              <a:avLst/>
              <a:gdLst>
                <a:gd name="T0" fmla="*/ 146 w 146"/>
                <a:gd name="T1" fmla="*/ 174 h 174"/>
                <a:gd name="T2" fmla="*/ 40 w 146"/>
                <a:gd name="T3" fmla="*/ 0 h 174"/>
                <a:gd name="T4" fmla="*/ 0 w 146"/>
                <a:gd name="T5" fmla="*/ 174 h 174"/>
                <a:gd name="T6" fmla="*/ 146 w 146"/>
                <a:gd name="T7" fmla="*/ 174 h 174"/>
              </a:gdLst>
              <a:ahLst/>
              <a:cxnLst>
                <a:cxn ang="0">
                  <a:pos x="T0" y="T1"/>
                </a:cxn>
                <a:cxn ang="0">
                  <a:pos x="T2" y="T3"/>
                </a:cxn>
                <a:cxn ang="0">
                  <a:pos x="T4" y="T5"/>
                </a:cxn>
                <a:cxn ang="0">
                  <a:pos x="T6" y="T7"/>
                </a:cxn>
              </a:cxnLst>
              <a:rect l="0" t="0" r="r" b="b"/>
              <a:pathLst>
                <a:path w="146" h="174">
                  <a:moveTo>
                    <a:pt x="146" y="174"/>
                  </a:moveTo>
                  <a:cubicBezTo>
                    <a:pt x="146" y="174"/>
                    <a:pt x="84" y="73"/>
                    <a:pt x="40" y="0"/>
                  </a:cubicBezTo>
                  <a:cubicBezTo>
                    <a:pt x="8" y="38"/>
                    <a:pt x="0" y="119"/>
                    <a:pt x="0" y="174"/>
                  </a:cubicBezTo>
                  <a:lnTo>
                    <a:pt x="146" y="174"/>
                  </a:ln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9" name="Oval 86"/>
            <p:cNvSpPr>
              <a:spLocks noChangeArrowheads="1"/>
            </p:cNvSpPr>
            <p:nvPr/>
          </p:nvSpPr>
          <p:spPr bwMode="gray">
            <a:xfrm>
              <a:off x="10458750" y="5353370"/>
              <a:ext cx="188913"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0" name="Oval 87"/>
            <p:cNvSpPr>
              <a:spLocks noChangeArrowheads="1"/>
            </p:cNvSpPr>
            <p:nvPr/>
          </p:nvSpPr>
          <p:spPr bwMode="gray">
            <a:xfrm>
              <a:off x="10503200" y="5396233"/>
              <a:ext cx="100013"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1" name="Oval 88"/>
            <p:cNvSpPr>
              <a:spLocks noChangeArrowheads="1"/>
            </p:cNvSpPr>
            <p:nvPr/>
          </p:nvSpPr>
          <p:spPr bwMode="gray">
            <a:xfrm>
              <a:off x="11041362" y="5353370"/>
              <a:ext cx="192088"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2" name="Oval 89"/>
            <p:cNvSpPr>
              <a:spLocks noChangeArrowheads="1"/>
            </p:cNvSpPr>
            <p:nvPr/>
          </p:nvSpPr>
          <p:spPr bwMode="gray">
            <a:xfrm>
              <a:off x="1083975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3" name="Freeform 90"/>
            <p:cNvSpPr>
              <a:spLocks/>
            </p:cNvSpPr>
            <p:nvPr/>
          </p:nvSpPr>
          <p:spPr bwMode="gray">
            <a:xfrm>
              <a:off x="10503200" y="5412108"/>
              <a:ext cx="85725" cy="87312"/>
            </a:xfrm>
            <a:custGeom>
              <a:avLst/>
              <a:gdLst>
                <a:gd name="T0" fmla="*/ 37 w 62"/>
                <a:gd name="T1" fmla="*/ 63 h 63"/>
                <a:gd name="T2" fmla="*/ 62 w 62"/>
                <a:gd name="T3" fmla="*/ 52 h 63"/>
                <a:gd name="T4" fmla="*/ 10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0" y="0"/>
                    <a:pt x="10" y="0"/>
                    <a:pt x="10"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4" name="Freeform 91"/>
            <p:cNvSpPr>
              <a:spLocks/>
            </p:cNvSpPr>
            <p:nvPr/>
          </p:nvSpPr>
          <p:spPr bwMode="gray">
            <a:xfrm>
              <a:off x="10241262" y="5359720"/>
              <a:ext cx="120650" cy="15875"/>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9"/>
                    <a:pt x="0" y="6"/>
                  </a:cubicBezTo>
                  <a:cubicBezTo>
                    <a:pt x="0" y="3"/>
                    <a:pt x="2" y="0"/>
                    <a:pt x="6" y="0"/>
                  </a:cubicBezTo>
                  <a:cubicBezTo>
                    <a:pt x="81" y="0"/>
                    <a:pt x="81" y="0"/>
                    <a:pt x="81" y="0"/>
                  </a:cubicBezTo>
                  <a:cubicBezTo>
                    <a:pt x="84" y="0"/>
                    <a:pt x="87" y="3"/>
                    <a:pt x="87" y="6"/>
                  </a:cubicBezTo>
                  <a:cubicBezTo>
                    <a:pt x="87" y="9"/>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5" name="Freeform 92"/>
            <p:cNvSpPr>
              <a:spLocks/>
            </p:cNvSpPr>
            <p:nvPr/>
          </p:nvSpPr>
          <p:spPr bwMode="gray">
            <a:xfrm>
              <a:off x="10241262" y="5396233"/>
              <a:ext cx="120650" cy="17462"/>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10"/>
                    <a:pt x="0" y="6"/>
                  </a:cubicBezTo>
                  <a:cubicBezTo>
                    <a:pt x="0" y="3"/>
                    <a:pt x="2" y="0"/>
                    <a:pt x="6" y="0"/>
                  </a:cubicBezTo>
                  <a:cubicBezTo>
                    <a:pt x="81" y="0"/>
                    <a:pt x="81" y="0"/>
                    <a:pt x="81" y="0"/>
                  </a:cubicBezTo>
                  <a:cubicBezTo>
                    <a:pt x="84" y="0"/>
                    <a:pt x="87" y="3"/>
                    <a:pt x="87" y="6"/>
                  </a:cubicBezTo>
                  <a:cubicBezTo>
                    <a:pt x="87" y="10"/>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6" name="Freeform 93"/>
            <p:cNvSpPr>
              <a:spLocks/>
            </p:cNvSpPr>
            <p:nvPr/>
          </p:nvSpPr>
          <p:spPr bwMode="gray">
            <a:xfrm>
              <a:off x="10209512" y="5086670"/>
              <a:ext cx="227013" cy="239712"/>
            </a:xfrm>
            <a:custGeom>
              <a:avLst/>
              <a:gdLst>
                <a:gd name="T0" fmla="*/ 31 w 164"/>
                <a:gd name="T1" fmla="*/ 0 h 175"/>
                <a:gd name="T2" fmla="*/ 0 w 164"/>
                <a:gd name="T3" fmla="*/ 175 h 175"/>
                <a:gd name="T4" fmla="*/ 133 w 164"/>
                <a:gd name="T5" fmla="*/ 175 h 175"/>
                <a:gd name="T6" fmla="*/ 164 w 164"/>
                <a:gd name="T7" fmla="*/ 0 h 175"/>
                <a:gd name="T8" fmla="*/ 31 w 164"/>
                <a:gd name="T9" fmla="*/ 0 h 175"/>
              </a:gdLst>
              <a:ahLst/>
              <a:cxnLst>
                <a:cxn ang="0">
                  <a:pos x="T0" y="T1"/>
                </a:cxn>
                <a:cxn ang="0">
                  <a:pos x="T2" y="T3"/>
                </a:cxn>
                <a:cxn ang="0">
                  <a:pos x="T4" y="T5"/>
                </a:cxn>
                <a:cxn ang="0">
                  <a:pos x="T6" y="T7"/>
                </a:cxn>
                <a:cxn ang="0">
                  <a:pos x="T8" y="T9"/>
                </a:cxn>
              </a:cxnLst>
              <a:rect l="0" t="0" r="r" b="b"/>
              <a:pathLst>
                <a:path w="164" h="175">
                  <a:moveTo>
                    <a:pt x="31" y="0"/>
                  </a:moveTo>
                  <a:cubicBezTo>
                    <a:pt x="9" y="49"/>
                    <a:pt x="1" y="119"/>
                    <a:pt x="0" y="175"/>
                  </a:cubicBezTo>
                  <a:cubicBezTo>
                    <a:pt x="133" y="175"/>
                    <a:pt x="133" y="175"/>
                    <a:pt x="133" y="175"/>
                  </a:cubicBezTo>
                  <a:cubicBezTo>
                    <a:pt x="134" y="119"/>
                    <a:pt x="142" y="49"/>
                    <a:pt x="164" y="0"/>
                  </a:cubicBezTo>
                  <a:lnTo>
                    <a:pt x="31"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7" name="Freeform 94"/>
            <p:cNvSpPr>
              <a:spLocks/>
            </p:cNvSpPr>
            <p:nvPr/>
          </p:nvSpPr>
          <p:spPr bwMode="gray">
            <a:xfrm>
              <a:off x="10209512" y="5086670"/>
              <a:ext cx="185738" cy="239712"/>
            </a:xfrm>
            <a:custGeom>
              <a:avLst/>
              <a:gdLst>
                <a:gd name="T0" fmla="*/ 31 w 134"/>
                <a:gd name="T1" fmla="*/ 0 h 175"/>
                <a:gd name="T2" fmla="*/ 0 w 134"/>
                <a:gd name="T3" fmla="*/ 175 h 175"/>
                <a:gd name="T4" fmla="*/ 133 w 134"/>
                <a:gd name="T5" fmla="*/ 175 h 175"/>
                <a:gd name="T6" fmla="*/ 31 w 134"/>
                <a:gd name="T7" fmla="*/ 0 h 175"/>
              </a:gdLst>
              <a:ahLst/>
              <a:cxnLst>
                <a:cxn ang="0">
                  <a:pos x="T0" y="T1"/>
                </a:cxn>
                <a:cxn ang="0">
                  <a:pos x="T2" y="T3"/>
                </a:cxn>
                <a:cxn ang="0">
                  <a:pos x="T4" y="T5"/>
                </a:cxn>
                <a:cxn ang="0">
                  <a:pos x="T6" y="T7"/>
                </a:cxn>
              </a:cxnLst>
              <a:rect l="0" t="0" r="r" b="b"/>
              <a:pathLst>
                <a:path w="134" h="175">
                  <a:moveTo>
                    <a:pt x="31" y="0"/>
                  </a:moveTo>
                  <a:cubicBezTo>
                    <a:pt x="9" y="49"/>
                    <a:pt x="1" y="119"/>
                    <a:pt x="0" y="175"/>
                  </a:cubicBezTo>
                  <a:cubicBezTo>
                    <a:pt x="133" y="175"/>
                    <a:pt x="133" y="175"/>
                    <a:pt x="133" y="175"/>
                  </a:cubicBezTo>
                  <a:cubicBezTo>
                    <a:pt x="134" y="119"/>
                    <a:pt x="31" y="0"/>
                    <a:pt x="31" y="0"/>
                  </a:cubicBez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8" name="Freeform 95"/>
            <p:cNvSpPr>
              <a:spLocks noEditPoints="1"/>
            </p:cNvSpPr>
            <p:nvPr/>
          </p:nvSpPr>
          <p:spPr bwMode="gray">
            <a:xfrm>
              <a:off x="9257012" y="4496120"/>
              <a:ext cx="280988" cy="279400"/>
            </a:xfrm>
            <a:custGeom>
              <a:avLst/>
              <a:gdLst>
                <a:gd name="T0" fmla="*/ 203 w 203"/>
                <a:gd name="T1" fmla="*/ 93 h 203"/>
                <a:gd name="T2" fmla="*/ 187 w 203"/>
                <a:gd name="T3" fmla="*/ 77 h 203"/>
                <a:gd name="T4" fmla="*/ 192 w 203"/>
                <a:gd name="T5" fmla="*/ 54 h 203"/>
                <a:gd name="T6" fmla="*/ 170 w 203"/>
                <a:gd name="T7" fmla="*/ 46 h 203"/>
                <a:gd name="T8" fmla="*/ 167 w 203"/>
                <a:gd name="T9" fmla="*/ 23 h 203"/>
                <a:gd name="T10" fmla="*/ 144 w 203"/>
                <a:gd name="T11" fmla="*/ 25 h 203"/>
                <a:gd name="T12" fmla="*/ 132 w 203"/>
                <a:gd name="T13" fmla="*/ 4 h 203"/>
                <a:gd name="T14" fmla="*/ 111 w 203"/>
                <a:gd name="T15" fmla="*/ 15 h 203"/>
                <a:gd name="T16" fmla="*/ 92 w 203"/>
                <a:gd name="T17" fmla="*/ 0 h 203"/>
                <a:gd name="T18" fmla="*/ 77 w 203"/>
                <a:gd name="T19" fmla="*/ 18 h 203"/>
                <a:gd name="T20" fmla="*/ 54 w 203"/>
                <a:gd name="T21" fmla="*/ 11 h 203"/>
                <a:gd name="T22" fmla="*/ 47 w 203"/>
                <a:gd name="T23" fmla="*/ 33 h 203"/>
                <a:gd name="T24" fmla="*/ 23 w 203"/>
                <a:gd name="T25" fmla="*/ 36 h 203"/>
                <a:gd name="T26" fmla="*/ 24 w 203"/>
                <a:gd name="T27" fmla="*/ 59 h 203"/>
                <a:gd name="T28" fmla="*/ 4 w 203"/>
                <a:gd name="T29" fmla="*/ 71 h 203"/>
                <a:gd name="T30" fmla="*/ 14 w 203"/>
                <a:gd name="T31" fmla="*/ 93 h 203"/>
                <a:gd name="T32" fmla="*/ 0 w 203"/>
                <a:gd name="T33" fmla="*/ 112 h 203"/>
                <a:gd name="T34" fmla="*/ 16 w 203"/>
                <a:gd name="T35" fmla="*/ 127 h 203"/>
                <a:gd name="T36" fmla="*/ 11 w 203"/>
                <a:gd name="T37" fmla="*/ 149 h 203"/>
                <a:gd name="T38" fmla="*/ 32 w 203"/>
                <a:gd name="T39" fmla="*/ 158 h 203"/>
                <a:gd name="T40" fmla="*/ 36 w 203"/>
                <a:gd name="T41" fmla="*/ 180 h 203"/>
                <a:gd name="T42" fmla="*/ 59 w 203"/>
                <a:gd name="T43" fmla="*/ 180 h 203"/>
                <a:gd name="T44" fmla="*/ 71 w 203"/>
                <a:gd name="T45" fmla="*/ 199 h 203"/>
                <a:gd name="T46" fmla="*/ 92 w 203"/>
                <a:gd name="T47" fmla="*/ 191 h 203"/>
                <a:gd name="T48" fmla="*/ 111 w 203"/>
                <a:gd name="T49" fmla="*/ 203 h 203"/>
                <a:gd name="T50" fmla="*/ 127 w 203"/>
                <a:gd name="T51" fmla="*/ 188 h 203"/>
                <a:gd name="T52" fmla="*/ 149 w 203"/>
                <a:gd name="T53" fmla="*/ 192 h 203"/>
                <a:gd name="T54" fmla="*/ 158 w 203"/>
                <a:gd name="T55" fmla="*/ 171 h 203"/>
                <a:gd name="T56" fmla="*/ 180 w 203"/>
                <a:gd name="T57" fmla="*/ 167 h 203"/>
                <a:gd name="T58" fmla="*/ 180 w 203"/>
                <a:gd name="T59" fmla="*/ 144 h 203"/>
                <a:gd name="T60" fmla="*/ 199 w 203"/>
                <a:gd name="T61" fmla="*/ 132 h 203"/>
                <a:gd name="T62" fmla="*/ 190 w 203"/>
                <a:gd name="T63" fmla="*/ 112 h 203"/>
                <a:gd name="T64" fmla="*/ 57 w 203"/>
                <a:gd name="T65" fmla="*/ 58 h 203"/>
                <a:gd name="T66" fmla="*/ 93 w 203"/>
                <a:gd name="T67" fmla="*/ 73 h 203"/>
                <a:gd name="T68" fmla="*/ 39 w 203"/>
                <a:gd name="T69" fmla="*/ 95 h 203"/>
                <a:gd name="T70" fmla="*/ 93 w 203"/>
                <a:gd name="T71" fmla="*/ 166 h 203"/>
                <a:gd name="T72" fmla="*/ 39 w 203"/>
                <a:gd name="T73" fmla="*/ 111 h 203"/>
                <a:gd name="T74" fmla="*/ 93 w 203"/>
                <a:gd name="T75" fmla="*/ 133 h 203"/>
                <a:gd name="T76" fmla="*/ 89 w 203"/>
                <a:gd name="T77" fmla="*/ 102 h 203"/>
                <a:gd name="T78" fmla="*/ 114 w 203"/>
                <a:gd name="T79" fmla="*/ 102 h 203"/>
                <a:gd name="T80" fmla="*/ 89 w 203"/>
                <a:gd name="T81" fmla="*/ 102 h 203"/>
                <a:gd name="T82" fmla="*/ 110 w 203"/>
                <a:gd name="T83" fmla="*/ 166 h 203"/>
                <a:gd name="T84" fmla="*/ 124 w 203"/>
                <a:gd name="T85" fmla="*/ 125 h 203"/>
                <a:gd name="T86" fmla="*/ 165 w 203"/>
                <a:gd name="T87" fmla="*/ 111 h 203"/>
                <a:gd name="T88" fmla="*/ 132 w 203"/>
                <a:gd name="T89" fmla="*/ 95 h 203"/>
                <a:gd name="T90" fmla="*/ 110 w 203"/>
                <a:gd name="T91" fmla="*/ 40 h 203"/>
                <a:gd name="T92" fmla="*/ 165 w 203"/>
                <a:gd name="T93" fmla="*/ 9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3" h="203">
                  <a:moveTo>
                    <a:pt x="203" y="112"/>
                  </a:moveTo>
                  <a:cubicBezTo>
                    <a:pt x="203" y="93"/>
                    <a:pt x="203" y="93"/>
                    <a:pt x="203" y="93"/>
                  </a:cubicBezTo>
                  <a:cubicBezTo>
                    <a:pt x="190" y="93"/>
                    <a:pt x="190" y="93"/>
                    <a:pt x="190" y="93"/>
                  </a:cubicBezTo>
                  <a:cubicBezTo>
                    <a:pt x="189" y="88"/>
                    <a:pt x="188" y="82"/>
                    <a:pt x="187" y="77"/>
                  </a:cubicBezTo>
                  <a:cubicBezTo>
                    <a:pt x="199" y="72"/>
                    <a:pt x="199" y="72"/>
                    <a:pt x="199" y="72"/>
                  </a:cubicBezTo>
                  <a:cubicBezTo>
                    <a:pt x="192" y="54"/>
                    <a:pt x="192" y="54"/>
                    <a:pt x="192" y="54"/>
                  </a:cubicBezTo>
                  <a:cubicBezTo>
                    <a:pt x="179" y="60"/>
                    <a:pt x="179" y="60"/>
                    <a:pt x="179" y="60"/>
                  </a:cubicBezTo>
                  <a:cubicBezTo>
                    <a:pt x="177" y="55"/>
                    <a:pt x="174" y="51"/>
                    <a:pt x="170" y="46"/>
                  </a:cubicBezTo>
                  <a:cubicBezTo>
                    <a:pt x="180" y="36"/>
                    <a:pt x="180" y="36"/>
                    <a:pt x="180" y="36"/>
                  </a:cubicBezTo>
                  <a:cubicBezTo>
                    <a:pt x="167" y="23"/>
                    <a:pt x="167" y="23"/>
                    <a:pt x="167" y="23"/>
                  </a:cubicBezTo>
                  <a:cubicBezTo>
                    <a:pt x="157" y="33"/>
                    <a:pt x="157" y="33"/>
                    <a:pt x="157" y="33"/>
                  </a:cubicBezTo>
                  <a:cubicBezTo>
                    <a:pt x="153" y="30"/>
                    <a:pt x="148" y="27"/>
                    <a:pt x="144" y="25"/>
                  </a:cubicBezTo>
                  <a:cubicBezTo>
                    <a:pt x="149" y="11"/>
                    <a:pt x="149" y="11"/>
                    <a:pt x="149" y="11"/>
                  </a:cubicBezTo>
                  <a:cubicBezTo>
                    <a:pt x="132" y="4"/>
                    <a:pt x="132" y="4"/>
                    <a:pt x="132" y="4"/>
                  </a:cubicBezTo>
                  <a:cubicBezTo>
                    <a:pt x="127" y="18"/>
                    <a:pt x="127" y="18"/>
                    <a:pt x="127" y="18"/>
                  </a:cubicBezTo>
                  <a:cubicBezTo>
                    <a:pt x="122" y="16"/>
                    <a:pt x="116" y="15"/>
                    <a:pt x="111" y="15"/>
                  </a:cubicBezTo>
                  <a:cubicBezTo>
                    <a:pt x="111" y="0"/>
                    <a:pt x="111" y="0"/>
                    <a:pt x="111" y="0"/>
                  </a:cubicBezTo>
                  <a:cubicBezTo>
                    <a:pt x="92" y="0"/>
                    <a:pt x="92" y="0"/>
                    <a:pt x="92" y="0"/>
                  </a:cubicBezTo>
                  <a:cubicBezTo>
                    <a:pt x="92" y="15"/>
                    <a:pt x="92" y="15"/>
                    <a:pt x="92" y="15"/>
                  </a:cubicBezTo>
                  <a:cubicBezTo>
                    <a:pt x="87" y="15"/>
                    <a:pt x="82" y="16"/>
                    <a:pt x="77" y="18"/>
                  </a:cubicBezTo>
                  <a:cubicBezTo>
                    <a:pt x="72" y="4"/>
                    <a:pt x="72" y="4"/>
                    <a:pt x="72" y="4"/>
                  </a:cubicBezTo>
                  <a:cubicBezTo>
                    <a:pt x="54" y="11"/>
                    <a:pt x="54" y="11"/>
                    <a:pt x="54" y="11"/>
                  </a:cubicBezTo>
                  <a:cubicBezTo>
                    <a:pt x="60" y="25"/>
                    <a:pt x="60" y="25"/>
                    <a:pt x="60" y="25"/>
                  </a:cubicBezTo>
                  <a:cubicBezTo>
                    <a:pt x="55" y="27"/>
                    <a:pt x="51" y="30"/>
                    <a:pt x="47" y="33"/>
                  </a:cubicBezTo>
                  <a:cubicBezTo>
                    <a:pt x="36" y="23"/>
                    <a:pt x="36" y="23"/>
                    <a:pt x="36" y="23"/>
                  </a:cubicBezTo>
                  <a:cubicBezTo>
                    <a:pt x="23" y="36"/>
                    <a:pt x="23" y="36"/>
                    <a:pt x="23" y="36"/>
                  </a:cubicBezTo>
                  <a:cubicBezTo>
                    <a:pt x="33" y="46"/>
                    <a:pt x="33" y="46"/>
                    <a:pt x="33" y="46"/>
                  </a:cubicBezTo>
                  <a:cubicBezTo>
                    <a:pt x="30" y="51"/>
                    <a:pt x="27" y="55"/>
                    <a:pt x="24" y="59"/>
                  </a:cubicBezTo>
                  <a:cubicBezTo>
                    <a:pt x="11" y="54"/>
                    <a:pt x="11" y="54"/>
                    <a:pt x="11" y="54"/>
                  </a:cubicBezTo>
                  <a:cubicBezTo>
                    <a:pt x="4" y="71"/>
                    <a:pt x="4" y="71"/>
                    <a:pt x="4" y="71"/>
                  </a:cubicBezTo>
                  <a:cubicBezTo>
                    <a:pt x="17" y="77"/>
                    <a:pt x="17" y="77"/>
                    <a:pt x="17" y="77"/>
                  </a:cubicBezTo>
                  <a:cubicBezTo>
                    <a:pt x="15" y="82"/>
                    <a:pt x="14" y="88"/>
                    <a:pt x="14" y="93"/>
                  </a:cubicBezTo>
                  <a:cubicBezTo>
                    <a:pt x="0" y="93"/>
                    <a:pt x="0" y="93"/>
                    <a:pt x="0" y="93"/>
                  </a:cubicBezTo>
                  <a:cubicBezTo>
                    <a:pt x="0" y="112"/>
                    <a:pt x="0" y="112"/>
                    <a:pt x="0" y="112"/>
                  </a:cubicBezTo>
                  <a:cubicBezTo>
                    <a:pt x="14" y="112"/>
                    <a:pt x="14" y="112"/>
                    <a:pt x="14" y="112"/>
                  </a:cubicBezTo>
                  <a:cubicBezTo>
                    <a:pt x="14" y="117"/>
                    <a:pt x="15" y="122"/>
                    <a:pt x="16" y="127"/>
                  </a:cubicBezTo>
                  <a:cubicBezTo>
                    <a:pt x="4" y="132"/>
                    <a:pt x="4" y="132"/>
                    <a:pt x="4" y="132"/>
                  </a:cubicBezTo>
                  <a:cubicBezTo>
                    <a:pt x="11" y="149"/>
                    <a:pt x="11" y="149"/>
                    <a:pt x="11" y="149"/>
                  </a:cubicBezTo>
                  <a:cubicBezTo>
                    <a:pt x="23" y="144"/>
                    <a:pt x="23" y="144"/>
                    <a:pt x="23" y="144"/>
                  </a:cubicBezTo>
                  <a:cubicBezTo>
                    <a:pt x="26" y="149"/>
                    <a:pt x="29" y="154"/>
                    <a:pt x="32" y="158"/>
                  </a:cubicBezTo>
                  <a:cubicBezTo>
                    <a:pt x="23" y="167"/>
                    <a:pt x="23" y="167"/>
                    <a:pt x="23" y="167"/>
                  </a:cubicBezTo>
                  <a:cubicBezTo>
                    <a:pt x="36" y="180"/>
                    <a:pt x="36" y="180"/>
                    <a:pt x="36" y="180"/>
                  </a:cubicBezTo>
                  <a:cubicBezTo>
                    <a:pt x="45" y="171"/>
                    <a:pt x="45" y="171"/>
                    <a:pt x="45" y="171"/>
                  </a:cubicBezTo>
                  <a:cubicBezTo>
                    <a:pt x="50" y="175"/>
                    <a:pt x="54" y="178"/>
                    <a:pt x="59" y="180"/>
                  </a:cubicBezTo>
                  <a:cubicBezTo>
                    <a:pt x="54" y="192"/>
                    <a:pt x="54" y="192"/>
                    <a:pt x="54" y="192"/>
                  </a:cubicBezTo>
                  <a:cubicBezTo>
                    <a:pt x="71" y="199"/>
                    <a:pt x="71" y="199"/>
                    <a:pt x="71" y="199"/>
                  </a:cubicBezTo>
                  <a:cubicBezTo>
                    <a:pt x="76" y="188"/>
                    <a:pt x="76" y="188"/>
                    <a:pt x="76" y="188"/>
                  </a:cubicBezTo>
                  <a:cubicBezTo>
                    <a:pt x="81" y="189"/>
                    <a:pt x="87" y="190"/>
                    <a:pt x="92" y="191"/>
                  </a:cubicBezTo>
                  <a:cubicBezTo>
                    <a:pt x="92" y="203"/>
                    <a:pt x="92" y="203"/>
                    <a:pt x="92" y="203"/>
                  </a:cubicBezTo>
                  <a:cubicBezTo>
                    <a:pt x="111" y="203"/>
                    <a:pt x="111" y="203"/>
                    <a:pt x="111" y="203"/>
                  </a:cubicBezTo>
                  <a:cubicBezTo>
                    <a:pt x="111" y="191"/>
                    <a:pt x="111" y="191"/>
                    <a:pt x="111" y="191"/>
                  </a:cubicBezTo>
                  <a:cubicBezTo>
                    <a:pt x="117" y="190"/>
                    <a:pt x="122" y="189"/>
                    <a:pt x="127" y="188"/>
                  </a:cubicBezTo>
                  <a:cubicBezTo>
                    <a:pt x="132" y="199"/>
                    <a:pt x="132" y="199"/>
                    <a:pt x="132" y="199"/>
                  </a:cubicBezTo>
                  <a:cubicBezTo>
                    <a:pt x="149" y="192"/>
                    <a:pt x="149" y="192"/>
                    <a:pt x="149" y="192"/>
                  </a:cubicBezTo>
                  <a:cubicBezTo>
                    <a:pt x="144" y="181"/>
                    <a:pt x="144" y="181"/>
                    <a:pt x="144" y="181"/>
                  </a:cubicBezTo>
                  <a:cubicBezTo>
                    <a:pt x="149" y="178"/>
                    <a:pt x="154" y="175"/>
                    <a:pt x="158" y="171"/>
                  </a:cubicBezTo>
                  <a:cubicBezTo>
                    <a:pt x="167" y="180"/>
                    <a:pt x="167" y="180"/>
                    <a:pt x="167" y="180"/>
                  </a:cubicBezTo>
                  <a:cubicBezTo>
                    <a:pt x="180" y="167"/>
                    <a:pt x="180" y="167"/>
                    <a:pt x="180" y="167"/>
                  </a:cubicBezTo>
                  <a:cubicBezTo>
                    <a:pt x="171" y="158"/>
                    <a:pt x="171" y="158"/>
                    <a:pt x="171" y="158"/>
                  </a:cubicBezTo>
                  <a:cubicBezTo>
                    <a:pt x="175" y="154"/>
                    <a:pt x="178" y="149"/>
                    <a:pt x="180" y="144"/>
                  </a:cubicBezTo>
                  <a:cubicBezTo>
                    <a:pt x="192" y="149"/>
                    <a:pt x="192" y="149"/>
                    <a:pt x="192" y="149"/>
                  </a:cubicBezTo>
                  <a:cubicBezTo>
                    <a:pt x="199" y="132"/>
                    <a:pt x="199" y="132"/>
                    <a:pt x="199" y="132"/>
                  </a:cubicBezTo>
                  <a:cubicBezTo>
                    <a:pt x="187" y="127"/>
                    <a:pt x="187" y="127"/>
                    <a:pt x="187" y="127"/>
                  </a:cubicBezTo>
                  <a:cubicBezTo>
                    <a:pt x="188" y="122"/>
                    <a:pt x="189" y="117"/>
                    <a:pt x="190" y="112"/>
                  </a:cubicBezTo>
                  <a:lnTo>
                    <a:pt x="203" y="112"/>
                  </a:lnTo>
                  <a:close/>
                  <a:moveTo>
                    <a:pt x="57" y="58"/>
                  </a:moveTo>
                  <a:cubicBezTo>
                    <a:pt x="67" y="48"/>
                    <a:pt x="80" y="41"/>
                    <a:pt x="93" y="40"/>
                  </a:cubicBezTo>
                  <a:cubicBezTo>
                    <a:pt x="93" y="73"/>
                    <a:pt x="93" y="73"/>
                    <a:pt x="93" y="73"/>
                  </a:cubicBezTo>
                  <a:cubicBezTo>
                    <a:pt x="83" y="76"/>
                    <a:pt x="75" y="84"/>
                    <a:pt x="72" y="95"/>
                  </a:cubicBezTo>
                  <a:cubicBezTo>
                    <a:pt x="39" y="95"/>
                    <a:pt x="39" y="95"/>
                    <a:pt x="39" y="95"/>
                  </a:cubicBezTo>
                  <a:cubicBezTo>
                    <a:pt x="40" y="81"/>
                    <a:pt x="47" y="68"/>
                    <a:pt x="57" y="58"/>
                  </a:cubicBezTo>
                  <a:close/>
                  <a:moveTo>
                    <a:pt x="93" y="166"/>
                  </a:moveTo>
                  <a:cubicBezTo>
                    <a:pt x="80" y="164"/>
                    <a:pt x="67" y="158"/>
                    <a:pt x="57" y="148"/>
                  </a:cubicBezTo>
                  <a:cubicBezTo>
                    <a:pt x="47" y="138"/>
                    <a:pt x="40" y="125"/>
                    <a:pt x="39" y="111"/>
                  </a:cubicBezTo>
                  <a:cubicBezTo>
                    <a:pt x="72" y="111"/>
                    <a:pt x="72" y="111"/>
                    <a:pt x="72" y="111"/>
                  </a:cubicBezTo>
                  <a:cubicBezTo>
                    <a:pt x="75" y="122"/>
                    <a:pt x="83" y="130"/>
                    <a:pt x="93" y="133"/>
                  </a:cubicBezTo>
                  <a:lnTo>
                    <a:pt x="93" y="166"/>
                  </a:lnTo>
                  <a:close/>
                  <a:moveTo>
                    <a:pt x="89" y="102"/>
                  </a:moveTo>
                  <a:cubicBezTo>
                    <a:pt x="89" y="95"/>
                    <a:pt x="95" y="89"/>
                    <a:pt x="102" y="89"/>
                  </a:cubicBezTo>
                  <a:cubicBezTo>
                    <a:pt x="109" y="89"/>
                    <a:pt x="114" y="95"/>
                    <a:pt x="114" y="102"/>
                  </a:cubicBezTo>
                  <a:cubicBezTo>
                    <a:pt x="114" y="109"/>
                    <a:pt x="109" y="114"/>
                    <a:pt x="102" y="114"/>
                  </a:cubicBezTo>
                  <a:cubicBezTo>
                    <a:pt x="95" y="114"/>
                    <a:pt x="89" y="109"/>
                    <a:pt x="89" y="102"/>
                  </a:cubicBezTo>
                  <a:close/>
                  <a:moveTo>
                    <a:pt x="147" y="148"/>
                  </a:moveTo>
                  <a:cubicBezTo>
                    <a:pt x="137" y="158"/>
                    <a:pt x="124" y="164"/>
                    <a:pt x="110" y="166"/>
                  </a:cubicBezTo>
                  <a:cubicBezTo>
                    <a:pt x="110" y="133"/>
                    <a:pt x="110" y="133"/>
                    <a:pt x="110" y="133"/>
                  </a:cubicBezTo>
                  <a:cubicBezTo>
                    <a:pt x="115" y="131"/>
                    <a:pt x="120" y="129"/>
                    <a:pt x="124" y="125"/>
                  </a:cubicBezTo>
                  <a:cubicBezTo>
                    <a:pt x="128" y="121"/>
                    <a:pt x="130" y="116"/>
                    <a:pt x="132" y="111"/>
                  </a:cubicBezTo>
                  <a:cubicBezTo>
                    <a:pt x="165" y="111"/>
                    <a:pt x="165" y="111"/>
                    <a:pt x="165" y="111"/>
                  </a:cubicBezTo>
                  <a:cubicBezTo>
                    <a:pt x="163" y="125"/>
                    <a:pt x="157" y="138"/>
                    <a:pt x="147" y="148"/>
                  </a:cubicBezTo>
                  <a:close/>
                  <a:moveTo>
                    <a:pt x="132" y="95"/>
                  </a:moveTo>
                  <a:cubicBezTo>
                    <a:pt x="129" y="84"/>
                    <a:pt x="121" y="76"/>
                    <a:pt x="110" y="73"/>
                  </a:cubicBezTo>
                  <a:cubicBezTo>
                    <a:pt x="110" y="40"/>
                    <a:pt x="110" y="40"/>
                    <a:pt x="110" y="40"/>
                  </a:cubicBezTo>
                  <a:cubicBezTo>
                    <a:pt x="124" y="41"/>
                    <a:pt x="137" y="48"/>
                    <a:pt x="147" y="58"/>
                  </a:cubicBezTo>
                  <a:cubicBezTo>
                    <a:pt x="157" y="68"/>
                    <a:pt x="163" y="81"/>
                    <a:pt x="165" y="95"/>
                  </a:cubicBezTo>
                  <a:lnTo>
                    <a:pt x="132" y="95"/>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9" name="Freeform 96"/>
            <p:cNvSpPr>
              <a:spLocks noEditPoints="1"/>
            </p:cNvSpPr>
            <p:nvPr/>
          </p:nvSpPr>
          <p:spPr bwMode="gray">
            <a:xfrm>
              <a:off x="9109375" y="4723133"/>
              <a:ext cx="254000" cy="254000"/>
            </a:xfrm>
            <a:custGeom>
              <a:avLst/>
              <a:gdLst>
                <a:gd name="T0" fmla="*/ 184 w 184"/>
                <a:gd name="T1" fmla="*/ 112 h 185"/>
                <a:gd name="T2" fmla="*/ 161 w 184"/>
                <a:gd name="T3" fmla="*/ 89 h 185"/>
                <a:gd name="T4" fmla="*/ 181 w 184"/>
                <a:gd name="T5" fmla="*/ 63 h 185"/>
                <a:gd name="T6" fmla="*/ 150 w 184"/>
                <a:gd name="T7" fmla="*/ 55 h 185"/>
                <a:gd name="T8" fmla="*/ 155 w 184"/>
                <a:gd name="T9" fmla="*/ 22 h 185"/>
                <a:gd name="T10" fmla="*/ 123 w 184"/>
                <a:gd name="T11" fmla="*/ 31 h 185"/>
                <a:gd name="T12" fmla="*/ 111 w 184"/>
                <a:gd name="T13" fmla="*/ 0 h 185"/>
                <a:gd name="T14" fmla="*/ 88 w 184"/>
                <a:gd name="T15" fmla="*/ 23 h 185"/>
                <a:gd name="T16" fmla="*/ 63 w 184"/>
                <a:gd name="T17" fmla="*/ 3 h 185"/>
                <a:gd name="T18" fmla="*/ 54 w 184"/>
                <a:gd name="T19" fmla="*/ 34 h 185"/>
                <a:gd name="T20" fmla="*/ 22 w 184"/>
                <a:gd name="T21" fmla="*/ 29 h 185"/>
                <a:gd name="T22" fmla="*/ 30 w 184"/>
                <a:gd name="T23" fmla="*/ 61 h 185"/>
                <a:gd name="T24" fmla="*/ 0 w 184"/>
                <a:gd name="T25" fmla="*/ 73 h 185"/>
                <a:gd name="T26" fmla="*/ 23 w 184"/>
                <a:gd name="T27" fmla="*/ 96 h 185"/>
                <a:gd name="T28" fmla="*/ 2 w 184"/>
                <a:gd name="T29" fmla="*/ 121 h 185"/>
                <a:gd name="T30" fmla="*/ 34 w 184"/>
                <a:gd name="T31" fmla="*/ 130 h 185"/>
                <a:gd name="T32" fmla="*/ 29 w 184"/>
                <a:gd name="T33" fmla="*/ 162 h 185"/>
                <a:gd name="T34" fmla="*/ 60 w 184"/>
                <a:gd name="T35" fmla="*/ 154 h 185"/>
                <a:gd name="T36" fmla="*/ 72 w 184"/>
                <a:gd name="T37" fmla="*/ 185 h 185"/>
                <a:gd name="T38" fmla="*/ 95 w 184"/>
                <a:gd name="T39" fmla="*/ 161 h 185"/>
                <a:gd name="T40" fmla="*/ 121 w 184"/>
                <a:gd name="T41" fmla="*/ 182 h 185"/>
                <a:gd name="T42" fmla="*/ 129 w 184"/>
                <a:gd name="T43" fmla="*/ 150 h 185"/>
                <a:gd name="T44" fmla="*/ 162 w 184"/>
                <a:gd name="T45" fmla="*/ 156 h 185"/>
                <a:gd name="T46" fmla="*/ 153 w 184"/>
                <a:gd name="T47" fmla="*/ 124 h 185"/>
                <a:gd name="T48" fmla="*/ 184 w 184"/>
                <a:gd name="T49" fmla="*/ 112 h 185"/>
                <a:gd name="T50" fmla="*/ 92 w 184"/>
                <a:gd name="T51" fmla="*/ 115 h 185"/>
                <a:gd name="T52" fmla="*/ 69 w 184"/>
                <a:gd name="T53" fmla="*/ 92 h 185"/>
                <a:gd name="T54" fmla="*/ 92 w 184"/>
                <a:gd name="T55" fmla="*/ 70 h 185"/>
                <a:gd name="T56" fmla="*/ 114 w 184"/>
                <a:gd name="T57" fmla="*/ 92 h 185"/>
                <a:gd name="T58" fmla="*/ 92 w 184"/>
                <a:gd name="T59" fmla="*/ 1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4" h="185">
                  <a:moveTo>
                    <a:pt x="184" y="112"/>
                  </a:moveTo>
                  <a:cubicBezTo>
                    <a:pt x="161" y="89"/>
                    <a:pt x="161" y="89"/>
                    <a:pt x="161" y="89"/>
                  </a:cubicBezTo>
                  <a:cubicBezTo>
                    <a:pt x="181" y="63"/>
                    <a:pt x="181" y="63"/>
                    <a:pt x="181" y="63"/>
                  </a:cubicBezTo>
                  <a:cubicBezTo>
                    <a:pt x="150" y="55"/>
                    <a:pt x="150" y="55"/>
                    <a:pt x="150" y="55"/>
                  </a:cubicBezTo>
                  <a:cubicBezTo>
                    <a:pt x="155" y="22"/>
                    <a:pt x="155" y="22"/>
                    <a:pt x="155" y="22"/>
                  </a:cubicBezTo>
                  <a:cubicBezTo>
                    <a:pt x="123" y="31"/>
                    <a:pt x="123" y="31"/>
                    <a:pt x="123" y="31"/>
                  </a:cubicBezTo>
                  <a:cubicBezTo>
                    <a:pt x="111" y="0"/>
                    <a:pt x="111" y="0"/>
                    <a:pt x="111" y="0"/>
                  </a:cubicBezTo>
                  <a:cubicBezTo>
                    <a:pt x="88" y="23"/>
                    <a:pt x="88" y="23"/>
                    <a:pt x="88" y="23"/>
                  </a:cubicBezTo>
                  <a:cubicBezTo>
                    <a:pt x="63" y="3"/>
                    <a:pt x="63" y="3"/>
                    <a:pt x="63" y="3"/>
                  </a:cubicBezTo>
                  <a:cubicBezTo>
                    <a:pt x="54" y="34"/>
                    <a:pt x="54" y="34"/>
                    <a:pt x="54" y="34"/>
                  </a:cubicBezTo>
                  <a:cubicBezTo>
                    <a:pt x="22" y="29"/>
                    <a:pt x="22" y="29"/>
                    <a:pt x="22" y="29"/>
                  </a:cubicBezTo>
                  <a:cubicBezTo>
                    <a:pt x="30" y="61"/>
                    <a:pt x="30" y="61"/>
                    <a:pt x="30" y="61"/>
                  </a:cubicBezTo>
                  <a:cubicBezTo>
                    <a:pt x="0" y="73"/>
                    <a:pt x="0" y="73"/>
                    <a:pt x="0" y="73"/>
                  </a:cubicBezTo>
                  <a:cubicBezTo>
                    <a:pt x="23" y="96"/>
                    <a:pt x="23" y="96"/>
                    <a:pt x="23" y="96"/>
                  </a:cubicBezTo>
                  <a:cubicBezTo>
                    <a:pt x="2" y="121"/>
                    <a:pt x="2" y="121"/>
                    <a:pt x="2" y="121"/>
                  </a:cubicBezTo>
                  <a:cubicBezTo>
                    <a:pt x="34" y="130"/>
                    <a:pt x="34" y="130"/>
                    <a:pt x="34" y="130"/>
                  </a:cubicBezTo>
                  <a:cubicBezTo>
                    <a:pt x="29" y="162"/>
                    <a:pt x="29" y="162"/>
                    <a:pt x="29" y="162"/>
                  </a:cubicBezTo>
                  <a:cubicBezTo>
                    <a:pt x="60" y="154"/>
                    <a:pt x="60" y="154"/>
                    <a:pt x="60" y="154"/>
                  </a:cubicBezTo>
                  <a:cubicBezTo>
                    <a:pt x="72" y="185"/>
                    <a:pt x="72" y="185"/>
                    <a:pt x="72" y="185"/>
                  </a:cubicBezTo>
                  <a:cubicBezTo>
                    <a:pt x="95" y="161"/>
                    <a:pt x="95" y="161"/>
                    <a:pt x="95" y="161"/>
                  </a:cubicBezTo>
                  <a:cubicBezTo>
                    <a:pt x="121" y="182"/>
                    <a:pt x="121" y="182"/>
                    <a:pt x="121" y="182"/>
                  </a:cubicBezTo>
                  <a:cubicBezTo>
                    <a:pt x="129" y="150"/>
                    <a:pt x="129" y="150"/>
                    <a:pt x="129" y="150"/>
                  </a:cubicBezTo>
                  <a:cubicBezTo>
                    <a:pt x="162" y="156"/>
                    <a:pt x="162" y="156"/>
                    <a:pt x="162" y="156"/>
                  </a:cubicBezTo>
                  <a:cubicBezTo>
                    <a:pt x="153" y="124"/>
                    <a:pt x="153" y="124"/>
                    <a:pt x="153" y="124"/>
                  </a:cubicBezTo>
                  <a:lnTo>
                    <a:pt x="184" y="112"/>
                  </a:lnTo>
                  <a:close/>
                  <a:moveTo>
                    <a:pt x="92" y="115"/>
                  </a:moveTo>
                  <a:cubicBezTo>
                    <a:pt x="79" y="115"/>
                    <a:pt x="69" y="105"/>
                    <a:pt x="69" y="92"/>
                  </a:cubicBezTo>
                  <a:cubicBezTo>
                    <a:pt x="69" y="80"/>
                    <a:pt x="79" y="70"/>
                    <a:pt x="92" y="70"/>
                  </a:cubicBezTo>
                  <a:cubicBezTo>
                    <a:pt x="104" y="70"/>
                    <a:pt x="114" y="80"/>
                    <a:pt x="114" y="92"/>
                  </a:cubicBezTo>
                  <a:cubicBezTo>
                    <a:pt x="114" y="105"/>
                    <a:pt x="104" y="115"/>
                    <a:pt x="92"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0" name="Freeform 97"/>
            <p:cNvSpPr>
              <a:spLocks noEditPoints="1"/>
            </p:cNvSpPr>
            <p:nvPr/>
          </p:nvSpPr>
          <p:spPr bwMode="gray">
            <a:xfrm>
              <a:off x="9464975" y="4650108"/>
              <a:ext cx="358775" cy="355600"/>
            </a:xfrm>
            <a:custGeom>
              <a:avLst/>
              <a:gdLst>
                <a:gd name="T0" fmla="*/ 247 w 259"/>
                <a:gd name="T1" fmla="*/ 139 h 259"/>
                <a:gd name="T2" fmla="*/ 228 w 259"/>
                <a:gd name="T3" fmla="*/ 133 h 259"/>
                <a:gd name="T4" fmla="*/ 224 w 259"/>
                <a:gd name="T5" fmla="*/ 103 h 259"/>
                <a:gd name="T6" fmla="*/ 241 w 259"/>
                <a:gd name="T7" fmla="*/ 94 h 259"/>
                <a:gd name="T8" fmla="*/ 247 w 259"/>
                <a:gd name="T9" fmla="*/ 73 h 259"/>
                <a:gd name="T10" fmla="*/ 239 w 259"/>
                <a:gd name="T11" fmla="*/ 59 h 259"/>
                <a:gd name="T12" fmla="*/ 219 w 259"/>
                <a:gd name="T13" fmla="*/ 53 h 259"/>
                <a:gd name="T14" fmla="*/ 202 w 259"/>
                <a:gd name="T15" fmla="*/ 63 h 259"/>
                <a:gd name="T16" fmla="*/ 178 w 259"/>
                <a:gd name="T17" fmla="*/ 44 h 259"/>
                <a:gd name="T18" fmla="*/ 183 w 259"/>
                <a:gd name="T19" fmla="*/ 25 h 259"/>
                <a:gd name="T20" fmla="*/ 173 w 259"/>
                <a:gd name="T21" fmla="*/ 7 h 259"/>
                <a:gd name="T22" fmla="*/ 157 w 259"/>
                <a:gd name="T23" fmla="*/ 2 h 259"/>
                <a:gd name="T24" fmla="*/ 138 w 259"/>
                <a:gd name="T25" fmla="*/ 12 h 259"/>
                <a:gd name="T26" fmla="*/ 133 w 259"/>
                <a:gd name="T27" fmla="*/ 31 h 259"/>
                <a:gd name="T28" fmla="*/ 103 w 259"/>
                <a:gd name="T29" fmla="*/ 35 h 259"/>
                <a:gd name="T30" fmla="*/ 93 w 259"/>
                <a:gd name="T31" fmla="*/ 18 h 259"/>
                <a:gd name="T32" fmla="*/ 73 w 259"/>
                <a:gd name="T33" fmla="*/ 12 h 259"/>
                <a:gd name="T34" fmla="*/ 59 w 259"/>
                <a:gd name="T35" fmla="*/ 20 h 259"/>
                <a:gd name="T36" fmla="*/ 53 w 259"/>
                <a:gd name="T37" fmla="*/ 40 h 259"/>
                <a:gd name="T38" fmla="*/ 63 w 259"/>
                <a:gd name="T39" fmla="*/ 58 h 259"/>
                <a:gd name="T40" fmla="*/ 44 w 259"/>
                <a:gd name="T41" fmla="*/ 81 h 259"/>
                <a:gd name="T42" fmla="*/ 25 w 259"/>
                <a:gd name="T43" fmla="*/ 76 h 259"/>
                <a:gd name="T44" fmla="*/ 7 w 259"/>
                <a:gd name="T45" fmla="*/ 86 h 259"/>
                <a:gd name="T46" fmla="*/ 2 w 259"/>
                <a:gd name="T47" fmla="*/ 103 h 259"/>
                <a:gd name="T48" fmla="*/ 12 w 259"/>
                <a:gd name="T49" fmla="*/ 121 h 259"/>
                <a:gd name="T50" fmla="*/ 31 w 259"/>
                <a:gd name="T51" fmla="*/ 126 h 259"/>
                <a:gd name="T52" fmla="*/ 35 w 259"/>
                <a:gd name="T53" fmla="*/ 156 h 259"/>
                <a:gd name="T54" fmla="*/ 18 w 259"/>
                <a:gd name="T55" fmla="*/ 166 h 259"/>
                <a:gd name="T56" fmla="*/ 12 w 259"/>
                <a:gd name="T57" fmla="*/ 186 h 259"/>
                <a:gd name="T58" fmla="*/ 20 w 259"/>
                <a:gd name="T59" fmla="*/ 201 h 259"/>
                <a:gd name="T60" fmla="*/ 40 w 259"/>
                <a:gd name="T61" fmla="*/ 206 h 259"/>
                <a:gd name="T62" fmla="*/ 58 w 259"/>
                <a:gd name="T63" fmla="*/ 197 h 259"/>
                <a:gd name="T64" fmla="*/ 81 w 259"/>
                <a:gd name="T65" fmla="*/ 215 h 259"/>
                <a:gd name="T66" fmla="*/ 76 w 259"/>
                <a:gd name="T67" fmla="*/ 234 h 259"/>
                <a:gd name="T68" fmla="*/ 86 w 259"/>
                <a:gd name="T69" fmla="*/ 253 h 259"/>
                <a:gd name="T70" fmla="*/ 102 w 259"/>
                <a:gd name="T71" fmla="*/ 257 h 259"/>
                <a:gd name="T72" fmla="*/ 121 w 259"/>
                <a:gd name="T73" fmla="*/ 247 h 259"/>
                <a:gd name="T74" fmla="*/ 126 w 259"/>
                <a:gd name="T75" fmla="*/ 228 h 259"/>
                <a:gd name="T76" fmla="*/ 156 w 259"/>
                <a:gd name="T77" fmla="*/ 224 h 259"/>
                <a:gd name="T78" fmla="*/ 166 w 259"/>
                <a:gd name="T79" fmla="*/ 242 h 259"/>
                <a:gd name="T80" fmla="*/ 186 w 259"/>
                <a:gd name="T81" fmla="*/ 247 h 259"/>
                <a:gd name="T82" fmla="*/ 200 w 259"/>
                <a:gd name="T83" fmla="*/ 239 h 259"/>
                <a:gd name="T84" fmla="*/ 206 w 259"/>
                <a:gd name="T85" fmla="*/ 219 h 259"/>
                <a:gd name="T86" fmla="*/ 197 w 259"/>
                <a:gd name="T87" fmla="*/ 202 h 259"/>
                <a:gd name="T88" fmla="*/ 215 w 259"/>
                <a:gd name="T89" fmla="*/ 178 h 259"/>
                <a:gd name="T90" fmla="*/ 234 w 259"/>
                <a:gd name="T91" fmla="*/ 183 h 259"/>
                <a:gd name="T92" fmla="*/ 252 w 259"/>
                <a:gd name="T93" fmla="*/ 173 h 259"/>
                <a:gd name="T94" fmla="*/ 257 w 259"/>
                <a:gd name="T95" fmla="*/ 157 h 259"/>
                <a:gd name="T96" fmla="*/ 247 w 259"/>
                <a:gd name="T97" fmla="*/ 139 h 259"/>
                <a:gd name="T98" fmla="*/ 116 w 259"/>
                <a:gd name="T99" fmla="*/ 178 h 259"/>
                <a:gd name="T100" fmla="*/ 82 w 259"/>
                <a:gd name="T101" fmla="*/ 116 h 259"/>
                <a:gd name="T102" fmla="*/ 143 w 259"/>
                <a:gd name="T103" fmla="*/ 82 h 259"/>
                <a:gd name="T104" fmla="*/ 177 w 259"/>
                <a:gd name="T105" fmla="*/ 143 h 259"/>
                <a:gd name="T106" fmla="*/ 116 w 259"/>
                <a:gd name="T10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259">
                  <a:moveTo>
                    <a:pt x="247" y="139"/>
                  </a:moveTo>
                  <a:cubicBezTo>
                    <a:pt x="228" y="133"/>
                    <a:pt x="228" y="133"/>
                    <a:pt x="228" y="133"/>
                  </a:cubicBezTo>
                  <a:cubicBezTo>
                    <a:pt x="228" y="123"/>
                    <a:pt x="227" y="113"/>
                    <a:pt x="224" y="103"/>
                  </a:cubicBezTo>
                  <a:cubicBezTo>
                    <a:pt x="241" y="94"/>
                    <a:pt x="241" y="94"/>
                    <a:pt x="241" y="94"/>
                  </a:cubicBezTo>
                  <a:cubicBezTo>
                    <a:pt x="249" y="90"/>
                    <a:pt x="251" y="81"/>
                    <a:pt x="247" y="73"/>
                  </a:cubicBezTo>
                  <a:cubicBezTo>
                    <a:pt x="239" y="59"/>
                    <a:pt x="239" y="59"/>
                    <a:pt x="239" y="59"/>
                  </a:cubicBezTo>
                  <a:cubicBezTo>
                    <a:pt x="235" y="52"/>
                    <a:pt x="226" y="49"/>
                    <a:pt x="219" y="53"/>
                  </a:cubicBezTo>
                  <a:cubicBezTo>
                    <a:pt x="202" y="63"/>
                    <a:pt x="202" y="63"/>
                    <a:pt x="202" y="63"/>
                  </a:cubicBezTo>
                  <a:cubicBezTo>
                    <a:pt x="195" y="55"/>
                    <a:pt x="187" y="49"/>
                    <a:pt x="178" y="44"/>
                  </a:cubicBezTo>
                  <a:cubicBezTo>
                    <a:pt x="183" y="25"/>
                    <a:pt x="183" y="25"/>
                    <a:pt x="183" y="25"/>
                  </a:cubicBezTo>
                  <a:cubicBezTo>
                    <a:pt x="185" y="17"/>
                    <a:pt x="181" y="9"/>
                    <a:pt x="173" y="7"/>
                  </a:cubicBezTo>
                  <a:cubicBezTo>
                    <a:pt x="157" y="2"/>
                    <a:pt x="157" y="2"/>
                    <a:pt x="157" y="2"/>
                  </a:cubicBezTo>
                  <a:cubicBezTo>
                    <a:pt x="149" y="0"/>
                    <a:pt x="141" y="5"/>
                    <a:pt x="138" y="12"/>
                  </a:cubicBezTo>
                  <a:cubicBezTo>
                    <a:pt x="133" y="31"/>
                    <a:pt x="133" y="31"/>
                    <a:pt x="133" y="31"/>
                  </a:cubicBezTo>
                  <a:cubicBezTo>
                    <a:pt x="123" y="31"/>
                    <a:pt x="113" y="32"/>
                    <a:pt x="103" y="35"/>
                  </a:cubicBezTo>
                  <a:cubicBezTo>
                    <a:pt x="93" y="18"/>
                    <a:pt x="93" y="18"/>
                    <a:pt x="93" y="18"/>
                  </a:cubicBezTo>
                  <a:cubicBezTo>
                    <a:pt x="90" y="11"/>
                    <a:pt x="80" y="8"/>
                    <a:pt x="73" y="12"/>
                  </a:cubicBezTo>
                  <a:cubicBezTo>
                    <a:pt x="59" y="20"/>
                    <a:pt x="59" y="20"/>
                    <a:pt x="59" y="20"/>
                  </a:cubicBezTo>
                  <a:cubicBezTo>
                    <a:pt x="51" y="24"/>
                    <a:pt x="49" y="33"/>
                    <a:pt x="53" y="40"/>
                  </a:cubicBezTo>
                  <a:cubicBezTo>
                    <a:pt x="63" y="58"/>
                    <a:pt x="63" y="58"/>
                    <a:pt x="63" y="58"/>
                  </a:cubicBezTo>
                  <a:cubicBezTo>
                    <a:pt x="55" y="64"/>
                    <a:pt x="49" y="72"/>
                    <a:pt x="44" y="81"/>
                  </a:cubicBezTo>
                  <a:cubicBezTo>
                    <a:pt x="25" y="76"/>
                    <a:pt x="25" y="76"/>
                    <a:pt x="25" y="76"/>
                  </a:cubicBezTo>
                  <a:cubicBezTo>
                    <a:pt x="17" y="74"/>
                    <a:pt x="9" y="78"/>
                    <a:pt x="7" y="86"/>
                  </a:cubicBezTo>
                  <a:cubicBezTo>
                    <a:pt x="2" y="103"/>
                    <a:pt x="2" y="103"/>
                    <a:pt x="2" y="103"/>
                  </a:cubicBezTo>
                  <a:cubicBezTo>
                    <a:pt x="0" y="110"/>
                    <a:pt x="4" y="119"/>
                    <a:pt x="12" y="121"/>
                  </a:cubicBezTo>
                  <a:cubicBezTo>
                    <a:pt x="31" y="126"/>
                    <a:pt x="31" y="126"/>
                    <a:pt x="31" y="126"/>
                  </a:cubicBezTo>
                  <a:cubicBezTo>
                    <a:pt x="31" y="136"/>
                    <a:pt x="32" y="146"/>
                    <a:pt x="35" y="156"/>
                  </a:cubicBezTo>
                  <a:cubicBezTo>
                    <a:pt x="18" y="166"/>
                    <a:pt x="18" y="166"/>
                    <a:pt x="18" y="166"/>
                  </a:cubicBezTo>
                  <a:cubicBezTo>
                    <a:pt x="11" y="170"/>
                    <a:pt x="8" y="179"/>
                    <a:pt x="12" y="186"/>
                  </a:cubicBezTo>
                  <a:cubicBezTo>
                    <a:pt x="20" y="201"/>
                    <a:pt x="20" y="201"/>
                    <a:pt x="20" y="201"/>
                  </a:cubicBezTo>
                  <a:cubicBezTo>
                    <a:pt x="24" y="208"/>
                    <a:pt x="33" y="210"/>
                    <a:pt x="40" y="206"/>
                  </a:cubicBezTo>
                  <a:cubicBezTo>
                    <a:pt x="58" y="197"/>
                    <a:pt x="58" y="197"/>
                    <a:pt x="58" y="197"/>
                  </a:cubicBezTo>
                  <a:cubicBezTo>
                    <a:pt x="64" y="204"/>
                    <a:pt x="72" y="210"/>
                    <a:pt x="81" y="215"/>
                  </a:cubicBezTo>
                  <a:cubicBezTo>
                    <a:pt x="76" y="234"/>
                    <a:pt x="76" y="234"/>
                    <a:pt x="76" y="234"/>
                  </a:cubicBezTo>
                  <a:cubicBezTo>
                    <a:pt x="74" y="242"/>
                    <a:pt x="78" y="250"/>
                    <a:pt x="86" y="253"/>
                  </a:cubicBezTo>
                  <a:cubicBezTo>
                    <a:pt x="102" y="257"/>
                    <a:pt x="102" y="257"/>
                    <a:pt x="102" y="257"/>
                  </a:cubicBezTo>
                  <a:cubicBezTo>
                    <a:pt x="110" y="259"/>
                    <a:pt x="118" y="255"/>
                    <a:pt x="121" y="247"/>
                  </a:cubicBezTo>
                  <a:cubicBezTo>
                    <a:pt x="126" y="228"/>
                    <a:pt x="126" y="228"/>
                    <a:pt x="126" y="228"/>
                  </a:cubicBezTo>
                  <a:cubicBezTo>
                    <a:pt x="136" y="228"/>
                    <a:pt x="146" y="227"/>
                    <a:pt x="156" y="224"/>
                  </a:cubicBezTo>
                  <a:cubicBezTo>
                    <a:pt x="166" y="242"/>
                    <a:pt x="166" y="242"/>
                    <a:pt x="166" y="242"/>
                  </a:cubicBezTo>
                  <a:cubicBezTo>
                    <a:pt x="170" y="249"/>
                    <a:pt x="179" y="251"/>
                    <a:pt x="186" y="247"/>
                  </a:cubicBezTo>
                  <a:cubicBezTo>
                    <a:pt x="200" y="239"/>
                    <a:pt x="200" y="239"/>
                    <a:pt x="200" y="239"/>
                  </a:cubicBezTo>
                  <a:cubicBezTo>
                    <a:pt x="208" y="235"/>
                    <a:pt x="210" y="226"/>
                    <a:pt x="206" y="219"/>
                  </a:cubicBezTo>
                  <a:cubicBezTo>
                    <a:pt x="197" y="202"/>
                    <a:pt x="197" y="202"/>
                    <a:pt x="197" y="202"/>
                  </a:cubicBezTo>
                  <a:cubicBezTo>
                    <a:pt x="204" y="195"/>
                    <a:pt x="210" y="187"/>
                    <a:pt x="215" y="178"/>
                  </a:cubicBezTo>
                  <a:cubicBezTo>
                    <a:pt x="234" y="183"/>
                    <a:pt x="234" y="183"/>
                    <a:pt x="234" y="183"/>
                  </a:cubicBezTo>
                  <a:cubicBezTo>
                    <a:pt x="242" y="185"/>
                    <a:pt x="250" y="181"/>
                    <a:pt x="252" y="173"/>
                  </a:cubicBezTo>
                  <a:cubicBezTo>
                    <a:pt x="257" y="157"/>
                    <a:pt x="257" y="157"/>
                    <a:pt x="257" y="157"/>
                  </a:cubicBezTo>
                  <a:cubicBezTo>
                    <a:pt x="259" y="149"/>
                    <a:pt x="255" y="141"/>
                    <a:pt x="247" y="139"/>
                  </a:cubicBezTo>
                  <a:close/>
                  <a:moveTo>
                    <a:pt x="116" y="178"/>
                  </a:moveTo>
                  <a:cubicBezTo>
                    <a:pt x="90" y="170"/>
                    <a:pt x="74" y="143"/>
                    <a:pt x="82" y="116"/>
                  </a:cubicBezTo>
                  <a:cubicBezTo>
                    <a:pt x="89" y="90"/>
                    <a:pt x="117" y="74"/>
                    <a:pt x="143" y="82"/>
                  </a:cubicBezTo>
                  <a:cubicBezTo>
                    <a:pt x="169" y="89"/>
                    <a:pt x="185" y="117"/>
                    <a:pt x="177" y="143"/>
                  </a:cubicBezTo>
                  <a:cubicBezTo>
                    <a:pt x="170" y="170"/>
                    <a:pt x="142" y="185"/>
                    <a:pt x="116" y="17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1" name="Freeform 98"/>
            <p:cNvSpPr>
              <a:spLocks noEditPoints="1"/>
            </p:cNvSpPr>
            <p:nvPr/>
          </p:nvSpPr>
          <p:spPr bwMode="gray">
            <a:xfrm>
              <a:off x="9818987" y="4658045"/>
              <a:ext cx="227013" cy="228600"/>
            </a:xfrm>
            <a:custGeom>
              <a:avLst/>
              <a:gdLst>
                <a:gd name="T0" fmla="*/ 165 w 165"/>
                <a:gd name="T1" fmla="*/ 75 h 166"/>
                <a:gd name="T2" fmla="*/ 165 w 165"/>
                <a:gd name="T3" fmla="*/ 75 h 166"/>
                <a:gd name="T4" fmla="*/ 151 w 165"/>
                <a:gd name="T5" fmla="*/ 63 h 166"/>
                <a:gd name="T6" fmla="*/ 156 w 165"/>
                <a:gd name="T7" fmla="*/ 44 h 166"/>
                <a:gd name="T8" fmla="*/ 138 w 165"/>
                <a:gd name="T9" fmla="*/ 38 h 166"/>
                <a:gd name="T10" fmla="*/ 136 w 165"/>
                <a:gd name="T11" fmla="*/ 19 h 166"/>
                <a:gd name="T12" fmla="*/ 117 w 165"/>
                <a:gd name="T13" fmla="*/ 20 h 166"/>
                <a:gd name="T14" fmla="*/ 107 w 165"/>
                <a:gd name="T15" fmla="*/ 3 h 166"/>
                <a:gd name="T16" fmla="*/ 90 w 165"/>
                <a:gd name="T17" fmla="*/ 12 h 166"/>
                <a:gd name="T18" fmla="*/ 90 w 165"/>
                <a:gd name="T19" fmla="*/ 0 h 166"/>
                <a:gd name="T20" fmla="*/ 75 w 165"/>
                <a:gd name="T21" fmla="*/ 0 h 166"/>
                <a:gd name="T22" fmla="*/ 62 w 165"/>
                <a:gd name="T23" fmla="*/ 14 h 166"/>
                <a:gd name="T24" fmla="*/ 44 w 165"/>
                <a:gd name="T25" fmla="*/ 9 h 166"/>
                <a:gd name="T26" fmla="*/ 36 w 165"/>
                <a:gd name="T27" fmla="*/ 27 h 166"/>
                <a:gd name="T28" fmla="*/ 18 w 165"/>
                <a:gd name="T29" fmla="*/ 30 h 166"/>
                <a:gd name="T30" fmla="*/ 19 w 165"/>
                <a:gd name="T31" fmla="*/ 48 h 166"/>
                <a:gd name="T32" fmla="*/ 3 w 165"/>
                <a:gd name="T33" fmla="*/ 58 h 166"/>
                <a:gd name="T34" fmla="*/ 10 w 165"/>
                <a:gd name="T35" fmla="*/ 75 h 166"/>
                <a:gd name="T36" fmla="*/ 0 w 165"/>
                <a:gd name="T37" fmla="*/ 75 h 166"/>
                <a:gd name="T38" fmla="*/ 0 w 165"/>
                <a:gd name="T39" fmla="*/ 80 h 166"/>
                <a:gd name="T40" fmla="*/ 0 w 165"/>
                <a:gd name="T41" fmla="*/ 90 h 166"/>
                <a:gd name="T42" fmla="*/ 10 w 165"/>
                <a:gd name="T43" fmla="*/ 90 h 166"/>
                <a:gd name="T44" fmla="*/ 3 w 165"/>
                <a:gd name="T45" fmla="*/ 107 h 166"/>
                <a:gd name="T46" fmla="*/ 18 w 165"/>
                <a:gd name="T47" fmla="*/ 118 h 166"/>
                <a:gd name="T48" fmla="*/ 18 w 165"/>
                <a:gd name="T49" fmla="*/ 136 h 166"/>
                <a:gd name="T50" fmla="*/ 36 w 165"/>
                <a:gd name="T51" fmla="*/ 140 h 166"/>
                <a:gd name="T52" fmla="*/ 44 w 165"/>
                <a:gd name="T53" fmla="*/ 156 h 166"/>
                <a:gd name="T54" fmla="*/ 62 w 165"/>
                <a:gd name="T55" fmla="*/ 153 h 166"/>
                <a:gd name="T56" fmla="*/ 75 w 165"/>
                <a:gd name="T57" fmla="*/ 166 h 166"/>
                <a:gd name="T58" fmla="*/ 90 w 165"/>
                <a:gd name="T59" fmla="*/ 166 h 166"/>
                <a:gd name="T60" fmla="*/ 90 w 165"/>
                <a:gd name="T61" fmla="*/ 155 h 166"/>
                <a:gd name="T62" fmla="*/ 107 w 165"/>
                <a:gd name="T63" fmla="*/ 162 h 166"/>
                <a:gd name="T64" fmla="*/ 117 w 165"/>
                <a:gd name="T65" fmla="*/ 146 h 166"/>
                <a:gd name="T66" fmla="*/ 135 w 165"/>
                <a:gd name="T67" fmla="*/ 147 h 166"/>
                <a:gd name="T68" fmla="*/ 138 w 165"/>
                <a:gd name="T69" fmla="*/ 129 h 166"/>
                <a:gd name="T70" fmla="*/ 156 w 165"/>
                <a:gd name="T71" fmla="*/ 122 h 166"/>
                <a:gd name="T72" fmla="*/ 151 w 165"/>
                <a:gd name="T73" fmla="*/ 103 h 166"/>
                <a:gd name="T74" fmla="*/ 165 w 165"/>
                <a:gd name="T75" fmla="*/ 90 h 166"/>
                <a:gd name="T76" fmla="*/ 133 w 165"/>
                <a:gd name="T77" fmla="*/ 75 h 166"/>
                <a:gd name="T78" fmla="*/ 104 w 165"/>
                <a:gd name="T79" fmla="*/ 71 h 166"/>
                <a:gd name="T80" fmla="*/ 113 w 165"/>
                <a:gd name="T81" fmla="*/ 42 h 166"/>
                <a:gd name="T82" fmla="*/ 90 w 165"/>
                <a:gd name="T83" fmla="*/ 59 h 166"/>
                <a:gd name="T84" fmla="*/ 113 w 165"/>
                <a:gd name="T85" fmla="*/ 42 h 166"/>
                <a:gd name="T86" fmla="*/ 75 w 165"/>
                <a:gd name="T87" fmla="*/ 90 h 166"/>
                <a:gd name="T88" fmla="*/ 90 w 165"/>
                <a:gd name="T89" fmla="*/ 76 h 166"/>
                <a:gd name="T90" fmla="*/ 75 w 165"/>
                <a:gd name="T91" fmla="*/ 32 h 166"/>
                <a:gd name="T92" fmla="*/ 69 w 165"/>
                <a:gd name="T93" fmla="*/ 61 h 166"/>
                <a:gd name="T94" fmla="*/ 75 w 165"/>
                <a:gd name="T95" fmla="*/ 32 h 166"/>
                <a:gd name="T96" fmla="*/ 60 w 165"/>
                <a:gd name="T97" fmla="*/ 71 h 166"/>
                <a:gd name="T98" fmla="*/ 31 w 165"/>
                <a:gd name="T99" fmla="*/ 75 h 166"/>
                <a:gd name="T100" fmla="*/ 41 w 165"/>
                <a:gd name="T101" fmla="*/ 115 h 166"/>
                <a:gd name="T102" fmla="*/ 57 w 165"/>
                <a:gd name="T103" fmla="*/ 90 h 166"/>
                <a:gd name="T104" fmla="*/ 41 w 165"/>
                <a:gd name="T105" fmla="*/ 115 h 166"/>
                <a:gd name="T106" fmla="*/ 69 w 165"/>
                <a:gd name="T107" fmla="*/ 106 h 166"/>
                <a:gd name="T108" fmla="*/ 75 w 165"/>
                <a:gd name="T109" fmla="*/ 135 h 166"/>
                <a:gd name="T110" fmla="*/ 90 w 165"/>
                <a:gd name="T111" fmla="*/ 135 h 166"/>
                <a:gd name="T112" fmla="*/ 94 w 165"/>
                <a:gd name="T113" fmla="*/ 106 h 166"/>
                <a:gd name="T114" fmla="*/ 90 w 165"/>
                <a:gd name="T115" fmla="*/ 135 h 166"/>
                <a:gd name="T116" fmla="*/ 104 w 165"/>
                <a:gd name="T117" fmla="*/ 96 h 166"/>
                <a:gd name="T118" fmla="*/ 133 w 165"/>
                <a:gd name="T119" fmla="*/ 9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166">
                  <a:moveTo>
                    <a:pt x="165" y="90"/>
                  </a:moveTo>
                  <a:cubicBezTo>
                    <a:pt x="165" y="75"/>
                    <a:pt x="165" y="75"/>
                    <a:pt x="165" y="75"/>
                  </a:cubicBezTo>
                  <a:cubicBezTo>
                    <a:pt x="165" y="75"/>
                    <a:pt x="165" y="75"/>
                    <a:pt x="165" y="75"/>
                  </a:cubicBezTo>
                  <a:cubicBezTo>
                    <a:pt x="165" y="75"/>
                    <a:pt x="165" y="75"/>
                    <a:pt x="165" y="75"/>
                  </a:cubicBezTo>
                  <a:cubicBezTo>
                    <a:pt x="154" y="75"/>
                    <a:pt x="154" y="75"/>
                    <a:pt x="154" y="75"/>
                  </a:cubicBezTo>
                  <a:cubicBezTo>
                    <a:pt x="153" y="71"/>
                    <a:pt x="152" y="67"/>
                    <a:pt x="151" y="63"/>
                  </a:cubicBezTo>
                  <a:cubicBezTo>
                    <a:pt x="162" y="58"/>
                    <a:pt x="162" y="58"/>
                    <a:pt x="162" y="58"/>
                  </a:cubicBezTo>
                  <a:cubicBezTo>
                    <a:pt x="156" y="44"/>
                    <a:pt x="156" y="44"/>
                    <a:pt x="156" y="44"/>
                  </a:cubicBezTo>
                  <a:cubicBezTo>
                    <a:pt x="145" y="49"/>
                    <a:pt x="145" y="49"/>
                    <a:pt x="145" y="49"/>
                  </a:cubicBezTo>
                  <a:cubicBezTo>
                    <a:pt x="143" y="45"/>
                    <a:pt x="141" y="41"/>
                    <a:pt x="138" y="38"/>
                  </a:cubicBezTo>
                  <a:cubicBezTo>
                    <a:pt x="146" y="30"/>
                    <a:pt x="146" y="30"/>
                    <a:pt x="146" y="30"/>
                  </a:cubicBezTo>
                  <a:cubicBezTo>
                    <a:pt x="136" y="19"/>
                    <a:pt x="136" y="19"/>
                    <a:pt x="136" y="19"/>
                  </a:cubicBezTo>
                  <a:cubicBezTo>
                    <a:pt x="127" y="27"/>
                    <a:pt x="127" y="27"/>
                    <a:pt x="127" y="27"/>
                  </a:cubicBezTo>
                  <a:cubicBezTo>
                    <a:pt x="124" y="25"/>
                    <a:pt x="120" y="22"/>
                    <a:pt x="117" y="20"/>
                  </a:cubicBezTo>
                  <a:cubicBezTo>
                    <a:pt x="121" y="9"/>
                    <a:pt x="121" y="9"/>
                    <a:pt x="121" y="9"/>
                  </a:cubicBezTo>
                  <a:cubicBezTo>
                    <a:pt x="107" y="3"/>
                    <a:pt x="107" y="3"/>
                    <a:pt x="107" y="3"/>
                  </a:cubicBezTo>
                  <a:cubicBezTo>
                    <a:pt x="103" y="14"/>
                    <a:pt x="103" y="14"/>
                    <a:pt x="103" y="14"/>
                  </a:cubicBezTo>
                  <a:cubicBezTo>
                    <a:pt x="99" y="13"/>
                    <a:pt x="94" y="12"/>
                    <a:pt x="90" y="12"/>
                  </a:cubicBezTo>
                  <a:cubicBezTo>
                    <a:pt x="90" y="0"/>
                    <a:pt x="90" y="0"/>
                    <a:pt x="90" y="0"/>
                  </a:cubicBezTo>
                  <a:cubicBezTo>
                    <a:pt x="90" y="0"/>
                    <a:pt x="90" y="0"/>
                    <a:pt x="90" y="0"/>
                  </a:cubicBezTo>
                  <a:cubicBezTo>
                    <a:pt x="75" y="0"/>
                    <a:pt x="75" y="0"/>
                    <a:pt x="75" y="0"/>
                  </a:cubicBezTo>
                  <a:cubicBezTo>
                    <a:pt x="75" y="0"/>
                    <a:pt x="75" y="0"/>
                    <a:pt x="75" y="0"/>
                  </a:cubicBezTo>
                  <a:cubicBezTo>
                    <a:pt x="75" y="12"/>
                    <a:pt x="75" y="12"/>
                    <a:pt x="75" y="12"/>
                  </a:cubicBezTo>
                  <a:cubicBezTo>
                    <a:pt x="71" y="12"/>
                    <a:pt x="66" y="13"/>
                    <a:pt x="62" y="14"/>
                  </a:cubicBezTo>
                  <a:cubicBezTo>
                    <a:pt x="58" y="3"/>
                    <a:pt x="58" y="3"/>
                    <a:pt x="58" y="3"/>
                  </a:cubicBezTo>
                  <a:cubicBezTo>
                    <a:pt x="44" y="9"/>
                    <a:pt x="44" y="9"/>
                    <a:pt x="44" y="9"/>
                  </a:cubicBezTo>
                  <a:cubicBezTo>
                    <a:pt x="48" y="20"/>
                    <a:pt x="48" y="20"/>
                    <a:pt x="48" y="20"/>
                  </a:cubicBezTo>
                  <a:cubicBezTo>
                    <a:pt x="44" y="22"/>
                    <a:pt x="40" y="24"/>
                    <a:pt x="36" y="27"/>
                  </a:cubicBezTo>
                  <a:cubicBezTo>
                    <a:pt x="29" y="19"/>
                    <a:pt x="29" y="19"/>
                    <a:pt x="29" y="19"/>
                  </a:cubicBezTo>
                  <a:cubicBezTo>
                    <a:pt x="18" y="30"/>
                    <a:pt x="18" y="30"/>
                    <a:pt x="18" y="30"/>
                  </a:cubicBezTo>
                  <a:cubicBezTo>
                    <a:pt x="26" y="38"/>
                    <a:pt x="26" y="38"/>
                    <a:pt x="26" y="38"/>
                  </a:cubicBezTo>
                  <a:cubicBezTo>
                    <a:pt x="23" y="41"/>
                    <a:pt x="21" y="45"/>
                    <a:pt x="19" y="48"/>
                  </a:cubicBezTo>
                  <a:cubicBezTo>
                    <a:pt x="9" y="44"/>
                    <a:pt x="9" y="44"/>
                    <a:pt x="9" y="44"/>
                  </a:cubicBezTo>
                  <a:cubicBezTo>
                    <a:pt x="3" y="58"/>
                    <a:pt x="3" y="58"/>
                    <a:pt x="3" y="58"/>
                  </a:cubicBezTo>
                  <a:cubicBezTo>
                    <a:pt x="13" y="62"/>
                    <a:pt x="13" y="62"/>
                    <a:pt x="13" y="62"/>
                  </a:cubicBezTo>
                  <a:cubicBezTo>
                    <a:pt x="11" y="66"/>
                    <a:pt x="11" y="71"/>
                    <a:pt x="10" y="75"/>
                  </a:cubicBezTo>
                  <a:cubicBezTo>
                    <a:pt x="0" y="75"/>
                    <a:pt x="0" y="75"/>
                    <a:pt x="0" y="75"/>
                  </a:cubicBezTo>
                  <a:cubicBezTo>
                    <a:pt x="0" y="75"/>
                    <a:pt x="0" y="75"/>
                    <a:pt x="0" y="75"/>
                  </a:cubicBezTo>
                  <a:cubicBezTo>
                    <a:pt x="0" y="75"/>
                    <a:pt x="0" y="75"/>
                    <a:pt x="0" y="75"/>
                  </a:cubicBezTo>
                  <a:cubicBezTo>
                    <a:pt x="0" y="80"/>
                    <a:pt x="0" y="80"/>
                    <a:pt x="0" y="80"/>
                  </a:cubicBezTo>
                  <a:cubicBezTo>
                    <a:pt x="0" y="90"/>
                    <a:pt x="0" y="90"/>
                    <a:pt x="0" y="90"/>
                  </a:cubicBezTo>
                  <a:cubicBezTo>
                    <a:pt x="0" y="90"/>
                    <a:pt x="0" y="90"/>
                    <a:pt x="0" y="90"/>
                  </a:cubicBezTo>
                  <a:cubicBezTo>
                    <a:pt x="0" y="90"/>
                    <a:pt x="0" y="90"/>
                    <a:pt x="0" y="90"/>
                  </a:cubicBezTo>
                  <a:cubicBezTo>
                    <a:pt x="10" y="90"/>
                    <a:pt x="10" y="90"/>
                    <a:pt x="10" y="90"/>
                  </a:cubicBezTo>
                  <a:cubicBezTo>
                    <a:pt x="10" y="95"/>
                    <a:pt x="11" y="99"/>
                    <a:pt x="12" y="103"/>
                  </a:cubicBezTo>
                  <a:cubicBezTo>
                    <a:pt x="3" y="107"/>
                    <a:pt x="3" y="107"/>
                    <a:pt x="3" y="107"/>
                  </a:cubicBezTo>
                  <a:cubicBezTo>
                    <a:pt x="9" y="121"/>
                    <a:pt x="9" y="121"/>
                    <a:pt x="9" y="121"/>
                  </a:cubicBezTo>
                  <a:cubicBezTo>
                    <a:pt x="18" y="118"/>
                    <a:pt x="18" y="118"/>
                    <a:pt x="18" y="118"/>
                  </a:cubicBezTo>
                  <a:cubicBezTo>
                    <a:pt x="20" y="122"/>
                    <a:pt x="23" y="125"/>
                    <a:pt x="26" y="129"/>
                  </a:cubicBezTo>
                  <a:cubicBezTo>
                    <a:pt x="18" y="136"/>
                    <a:pt x="18" y="136"/>
                    <a:pt x="18" y="136"/>
                  </a:cubicBezTo>
                  <a:cubicBezTo>
                    <a:pt x="29" y="147"/>
                    <a:pt x="29" y="147"/>
                    <a:pt x="29" y="147"/>
                  </a:cubicBezTo>
                  <a:cubicBezTo>
                    <a:pt x="36" y="140"/>
                    <a:pt x="36" y="140"/>
                    <a:pt x="36" y="140"/>
                  </a:cubicBezTo>
                  <a:cubicBezTo>
                    <a:pt x="40" y="142"/>
                    <a:pt x="44" y="145"/>
                    <a:pt x="48" y="147"/>
                  </a:cubicBezTo>
                  <a:cubicBezTo>
                    <a:pt x="44" y="156"/>
                    <a:pt x="44" y="156"/>
                    <a:pt x="44" y="156"/>
                  </a:cubicBezTo>
                  <a:cubicBezTo>
                    <a:pt x="58" y="162"/>
                    <a:pt x="58" y="162"/>
                    <a:pt x="58" y="162"/>
                  </a:cubicBezTo>
                  <a:cubicBezTo>
                    <a:pt x="62" y="153"/>
                    <a:pt x="62" y="153"/>
                    <a:pt x="62" y="153"/>
                  </a:cubicBezTo>
                  <a:cubicBezTo>
                    <a:pt x="66" y="154"/>
                    <a:pt x="70" y="155"/>
                    <a:pt x="75" y="155"/>
                  </a:cubicBezTo>
                  <a:cubicBezTo>
                    <a:pt x="75" y="166"/>
                    <a:pt x="75" y="166"/>
                    <a:pt x="75" y="166"/>
                  </a:cubicBezTo>
                  <a:cubicBezTo>
                    <a:pt x="90" y="166"/>
                    <a:pt x="90" y="166"/>
                    <a:pt x="90" y="166"/>
                  </a:cubicBezTo>
                  <a:cubicBezTo>
                    <a:pt x="90" y="166"/>
                    <a:pt x="90" y="166"/>
                    <a:pt x="90" y="166"/>
                  </a:cubicBezTo>
                  <a:cubicBezTo>
                    <a:pt x="90" y="166"/>
                    <a:pt x="90" y="166"/>
                    <a:pt x="90" y="166"/>
                  </a:cubicBezTo>
                  <a:cubicBezTo>
                    <a:pt x="90" y="155"/>
                    <a:pt x="90" y="155"/>
                    <a:pt x="90" y="155"/>
                  </a:cubicBezTo>
                  <a:cubicBezTo>
                    <a:pt x="94" y="155"/>
                    <a:pt x="99" y="154"/>
                    <a:pt x="103" y="152"/>
                  </a:cubicBezTo>
                  <a:cubicBezTo>
                    <a:pt x="107" y="162"/>
                    <a:pt x="107" y="162"/>
                    <a:pt x="107" y="162"/>
                  </a:cubicBezTo>
                  <a:cubicBezTo>
                    <a:pt x="121" y="156"/>
                    <a:pt x="121" y="156"/>
                    <a:pt x="121" y="156"/>
                  </a:cubicBezTo>
                  <a:cubicBezTo>
                    <a:pt x="117" y="146"/>
                    <a:pt x="117" y="146"/>
                    <a:pt x="117" y="146"/>
                  </a:cubicBezTo>
                  <a:cubicBezTo>
                    <a:pt x="121" y="144"/>
                    <a:pt x="124" y="142"/>
                    <a:pt x="127" y="140"/>
                  </a:cubicBezTo>
                  <a:cubicBezTo>
                    <a:pt x="135" y="147"/>
                    <a:pt x="135" y="147"/>
                    <a:pt x="135" y="147"/>
                  </a:cubicBezTo>
                  <a:cubicBezTo>
                    <a:pt x="146" y="137"/>
                    <a:pt x="146" y="137"/>
                    <a:pt x="146" y="137"/>
                  </a:cubicBezTo>
                  <a:cubicBezTo>
                    <a:pt x="138" y="129"/>
                    <a:pt x="138" y="129"/>
                    <a:pt x="138" y="129"/>
                  </a:cubicBezTo>
                  <a:cubicBezTo>
                    <a:pt x="141" y="125"/>
                    <a:pt x="143" y="121"/>
                    <a:pt x="146" y="117"/>
                  </a:cubicBezTo>
                  <a:cubicBezTo>
                    <a:pt x="156" y="122"/>
                    <a:pt x="156" y="122"/>
                    <a:pt x="156" y="122"/>
                  </a:cubicBezTo>
                  <a:cubicBezTo>
                    <a:pt x="162" y="108"/>
                    <a:pt x="162" y="108"/>
                    <a:pt x="162" y="108"/>
                  </a:cubicBezTo>
                  <a:cubicBezTo>
                    <a:pt x="151" y="103"/>
                    <a:pt x="151" y="103"/>
                    <a:pt x="151" y="103"/>
                  </a:cubicBezTo>
                  <a:cubicBezTo>
                    <a:pt x="152" y="99"/>
                    <a:pt x="153" y="95"/>
                    <a:pt x="154" y="90"/>
                  </a:cubicBezTo>
                  <a:lnTo>
                    <a:pt x="165" y="90"/>
                  </a:lnTo>
                  <a:close/>
                  <a:moveTo>
                    <a:pt x="123" y="52"/>
                  </a:moveTo>
                  <a:cubicBezTo>
                    <a:pt x="128" y="59"/>
                    <a:pt x="132" y="67"/>
                    <a:pt x="133" y="75"/>
                  </a:cubicBezTo>
                  <a:cubicBezTo>
                    <a:pt x="106" y="75"/>
                    <a:pt x="106" y="75"/>
                    <a:pt x="106" y="75"/>
                  </a:cubicBezTo>
                  <a:cubicBezTo>
                    <a:pt x="105" y="74"/>
                    <a:pt x="105" y="72"/>
                    <a:pt x="104" y="71"/>
                  </a:cubicBezTo>
                  <a:lnTo>
                    <a:pt x="123" y="52"/>
                  </a:lnTo>
                  <a:close/>
                  <a:moveTo>
                    <a:pt x="113" y="42"/>
                  </a:moveTo>
                  <a:cubicBezTo>
                    <a:pt x="94" y="61"/>
                    <a:pt x="94" y="61"/>
                    <a:pt x="94" y="61"/>
                  </a:cubicBezTo>
                  <a:cubicBezTo>
                    <a:pt x="93" y="61"/>
                    <a:pt x="92" y="60"/>
                    <a:pt x="90" y="59"/>
                  </a:cubicBezTo>
                  <a:cubicBezTo>
                    <a:pt x="90" y="32"/>
                    <a:pt x="90" y="32"/>
                    <a:pt x="90" y="32"/>
                  </a:cubicBezTo>
                  <a:cubicBezTo>
                    <a:pt x="99" y="34"/>
                    <a:pt x="107" y="37"/>
                    <a:pt x="113" y="42"/>
                  </a:cubicBezTo>
                  <a:close/>
                  <a:moveTo>
                    <a:pt x="90" y="90"/>
                  </a:moveTo>
                  <a:cubicBezTo>
                    <a:pt x="86" y="94"/>
                    <a:pt x="79" y="94"/>
                    <a:pt x="75" y="90"/>
                  </a:cubicBezTo>
                  <a:cubicBezTo>
                    <a:pt x="71" y="86"/>
                    <a:pt x="71" y="80"/>
                    <a:pt x="75" y="76"/>
                  </a:cubicBezTo>
                  <a:cubicBezTo>
                    <a:pt x="79" y="72"/>
                    <a:pt x="86" y="72"/>
                    <a:pt x="90" y="76"/>
                  </a:cubicBezTo>
                  <a:cubicBezTo>
                    <a:pt x="94" y="80"/>
                    <a:pt x="94" y="86"/>
                    <a:pt x="90" y="90"/>
                  </a:cubicBezTo>
                  <a:close/>
                  <a:moveTo>
                    <a:pt x="75" y="32"/>
                  </a:moveTo>
                  <a:cubicBezTo>
                    <a:pt x="75" y="59"/>
                    <a:pt x="75" y="59"/>
                    <a:pt x="75" y="59"/>
                  </a:cubicBezTo>
                  <a:cubicBezTo>
                    <a:pt x="73" y="60"/>
                    <a:pt x="71" y="60"/>
                    <a:pt x="69" y="61"/>
                  </a:cubicBezTo>
                  <a:cubicBezTo>
                    <a:pt x="50" y="42"/>
                    <a:pt x="50" y="42"/>
                    <a:pt x="50" y="42"/>
                  </a:cubicBezTo>
                  <a:cubicBezTo>
                    <a:pt x="57" y="37"/>
                    <a:pt x="66" y="33"/>
                    <a:pt x="75" y="32"/>
                  </a:cubicBezTo>
                  <a:close/>
                  <a:moveTo>
                    <a:pt x="41" y="52"/>
                  </a:moveTo>
                  <a:cubicBezTo>
                    <a:pt x="60" y="71"/>
                    <a:pt x="60" y="71"/>
                    <a:pt x="60" y="71"/>
                  </a:cubicBezTo>
                  <a:cubicBezTo>
                    <a:pt x="59" y="72"/>
                    <a:pt x="58" y="74"/>
                    <a:pt x="58" y="75"/>
                  </a:cubicBezTo>
                  <a:cubicBezTo>
                    <a:pt x="31" y="75"/>
                    <a:pt x="31" y="75"/>
                    <a:pt x="31" y="75"/>
                  </a:cubicBezTo>
                  <a:cubicBezTo>
                    <a:pt x="32" y="67"/>
                    <a:pt x="35" y="59"/>
                    <a:pt x="41" y="52"/>
                  </a:cubicBezTo>
                  <a:close/>
                  <a:moveTo>
                    <a:pt x="41" y="115"/>
                  </a:moveTo>
                  <a:cubicBezTo>
                    <a:pt x="35" y="108"/>
                    <a:pt x="32" y="99"/>
                    <a:pt x="30" y="90"/>
                  </a:cubicBezTo>
                  <a:cubicBezTo>
                    <a:pt x="57" y="90"/>
                    <a:pt x="57" y="90"/>
                    <a:pt x="57" y="90"/>
                  </a:cubicBezTo>
                  <a:cubicBezTo>
                    <a:pt x="58" y="92"/>
                    <a:pt x="59" y="94"/>
                    <a:pt x="60" y="96"/>
                  </a:cubicBezTo>
                  <a:lnTo>
                    <a:pt x="41" y="115"/>
                  </a:lnTo>
                  <a:close/>
                  <a:moveTo>
                    <a:pt x="50" y="125"/>
                  </a:moveTo>
                  <a:cubicBezTo>
                    <a:pt x="69" y="106"/>
                    <a:pt x="69" y="106"/>
                    <a:pt x="69" y="106"/>
                  </a:cubicBezTo>
                  <a:cubicBezTo>
                    <a:pt x="71" y="107"/>
                    <a:pt x="73" y="107"/>
                    <a:pt x="75" y="108"/>
                  </a:cubicBezTo>
                  <a:cubicBezTo>
                    <a:pt x="75" y="135"/>
                    <a:pt x="75" y="135"/>
                    <a:pt x="75" y="135"/>
                  </a:cubicBezTo>
                  <a:cubicBezTo>
                    <a:pt x="66" y="134"/>
                    <a:pt x="57" y="130"/>
                    <a:pt x="50" y="125"/>
                  </a:cubicBezTo>
                  <a:close/>
                  <a:moveTo>
                    <a:pt x="90" y="135"/>
                  </a:moveTo>
                  <a:cubicBezTo>
                    <a:pt x="90" y="107"/>
                    <a:pt x="90" y="107"/>
                    <a:pt x="90" y="107"/>
                  </a:cubicBezTo>
                  <a:cubicBezTo>
                    <a:pt x="92" y="107"/>
                    <a:pt x="93" y="106"/>
                    <a:pt x="94" y="106"/>
                  </a:cubicBezTo>
                  <a:cubicBezTo>
                    <a:pt x="113" y="125"/>
                    <a:pt x="113" y="125"/>
                    <a:pt x="113" y="125"/>
                  </a:cubicBezTo>
                  <a:cubicBezTo>
                    <a:pt x="107" y="130"/>
                    <a:pt x="99" y="133"/>
                    <a:pt x="90" y="135"/>
                  </a:cubicBezTo>
                  <a:close/>
                  <a:moveTo>
                    <a:pt x="123" y="115"/>
                  </a:moveTo>
                  <a:cubicBezTo>
                    <a:pt x="104" y="96"/>
                    <a:pt x="104" y="96"/>
                    <a:pt x="104" y="96"/>
                  </a:cubicBezTo>
                  <a:cubicBezTo>
                    <a:pt x="105" y="94"/>
                    <a:pt x="106" y="92"/>
                    <a:pt x="106" y="90"/>
                  </a:cubicBezTo>
                  <a:cubicBezTo>
                    <a:pt x="133" y="90"/>
                    <a:pt x="133" y="90"/>
                    <a:pt x="133" y="90"/>
                  </a:cubicBezTo>
                  <a:cubicBezTo>
                    <a:pt x="132" y="99"/>
                    <a:pt x="129" y="108"/>
                    <a:pt x="123"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2" name="Freeform 99"/>
            <p:cNvSpPr>
              <a:spLocks/>
            </p:cNvSpPr>
            <p:nvPr/>
          </p:nvSpPr>
          <p:spPr bwMode="gray">
            <a:xfrm>
              <a:off x="9061750" y="4907283"/>
              <a:ext cx="1035050" cy="211137"/>
            </a:xfrm>
            <a:custGeom>
              <a:avLst/>
              <a:gdLst>
                <a:gd name="T0" fmla="*/ 3 w 748"/>
                <a:gd name="T1" fmla="*/ 0 h 153"/>
                <a:gd name="T2" fmla="*/ 0 w 748"/>
                <a:gd name="T3" fmla="*/ 26 h 153"/>
                <a:gd name="T4" fmla="*/ 127 w 748"/>
                <a:gd name="T5" fmla="*/ 153 h 153"/>
                <a:gd name="T6" fmla="*/ 621 w 748"/>
                <a:gd name="T7" fmla="*/ 153 h 153"/>
                <a:gd name="T8" fmla="*/ 748 w 748"/>
                <a:gd name="T9" fmla="*/ 26 h 153"/>
                <a:gd name="T10" fmla="*/ 745 w 748"/>
                <a:gd name="T11" fmla="*/ 0 h 153"/>
                <a:gd name="T12" fmla="*/ 3 w 748"/>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748" h="153">
                  <a:moveTo>
                    <a:pt x="3" y="0"/>
                  </a:moveTo>
                  <a:cubicBezTo>
                    <a:pt x="1" y="9"/>
                    <a:pt x="0" y="17"/>
                    <a:pt x="0" y="26"/>
                  </a:cubicBezTo>
                  <a:cubicBezTo>
                    <a:pt x="0" y="96"/>
                    <a:pt x="57" y="153"/>
                    <a:pt x="127" y="153"/>
                  </a:cubicBezTo>
                  <a:cubicBezTo>
                    <a:pt x="621" y="153"/>
                    <a:pt x="621" y="153"/>
                    <a:pt x="621" y="153"/>
                  </a:cubicBezTo>
                  <a:cubicBezTo>
                    <a:pt x="691" y="153"/>
                    <a:pt x="748" y="96"/>
                    <a:pt x="748" y="26"/>
                  </a:cubicBezTo>
                  <a:cubicBezTo>
                    <a:pt x="748" y="17"/>
                    <a:pt x="747" y="9"/>
                    <a:pt x="745" y="0"/>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3" name="Freeform 100"/>
            <p:cNvSpPr>
              <a:spLocks/>
            </p:cNvSpPr>
            <p:nvPr/>
          </p:nvSpPr>
          <p:spPr bwMode="gray">
            <a:xfrm>
              <a:off x="9101437" y="4907283"/>
              <a:ext cx="995363" cy="211137"/>
            </a:xfrm>
            <a:custGeom>
              <a:avLst/>
              <a:gdLst>
                <a:gd name="T0" fmla="*/ 716 w 719"/>
                <a:gd name="T1" fmla="*/ 0 h 153"/>
                <a:gd name="T2" fmla="*/ 700 w 719"/>
                <a:gd name="T3" fmla="*/ 0 h 153"/>
                <a:gd name="T4" fmla="*/ 701 w 719"/>
                <a:gd name="T5" fmla="*/ 8 h 153"/>
                <a:gd name="T6" fmla="*/ 573 w 719"/>
                <a:gd name="T7" fmla="*/ 135 h 153"/>
                <a:gd name="T8" fmla="*/ 80 w 719"/>
                <a:gd name="T9" fmla="*/ 135 h 153"/>
                <a:gd name="T10" fmla="*/ 0 w 719"/>
                <a:gd name="T11" fmla="*/ 106 h 153"/>
                <a:gd name="T12" fmla="*/ 98 w 719"/>
                <a:gd name="T13" fmla="*/ 153 h 153"/>
                <a:gd name="T14" fmla="*/ 592 w 719"/>
                <a:gd name="T15" fmla="*/ 153 h 153"/>
                <a:gd name="T16" fmla="*/ 719 w 719"/>
                <a:gd name="T17" fmla="*/ 26 h 153"/>
                <a:gd name="T18" fmla="*/ 716 w 719"/>
                <a:gd name="T1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9" h="153">
                  <a:moveTo>
                    <a:pt x="716" y="0"/>
                  </a:moveTo>
                  <a:cubicBezTo>
                    <a:pt x="700" y="0"/>
                    <a:pt x="700" y="0"/>
                    <a:pt x="700" y="0"/>
                  </a:cubicBezTo>
                  <a:cubicBezTo>
                    <a:pt x="701" y="3"/>
                    <a:pt x="701" y="5"/>
                    <a:pt x="701" y="8"/>
                  </a:cubicBezTo>
                  <a:cubicBezTo>
                    <a:pt x="701" y="78"/>
                    <a:pt x="644" y="135"/>
                    <a:pt x="573" y="135"/>
                  </a:cubicBezTo>
                  <a:cubicBezTo>
                    <a:pt x="80" y="135"/>
                    <a:pt x="80" y="135"/>
                    <a:pt x="80" y="135"/>
                  </a:cubicBezTo>
                  <a:cubicBezTo>
                    <a:pt x="50" y="135"/>
                    <a:pt x="22" y="124"/>
                    <a:pt x="0" y="106"/>
                  </a:cubicBezTo>
                  <a:cubicBezTo>
                    <a:pt x="23" y="135"/>
                    <a:pt x="59" y="153"/>
                    <a:pt x="98" y="153"/>
                  </a:cubicBezTo>
                  <a:cubicBezTo>
                    <a:pt x="592" y="153"/>
                    <a:pt x="592" y="153"/>
                    <a:pt x="592" y="153"/>
                  </a:cubicBezTo>
                  <a:cubicBezTo>
                    <a:pt x="662" y="153"/>
                    <a:pt x="719" y="96"/>
                    <a:pt x="719" y="26"/>
                  </a:cubicBezTo>
                  <a:cubicBezTo>
                    <a:pt x="719" y="17"/>
                    <a:pt x="718" y="9"/>
                    <a:pt x="716" y="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4" name="Freeform 101"/>
            <p:cNvSpPr>
              <a:spLocks/>
            </p:cNvSpPr>
            <p:nvPr/>
          </p:nvSpPr>
          <p:spPr bwMode="gray">
            <a:xfrm>
              <a:off x="9064925" y="4192908"/>
              <a:ext cx="1028700" cy="377825"/>
            </a:xfrm>
            <a:custGeom>
              <a:avLst/>
              <a:gdLst>
                <a:gd name="T0" fmla="*/ 744 w 744"/>
                <a:gd name="T1" fmla="*/ 274 h 274"/>
                <a:gd name="T2" fmla="*/ 621 w 744"/>
                <a:gd name="T3" fmla="*/ 173 h 274"/>
                <a:gd name="T4" fmla="*/ 581 w 744"/>
                <a:gd name="T5" fmla="*/ 179 h 274"/>
                <a:gd name="T6" fmla="*/ 457 w 744"/>
                <a:gd name="T7" fmla="*/ 68 h 274"/>
                <a:gd name="T8" fmla="*/ 372 w 744"/>
                <a:gd name="T9" fmla="*/ 101 h 274"/>
                <a:gd name="T10" fmla="*/ 249 w 744"/>
                <a:gd name="T11" fmla="*/ 0 h 274"/>
                <a:gd name="T12" fmla="*/ 123 w 744"/>
                <a:gd name="T13" fmla="*/ 125 h 274"/>
                <a:gd name="T14" fmla="*/ 133 w 744"/>
                <a:gd name="T15" fmla="*/ 173 h 274"/>
                <a:gd name="T16" fmla="*/ 123 w 744"/>
                <a:gd name="T17" fmla="*/ 173 h 274"/>
                <a:gd name="T18" fmla="*/ 0 w 744"/>
                <a:gd name="T19" fmla="*/ 274 h 274"/>
                <a:gd name="T20" fmla="*/ 744 w 744"/>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274">
                  <a:moveTo>
                    <a:pt x="744" y="274"/>
                  </a:moveTo>
                  <a:cubicBezTo>
                    <a:pt x="733" y="217"/>
                    <a:pt x="682" y="173"/>
                    <a:pt x="621" y="173"/>
                  </a:cubicBezTo>
                  <a:cubicBezTo>
                    <a:pt x="607" y="173"/>
                    <a:pt x="594" y="175"/>
                    <a:pt x="581" y="179"/>
                  </a:cubicBezTo>
                  <a:cubicBezTo>
                    <a:pt x="574" y="117"/>
                    <a:pt x="521" y="68"/>
                    <a:pt x="457" y="68"/>
                  </a:cubicBezTo>
                  <a:cubicBezTo>
                    <a:pt x="424" y="68"/>
                    <a:pt x="394" y="81"/>
                    <a:pt x="372" y="101"/>
                  </a:cubicBezTo>
                  <a:cubicBezTo>
                    <a:pt x="361" y="44"/>
                    <a:pt x="310" y="0"/>
                    <a:pt x="249" y="0"/>
                  </a:cubicBezTo>
                  <a:cubicBezTo>
                    <a:pt x="179" y="0"/>
                    <a:pt x="123" y="56"/>
                    <a:pt x="123" y="125"/>
                  </a:cubicBezTo>
                  <a:cubicBezTo>
                    <a:pt x="123" y="142"/>
                    <a:pt x="127" y="159"/>
                    <a:pt x="133" y="173"/>
                  </a:cubicBezTo>
                  <a:cubicBezTo>
                    <a:pt x="130" y="173"/>
                    <a:pt x="127" y="173"/>
                    <a:pt x="123" y="173"/>
                  </a:cubicBezTo>
                  <a:cubicBezTo>
                    <a:pt x="62" y="173"/>
                    <a:pt x="12" y="217"/>
                    <a:pt x="0" y="274"/>
                  </a:cubicBezTo>
                  <a:lnTo>
                    <a:pt x="74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5" name="Freeform 102"/>
            <p:cNvSpPr>
              <a:spLocks/>
            </p:cNvSpPr>
            <p:nvPr/>
          </p:nvSpPr>
          <p:spPr bwMode="gray">
            <a:xfrm>
              <a:off x="9268125" y="4192908"/>
              <a:ext cx="825500" cy="377825"/>
            </a:xfrm>
            <a:custGeom>
              <a:avLst/>
              <a:gdLst>
                <a:gd name="T0" fmla="*/ 80 w 597"/>
                <a:gd name="T1" fmla="*/ 23 h 274"/>
                <a:gd name="T2" fmla="*/ 203 w 597"/>
                <a:gd name="T3" fmla="*/ 125 h 274"/>
                <a:gd name="T4" fmla="*/ 288 w 597"/>
                <a:gd name="T5" fmla="*/ 91 h 274"/>
                <a:gd name="T6" fmla="*/ 413 w 597"/>
                <a:gd name="T7" fmla="*/ 203 h 274"/>
                <a:gd name="T8" fmla="*/ 452 w 597"/>
                <a:gd name="T9" fmla="*/ 196 h 274"/>
                <a:gd name="T10" fmla="*/ 568 w 597"/>
                <a:gd name="T11" fmla="*/ 274 h 274"/>
                <a:gd name="T12" fmla="*/ 597 w 597"/>
                <a:gd name="T13" fmla="*/ 274 h 274"/>
                <a:gd name="T14" fmla="*/ 474 w 597"/>
                <a:gd name="T15" fmla="*/ 173 h 274"/>
                <a:gd name="T16" fmla="*/ 434 w 597"/>
                <a:gd name="T17" fmla="*/ 179 h 274"/>
                <a:gd name="T18" fmla="*/ 310 w 597"/>
                <a:gd name="T19" fmla="*/ 68 h 274"/>
                <a:gd name="T20" fmla="*/ 225 w 597"/>
                <a:gd name="T21" fmla="*/ 101 h 274"/>
                <a:gd name="T22" fmla="*/ 102 w 597"/>
                <a:gd name="T23" fmla="*/ 0 h 274"/>
                <a:gd name="T24" fmla="*/ 0 w 597"/>
                <a:gd name="T25" fmla="*/ 52 h 274"/>
                <a:gd name="T26" fmla="*/ 80 w 597"/>
                <a:gd name="T27" fmla="*/ 2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7" h="274">
                  <a:moveTo>
                    <a:pt x="80" y="23"/>
                  </a:moveTo>
                  <a:cubicBezTo>
                    <a:pt x="141" y="23"/>
                    <a:pt x="192" y="67"/>
                    <a:pt x="203" y="125"/>
                  </a:cubicBezTo>
                  <a:cubicBezTo>
                    <a:pt x="225" y="104"/>
                    <a:pt x="255" y="91"/>
                    <a:pt x="288" y="91"/>
                  </a:cubicBezTo>
                  <a:cubicBezTo>
                    <a:pt x="353" y="91"/>
                    <a:pt x="406" y="140"/>
                    <a:pt x="413" y="203"/>
                  </a:cubicBezTo>
                  <a:cubicBezTo>
                    <a:pt x="425" y="199"/>
                    <a:pt x="438" y="196"/>
                    <a:pt x="452" y="196"/>
                  </a:cubicBezTo>
                  <a:cubicBezTo>
                    <a:pt x="505" y="196"/>
                    <a:pt x="549" y="229"/>
                    <a:pt x="568" y="274"/>
                  </a:cubicBezTo>
                  <a:cubicBezTo>
                    <a:pt x="597" y="274"/>
                    <a:pt x="597" y="274"/>
                    <a:pt x="597" y="274"/>
                  </a:cubicBezTo>
                  <a:cubicBezTo>
                    <a:pt x="586" y="217"/>
                    <a:pt x="535" y="173"/>
                    <a:pt x="474" y="173"/>
                  </a:cubicBezTo>
                  <a:cubicBezTo>
                    <a:pt x="460" y="173"/>
                    <a:pt x="447" y="175"/>
                    <a:pt x="434" y="179"/>
                  </a:cubicBezTo>
                  <a:cubicBezTo>
                    <a:pt x="427" y="117"/>
                    <a:pt x="374" y="68"/>
                    <a:pt x="310" y="68"/>
                  </a:cubicBezTo>
                  <a:cubicBezTo>
                    <a:pt x="277" y="68"/>
                    <a:pt x="247" y="81"/>
                    <a:pt x="225" y="101"/>
                  </a:cubicBezTo>
                  <a:cubicBezTo>
                    <a:pt x="214" y="44"/>
                    <a:pt x="163" y="0"/>
                    <a:pt x="102" y="0"/>
                  </a:cubicBezTo>
                  <a:cubicBezTo>
                    <a:pt x="60" y="0"/>
                    <a:pt x="23" y="20"/>
                    <a:pt x="0" y="52"/>
                  </a:cubicBezTo>
                  <a:cubicBezTo>
                    <a:pt x="22" y="34"/>
                    <a:pt x="49" y="23"/>
                    <a:pt x="80" y="23"/>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6" name="Oval 103"/>
            <p:cNvSpPr>
              <a:spLocks noChangeArrowheads="1"/>
            </p:cNvSpPr>
            <p:nvPr/>
          </p:nvSpPr>
          <p:spPr bwMode="gray">
            <a:xfrm>
              <a:off x="11085812" y="5396233"/>
              <a:ext cx="103188"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7" name="Oval 104"/>
            <p:cNvSpPr>
              <a:spLocks noChangeArrowheads="1"/>
            </p:cNvSpPr>
            <p:nvPr/>
          </p:nvSpPr>
          <p:spPr bwMode="gray">
            <a:xfrm>
              <a:off x="10884200" y="5396233"/>
              <a:ext cx="101600"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8" name="Freeform 105"/>
            <p:cNvSpPr>
              <a:spLocks/>
            </p:cNvSpPr>
            <p:nvPr/>
          </p:nvSpPr>
          <p:spPr bwMode="gray">
            <a:xfrm>
              <a:off x="10884200" y="5412108"/>
              <a:ext cx="85725" cy="87312"/>
            </a:xfrm>
            <a:custGeom>
              <a:avLst/>
              <a:gdLst>
                <a:gd name="T0" fmla="*/ 37 w 62"/>
                <a:gd name="T1" fmla="*/ 63 h 63"/>
                <a:gd name="T2" fmla="*/ 62 w 62"/>
                <a:gd name="T3" fmla="*/ 52 h 63"/>
                <a:gd name="T4" fmla="*/ 11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1" y="0"/>
                    <a:pt x="11" y="0"/>
                    <a:pt x="11"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9" name="Freeform 106"/>
            <p:cNvSpPr>
              <a:spLocks/>
            </p:cNvSpPr>
            <p:nvPr/>
          </p:nvSpPr>
          <p:spPr bwMode="gray">
            <a:xfrm>
              <a:off x="11085812" y="5412108"/>
              <a:ext cx="87313" cy="87312"/>
            </a:xfrm>
            <a:custGeom>
              <a:avLst/>
              <a:gdLst>
                <a:gd name="T0" fmla="*/ 37 w 63"/>
                <a:gd name="T1" fmla="*/ 63 h 63"/>
                <a:gd name="T2" fmla="*/ 63 w 63"/>
                <a:gd name="T3" fmla="*/ 52 h 63"/>
                <a:gd name="T4" fmla="*/ 11 w 63"/>
                <a:gd name="T5" fmla="*/ 0 h 63"/>
                <a:gd name="T6" fmla="*/ 0 w 63"/>
                <a:gd name="T7" fmla="*/ 26 h 63"/>
                <a:gd name="T8" fmla="*/ 37 w 63"/>
                <a:gd name="T9" fmla="*/ 63 h 63"/>
              </a:gdLst>
              <a:ahLst/>
              <a:cxnLst>
                <a:cxn ang="0">
                  <a:pos x="T0" y="T1"/>
                </a:cxn>
                <a:cxn ang="0">
                  <a:pos x="T2" y="T3"/>
                </a:cxn>
                <a:cxn ang="0">
                  <a:pos x="T4" y="T5"/>
                </a:cxn>
                <a:cxn ang="0">
                  <a:pos x="T6" y="T7"/>
                </a:cxn>
                <a:cxn ang="0">
                  <a:pos x="T8" y="T9"/>
                </a:cxn>
              </a:cxnLst>
              <a:rect l="0" t="0" r="r" b="b"/>
              <a:pathLst>
                <a:path w="63" h="63">
                  <a:moveTo>
                    <a:pt x="37" y="63"/>
                  </a:moveTo>
                  <a:cubicBezTo>
                    <a:pt x="47" y="63"/>
                    <a:pt x="56" y="59"/>
                    <a:pt x="63" y="52"/>
                  </a:cubicBezTo>
                  <a:cubicBezTo>
                    <a:pt x="11" y="0"/>
                    <a:pt x="11" y="0"/>
                    <a:pt x="11" y="0"/>
                  </a:cubicBezTo>
                  <a:cubicBezTo>
                    <a:pt x="4" y="7"/>
                    <a:pt x="0" y="16"/>
                    <a:pt x="0" y="26"/>
                  </a:cubicBezTo>
                  <a:cubicBezTo>
                    <a:pt x="0" y="46"/>
                    <a:pt x="17"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33469168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712.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104" name="Freeform: Shape 103"/>
          <p:cNvSpPr>
            <a:spLocks/>
          </p:cNvSpPr>
          <p:nvPr/>
        </p:nvSpPr>
        <p:spPr bwMode="gray">
          <a:xfrm>
            <a:off x="346" y="4168248"/>
            <a:ext cx="12191655" cy="2689753"/>
          </a:xfrm>
          <a:custGeom>
            <a:avLst/>
            <a:gdLst>
              <a:gd name="connsiteX0" fmla="*/ 5679089 w 12449404"/>
              <a:gd name="connsiteY0" fmla="*/ 0 h 2048448"/>
              <a:gd name="connsiteX1" fmla="*/ 6408130 w 12449404"/>
              <a:gd name="connsiteY1" fmla="*/ 0 h 2048448"/>
              <a:gd name="connsiteX2" fmla="*/ 6408130 w 12449404"/>
              <a:gd name="connsiteY2" fmla="*/ 578198 h 2048448"/>
              <a:gd name="connsiteX3" fmla="*/ 6867090 w 12449404"/>
              <a:gd name="connsiteY3" fmla="*/ 606386 h 2048448"/>
              <a:gd name="connsiteX4" fmla="*/ 7118635 w 12449404"/>
              <a:gd name="connsiteY4" fmla="*/ 606386 h 2048448"/>
              <a:gd name="connsiteX5" fmla="*/ 7118635 w 12449404"/>
              <a:gd name="connsiteY5" fmla="*/ 483901 h 2048448"/>
              <a:gd name="connsiteX6" fmla="*/ 7128240 w 12449404"/>
              <a:gd name="connsiteY6" fmla="*/ 483901 h 2048448"/>
              <a:gd name="connsiteX7" fmla="*/ 7128240 w 12449404"/>
              <a:gd name="connsiteY7" fmla="*/ 225552 h 2048448"/>
              <a:gd name="connsiteX8" fmla="*/ 7501176 w 12449404"/>
              <a:gd name="connsiteY8" fmla="*/ 225552 h 2048448"/>
              <a:gd name="connsiteX9" fmla="*/ 7501176 w 12449404"/>
              <a:gd name="connsiteY9" fmla="*/ 339268 h 2048448"/>
              <a:gd name="connsiteX10" fmla="*/ 7539643 w 12449404"/>
              <a:gd name="connsiteY10" fmla="*/ 339268 h 2048448"/>
              <a:gd name="connsiteX11" fmla="*/ 7539643 w 12449404"/>
              <a:gd name="connsiteY11" fmla="*/ 483901 h 2048448"/>
              <a:gd name="connsiteX12" fmla="*/ 7646440 w 12449404"/>
              <a:gd name="connsiteY12" fmla="*/ 483901 h 2048448"/>
              <a:gd name="connsiteX13" fmla="*/ 7646440 w 12449404"/>
              <a:gd name="connsiteY13" fmla="*/ 643969 h 2048448"/>
              <a:gd name="connsiteX14" fmla="*/ 8043905 w 12449404"/>
              <a:gd name="connsiteY14" fmla="*/ 643969 h 2048448"/>
              <a:gd name="connsiteX15" fmla="*/ 8043905 w 12449404"/>
              <a:gd name="connsiteY15" fmla="*/ 744644 h 2048448"/>
              <a:gd name="connsiteX16" fmla="*/ 8497281 w 12449404"/>
              <a:gd name="connsiteY16" fmla="*/ 744644 h 2048448"/>
              <a:gd name="connsiteX17" fmla="*/ 8497281 w 12449404"/>
              <a:gd name="connsiteY17" fmla="*/ 777377 h 2048448"/>
              <a:gd name="connsiteX18" fmla="*/ 8516897 w 12449404"/>
              <a:gd name="connsiteY18" fmla="*/ 777377 h 2048448"/>
              <a:gd name="connsiteX19" fmla="*/ 8516897 w 12449404"/>
              <a:gd name="connsiteY19" fmla="*/ 965361 h 2048448"/>
              <a:gd name="connsiteX20" fmla="*/ 8865577 w 12449404"/>
              <a:gd name="connsiteY20" fmla="*/ 965361 h 2048448"/>
              <a:gd name="connsiteX21" fmla="*/ 8865577 w 12449404"/>
              <a:gd name="connsiteY21" fmla="*/ 525721 h 2048448"/>
              <a:gd name="connsiteX22" fmla="*/ 8968665 w 12449404"/>
              <a:gd name="connsiteY22" fmla="*/ 525721 h 2048448"/>
              <a:gd name="connsiteX23" fmla="*/ 8968665 w 12449404"/>
              <a:gd name="connsiteY23" fmla="*/ 386248 h 2048448"/>
              <a:gd name="connsiteX24" fmla="*/ 9271866 w 12449404"/>
              <a:gd name="connsiteY24" fmla="*/ 386248 h 2048448"/>
              <a:gd name="connsiteX25" fmla="*/ 9271866 w 12449404"/>
              <a:gd name="connsiteY25" fmla="*/ 525721 h 2048448"/>
              <a:gd name="connsiteX26" fmla="*/ 9368890 w 12449404"/>
              <a:gd name="connsiteY26" fmla="*/ 525721 h 2048448"/>
              <a:gd name="connsiteX27" fmla="*/ 9368890 w 12449404"/>
              <a:gd name="connsiteY27" fmla="*/ 58792 h 2048448"/>
              <a:gd name="connsiteX28" fmla="*/ 10072314 w 12449404"/>
              <a:gd name="connsiteY28" fmla="*/ 58792 h 2048448"/>
              <a:gd name="connsiteX29" fmla="*/ 10072314 w 12449404"/>
              <a:gd name="connsiteY29" fmla="*/ 616681 h 2048448"/>
              <a:gd name="connsiteX30" fmla="*/ 10514986 w 12449404"/>
              <a:gd name="connsiteY30" fmla="*/ 255872 h 2048448"/>
              <a:gd name="connsiteX31" fmla="*/ 10514986 w 12449404"/>
              <a:gd name="connsiteY31" fmla="*/ 643969 h 2048448"/>
              <a:gd name="connsiteX32" fmla="*/ 10757546 w 12449404"/>
              <a:gd name="connsiteY32" fmla="*/ 643969 h 2048448"/>
              <a:gd name="connsiteX33" fmla="*/ 10757546 w 12449404"/>
              <a:gd name="connsiteY33" fmla="*/ 525721 h 2048448"/>
              <a:gd name="connsiteX34" fmla="*/ 10860634 w 12449404"/>
              <a:gd name="connsiteY34" fmla="*/ 525721 h 2048448"/>
              <a:gd name="connsiteX35" fmla="*/ 10860634 w 12449404"/>
              <a:gd name="connsiteY35" fmla="*/ 386248 h 2048448"/>
              <a:gd name="connsiteX36" fmla="*/ 11163835 w 12449404"/>
              <a:gd name="connsiteY36" fmla="*/ 386248 h 2048448"/>
              <a:gd name="connsiteX37" fmla="*/ 11163835 w 12449404"/>
              <a:gd name="connsiteY37" fmla="*/ 525721 h 2048448"/>
              <a:gd name="connsiteX38" fmla="*/ 11266923 w 12449404"/>
              <a:gd name="connsiteY38" fmla="*/ 525721 h 2048448"/>
              <a:gd name="connsiteX39" fmla="*/ 11266923 w 12449404"/>
              <a:gd name="connsiteY39" fmla="*/ 965361 h 2048448"/>
              <a:gd name="connsiteX40" fmla="*/ 11612572 w 12449404"/>
              <a:gd name="connsiteY40" fmla="*/ 965361 h 2048448"/>
              <a:gd name="connsiteX41" fmla="*/ 11612572 w 12449404"/>
              <a:gd name="connsiteY41" fmla="*/ 777377 h 2048448"/>
              <a:gd name="connsiteX42" fmla="*/ 12088596 w 12449404"/>
              <a:gd name="connsiteY42" fmla="*/ 777377 h 2048448"/>
              <a:gd name="connsiteX43" fmla="*/ 12088596 w 12449404"/>
              <a:gd name="connsiteY43" fmla="*/ 1374681 h 2048448"/>
              <a:gd name="connsiteX44" fmla="*/ 12449404 w 12449404"/>
              <a:gd name="connsiteY44" fmla="*/ 1374681 h 2048448"/>
              <a:gd name="connsiteX45" fmla="*/ 12449404 w 12449404"/>
              <a:gd name="connsiteY45" fmla="*/ 1677881 h 2048448"/>
              <a:gd name="connsiteX46" fmla="*/ 12436715 w 12449404"/>
              <a:gd name="connsiteY46" fmla="*/ 1677881 h 2048448"/>
              <a:gd name="connsiteX47" fmla="*/ 12436715 w 12449404"/>
              <a:gd name="connsiteY47" fmla="*/ 2048448 h 2048448"/>
              <a:gd name="connsiteX48" fmla="*/ 0 w 12449404"/>
              <a:gd name="connsiteY48" fmla="*/ 2048448 h 2048448"/>
              <a:gd name="connsiteX49" fmla="*/ 0 w 12449404"/>
              <a:gd name="connsiteY49" fmla="*/ 1406374 h 2048448"/>
              <a:gd name="connsiteX50" fmla="*/ 45352 w 12449404"/>
              <a:gd name="connsiteY50" fmla="*/ 1406374 h 2048448"/>
              <a:gd name="connsiteX51" fmla="*/ 45352 w 12449404"/>
              <a:gd name="connsiteY51" fmla="*/ 1140624 h 2048448"/>
              <a:gd name="connsiteX52" fmla="*/ 657888 w 12449404"/>
              <a:gd name="connsiteY52" fmla="*/ 1140624 h 2048448"/>
              <a:gd name="connsiteX53" fmla="*/ 657888 w 12449404"/>
              <a:gd name="connsiteY53" fmla="*/ 879713 h 2048448"/>
              <a:gd name="connsiteX54" fmla="*/ 1116848 w 12449404"/>
              <a:gd name="connsiteY54" fmla="*/ 879713 h 2048448"/>
              <a:gd name="connsiteX55" fmla="*/ 1116848 w 12449404"/>
              <a:gd name="connsiteY55" fmla="*/ 1197168 h 2048448"/>
              <a:gd name="connsiteX56" fmla="*/ 1597874 w 12449404"/>
              <a:gd name="connsiteY56" fmla="*/ 1197168 h 2048448"/>
              <a:gd name="connsiteX57" fmla="*/ 1597874 w 12449404"/>
              <a:gd name="connsiteY57" fmla="*/ 807564 h 2048448"/>
              <a:gd name="connsiteX58" fmla="*/ 1701140 w 12449404"/>
              <a:gd name="connsiteY58" fmla="*/ 807564 h 2048448"/>
              <a:gd name="connsiteX59" fmla="*/ 1701140 w 12449404"/>
              <a:gd name="connsiteY59" fmla="*/ 662931 h 2048448"/>
              <a:gd name="connsiteX60" fmla="*/ 2018881 w 12449404"/>
              <a:gd name="connsiteY60" fmla="*/ 662931 h 2048448"/>
              <a:gd name="connsiteX61" fmla="*/ 2018881 w 12449404"/>
              <a:gd name="connsiteY61" fmla="*/ 807564 h 2048448"/>
              <a:gd name="connsiteX62" fmla="*/ 2122148 w 12449404"/>
              <a:gd name="connsiteY62" fmla="*/ 807564 h 2048448"/>
              <a:gd name="connsiteX63" fmla="*/ 2122148 w 12449404"/>
              <a:gd name="connsiteY63" fmla="*/ 939446 h 2048448"/>
              <a:gd name="connsiteX64" fmla="*/ 2484020 w 12449404"/>
              <a:gd name="connsiteY64" fmla="*/ 939446 h 2048448"/>
              <a:gd name="connsiteX65" fmla="*/ 2484020 w 12449404"/>
              <a:gd name="connsiteY65" fmla="*/ 744644 h 2048448"/>
              <a:gd name="connsiteX66" fmla="*/ 2549333 w 12449404"/>
              <a:gd name="connsiteY66" fmla="*/ 744644 h 2048448"/>
              <a:gd name="connsiteX67" fmla="*/ 2976519 w 12449404"/>
              <a:gd name="connsiteY67" fmla="*/ 744644 h 2048448"/>
              <a:gd name="connsiteX68" fmla="*/ 3008294 w 12449404"/>
              <a:gd name="connsiteY68" fmla="*/ 744644 h 2048448"/>
              <a:gd name="connsiteX69" fmla="*/ 3008294 w 12449404"/>
              <a:gd name="connsiteY69" fmla="*/ 879713 h 2048448"/>
              <a:gd name="connsiteX70" fmla="*/ 3356927 w 12449404"/>
              <a:gd name="connsiteY70" fmla="*/ 879713 h 2048448"/>
              <a:gd name="connsiteX71" fmla="*/ 3356927 w 12449404"/>
              <a:gd name="connsiteY71" fmla="*/ 172822 h 2048448"/>
              <a:gd name="connsiteX72" fmla="*/ 3743513 w 12449404"/>
              <a:gd name="connsiteY72" fmla="*/ 172822 h 2048448"/>
              <a:gd name="connsiteX73" fmla="*/ 3743513 w 12449404"/>
              <a:gd name="connsiteY73" fmla="*/ 606386 h 2048448"/>
              <a:gd name="connsiteX74" fmla="*/ 4305739 w 12449404"/>
              <a:gd name="connsiteY74" fmla="*/ 606386 h 2048448"/>
              <a:gd name="connsiteX75" fmla="*/ 4305739 w 12449404"/>
              <a:gd name="connsiteY75" fmla="*/ 744644 h 2048448"/>
              <a:gd name="connsiteX76" fmla="*/ 4796473 w 12449404"/>
              <a:gd name="connsiteY76" fmla="*/ 744644 h 2048448"/>
              <a:gd name="connsiteX77" fmla="*/ 4796473 w 12449404"/>
              <a:gd name="connsiteY77" fmla="*/ 907753 h 2048448"/>
              <a:gd name="connsiteX78" fmla="*/ 4966423 w 12449404"/>
              <a:gd name="connsiteY78" fmla="*/ 907753 h 2048448"/>
              <a:gd name="connsiteX79" fmla="*/ 4966423 w 12449404"/>
              <a:gd name="connsiteY79" fmla="*/ 939446 h 2048448"/>
              <a:gd name="connsiteX80" fmla="*/ 5157463 w 12449404"/>
              <a:gd name="connsiteY80" fmla="*/ 939446 h 2048448"/>
              <a:gd name="connsiteX81" fmla="*/ 5157463 w 12449404"/>
              <a:gd name="connsiteY81" fmla="*/ 483901 h 2048448"/>
              <a:gd name="connsiteX82" fmla="*/ 5264259 w 12449404"/>
              <a:gd name="connsiteY82" fmla="*/ 483901 h 2048448"/>
              <a:gd name="connsiteX83" fmla="*/ 5264259 w 12449404"/>
              <a:gd name="connsiteY83" fmla="*/ 339268 h 2048448"/>
              <a:gd name="connsiteX84" fmla="*/ 5578471 w 12449404"/>
              <a:gd name="connsiteY84" fmla="*/ 339268 h 2048448"/>
              <a:gd name="connsiteX85" fmla="*/ 5578471 w 12449404"/>
              <a:gd name="connsiteY85" fmla="*/ 483901 h 2048448"/>
              <a:gd name="connsiteX86" fmla="*/ 5679089 w 12449404"/>
              <a:gd name="connsiteY86" fmla="*/ 483901 h 204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2449404" h="2048448">
                <a:moveTo>
                  <a:pt x="5679089" y="0"/>
                </a:moveTo>
                <a:lnTo>
                  <a:pt x="6408130" y="0"/>
                </a:lnTo>
                <a:lnTo>
                  <a:pt x="6408130" y="578198"/>
                </a:lnTo>
                <a:lnTo>
                  <a:pt x="6867090" y="606386"/>
                </a:lnTo>
                <a:lnTo>
                  <a:pt x="7118635" y="606386"/>
                </a:lnTo>
                <a:lnTo>
                  <a:pt x="7118635" y="483901"/>
                </a:lnTo>
                <a:lnTo>
                  <a:pt x="7128240" y="483901"/>
                </a:lnTo>
                <a:lnTo>
                  <a:pt x="7128240" y="225552"/>
                </a:lnTo>
                <a:lnTo>
                  <a:pt x="7501176" y="225552"/>
                </a:lnTo>
                <a:lnTo>
                  <a:pt x="7501176" y="339268"/>
                </a:lnTo>
                <a:lnTo>
                  <a:pt x="7539643" y="339268"/>
                </a:lnTo>
                <a:lnTo>
                  <a:pt x="7539643" y="483901"/>
                </a:lnTo>
                <a:lnTo>
                  <a:pt x="7646440" y="483901"/>
                </a:lnTo>
                <a:lnTo>
                  <a:pt x="7646440" y="643969"/>
                </a:lnTo>
                <a:lnTo>
                  <a:pt x="8043905" y="643969"/>
                </a:lnTo>
                <a:lnTo>
                  <a:pt x="8043905" y="744644"/>
                </a:lnTo>
                <a:lnTo>
                  <a:pt x="8497281" y="744644"/>
                </a:lnTo>
                <a:lnTo>
                  <a:pt x="8497281" y="777377"/>
                </a:lnTo>
                <a:lnTo>
                  <a:pt x="8516897" y="777377"/>
                </a:lnTo>
                <a:lnTo>
                  <a:pt x="8516897" y="965361"/>
                </a:lnTo>
                <a:lnTo>
                  <a:pt x="8865577" y="965361"/>
                </a:lnTo>
                <a:lnTo>
                  <a:pt x="8865577" y="525721"/>
                </a:lnTo>
                <a:lnTo>
                  <a:pt x="8968665" y="525721"/>
                </a:lnTo>
                <a:lnTo>
                  <a:pt x="8968665" y="386248"/>
                </a:lnTo>
                <a:lnTo>
                  <a:pt x="9271866" y="386248"/>
                </a:lnTo>
                <a:lnTo>
                  <a:pt x="9271866" y="525721"/>
                </a:lnTo>
                <a:lnTo>
                  <a:pt x="9368890" y="525721"/>
                </a:lnTo>
                <a:lnTo>
                  <a:pt x="9368890" y="58792"/>
                </a:lnTo>
                <a:lnTo>
                  <a:pt x="10072314" y="58792"/>
                </a:lnTo>
                <a:lnTo>
                  <a:pt x="10072314" y="616681"/>
                </a:lnTo>
                <a:lnTo>
                  <a:pt x="10514986" y="255872"/>
                </a:lnTo>
                <a:lnTo>
                  <a:pt x="10514986" y="643969"/>
                </a:lnTo>
                <a:lnTo>
                  <a:pt x="10757546" y="643969"/>
                </a:lnTo>
                <a:lnTo>
                  <a:pt x="10757546" y="525721"/>
                </a:lnTo>
                <a:lnTo>
                  <a:pt x="10860634" y="525721"/>
                </a:lnTo>
                <a:lnTo>
                  <a:pt x="10860634" y="386248"/>
                </a:lnTo>
                <a:lnTo>
                  <a:pt x="11163835" y="386248"/>
                </a:lnTo>
                <a:lnTo>
                  <a:pt x="11163835" y="525721"/>
                </a:lnTo>
                <a:lnTo>
                  <a:pt x="11266923" y="525721"/>
                </a:lnTo>
                <a:lnTo>
                  <a:pt x="11266923" y="965361"/>
                </a:lnTo>
                <a:lnTo>
                  <a:pt x="11612572" y="965361"/>
                </a:lnTo>
                <a:lnTo>
                  <a:pt x="11612572" y="777377"/>
                </a:lnTo>
                <a:lnTo>
                  <a:pt x="12088596" y="777377"/>
                </a:lnTo>
                <a:lnTo>
                  <a:pt x="12088596" y="1374681"/>
                </a:lnTo>
                <a:lnTo>
                  <a:pt x="12449404" y="1374681"/>
                </a:lnTo>
                <a:lnTo>
                  <a:pt x="12449404" y="1677881"/>
                </a:lnTo>
                <a:lnTo>
                  <a:pt x="12436715" y="1677881"/>
                </a:lnTo>
                <a:lnTo>
                  <a:pt x="12436715" y="2048448"/>
                </a:lnTo>
                <a:lnTo>
                  <a:pt x="0" y="2048448"/>
                </a:lnTo>
                <a:lnTo>
                  <a:pt x="0" y="1406374"/>
                </a:lnTo>
                <a:lnTo>
                  <a:pt x="45352" y="1406374"/>
                </a:lnTo>
                <a:lnTo>
                  <a:pt x="45352" y="1140624"/>
                </a:lnTo>
                <a:lnTo>
                  <a:pt x="657888" y="1140624"/>
                </a:lnTo>
                <a:lnTo>
                  <a:pt x="657888" y="879713"/>
                </a:lnTo>
                <a:lnTo>
                  <a:pt x="1116848" y="879713"/>
                </a:lnTo>
                <a:lnTo>
                  <a:pt x="1116848" y="1197168"/>
                </a:lnTo>
                <a:lnTo>
                  <a:pt x="1597874" y="1197168"/>
                </a:lnTo>
                <a:lnTo>
                  <a:pt x="1597874" y="807564"/>
                </a:lnTo>
                <a:lnTo>
                  <a:pt x="1701140" y="807564"/>
                </a:lnTo>
                <a:lnTo>
                  <a:pt x="1701140" y="662931"/>
                </a:lnTo>
                <a:lnTo>
                  <a:pt x="2018881" y="662931"/>
                </a:lnTo>
                <a:lnTo>
                  <a:pt x="2018881" y="807564"/>
                </a:lnTo>
                <a:lnTo>
                  <a:pt x="2122148" y="807564"/>
                </a:lnTo>
                <a:lnTo>
                  <a:pt x="2122148" y="939446"/>
                </a:lnTo>
                <a:lnTo>
                  <a:pt x="2484020" y="939446"/>
                </a:lnTo>
                <a:lnTo>
                  <a:pt x="2484020" y="744644"/>
                </a:lnTo>
                <a:lnTo>
                  <a:pt x="2549333" y="744644"/>
                </a:lnTo>
                <a:lnTo>
                  <a:pt x="2976519" y="744644"/>
                </a:lnTo>
                <a:lnTo>
                  <a:pt x="3008294" y="744644"/>
                </a:lnTo>
                <a:lnTo>
                  <a:pt x="3008294" y="879713"/>
                </a:lnTo>
                <a:lnTo>
                  <a:pt x="3356927" y="879713"/>
                </a:lnTo>
                <a:lnTo>
                  <a:pt x="3356927" y="172822"/>
                </a:lnTo>
                <a:lnTo>
                  <a:pt x="3743513" y="172822"/>
                </a:lnTo>
                <a:lnTo>
                  <a:pt x="3743513" y="606386"/>
                </a:lnTo>
                <a:lnTo>
                  <a:pt x="4305739" y="606386"/>
                </a:lnTo>
                <a:lnTo>
                  <a:pt x="4305739" y="744644"/>
                </a:lnTo>
                <a:lnTo>
                  <a:pt x="4796473" y="744644"/>
                </a:lnTo>
                <a:lnTo>
                  <a:pt x="4796473" y="907753"/>
                </a:lnTo>
                <a:lnTo>
                  <a:pt x="4966423" y="907753"/>
                </a:lnTo>
                <a:lnTo>
                  <a:pt x="4966423" y="939446"/>
                </a:lnTo>
                <a:lnTo>
                  <a:pt x="5157463" y="939446"/>
                </a:lnTo>
                <a:lnTo>
                  <a:pt x="5157463" y="483901"/>
                </a:lnTo>
                <a:lnTo>
                  <a:pt x="5264259" y="483901"/>
                </a:lnTo>
                <a:lnTo>
                  <a:pt x="5264259" y="339268"/>
                </a:lnTo>
                <a:lnTo>
                  <a:pt x="5578471" y="339268"/>
                </a:lnTo>
                <a:lnTo>
                  <a:pt x="5578471" y="483901"/>
                </a:lnTo>
                <a:lnTo>
                  <a:pt x="5679089" y="483901"/>
                </a:lnTo>
                <a:close/>
              </a:path>
            </a:pathLst>
          </a:custGeom>
          <a:solidFill>
            <a:srgbClr val="409AE1">
              <a:alpha val="40000"/>
            </a:srgbClr>
          </a:solidFill>
          <a:ln>
            <a:noFill/>
          </a:ln>
        </p:spPr>
        <p:txBody>
          <a:bodyPr vert="horz" wrap="square" lIns="89643" tIns="44821" rIns="89643" bIns="44821" numCol="1" anchor="t" anchorCtr="0" compatLnSpc="1">
            <a:prstTxWarp prst="textNoShape">
              <a:avLst/>
            </a:prstTxWarp>
            <a:noAutofit/>
          </a:bodyPr>
          <a:lstStyle/>
          <a:p>
            <a:endParaRPr lang="en-US" sz="1372" kern="0">
              <a:solidFill>
                <a:srgbClr val="000000"/>
              </a:solidFill>
              <a:latin typeface="Arial"/>
              <a:ea typeface="Arial"/>
              <a:cs typeface="Arial"/>
              <a:sym typeface="Arial"/>
            </a:endParaRPr>
          </a:p>
        </p:txBody>
      </p:sp>
      <p:sp>
        <p:nvSpPr>
          <p:cNvPr id="9" name="Title 1"/>
          <p:cNvSpPr>
            <a:spLocks noGrp="1"/>
          </p:cNvSpPr>
          <p:nvPr>
            <p:ph type="title" hasCustomPrompt="1"/>
          </p:nvPr>
        </p:nvSpPr>
        <p:spPr>
          <a:xfrm>
            <a:off x="269302" y="2084187"/>
            <a:ext cx="8964185" cy="1793091"/>
          </a:xfrm>
          <a:noFill/>
        </p:spPr>
        <p:txBody>
          <a:bodyPr lIns="146304" tIns="91440" rIns="146304" bIns="91440" anchor="t" anchorCtr="0"/>
          <a:lstStyle>
            <a:lvl1pPr>
              <a:defRPr sz="5295" spc="-99"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2" y="3878575"/>
            <a:ext cx="7171337" cy="1792327"/>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Speaker name</a:t>
            </a:r>
          </a:p>
        </p:txBody>
      </p:sp>
      <p:pic>
        <p:nvPicPr>
          <p:cNvPr id="140" name="Picture 139"/>
          <p:cNvPicPr>
            <a:picLocks noChangeAspect="1"/>
          </p:cNvPicPr>
          <p:nvPr/>
        </p:nvPicPr>
        <p:blipFill>
          <a:blip r:embed="rId2"/>
          <a:stretch>
            <a:fillRect/>
          </a:stretch>
        </p:blipFill>
        <p:spPr bwMode="black">
          <a:xfrm>
            <a:off x="448213" y="471693"/>
            <a:ext cx="1454257" cy="304828"/>
          </a:xfrm>
          <a:prstGeom prst="rect">
            <a:avLst/>
          </a:prstGeom>
        </p:spPr>
      </p:pic>
      <p:grpSp>
        <p:nvGrpSpPr>
          <p:cNvPr id="141" name="Group 140"/>
          <p:cNvGrpSpPr>
            <a:grpSpLocks noChangeAspect="1"/>
          </p:cNvGrpSpPr>
          <p:nvPr/>
        </p:nvGrpSpPr>
        <p:grpSpPr bwMode="gray">
          <a:xfrm>
            <a:off x="7315751" y="3137934"/>
            <a:ext cx="4487477" cy="3470844"/>
            <a:chOff x="8496600" y="3495586"/>
            <a:chExt cx="3009906" cy="2327684"/>
          </a:xfrm>
        </p:grpSpPr>
        <p:sp>
          <p:nvSpPr>
            <p:cNvPr id="142" name="Freeform 9"/>
            <p:cNvSpPr>
              <a:spLocks/>
            </p:cNvSpPr>
            <p:nvPr/>
          </p:nvSpPr>
          <p:spPr bwMode="gray">
            <a:xfrm>
              <a:off x="8496600" y="5501008"/>
              <a:ext cx="646113" cy="82550"/>
            </a:xfrm>
            <a:custGeom>
              <a:avLst/>
              <a:gdLst>
                <a:gd name="T0" fmla="*/ 437 w 467"/>
                <a:gd name="T1" fmla="*/ 60 h 60"/>
                <a:gd name="T2" fmla="*/ 30 w 467"/>
                <a:gd name="T3" fmla="*/ 60 h 60"/>
                <a:gd name="T4" fmla="*/ 0 w 467"/>
                <a:gd name="T5" fmla="*/ 30 h 60"/>
                <a:gd name="T6" fmla="*/ 30 w 467"/>
                <a:gd name="T7" fmla="*/ 0 h 60"/>
                <a:gd name="T8" fmla="*/ 437 w 467"/>
                <a:gd name="T9" fmla="*/ 0 h 60"/>
                <a:gd name="T10" fmla="*/ 467 w 467"/>
                <a:gd name="T11" fmla="*/ 30 h 60"/>
                <a:gd name="T12" fmla="*/ 437 w 467"/>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467" h="60">
                  <a:moveTo>
                    <a:pt x="437" y="60"/>
                  </a:moveTo>
                  <a:cubicBezTo>
                    <a:pt x="30" y="60"/>
                    <a:pt x="30" y="60"/>
                    <a:pt x="30" y="60"/>
                  </a:cubicBezTo>
                  <a:cubicBezTo>
                    <a:pt x="13" y="60"/>
                    <a:pt x="0" y="46"/>
                    <a:pt x="0" y="30"/>
                  </a:cubicBezTo>
                  <a:cubicBezTo>
                    <a:pt x="0" y="13"/>
                    <a:pt x="13" y="0"/>
                    <a:pt x="30" y="0"/>
                  </a:cubicBezTo>
                  <a:cubicBezTo>
                    <a:pt x="437" y="0"/>
                    <a:pt x="437" y="0"/>
                    <a:pt x="437" y="0"/>
                  </a:cubicBezTo>
                  <a:cubicBezTo>
                    <a:pt x="453" y="0"/>
                    <a:pt x="467" y="13"/>
                    <a:pt x="467" y="30"/>
                  </a:cubicBezTo>
                  <a:cubicBezTo>
                    <a:pt x="467" y="46"/>
                    <a:pt x="453" y="60"/>
                    <a:pt x="437"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3" name="Freeform 10"/>
            <p:cNvSpPr>
              <a:spLocks/>
            </p:cNvSpPr>
            <p:nvPr/>
          </p:nvSpPr>
          <p:spPr bwMode="gray">
            <a:xfrm>
              <a:off x="10804831" y="3495586"/>
              <a:ext cx="701675" cy="371475"/>
            </a:xfrm>
            <a:custGeom>
              <a:avLst/>
              <a:gdLst>
                <a:gd name="T0" fmla="*/ 440 w 507"/>
                <a:gd name="T1" fmla="*/ 127 h 271"/>
                <a:gd name="T2" fmla="*/ 306 w 507"/>
                <a:gd name="T3" fmla="*/ 0 h 271"/>
                <a:gd name="T4" fmla="*/ 174 w 507"/>
                <a:gd name="T5" fmla="*/ 106 h 271"/>
                <a:gd name="T6" fmla="*/ 99 w 507"/>
                <a:gd name="T7" fmla="*/ 72 h 271"/>
                <a:gd name="T8" fmla="*/ 0 w 507"/>
                <a:gd name="T9" fmla="*/ 171 h 271"/>
                <a:gd name="T10" fmla="*/ 99 w 507"/>
                <a:gd name="T11" fmla="*/ 271 h 271"/>
                <a:gd name="T12" fmla="*/ 435 w 507"/>
                <a:gd name="T13" fmla="*/ 271 h 271"/>
                <a:gd name="T14" fmla="*/ 507 w 507"/>
                <a:gd name="T15" fmla="*/ 199 h 271"/>
                <a:gd name="T16" fmla="*/ 440 w 507"/>
                <a:gd name="T17" fmla="*/ 1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271">
                  <a:moveTo>
                    <a:pt x="440" y="127"/>
                  </a:moveTo>
                  <a:cubicBezTo>
                    <a:pt x="436" y="56"/>
                    <a:pt x="378" y="0"/>
                    <a:pt x="306" y="0"/>
                  </a:cubicBezTo>
                  <a:cubicBezTo>
                    <a:pt x="241" y="0"/>
                    <a:pt x="187" y="46"/>
                    <a:pt x="174" y="106"/>
                  </a:cubicBezTo>
                  <a:cubicBezTo>
                    <a:pt x="156" y="85"/>
                    <a:pt x="129" y="72"/>
                    <a:pt x="99" y="72"/>
                  </a:cubicBezTo>
                  <a:cubicBezTo>
                    <a:pt x="44" y="72"/>
                    <a:pt x="0" y="116"/>
                    <a:pt x="0" y="171"/>
                  </a:cubicBezTo>
                  <a:cubicBezTo>
                    <a:pt x="0" y="226"/>
                    <a:pt x="44" y="271"/>
                    <a:pt x="99" y="271"/>
                  </a:cubicBezTo>
                  <a:cubicBezTo>
                    <a:pt x="99" y="271"/>
                    <a:pt x="434" y="271"/>
                    <a:pt x="435" y="271"/>
                  </a:cubicBezTo>
                  <a:cubicBezTo>
                    <a:pt x="475" y="271"/>
                    <a:pt x="507" y="238"/>
                    <a:pt x="507" y="199"/>
                  </a:cubicBezTo>
                  <a:cubicBezTo>
                    <a:pt x="507" y="161"/>
                    <a:pt x="478" y="130"/>
                    <a:pt x="440"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4" name="Freeform 11"/>
            <p:cNvSpPr>
              <a:spLocks/>
            </p:cNvSpPr>
            <p:nvPr/>
          </p:nvSpPr>
          <p:spPr bwMode="gray">
            <a:xfrm>
              <a:off x="10001550" y="5497833"/>
              <a:ext cx="1504950" cy="82550"/>
            </a:xfrm>
            <a:custGeom>
              <a:avLst/>
              <a:gdLst>
                <a:gd name="T0" fmla="*/ 1059 w 1089"/>
                <a:gd name="T1" fmla="*/ 60 h 60"/>
                <a:gd name="T2" fmla="*/ 30 w 1089"/>
                <a:gd name="T3" fmla="*/ 60 h 60"/>
                <a:gd name="T4" fmla="*/ 0 w 1089"/>
                <a:gd name="T5" fmla="*/ 30 h 60"/>
                <a:gd name="T6" fmla="*/ 30 w 1089"/>
                <a:gd name="T7" fmla="*/ 0 h 60"/>
                <a:gd name="T8" fmla="*/ 1059 w 1089"/>
                <a:gd name="T9" fmla="*/ 0 h 60"/>
                <a:gd name="T10" fmla="*/ 1089 w 1089"/>
                <a:gd name="T11" fmla="*/ 30 h 60"/>
                <a:gd name="T12" fmla="*/ 1059 w 1089"/>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1089" h="60">
                  <a:moveTo>
                    <a:pt x="1059" y="60"/>
                  </a:moveTo>
                  <a:cubicBezTo>
                    <a:pt x="30" y="60"/>
                    <a:pt x="30" y="60"/>
                    <a:pt x="30" y="60"/>
                  </a:cubicBezTo>
                  <a:cubicBezTo>
                    <a:pt x="14" y="60"/>
                    <a:pt x="0" y="46"/>
                    <a:pt x="0" y="30"/>
                  </a:cubicBezTo>
                  <a:cubicBezTo>
                    <a:pt x="0" y="13"/>
                    <a:pt x="14" y="0"/>
                    <a:pt x="30" y="0"/>
                  </a:cubicBezTo>
                  <a:cubicBezTo>
                    <a:pt x="1059" y="0"/>
                    <a:pt x="1059" y="0"/>
                    <a:pt x="1059" y="0"/>
                  </a:cubicBezTo>
                  <a:cubicBezTo>
                    <a:pt x="1076" y="0"/>
                    <a:pt x="1089" y="13"/>
                    <a:pt x="1089" y="30"/>
                  </a:cubicBezTo>
                  <a:cubicBezTo>
                    <a:pt x="1089" y="46"/>
                    <a:pt x="1076" y="60"/>
                    <a:pt x="1059"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5" name="Freeform 12"/>
            <p:cNvSpPr>
              <a:spLocks/>
            </p:cNvSpPr>
            <p:nvPr/>
          </p:nvSpPr>
          <p:spPr bwMode="gray">
            <a:xfrm>
              <a:off x="9110962" y="5713733"/>
              <a:ext cx="1012825" cy="109537"/>
            </a:xfrm>
            <a:custGeom>
              <a:avLst/>
              <a:gdLst>
                <a:gd name="T0" fmla="*/ 692 w 732"/>
                <a:gd name="T1" fmla="*/ 80 h 80"/>
                <a:gd name="T2" fmla="*/ 40 w 732"/>
                <a:gd name="T3" fmla="*/ 80 h 80"/>
                <a:gd name="T4" fmla="*/ 0 w 732"/>
                <a:gd name="T5" fmla="*/ 40 h 80"/>
                <a:gd name="T6" fmla="*/ 40 w 732"/>
                <a:gd name="T7" fmla="*/ 0 h 80"/>
                <a:gd name="T8" fmla="*/ 692 w 732"/>
                <a:gd name="T9" fmla="*/ 0 h 80"/>
                <a:gd name="T10" fmla="*/ 732 w 732"/>
                <a:gd name="T11" fmla="*/ 40 h 80"/>
                <a:gd name="T12" fmla="*/ 692 w 732"/>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2" h="80">
                  <a:moveTo>
                    <a:pt x="692" y="80"/>
                  </a:moveTo>
                  <a:cubicBezTo>
                    <a:pt x="40" y="80"/>
                    <a:pt x="40" y="80"/>
                    <a:pt x="40" y="80"/>
                  </a:cubicBezTo>
                  <a:cubicBezTo>
                    <a:pt x="18" y="80"/>
                    <a:pt x="0" y="62"/>
                    <a:pt x="0" y="40"/>
                  </a:cubicBezTo>
                  <a:cubicBezTo>
                    <a:pt x="0" y="18"/>
                    <a:pt x="18" y="0"/>
                    <a:pt x="40" y="0"/>
                  </a:cubicBezTo>
                  <a:cubicBezTo>
                    <a:pt x="692" y="0"/>
                    <a:pt x="692" y="0"/>
                    <a:pt x="692" y="0"/>
                  </a:cubicBezTo>
                  <a:cubicBezTo>
                    <a:pt x="714" y="0"/>
                    <a:pt x="732" y="18"/>
                    <a:pt x="732" y="40"/>
                  </a:cubicBezTo>
                  <a:cubicBezTo>
                    <a:pt x="732" y="62"/>
                    <a:pt x="714" y="80"/>
                    <a:pt x="692" y="8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6" name="Freeform 13"/>
            <p:cNvSpPr>
              <a:spLocks/>
            </p:cNvSpPr>
            <p:nvPr/>
          </p:nvSpPr>
          <p:spPr bwMode="gray">
            <a:xfrm>
              <a:off x="8910937" y="4935858"/>
              <a:ext cx="33338" cy="77787"/>
            </a:xfrm>
            <a:custGeom>
              <a:avLst/>
              <a:gdLst>
                <a:gd name="T0" fmla="*/ 0 w 21"/>
                <a:gd name="T1" fmla="*/ 0 h 49"/>
                <a:gd name="T2" fmla="*/ 1 w 21"/>
                <a:gd name="T3" fmla="*/ 10 h 49"/>
                <a:gd name="T4" fmla="*/ 0 w 21"/>
                <a:gd name="T5" fmla="*/ 49 h 49"/>
                <a:gd name="T6" fmla="*/ 12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1" y="10"/>
                  </a:lnTo>
                  <a:lnTo>
                    <a:pt x="0" y="49"/>
                  </a:lnTo>
                  <a:lnTo>
                    <a:pt x="12"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7" name="Freeform 14"/>
            <p:cNvSpPr>
              <a:spLocks/>
            </p:cNvSpPr>
            <p:nvPr/>
          </p:nvSpPr>
          <p:spPr bwMode="gray">
            <a:xfrm>
              <a:off x="8929987" y="4935858"/>
              <a:ext cx="14288" cy="77787"/>
            </a:xfrm>
            <a:custGeom>
              <a:avLst/>
              <a:gdLst>
                <a:gd name="T0" fmla="*/ 5 w 9"/>
                <a:gd name="T1" fmla="*/ 0 h 49"/>
                <a:gd name="T2" fmla="*/ 5 w 9"/>
                <a:gd name="T3" fmla="*/ 11 h 49"/>
                <a:gd name="T4" fmla="*/ 0 w 9"/>
                <a:gd name="T5" fmla="*/ 49 h 49"/>
                <a:gd name="T6" fmla="*/ 9 w 9"/>
                <a:gd name="T7" fmla="*/ 11 h 49"/>
                <a:gd name="T8" fmla="*/ 9 w 9"/>
                <a:gd name="T9" fmla="*/ 0 h 49"/>
                <a:gd name="T10" fmla="*/ 5 w 9"/>
                <a:gd name="T11" fmla="*/ 0 h 49"/>
              </a:gdLst>
              <a:ahLst/>
              <a:cxnLst>
                <a:cxn ang="0">
                  <a:pos x="T0" y="T1"/>
                </a:cxn>
                <a:cxn ang="0">
                  <a:pos x="T2" y="T3"/>
                </a:cxn>
                <a:cxn ang="0">
                  <a:pos x="T4" y="T5"/>
                </a:cxn>
                <a:cxn ang="0">
                  <a:pos x="T6" y="T7"/>
                </a:cxn>
                <a:cxn ang="0">
                  <a:pos x="T8" y="T9"/>
                </a:cxn>
                <a:cxn ang="0">
                  <a:pos x="T10" y="T11"/>
                </a:cxn>
              </a:cxnLst>
              <a:rect l="0" t="0" r="r" b="b"/>
              <a:pathLst>
                <a:path w="9" h="49">
                  <a:moveTo>
                    <a:pt x="5" y="0"/>
                  </a:moveTo>
                  <a:lnTo>
                    <a:pt x="5" y="11"/>
                  </a:lnTo>
                  <a:lnTo>
                    <a:pt x="0" y="49"/>
                  </a:lnTo>
                  <a:lnTo>
                    <a:pt x="9" y="11"/>
                  </a:lnTo>
                  <a:lnTo>
                    <a:pt x="9" y="0"/>
                  </a:lnTo>
                  <a:lnTo>
                    <a:pt x="5"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8" name="Freeform 15"/>
            <p:cNvSpPr>
              <a:spLocks/>
            </p:cNvSpPr>
            <p:nvPr/>
          </p:nvSpPr>
          <p:spPr bwMode="gray">
            <a:xfrm>
              <a:off x="8910937" y="4935858"/>
              <a:ext cx="6350" cy="77787"/>
            </a:xfrm>
            <a:custGeom>
              <a:avLst/>
              <a:gdLst>
                <a:gd name="T0" fmla="*/ 0 w 4"/>
                <a:gd name="T1" fmla="*/ 0 h 49"/>
                <a:gd name="T2" fmla="*/ 1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1"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9" name="Freeform 16"/>
            <p:cNvSpPr>
              <a:spLocks/>
            </p:cNvSpPr>
            <p:nvPr/>
          </p:nvSpPr>
          <p:spPr bwMode="gray">
            <a:xfrm>
              <a:off x="8912525" y="4997770"/>
              <a:ext cx="33338" cy="47625"/>
            </a:xfrm>
            <a:custGeom>
              <a:avLst/>
              <a:gdLst>
                <a:gd name="T0" fmla="*/ 0 w 24"/>
                <a:gd name="T1" fmla="*/ 0 h 34"/>
                <a:gd name="T2" fmla="*/ 0 w 24"/>
                <a:gd name="T3" fmla="*/ 34 h 34"/>
                <a:gd name="T4" fmla="*/ 22 w 24"/>
                <a:gd name="T5" fmla="*/ 34 h 34"/>
                <a:gd name="T6" fmla="*/ 24 w 24"/>
                <a:gd name="T7" fmla="*/ 32 h 34"/>
                <a:gd name="T8" fmla="*/ 24 w 24"/>
                <a:gd name="T9" fmla="*/ 27 h 34"/>
                <a:gd name="T10" fmla="*/ 22 w 24"/>
                <a:gd name="T11" fmla="*/ 24 h 34"/>
                <a:gd name="T12" fmla="*/ 15 w 24"/>
                <a:gd name="T13" fmla="*/ 16 h 34"/>
                <a:gd name="T14" fmla="*/ 15 w 24"/>
                <a:gd name="T15" fmla="*/ 0 h 34"/>
                <a:gd name="T16" fmla="*/ 0 w 2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4">
                  <a:moveTo>
                    <a:pt x="0" y="0"/>
                  </a:moveTo>
                  <a:cubicBezTo>
                    <a:pt x="0" y="34"/>
                    <a:pt x="0" y="34"/>
                    <a:pt x="0" y="34"/>
                  </a:cubicBezTo>
                  <a:cubicBezTo>
                    <a:pt x="22" y="34"/>
                    <a:pt x="22" y="34"/>
                    <a:pt x="22" y="34"/>
                  </a:cubicBezTo>
                  <a:cubicBezTo>
                    <a:pt x="22" y="34"/>
                    <a:pt x="24" y="34"/>
                    <a:pt x="24" y="32"/>
                  </a:cubicBezTo>
                  <a:cubicBezTo>
                    <a:pt x="24" y="30"/>
                    <a:pt x="24" y="27"/>
                    <a:pt x="24" y="27"/>
                  </a:cubicBezTo>
                  <a:cubicBezTo>
                    <a:pt x="24" y="27"/>
                    <a:pt x="24" y="26"/>
                    <a:pt x="22" y="24"/>
                  </a:cubicBezTo>
                  <a:cubicBezTo>
                    <a:pt x="20" y="23"/>
                    <a:pt x="16" y="18"/>
                    <a:pt x="15" y="16"/>
                  </a:cubicBezTo>
                  <a:cubicBezTo>
                    <a:pt x="15" y="0"/>
                    <a:pt x="15" y="0"/>
                    <a:pt x="15"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0" name="Freeform 17"/>
            <p:cNvSpPr>
              <a:spLocks/>
            </p:cNvSpPr>
            <p:nvPr/>
          </p:nvSpPr>
          <p:spPr bwMode="gray">
            <a:xfrm>
              <a:off x="8912525" y="5042220"/>
              <a:ext cx="33338" cy="4762"/>
            </a:xfrm>
            <a:custGeom>
              <a:avLst/>
              <a:gdLst>
                <a:gd name="T0" fmla="*/ 24 w 24"/>
                <a:gd name="T1" fmla="*/ 0 h 4"/>
                <a:gd name="T2" fmla="*/ 24 w 24"/>
                <a:gd name="T3" fmla="*/ 2 h 4"/>
                <a:gd name="T4" fmla="*/ 22 w 24"/>
                <a:gd name="T5" fmla="*/ 4 h 4"/>
                <a:gd name="T6" fmla="*/ 0 w 24"/>
                <a:gd name="T7" fmla="*/ 4 h 4"/>
                <a:gd name="T8" fmla="*/ 0 w 24"/>
                <a:gd name="T9" fmla="*/ 2 h 4"/>
                <a:gd name="T10" fmla="*/ 22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2" y="4"/>
                    <a:pt x="22" y="4"/>
                  </a:cubicBezTo>
                  <a:cubicBezTo>
                    <a:pt x="0" y="4"/>
                    <a:pt x="0" y="4"/>
                    <a:pt x="0" y="4"/>
                  </a:cubicBezTo>
                  <a:cubicBezTo>
                    <a:pt x="0" y="2"/>
                    <a:pt x="0" y="2"/>
                    <a:pt x="0" y="2"/>
                  </a:cubicBezTo>
                  <a:cubicBezTo>
                    <a:pt x="22" y="2"/>
                    <a:pt x="22" y="2"/>
                    <a:pt x="22" y="2"/>
                  </a:cubicBezTo>
                  <a:cubicBezTo>
                    <a:pt x="22"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1" name="Freeform 18"/>
            <p:cNvSpPr>
              <a:spLocks/>
            </p:cNvSpPr>
            <p:nvPr/>
          </p:nvSpPr>
          <p:spPr bwMode="gray">
            <a:xfrm>
              <a:off x="8933162" y="5019995"/>
              <a:ext cx="12700" cy="25400"/>
            </a:xfrm>
            <a:custGeom>
              <a:avLst/>
              <a:gdLst>
                <a:gd name="T0" fmla="*/ 7 w 9"/>
                <a:gd name="T1" fmla="*/ 18 h 18"/>
                <a:gd name="T2" fmla="*/ 9 w 9"/>
                <a:gd name="T3" fmla="*/ 16 h 18"/>
                <a:gd name="T4" fmla="*/ 9 w 9"/>
                <a:gd name="T5" fmla="*/ 11 h 18"/>
                <a:gd name="T6" fmla="*/ 7 w 9"/>
                <a:gd name="T7" fmla="*/ 8 h 18"/>
                <a:gd name="T8" fmla="*/ 0 w 9"/>
                <a:gd name="T9" fmla="*/ 0 h 18"/>
                <a:gd name="T10" fmla="*/ 0 w 9"/>
                <a:gd name="T11" fmla="*/ 18 h 18"/>
                <a:gd name="T12" fmla="*/ 7 w 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7" y="18"/>
                  </a:moveTo>
                  <a:cubicBezTo>
                    <a:pt x="7" y="18"/>
                    <a:pt x="9" y="18"/>
                    <a:pt x="9" y="16"/>
                  </a:cubicBezTo>
                  <a:cubicBezTo>
                    <a:pt x="9" y="14"/>
                    <a:pt x="9" y="11"/>
                    <a:pt x="9" y="11"/>
                  </a:cubicBezTo>
                  <a:cubicBezTo>
                    <a:pt x="9" y="11"/>
                    <a:pt x="9" y="10"/>
                    <a:pt x="7" y="8"/>
                  </a:cubicBezTo>
                  <a:cubicBezTo>
                    <a:pt x="5" y="7"/>
                    <a:pt x="1" y="2"/>
                    <a:pt x="0" y="0"/>
                  </a:cubicBezTo>
                  <a:cubicBezTo>
                    <a:pt x="0" y="18"/>
                    <a:pt x="0" y="18"/>
                    <a:pt x="0" y="18"/>
                  </a:cubicBezTo>
                  <a:lnTo>
                    <a:pt x="7" y="18"/>
                  </a:lnTo>
                  <a:close/>
                </a:path>
              </a:pathLst>
            </a:custGeom>
            <a:solidFill>
              <a:srgbClr val="31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2" name="Freeform 19"/>
            <p:cNvSpPr>
              <a:spLocks/>
            </p:cNvSpPr>
            <p:nvPr/>
          </p:nvSpPr>
          <p:spPr bwMode="gray">
            <a:xfrm>
              <a:off x="8874425" y="4935858"/>
              <a:ext cx="33338" cy="77787"/>
            </a:xfrm>
            <a:custGeom>
              <a:avLst/>
              <a:gdLst>
                <a:gd name="T0" fmla="*/ 0 w 21"/>
                <a:gd name="T1" fmla="*/ 0 h 49"/>
                <a:gd name="T2" fmla="*/ 0 w 21"/>
                <a:gd name="T3" fmla="*/ 10 h 49"/>
                <a:gd name="T4" fmla="*/ 0 w 21"/>
                <a:gd name="T5" fmla="*/ 49 h 49"/>
                <a:gd name="T6" fmla="*/ 13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0" y="10"/>
                  </a:lnTo>
                  <a:lnTo>
                    <a:pt x="0" y="49"/>
                  </a:lnTo>
                  <a:lnTo>
                    <a:pt x="13"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3" name="Freeform 20"/>
            <p:cNvSpPr>
              <a:spLocks/>
            </p:cNvSpPr>
            <p:nvPr/>
          </p:nvSpPr>
          <p:spPr bwMode="gray">
            <a:xfrm>
              <a:off x="8895062" y="4935858"/>
              <a:ext cx="12700" cy="77787"/>
            </a:xfrm>
            <a:custGeom>
              <a:avLst/>
              <a:gdLst>
                <a:gd name="T0" fmla="*/ 4 w 8"/>
                <a:gd name="T1" fmla="*/ 0 h 49"/>
                <a:gd name="T2" fmla="*/ 4 w 8"/>
                <a:gd name="T3" fmla="*/ 11 h 49"/>
                <a:gd name="T4" fmla="*/ 0 w 8"/>
                <a:gd name="T5" fmla="*/ 49 h 49"/>
                <a:gd name="T6" fmla="*/ 8 w 8"/>
                <a:gd name="T7" fmla="*/ 11 h 49"/>
                <a:gd name="T8" fmla="*/ 8 w 8"/>
                <a:gd name="T9" fmla="*/ 0 h 49"/>
                <a:gd name="T10" fmla="*/ 4 w 8"/>
                <a:gd name="T11" fmla="*/ 0 h 49"/>
              </a:gdLst>
              <a:ahLst/>
              <a:cxnLst>
                <a:cxn ang="0">
                  <a:pos x="T0" y="T1"/>
                </a:cxn>
                <a:cxn ang="0">
                  <a:pos x="T2" y="T3"/>
                </a:cxn>
                <a:cxn ang="0">
                  <a:pos x="T4" y="T5"/>
                </a:cxn>
                <a:cxn ang="0">
                  <a:pos x="T6" y="T7"/>
                </a:cxn>
                <a:cxn ang="0">
                  <a:pos x="T8" y="T9"/>
                </a:cxn>
                <a:cxn ang="0">
                  <a:pos x="T10" y="T11"/>
                </a:cxn>
              </a:cxnLst>
              <a:rect l="0" t="0" r="r" b="b"/>
              <a:pathLst>
                <a:path w="8" h="49">
                  <a:moveTo>
                    <a:pt x="4" y="0"/>
                  </a:moveTo>
                  <a:lnTo>
                    <a:pt x="4" y="11"/>
                  </a:lnTo>
                  <a:lnTo>
                    <a:pt x="0" y="49"/>
                  </a:lnTo>
                  <a:lnTo>
                    <a:pt x="8" y="11"/>
                  </a:lnTo>
                  <a:lnTo>
                    <a:pt x="8" y="0"/>
                  </a:lnTo>
                  <a:lnTo>
                    <a:pt x="4"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4" name="Freeform 21"/>
            <p:cNvSpPr>
              <a:spLocks/>
            </p:cNvSpPr>
            <p:nvPr/>
          </p:nvSpPr>
          <p:spPr bwMode="gray">
            <a:xfrm>
              <a:off x="8874425" y="4935858"/>
              <a:ext cx="6350" cy="77787"/>
            </a:xfrm>
            <a:custGeom>
              <a:avLst/>
              <a:gdLst>
                <a:gd name="T0" fmla="*/ 0 w 4"/>
                <a:gd name="T1" fmla="*/ 0 h 49"/>
                <a:gd name="T2" fmla="*/ 0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0"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5" name="Freeform 22"/>
            <p:cNvSpPr>
              <a:spLocks/>
            </p:cNvSpPr>
            <p:nvPr/>
          </p:nvSpPr>
          <p:spPr bwMode="gray">
            <a:xfrm>
              <a:off x="8874425" y="4997770"/>
              <a:ext cx="34925" cy="47625"/>
            </a:xfrm>
            <a:custGeom>
              <a:avLst/>
              <a:gdLst>
                <a:gd name="T0" fmla="*/ 0 w 25"/>
                <a:gd name="T1" fmla="*/ 0 h 34"/>
                <a:gd name="T2" fmla="*/ 0 w 25"/>
                <a:gd name="T3" fmla="*/ 34 h 34"/>
                <a:gd name="T4" fmla="*/ 23 w 25"/>
                <a:gd name="T5" fmla="*/ 34 h 34"/>
                <a:gd name="T6" fmla="*/ 24 w 25"/>
                <a:gd name="T7" fmla="*/ 32 h 34"/>
                <a:gd name="T8" fmla="*/ 24 w 25"/>
                <a:gd name="T9" fmla="*/ 27 h 34"/>
                <a:gd name="T10" fmla="*/ 22 w 25"/>
                <a:gd name="T11" fmla="*/ 24 h 34"/>
                <a:gd name="T12" fmla="*/ 16 w 25"/>
                <a:gd name="T13" fmla="*/ 16 h 34"/>
                <a:gd name="T14" fmla="*/ 16 w 25"/>
                <a:gd name="T15" fmla="*/ 0 h 34"/>
                <a:gd name="T16" fmla="*/ 0 w 2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4">
                  <a:moveTo>
                    <a:pt x="0" y="0"/>
                  </a:moveTo>
                  <a:cubicBezTo>
                    <a:pt x="0" y="34"/>
                    <a:pt x="0" y="34"/>
                    <a:pt x="0" y="34"/>
                  </a:cubicBezTo>
                  <a:cubicBezTo>
                    <a:pt x="23" y="34"/>
                    <a:pt x="23" y="34"/>
                    <a:pt x="23" y="34"/>
                  </a:cubicBezTo>
                  <a:cubicBezTo>
                    <a:pt x="23" y="34"/>
                    <a:pt x="24" y="34"/>
                    <a:pt x="24" y="32"/>
                  </a:cubicBezTo>
                  <a:cubicBezTo>
                    <a:pt x="24" y="30"/>
                    <a:pt x="24" y="27"/>
                    <a:pt x="24" y="27"/>
                  </a:cubicBezTo>
                  <a:cubicBezTo>
                    <a:pt x="24" y="27"/>
                    <a:pt x="25" y="26"/>
                    <a:pt x="22" y="24"/>
                  </a:cubicBezTo>
                  <a:cubicBezTo>
                    <a:pt x="20" y="23"/>
                    <a:pt x="16" y="18"/>
                    <a:pt x="16" y="16"/>
                  </a:cubicBezTo>
                  <a:cubicBezTo>
                    <a:pt x="16" y="0"/>
                    <a:pt x="16" y="0"/>
                    <a:pt x="16"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6" name="Freeform 23"/>
            <p:cNvSpPr>
              <a:spLocks/>
            </p:cNvSpPr>
            <p:nvPr/>
          </p:nvSpPr>
          <p:spPr bwMode="gray">
            <a:xfrm>
              <a:off x="8874425" y="5042220"/>
              <a:ext cx="33338" cy="4762"/>
            </a:xfrm>
            <a:custGeom>
              <a:avLst/>
              <a:gdLst>
                <a:gd name="T0" fmla="*/ 24 w 24"/>
                <a:gd name="T1" fmla="*/ 0 h 4"/>
                <a:gd name="T2" fmla="*/ 24 w 24"/>
                <a:gd name="T3" fmla="*/ 2 h 4"/>
                <a:gd name="T4" fmla="*/ 23 w 24"/>
                <a:gd name="T5" fmla="*/ 4 h 4"/>
                <a:gd name="T6" fmla="*/ 0 w 24"/>
                <a:gd name="T7" fmla="*/ 4 h 4"/>
                <a:gd name="T8" fmla="*/ 0 w 24"/>
                <a:gd name="T9" fmla="*/ 2 h 4"/>
                <a:gd name="T10" fmla="*/ 23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3" y="4"/>
                    <a:pt x="23" y="4"/>
                  </a:cubicBezTo>
                  <a:cubicBezTo>
                    <a:pt x="0" y="4"/>
                    <a:pt x="0" y="4"/>
                    <a:pt x="0" y="4"/>
                  </a:cubicBezTo>
                  <a:cubicBezTo>
                    <a:pt x="0" y="2"/>
                    <a:pt x="0" y="2"/>
                    <a:pt x="0" y="2"/>
                  </a:cubicBezTo>
                  <a:cubicBezTo>
                    <a:pt x="23" y="2"/>
                    <a:pt x="23" y="2"/>
                    <a:pt x="23" y="2"/>
                  </a:cubicBezTo>
                  <a:cubicBezTo>
                    <a:pt x="23"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7" name="Freeform 24"/>
            <p:cNvSpPr>
              <a:spLocks/>
            </p:cNvSpPr>
            <p:nvPr/>
          </p:nvSpPr>
          <p:spPr bwMode="gray">
            <a:xfrm>
              <a:off x="8896650" y="5019995"/>
              <a:ext cx="11113" cy="25400"/>
            </a:xfrm>
            <a:custGeom>
              <a:avLst/>
              <a:gdLst>
                <a:gd name="T0" fmla="*/ 0 w 8"/>
                <a:gd name="T1" fmla="*/ 0 h 18"/>
                <a:gd name="T2" fmla="*/ 0 w 8"/>
                <a:gd name="T3" fmla="*/ 18 h 18"/>
                <a:gd name="T4" fmla="*/ 7 w 8"/>
                <a:gd name="T5" fmla="*/ 18 h 18"/>
                <a:gd name="T6" fmla="*/ 8 w 8"/>
                <a:gd name="T7" fmla="*/ 16 h 18"/>
                <a:gd name="T8" fmla="*/ 8 w 8"/>
                <a:gd name="T9" fmla="*/ 11 h 18"/>
                <a:gd name="T10" fmla="*/ 8 w 8"/>
                <a:gd name="T11" fmla="*/ 11 h 18"/>
                <a:gd name="T12" fmla="*/ 8 w 8"/>
                <a:gd name="T13" fmla="*/ 11 h 18"/>
                <a:gd name="T14" fmla="*/ 8 w 8"/>
                <a:gd name="T15" fmla="*/ 11 h 18"/>
                <a:gd name="T16" fmla="*/ 6 w 8"/>
                <a:gd name="T17" fmla="*/ 8 h 18"/>
                <a:gd name="T18" fmla="*/ 0 w 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8">
                  <a:moveTo>
                    <a:pt x="0" y="0"/>
                  </a:moveTo>
                  <a:cubicBezTo>
                    <a:pt x="0" y="18"/>
                    <a:pt x="0" y="18"/>
                    <a:pt x="0" y="18"/>
                  </a:cubicBezTo>
                  <a:cubicBezTo>
                    <a:pt x="7" y="18"/>
                    <a:pt x="7" y="18"/>
                    <a:pt x="7" y="18"/>
                  </a:cubicBezTo>
                  <a:cubicBezTo>
                    <a:pt x="7" y="18"/>
                    <a:pt x="8" y="18"/>
                    <a:pt x="8" y="16"/>
                  </a:cubicBezTo>
                  <a:cubicBezTo>
                    <a:pt x="8" y="14"/>
                    <a:pt x="8" y="11"/>
                    <a:pt x="8" y="11"/>
                  </a:cubicBezTo>
                  <a:cubicBezTo>
                    <a:pt x="8" y="11"/>
                    <a:pt x="8" y="11"/>
                    <a:pt x="8" y="11"/>
                  </a:cubicBezTo>
                  <a:cubicBezTo>
                    <a:pt x="8" y="11"/>
                    <a:pt x="8" y="11"/>
                    <a:pt x="8" y="11"/>
                  </a:cubicBezTo>
                  <a:cubicBezTo>
                    <a:pt x="8" y="11"/>
                    <a:pt x="8" y="11"/>
                    <a:pt x="8" y="11"/>
                  </a:cubicBezTo>
                  <a:cubicBezTo>
                    <a:pt x="8" y="10"/>
                    <a:pt x="8" y="9"/>
                    <a:pt x="6" y="8"/>
                  </a:cubicBezTo>
                  <a:cubicBezTo>
                    <a:pt x="4" y="7"/>
                    <a:pt x="0" y="2"/>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8" name="Freeform 25"/>
            <p:cNvSpPr>
              <a:spLocks/>
            </p:cNvSpPr>
            <p:nvPr/>
          </p:nvSpPr>
          <p:spPr bwMode="gray">
            <a:xfrm>
              <a:off x="8929987" y="4756470"/>
              <a:ext cx="9525" cy="1587"/>
            </a:xfrm>
            <a:custGeom>
              <a:avLst/>
              <a:gdLst>
                <a:gd name="T0" fmla="*/ 0 w 6"/>
                <a:gd name="T1" fmla="*/ 0 h 1"/>
                <a:gd name="T2" fmla="*/ 6 w 6"/>
                <a:gd name="T3" fmla="*/ 1 h 1"/>
                <a:gd name="T4" fmla="*/ 6 w 6"/>
                <a:gd name="T5" fmla="*/ 1 h 1"/>
                <a:gd name="T6" fmla="*/ 0 w 6"/>
                <a:gd name="T7" fmla="*/ 0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6" y="1"/>
                  </a:lnTo>
                  <a:lnTo>
                    <a:pt x="6" y="1"/>
                  </a:lnTo>
                  <a:lnTo>
                    <a:pt x="0" y="0"/>
                  </a:lnTo>
                  <a:lnTo>
                    <a:pt x="0" y="0"/>
                  </a:lnTo>
                  <a:close/>
                </a:path>
              </a:pathLst>
            </a:custGeom>
            <a:solidFill>
              <a:srgbClr val="FBD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9" name="Freeform 26"/>
            <p:cNvSpPr>
              <a:spLocks/>
            </p:cNvSpPr>
            <p:nvPr/>
          </p:nvSpPr>
          <p:spPr bwMode="gray">
            <a:xfrm>
              <a:off x="8917287" y="4731070"/>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0" name="Freeform 27"/>
            <p:cNvSpPr>
              <a:spLocks/>
            </p:cNvSpPr>
            <p:nvPr/>
          </p:nvSpPr>
          <p:spPr bwMode="gray">
            <a:xfrm>
              <a:off x="8899825" y="4724720"/>
              <a:ext cx="50800" cy="57150"/>
            </a:xfrm>
            <a:custGeom>
              <a:avLst/>
              <a:gdLst>
                <a:gd name="T0" fmla="*/ 33 w 36"/>
                <a:gd name="T1" fmla="*/ 16 h 42"/>
                <a:gd name="T2" fmla="*/ 28 w 36"/>
                <a:gd name="T3" fmla="*/ 7 h 42"/>
                <a:gd name="T4" fmla="*/ 27 w 36"/>
                <a:gd name="T5" fmla="*/ 5 h 42"/>
                <a:gd name="T6" fmla="*/ 27 w 36"/>
                <a:gd name="T7" fmla="*/ 5 h 42"/>
                <a:gd name="T8" fmla="*/ 17 w 36"/>
                <a:gd name="T9" fmla="*/ 4 h 42"/>
                <a:gd name="T10" fmla="*/ 13 w 36"/>
                <a:gd name="T11" fmla="*/ 0 h 42"/>
                <a:gd name="T12" fmla="*/ 13 w 36"/>
                <a:gd name="T13" fmla="*/ 0 h 42"/>
                <a:gd name="T14" fmla="*/ 13 w 36"/>
                <a:gd name="T15" fmla="*/ 5 h 42"/>
                <a:gd name="T16" fmla="*/ 13 w 36"/>
                <a:gd name="T17" fmla="*/ 6 h 42"/>
                <a:gd name="T18" fmla="*/ 13 w 36"/>
                <a:gd name="T19" fmla="*/ 11 h 42"/>
                <a:gd name="T20" fmla="*/ 14 w 36"/>
                <a:gd name="T21" fmla="*/ 14 h 42"/>
                <a:gd name="T22" fmla="*/ 11 w 36"/>
                <a:gd name="T23" fmla="*/ 14 h 42"/>
                <a:gd name="T24" fmla="*/ 6 w 36"/>
                <a:gd name="T25" fmla="*/ 11 h 42"/>
                <a:gd name="T26" fmla="*/ 3 w 36"/>
                <a:gd name="T27" fmla="*/ 12 h 42"/>
                <a:gd name="T28" fmla="*/ 4 w 36"/>
                <a:gd name="T29" fmla="*/ 17 h 42"/>
                <a:gd name="T30" fmla="*/ 5 w 36"/>
                <a:gd name="T31" fmla="*/ 20 h 42"/>
                <a:gd name="T32" fmla="*/ 6 w 36"/>
                <a:gd name="T33" fmla="*/ 22 h 42"/>
                <a:gd name="T34" fmla="*/ 6 w 36"/>
                <a:gd name="T35" fmla="*/ 22 h 42"/>
                <a:gd name="T36" fmla="*/ 6 w 36"/>
                <a:gd name="T37" fmla="*/ 22 h 42"/>
                <a:gd name="T38" fmla="*/ 2 w 36"/>
                <a:gd name="T39" fmla="*/ 31 h 42"/>
                <a:gd name="T40" fmla="*/ 0 w 36"/>
                <a:gd name="T41" fmla="*/ 30 h 42"/>
                <a:gd name="T42" fmla="*/ 2 w 36"/>
                <a:gd name="T43" fmla="*/ 41 h 42"/>
                <a:gd name="T44" fmla="*/ 19 w 36"/>
                <a:gd name="T45" fmla="*/ 42 h 42"/>
                <a:gd name="T46" fmla="*/ 18 w 36"/>
                <a:gd name="T47" fmla="*/ 36 h 42"/>
                <a:gd name="T48" fmla="*/ 23 w 36"/>
                <a:gd name="T49" fmla="*/ 37 h 42"/>
                <a:gd name="T50" fmla="*/ 28 w 36"/>
                <a:gd name="T51" fmla="*/ 34 h 42"/>
                <a:gd name="T52" fmla="*/ 29 w 36"/>
                <a:gd name="T53" fmla="*/ 29 h 42"/>
                <a:gd name="T54" fmla="*/ 29 w 36"/>
                <a:gd name="T55" fmla="*/ 24 h 42"/>
                <a:gd name="T56" fmla="*/ 30 w 36"/>
                <a:gd name="T57" fmla="*/ 20 h 42"/>
                <a:gd name="T58" fmla="*/ 33 w 36"/>
                <a:gd name="T59"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2">
                  <a:moveTo>
                    <a:pt x="33" y="16"/>
                  </a:moveTo>
                  <a:cubicBezTo>
                    <a:pt x="33" y="16"/>
                    <a:pt x="28" y="8"/>
                    <a:pt x="28" y="7"/>
                  </a:cubicBezTo>
                  <a:cubicBezTo>
                    <a:pt x="27" y="6"/>
                    <a:pt x="27" y="5"/>
                    <a:pt x="27" y="5"/>
                  </a:cubicBezTo>
                  <a:cubicBezTo>
                    <a:pt x="27" y="5"/>
                    <a:pt x="27" y="5"/>
                    <a:pt x="27" y="5"/>
                  </a:cubicBezTo>
                  <a:cubicBezTo>
                    <a:pt x="23" y="6"/>
                    <a:pt x="20" y="5"/>
                    <a:pt x="17" y="4"/>
                  </a:cubicBezTo>
                  <a:cubicBezTo>
                    <a:pt x="15" y="2"/>
                    <a:pt x="13" y="0"/>
                    <a:pt x="13" y="0"/>
                  </a:cubicBezTo>
                  <a:cubicBezTo>
                    <a:pt x="13" y="0"/>
                    <a:pt x="13" y="0"/>
                    <a:pt x="13" y="0"/>
                  </a:cubicBezTo>
                  <a:cubicBezTo>
                    <a:pt x="13" y="5"/>
                    <a:pt x="13" y="5"/>
                    <a:pt x="13" y="5"/>
                  </a:cubicBezTo>
                  <a:cubicBezTo>
                    <a:pt x="13" y="6"/>
                    <a:pt x="13" y="6"/>
                    <a:pt x="13" y="6"/>
                  </a:cubicBezTo>
                  <a:cubicBezTo>
                    <a:pt x="13" y="6"/>
                    <a:pt x="13" y="9"/>
                    <a:pt x="13" y="11"/>
                  </a:cubicBezTo>
                  <a:cubicBezTo>
                    <a:pt x="14" y="12"/>
                    <a:pt x="14" y="14"/>
                    <a:pt x="14" y="14"/>
                  </a:cubicBezTo>
                  <a:cubicBezTo>
                    <a:pt x="14" y="16"/>
                    <a:pt x="11" y="14"/>
                    <a:pt x="11" y="14"/>
                  </a:cubicBezTo>
                  <a:cubicBezTo>
                    <a:pt x="11" y="14"/>
                    <a:pt x="9" y="12"/>
                    <a:pt x="6" y="11"/>
                  </a:cubicBezTo>
                  <a:cubicBezTo>
                    <a:pt x="5" y="11"/>
                    <a:pt x="4" y="11"/>
                    <a:pt x="3" y="12"/>
                  </a:cubicBezTo>
                  <a:cubicBezTo>
                    <a:pt x="3" y="13"/>
                    <a:pt x="3" y="15"/>
                    <a:pt x="4" y="17"/>
                  </a:cubicBezTo>
                  <a:cubicBezTo>
                    <a:pt x="4" y="18"/>
                    <a:pt x="4" y="20"/>
                    <a:pt x="5" y="20"/>
                  </a:cubicBezTo>
                  <a:cubicBezTo>
                    <a:pt x="5" y="21"/>
                    <a:pt x="6" y="22"/>
                    <a:pt x="6" y="22"/>
                  </a:cubicBezTo>
                  <a:cubicBezTo>
                    <a:pt x="6" y="22"/>
                    <a:pt x="6" y="22"/>
                    <a:pt x="6" y="22"/>
                  </a:cubicBezTo>
                  <a:cubicBezTo>
                    <a:pt x="6" y="22"/>
                    <a:pt x="6" y="22"/>
                    <a:pt x="6" y="22"/>
                  </a:cubicBezTo>
                  <a:cubicBezTo>
                    <a:pt x="6" y="22"/>
                    <a:pt x="6" y="28"/>
                    <a:pt x="2" y="31"/>
                  </a:cubicBezTo>
                  <a:cubicBezTo>
                    <a:pt x="0" y="30"/>
                    <a:pt x="0" y="30"/>
                    <a:pt x="0" y="30"/>
                  </a:cubicBezTo>
                  <a:cubicBezTo>
                    <a:pt x="2" y="41"/>
                    <a:pt x="2" y="41"/>
                    <a:pt x="2" y="41"/>
                  </a:cubicBezTo>
                  <a:cubicBezTo>
                    <a:pt x="19" y="42"/>
                    <a:pt x="19" y="42"/>
                    <a:pt x="19" y="42"/>
                  </a:cubicBezTo>
                  <a:cubicBezTo>
                    <a:pt x="18" y="36"/>
                    <a:pt x="18" y="36"/>
                    <a:pt x="18" y="36"/>
                  </a:cubicBezTo>
                  <a:cubicBezTo>
                    <a:pt x="20" y="37"/>
                    <a:pt x="21" y="37"/>
                    <a:pt x="23" y="37"/>
                  </a:cubicBezTo>
                  <a:cubicBezTo>
                    <a:pt x="28" y="37"/>
                    <a:pt x="28" y="34"/>
                    <a:pt x="28" y="34"/>
                  </a:cubicBezTo>
                  <a:cubicBezTo>
                    <a:pt x="29" y="29"/>
                    <a:pt x="29" y="29"/>
                    <a:pt x="29" y="29"/>
                  </a:cubicBezTo>
                  <a:cubicBezTo>
                    <a:pt x="29" y="24"/>
                    <a:pt x="29" y="24"/>
                    <a:pt x="29" y="24"/>
                  </a:cubicBezTo>
                  <a:cubicBezTo>
                    <a:pt x="30" y="20"/>
                    <a:pt x="30" y="20"/>
                    <a:pt x="30" y="20"/>
                  </a:cubicBezTo>
                  <a:cubicBezTo>
                    <a:pt x="36" y="19"/>
                    <a:pt x="34" y="17"/>
                    <a:pt x="33" y="16"/>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1" name="Freeform 28"/>
            <p:cNvSpPr>
              <a:spLocks/>
            </p:cNvSpPr>
            <p:nvPr/>
          </p:nvSpPr>
          <p:spPr bwMode="gray">
            <a:xfrm>
              <a:off x="8907762" y="4772345"/>
              <a:ext cx="17463" cy="4762"/>
            </a:xfrm>
            <a:custGeom>
              <a:avLst/>
              <a:gdLst>
                <a:gd name="T0" fmla="*/ 0 w 12"/>
                <a:gd name="T1" fmla="*/ 0 h 3"/>
                <a:gd name="T2" fmla="*/ 12 w 12"/>
                <a:gd name="T3" fmla="*/ 3 h 3"/>
                <a:gd name="T4" fmla="*/ 12 w 12"/>
                <a:gd name="T5" fmla="*/ 1 h 3"/>
                <a:gd name="T6" fmla="*/ 0 w 12"/>
                <a:gd name="T7" fmla="*/ 0 h 3"/>
              </a:gdLst>
              <a:ahLst/>
              <a:cxnLst>
                <a:cxn ang="0">
                  <a:pos x="T0" y="T1"/>
                </a:cxn>
                <a:cxn ang="0">
                  <a:pos x="T2" y="T3"/>
                </a:cxn>
                <a:cxn ang="0">
                  <a:pos x="T4" y="T5"/>
                </a:cxn>
                <a:cxn ang="0">
                  <a:pos x="T6" y="T7"/>
                </a:cxn>
              </a:cxnLst>
              <a:rect l="0" t="0" r="r" b="b"/>
              <a:pathLst>
                <a:path w="12" h="3">
                  <a:moveTo>
                    <a:pt x="0" y="0"/>
                  </a:moveTo>
                  <a:cubicBezTo>
                    <a:pt x="1" y="1"/>
                    <a:pt x="4" y="3"/>
                    <a:pt x="12" y="3"/>
                  </a:cubicBezTo>
                  <a:cubicBezTo>
                    <a:pt x="12" y="2"/>
                    <a:pt x="12" y="2"/>
                    <a:pt x="12" y="1"/>
                  </a:cubicBezTo>
                  <a:cubicBezTo>
                    <a:pt x="8" y="1"/>
                    <a:pt x="4" y="1"/>
                    <a:pt x="0" y="0"/>
                  </a:cubicBez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2" name="Freeform 29"/>
            <p:cNvSpPr>
              <a:spLocks/>
            </p:cNvSpPr>
            <p:nvPr/>
          </p:nvSpPr>
          <p:spPr bwMode="gray">
            <a:xfrm>
              <a:off x="8934750" y="4758058"/>
              <a:ext cx="4763" cy="4762"/>
            </a:xfrm>
            <a:custGeom>
              <a:avLst/>
              <a:gdLst>
                <a:gd name="T0" fmla="*/ 4 w 4"/>
                <a:gd name="T1" fmla="*/ 3 h 4"/>
                <a:gd name="T2" fmla="*/ 2 w 4"/>
                <a:gd name="T3" fmla="*/ 0 h 4"/>
                <a:gd name="T4" fmla="*/ 0 w 4"/>
                <a:gd name="T5" fmla="*/ 0 h 4"/>
                <a:gd name="T6" fmla="*/ 4 w 4"/>
                <a:gd name="T7" fmla="*/ 4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3" y="2"/>
                    <a:pt x="2" y="1"/>
                    <a:pt x="2" y="0"/>
                  </a:cubicBezTo>
                  <a:cubicBezTo>
                    <a:pt x="0" y="0"/>
                    <a:pt x="0" y="0"/>
                    <a:pt x="0" y="0"/>
                  </a:cubicBezTo>
                  <a:cubicBezTo>
                    <a:pt x="0" y="0"/>
                    <a:pt x="2" y="2"/>
                    <a:pt x="4" y="4"/>
                  </a:cubicBezTo>
                  <a:lnTo>
                    <a:pt x="4" y="3"/>
                  </a:ln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3" name="Freeform 30"/>
            <p:cNvSpPr>
              <a:spLocks/>
            </p:cNvSpPr>
            <p:nvPr/>
          </p:nvSpPr>
          <p:spPr bwMode="gray">
            <a:xfrm>
              <a:off x="8937925" y="4758058"/>
              <a:ext cx="1588" cy="3175"/>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0"/>
                    <a:pt x="0" y="0"/>
                    <a:pt x="0" y="0"/>
                  </a:cubicBezTo>
                  <a:cubicBezTo>
                    <a:pt x="0" y="1"/>
                    <a:pt x="1" y="2"/>
                    <a:pt x="2" y="3"/>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4" name="Freeform 31"/>
            <p:cNvSpPr>
              <a:spLocks/>
            </p:cNvSpPr>
            <p:nvPr/>
          </p:nvSpPr>
          <p:spPr bwMode="gray">
            <a:xfrm>
              <a:off x="8934750" y="4739008"/>
              <a:ext cx="4763" cy="3175"/>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2" y="3"/>
                    <a:pt x="1" y="3"/>
                  </a:cubicBezTo>
                  <a:cubicBezTo>
                    <a:pt x="1" y="3"/>
                    <a:pt x="0" y="3"/>
                    <a:pt x="0" y="2"/>
                  </a:cubicBezTo>
                  <a:cubicBezTo>
                    <a:pt x="0" y="1"/>
                    <a:pt x="0" y="1"/>
                    <a:pt x="1" y="0"/>
                  </a:cubicBezTo>
                  <a:cubicBezTo>
                    <a:pt x="2" y="0"/>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5" name="Freeform 32"/>
            <p:cNvSpPr>
              <a:spLocks/>
            </p:cNvSpPr>
            <p:nvPr/>
          </p:nvSpPr>
          <p:spPr bwMode="gray">
            <a:xfrm>
              <a:off x="8893475" y="4772345"/>
              <a:ext cx="34925" cy="22225"/>
            </a:xfrm>
            <a:custGeom>
              <a:avLst/>
              <a:gdLst>
                <a:gd name="T0" fmla="*/ 0 w 22"/>
                <a:gd name="T1" fmla="*/ 8 h 14"/>
                <a:gd name="T2" fmla="*/ 2 w 22"/>
                <a:gd name="T3" fmla="*/ 0 h 14"/>
                <a:gd name="T4" fmla="*/ 22 w 22"/>
                <a:gd name="T5" fmla="*/ 4 h 14"/>
                <a:gd name="T6" fmla="*/ 22 w 22"/>
                <a:gd name="T7" fmla="*/ 14 h 14"/>
                <a:gd name="T8" fmla="*/ 0 w 22"/>
                <a:gd name="T9" fmla="*/ 8 h 14"/>
              </a:gdLst>
              <a:ahLst/>
              <a:cxnLst>
                <a:cxn ang="0">
                  <a:pos x="T0" y="T1"/>
                </a:cxn>
                <a:cxn ang="0">
                  <a:pos x="T2" y="T3"/>
                </a:cxn>
                <a:cxn ang="0">
                  <a:pos x="T4" y="T5"/>
                </a:cxn>
                <a:cxn ang="0">
                  <a:pos x="T6" y="T7"/>
                </a:cxn>
                <a:cxn ang="0">
                  <a:pos x="T8" y="T9"/>
                </a:cxn>
              </a:cxnLst>
              <a:rect l="0" t="0" r="r" b="b"/>
              <a:pathLst>
                <a:path w="22" h="14">
                  <a:moveTo>
                    <a:pt x="0" y="8"/>
                  </a:moveTo>
                  <a:lnTo>
                    <a:pt x="2" y="0"/>
                  </a:lnTo>
                  <a:lnTo>
                    <a:pt x="22" y="4"/>
                  </a:lnTo>
                  <a:lnTo>
                    <a:pt x="22" y="14"/>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6" name="Freeform 33"/>
            <p:cNvSpPr>
              <a:spLocks/>
            </p:cNvSpPr>
            <p:nvPr/>
          </p:nvSpPr>
          <p:spPr bwMode="gray">
            <a:xfrm>
              <a:off x="8855375" y="4777108"/>
              <a:ext cx="103188" cy="166687"/>
            </a:xfrm>
            <a:custGeom>
              <a:avLst/>
              <a:gdLst>
                <a:gd name="T0" fmla="*/ 31 w 74"/>
                <a:gd name="T1" fmla="*/ 4 h 121"/>
                <a:gd name="T2" fmla="*/ 14 w 74"/>
                <a:gd name="T3" fmla="*/ 24 h 121"/>
                <a:gd name="T4" fmla="*/ 0 w 74"/>
                <a:gd name="T5" fmla="*/ 119 h 121"/>
                <a:gd name="T6" fmla="*/ 68 w 74"/>
                <a:gd name="T7" fmla="*/ 115 h 121"/>
                <a:gd name="T8" fmla="*/ 62 w 74"/>
                <a:gd name="T9" fmla="*/ 16 h 121"/>
                <a:gd name="T10" fmla="*/ 31 w 74"/>
                <a:gd name="T11" fmla="*/ 4 h 121"/>
              </a:gdLst>
              <a:ahLst/>
              <a:cxnLst>
                <a:cxn ang="0">
                  <a:pos x="T0" y="T1"/>
                </a:cxn>
                <a:cxn ang="0">
                  <a:pos x="T2" y="T3"/>
                </a:cxn>
                <a:cxn ang="0">
                  <a:pos x="T4" y="T5"/>
                </a:cxn>
                <a:cxn ang="0">
                  <a:pos x="T6" y="T7"/>
                </a:cxn>
                <a:cxn ang="0">
                  <a:pos x="T8" y="T9"/>
                </a:cxn>
                <a:cxn ang="0">
                  <a:pos x="T10" y="T11"/>
                </a:cxn>
              </a:cxnLst>
              <a:rect l="0" t="0" r="r" b="b"/>
              <a:pathLst>
                <a:path w="74" h="121">
                  <a:moveTo>
                    <a:pt x="31" y="4"/>
                  </a:moveTo>
                  <a:cubicBezTo>
                    <a:pt x="17" y="5"/>
                    <a:pt x="14" y="22"/>
                    <a:pt x="14" y="24"/>
                  </a:cubicBezTo>
                  <a:cubicBezTo>
                    <a:pt x="13" y="49"/>
                    <a:pt x="11" y="118"/>
                    <a:pt x="0" y="119"/>
                  </a:cubicBezTo>
                  <a:cubicBezTo>
                    <a:pt x="60" y="119"/>
                    <a:pt x="62" y="121"/>
                    <a:pt x="68" y="115"/>
                  </a:cubicBezTo>
                  <a:cubicBezTo>
                    <a:pt x="74" y="109"/>
                    <a:pt x="62" y="16"/>
                    <a:pt x="62" y="16"/>
                  </a:cubicBezTo>
                  <a:cubicBezTo>
                    <a:pt x="61" y="0"/>
                    <a:pt x="48" y="3"/>
                    <a:pt x="3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7" name="Freeform 34"/>
            <p:cNvSpPr>
              <a:spLocks/>
            </p:cNvSpPr>
            <p:nvPr/>
          </p:nvSpPr>
          <p:spPr bwMode="gray">
            <a:xfrm>
              <a:off x="8855375" y="4780283"/>
              <a:ext cx="69850" cy="160337"/>
            </a:xfrm>
            <a:custGeom>
              <a:avLst/>
              <a:gdLst>
                <a:gd name="T0" fmla="*/ 31 w 50"/>
                <a:gd name="T1" fmla="*/ 1 h 116"/>
                <a:gd name="T2" fmla="*/ 14 w 50"/>
                <a:gd name="T3" fmla="*/ 21 h 116"/>
                <a:gd name="T4" fmla="*/ 0 w 50"/>
                <a:gd name="T5" fmla="*/ 116 h 116"/>
                <a:gd name="T6" fmla="*/ 9 w 50"/>
                <a:gd name="T7" fmla="*/ 116 h 116"/>
                <a:gd name="T8" fmla="*/ 8 w 50"/>
                <a:gd name="T9" fmla="*/ 116 h 116"/>
                <a:gd name="T10" fmla="*/ 22 w 50"/>
                <a:gd name="T11" fmla="*/ 31 h 116"/>
                <a:gd name="T12" fmla="*/ 40 w 50"/>
                <a:gd name="T13" fmla="*/ 2 h 116"/>
                <a:gd name="T14" fmla="*/ 49 w 50"/>
                <a:gd name="T15" fmla="*/ 0 h 116"/>
                <a:gd name="T16" fmla="*/ 31 w 50"/>
                <a:gd name="T17"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6">
                  <a:moveTo>
                    <a:pt x="31" y="1"/>
                  </a:moveTo>
                  <a:cubicBezTo>
                    <a:pt x="17" y="2"/>
                    <a:pt x="14" y="19"/>
                    <a:pt x="14" y="21"/>
                  </a:cubicBezTo>
                  <a:cubicBezTo>
                    <a:pt x="13" y="46"/>
                    <a:pt x="11" y="115"/>
                    <a:pt x="0" y="116"/>
                  </a:cubicBezTo>
                  <a:cubicBezTo>
                    <a:pt x="3" y="116"/>
                    <a:pt x="6" y="116"/>
                    <a:pt x="9" y="116"/>
                  </a:cubicBezTo>
                  <a:cubicBezTo>
                    <a:pt x="8" y="116"/>
                    <a:pt x="8" y="116"/>
                    <a:pt x="8" y="116"/>
                  </a:cubicBezTo>
                  <a:cubicBezTo>
                    <a:pt x="20" y="115"/>
                    <a:pt x="21" y="55"/>
                    <a:pt x="22" y="31"/>
                  </a:cubicBezTo>
                  <a:cubicBezTo>
                    <a:pt x="22" y="29"/>
                    <a:pt x="26" y="3"/>
                    <a:pt x="40" y="2"/>
                  </a:cubicBezTo>
                  <a:cubicBezTo>
                    <a:pt x="43" y="2"/>
                    <a:pt x="50" y="1"/>
                    <a:pt x="49" y="0"/>
                  </a:cubicBezTo>
                  <a:cubicBezTo>
                    <a:pt x="44" y="0"/>
                    <a:pt x="38" y="0"/>
                    <a:pt x="31" y="1"/>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8" name="Freeform 35"/>
            <p:cNvSpPr>
              <a:spLocks/>
            </p:cNvSpPr>
            <p:nvPr/>
          </p:nvSpPr>
          <p:spPr bwMode="gray">
            <a:xfrm>
              <a:off x="8890300" y="4850133"/>
              <a:ext cx="87313" cy="55562"/>
            </a:xfrm>
            <a:custGeom>
              <a:avLst/>
              <a:gdLst>
                <a:gd name="T0" fmla="*/ 63 w 63"/>
                <a:gd name="T1" fmla="*/ 36 h 41"/>
                <a:gd name="T2" fmla="*/ 57 w 63"/>
                <a:gd name="T3" fmla="*/ 41 h 41"/>
                <a:gd name="T4" fmla="*/ 6 w 63"/>
                <a:gd name="T5" fmla="*/ 41 h 41"/>
                <a:gd name="T6" fmla="*/ 0 w 63"/>
                <a:gd name="T7" fmla="*/ 36 h 41"/>
                <a:gd name="T8" fmla="*/ 0 w 63"/>
                <a:gd name="T9" fmla="*/ 6 h 41"/>
                <a:gd name="T10" fmla="*/ 6 w 63"/>
                <a:gd name="T11" fmla="*/ 0 h 41"/>
                <a:gd name="T12" fmla="*/ 57 w 63"/>
                <a:gd name="T13" fmla="*/ 0 h 41"/>
                <a:gd name="T14" fmla="*/ 63 w 63"/>
                <a:gd name="T15" fmla="*/ 6 h 41"/>
                <a:gd name="T16" fmla="*/ 63 w 63"/>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1">
                  <a:moveTo>
                    <a:pt x="63" y="36"/>
                  </a:moveTo>
                  <a:cubicBezTo>
                    <a:pt x="63" y="39"/>
                    <a:pt x="60" y="41"/>
                    <a:pt x="57" y="41"/>
                  </a:cubicBezTo>
                  <a:cubicBezTo>
                    <a:pt x="6" y="41"/>
                    <a:pt x="6" y="41"/>
                    <a:pt x="6" y="41"/>
                  </a:cubicBezTo>
                  <a:cubicBezTo>
                    <a:pt x="3" y="41"/>
                    <a:pt x="0" y="39"/>
                    <a:pt x="0" y="36"/>
                  </a:cubicBezTo>
                  <a:cubicBezTo>
                    <a:pt x="0" y="6"/>
                    <a:pt x="0" y="6"/>
                    <a:pt x="0" y="6"/>
                  </a:cubicBezTo>
                  <a:cubicBezTo>
                    <a:pt x="0" y="3"/>
                    <a:pt x="3" y="0"/>
                    <a:pt x="6" y="0"/>
                  </a:cubicBezTo>
                  <a:cubicBezTo>
                    <a:pt x="57" y="0"/>
                    <a:pt x="57" y="0"/>
                    <a:pt x="57" y="0"/>
                  </a:cubicBezTo>
                  <a:cubicBezTo>
                    <a:pt x="60" y="0"/>
                    <a:pt x="63" y="3"/>
                    <a:pt x="63" y="6"/>
                  </a:cubicBezTo>
                  <a:lnTo>
                    <a:pt x="63" y="36"/>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9" name="Freeform 36"/>
            <p:cNvSpPr>
              <a:spLocks/>
            </p:cNvSpPr>
            <p:nvPr/>
          </p:nvSpPr>
          <p:spPr bwMode="gray">
            <a:xfrm>
              <a:off x="8960150" y="4897758"/>
              <a:ext cx="19050" cy="20637"/>
            </a:xfrm>
            <a:custGeom>
              <a:avLst/>
              <a:gdLst>
                <a:gd name="T0" fmla="*/ 0 w 14"/>
                <a:gd name="T1" fmla="*/ 10 h 15"/>
                <a:gd name="T2" fmla="*/ 0 w 14"/>
                <a:gd name="T3" fmla="*/ 10 h 15"/>
                <a:gd name="T4" fmla="*/ 1 w 14"/>
                <a:gd name="T5" fmla="*/ 12 h 15"/>
                <a:gd name="T6" fmla="*/ 6 w 14"/>
                <a:gd name="T7" fmla="*/ 15 h 15"/>
                <a:gd name="T8" fmla="*/ 8 w 14"/>
                <a:gd name="T9" fmla="*/ 14 h 15"/>
                <a:gd name="T10" fmla="*/ 9 w 14"/>
                <a:gd name="T11" fmla="*/ 13 h 15"/>
                <a:gd name="T12" fmla="*/ 11 w 14"/>
                <a:gd name="T13" fmla="*/ 12 h 15"/>
                <a:gd name="T14" fmla="*/ 11 w 14"/>
                <a:gd name="T15" fmla="*/ 10 h 15"/>
                <a:gd name="T16" fmla="*/ 13 w 14"/>
                <a:gd name="T17" fmla="*/ 9 h 15"/>
                <a:gd name="T18" fmla="*/ 12 w 14"/>
                <a:gd name="T19" fmla="*/ 6 h 15"/>
                <a:gd name="T20" fmla="*/ 11 w 14"/>
                <a:gd name="T21" fmla="*/ 6 h 15"/>
                <a:gd name="T22" fmla="*/ 13 w 14"/>
                <a:gd name="T23" fmla="*/ 5 h 15"/>
                <a:gd name="T24" fmla="*/ 13 w 14"/>
                <a:gd name="T25" fmla="*/ 3 h 15"/>
                <a:gd name="T26" fmla="*/ 8 w 14"/>
                <a:gd name="T27" fmla="*/ 0 h 15"/>
                <a:gd name="T28" fmla="*/ 6 w 14"/>
                <a:gd name="T29" fmla="*/ 0 h 15"/>
                <a:gd name="T30" fmla="*/ 0 w 14"/>
                <a:gd name="T31"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5">
                  <a:moveTo>
                    <a:pt x="0" y="10"/>
                  </a:moveTo>
                  <a:cubicBezTo>
                    <a:pt x="0" y="10"/>
                    <a:pt x="0" y="10"/>
                    <a:pt x="0" y="10"/>
                  </a:cubicBezTo>
                  <a:cubicBezTo>
                    <a:pt x="0" y="11"/>
                    <a:pt x="0" y="11"/>
                    <a:pt x="1" y="12"/>
                  </a:cubicBezTo>
                  <a:cubicBezTo>
                    <a:pt x="6" y="15"/>
                    <a:pt x="6" y="15"/>
                    <a:pt x="6" y="15"/>
                  </a:cubicBezTo>
                  <a:cubicBezTo>
                    <a:pt x="7" y="15"/>
                    <a:pt x="8" y="15"/>
                    <a:pt x="8" y="14"/>
                  </a:cubicBezTo>
                  <a:cubicBezTo>
                    <a:pt x="9" y="14"/>
                    <a:pt x="9" y="13"/>
                    <a:pt x="9" y="13"/>
                  </a:cubicBezTo>
                  <a:cubicBezTo>
                    <a:pt x="9" y="13"/>
                    <a:pt x="10" y="13"/>
                    <a:pt x="11" y="12"/>
                  </a:cubicBezTo>
                  <a:cubicBezTo>
                    <a:pt x="11" y="11"/>
                    <a:pt x="11" y="10"/>
                    <a:pt x="11" y="10"/>
                  </a:cubicBezTo>
                  <a:cubicBezTo>
                    <a:pt x="11" y="10"/>
                    <a:pt x="12" y="10"/>
                    <a:pt x="13" y="9"/>
                  </a:cubicBezTo>
                  <a:cubicBezTo>
                    <a:pt x="13" y="8"/>
                    <a:pt x="13" y="7"/>
                    <a:pt x="12" y="6"/>
                  </a:cubicBezTo>
                  <a:cubicBezTo>
                    <a:pt x="11" y="6"/>
                    <a:pt x="11" y="6"/>
                    <a:pt x="11" y="6"/>
                  </a:cubicBezTo>
                  <a:cubicBezTo>
                    <a:pt x="12" y="6"/>
                    <a:pt x="13" y="6"/>
                    <a:pt x="13" y="5"/>
                  </a:cubicBezTo>
                  <a:cubicBezTo>
                    <a:pt x="14" y="4"/>
                    <a:pt x="14" y="3"/>
                    <a:pt x="13" y="3"/>
                  </a:cubicBezTo>
                  <a:cubicBezTo>
                    <a:pt x="8" y="0"/>
                    <a:pt x="8" y="0"/>
                    <a:pt x="8" y="0"/>
                  </a:cubicBezTo>
                  <a:cubicBezTo>
                    <a:pt x="7" y="0"/>
                    <a:pt x="6" y="0"/>
                    <a:pt x="6" y="0"/>
                  </a:cubicBezTo>
                  <a:cubicBezTo>
                    <a:pt x="2" y="2"/>
                    <a:pt x="0" y="10"/>
                    <a:pt x="0" y="10"/>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0" name="Freeform 37"/>
            <p:cNvSpPr>
              <a:spLocks/>
            </p:cNvSpPr>
            <p:nvPr/>
          </p:nvSpPr>
          <p:spPr bwMode="gray">
            <a:xfrm>
              <a:off x="8960150" y="4892995"/>
              <a:ext cx="15875" cy="6350"/>
            </a:xfrm>
            <a:custGeom>
              <a:avLst/>
              <a:gdLst>
                <a:gd name="T0" fmla="*/ 0 w 11"/>
                <a:gd name="T1" fmla="*/ 2 h 4"/>
                <a:gd name="T2" fmla="*/ 2 w 11"/>
                <a:gd name="T3" fmla="*/ 0 h 4"/>
                <a:gd name="T4" fmla="*/ 10 w 11"/>
                <a:gd name="T5" fmla="*/ 0 h 4"/>
                <a:gd name="T6" fmla="*/ 11 w 11"/>
                <a:gd name="T7" fmla="*/ 2 h 4"/>
                <a:gd name="T8" fmla="*/ 11 w 11"/>
                <a:gd name="T9" fmla="*/ 2 h 4"/>
                <a:gd name="T10" fmla="*/ 10 w 11"/>
                <a:gd name="T11" fmla="*/ 4 h 4"/>
                <a:gd name="T12" fmla="*/ 2 w 11"/>
                <a:gd name="T13" fmla="*/ 4 h 4"/>
                <a:gd name="T14" fmla="*/ 0 w 1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0" y="2"/>
                  </a:moveTo>
                  <a:cubicBezTo>
                    <a:pt x="0" y="1"/>
                    <a:pt x="1" y="0"/>
                    <a:pt x="2" y="0"/>
                  </a:cubicBezTo>
                  <a:cubicBezTo>
                    <a:pt x="10" y="0"/>
                    <a:pt x="10" y="0"/>
                    <a:pt x="10" y="0"/>
                  </a:cubicBezTo>
                  <a:cubicBezTo>
                    <a:pt x="11" y="0"/>
                    <a:pt x="11" y="1"/>
                    <a:pt x="11" y="2"/>
                  </a:cubicBezTo>
                  <a:cubicBezTo>
                    <a:pt x="11" y="2"/>
                    <a:pt x="11" y="2"/>
                    <a:pt x="11" y="2"/>
                  </a:cubicBezTo>
                  <a:cubicBezTo>
                    <a:pt x="11" y="3"/>
                    <a:pt x="10" y="4"/>
                    <a:pt x="10" y="4"/>
                  </a:cubicBezTo>
                  <a:cubicBezTo>
                    <a:pt x="2" y="4"/>
                    <a:pt x="2" y="4"/>
                    <a:pt x="2" y="4"/>
                  </a:cubicBezTo>
                  <a:cubicBezTo>
                    <a:pt x="1" y="4"/>
                    <a:pt x="0" y="3"/>
                    <a:pt x="0" y="2"/>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1" name="Freeform 38"/>
            <p:cNvSpPr>
              <a:spLocks/>
            </p:cNvSpPr>
            <p:nvPr/>
          </p:nvSpPr>
          <p:spPr bwMode="gray">
            <a:xfrm>
              <a:off x="8893475" y="4797745"/>
              <a:ext cx="77788" cy="115887"/>
            </a:xfrm>
            <a:custGeom>
              <a:avLst/>
              <a:gdLst>
                <a:gd name="T0" fmla="*/ 48 w 57"/>
                <a:gd name="T1" fmla="*/ 84 h 84"/>
                <a:gd name="T2" fmla="*/ 42 w 57"/>
                <a:gd name="T3" fmla="*/ 82 h 84"/>
                <a:gd name="T4" fmla="*/ 18 w 57"/>
                <a:gd name="T5" fmla="*/ 59 h 84"/>
                <a:gd name="T6" fmla="*/ 1 w 57"/>
                <a:gd name="T7" fmla="*/ 11 h 84"/>
                <a:gd name="T8" fmla="*/ 6 w 57"/>
                <a:gd name="T9" fmla="*/ 1 h 84"/>
                <a:gd name="T10" fmla="*/ 16 w 57"/>
                <a:gd name="T11" fmla="*/ 6 h 84"/>
                <a:gd name="T12" fmla="*/ 32 w 57"/>
                <a:gd name="T13" fmla="*/ 50 h 84"/>
                <a:gd name="T14" fmla="*/ 53 w 57"/>
                <a:gd name="T15" fmla="*/ 70 h 84"/>
                <a:gd name="T16" fmla="*/ 54 w 57"/>
                <a:gd name="T17" fmla="*/ 81 h 84"/>
                <a:gd name="T18" fmla="*/ 48 w 57"/>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84">
                  <a:moveTo>
                    <a:pt x="48" y="84"/>
                  </a:moveTo>
                  <a:cubicBezTo>
                    <a:pt x="46" y="84"/>
                    <a:pt x="44" y="83"/>
                    <a:pt x="42" y="82"/>
                  </a:cubicBezTo>
                  <a:cubicBezTo>
                    <a:pt x="18" y="59"/>
                    <a:pt x="18" y="59"/>
                    <a:pt x="18" y="59"/>
                  </a:cubicBezTo>
                  <a:cubicBezTo>
                    <a:pt x="1" y="11"/>
                    <a:pt x="1" y="11"/>
                    <a:pt x="1" y="11"/>
                  </a:cubicBezTo>
                  <a:cubicBezTo>
                    <a:pt x="0" y="7"/>
                    <a:pt x="2" y="2"/>
                    <a:pt x="6" y="1"/>
                  </a:cubicBezTo>
                  <a:cubicBezTo>
                    <a:pt x="10" y="0"/>
                    <a:pt x="15" y="2"/>
                    <a:pt x="16" y="6"/>
                  </a:cubicBezTo>
                  <a:cubicBezTo>
                    <a:pt x="32" y="50"/>
                    <a:pt x="32" y="50"/>
                    <a:pt x="32" y="50"/>
                  </a:cubicBezTo>
                  <a:cubicBezTo>
                    <a:pt x="53" y="70"/>
                    <a:pt x="53" y="70"/>
                    <a:pt x="53" y="70"/>
                  </a:cubicBezTo>
                  <a:cubicBezTo>
                    <a:pt x="57" y="73"/>
                    <a:pt x="57" y="78"/>
                    <a:pt x="54" y="81"/>
                  </a:cubicBezTo>
                  <a:cubicBezTo>
                    <a:pt x="52" y="83"/>
                    <a:pt x="50" y="84"/>
                    <a:pt x="48"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2" name="Freeform 39"/>
            <p:cNvSpPr>
              <a:spLocks/>
            </p:cNvSpPr>
            <p:nvPr/>
          </p:nvSpPr>
          <p:spPr bwMode="gray">
            <a:xfrm>
              <a:off x="8893475" y="4799333"/>
              <a:ext cx="69850" cy="114300"/>
            </a:xfrm>
            <a:custGeom>
              <a:avLst/>
              <a:gdLst>
                <a:gd name="T0" fmla="*/ 48 w 51"/>
                <a:gd name="T1" fmla="*/ 76 h 82"/>
                <a:gd name="T2" fmla="*/ 23 w 51"/>
                <a:gd name="T3" fmla="*/ 53 h 82"/>
                <a:gd name="T4" fmla="*/ 5 w 51"/>
                <a:gd name="T5" fmla="*/ 2 h 82"/>
                <a:gd name="T6" fmla="*/ 4 w 51"/>
                <a:gd name="T7" fmla="*/ 0 h 82"/>
                <a:gd name="T8" fmla="*/ 1 w 51"/>
                <a:gd name="T9" fmla="*/ 9 h 82"/>
                <a:gd name="T10" fmla="*/ 18 w 51"/>
                <a:gd name="T11" fmla="*/ 57 h 82"/>
                <a:gd name="T12" fmla="*/ 42 w 51"/>
                <a:gd name="T13" fmla="*/ 80 h 82"/>
                <a:gd name="T14" fmla="*/ 48 w 51"/>
                <a:gd name="T15" fmla="*/ 82 h 82"/>
                <a:gd name="T16" fmla="*/ 51 w 51"/>
                <a:gd name="T17" fmla="*/ 81 h 82"/>
                <a:gd name="T18" fmla="*/ 48 w 51"/>
                <a:gd name="T19"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2">
                  <a:moveTo>
                    <a:pt x="48" y="76"/>
                  </a:moveTo>
                  <a:cubicBezTo>
                    <a:pt x="23" y="53"/>
                    <a:pt x="23" y="53"/>
                    <a:pt x="23" y="53"/>
                  </a:cubicBezTo>
                  <a:cubicBezTo>
                    <a:pt x="5" y="2"/>
                    <a:pt x="5" y="2"/>
                    <a:pt x="5" y="2"/>
                  </a:cubicBezTo>
                  <a:cubicBezTo>
                    <a:pt x="5" y="1"/>
                    <a:pt x="5" y="1"/>
                    <a:pt x="4" y="0"/>
                  </a:cubicBezTo>
                  <a:cubicBezTo>
                    <a:pt x="1" y="2"/>
                    <a:pt x="0" y="6"/>
                    <a:pt x="1" y="9"/>
                  </a:cubicBezTo>
                  <a:cubicBezTo>
                    <a:pt x="18" y="57"/>
                    <a:pt x="18" y="57"/>
                    <a:pt x="18" y="57"/>
                  </a:cubicBezTo>
                  <a:cubicBezTo>
                    <a:pt x="42" y="80"/>
                    <a:pt x="42" y="80"/>
                    <a:pt x="42" y="80"/>
                  </a:cubicBezTo>
                  <a:cubicBezTo>
                    <a:pt x="44" y="81"/>
                    <a:pt x="46" y="82"/>
                    <a:pt x="48" y="82"/>
                  </a:cubicBezTo>
                  <a:cubicBezTo>
                    <a:pt x="49" y="82"/>
                    <a:pt x="50" y="82"/>
                    <a:pt x="51" y="81"/>
                  </a:cubicBezTo>
                  <a:cubicBezTo>
                    <a:pt x="51" y="79"/>
                    <a:pt x="50" y="78"/>
                    <a:pt x="48" y="76"/>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3" name="Freeform 40"/>
            <p:cNvSpPr>
              <a:spLocks/>
            </p:cNvSpPr>
            <p:nvPr/>
          </p:nvSpPr>
          <p:spPr bwMode="gray">
            <a:xfrm>
              <a:off x="8869662" y="4696145"/>
              <a:ext cx="73025" cy="73025"/>
            </a:xfrm>
            <a:custGeom>
              <a:avLst/>
              <a:gdLst>
                <a:gd name="T0" fmla="*/ 49 w 53"/>
                <a:gd name="T1" fmla="*/ 11 h 53"/>
                <a:gd name="T2" fmla="*/ 42 w 53"/>
                <a:gd name="T3" fmla="*/ 6 h 53"/>
                <a:gd name="T4" fmla="*/ 40 w 53"/>
                <a:gd name="T5" fmla="*/ 6 h 53"/>
                <a:gd name="T6" fmla="*/ 33 w 53"/>
                <a:gd name="T7" fmla="*/ 1 h 53"/>
                <a:gd name="T8" fmla="*/ 29 w 53"/>
                <a:gd name="T9" fmla="*/ 3 h 53"/>
                <a:gd name="T10" fmla="*/ 23 w 53"/>
                <a:gd name="T11" fmla="*/ 0 h 53"/>
                <a:gd name="T12" fmla="*/ 15 w 53"/>
                <a:gd name="T13" fmla="*/ 4 h 53"/>
                <a:gd name="T14" fmla="*/ 14 w 53"/>
                <a:gd name="T15" fmla="*/ 4 h 53"/>
                <a:gd name="T16" fmla="*/ 6 w 53"/>
                <a:gd name="T17" fmla="*/ 12 h 53"/>
                <a:gd name="T18" fmla="*/ 6 w 53"/>
                <a:gd name="T19" fmla="*/ 13 h 53"/>
                <a:gd name="T20" fmla="*/ 0 w 53"/>
                <a:gd name="T21" fmla="*/ 21 h 53"/>
                <a:gd name="T22" fmla="*/ 1 w 53"/>
                <a:gd name="T23" fmla="*/ 25 h 53"/>
                <a:gd name="T24" fmla="*/ 0 w 53"/>
                <a:gd name="T25" fmla="*/ 30 h 53"/>
                <a:gd name="T26" fmla="*/ 4 w 53"/>
                <a:gd name="T27" fmla="*/ 37 h 53"/>
                <a:gd name="T28" fmla="*/ 4 w 53"/>
                <a:gd name="T29" fmla="*/ 38 h 53"/>
                <a:gd name="T30" fmla="*/ 3 w 53"/>
                <a:gd name="T31" fmla="*/ 39 h 53"/>
                <a:gd name="T32" fmla="*/ 11 w 53"/>
                <a:gd name="T33" fmla="*/ 48 h 53"/>
                <a:gd name="T34" fmla="*/ 11 w 53"/>
                <a:gd name="T35" fmla="*/ 48 h 53"/>
                <a:gd name="T36" fmla="*/ 16 w 53"/>
                <a:gd name="T37" fmla="*/ 52 h 53"/>
                <a:gd name="T38" fmla="*/ 19 w 53"/>
                <a:gd name="T39" fmla="*/ 52 h 53"/>
                <a:gd name="T40" fmla="*/ 22 w 53"/>
                <a:gd name="T41" fmla="*/ 53 h 53"/>
                <a:gd name="T42" fmla="*/ 22 w 53"/>
                <a:gd name="T43" fmla="*/ 53 h 53"/>
                <a:gd name="T44" fmla="*/ 22 w 53"/>
                <a:gd name="T45" fmla="*/ 53 h 53"/>
                <a:gd name="T46" fmla="*/ 26 w 53"/>
                <a:gd name="T47" fmla="*/ 50 h 53"/>
                <a:gd name="T48" fmla="*/ 31 w 53"/>
                <a:gd name="T49" fmla="*/ 49 h 53"/>
                <a:gd name="T50" fmla="*/ 31 w 53"/>
                <a:gd name="T51" fmla="*/ 40 h 53"/>
                <a:gd name="T52" fmla="*/ 38 w 53"/>
                <a:gd name="T53" fmla="*/ 39 h 53"/>
                <a:gd name="T54" fmla="*/ 38 w 53"/>
                <a:gd name="T55" fmla="*/ 31 h 53"/>
                <a:gd name="T56" fmla="*/ 43 w 53"/>
                <a:gd name="T57" fmla="*/ 30 h 53"/>
                <a:gd name="T58" fmla="*/ 45 w 53"/>
                <a:gd name="T59" fmla="*/ 26 h 53"/>
                <a:gd name="T60" fmla="*/ 49 w 53"/>
                <a:gd name="T61" fmla="*/ 26 h 53"/>
                <a:gd name="T62" fmla="*/ 49 w 53"/>
                <a:gd name="T63" fmla="*/ 26 h 53"/>
                <a:gd name="T64" fmla="*/ 53 w 53"/>
                <a:gd name="T65" fmla="*/ 17 h 53"/>
                <a:gd name="T66" fmla="*/ 49 w 53"/>
                <a:gd name="T67"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53">
                  <a:moveTo>
                    <a:pt x="49" y="11"/>
                  </a:moveTo>
                  <a:cubicBezTo>
                    <a:pt x="48" y="8"/>
                    <a:pt x="45" y="6"/>
                    <a:pt x="42" y="6"/>
                  </a:cubicBezTo>
                  <a:cubicBezTo>
                    <a:pt x="41" y="6"/>
                    <a:pt x="41" y="6"/>
                    <a:pt x="40" y="6"/>
                  </a:cubicBezTo>
                  <a:cubicBezTo>
                    <a:pt x="39" y="3"/>
                    <a:pt x="36" y="1"/>
                    <a:pt x="33" y="1"/>
                  </a:cubicBezTo>
                  <a:cubicBezTo>
                    <a:pt x="32" y="1"/>
                    <a:pt x="30" y="2"/>
                    <a:pt x="29" y="3"/>
                  </a:cubicBezTo>
                  <a:cubicBezTo>
                    <a:pt x="27" y="1"/>
                    <a:pt x="25" y="0"/>
                    <a:pt x="23" y="0"/>
                  </a:cubicBezTo>
                  <a:cubicBezTo>
                    <a:pt x="19" y="0"/>
                    <a:pt x="16" y="2"/>
                    <a:pt x="15" y="4"/>
                  </a:cubicBezTo>
                  <a:cubicBezTo>
                    <a:pt x="14" y="4"/>
                    <a:pt x="14" y="4"/>
                    <a:pt x="14" y="4"/>
                  </a:cubicBezTo>
                  <a:cubicBezTo>
                    <a:pt x="10" y="4"/>
                    <a:pt x="6" y="8"/>
                    <a:pt x="6" y="12"/>
                  </a:cubicBezTo>
                  <a:cubicBezTo>
                    <a:pt x="6" y="13"/>
                    <a:pt x="6" y="13"/>
                    <a:pt x="6" y="13"/>
                  </a:cubicBezTo>
                  <a:cubicBezTo>
                    <a:pt x="3" y="14"/>
                    <a:pt x="0" y="17"/>
                    <a:pt x="0" y="21"/>
                  </a:cubicBezTo>
                  <a:cubicBezTo>
                    <a:pt x="0" y="22"/>
                    <a:pt x="1" y="24"/>
                    <a:pt x="1" y="25"/>
                  </a:cubicBezTo>
                  <a:cubicBezTo>
                    <a:pt x="0" y="26"/>
                    <a:pt x="0" y="28"/>
                    <a:pt x="0" y="30"/>
                  </a:cubicBezTo>
                  <a:cubicBezTo>
                    <a:pt x="0" y="33"/>
                    <a:pt x="1" y="36"/>
                    <a:pt x="4" y="37"/>
                  </a:cubicBezTo>
                  <a:cubicBezTo>
                    <a:pt x="4" y="38"/>
                    <a:pt x="4" y="38"/>
                    <a:pt x="4" y="38"/>
                  </a:cubicBezTo>
                  <a:cubicBezTo>
                    <a:pt x="3" y="38"/>
                    <a:pt x="3" y="39"/>
                    <a:pt x="3" y="39"/>
                  </a:cubicBezTo>
                  <a:cubicBezTo>
                    <a:pt x="3" y="44"/>
                    <a:pt x="7" y="47"/>
                    <a:pt x="11" y="48"/>
                  </a:cubicBezTo>
                  <a:cubicBezTo>
                    <a:pt x="11" y="48"/>
                    <a:pt x="11" y="48"/>
                    <a:pt x="11" y="48"/>
                  </a:cubicBezTo>
                  <a:cubicBezTo>
                    <a:pt x="11" y="50"/>
                    <a:pt x="14" y="52"/>
                    <a:pt x="16" y="52"/>
                  </a:cubicBezTo>
                  <a:cubicBezTo>
                    <a:pt x="17" y="52"/>
                    <a:pt x="18" y="52"/>
                    <a:pt x="19" y="52"/>
                  </a:cubicBezTo>
                  <a:cubicBezTo>
                    <a:pt x="20" y="52"/>
                    <a:pt x="21" y="53"/>
                    <a:pt x="22" y="53"/>
                  </a:cubicBezTo>
                  <a:cubicBezTo>
                    <a:pt x="22" y="53"/>
                    <a:pt x="22" y="53"/>
                    <a:pt x="22" y="53"/>
                  </a:cubicBezTo>
                  <a:cubicBezTo>
                    <a:pt x="22" y="53"/>
                    <a:pt x="22" y="53"/>
                    <a:pt x="22" y="53"/>
                  </a:cubicBezTo>
                  <a:cubicBezTo>
                    <a:pt x="24" y="52"/>
                    <a:pt x="25" y="51"/>
                    <a:pt x="26" y="50"/>
                  </a:cubicBezTo>
                  <a:cubicBezTo>
                    <a:pt x="27" y="50"/>
                    <a:pt x="29" y="50"/>
                    <a:pt x="31" y="49"/>
                  </a:cubicBezTo>
                  <a:cubicBezTo>
                    <a:pt x="39" y="46"/>
                    <a:pt x="32" y="45"/>
                    <a:pt x="31" y="40"/>
                  </a:cubicBezTo>
                  <a:cubicBezTo>
                    <a:pt x="31" y="35"/>
                    <a:pt x="36" y="40"/>
                    <a:pt x="38" y="39"/>
                  </a:cubicBezTo>
                  <a:cubicBezTo>
                    <a:pt x="40" y="39"/>
                    <a:pt x="38" y="35"/>
                    <a:pt x="38" y="31"/>
                  </a:cubicBezTo>
                  <a:cubicBezTo>
                    <a:pt x="37" y="27"/>
                    <a:pt x="39" y="30"/>
                    <a:pt x="43" y="30"/>
                  </a:cubicBezTo>
                  <a:cubicBezTo>
                    <a:pt x="46" y="29"/>
                    <a:pt x="46" y="28"/>
                    <a:pt x="45" y="26"/>
                  </a:cubicBezTo>
                  <a:cubicBezTo>
                    <a:pt x="47" y="26"/>
                    <a:pt x="48" y="26"/>
                    <a:pt x="49" y="26"/>
                  </a:cubicBezTo>
                  <a:cubicBezTo>
                    <a:pt x="49" y="26"/>
                    <a:pt x="49" y="26"/>
                    <a:pt x="49" y="26"/>
                  </a:cubicBezTo>
                  <a:cubicBezTo>
                    <a:pt x="52" y="24"/>
                    <a:pt x="53" y="20"/>
                    <a:pt x="53" y="17"/>
                  </a:cubicBezTo>
                  <a:cubicBezTo>
                    <a:pt x="52" y="14"/>
                    <a:pt x="51" y="13"/>
                    <a:pt x="49"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4" name="Freeform 41"/>
            <p:cNvSpPr>
              <a:spLocks/>
            </p:cNvSpPr>
            <p:nvPr/>
          </p:nvSpPr>
          <p:spPr bwMode="gray">
            <a:xfrm>
              <a:off x="8861725" y="4683445"/>
              <a:ext cx="82550" cy="65087"/>
            </a:xfrm>
            <a:custGeom>
              <a:avLst/>
              <a:gdLst>
                <a:gd name="T0" fmla="*/ 60 w 60"/>
                <a:gd name="T1" fmla="*/ 26 h 47"/>
                <a:gd name="T2" fmla="*/ 59 w 60"/>
                <a:gd name="T3" fmla="*/ 21 h 47"/>
                <a:gd name="T4" fmla="*/ 22 w 60"/>
                <a:gd name="T5" fmla="*/ 6 h 47"/>
                <a:gd name="T6" fmla="*/ 6 w 60"/>
                <a:gd name="T7" fmla="*/ 43 h 47"/>
                <a:gd name="T8" fmla="*/ 8 w 60"/>
                <a:gd name="T9" fmla="*/ 47 h 47"/>
                <a:gd name="T10" fmla="*/ 60 w 60"/>
                <a:gd name="T11" fmla="*/ 26 h 47"/>
              </a:gdLst>
              <a:ahLst/>
              <a:cxnLst>
                <a:cxn ang="0">
                  <a:pos x="T0" y="T1"/>
                </a:cxn>
                <a:cxn ang="0">
                  <a:pos x="T2" y="T3"/>
                </a:cxn>
                <a:cxn ang="0">
                  <a:pos x="T4" y="T5"/>
                </a:cxn>
                <a:cxn ang="0">
                  <a:pos x="T6" y="T7"/>
                </a:cxn>
                <a:cxn ang="0">
                  <a:pos x="T8" y="T9"/>
                </a:cxn>
                <a:cxn ang="0">
                  <a:pos x="T10" y="T11"/>
                </a:cxn>
              </a:cxnLst>
              <a:rect l="0" t="0" r="r" b="b"/>
              <a:pathLst>
                <a:path w="60" h="47">
                  <a:moveTo>
                    <a:pt x="60" y="26"/>
                  </a:moveTo>
                  <a:cubicBezTo>
                    <a:pt x="60" y="24"/>
                    <a:pt x="59" y="23"/>
                    <a:pt x="59" y="21"/>
                  </a:cubicBezTo>
                  <a:cubicBezTo>
                    <a:pt x="53" y="7"/>
                    <a:pt x="36" y="0"/>
                    <a:pt x="22" y="6"/>
                  </a:cubicBezTo>
                  <a:cubicBezTo>
                    <a:pt x="7" y="12"/>
                    <a:pt x="0" y="29"/>
                    <a:pt x="6" y="43"/>
                  </a:cubicBezTo>
                  <a:cubicBezTo>
                    <a:pt x="7" y="44"/>
                    <a:pt x="7" y="46"/>
                    <a:pt x="8" y="47"/>
                  </a:cubicBezTo>
                  <a:lnTo>
                    <a:pt x="60" y="26"/>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5" name="Freeform 42"/>
            <p:cNvSpPr>
              <a:spLocks/>
            </p:cNvSpPr>
            <p:nvPr/>
          </p:nvSpPr>
          <p:spPr bwMode="gray">
            <a:xfrm>
              <a:off x="8885537" y="4683445"/>
              <a:ext cx="58738" cy="38100"/>
            </a:xfrm>
            <a:custGeom>
              <a:avLst/>
              <a:gdLst>
                <a:gd name="T0" fmla="*/ 34 w 42"/>
                <a:gd name="T1" fmla="*/ 24 h 28"/>
                <a:gd name="T2" fmla="*/ 35 w 42"/>
                <a:gd name="T3" fmla="*/ 28 h 28"/>
                <a:gd name="T4" fmla="*/ 42 w 42"/>
                <a:gd name="T5" fmla="*/ 26 h 28"/>
                <a:gd name="T6" fmla="*/ 41 w 42"/>
                <a:gd name="T7" fmla="*/ 21 h 28"/>
                <a:gd name="T8" fmla="*/ 4 w 42"/>
                <a:gd name="T9" fmla="*/ 6 h 28"/>
                <a:gd name="T10" fmla="*/ 0 w 42"/>
                <a:gd name="T11" fmla="*/ 8 h 28"/>
                <a:gd name="T12" fmla="*/ 34 w 42"/>
                <a:gd name="T13" fmla="*/ 24 h 28"/>
              </a:gdLst>
              <a:ahLst/>
              <a:cxnLst>
                <a:cxn ang="0">
                  <a:pos x="T0" y="T1"/>
                </a:cxn>
                <a:cxn ang="0">
                  <a:pos x="T2" y="T3"/>
                </a:cxn>
                <a:cxn ang="0">
                  <a:pos x="T4" y="T5"/>
                </a:cxn>
                <a:cxn ang="0">
                  <a:pos x="T6" y="T7"/>
                </a:cxn>
                <a:cxn ang="0">
                  <a:pos x="T8" y="T9"/>
                </a:cxn>
                <a:cxn ang="0">
                  <a:pos x="T10" y="T11"/>
                </a:cxn>
                <a:cxn ang="0">
                  <a:pos x="T12" y="T13"/>
                </a:cxn>
              </a:cxnLst>
              <a:rect l="0" t="0" r="r" b="b"/>
              <a:pathLst>
                <a:path w="42" h="28">
                  <a:moveTo>
                    <a:pt x="34" y="24"/>
                  </a:moveTo>
                  <a:cubicBezTo>
                    <a:pt x="34" y="26"/>
                    <a:pt x="34" y="27"/>
                    <a:pt x="35" y="28"/>
                  </a:cubicBezTo>
                  <a:cubicBezTo>
                    <a:pt x="42" y="26"/>
                    <a:pt x="42" y="26"/>
                    <a:pt x="42" y="26"/>
                  </a:cubicBezTo>
                  <a:cubicBezTo>
                    <a:pt x="42" y="24"/>
                    <a:pt x="41" y="23"/>
                    <a:pt x="41" y="21"/>
                  </a:cubicBezTo>
                  <a:cubicBezTo>
                    <a:pt x="35" y="7"/>
                    <a:pt x="18" y="0"/>
                    <a:pt x="4" y="6"/>
                  </a:cubicBezTo>
                  <a:cubicBezTo>
                    <a:pt x="2" y="7"/>
                    <a:pt x="1" y="7"/>
                    <a:pt x="0" y="8"/>
                  </a:cubicBezTo>
                  <a:cubicBezTo>
                    <a:pt x="14" y="4"/>
                    <a:pt x="28" y="11"/>
                    <a:pt x="34" y="24"/>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6" name="Freeform 43"/>
            <p:cNvSpPr>
              <a:spLocks/>
            </p:cNvSpPr>
            <p:nvPr/>
          </p:nvSpPr>
          <p:spPr bwMode="gray">
            <a:xfrm>
              <a:off x="8864900" y="4692970"/>
              <a:ext cx="26988" cy="55562"/>
            </a:xfrm>
            <a:custGeom>
              <a:avLst/>
              <a:gdLst>
                <a:gd name="T0" fmla="*/ 20 w 20"/>
                <a:gd name="T1" fmla="*/ 0 h 40"/>
                <a:gd name="T2" fmla="*/ 16 w 20"/>
                <a:gd name="T3" fmla="*/ 1 h 40"/>
                <a:gd name="T4" fmla="*/ 3 w 20"/>
                <a:gd name="T5" fmla="*/ 30 h 40"/>
                <a:gd name="T6" fmla="*/ 3 w 20"/>
                <a:gd name="T7" fmla="*/ 30 h 40"/>
                <a:gd name="T8" fmla="*/ 3 w 20"/>
                <a:gd name="T9" fmla="*/ 31 h 40"/>
                <a:gd name="T10" fmla="*/ 4 w 20"/>
                <a:gd name="T11" fmla="*/ 36 h 40"/>
                <a:gd name="T12" fmla="*/ 6 w 20"/>
                <a:gd name="T13" fmla="*/ 40 h 40"/>
                <a:gd name="T14" fmla="*/ 10 w 20"/>
                <a:gd name="T15" fmla="*/ 38 h 40"/>
                <a:gd name="T16" fmla="*/ 13 w 20"/>
                <a:gd name="T17" fmla="*/ 37 h 40"/>
                <a:gd name="T18" fmla="*/ 11 w 20"/>
                <a:gd name="T19" fmla="*/ 33 h 40"/>
                <a:gd name="T20" fmla="*/ 20 w 2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40">
                  <a:moveTo>
                    <a:pt x="20" y="0"/>
                  </a:moveTo>
                  <a:cubicBezTo>
                    <a:pt x="18" y="0"/>
                    <a:pt x="17" y="1"/>
                    <a:pt x="16" y="1"/>
                  </a:cubicBezTo>
                  <a:cubicBezTo>
                    <a:pt x="6" y="7"/>
                    <a:pt x="0" y="19"/>
                    <a:pt x="3" y="30"/>
                  </a:cubicBezTo>
                  <a:cubicBezTo>
                    <a:pt x="3" y="30"/>
                    <a:pt x="3" y="30"/>
                    <a:pt x="3" y="30"/>
                  </a:cubicBezTo>
                  <a:cubicBezTo>
                    <a:pt x="3" y="31"/>
                    <a:pt x="3" y="31"/>
                    <a:pt x="3" y="31"/>
                  </a:cubicBezTo>
                  <a:cubicBezTo>
                    <a:pt x="3" y="33"/>
                    <a:pt x="4" y="34"/>
                    <a:pt x="4" y="36"/>
                  </a:cubicBezTo>
                  <a:cubicBezTo>
                    <a:pt x="5" y="37"/>
                    <a:pt x="6" y="39"/>
                    <a:pt x="6" y="40"/>
                  </a:cubicBezTo>
                  <a:cubicBezTo>
                    <a:pt x="10" y="38"/>
                    <a:pt x="10" y="38"/>
                    <a:pt x="10" y="38"/>
                  </a:cubicBezTo>
                  <a:cubicBezTo>
                    <a:pt x="13" y="37"/>
                    <a:pt x="13" y="37"/>
                    <a:pt x="13" y="37"/>
                  </a:cubicBezTo>
                  <a:cubicBezTo>
                    <a:pt x="13" y="36"/>
                    <a:pt x="12" y="34"/>
                    <a:pt x="11" y="33"/>
                  </a:cubicBezTo>
                  <a:cubicBezTo>
                    <a:pt x="6" y="21"/>
                    <a:pt x="10" y="8"/>
                    <a:pt x="20" y="0"/>
                  </a:cubicBez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7" name="Freeform 44"/>
            <p:cNvSpPr>
              <a:spLocks/>
            </p:cNvSpPr>
            <p:nvPr/>
          </p:nvSpPr>
          <p:spPr bwMode="gray">
            <a:xfrm>
              <a:off x="8864900" y="4708845"/>
              <a:ext cx="84138" cy="39687"/>
            </a:xfrm>
            <a:custGeom>
              <a:avLst/>
              <a:gdLst>
                <a:gd name="T0" fmla="*/ 58 w 61"/>
                <a:gd name="T1" fmla="*/ 0 h 29"/>
                <a:gd name="T2" fmla="*/ 1 w 61"/>
                <a:gd name="T3" fmla="*/ 23 h 29"/>
                <a:gd name="T4" fmla="*/ 1 w 61"/>
                <a:gd name="T5" fmla="*/ 27 h 29"/>
                <a:gd name="T6" fmla="*/ 3 w 61"/>
                <a:gd name="T7" fmla="*/ 29 h 29"/>
                <a:gd name="T8" fmla="*/ 61 w 61"/>
                <a:gd name="T9" fmla="*/ 5 h 29"/>
                <a:gd name="T10" fmla="*/ 61 w 61"/>
                <a:gd name="T11" fmla="*/ 2 h 29"/>
                <a:gd name="T12" fmla="*/ 58 w 6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1" h="29">
                  <a:moveTo>
                    <a:pt x="58" y="0"/>
                  </a:moveTo>
                  <a:cubicBezTo>
                    <a:pt x="1" y="23"/>
                    <a:pt x="1" y="23"/>
                    <a:pt x="1" y="23"/>
                  </a:cubicBezTo>
                  <a:cubicBezTo>
                    <a:pt x="1" y="23"/>
                    <a:pt x="0" y="25"/>
                    <a:pt x="1" y="27"/>
                  </a:cubicBezTo>
                  <a:cubicBezTo>
                    <a:pt x="2" y="28"/>
                    <a:pt x="3" y="29"/>
                    <a:pt x="3" y="29"/>
                  </a:cubicBezTo>
                  <a:cubicBezTo>
                    <a:pt x="61" y="5"/>
                    <a:pt x="61" y="5"/>
                    <a:pt x="61" y="5"/>
                  </a:cubicBezTo>
                  <a:cubicBezTo>
                    <a:pt x="61" y="5"/>
                    <a:pt x="61" y="4"/>
                    <a:pt x="61" y="2"/>
                  </a:cubicBezTo>
                  <a:cubicBezTo>
                    <a:pt x="60" y="0"/>
                    <a:pt x="58" y="0"/>
                    <a:pt x="58" y="0"/>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8" name="Freeform 45"/>
            <p:cNvSpPr>
              <a:spLocks noEditPoints="1"/>
            </p:cNvSpPr>
            <p:nvPr/>
          </p:nvSpPr>
          <p:spPr bwMode="gray">
            <a:xfrm>
              <a:off x="8693450" y="5112070"/>
              <a:ext cx="246063" cy="301625"/>
            </a:xfrm>
            <a:custGeom>
              <a:avLst/>
              <a:gdLst>
                <a:gd name="T0" fmla="*/ 100 w 178"/>
                <a:gd name="T1" fmla="*/ 161 h 219"/>
                <a:gd name="T2" fmla="*/ 175 w 178"/>
                <a:gd name="T3" fmla="*/ 114 h 219"/>
                <a:gd name="T4" fmla="*/ 176 w 178"/>
                <a:gd name="T5" fmla="*/ 113 h 219"/>
                <a:gd name="T6" fmla="*/ 176 w 178"/>
                <a:gd name="T7" fmla="*/ 113 h 219"/>
                <a:gd name="T8" fmla="*/ 177 w 178"/>
                <a:gd name="T9" fmla="*/ 112 h 219"/>
                <a:gd name="T10" fmla="*/ 177 w 178"/>
                <a:gd name="T11" fmla="*/ 110 h 219"/>
                <a:gd name="T12" fmla="*/ 177 w 178"/>
                <a:gd name="T13" fmla="*/ 109 h 219"/>
                <a:gd name="T14" fmla="*/ 177 w 178"/>
                <a:gd name="T15" fmla="*/ 108 h 219"/>
                <a:gd name="T16" fmla="*/ 176 w 178"/>
                <a:gd name="T17" fmla="*/ 107 h 219"/>
                <a:gd name="T18" fmla="*/ 176 w 178"/>
                <a:gd name="T19" fmla="*/ 107 h 219"/>
                <a:gd name="T20" fmla="*/ 175 w 178"/>
                <a:gd name="T21" fmla="*/ 106 h 219"/>
                <a:gd name="T22" fmla="*/ 174 w 178"/>
                <a:gd name="T23" fmla="*/ 105 h 219"/>
                <a:gd name="T24" fmla="*/ 100 w 178"/>
                <a:gd name="T25" fmla="*/ 58 h 219"/>
                <a:gd name="T26" fmla="*/ 176 w 178"/>
                <a:gd name="T27" fmla="*/ 3 h 219"/>
                <a:gd name="T28" fmla="*/ 89 w 178"/>
                <a:gd name="T29" fmla="*/ 51 h 219"/>
                <a:gd name="T30" fmla="*/ 2 w 178"/>
                <a:gd name="T31" fmla="*/ 3 h 219"/>
                <a:gd name="T32" fmla="*/ 78 w 178"/>
                <a:gd name="T33" fmla="*/ 58 h 219"/>
                <a:gd name="T34" fmla="*/ 3 w 178"/>
                <a:gd name="T35" fmla="*/ 105 h 219"/>
                <a:gd name="T36" fmla="*/ 2 w 178"/>
                <a:gd name="T37" fmla="*/ 106 h 219"/>
                <a:gd name="T38" fmla="*/ 2 w 178"/>
                <a:gd name="T39" fmla="*/ 107 h 219"/>
                <a:gd name="T40" fmla="*/ 2 w 178"/>
                <a:gd name="T41" fmla="*/ 107 h 219"/>
                <a:gd name="T42" fmla="*/ 1 w 178"/>
                <a:gd name="T43" fmla="*/ 108 h 219"/>
                <a:gd name="T44" fmla="*/ 1 w 178"/>
                <a:gd name="T45" fmla="*/ 109 h 219"/>
                <a:gd name="T46" fmla="*/ 1 w 178"/>
                <a:gd name="T47" fmla="*/ 110 h 219"/>
                <a:gd name="T48" fmla="*/ 1 w 178"/>
                <a:gd name="T49" fmla="*/ 112 h 219"/>
                <a:gd name="T50" fmla="*/ 1 w 178"/>
                <a:gd name="T51" fmla="*/ 113 h 219"/>
                <a:gd name="T52" fmla="*/ 2 w 178"/>
                <a:gd name="T53" fmla="*/ 113 h 219"/>
                <a:gd name="T54" fmla="*/ 3 w 178"/>
                <a:gd name="T55" fmla="*/ 114 h 219"/>
                <a:gd name="T56" fmla="*/ 78 w 178"/>
                <a:gd name="T57" fmla="*/ 161 h 219"/>
                <a:gd name="T58" fmla="*/ 2 w 178"/>
                <a:gd name="T59" fmla="*/ 216 h 219"/>
                <a:gd name="T60" fmla="*/ 10 w 178"/>
                <a:gd name="T61" fmla="*/ 218 h 219"/>
                <a:gd name="T62" fmla="*/ 168 w 178"/>
                <a:gd name="T63" fmla="*/ 218 h 219"/>
                <a:gd name="T64" fmla="*/ 176 w 178"/>
                <a:gd name="T65" fmla="*/ 216 h 219"/>
                <a:gd name="T66" fmla="*/ 18 w 178"/>
                <a:gd name="T67" fmla="*/ 110 h 219"/>
                <a:gd name="T68" fmla="*/ 160 w 178"/>
                <a:gd name="T69" fmla="*/ 110 h 219"/>
                <a:gd name="T70" fmla="*/ 18 w 178"/>
                <a:gd name="T71"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8" h="219">
                  <a:moveTo>
                    <a:pt x="174" y="208"/>
                  </a:moveTo>
                  <a:cubicBezTo>
                    <a:pt x="100" y="161"/>
                    <a:pt x="100" y="161"/>
                    <a:pt x="100" y="161"/>
                  </a:cubicBezTo>
                  <a:cubicBezTo>
                    <a:pt x="174" y="115"/>
                    <a:pt x="174" y="115"/>
                    <a:pt x="174" y="115"/>
                  </a:cubicBezTo>
                  <a:cubicBezTo>
                    <a:pt x="175" y="114"/>
                    <a:pt x="175" y="114"/>
                    <a:pt x="175" y="114"/>
                  </a:cubicBezTo>
                  <a:cubicBezTo>
                    <a:pt x="175" y="114"/>
                    <a:pt x="175" y="114"/>
                    <a:pt x="175" y="114"/>
                  </a:cubicBezTo>
                  <a:cubicBezTo>
                    <a:pt x="175" y="114"/>
                    <a:pt x="176" y="114"/>
                    <a:pt x="176" y="113"/>
                  </a:cubicBezTo>
                  <a:cubicBezTo>
                    <a:pt x="176" y="113"/>
                    <a:pt x="176" y="113"/>
                    <a:pt x="176" y="113"/>
                  </a:cubicBezTo>
                  <a:cubicBezTo>
                    <a:pt x="176" y="113"/>
                    <a:pt x="176" y="113"/>
                    <a:pt x="176" y="113"/>
                  </a:cubicBezTo>
                  <a:cubicBezTo>
                    <a:pt x="177" y="112"/>
                    <a:pt x="177" y="112"/>
                    <a:pt x="177" y="112"/>
                  </a:cubicBezTo>
                  <a:cubicBezTo>
                    <a:pt x="177" y="112"/>
                    <a:pt x="177" y="112"/>
                    <a:pt x="177" y="112"/>
                  </a:cubicBezTo>
                  <a:cubicBezTo>
                    <a:pt x="177" y="111"/>
                    <a:pt x="177" y="111"/>
                    <a:pt x="177" y="111"/>
                  </a:cubicBezTo>
                  <a:cubicBezTo>
                    <a:pt x="177" y="110"/>
                    <a:pt x="177" y="110"/>
                    <a:pt x="177" y="110"/>
                  </a:cubicBezTo>
                  <a:cubicBezTo>
                    <a:pt x="177" y="110"/>
                    <a:pt x="177" y="110"/>
                    <a:pt x="177" y="110"/>
                  </a:cubicBezTo>
                  <a:cubicBezTo>
                    <a:pt x="177" y="109"/>
                    <a:pt x="177" y="109"/>
                    <a:pt x="177" y="109"/>
                  </a:cubicBezTo>
                  <a:cubicBezTo>
                    <a:pt x="177" y="109"/>
                    <a:pt x="177" y="109"/>
                    <a:pt x="177" y="109"/>
                  </a:cubicBezTo>
                  <a:cubicBezTo>
                    <a:pt x="177" y="108"/>
                    <a:pt x="177" y="108"/>
                    <a:pt x="177" y="108"/>
                  </a:cubicBezTo>
                  <a:cubicBezTo>
                    <a:pt x="177" y="108"/>
                    <a:pt x="177" y="108"/>
                    <a:pt x="177" y="108"/>
                  </a:cubicBezTo>
                  <a:cubicBezTo>
                    <a:pt x="176" y="107"/>
                    <a:pt x="176" y="107"/>
                    <a:pt x="176" y="107"/>
                  </a:cubicBezTo>
                  <a:cubicBezTo>
                    <a:pt x="176" y="107"/>
                    <a:pt x="176" y="107"/>
                    <a:pt x="176" y="107"/>
                  </a:cubicBezTo>
                  <a:cubicBezTo>
                    <a:pt x="176" y="107"/>
                    <a:pt x="176" y="107"/>
                    <a:pt x="176" y="107"/>
                  </a:cubicBezTo>
                  <a:cubicBezTo>
                    <a:pt x="176" y="106"/>
                    <a:pt x="176" y="106"/>
                    <a:pt x="176" y="106"/>
                  </a:cubicBezTo>
                  <a:cubicBezTo>
                    <a:pt x="175" y="106"/>
                    <a:pt x="175" y="106"/>
                    <a:pt x="175" y="106"/>
                  </a:cubicBezTo>
                  <a:cubicBezTo>
                    <a:pt x="175" y="105"/>
                    <a:pt x="175" y="105"/>
                    <a:pt x="175" y="105"/>
                  </a:cubicBezTo>
                  <a:cubicBezTo>
                    <a:pt x="174" y="105"/>
                    <a:pt x="174" y="105"/>
                    <a:pt x="174" y="105"/>
                  </a:cubicBezTo>
                  <a:cubicBezTo>
                    <a:pt x="174" y="105"/>
                    <a:pt x="174" y="105"/>
                    <a:pt x="174" y="105"/>
                  </a:cubicBezTo>
                  <a:cubicBezTo>
                    <a:pt x="100" y="58"/>
                    <a:pt x="100" y="58"/>
                    <a:pt x="100" y="58"/>
                  </a:cubicBezTo>
                  <a:cubicBezTo>
                    <a:pt x="174" y="12"/>
                    <a:pt x="174" y="12"/>
                    <a:pt x="174" y="12"/>
                  </a:cubicBezTo>
                  <a:cubicBezTo>
                    <a:pt x="177" y="10"/>
                    <a:pt x="178" y="6"/>
                    <a:pt x="176" y="3"/>
                  </a:cubicBezTo>
                  <a:cubicBezTo>
                    <a:pt x="174" y="1"/>
                    <a:pt x="171" y="0"/>
                    <a:pt x="168" y="2"/>
                  </a:cubicBezTo>
                  <a:cubicBezTo>
                    <a:pt x="89" y="51"/>
                    <a:pt x="89" y="51"/>
                    <a:pt x="89" y="51"/>
                  </a:cubicBezTo>
                  <a:cubicBezTo>
                    <a:pt x="10" y="2"/>
                    <a:pt x="10" y="2"/>
                    <a:pt x="10" y="2"/>
                  </a:cubicBezTo>
                  <a:cubicBezTo>
                    <a:pt x="7" y="0"/>
                    <a:pt x="3" y="1"/>
                    <a:pt x="2" y="3"/>
                  </a:cubicBezTo>
                  <a:cubicBezTo>
                    <a:pt x="0" y="6"/>
                    <a:pt x="1" y="10"/>
                    <a:pt x="4" y="12"/>
                  </a:cubicBezTo>
                  <a:cubicBezTo>
                    <a:pt x="78" y="58"/>
                    <a:pt x="78" y="58"/>
                    <a:pt x="78" y="58"/>
                  </a:cubicBezTo>
                  <a:cubicBezTo>
                    <a:pt x="4" y="105"/>
                    <a:pt x="4" y="105"/>
                    <a:pt x="4" y="105"/>
                  </a:cubicBezTo>
                  <a:cubicBezTo>
                    <a:pt x="3" y="105"/>
                    <a:pt x="3" y="105"/>
                    <a:pt x="3" y="105"/>
                  </a:cubicBezTo>
                  <a:cubicBezTo>
                    <a:pt x="3" y="105"/>
                    <a:pt x="3" y="105"/>
                    <a:pt x="3" y="105"/>
                  </a:cubicBezTo>
                  <a:cubicBezTo>
                    <a:pt x="2" y="106"/>
                    <a:pt x="2" y="106"/>
                    <a:pt x="2" y="106"/>
                  </a:cubicBezTo>
                  <a:cubicBezTo>
                    <a:pt x="2" y="106"/>
                    <a:pt x="2" y="106"/>
                    <a:pt x="2" y="106"/>
                  </a:cubicBezTo>
                  <a:cubicBezTo>
                    <a:pt x="2" y="107"/>
                    <a:pt x="2" y="107"/>
                    <a:pt x="2" y="107"/>
                  </a:cubicBezTo>
                  <a:cubicBezTo>
                    <a:pt x="2" y="107"/>
                    <a:pt x="2" y="107"/>
                    <a:pt x="2" y="107"/>
                  </a:cubicBezTo>
                  <a:cubicBezTo>
                    <a:pt x="2" y="107"/>
                    <a:pt x="2" y="107"/>
                    <a:pt x="2" y="107"/>
                  </a:cubicBezTo>
                  <a:cubicBezTo>
                    <a:pt x="1" y="108"/>
                    <a:pt x="1" y="108"/>
                    <a:pt x="1" y="108"/>
                  </a:cubicBezTo>
                  <a:cubicBezTo>
                    <a:pt x="1" y="108"/>
                    <a:pt x="1" y="108"/>
                    <a:pt x="1" y="108"/>
                  </a:cubicBezTo>
                  <a:cubicBezTo>
                    <a:pt x="1" y="109"/>
                    <a:pt x="1" y="109"/>
                    <a:pt x="1" y="109"/>
                  </a:cubicBezTo>
                  <a:cubicBezTo>
                    <a:pt x="1" y="109"/>
                    <a:pt x="1" y="109"/>
                    <a:pt x="1" y="109"/>
                  </a:cubicBezTo>
                  <a:cubicBezTo>
                    <a:pt x="1" y="110"/>
                    <a:pt x="1" y="110"/>
                    <a:pt x="1" y="110"/>
                  </a:cubicBezTo>
                  <a:cubicBezTo>
                    <a:pt x="1" y="110"/>
                    <a:pt x="1" y="110"/>
                    <a:pt x="1" y="110"/>
                  </a:cubicBezTo>
                  <a:cubicBezTo>
                    <a:pt x="1" y="111"/>
                    <a:pt x="1" y="111"/>
                    <a:pt x="1" y="111"/>
                  </a:cubicBezTo>
                  <a:cubicBezTo>
                    <a:pt x="1" y="112"/>
                    <a:pt x="1" y="112"/>
                    <a:pt x="1" y="112"/>
                  </a:cubicBezTo>
                  <a:cubicBezTo>
                    <a:pt x="1" y="112"/>
                    <a:pt x="1" y="112"/>
                    <a:pt x="1" y="112"/>
                  </a:cubicBezTo>
                  <a:cubicBezTo>
                    <a:pt x="1" y="113"/>
                    <a:pt x="1" y="113"/>
                    <a:pt x="1" y="113"/>
                  </a:cubicBezTo>
                  <a:cubicBezTo>
                    <a:pt x="2" y="113"/>
                    <a:pt x="2" y="113"/>
                    <a:pt x="2" y="113"/>
                  </a:cubicBezTo>
                  <a:cubicBezTo>
                    <a:pt x="2" y="113"/>
                    <a:pt x="2" y="113"/>
                    <a:pt x="2" y="113"/>
                  </a:cubicBezTo>
                  <a:cubicBezTo>
                    <a:pt x="2" y="114"/>
                    <a:pt x="2" y="114"/>
                    <a:pt x="3" y="114"/>
                  </a:cubicBezTo>
                  <a:cubicBezTo>
                    <a:pt x="3" y="114"/>
                    <a:pt x="3" y="114"/>
                    <a:pt x="3" y="114"/>
                  </a:cubicBezTo>
                  <a:cubicBezTo>
                    <a:pt x="4" y="115"/>
                    <a:pt x="4" y="115"/>
                    <a:pt x="4" y="115"/>
                  </a:cubicBezTo>
                  <a:cubicBezTo>
                    <a:pt x="78" y="161"/>
                    <a:pt x="78" y="161"/>
                    <a:pt x="78" y="161"/>
                  </a:cubicBezTo>
                  <a:cubicBezTo>
                    <a:pt x="4" y="208"/>
                    <a:pt x="4" y="208"/>
                    <a:pt x="4" y="208"/>
                  </a:cubicBezTo>
                  <a:cubicBezTo>
                    <a:pt x="1" y="210"/>
                    <a:pt x="0" y="213"/>
                    <a:pt x="2" y="216"/>
                  </a:cubicBezTo>
                  <a:cubicBezTo>
                    <a:pt x="3" y="218"/>
                    <a:pt x="5" y="219"/>
                    <a:pt x="7" y="219"/>
                  </a:cubicBezTo>
                  <a:cubicBezTo>
                    <a:pt x="8" y="219"/>
                    <a:pt x="9" y="219"/>
                    <a:pt x="10" y="218"/>
                  </a:cubicBezTo>
                  <a:cubicBezTo>
                    <a:pt x="89" y="169"/>
                    <a:pt x="89" y="169"/>
                    <a:pt x="89" y="169"/>
                  </a:cubicBezTo>
                  <a:cubicBezTo>
                    <a:pt x="168" y="218"/>
                    <a:pt x="168" y="218"/>
                    <a:pt x="168" y="218"/>
                  </a:cubicBezTo>
                  <a:cubicBezTo>
                    <a:pt x="169" y="219"/>
                    <a:pt x="170" y="219"/>
                    <a:pt x="171" y="219"/>
                  </a:cubicBezTo>
                  <a:cubicBezTo>
                    <a:pt x="173" y="219"/>
                    <a:pt x="175" y="218"/>
                    <a:pt x="176" y="216"/>
                  </a:cubicBezTo>
                  <a:cubicBezTo>
                    <a:pt x="178" y="213"/>
                    <a:pt x="177" y="210"/>
                    <a:pt x="174" y="208"/>
                  </a:cubicBezTo>
                  <a:close/>
                  <a:moveTo>
                    <a:pt x="18" y="110"/>
                  </a:moveTo>
                  <a:cubicBezTo>
                    <a:pt x="89" y="65"/>
                    <a:pt x="89" y="65"/>
                    <a:pt x="89" y="65"/>
                  </a:cubicBezTo>
                  <a:cubicBezTo>
                    <a:pt x="160" y="110"/>
                    <a:pt x="160" y="110"/>
                    <a:pt x="160" y="110"/>
                  </a:cubicBezTo>
                  <a:cubicBezTo>
                    <a:pt x="89" y="154"/>
                    <a:pt x="89" y="154"/>
                    <a:pt x="89" y="154"/>
                  </a:cubicBezTo>
                  <a:lnTo>
                    <a:pt x="18" y="11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9" name="Freeform 46"/>
            <p:cNvSpPr>
              <a:spLocks/>
            </p:cNvSpPr>
            <p:nvPr/>
          </p:nvSpPr>
          <p:spPr bwMode="gray">
            <a:xfrm>
              <a:off x="8642650" y="5386708"/>
              <a:ext cx="346075" cy="112712"/>
            </a:xfrm>
            <a:custGeom>
              <a:avLst/>
              <a:gdLst>
                <a:gd name="T0" fmla="*/ 250 w 250"/>
                <a:gd name="T1" fmla="*/ 72 h 81"/>
                <a:gd name="T2" fmla="*/ 241 w 250"/>
                <a:gd name="T3" fmla="*/ 81 h 81"/>
                <a:gd name="T4" fmla="*/ 9 w 250"/>
                <a:gd name="T5" fmla="*/ 81 h 81"/>
                <a:gd name="T6" fmla="*/ 0 w 250"/>
                <a:gd name="T7" fmla="*/ 72 h 81"/>
                <a:gd name="T8" fmla="*/ 0 w 250"/>
                <a:gd name="T9" fmla="*/ 9 h 81"/>
                <a:gd name="T10" fmla="*/ 9 w 250"/>
                <a:gd name="T11" fmla="*/ 0 h 81"/>
                <a:gd name="T12" fmla="*/ 241 w 250"/>
                <a:gd name="T13" fmla="*/ 0 h 81"/>
                <a:gd name="T14" fmla="*/ 250 w 250"/>
                <a:gd name="T15" fmla="*/ 9 h 81"/>
                <a:gd name="T16" fmla="*/ 250 w 250"/>
                <a:gd name="T17"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81">
                  <a:moveTo>
                    <a:pt x="250" y="72"/>
                  </a:moveTo>
                  <a:cubicBezTo>
                    <a:pt x="250" y="77"/>
                    <a:pt x="246" y="81"/>
                    <a:pt x="241" y="81"/>
                  </a:cubicBezTo>
                  <a:cubicBezTo>
                    <a:pt x="9" y="81"/>
                    <a:pt x="9" y="81"/>
                    <a:pt x="9" y="81"/>
                  </a:cubicBezTo>
                  <a:cubicBezTo>
                    <a:pt x="4" y="81"/>
                    <a:pt x="0" y="77"/>
                    <a:pt x="0" y="72"/>
                  </a:cubicBezTo>
                  <a:cubicBezTo>
                    <a:pt x="0" y="9"/>
                    <a:pt x="0" y="9"/>
                    <a:pt x="0" y="9"/>
                  </a:cubicBezTo>
                  <a:cubicBezTo>
                    <a:pt x="0" y="4"/>
                    <a:pt x="4" y="0"/>
                    <a:pt x="9" y="0"/>
                  </a:cubicBezTo>
                  <a:cubicBezTo>
                    <a:pt x="241" y="0"/>
                    <a:pt x="241" y="0"/>
                    <a:pt x="241" y="0"/>
                  </a:cubicBezTo>
                  <a:cubicBezTo>
                    <a:pt x="246" y="0"/>
                    <a:pt x="250" y="4"/>
                    <a:pt x="250" y="9"/>
                  </a:cubicBezTo>
                  <a:lnTo>
                    <a:pt x="250" y="7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0" name="Freeform 47"/>
            <p:cNvSpPr>
              <a:spLocks/>
            </p:cNvSpPr>
            <p:nvPr/>
          </p:nvSpPr>
          <p:spPr bwMode="gray">
            <a:xfrm>
              <a:off x="8642650" y="5405758"/>
              <a:ext cx="327025" cy="93662"/>
            </a:xfrm>
            <a:custGeom>
              <a:avLst/>
              <a:gdLst>
                <a:gd name="T0" fmla="*/ 22 w 236"/>
                <a:gd name="T1" fmla="*/ 55 h 68"/>
                <a:gd name="T2" fmla="*/ 14 w 236"/>
                <a:gd name="T3" fmla="*/ 46 h 68"/>
                <a:gd name="T4" fmla="*/ 14 w 236"/>
                <a:gd name="T5" fmla="*/ 0 h 68"/>
                <a:gd name="T6" fmla="*/ 0 w 236"/>
                <a:gd name="T7" fmla="*/ 0 h 68"/>
                <a:gd name="T8" fmla="*/ 0 w 236"/>
                <a:gd name="T9" fmla="*/ 59 h 68"/>
                <a:gd name="T10" fmla="*/ 9 w 236"/>
                <a:gd name="T11" fmla="*/ 68 h 68"/>
                <a:gd name="T12" fmla="*/ 236 w 236"/>
                <a:gd name="T13" fmla="*/ 68 h 68"/>
                <a:gd name="T14" fmla="*/ 236 w 236"/>
                <a:gd name="T15" fmla="*/ 55 h 68"/>
                <a:gd name="T16" fmla="*/ 22 w 236"/>
                <a:gd name="T17" fmla="*/ 5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68">
                  <a:moveTo>
                    <a:pt x="22" y="55"/>
                  </a:moveTo>
                  <a:cubicBezTo>
                    <a:pt x="17" y="55"/>
                    <a:pt x="14" y="51"/>
                    <a:pt x="14" y="46"/>
                  </a:cubicBezTo>
                  <a:cubicBezTo>
                    <a:pt x="14" y="0"/>
                    <a:pt x="14" y="0"/>
                    <a:pt x="14" y="0"/>
                  </a:cubicBezTo>
                  <a:cubicBezTo>
                    <a:pt x="0" y="0"/>
                    <a:pt x="0" y="0"/>
                    <a:pt x="0" y="0"/>
                  </a:cubicBezTo>
                  <a:cubicBezTo>
                    <a:pt x="0" y="59"/>
                    <a:pt x="0" y="59"/>
                    <a:pt x="0" y="59"/>
                  </a:cubicBezTo>
                  <a:cubicBezTo>
                    <a:pt x="0" y="64"/>
                    <a:pt x="4" y="68"/>
                    <a:pt x="9" y="68"/>
                  </a:cubicBezTo>
                  <a:cubicBezTo>
                    <a:pt x="236" y="68"/>
                    <a:pt x="236" y="68"/>
                    <a:pt x="236" y="68"/>
                  </a:cubicBezTo>
                  <a:cubicBezTo>
                    <a:pt x="236" y="55"/>
                    <a:pt x="236" y="55"/>
                    <a:pt x="236" y="55"/>
                  </a:cubicBezTo>
                  <a:lnTo>
                    <a:pt x="22" y="5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1" name="Freeform 48"/>
            <p:cNvSpPr>
              <a:spLocks/>
            </p:cNvSpPr>
            <p:nvPr/>
          </p:nvSpPr>
          <p:spPr bwMode="gray">
            <a:xfrm>
              <a:off x="8642650" y="5386708"/>
              <a:ext cx="346075" cy="112712"/>
            </a:xfrm>
            <a:custGeom>
              <a:avLst/>
              <a:gdLst>
                <a:gd name="T0" fmla="*/ 241 w 250"/>
                <a:gd name="T1" fmla="*/ 81 h 81"/>
                <a:gd name="T2" fmla="*/ 236 w 250"/>
                <a:gd name="T3" fmla="*/ 81 h 81"/>
                <a:gd name="T4" fmla="*/ 236 w 250"/>
                <a:gd name="T5" fmla="*/ 22 h 81"/>
                <a:gd name="T6" fmla="*/ 228 w 250"/>
                <a:gd name="T7" fmla="*/ 13 h 81"/>
                <a:gd name="T8" fmla="*/ 0 w 250"/>
                <a:gd name="T9" fmla="*/ 13 h 81"/>
                <a:gd name="T10" fmla="*/ 0 w 250"/>
                <a:gd name="T11" fmla="*/ 9 h 81"/>
                <a:gd name="T12" fmla="*/ 9 w 250"/>
                <a:gd name="T13" fmla="*/ 0 h 81"/>
                <a:gd name="T14" fmla="*/ 241 w 250"/>
                <a:gd name="T15" fmla="*/ 0 h 81"/>
                <a:gd name="T16" fmla="*/ 250 w 250"/>
                <a:gd name="T17" fmla="*/ 9 h 81"/>
                <a:gd name="T18" fmla="*/ 250 w 250"/>
                <a:gd name="T19" fmla="*/ 72 h 81"/>
                <a:gd name="T20" fmla="*/ 241 w 250"/>
                <a:gd name="T2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81">
                  <a:moveTo>
                    <a:pt x="241" y="81"/>
                  </a:moveTo>
                  <a:cubicBezTo>
                    <a:pt x="236" y="81"/>
                    <a:pt x="236" y="81"/>
                    <a:pt x="236" y="81"/>
                  </a:cubicBezTo>
                  <a:cubicBezTo>
                    <a:pt x="236" y="22"/>
                    <a:pt x="236" y="22"/>
                    <a:pt x="236" y="22"/>
                  </a:cubicBezTo>
                  <a:cubicBezTo>
                    <a:pt x="236" y="17"/>
                    <a:pt x="232" y="13"/>
                    <a:pt x="228" y="13"/>
                  </a:cubicBezTo>
                  <a:cubicBezTo>
                    <a:pt x="0" y="13"/>
                    <a:pt x="0" y="13"/>
                    <a:pt x="0" y="13"/>
                  </a:cubicBezTo>
                  <a:cubicBezTo>
                    <a:pt x="0" y="9"/>
                    <a:pt x="0" y="9"/>
                    <a:pt x="0" y="9"/>
                  </a:cubicBezTo>
                  <a:cubicBezTo>
                    <a:pt x="0" y="4"/>
                    <a:pt x="4" y="0"/>
                    <a:pt x="9" y="0"/>
                  </a:cubicBezTo>
                  <a:cubicBezTo>
                    <a:pt x="241" y="0"/>
                    <a:pt x="241" y="0"/>
                    <a:pt x="241" y="0"/>
                  </a:cubicBezTo>
                  <a:cubicBezTo>
                    <a:pt x="246" y="0"/>
                    <a:pt x="250" y="4"/>
                    <a:pt x="250" y="9"/>
                  </a:cubicBezTo>
                  <a:cubicBezTo>
                    <a:pt x="250" y="72"/>
                    <a:pt x="250" y="72"/>
                    <a:pt x="250" y="72"/>
                  </a:cubicBezTo>
                  <a:cubicBezTo>
                    <a:pt x="250" y="77"/>
                    <a:pt x="246" y="81"/>
                    <a:pt x="241" y="8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2" name="Oval 49"/>
            <p:cNvSpPr>
              <a:spLocks noChangeArrowheads="1"/>
            </p:cNvSpPr>
            <p:nvPr/>
          </p:nvSpPr>
          <p:spPr bwMode="gray">
            <a:xfrm>
              <a:off x="8674400"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3" name="Oval 50"/>
            <p:cNvSpPr>
              <a:spLocks noChangeArrowheads="1"/>
            </p:cNvSpPr>
            <p:nvPr/>
          </p:nvSpPr>
          <p:spPr bwMode="gray">
            <a:xfrm>
              <a:off x="8693450" y="5474020"/>
              <a:ext cx="49213"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4" name="Freeform 51"/>
            <p:cNvSpPr>
              <a:spLocks/>
            </p:cNvSpPr>
            <p:nvPr/>
          </p:nvSpPr>
          <p:spPr bwMode="gray">
            <a:xfrm>
              <a:off x="8693450"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5" name="Oval 52"/>
            <p:cNvSpPr>
              <a:spLocks noChangeArrowheads="1"/>
            </p:cNvSpPr>
            <p:nvPr/>
          </p:nvSpPr>
          <p:spPr bwMode="gray">
            <a:xfrm>
              <a:off x="8869662"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6" name="Oval 53"/>
            <p:cNvSpPr>
              <a:spLocks noChangeArrowheads="1"/>
            </p:cNvSpPr>
            <p:nvPr/>
          </p:nvSpPr>
          <p:spPr bwMode="gray">
            <a:xfrm>
              <a:off x="8887125" y="5474020"/>
              <a:ext cx="50800"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7" name="Freeform 54"/>
            <p:cNvSpPr>
              <a:spLocks/>
            </p:cNvSpPr>
            <p:nvPr/>
          </p:nvSpPr>
          <p:spPr bwMode="gray">
            <a:xfrm>
              <a:off x="8887125"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8" name="Freeform 55"/>
            <p:cNvSpPr>
              <a:spLocks noEditPoints="1"/>
            </p:cNvSpPr>
            <p:nvPr/>
          </p:nvSpPr>
          <p:spPr bwMode="gray">
            <a:xfrm>
              <a:off x="8631537" y="4907283"/>
              <a:ext cx="368300" cy="223837"/>
            </a:xfrm>
            <a:custGeom>
              <a:avLst/>
              <a:gdLst>
                <a:gd name="T0" fmla="*/ 258 w 266"/>
                <a:gd name="T1" fmla="*/ 0 h 163"/>
                <a:gd name="T2" fmla="*/ 8 w 266"/>
                <a:gd name="T3" fmla="*/ 0 h 163"/>
                <a:gd name="T4" fmla="*/ 0 w 266"/>
                <a:gd name="T5" fmla="*/ 8 h 163"/>
                <a:gd name="T6" fmla="*/ 8 w 266"/>
                <a:gd name="T7" fmla="*/ 16 h 163"/>
                <a:gd name="T8" fmla="*/ 23 w 266"/>
                <a:gd name="T9" fmla="*/ 16 h 163"/>
                <a:gd name="T10" fmla="*/ 23 w 266"/>
                <a:gd name="T11" fmla="*/ 102 h 163"/>
                <a:gd name="T12" fmla="*/ 17 w 266"/>
                <a:gd name="T13" fmla="*/ 102 h 163"/>
                <a:gd name="T14" fmla="*/ 8 w 266"/>
                <a:gd name="T15" fmla="*/ 111 h 163"/>
                <a:gd name="T16" fmla="*/ 8 w 266"/>
                <a:gd name="T17" fmla="*/ 155 h 163"/>
                <a:gd name="T18" fmla="*/ 17 w 266"/>
                <a:gd name="T19" fmla="*/ 163 h 163"/>
                <a:gd name="T20" fmla="*/ 249 w 266"/>
                <a:gd name="T21" fmla="*/ 163 h 163"/>
                <a:gd name="T22" fmla="*/ 258 w 266"/>
                <a:gd name="T23" fmla="*/ 155 h 163"/>
                <a:gd name="T24" fmla="*/ 258 w 266"/>
                <a:gd name="T25" fmla="*/ 111 h 163"/>
                <a:gd name="T26" fmla="*/ 249 w 266"/>
                <a:gd name="T27" fmla="*/ 102 h 163"/>
                <a:gd name="T28" fmla="*/ 243 w 266"/>
                <a:gd name="T29" fmla="*/ 102 h 163"/>
                <a:gd name="T30" fmla="*/ 243 w 266"/>
                <a:gd name="T31" fmla="*/ 16 h 163"/>
                <a:gd name="T32" fmla="*/ 258 w 266"/>
                <a:gd name="T33" fmla="*/ 16 h 163"/>
                <a:gd name="T34" fmla="*/ 266 w 266"/>
                <a:gd name="T35" fmla="*/ 8 h 163"/>
                <a:gd name="T36" fmla="*/ 258 w 266"/>
                <a:gd name="T37" fmla="*/ 0 h 163"/>
                <a:gd name="T38" fmla="*/ 189 w 266"/>
                <a:gd name="T39" fmla="*/ 16 h 163"/>
                <a:gd name="T40" fmla="*/ 189 w 266"/>
                <a:gd name="T41" fmla="*/ 102 h 163"/>
                <a:gd name="T42" fmla="*/ 160 w 266"/>
                <a:gd name="T43" fmla="*/ 102 h 163"/>
                <a:gd name="T44" fmla="*/ 160 w 266"/>
                <a:gd name="T45" fmla="*/ 16 h 163"/>
                <a:gd name="T46" fmla="*/ 189 w 266"/>
                <a:gd name="T47" fmla="*/ 16 h 163"/>
                <a:gd name="T48" fmla="*/ 148 w 266"/>
                <a:gd name="T49" fmla="*/ 16 h 163"/>
                <a:gd name="T50" fmla="*/ 148 w 266"/>
                <a:gd name="T51" fmla="*/ 102 h 163"/>
                <a:gd name="T52" fmla="*/ 118 w 266"/>
                <a:gd name="T53" fmla="*/ 102 h 163"/>
                <a:gd name="T54" fmla="*/ 118 w 266"/>
                <a:gd name="T55" fmla="*/ 16 h 163"/>
                <a:gd name="T56" fmla="*/ 148 w 266"/>
                <a:gd name="T57" fmla="*/ 16 h 163"/>
                <a:gd name="T58" fmla="*/ 106 w 266"/>
                <a:gd name="T59" fmla="*/ 16 h 163"/>
                <a:gd name="T60" fmla="*/ 106 w 266"/>
                <a:gd name="T61" fmla="*/ 102 h 163"/>
                <a:gd name="T62" fmla="*/ 77 w 266"/>
                <a:gd name="T63" fmla="*/ 102 h 163"/>
                <a:gd name="T64" fmla="*/ 77 w 266"/>
                <a:gd name="T65" fmla="*/ 16 h 163"/>
                <a:gd name="T66" fmla="*/ 106 w 266"/>
                <a:gd name="T67" fmla="*/ 16 h 163"/>
                <a:gd name="T68" fmla="*/ 35 w 266"/>
                <a:gd name="T69" fmla="*/ 16 h 163"/>
                <a:gd name="T70" fmla="*/ 65 w 266"/>
                <a:gd name="T71" fmla="*/ 16 h 163"/>
                <a:gd name="T72" fmla="*/ 65 w 266"/>
                <a:gd name="T73" fmla="*/ 102 h 163"/>
                <a:gd name="T74" fmla="*/ 35 w 266"/>
                <a:gd name="T75" fmla="*/ 102 h 163"/>
                <a:gd name="T76" fmla="*/ 35 w 266"/>
                <a:gd name="T77" fmla="*/ 16 h 163"/>
                <a:gd name="T78" fmla="*/ 201 w 266"/>
                <a:gd name="T79" fmla="*/ 102 h 163"/>
                <a:gd name="T80" fmla="*/ 201 w 266"/>
                <a:gd name="T81" fmla="*/ 16 h 163"/>
                <a:gd name="T82" fmla="*/ 231 w 266"/>
                <a:gd name="T83" fmla="*/ 16 h 163"/>
                <a:gd name="T84" fmla="*/ 231 w 266"/>
                <a:gd name="T85" fmla="*/ 102 h 163"/>
                <a:gd name="T86" fmla="*/ 201 w 266"/>
                <a:gd name="T87" fmla="*/ 10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163">
                  <a:moveTo>
                    <a:pt x="258" y="0"/>
                  </a:moveTo>
                  <a:cubicBezTo>
                    <a:pt x="8" y="0"/>
                    <a:pt x="8" y="0"/>
                    <a:pt x="8" y="0"/>
                  </a:cubicBezTo>
                  <a:cubicBezTo>
                    <a:pt x="4" y="0"/>
                    <a:pt x="0" y="4"/>
                    <a:pt x="0" y="8"/>
                  </a:cubicBezTo>
                  <a:cubicBezTo>
                    <a:pt x="0" y="13"/>
                    <a:pt x="4" y="16"/>
                    <a:pt x="8" y="16"/>
                  </a:cubicBezTo>
                  <a:cubicBezTo>
                    <a:pt x="23" y="16"/>
                    <a:pt x="23" y="16"/>
                    <a:pt x="23" y="16"/>
                  </a:cubicBezTo>
                  <a:cubicBezTo>
                    <a:pt x="23" y="102"/>
                    <a:pt x="23" y="102"/>
                    <a:pt x="23" y="102"/>
                  </a:cubicBezTo>
                  <a:cubicBezTo>
                    <a:pt x="17" y="102"/>
                    <a:pt x="17" y="102"/>
                    <a:pt x="17" y="102"/>
                  </a:cubicBezTo>
                  <a:cubicBezTo>
                    <a:pt x="12" y="102"/>
                    <a:pt x="8" y="106"/>
                    <a:pt x="8" y="111"/>
                  </a:cubicBezTo>
                  <a:cubicBezTo>
                    <a:pt x="8" y="155"/>
                    <a:pt x="8" y="155"/>
                    <a:pt x="8" y="155"/>
                  </a:cubicBezTo>
                  <a:cubicBezTo>
                    <a:pt x="8" y="160"/>
                    <a:pt x="12" y="163"/>
                    <a:pt x="17" y="163"/>
                  </a:cubicBezTo>
                  <a:cubicBezTo>
                    <a:pt x="249" y="163"/>
                    <a:pt x="249" y="163"/>
                    <a:pt x="249" y="163"/>
                  </a:cubicBezTo>
                  <a:cubicBezTo>
                    <a:pt x="254" y="163"/>
                    <a:pt x="258" y="160"/>
                    <a:pt x="258" y="155"/>
                  </a:cubicBezTo>
                  <a:cubicBezTo>
                    <a:pt x="258" y="111"/>
                    <a:pt x="258" y="111"/>
                    <a:pt x="258" y="111"/>
                  </a:cubicBezTo>
                  <a:cubicBezTo>
                    <a:pt x="258" y="106"/>
                    <a:pt x="254" y="102"/>
                    <a:pt x="249" y="102"/>
                  </a:cubicBezTo>
                  <a:cubicBezTo>
                    <a:pt x="243" y="102"/>
                    <a:pt x="243" y="102"/>
                    <a:pt x="243" y="102"/>
                  </a:cubicBezTo>
                  <a:cubicBezTo>
                    <a:pt x="243" y="16"/>
                    <a:pt x="243" y="16"/>
                    <a:pt x="243" y="16"/>
                  </a:cubicBezTo>
                  <a:cubicBezTo>
                    <a:pt x="258" y="16"/>
                    <a:pt x="258" y="16"/>
                    <a:pt x="258" y="16"/>
                  </a:cubicBezTo>
                  <a:cubicBezTo>
                    <a:pt x="262" y="16"/>
                    <a:pt x="266" y="13"/>
                    <a:pt x="266" y="8"/>
                  </a:cubicBezTo>
                  <a:cubicBezTo>
                    <a:pt x="266" y="4"/>
                    <a:pt x="262" y="0"/>
                    <a:pt x="258" y="0"/>
                  </a:cubicBezTo>
                  <a:close/>
                  <a:moveTo>
                    <a:pt x="189" y="16"/>
                  </a:moveTo>
                  <a:cubicBezTo>
                    <a:pt x="189" y="102"/>
                    <a:pt x="189" y="102"/>
                    <a:pt x="189" y="102"/>
                  </a:cubicBezTo>
                  <a:cubicBezTo>
                    <a:pt x="160" y="102"/>
                    <a:pt x="160" y="102"/>
                    <a:pt x="160" y="102"/>
                  </a:cubicBezTo>
                  <a:cubicBezTo>
                    <a:pt x="160" y="16"/>
                    <a:pt x="160" y="16"/>
                    <a:pt x="160" y="16"/>
                  </a:cubicBezTo>
                  <a:lnTo>
                    <a:pt x="189" y="16"/>
                  </a:lnTo>
                  <a:close/>
                  <a:moveTo>
                    <a:pt x="148" y="16"/>
                  </a:moveTo>
                  <a:cubicBezTo>
                    <a:pt x="148" y="102"/>
                    <a:pt x="148" y="102"/>
                    <a:pt x="148" y="102"/>
                  </a:cubicBezTo>
                  <a:cubicBezTo>
                    <a:pt x="118" y="102"/>
                    <a:pt x="118" y="102"/>
                    <a:pt x="118" y="102"/>
                  </a:cubicBezTo>
                  <a:cubicBezTo>
                    <a:pt x="118" y="16"/>
                    <a:pt x="118" y="16"/>
                    <a:pt x="118" y="16"/>
                  </a:cubicBezTo>
                  <a:lnTo>
                    <a:pt x="148" y="16"/>
                  </a:lnTo>
                  <a:close/>
                  <a:moveTo>
                    <a:pt x="106" y="16"/>
                  </a:moveTo>
                  <a:cubicBezTo>
                    <a:pt x="106" y="102"/>
                    <a:pt x="106" y="102"/>
                    <a:pt x="106" y="102"/>
                  </a:cubicBezTo>
                  <a:cubicBezTo>
                    <a:pt x="77" y="102"/>
                    <a:pt x="77" y="102"/>
                    <a:pt x="77" y="102"/>
                  </a:cubicBezTo>
                  <a:cubicBezTo>
                    <a:pt x="77" y="16"/>
                    <a:pt x="77" y="16"/>
                    <a:pt x="77" y="16"/>
                  </a:cubicBezTo>
                  <a:lnTo>
                    <a:pt x="106" y="16"/>
                  </a:lnTo>
                  <a:close/>
                  <a:moveTo>
                    <a:pt x="35" y="16"/>
                  </a:moveTo>
                  <a:cubicBezTo>
                    <a:pt x="65" y="16"/>
                    <a:pt x="65" y="16"/>
                    <a:pt x="65" y="16"/>
                  </a:cubicBezTo>
                  <a:cubicBezTo>
                    <a:pt x="65" y="102"/>
                    <a:pt x="65" y="102"/>
                    <a:pt x="65" y="102"/>
                  </a:cubicBezTo>
                  <a:cubicBezTo>
                    <a:pt x="35" y="102"/>
                    <a:pt x="35" y="102"/>
                    <a:pt x="35" y="102"/>
                  </a:cubicBezTo>
                  <a:lnTo>
                    <a:pt x="35" y="16"/>
                  </a:lnTo>
                  <a:close/>
                  <a:moveTo>
                    <a:pt x="201" y="102"/>
                  </a:moveTo>
                  <a:cubicBezTo>
                    <a:pt x="201" y="16"/>
                    <a:pt x="201" y="16"/>
                    <a:pt x="201" y="16"/>
                  </a:cubicBezTo>
                  <a:cubicBezTo>
                    <a:pt x="231" y="16"/>
                    <a:pt x="231" y="16"/>
                    <a:pt x="231" y="16"/>
                  </a:cubicBezTo>
                  <a:cubicBezTo>
                    <a:pt x="231" y="102"/>
                    <a:pt x="231" y="102"/>
                    <a:pt x="231" y="102"/>
                  </a:cubicBezTo>
                  <a:lnTo>
                    <a:pt x="201" y="10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9" name="Freeform 56"/>
            <p:cNvSpPr>
              <a:spLocks/>
            </p:cNvSpPr>
            <p:nvPr/>
          </p:nvSpPr>
          <p:spPr bwMode="gray">
            <a:xfrm>
              <a:off x="8642650" y="5067620"/>
              <a:ext cx="327025" cy="63500"/>
            </a:xfrm>
            <a:custGeom>
              <a:avLst/>
              <a:gdLst>
                <a:gd name="T0" fmla="*/ 22 w 236"/>
                <a:gd name="T1" fmla="*/ 34 h 47"/>
                <a:gd name="T2" fmla="*/ 14 w 236"/>
                <a:gd name="T3" fmla="*/ 25 h 47"/>
                <a:gd name="T4" fmla="*/ 14 w 236"/>
                <a:gd name="T5" fmla="*/ 0 h 47"/>
                <a:gd name="T6" fmla="*/ 0 w 236"/>
                <a:gd name="T7" fmla="*/ 0 h 47"/>
                <a:gd name="T8" fmla="*/ 0 w 236"/>
                <a:gd name="T9" fmla="*/ 39 h 47"/>
                <a:gd name="T10" fmla="*/ 9 w 236"/>
                <a:gd name="T11" fmla="*/ 47 h 47"/>
                <a:gd name="T12" fmla="*/ 236 w 236"/>
                <a:gd name="T13" fmla="*/ 47 h 47"/>
                <a:gd name="T14" fmla="*/ 236 w 236"/>
                <a:gd name="T15" fmla="*/ 34 h 47"/>
                <a:gd name="T16" fmla="*/ 22 w 236"/>
                <a:gd name="T1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47">
                  <a:moveTo>
                    <a:pt x="22" y="34"/>
                  </a:moveTo>
                  <a:cubicBezTo>
                    <a:pt x="17" y="34"/>
                    <a:pt x="14" y="30"/>
                    <a:pt x="14" y="25"/>
                  </a:cubicBezTo>
                  <a:cubicBezTo>
                    <a:pt x="14" y="0"/>
                    <a:pt x="14" y="0"/>
                    <a:pt x="14" y="0"/>
                  </a:cubicBezTo>
                  <a:cubicBezTo>
                    <a:pt x="0" y="0"/>
                    <a:pt x="0" y="0"/>
                    <a:pt x="0" y="0"/>
                  </a:cubicBezTo>
                  <a:cubicBezTo>
                    <a:pt x="0" y="39"/>
                    <a:pt x="0" y="39"/>
                    <a:pt x="0" y="39"/>
                  </a:cubicBezTo>
                  <a:cubicBezTo>
                    <a:pt x="0" y="44"/>
                    <a:pt x="4" y="47"/>
                    <a:pt x="9" y="47"/>
                  </a:cubicBezTo>
                  <a:cubicBezTo>
                    <a:pt x="236" y="47"/>
                    <a:pt x="236" y="47"/>
                    <a:pt x="236" y="47"/>
                  </a:cubicBezTo>
                  <a:cubicBezTo>
                    <a:pt x="236" y="34"/>
                    <a:pt x="236" y="34"/>
                    <a:pt x="236" y="34"/>
                  </a:cubicBezTo>
                  <a:lnTo>
                    <a:pt x="22" y="34"/>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0" name="Freeform 57"/>
            <p:cNvSpPr>
              <a:spLocks/>
            </p:cNvSpPr>
            <p:nvPr/>
          </p:nvSpPr>
          <p:spPr bwMode="gray">
            <a:xfrm>
              <a:off x="8642650" y="5046983"/>
              <a:ext cx="346075" cy="84137"/>
            </a:xfrm>
            <a:custGeom>
              <a:avLst/>
              <a:gdLst>
                <a:gd name="T0" fmla="*/ 241 w 250"/>
                <a:gd name="T1" fmla="*/ 61 h 61"/>
                <a:gd name="T2" fmla="*/ 236 w 250"/>
                <a:gd name="T3" fmla="*/ 61 h 61"/>
                <a:gd name="T4" fmla="*/ 236 w 250"/>
                <a:gd name="T5" fmla="*/ 22 h 61"/>
                <a:gd name="T6" fmla="*/ 228 w 250"/>
                <a:gd name="T7" fmla="*/ 14 h 61"/>
                <a:gd name="T8" fmla="*/ 0 w 250"/>
                <a:gd name="T9" fmla="*/ 14 h 61"/>
                <a:gd name="T10" fmla="*/ 0 w 250"/>
                <a:gd name="T11" fmla="*/ 9 h 61"/>
                <a:gd name="T12" fmla="*/ 9 w 250"/>
                <a:gd name="T13" fmla="*/ 0 h 61"/>
                <a:gd name="T14" fmla="*/ 241 w 250"/>
                <a:gd name="T15" fmla="*/ 0 h 61"/>
                <a:gd name="T16" fmla="*/ 250 w 250"/>
                <a:gd name="T17" fmla="*/ 9 h 61"/>
                <a:gd name="T18" fmla="*/ 250 w 250"/>
                <a:gd name="T19" fmla="*/ 53 h 61"/>
                <a:gd name="T20" fmla="*/ 241 w 250"/>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61">
                  <a:moveTo>
                    <a:pt x="241" y="61"/>
                  </a:moveTo>
                  <a:cubicBezTo>
                    <a:pt x="236" y="61"/>
                    <a:pt x="236" y="61"/>
                    <a:pt x="236" y="61"/>
                  </a:cubicBezTo>
                  <a:cubicBezTo>
                    <a:pt x="236" y="22"/>
                    <a:pt x="236" y="22"/>
                    <a:pt x="236" y="22"/>
                  </a:cubicBezTo>
                  <a:cubicBezTo>
                    <a:pt x="236" y="18"/>
                    <a:pt x="232" y="14"/>
                    <a:pt x="228" y="14"/>
                  </a:cubicBezTo>
                  <a:cubicBezTo>
                    <a:pt x="0" y="14"/>
                    <a:pt x="0" y="14"/>
                    <a:pt x="0" y="14"/>
                  </a:cubicBezTo>
                  <a:cubicBezTo>
                    <a:pt x="0" y="9"/>
                    <a:pt x="0" y="9"/>
                    <a:pt x="0" y="9"/>
                  </a:cubicBezTo>
                  <a:cubicBezTo>
                    <a:pt x="0" y="4"/>
                    <a:pt x="4" y="0"/>
                    <a:pt x="9" y="0"/>
                  </a:cubicBezTo>
                  <a:cubicBezTo>
                    <a:pt x="241" y="0"/>
                    <a:pt x="241" y="0"/>
                    <a:pt x="241" y="0"/>
                  </a:cubicBezTo>
                  <a:cubicBezTo>
                    <a:pt x="246" y="0"/>
                    <a:pt x="250" y="4"/>
                    <a:pt x="250" y="9"/>
                  </a:cubicBezTo>
                  <a:cubicBezTo>
                    <a:pt x="250" y="53"/>
                    <a:pt x="250" y="53"/>
                    <a:pt x="250" y="53"/>
                  </a:cubicBezTo>
                  <a:cubicBezTo>
                    <a:pt x="250" y="58"/>
                    <a:pt x="246" y="61"/>
                    <a:pt x="241" y="6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1" name="Freeform 58"/>
            <p:cNvSpPr>
              <a:spLocks/>
            </p:cNvSpPr>
            <p:nvPr/>
          </p:nvSpPr>
          <p:spPr bwMode="gray">
            <a:xfrm>
              <a:off x="10792125" y="4919983"/>
              <a:ext cx="61913" cy="311150"/>
            </a:xfrm>
            <a:custGeom>
              <a:avLst/>
              <a:gdLst>
                <a:gd name="T0" fmla="*/ 39 w 45"/>
                <a:gd name="T1" fmla="*/ 180 h 226"/>
                <a:gd name="T2" fmla="*/ 33 w 45"/>
                <a:gd name="T3" fmla="*/ 180 h 226"/>
                <a:gd name="T4" fmla="*/ 33 w 45"/>
                <a:gd name="T5" fmla="*/ 0 h 226"/>
                <a:gd name="T6" fmla="*/ 12 w 45"/>
                <a:gd name="T7" fmla="*/ 0 h 226"/>
                <a:gd name="T8" fmla="*/ 12 w 45"/>
                <a:gd name="T9" fmla="*/ 180 h 226"/>
                <a:gd name="T10" fmla="*/ 5 w 45"/>
                <a:gd name="T11" fmla="*/ 180 h 226"/>
                <a:gd name="T12" fmla="*/ 0 w 45"/>
                <a:gd name="T13" fmla="*/ 186 h 226"/>
                <a:gd name="T14" fmla="*/ 0 w 45"/>
                <a:gd name="T15" fmla="*/ 226 h 226"/>
                <a:gd name="T16" fmla="*/ 45 w 45"/>
                <a:gd name="T17" fmla="*/ 226 h 226"/>
                <a:gd name="T18" fmla="*/ 45 w 45"/>
                <a:gd name="T19" fmla="*/ 186 h 226"/>
                <a:gd name="T20" fmla="*/ 39 w 45"/>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226">
                  <a:moveTo>
                    <a:pt x="39" y="180"/>
                  </a:moveTo>
                  <a:cubicBezTo>
                    <a:pt x="33" y="180"/>
                    <a:pt x="33" y="180"/>
                    <a:pt x="33" y="180"/>
                  </a:cubicBezTo>
                  <a:cubicBezTo>
                    <a:pt x="33" y="0"/>
                    <a:pt x="33" y="0"/>
                    <a:pt x="33" y="0"/>
                  </a:cubicBez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45" y="226"/>
                    <a:pt x="45" y="226"/>
                    <a:pt x="45" y="226"/>
                  </a:cubicBezTo>
                  <a:cubicBezTo>
                    <a:pt x="45" y="186"/>
                    <a:pt x="45" y="186"/>
                    <a:pt x="45" y="186"/>
                  </a:cubicBezTo>
                  <a:cubicBezTo>
                    <a:pt x="45" y="182"/>
                    <a:pt x="42" y="180"/>
                    <a:pt x="39" y="180"/>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2" name="Freeform 59"/>
            <p:cNvSpPr>
              <a:spLocks/>
            </p:cNvSpPr>
            <p:nvPr/>
          </p:nvSpPr>
          <p:spPr bwMode="gray">
            <a:xfrm>
              <a:off x="10827050" y="4919983"/>
              <a:ext cx="26988" cy="311150"/>
            </a:xfrm>
            <a:custGeom>
              <a:avLst/>
              <a:gdLst>
                <a:gd name="T0" fmla="*/ 14 w 20"/>
                <a:gd name="T1" fmla="*/ 180 h 226"/>
                <a:gd name="T2" fmla="*/ 8 w 20"/>
                <a:gd name="T3" fmla="*/ 180 h 226"/>
                <a:gd name="T4" fmla="*/ 8 w 20"/>
                <a:gd name="T5" fmla="*/ 0 h 226"/>
                <a:gd name="T6" fmla="*/ 0 w 20"/>
                <a:gd name="T7" fmla="*/ 0 h 226"/>
                <a:gd name="T8" fmla="*/ 0 w 20"/>
                <a:gd name="T9" fmla="*/ 180 h 226"/>
                <a:gd name="T10" fmla="*/ 6 w 20"/>
                <a:gd name="T11" fmla="*/ 180 h 226"/>
                <a:gd name="T12" fmla="*/ 12 w 20"/>
                <a:gd name="T13" fmla="*/ 186 h 226"/>
                <a:gd name="T14" fmla="*/ 12 w 20"/>
                <a:gd name="T15" fmla="*/ 226 h 226"/>
                <a:gd name="T16" fmla="*/ 20 w 20"/>
                <a:gd name="T17" fmla="*/ 226 h 226"/>
                <a:gd name="T18" fmla="*/ 20 w 20"/>
                <a:gd name="T19" fmla="*/ 186 h 226"/>
                <a:gd name="T20" fmla="*/ 14 w 20"/>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26">
                  <a:moveTo>
                    <a:pt x="14" y="180"/>
                  </a:moveTo>
                  <a:cubicBezTo>
                    <a:pt x="8" y="180"/>
                    <a:pt x="8" y="180"/>
                    <a:pt x="8" y="180"/>
                  </a:cubicBezTo>
                  <a:cubicBezTo>
                    <a:pt x="8" y="0"/>
                    <a:pt x="8" y="0"/>
                    <a:pt x="8" y="0"/>
                  </a:cubicBezTo>
                  <a:cubicBezTo>
                    <a:pt x="0" y="0"/>
                    <a:pt x="0" y="0"/>
                    <a:pt x="0" y="0"/>
                  </a:cubicBezTo>
                  <a:cubicBezTo>
                    <a:pt x="0" y="180"/>
                    <a:pt x="0" y="180"/>
                    <a:pt x="0" y="180"/>
                  </a:cubicBezTo>
                  <a:cubicBezTo>
                    <a:pt x="6" y="180"/>
                    <a:pt x="6" y="180"/>
                    <a:pt x="6" y="180"/>
                  </a:cubicBezTo>
                  <a:cubicBezTo>
                    <a:pt x="9" y="180"/>
                    <a:pt x="12" y="182"/>
                    <a:pt x="12" y="186"/>
                  </a:cubicBezTo>
                  <a:cubicBezTo>
                    <a:pt x="12" y="226"/>
                    <a:pt x="12" y="226"/>
                    <a:pt x="12" y="226"/>
                  </a:cubicBezTo>
                  <a:cubicBezTo>
                    <a:pt x="20" y="226"/>
                    <a:pt x="20" y="226"/>
                    <a:pt x="20" y="226"/>
                  </a:cubicBezTo>
                  <a:cubicBezTo>
                    <a:pt x="20" y="186"/>
                    <a:pt x="20" y="186"/>
                    <a:pt x="20" y="186"/>
                  </a:cubicBezTo>
                  <a:cubicBezTo>
                    <a:pt x="20" y="182"/>
                    <a:pt x="17" y="180"/>
                    <a:pt x="14" y="18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3" name="Freeform 60"/>
            <p:cNvSpPr>
              <a:spLocks/>
            </p:cNvSpPr>
            <p:nvPr/>
          </p:nvSpPr>
          <p:spPr bwMode="gray">
            <a:xfrm>
              <a:off x="10792125" y="4919983"/>
              <a:ext cx="25400" cy="311150"/>
            </a:xfrm>
            <a:custGeom>
              <a:avLst/>
              <a:gdLst>
                <a:gd name="T0" fmla="*/ 19 w 19"/>
                <a:gd name="T1" fmla="*/ 0 h 226"/>
                <a:gd name="T2" fmla="*/ 12 w 19"/>
                <a:gd name="T3" fmla="*/ 0 h 226"/>
                <a:gd name="T4" fmla="*/ 12 w 19"/>
                <a:gd name="T5" fmla="*/ 180 h 226"/>
                <a:gd name="T6" fmla="*/ 5 w 19"/>
                <a:gd name="T7" fmla="*/ 180 h 226"/>
                <a:gd name="T8" fmla="*/ 0 w 19"/>
                <a:gd name="T9" fmla="*/ 186 h 226"/>
                <a:gd name="T10" fmla="*/ 0 w 19"/>
                <a:gd name="T11" fmla="*/ 226 h 226"/>
                <a:gd name="T12" fmla="*/ 7 w 19"/>
                <a:gd name="T13" fmla="*/ 226 h 226"/>
                <a:gd name="T14" fmla="*/ 7 w 19"/>
                <a:gd name="T15" fmla="*/ 186 h 226"/>
                <a:gd name="T16" fmla="*/ 13 w 19"/>
                <a:gd name="T17" fmla="*/ 180 h 226"/>
                <a:gd name="T18" fmla="*/ 19 w 19"/>
                <a:gd name="T19" fmla="*/ 180 h 226"/>
                <a:gd name="T20" fmla="*/ 19 w 19"/>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26">
                  <a:moveTo>
                    <a:pt x="19" y="0"/>
                  </a:move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7" y="226"/>
                    <a:pt x="7" y="226"/>
                    <a:pt x="7" y="226"/>
                  </a:cubicBezTo>
                  <a:cubicBezTo>
                    <a:pt x="7" y="186"/>
                    <a:pt x="7" y="186"/>
                    <a:pt x="7" y="186"/>
                  </a:cubicBezTo>
                  <a:cubicBezTo>
                    <a:pt x="7" y="182"/>
                    <a:pt x="10" y="180"/>
                    <a:pt x="13" y="180"/>
                  </a:cubicBezTo>
                  <a:cubicBezTo>
                    <a:pt x="19" y="180"/>
                    <a:pt x="19" y="180"/>
                    <a:pt x="19" y="180"/>
                  </a:cubicBezTo>
                  <a:cubicBezTo>
                    <a:pt x="19" y="0"/>
                    <a:pt x="19" y="0"/>
                    <a:pt x="19" y="0"/>
                  </a:cubicBezTo>
                </a:path>
              </a:pathLst>
            </a:custGeom>
            <a:solidFill>
              <a:srgbClr val="FFC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4" name="Freeform 61"/>
            <p:cNvSpPr>
              <a:spLocks/>
            </p:cNvSpPr>
            <p:nvPr/>
          </p:nvSpPr>
          <p:spPr bwMode="gray">
            <a:xfrm>
              <a:off x="10068225" y="4172270"/>
              <a:ext cx="242888" cy="239712"/>
            </a:xfrm>
            <a:custGeom>
              <a:avLst/>
              <a:gdLst>
                <a:gd name="T0" fmla="*/ 153 w 153"/>
                <a:gd name="T1" fmla="*/ 98 h 151"/>
                <a:gd name="T2" fmla="*/ 100 w 153"/>
                <a:gd name="T3" fmla="*/ 151 h 151"/>
                <a:gd name="T4" fmla="*/ 0 w 153"/>
                <a:gd name="T5" fmla="*/ 52 h 151"/>
                <a:gd name="T6" fmla="*/ 53 w 153"/>
                <a:gd name="T7" fmla="*/ 0 h 151"/>
                <a:gd name="T8" fmla="*/ 153 w 153"/>
                <a:gd name="T9" fmla="*/ 98 h 151"/>
              </a:gdLst>
              <a:ahLst/>
              <a:cxnLst>
                <a:cxn ang="0">
                  <a:pos x="T0" y="T1"/>
                </a:cxn>
                <a:cxn ang="0">
                  <a:pos x="T2" y="T3"/>
                </a:cxn>
                <a:cxn ang="0">
                  <a:pos x="T4" y="T5"/>
                </a:cxn>
                <a:cxn ang="0">
                  <a:pos x="T6" y="T7"/>
                </a:cxn>
                <a:cxn ang="0">
                  <a:pos x="T8" y="T9"/>
                </a:cxn>
              </a:cxnLst>
              <a:rect l="0" t="0" r="r" b="b"/>
              <a:pathLst>
                <a:path w="153" h="151">
                  <a:moveTo>
                    <a:pt x="153" y="98"/>
                  </a:moveTo>
                  <a:lnTo>
                    <a:pt x="100" y="151"/>
                  </a:lnTo>
                  <a:lnTo>
                    <a:pt x="0" y="52"/>
                  </a:lnTo>
                  <a:lnTo>
                    <a:pt x="53" y="0"/>
                  </a:lnTo>
                  <a:lnTo>
                    <a:pt x="153" y="9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5" name="Freeform 62"/>
            <p:cNvSpPr>
              <a:spLocks/>
            </p:cNvSpPr>
            <p:nvPr/>
          </p:nvSpPr>
          <p:spPr bwMode="gray">
            <a:xfrm>
              <a:off x="9560225" y="3665858"/>
              <a:ext cx="579438" cy="576262"/>
            </a:xfrm>
            <a:custGeom>
              <a:avLst/>
              <a:gdLst>
                <a:gd name="T0" fmla="*/ 415 w 419"/>
                <a:gd name="T1" fmla="*/ 379 h 419"/>
                <a:gd name="T2" fmla="*/ 415 w 419"/>
                <a:gd name="T3" fmla="*/ 392 h 419"/>
                <a:gd name="T4" fmla="*/ 392 w 419"/>
                <a:gd name="T5" fmla="*/ 415 h 419"/>
                <a:gd name="T6" fmla="*/ 380 w 419"/>
                <a:gd name="T7" fmla="*/ 415 h 419"/>
                <a:gd name="T8" fmla="*/ 3 w 419"/>
                <a:gd name="T9" fmla="*/ 39 h 419"/>
                <a:gd name="T10" fmla="*/ 3 w 419"/>
                <a:gd name="T11" fmla="*/ 27 h 419"/>
                <a:gd name="T12" fmla="*/ 27 w 419"/>
                <a:gd name="T13" fmla="*/ 3 h 419"/>
                <a:gd name="T14" fmla="*/ 39 w 419"/>
                <a:gd name="T15" fmla="*/ 3 h 419"/>
                <a:gd name="T16" fmla="*/ 415 w 419"/>
                <a:gd name="T17" fmla="*/ 3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419">
                  <a:moveTo>
                    <a:pt x="415" y="379"/>
                  </a:moveTo>
                  <a:cubicBezTo>
                    <a:pt x="419" y="383"/>
                    <a:pt x="419" y="388"/>
                    <a:pt x="415" y="392"/>
                  </a:cubicBezTo>
                  <a:cubicBezTo>
                    <a:pt x="392" y="415"/>
                    <a:pt x="392" y="415"/>
                    <a:pt x="392" y="415"/>
                  </a:cubicBezTo>
                  <a:cubicBezTo>
                    <a:pt x="388" y="419"/>
                    <a:pt x="383" y="419"/>
                    <a:pt x="380" y="415"/>
                  </a:cubicBezTo>
                  <a:cubicBezTo>
                    <a:pt x="3" y="39"/>
                    <a:pt x="3" y="39"/>
                    <a:pt x="3" y="39"/>
                  </a:cubicBezTo>
                  <a:cubicBezTo>
                    <a:pt x="0" y="35"/>
                    <a:pt x="0" y="30"/>
                    <a:pt x="3" y="27"/>
                  </a:cubicBezTo>
                  <a:cubicBezTo>
                    <a:pt x="27" y="3"/>
                    <a:pt x="27" y="3"/>
                    <a:pt x="27" y="3"/>
                  </a:cubicBezTo>
                  <a:cubicBezTo>
                    <a:pt x="30" y="0"/>
                    <a:pt x="36" y="0"/>
                    <a:pt x="39" y="3"/>
                  </a:cubicBezTo>
                  <a:lnTo>
                    <a:pt x="415" y="37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6" name="Freeform 63"/>
            <p:cNvSpPr>
              <a:spLocks/>
            </p:cNvSpPr>
            <p:nvPr/>
          </p:nvSpPr>
          <p:spPr bwMode="gray">
            <a:xfrm>
              <a:off x="10185700" y="4288158"/>
              <a:ext cx="1066800" cy="1058862"/>
            </a:xfrm>
            <a:custGeom>
              <a:avLst/>
              <a:gdLst>
                <a:gd name="T0" fmla="*/ 672 w 672"/>
                <a:gd name="T1" fmla="*/ 594 h 667"/>
                <a:gd name="T2" fmla="*/ 597 w 672"/>
                <a:gd name="T3" fmla="*/ 667 h 667"/>
                <a:gd name="T4" fmla="*/ 0 w 672"/>
                <a:gd name="T5" fmla="*/ 74 h 667"/>
                <a:gd name="T6" fmla="*/ 74 w 672"/>
                <a:gd name="T7" fmla="*/ 0 h 667"/>
                <a:gd name="T8" fmla="*/ 672 w 672"/>
                <a:gd name="T9" fmla="*/ 594 h 667"/>
              </a:gdLst>
              <a:ahLst/>
              <a:cxnLst>
                <a:cxn ang="0">
                  <a:pos x="T0" y="T1"/>
                </a:cxn>
                <a:cxn ang="0">
                  <a:pos x="T2" y="T3"/>
                </a:cxn>
                <a:cxn ang="0">
                  <a:pos x="T4" y="T5"/>
                </a:cxn>
                <a:cxn ang="0">
                  <a:pos x="T6" y="T7"/>
                </a:cxn>
                <a:cxn ang="0">
                  <a:pos x="T8" y="T9"/>
                </a:cxn>
              </a:cxnLst>
              <a:rect l="0" t="0" r="r" b="b"/>
              <a:pathLst>
                <a:path w="672" h="667">
                  <a:moveTo>
                    <a:pt x="672" y="594"/>
                  </a:moveTo>
                  <a:lnTo>
                    <a:pt x="597" y="667"/>
                  </a:lnTo>
                  <a:lnTo>
                    <a:pt x="0" y="74"/>
                  </a:lnTo>
                  <a:lnTo>
                    <a:pt x="74" y="0"/>
                  </a:lnTo>
                  <a:lnTo>
                    <a:pt x="672" y="594"/>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7" name="Freeform 64"/>
            <p:cNvSpPr>
              <a:spLocks/>
            </p:cNvSpPr>
            <p:nvPr/>
          </p:nvSpPr>
          <p:spPr bwMode="gray">
            <a:xfrm>
              <a:off x="10055525" y="4159570"/>
              <a:ext cx="109538" cy="106362"/>
            </a:xfrm>
            <a:custGeom>
              <a:avLst/>
              <a:gdLst>
                <a:gd name="T0" fmla="*/ 9 w 79"/>
                <a:gd name="T1" fmla="*/ 77 h 77"/>
                <a:gd name="T2" fmla="*/ 4 w 79"/>
                <a:gd name="T3" fmla="*/ 75 h 77"/>
                <a:gd name="T4" fmla="*/ 4 w 79"/>
                <a:gd name="T5" fmla="*/ 64 h 77"/>
                <a:gd name="T6" fmla="*/ 64 w 79"/>
                <a:gd name="T7" fmla="*/ 3 h 77"/>
                <a:gd name="T8" fmla="*/ 75 w 79"/>
                <a:gd name="T9" fmla="*/ 3 h 77"/>
                <a:gd name="T10" fmla="*/ 75 w 79"/>
                <a:gd name="T11" fmla="*/ 15 h 77"/>
                <a:gd name="T12" fmla="*/ 15 w 79"/>
                <a:gd name="T13" fmla="*/ 75 h 77"/>
                <a:gd name="T14" fmla="*/ 9 w 79"/>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77">
                  <a:moveTo>
                    <a:pt x="9" y="77"/>
                  </a:moveTo>
                  <a:cubicBezTo>
                    <a:pt x="7" y="77"/>
                    <a:pt x="5" y="77"/>
                    <a:pt x="4" y="75"/>
                  </a:cubicBezTo>
                  <a:cubicBezTo>
                    <a:pt x="0" y="72"/>
                    <a:pt x="0" y="67"/>
                    <a:pt x="4" y="64"/>
                  </a:cubicBezTo>
                  <a:cubicBezTo>
                    <a:pt x="64" y="3"/>
                    <a:pt x="64" y="3"/>
                    <a:pt x="64" y="3"/>
                  </a:cubicBezTo>
                  <a:cubicBezTo>
                    <a:pt x="67" y="0"/>
                    <a:pt x="72" y="0"/>
                    <a:pt x="75" y="3"/>
                  </a:cubicBezTo>
                  <a:cubicBezTo>
                    <a:pt x="79" y="6"/>
                    <a:pt x="79" y="12"/>
                    <a:pt x="75" y="15"/>
                  </a:cubicBezTo>
                  <a:cubicBezTo>
                    <a:pt x="15" y="75"/>
                    <a:pt x="15" y="75"/>
                    <a:pt x="15" y="75"/>
                  </a:cubicBezTo>
                  <a:cubicBezTo>
                    <a:pt x="13" y="77"/>
                    <a:pt x="11" y="77"/>
                    <a:pt x="9" y="7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8" name="Freeform 65"/>
            <p:cNvSpPr>
              <a:spLocks/>
            </p:cNvSpPr>
            <p:nvPr/>
          </p:nvSpPr>
          <p:spPr bwMode="gray">
            <a:xfrm>
              <a:off x="9787237" y="3891283"/>
              <a:ext cx="79375" cy="77787"/>
            </a:xfrm>
            <a:custGeom>
              <a:avLst/>
              <a:gdLst>
                <a:gd name="T0" fmla="*/ 9 w 58"/>
                <a:gd name="T1" fmla="*/ 57 h 57"/>
                <a:gd name="T2" fmla="*/ 3 w 58"/>
                <a:gd name="T3" fmla="*/ 55 h 57"/>
                <a:gd name="T4" fmla="*/ 3 w 58"/>
                <a:gd name="T5" fmla="*/ 44 h 57"/>
                <a:gd name="T6" fmla="*/ 44 w 58"/>
                <a:gd name="T7" fmla="*/ 3 h 57"/>
                <a:gd name="T8" fmla="*/ 55 w 58"/>
                <a:gd name="T9" fmla="*/ 3 h 57"/>
                <a:gd name="T10" fmla="*/ 55 w 58"/>
                <a:gd name="T11" fmla="*/ 14 h 57"/>
                <a:gd name="T12" fmla="*/ 15 w 58"/>
                <a:gd name="T13" fmla="*/ 55 h 57"/>
                <a:gd name="T14" fmla="*/ 9 w 5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57">
                  <a:moveTo>
                    <a:pt x="9" y="57"/>
                  </a:moveTo>
                  <a:cubicBezTo>
                    <a:pt x="7" y="57"/>
                    <a:pt x="5" y="56"/>
                    <a:pt x="3" y="55"/>
                  </a:cubicBezTo>
                  <a:cubicBezTo>
                    <a:pt x="0" y="52"/>
                    <a:pt x="0" y="47"/>
                    <a:pt x="3" y="44"/>
                  </a:cubicBezTo>
                  <a:cubicBezTo>
                    <a:pt x="44" y="3"/>
                    <a:pt x="44" y="3"/>
                    <a:pt x="44" y="3"/>
                  </a:cubicBezTo>
                  <a:cubicBezTo>
                    <a:pt x="47" y="0"/>
                    <a:pt x="52" y="0"/>
                    <a:pt x="55" y="3"/>
                  </a:cubicBezTo>
                  <a:cubicBezTo>
                    <a:pt x="58" y="6"/>
                    <a:pt x="58" y="11"/>
                    <a:pt x="55" y="14"/>
                  </a:cubicBezTo>
                  <a:cubicBezTo>
                    <a:pt x="15" y="55"/>
                    <a:pt x="15" y="55"/>
                    <a:pt x="15" y="55"/>
                  </a:cubicBezTo>
                  <a:cubicBezTo>
                    <a:pt x="13" y="56"/>
                    <a:pt x="11" y="57"/>
                    <a:pt x="9" y="5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9" name="Freeform 66"/>
            <p:cNvSpPr>
              <a:spLocks/>
            </p:cNvSpPr>
            <p:nvPr/>
          </p:nvSpPr>
          <p:spPr bwMode="gray">
            <a:xfrm>
              <a:off x="10168237" y="4270695"/>
              <a:ext cx="153988" cy="150812"/>
            </a:xfrm>
            <a:custGeom>
              <a:avLst/>
              <a:gdLst>
                <a:gd name="T0" fmla="*/ 9 w 111"/>
                <a:gd name="T1" fmla="*/ 110 h 110"/>
                <a:gd name="T2" fmla="*/ 3 w 111"/>
                <a:gd name="T3" fmla="*/ 108 h 110"/>
                <a:gd name="T4" fmla="*/ 3 w 111"/>
                <a:gd name="T5" fmla="*/ 96 h 110"/>
                <a:gd name="T6" fmla="*/ 96 w 111"/>
                <a:gd name="T7" fmla="*/ 3 h 110"/>
                <a:gd name="T8" fmla="*/ 108 w 111"/>
                <a:gd name="T9" fmla="*/ 3 h 110"/>
                <a:gd name="T10" fmla="*/ 108 w 111"/>
                <a:gd name="T11" fmla="*/ 15 h 110"/>
                <a:gd name="T12" fmla="*/ 15 w 111"/>
                <a:gd name="T13" fmla="*/ 108 h 110"/>
                <a:gd name="T14" fmla="*/ 9 w 111"/>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0">
                  <a:moveTo>
                    <a:pt x="9" y="110"/>
                  </a:moveTo>
                  <a:cubicBezTo>
                    <a:pt x="7" y="110"/>
                    <a:pt x="5" y="109"/>
                    <a:pt x="3" y="108"/>
                  </a:cubicBezTo>
                  <a:cubicBezTo>
                    <a:pt x="0" y="104"/>
                    <a:pt x="0" y="99"/>
                    <a:pt x="3" y="96"/>
                  </a:cubicBezTo>
                  <a:cubicBezTo>
                    <a:pt x="96" y="3"/>
                    <a:pt x="96" y="3"/>
                    <a:pt x="96" y="3"/>
                  </a:cubicBezTo>
                  <a:cubicBezTo>
                    <a:pt x="100" y="0"/>
                    <a:pt x="105" y="0"/>
                    <a:pt x="108" y="3"/>
                  </a:cubicBezTo>
                  <a:cubicBezTo>
                    <a:pt x="111" y="6"/>
                    <a:pt x="111" y="11"/>
                    <a:pt x="108" y="15"/>
                  </a:cubicBezTo>
                  <a:cubicBezTo>
                    <a:pt x="15" y="108"/>
                    <a:pt x="15" y="108"/>
                    <a:pt x="15" y="108"/>
                  </a:cubicBezTo>
                  <a:cubicBezTo>
                    <a:pt x="13" y="109"/>
                    <a:pt x="11" y="110"/>
                    <a:pt x="9" y="11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0" name="Freeform 67"/>
            <p:cNvSpPr>
              <a:spLocks/>
            </p:cNvSpPr>
            <p:nvPr/>
          </p:nvSpPr>
          <p:spPr bwMode="gray">
            <a:xfrm>
              <a:off x="10269837" y="4296095"/>
              <a:ext cx="982663" cy="944562"/>
            </a:xfrm>
            <a:custGeom>
              <a:avLst/>
              <a:gdLst>
                <a:gd name="T0" fmla="*/ 619 w 619"/>
                <a:gd name="T1" fmla="*/ 589 h 595"/>
                <a:gd name="T2" fmla="*/ 613 w 619"/>
                <a:gd name="T3" fmla="*/ 595 h 595"/>
                <a:gd name="T4" fmla="*/ 0 w 619"/>
                <a:gd name="T5" fmla="*/ 26 h 595"/>
                <a:gd name="T6" fmla="*/ 27 w 619"/>
                <a:gd name="T7" fmla="*/ 0 h 595"/>
                <a:gd name="T8" fmla="*/ 619 w 619"/>
                <a:gd name="T9" fmla="*/ 589 h 595"/>
              </a:gdLst>
              <a:ahLst/>
              <a:cxnLst>
                <a:cxn ang="0">
                  <a:pos x="T0" y="T1"/>
                </a:cxn>
                <a:cxn ang="0">
                  <a:pos x="T2" y="T3"/>
                </a:cxn>
                <a:cxn ang="0">
                  <a:pos x="T4" y="T5"/>
                </a:cxn>
                <a:cxn ang="0">
                  <a:pos x="T6" y="T7"/>
                </a:cxn>
                <a:cxn ang="0">
                  <a:pos x="T8" y="T9"/>
                </a:cxn>
              </a:cxnLst>
              <a:rect l="0" t="0" r="r" b="b"/>
              <a:pathLst>
                <a:path w="619" h="595">
                  <a:moveTo>
                    <a:pt x="619" y="589"/>
                  </a:moveTo>
                  <a:lnTo>
                    <a:pt x="613" y="595"/>
                  </a:lnTo>
                  <a:lnTo>
                    <a:pt x="0" y="26"/>
                  </a:lnTo>
                  <a:lnTo>
                    <a:pt x="27" y="0"/>
                  </a:lnTo>
                  <a:lnTo>
                    <a:pt x="619" y="589"/>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1" name="Freeform 68"/>
            <p:cNvSpPr>
              <a:spLocks/>
            </p:cNvSpPr>
            <p:nvPr/>
          </p:nvSpPr>
          <p:spPr bwMode="gray">
            <a:xfrm>
              <a:off x="10193637" y="4370708"/>
              <a:ext cx="949325" cy="976312"/>
            </a:xfrm>
            <a:custGeom>
              <a:avLst/>
              <a:gdLst>
                <a:gd name="T0" fmla="*/ 592 w 598"/>
                <a:gd name="T1" fmla="*/ 615 h 615"/>
                <a:gd name="T2" fmla="*/ 598 w 598"/>
                <a:gd name="T3" fmla="*/ 610 h 615"/>
                <a:gd name="T4" fmla="*/ 27 w 598"/>
                <a:gd name="T5" fmla="*/ 0 h 615"/>
                <a:gd name="T6" fmla="*/ 0 w 598"/>
                <a:gd name="T7" fmla="*/ 27 h 615"/>
                <a:gd name="T8" fmla="*/ 592 w 598"/>
                <a:gd name="T9" fmla="*/ 615 h 615"/>
              </a:gdLst>
              <a:ahLst/>
              <a:cxnLst>
                <a:cxn ang="0">
                  <a:pos x="T0" y="T1"/>
                </a:cxn>
                <a:cxn ang="0">
                  <a:pos x="T2" y="T3"/>
                </a:cxn>
                <a:cxn ang="0">
                  <a:pos x="T4" y="T5"/>
                </a:cxn>
                <a:cxn ang="0">
                  <a:pos x="T6" y="T7"/>
                </a:cxn>
                <a:cxn ang="0">
                  <a:pos x="T8" y="T9"/>
                </a:cxn>
              </a:cxnLst>
              <a:rect l="0" t="0" r="r" b="b"/>
              <a:pathLst>
                <a:path w="598" h="615">
                  <a:moveTo>
                    <a:pt x="592" y="615"/>
                  </a:moveTo>
                  <a:lnTo>
                    <a:pt x="598" y="610"/>
                  </a:lnTo>
                  <a:lnTo>
                    <a:pt x="27" y="0"/>
                  </a:lnTo>
                  <a:lnTo>
                    <a:pt x="0" y="27"/>
                  </a:lnTo>
                  <a:lnTo>
                    <a:pt x="592" y="61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2" name="Freeform 69"/>
            <p:cNvSpPr>
              <a:spLocks/>
            </p:cNvSpPr>
            <p:nvPr/>
          </p:nvSpPr>
          <p:spPr bwMode="gray">
            <a:xfrm>
              <a:off x="10615912" y="5231133"/>
              <a:ext cx="665163" cy="93662"/>
            </a:xfrm>
            <a:custGeom>
              <a:avLst/>
              <a:gdLst>
                <a:gd name="T0" fmla="*/ 481 w 481"/>
                <a:gd name="T1" fmla="*/ 14 h 69"/>
                <a:gd name="T2" fmla="*/ 467 w 481"/>
                <a:gd name="T3" fmla="*/ 0 h 69"/>
                <a:gd name="T4" fmla="*/ 15 w 481"/>
                <a:gd name="T5" fmla="*/ 0 h 69"/>
                <a:gd name="T6" fmla="*/ 0 w 481"/>
                <a:gd name="T7" fmla="*/ 14 h 69"/>
                <a:gd name="T8" fmla="*/ 0 w 481"/>
                <a:gd name="T9" fmla="*/ 55 h 69"/>
                <a:gd name="T10" fmla="*/ 15 w 481"/>
                <a:gd name="T11" fmla="*/ 69 h 69"/>
                <a:gd name="T12" fmla="*/ 467 w 481"/>
                <a:gd name="T13" fmla="*/ 69 h 69"/>
                <a:gd name="T14" fmla="*/ 481 w 481"/>
                <a:gd name="T15" fmla="*/ 55 h 69"/>
                <a:gd name="T16" fmla="*/ 481 w 481"/>
                <a:gd name="T17" fmla="*/ 1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69">
                  <a:moveTo>
                    <a:pt x="481" y="14"/>
                  </a:moveTo>
                  <a:cubicBezTo>
                    <a:pt x="481" y="6"/>
                    <a:pt x="475" y="0"/>
                    <a:pt x="467" y="0"/>
                  </a:cubicBezTo>
                  <a:cubicBezTo>
                    <a:pt x="15" y="0"/>
                    <a:pt x="15" y="0"/>
                    <a:pt x="15" y="0"/>
                  </a:cubicBezTo>
                  <a:cubicBezTo>
                    <a:pt x="7" y="0"/>
                    <a:pt x="0" y="6"/>
                    <a:pt x="0" y="14"/>
                  </a:cubicBezTo>
                  <a:cubicBezTo>
                    <a:pt x="0" y="55"/>
                    <a:pt x="0" y="55"/>
                    <a:pt x="0" y="55"/>
                  </a:cubicBezTo>
                  <a:cubicBezTo>
                    <a:pt x="0" y="63"/>
                    <a:pt x="7" y="69"/>
                    <a:pt x="15" y="69"/>
                  </a:cubicBezTo>
                  <a:cubicBezTo>
                    <a:pt x="467" y="69"/>
                    <a:pt x="467" y="69"/>
                    <a:pt x="467" y="69"/>
                  </a:cubicBezTo>
                  <a:cubicBezTo>
                    <a:pt x="475" y="69"/>
                    <a:pt x="481" y="63"/>
                    <a:pt x="481" y="55"/>
                  </a:cubicBezTo>
                  <a:lnTo>
                    <a:pt x="481" y="1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3" name="Oval 70"/>
            <p:cNvSpPr>
              <a:spLocks noChangeArrowheads="1"/>
            </p:cNvSpPr>
            <p:nvPr/>
          </p:nvSpPr>
          <p:spPr bwMode="gray">
            <a:xfrm>
              <a:off x="103127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4" name="Oval 71"/>
            <p:cNvSpPr>
              <a:spLocks noChangeArrowheads="1"/>
            </p:cNvSpPr>
            <p:nvPr/>
          </p:nvSpPr>
          <p:spPr bwMode="gray">
            <a:xfrm>
              <a:off x="10695287"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5" name="Oval 72"/>
            <p:cNvSpPr>
              <a:spLocks noChangeArrowheads="1"/>
            </p:cNvSpPr>
            <p:nvPr/>
          </p:nvSpPr>
          <p:spPr bwMode="gray">
            <a:xfrm>
              <a:off x="109858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6" name="Freeform 73"/>
            <p:cNvSpPr>
              <a:spLocks/>
            </p:cNvSpPr>
            <p:nvPr/>
          </p:nvSpPr>
          <p:spPr bwMode="gray">
            <a:xfrm>
              <a:off x="10176175" y="5042220"/>
              <a:ext cx="341313" cy="404812"/>
            </a:xfrm>
            <a:custGeom>
              <a:avLst/>
              <a:gdLst>
                <a:gd name="T0" fmla="*/ 247 w 247"/>
                <a:gd name="T1" fmla="*/ 0 h 295"/>
                <a:gd name="T2" fmla="*/ 66 w 247"/>
                <a:gd name="T3" fmla="*/ 0 h 295"/>
                <a:gd name="T4" fmla="*/ 16 w 247"/>
                <a:gd name="T5" fmla="*/ 295 h 295"/>
                <a:gd name="T6" fmla="*/ 197 w 247"/>
                <a:gd name="T7" fmla="*/ 295 h 295"/>
                <a:gd name="T8" fmla="*/ 247 w 247"/>
                <a:gd name="T9" fmla="*/ 0 h 295"/>
              </a:gdLst>
              <a:ahLst/>
              <a:cxnLst>
                <a:cxn ang="0">
                  <a:pos x="T0" y="T1"/>
                </a:cxn>
                <a:cxn ang="0">
                  <a:pos x="T2" y="T3"/>
                </a:cxn>
                <a:cxn ang="0">
                  <a:pos x="T4" y="T5"/>
                </a:cxn>
                <a:cxn ang="0">
                  <a:pos x="T6" y="T7"/>
                </a:cxn>
                <a:cxn ang="0">
                  <a:pos x="T8" y="T9"/>
                </a:cxn>
              </a:cxnLst>
              <a:rect l="0" t="0" r="r" b="b"/>
              <a:pathLst>
                <a:path w="247" h="295">
                  <a:moveTo>
                    <a:pt x="247" y="0"/>
                  </a:moveTo>
                  <a:cubicBezTo>
                    <a:pt x="193" y="0"/>
                    <a:pt x="97" y="0"/>
                    <a:pt x="66" y="0"/>
                  </a:cubicBezTo>
                  <a:cubicBezTo>
                    <a:pt x="0" y="76"/>
                    <a:pt x="16" y="295"/>
                    <a:pt x="16" y="295"/>
                  </a:cubicBezTo>
                  <a:cubicBezTo>
                    <a:pt x="197" y="295"/>
                    <a:pt x="197" y="295"/>
                    <a:pt x="197" y="295"/>
                  </a:cubicBezTo>
                  <a:cubicBezTo>
                    <a:pt x="197" y="295"/>
                    <a:pt x="181" y="76"/>
                    <a:pt x="247" y="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7" name="Freeform 74"/>
            <p:cNvSpPr>
              <a:spLocks/>
            </p:cNvSpPr>
            <p:nvPr/>
          </p:nvSpPr>
          <p:spPr bwMode="gray">
            <a:xfrm>
              <a:off x="10727037" y="5324795"/>
              <a:ext cx="3175" cy="1587"/>
            </a:xfrm>
            <a:custGeom>
              <a:avLst/>
              <a:gdLst>
                <a:gd name="T0" fmla="*/ 0 w 2"/>
                <a:gd name="T1" fmla="*/ 1 h 1"/>
                <a:gd name="T2" fmla="*/ 2 w 2"/>
                <a:gd name="T3" fmla="*/ 0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0"/>
                    <a:pt x="2" y="0"/>
                    <a:pt x="2" y="0"/>
                  </a:cubicBezTo>
                  <a:cubicBezTo>
                    <a:pt x="0" y="0"/>
                    <a:pt x="0" y="0"/>
                    <a:pt x="0" y="0"/>
                  </a:cubicBezTo>
                  <a:lnTo>
                    <a:pt x="0" y="1"/>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8" name="Freeform 75"/>
            <p:cNvSpPr>
              <a:spLocks/>
            </p:cNvSpPr>
            <p:nvPr/>
          </p:nvSpPr>
          <p:spPr bwMode="gray">
            <a:xfrm>
              <a:off x="10512725" y="5324795"/>
              <a:ext cx="3175" cy="1587"/>
            </a:xfrm>
            <a:custGeom>
              <a:avLst/>
              <a:gdLst>
                <a:gd name="T0" fmla="*/ 0 w 3"/>
                <a:gd name="T1" fmla="*/ 1 h 1"/>
                <a:gd name="T2" fmla="*/ 3 w 3"/>
                <a:gd name="T3" fmla="*/ 0 h 1"/>
                <a:gd name="T4" fmla="*/ 0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1" y="0"/>
                    <a:pt x="2" y="0"/>
                    <a:pt x="3" y="0"/>
                  </a:cubicBezTo>
                  <a:cubicBezTo>
                    <a:pt x="0" y="0"/>
                    <a:pt x="0" y="0"/>
                    <a:pt x="0" y="0"/>
                  </a:cubicBezTo>
                  <a:lnTo>
                    <a:pt x="0" y="1"/>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9" name="Freeform 76"/>
            <p:cNvSpPr>
              <a:spLocks/>
            </p:cNvSpPr>
            <p:nvPr/>
          </p:nvSpPr>
          <p:spPr bwMode="gray">
            <a:xfrm>
              <a:off x="10176175" y="5042220"/>
              <a:ext cx="127000" cy="404812"/>
            </a:xfrm>
            <a:custGeom>
              <a:avLst/>
              <a:gdLst>
                <a:gd name="T0" fmla="*/ 92 w 92"/>
                <a:gd name="T1" fmla="*/ 0 h 295"/>
                <a:gd name="T2" fmla="*/ 66 w 92"/>
                <a:gd name="T3" fmla="*/ 0 h 295"/>
                <a:gd name="T4" fmla="*/ 16 w 92"/>
                <a:gd name="T5" fmla="*/ 295 h 295"/>
                <a:gd name="T6" fmla="*/ 42 w 92"/>
                <a:gd name="T7" fmla="*/ 295 h 295"/>
                <a:gd name="T8" fmla="*/ 92 w 92"/>
                <a:gd name="T9" fmla="*/ 0 h 295"/>
              </a:gdLst>
              <a:ahLst/>
              <a:cxnLst>
                <a:cxn ang="0">
                  <a:pos x="T0" y="T1"/>
                </a:cxn>
                <a:cxn ang="0">
                  <a:pos x="T2" y="T3"/>
                </a:cxn>
                <a:cxn ang="0">
                  <a:pos x="T4" y="T5"/>
                </a:cxn>
                <a:cxn ang="0">
                  <a:pos x="T6" y="T7"/>
                </a:cxn>
                <a:cxn ang="0">
                  <a:pos x="T8" y="T9"/>
                </a:cxn>
              </a:cxnLst>
              <a:rect l="0" t="0" r="r" b="b"/>
              <a:pathLst>
                <a:path w="92" h="295">
                  <a:moveTo>
                    <a:pt x="92" y="0"/>
                  </a:moveTo>
                  <a:cubicBezTo>
                    <a:pt x="82" y="0"/>
                    <a:pt x="73" y="0"/>
                    <a:pt x="66" y="0"/>
                  </a:cubicBezTo>
                  <a:cubicBezTo>
                    <a:pt x="0" y="76"/>
                    <a:pt x="16" y="295"/>
                    <a:pt x="16" y="295"/>
                  </a:cubicBezTo>
                  <a:cubicBezTo>
                    <a:pt x="42" y="295"/>
                    <a:pt x="42" y="295"/>
                    <a:pt x="42" y="295"/>
                  </a:cubicBezTo>
                  <a:cubicBezTo>
                    <a:pt x="42" y="295"/>
                    <a:pt x="26" y="76"/>
                    <a:pt x="92" y="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0" name="Rectangle 77"/>
            <p:cNvSpPr>
              <a:spLocks noChangeArrowheads="1"/>
            </p:cNvSpPr>
            <p:nvPr/>
          </p:nvSpPr>
          <p:spPr bwMode="gray">
            <a:xfrm>
              <a:off x="9574512" y="3729358"/>
              <a:ext cx="22225" cy="69373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1" name="Freeform 78"/>
            <p:cNvSpPr>
              <a:spLocks/>
            </p:cNvSpPr>
            <p:nvPr/>
          </p:nvSpPr>
          <p:spPr bwMode="gray">
            <a:xfrm>
              <a:off x="10393662" y="5042220"/>
              <a:ext cx="906463" cy="404812"/>
            </a:xfrm>
            <a:custGeom>
              <a:avLst/>
              <a:gdLst>
                <a:gd name="T0" fmla="*/ 642 w 656"/>
                <a:gd name="T1" fmla="*/ 206 h 295"/>
                <a:gd name="T2" fmla="*/ 219 w 656"/>
                <a:gd name="T3" fmla="*/ 206 h 295"/>
                <a:gd name="T4" fmla="*/ 217 w 656"/>
                <a:gd name="T5" fmla="*/ 207 h 295"/>
                <a:gd name="T6" fmla="*/ 217 w 656"/>
                <a:gd name="T7" fmla="*/ 0 h 295"/>
                <a:gd name="T8" fmla="*/ 66 w 656"/>
                <a:gd name="T9" fmla="*/ 0 h 295"/>
                <a:gd name="T10" fmla="*/ 16 w 656"/>
                <a:gd name="T11" fmla="*/ 295 h 295"/>
                <a:gd name="T12" fmla="*/ 642 w 656"/>
                <a:gd name="T13" fmla="*/ 295 h 295"/>
                <a:gd name="T14" fmla="*/ 656 w 656"/>
                <a:gd name="T15" fmla="*/ 281 h 295"/>
                <a:gd name="T16" fmla="*/ 656 w 656"/>
                <a:gd name="T17" fmla="*/ 221 h 295"/>
                <a:gd name="T18" fmla="*/ 642 w 656"/>
                <a:gd name="T19" fmla="*/ 20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6" h="295">
                  <a:moveTo>
                    <a:pt x="642" y="206"/>
                  </a:moveTo>
                  <a:cubicBezTo>
                    <a:pt x="219" y="206"/>
                    <a:pt x="219" y="206"/>
                    <a:pt x="219" y="206"/>
                  </a:cubicBezTo>
                  <a:cubicBezTo>
                    <a:pt x="219" y="206"/>
                    <a:pt x="218" y="206"/>
                    <a:pt x="217" y="207"/>
                  </a:cubicBezTo>
                  <a:cubicBezTo>
                    <a:pt x="217" y="0"/>
                    <a:pt x="217" y="0"/>
                    <a:pt x="217" y="0"/>
                  </a:cubicBezTo>
                  <a:cubicBezTo>
                    <a:pt x="217" y="0"/>
                    <a:pt x="119" y="0"/>
                    <a:pt x="66" y="0"/>
                  </a:cubicBezTo>
                  <a:cubicBezTo>
                    <a:pt x="0" y="76"/>
                    <a:pt x="16" y="295"/>
                    <a:pt x="16" y="295"/>
                  </a:cubicBezTo>
                  <a:cubicBezTo>
                    <a:pt x="642" y="295"/>
                    <a:pt x="642" y="295"/>
                    <a:pt x="642" y="295"/>
                  </a:cubicBezTo>
                  <a:cubicBezTo>
                    <a:pt x="650" y="295"/>
                    <a:pt x="656" y="289"/>
                    <a:pt x="656" y="281"/>
                  </a:cubicBezTo>
                  <a:cubicBezTo>
                    <a:pt x="656" y="221"/>
                    <a:pt x="656" y="221"/>
                    <a:pt x="656" y="221"/>
                  </a:cubicBezTo>
                  <a:cubicBezTo>
                    <a:pt x="656" y="213"/>
                    <a:pt x="650" y="206"/>
                    <a:pt x="642" y="206"/>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2" name="Freeform 79"/>
            <p:cNvSpPr>
              <a:spLocks/>
            </p:cNvSpPr>
            <p:nvPr/>
          </p:nvSpPr>
          <p:spPr bwMode="gray">
            <a:xfrm>
              <a:off x="10393662" y="5042220"/>
              <a:ext cx="300038" cy="404812"/>
            </a:xfrm>
            <a:custGeom>
              <a:avLst/>
              <a:gdLst>
                <a:gd name="T0" fmla="*/ 81 w 217"/>
                <a:gd name="T1" fmla="*/ 15 h 295"/>
                <a:gd name="T2" fmla="*/ 217 w 217"/>
                <a:gd name="T3" fmla="*/ 15 h 295"/>
                <a:gd name="T4" fmla="*/ 217 w 217"/>
                <a:gd name="T5" fmla="*/ 0 h 295"/>
                <a:gd name="T6" fmla="*/ 66 w 217"/>
                <a:gd name="T7" fmla="*/ 0 h 295"/>
                <a:gd name="T8" fmla="*/ 16 w 217"/>
                <a:gd name="T9" fmla="*/ 295 h 295"/>
                <a:gd name="T10" fmla="*/ 30 w 217"/>
                <a:gd name="T11" fmla="*/ 295 h 295"/>
                <a:gd name="T12" fmla="*/ 81 w 217"/>
                <a:gd name="T13" fmla="*/ 15 h 295"/>
              </a:gdLst>
              <a:ahLst/>
              <a:cxnLst>
                <a:cxn ang="0">
                  <a:pos x="T0" y="T1"/>
                </a:cxn>
                <a:cxn ang="0">
                  <a:pos x="T2" y="T3"/>
                </a:cxn>
                <a:cxn ang="0">
                  <a:pos x="T4" y="T5"/>
                </a:cxn>
                <a:cxn ang="0">
                  <a:pos x="T6" y="T7"/>
                </a:cxn>
                <a:cxn ang="0">
                  <a:pos x="T8" y="T9"/>
                </a:cxn>
                <a:cxn ang="0">
                  <a:pos x="T10" y="T11"/>
                </a:cxn>
                <a:cxn ang="0">
                  <a:pos x="T12" y="T13"/>
                </a:cxn>
              </a:cxnLst>
              <a:rect l="0" t="0" r="r" b="b"/>
              <a:pathLst>
                <a:path w="217" h="295">
                  <a:moveTo>
                    <a:pt x="81" y="15"/>
                  </a:moveTo>
                  <a:cubicBezTo>
                    <a:pt x="122" y="15"/>
                    <a:pt x="188" y="15"/>
                    <a:pt x="217" y="15"/>
                  </a:cubicBezTo>
                  <a:cubicBezTo>
                    <a:pt x="217" y="0"/>
                    <a:pt x="217" y="0"/>
                    <a:pt x="217" y="0"/>
                  </a:cubicBezTo>
                  <a:cubicBezTo>
                    <a:pt x="217" y="0"/>
                    <a:pt x="119" y="0"/>
                    <a:pt x="66" y="0"/>
                  </a:cubicBezTo>
                  <a:cubicBezTo>
                    <a:pt x="0" y="76"/>
                    <a:pt x="16" y="295"/>
                    <a:pt x="16" y="295"/>
                  </a:cubicBezTo>
                  <a:cubicBezTo>
                    <a:pt x="30" y="295"/>
                    <a:pt x="30" y="295"/>
                    <a:pt x="30" y="295"/>
                  </a:cubicBezTo>
                  <a:cubicBezTo>
                    <a:pt x="28" y="244"/>
                    <a:pt x="25" y="79"/>
                    <a:pt x="81" y="15"/>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3" name="Freeform 80"/>
            <p:cNvSpPr>
              <a:spLocks/>
            </p:cNvSpPr>
            <p:nvPr/>
          </p:nvSpPr>
          <p:spPr bwMode="gray">
            <a:xfrm>
              <a:off x="10414300" y="54279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4" name="Freeform 81"/>
            <p:cNvSpPr>
              <a:spLocks/>
            </p:cNvSpPr>
            <p:nvPr/>
          </p:nvSpPr>
          <p:spPr bwMode="gray">
            <a:xfrm>
              <a:off x="10414300" y="5432745"/>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5" name="Freeform 82"/>
            <p:cNvSpPr>
              <a:spLocks/>
            </p:cNvSpPr>
            <p:nvPr/>
          </p:nvSpPr>
          <p:spPr bwMode="gray">
            <a:xfrm>
              <a:off x="10414300" y="54406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6" name="Freeform 83"/>
            <p:cNvSpPr>
              <a:spLocks/>
            </p:cNvSpPr>
            <p:nvPr/>
          </p:nvSpPr>
          <p:spPr bwMode="gray">
            <a:xfrm>
              <a:off x="10433350" y="5324795"/>
              <a:ext cx="866775" cy="122237"/>
            </a:xfrm>
            <a:custGeom>
              <a:avLst/>
              <a:gdLst>
                <a:gd name="T0" fmla="*/ 613 w 627"/>
                <a:gd name="T1" fmla="*/ 0 h 89"/>
                <a:gd name="T2" fmla="*/ 613 w 627"/>
                <a:gd name="T3" fmla="*/ 56 h 89"/>
                <a:gd name="T4" fmla="*/ 599 w 627"/>
                <a:gd name="T5" fmla="*/ 71 h 89"/>
                <a:gd name="T6" fmla="*/ 0 w 627"/>
                <a:gd name="T7" fmla="*/ 71 h 89"/>
                <a:gd name="T8" fmla="*/ 1 w 627"/>
                <a:gd name="T9" fmla="*/ 89 h 89"/>
                <a:gd name="T10" fmla="*/ 613 w 627"/>
                <a:gd name="T11" fmla="*/ 89 h 89"/>
                <a:gd name="T12" fmla="*/ 627 w 627"/>
                <a:gd name="T13" fmla="*/ 75 h 89"/>
                <a:gd name="T14" fmla="*/ 627 w 627"/>
                <a:gd name="T15" fmla="*/ 15 h 89"/>
                <a:gd name="T16" fmla="*/ 613 w 627"/>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89">
                  <a:moveTo>
                    <a:pt x="613" y="0"/>
                  </a:moveTo>
                  <a:cubicBezTo>
                    <a:pt x="613" y="56"/>
                    <a:pt x="613" y="56"/>
                    <a:pt x="613" y="56"/>
                  </a:cubicBezTo>
                  <a:cubicBezTo>
                    <a:pt x="613" y="64"/>
                    <a:pt x="607" y="71"/>
                    <a:pt x="599" y="71"/>
                  </a:cubicBezTo>
                  <a:cubicBezTo>
                    <a:pt x="0" y="71"/>
                    <a:pt x="0" y="71"/>
                    <a:pt x="0" y="71"/>
                  </a:cubicBezTo>
                  <a:cubicBezTo>
                    <a:pt x="0" y="78"/>
                    <a:pt x="1" y="84"/>
                    <a:pt x="1" y="89"/>
                  </a:cubicBezTo>
                  <a:cubicBezTo>
                    <a:pt x="613" y="89"/>
                    <a:pt x="613" y="89"/>
                    <a:pt x="613" y="89"/>
                  </a:cubicBezTo>
                  <a:cubicBezTo>
                    <a:pt x="621" y="89"/>
                    <a:pt x="627" y="83"/>
                    <a:pt x="627" y="75"/>
                  </a:cubicBezTo>
                  <a:cubicBezTo>
                    <a:pt x="627" y="15"/>
                    <a:pt x="627" y="15"/>
                    <a:pt x="627" y="15"/>
                  </a:cubicBezTo>
                  <a:cubicBezTo>
                    <a:pt x="627" y="7"/>
                    <a:pt x="621" y="1"/>
                    <a:pt x="613" y="0"/>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7" name="Freeform 84"/>
            <p:cNvSpPr>
              <a:spLocks/>
            </p:cNvSpPr>
            <p:nvPr/>
          </p:nvSpPr>
          <p:spPr bwMode="gray">
            <a:xfrm>
              <a:off x="10452400" y="5086670"/>
              <a:ext cx="203200" cy="238125"/>
            </a:xfrm>
            <a:custGeom>
              <a:avLst/>
              <a:gdLst>
                <a:gd name="T0" fmla="*/ 146 w 146"/>
                <a:gd name="T1" fmla="*/ 174 h 174"/>
                <a:gd name="T2" fmla="*/ 146 w 146"/>
                <a:gd name="T3" fmla="*/ 0 h 174"/>
                <a:gd name="T4" fmla="*/ 40 w 146"/>
                <a:gd name="T5" fmla="*/ 0 h 174"/>
                <a:gd name="T6" fmla="*/ 0 w 146"/>
                <a:gd name="T7" fmla="*/ 174 h 174"/>
                <a:gd name="T8" fmla="*/ 146 w 146"/>
                <a:gd name="T9" fmla="*/ 174 h 174"/>
              </a:gdLst>
              <a:ahLst/>
              <a:cxnLst>
                <a:cxn ang="0">
                  <a:pos x="T0" y="T1"/>
                </a:cxn>
                <a:cxn ang="0">
                  <a:pos x="T2" y="T3"/>
                </a:cxn>
                <a:cxn ang="0">
                  <a:pos x="T4" y="T5"/>
                </a:cxn>
                <a:cxn ang="0">
                  <a:pos x="T6" y="T7"/>
                </a:cxn>
                <a:cxn ang="0">
                  <a:pos x="T8" y="T9"/>
                </a:cxn>
              </a:cxnLst>
              <a:rect l="0" t="0" r="r" b="b"/>
              <a:pathLst>
                <a:path w="146" h="174">
                  <a:moveTo>
                    <a:pt x="146" y="174"/>
                  </a:moveTo>
                  <a:cubicBezTo>
                    <a:pt x="146" y="0"/>
                    <a:pt x="146" y="0"/>
                    <a:pt x="146" y="0"/>
                  </a:cubicBezTo>
                  <a:cubicBezTo>
                    <a:pt x="146" y="0"/>
                    <a:pt x="82" y="0"/>
                    <a:pt x="40" y="0"/>
                  </a:cubicBezTo>
                  <a:cubicBezTo>
                    <a:pt x="8" y="38"/>
                    <a:pt x="0" y="119"/>
                    <a:pt x="0" y="174"/>
                  </a:cubicBezTo>
                  <a:lnTo>
                    <a:pt x="146" y="17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8" name="Freeform 85"/>
            <p:cNvSpPr>
              <a:spLocks/>
            </p:cNvSpPr>
            <p:nvPr/>
          </p:nvSpPr>
          <p:spPr bwMode="gray">
            <a:xfrm>
              <a:off x="10452400" y="5086670"/>
              <a:ext cx="203200" cy="238125"/>
            </a:xfrm>
            <a:custGeom>
              <a:avLst/>
              <a:gdLst>
                <a:gd name="T0" fmla="*/ 146 w 146"/>
                <a:gd name="T1" fmla="*/ 174 h 174"/>
                <a:gd name="T2" fmla="*/ 40 w 146"/>
                <a:gd name="T3" fmla="*/ 0 h 174"/>
                <a:gd name="T4" fmla="*/ 0 w 146"/>
                <a:gd name="T5" fmla="*/ 174 h 174"/>
                <a:gd name="T6" fmla="*/ 146 w 146"/>
                <a:gd name="T7" fmla="*/ 174 h 174"/>
              </a:gdLst>
              <a:ahLst/>
              <a:cxnLst>
                <a:cxn ang="0">
                  <a:pos x="T0" y="T1"/>
                </a:cxn>
                <a:cxn ang="0">
                  <a:pos x="T2" y="T3"/>
                </a:cxn>
                <a:cxn ang="0">
                  <a:pos x="T4" y="T5"/>
                </a:cxn>
                <a:cxn ang="0">
                  <a:pos x="T6" y="T7"/>
                </a:cxn>
              </a:cxnLst>
              <a:rect l="0" t="0" r="r" b="b"/>
              <a:pathLst>
                <a:path w="146" h="174">
                  <a:moveTo>
                    <a:pt x="146" y="174"/>
                  </a:moveTo>
                  <a:cubicBezTo>
                    <a:pt x="146" y="174"/>
                    <a:pt x="84" y="73"/>
                    <a:pt x="40" y="0"/>
                  </a:cubicBezTo>
                  <a:cubicBezTo>
                    <a:pt x="8" y="38"/>
                    <a:pt x="0" y="119"/>
                    <a:pt x="0" y="174"/>
                  </a:cubicBezTo>
                  <a:lnTo>
                    <a:pt x="146" y="174"/>
                  </a:ln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9" name="Oval 86"/>
            <p:cNvSpPr>
              <a:spLocks noChangeArrowheads="1"/>
            </p:cNvSpPr>
            <p:nvPr/>
          </p:nvSpPr>
          <p:spPr bwMode="gray">
            <a:xfrm>
              <a:off x="10458750" y="5353370"/>
              <a:ext cx="188913"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0" name="Oval 87"/>
            <p:cNvSpPr>
              <a:spLocks noChangeArrowheads="1"/>
            </p:cNvSpPr>
            <p:nvPr/>
          </p:nvSpPr>
          <p:spPr bwMode="gray">
            <a:xfrm>
              <a:off x="10503200" y="5396233"/>
              <a:ext cx="100013"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1" name="Oval 88"/>
            <p:cNvSpPr>
              <a:spLocks noChangeArrowheads="1"/>
            </p:cNvSpPr>
            <p:nvPr/>
          </p:nvSpPr>
          <p:spPr bwMode="gray">
            <a:xfrm>
              <a:off x="11041362" y="5353370"/>
              <a:ext cx="192088"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2" name="Oval 89"/>
            <p:cNvSpPr>
              <a:spLocks noChangeArrowheads="1"/>
            </p:cNvSpPr>
            <p:nvPr/>
          </p:nvSpPr>
          <p:spPr bwMode="gray">
            <a:xfrm>
              <a:off x="1083975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3" name="Freeform 90"/>
            <p:cNvSpPr>
              <a:spLocks/>
            </p:cNvSpPr>
            <p:nvPr/>
          </p:nvSpPr>
          <p:spPr bwMode="gray">
            <a:xfrm>
              <a:off x="10503200" y="5412108"/>
              <a:ext cx="85725" cy="87312"/>
            </a:xfrm>
            <a:custGeom>
              <a:avLst/>
              <a:gdLst>
                <a:gd name="T0" fmla="*/ 37 w 62"/>
                <a:gd name="T1" fmla="*/ 63 h 63"/>
                <a:gd name="T2" fmla="*/ 62 w 62"/>
                <a:gd name="T3" fmla="*/ 52 h 63"/>
                <a:gd name="T4" fmla="*/ 10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0" y="0"/>
                    <a:pt x="10" y="0"/>
                    <a:pt x="10"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4" name="Freeform 91"/>
            <p:cNvSpPr>
              <a:spLocks/>
            </p:cNvSpPr>
            <p:nvPr/>
          </p:nvSpPr>
          <p:spPr bwMode="gray">
            <a:xfrm>
              <a:off x="10241262" y="5359720"/>
              <a:ext cx="120650" cy="15875"/>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9"/>
                    <a:pt x="0" y="6"/>
                  </a:cubicBezTo>
                  <a:cubicBezTo>
                    <a:pt x="0" y="3"/>
                    <a:pt x="2" y="0"/>
                    <a:pt x="6" y="0"/>
                  </a:cubicBezTo>
                  <a:cubicBezTo>
                    <a:pt x="81" y="0"/>
                    <a:pt x="81" y="0"/>
                    <a:pt x="81" y="0"/>
                  </a:cubicBezTo>
                  <a:cubicBezTo>
                    <a:pt x="84" y="0"/>
                    <a:pt x="87" y="3"/>
                    <a:pt x="87" y="6"/>
                  </a:cubicBezTo>
                  <a:cubicBezTo>
                    <a:pt x="87" y="9"/>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5" name="Freeform 92"/>
            <p:cNvSpPr>
              <a:spLocks/>
            </p:cNvSpPr>
            <p:nvPr/>
          </p:nvSpPr>
          <p:spPr bwMode="gray">
            <a:xfrm>
              <a:off x="10241262" y="5396233"/>
              <a:ext cx="120650" cy="17462"/>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10"/>
                    <a:pt x="0" y="6"/>
                  </a:cubicBezTo>
                  <a:cubicBezTo>
                    <a:pt x="0" y="3"/>
                    <a:pt x="2" y="0"/>
                    <a:pt x="6" y="0"/>
                  </a:cubicBezTo>
                  <a:cubicBezTo>
                    <a:pt x="81" y="0"/>
                    <a:pt x="81" y="0"/>
                    <a:pt x="81" y="0"/>
                  </a:cubicBezTo>
                  <a:cubicBezTo>
                    <a:pt x="84" y="0"/>
                    <a:pt x="87" y="3"/>
                    <a:pt x="87" y="6"/>
                  </a:cubicBezTo>
                  <a:cubicBezTo>
                    <a:pt x="87" y="10"/>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6" name="Freeform 93"/>
            <p:cNvSpPr>
              <a:spLocks/>
            </p:cNvSpPr>
            <p:nvPr/>
          </p:nvSpPr>
          <p:spPr bwMode="gray">
            <a:xfrm>
              <a:off x="10209512" y="5086670"/>
              <a:ext cx="227013" cy="239712"/>
            </a:xfrm>
            <a:custGeom>
              <a:avLst/>
              <a:gdLst>
                <a:gd name="T0" fmla="*/ 31 w 164"/>
                <a:gd name="T1" fmla="*/ 0 h 175"/>
                <a:gd name="T2" fmla="*/ 0 w 164"/>
                <a:gd name="T3" fmla="*/ 175 h 175"/>
                <a:gd name="T4" fmla="*/ 133 w 164"/>
                <a:gd name="T5" fmla="*/ 175 h 175"/>
                <a:gd name="T6" fmla="*/ 164 w 164"/>
                <a:gd name="T7" fmla="*/ 0 h 175"/>
                <a:gd name="T8" fmla="*/ 31 w 164"/>
                <a:gd name="T9" fmla="*/ 0 h 175"/>
              </a:gdLst>
              <a:ahLst/>
              <a:cxnLst>
                <a:cxn ang="0">
                  <a:pos x="T0" y="T1"/>
                </a:cxn>
                <a:cxn ang="0">
                  <a:pos x="T2" y="T3"/>
                </a:cxn>
                <a:cxn ang="0">
                  <a:pos x="T4" y="T5"/>
                </a:cxn>
                <a:cxn ang="0">
                  <a:pos x="T6" y="T7"/>
                </a:cxn>
                <a:cxn ang="0">
                  <a:pos x="T8" y="T9"/>
                </a:cxn>
              </a:cxnLst>
              <a:rect l="0" t="0" r="r" b="b"/>
              <a:pathLst>
                <a:path w="164" h="175">
                  <a:moveTo>
                    <a:pt x="31" y="0"/>
                  </a:moveTo>
                  <a:cubicBezTo>
                    <a:pt x="9" y="49"/>
                    <a:pt x="1" y="119"/>
                    <a:pt x="0" y="175"/>
                  </a:cubicBezTo>
                  <a:cubicBezTo>
                    <a:pt x="133" y="175"/>
                    <a:pt x="133" y="175"/>
                    <a:pt x="133" y="175"/>
                  </a:cubicBezTo>
                  <a:cubicBezTo>
                    <a:pt x="134" y="119"/>
                    <a:pt x="142" y="49"/>
                    <a:pt x="164" y="0"/>
                  </a:cubicBezTo>
                  <a:lnTo>
                    <a:pt x="31"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7" name="Freeform 94"/>
            <p:cNvSpPr>
              <a:spLocks/>
            </p:cNvSpPr>
            <p:nvPr/>
          </p:nvSpPr>
          <p:spPr bwMode="gray">
            <a:xfrm>
              <a:off x="10209512" y="5086670"/>
              <a:ext cx="185738" cy="239712"/>
            </a:xfrm>
            <a:custGeom>
              <a:avLst/>
              <a:gdLst>
                <a:gd name="T0" fmla="*/ 31 w 134"/>
                <a:gd name="T1" fmla="*/ 0 h 175"/>
                <a:gd name="T2" fmla="*/ 0 w 134"/>
                <a:gd name="T3" fmla="*/ 175 h 175"/>
                <a:gd name="T4" fmla="*/ 133 w 134"/>
                <a:gd name="T5" fmla="*/ 175 h 175"/>
                <a:gd name="T6" fmla="*/ 31 w 134"/>
                <a:gd name="T7" fmla="*/ 0 h 175"/>
              </a:gdLst>
              <a:ahLst/>
              <a:cxnLst>
                <a:cxn ang="0">
                  <a:pos x="T0" y="T1"/>
                </a:cxn>
                <a:cxn ang="0">
                  <a:pos x="T2" y="T3"/>
                </a:cxn>
                <a:cxn ang="0">
                  <a:pos x="T4" y="T5"/>
                </a:cxn>
                <a:cxn ang="0">
                  <a:pos x="T6" y="T7"/>
                </a:cxn>
              </a:cxnLst>
              <a:rect l="0" t="0" r="r" b="b"/>
              <a:pathLst>
                <a:path w="134" h="175">
                  <a:moveTo>
                    <a:pt x="31" y="0"/>
                  </a:moveTo>
                  <a:cubicBezTo>
                    <a:pt x="9" y="49"/>
                    <a:pt x="1" y="119"/>
                    <a:pt x="0" y="175"/>
                  </a:cubicBezTo>
                  <a:cubicBezTo>
                    <a:pt x="133" y="175"/>
                    <a:pt x="133" y="175"/>
                    <a:pt x="133" y="175"/>
                  </a:cubicBezTo>
                  <a:cubicBezTo>
                    <a:pt x="134" y="119"/>
                    <a:pt x="31" y="0"/>
                    <a:pt x="31" y="0"/>
                  </a:cubicBez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8" name="Freeform 95"/>
            <p:cNvSpPr>
              <a:spLocks noEditPoints="1"/>
            </p:cNvSpPr>
            <p:nvPr/>
          </p:nvSpPr>
          <p:spPr bwMode="gray">
            <a:xfrm>
              <a:off x="9257012" y="4496120"/>
              <a:ext cx="280988" cy="279400"/>
            </a:xfrm>
            <a:custGeom>
              <a:avLst/>
              <a:gdLst>
                <a:gd name="T0" fmla="*/ 203 w 203"/>
                <a:gd name="T1" fmla="*/ 93 h 203"/>
                <a:gd name="T2" fmla="*/ 187 w 203"/>
                <a:gd name="T3" fmla="*/ 77 h 203"/>
                <a:gd name="T4" fmla="*/ 192 w 203"/>
                <a:gd name="T5" fmla="*/ 54 h 203"/>
                <a:gd name="T6" fmla="*/ 170 w 203"/>
                <a:gd name="T7" fmla="*/ 46 h 203"/>
                <a:gd name="T8" fmla="*/ 167 w 203"/>
                <a:gd name="T9" fmla="*/ 23 h 203"/>
                <a:gd name="T10" fmla="*/ 144 w 203"/>
                <a:gd name="T11" fmla="*/ 25 h 203"/>
                <a:gd name="T12" fmla="*/ 132 w 203"/>
                <a:gd name="T13" fmla="*/ 4 h 203"/>
                <a:gd name="T14" fmla="*/ 111 w 203"/>
                <a:gd name="T15" fmla="*/ 15 h 203"/>
                <a:gd name="T16" fmla="*/ 92 w 203"/>
                <a:gd name="T17" fmla="*/ 0 h 203"/>
                <a:gd name="T18" fmla="*/ 77 w 203"/>
                <a:gd name="T19" fmla="*/ 18 h 203"/>
                <a:gd name="T20" fmla="*/ 54 w 203"/>
                <a:gd name="T21" fmla="*/ 11 h 203"/>
                <a:gd name="T22" fmla="*/ 47 w 203"/>
                <a:gd name="T23" fmla="*/ 33 h 203"/>
                <a:gd name="T24" fmla="*/ 23 w 203"/>
                <a:gd name="T25" fmla="*/ 36 h 203"/>
                <a:gd name="T26" fmla="*/ 24 w 203"/>
                <a:gd name="T27" fmla="*/ 59 h 203"/>
                <a:gd name="T28" fmla="*/ 4 w 203"/>
                <a:gd name="T29" fmla="*/ 71 h 203"/>
                <a:gd name="T30" fmla="*/ 14 w 203"/>
                <a:gd name="T31" fmla="*/ 93 h 203"/>
                <a:gd name="T32" fmla="*/ 0 w 203"/>
                <a:gd name="T33" fmla="*/ 112 h 203"/>
                <a:gd name="T34" fmla="*/ 16 w 203"/>
                <a:gd name="T35" fmla="*/ 127 h 203"/>
                <a:gd name="T36" fmla="*/ 11 w 203"/>
                <a:gd name="T37" fmla="*/ 149 h 203"/>
                <a:gd name="T38" fmla="*/ 32 w 203"/>
                <a:gd name="T39" fmla="*/ 158 h 203"/>
                <a:gd name="T40" fmla="*/ 36 w 203"/>
                <a:gd name="T41" fmla="*/ 180 h 203"/>
                <a:gd name="T42" fmla="*/ 59 w 203"/>
                <a:gd name="T43" fmla="*/ 180 h 203"/>
                <a:gd name="T44" fmla="*/ 71 w 203"/>
                <a:gd name="T45" fmla="*/ 199 h 203"/>
                <a:gd name="T46" fmla="*/ 92 w 203"/>
                <a:gd name="T47" fmla="*/ 191 h 203"/>
                <a:gd name="T48" fmla="*/ 111 w 203"/>
                <a:gd name="T49" fmla="*/ 203 h 203"/>
                <a:gd name="T50" fmla="*/ 127 w 203"/>
                <a:gd name="T51" fmla="*/ 188 h 203"/>
                <a:gd name="T52" fmla="*/ 149 w 203"/>
                <a:gd name="T53" fmla="*/ 192 h 203"/>
                <a:gd name="T54" fmla="*/ 158 w 203"/>
                <a:gd name="T55" fmla="*/ 171 h 203"/>
                <a:gd name="T56" fmla="*/ 180 w 203"/>
                <a:gd name="T57" fmla="*/ 167 h 203"/>
                <a:gd name="T58" fmla="*/ 180 w 203"/>
                <a:gd name="T59" fmla="*/ 144 h 203"/>
                <a:gd name="T60" fmla="*/ 199 w 203"/>
                <a:gd name="T61" fmla="*/ 132 h 203"/>
                <a:gd name="T62" fmla="*/ 190 w 203"/>
                <a:gd name="T63" fmla="*/ 112 h 203"/>
                <a:gd name="T64" fmla="*/ 57 w 203"/>
                <a:gd name="T65" fmla="*/ 58 h 203"/>
                <a:gd name="T66" fmla="*/ 93 w 203"/>
                <a:gd name="T67" fmla="*/ 73 h 203"/>
                <a:gd name="T68" fmla="*/ 39 w 203"/>
                <a:gd name="T69" fmla="*/ 95 h 203"/>
                <a:gd name="T70" fmla="*/ 93 w 203"/>
                <a:gd name="T71" fmla="*/ 166 h 203"/>
                <a:gd name="T72" fmla="*/ 39 w 203"/>
                <a:gd name="T73" fmla="*/ 111 h 203"/>
                <a:gd name="T74" fmla="*/ 93 w 203"/>
                <a:gd name="T75" fmla="*/ 133 h 203"/>
                <a:gd name="T76" fmla="*/ 89 w 203"/>
                <a:gd name="T77" fmla="*/ 102 h 203"/>
                <a:gd name="T78" fmla="*/ 114 w 203"/>
                <a:gd name="T79" fmla="*/ 102 h 203"/>
                <a:gd name="T80" fmla="*/ 89 w 203"/>
                <a:gd name="T81" fmla="*/ 102 h 203"/>
                <a:gd name="T82" fmla="*/ 110 w 203"/>
                <a:gd name="T83" fmla="*/ 166 h 203"/>
                <a:gd name="T84" fmla="*/ 124 w 203"/>
                <a:gd name="T85" fmla="*/ 125 h 203"/>
                <a:gd name="T86" fmla="*/ 165 w 203"/>
                <a:gd name="T87" fmla="*/ 111 h 203"/>
                <a:gd name="T88" fmla="*/ 132 w 203"/>
                <a:gd name="T89" fmla="*/ 95 h 203"/>
                <a:gd name="T90" fmla="*/ 110 w 203"/>
                <a:gd name="T91" fmla="*/ 40 h 203"/>
                <a:gd name="T92" fmla="*/ 165 w 203"/>
                <a:gd name="T93" fmla="*/ 9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3" h="203">
                  <a:moveTo>
                    <a:pt x="203" y="112"/>
                  </a:moveTo>
                  <a:cubicBezTo>
                    <a:pt x="203" y="93"/>
                    <a:pt x="203" y="93"/>
                    <a:pt x="203" y="93"/>
                  </a:cubicBezTo>
                  <a:cubicBezTo>
                    <a:pt x="190" y="93"/>
                    <a:pt x="190" y="93"/>
                    <a:pt x="190" y="93"/>
                  </a:cubicBezTo>
                  <a:cubicBezTo>
                    <a:pt x="189" y="88"/>
                    <a:pt x="188" y="82"/>
                    <a:pt x="187" y="77"/>
                  </a:cubicBezTo>
                  <a:cubicBezTo>
                    <a:pt x="199" y="72"/>
                    <a:pt x="199" y="72"/>
                    <a:pt x="199" y="72"/>
                  </a:cubicBezTo>
                  <a:cubicBezTo>
                    <a:pt x="192" y="54"/>
                    <a:pt x="192" y="54"/>
                    <a:pt x="192" y="54"/>
                  </a:cubicBezTo>
                  <a:cubicBezTo>
                    <a:pt x="179" y="60"/>
                    <a:pt x="179" y="60"/>
                    <a:pt x="179" y="60"/>
                  </a:cubicBezTo>
                  <a:cubicBezTo>
                    <a:pt x="177" y="55"/>
                    <a:pt x="174" y="51"/>
                    <a:pt x="170" y="46"/>
                  </a:cubicBezTo>
                  <a:cubicBezTo>
                    <a:pt x="180" y="36"/>
                    <a:pt x="180" y="36"/>
                    <a:pt x="180" y="36"/>
                  </a:cubicBezTo>
                  <a:cubicBezTo>
                    <a:pt x="167" y="23"/>
                    <a:pt x="167" y="23"/>
                    <a:pt x="167" y="23"/>
                  </a:cubicBezTo>
                  <a:cubicBezTo>
                    <a:pt x="157" y="33"/>
                    <a:pt x="157" y="33"/>
                    <a:pt x="157" y="33"/>
                  </a:cubicBezTo>
                  <a:cubicBezTo>
                    <a:pt x="153" y="30"/>
                    <a:pt x="148" y="27"/>
                    <a:pt x="144" y="25"/>
                  </a:cubicBezTo>
                  <a:cubicBezTo>
                    <a:pt x="149" y="11"/>
                    <a:pt x="149" y="11"/>
                    <a:pt x="149" y="11"/>
                  </a:cubicBezTo>
                  <a:cubicBezTo>
                    <a:pt x="132" y="4"/>
                    <a:pt x="132" y="4"/>
                    <a:pt x="132" y="4"/>
                  </a:cubicBezTo>
                  <a:cubicBezTo>
                    <a:pt x="127" y="18"/>
                    <a:pt x="127" y="18"/>
                    <a:pt x="127" y="18"/>
                  </a:cubicBezTo>
                  <a:cubicBezTo>
                    <a:pt x="122" y="16"/>
                    <a:pt x="116" y="15"/>
                    <a:pt x="111" y="15"/>
                  </a:cubicBezTo>
                  <a:cubicBezTo>
                    <a:pt x="111" y="0"/>
                    <a:pt x="111" y="0"/>
                    <a:pt x="111" y="0"/>
                  </a:cubicBezTo>
                  <a:cubicBezTo>
                    <a:pt x="92" y="0"/>
                    <a:pt x="92" y="0"/>
                    <a:pt x="92" y="0"/>
                  </a:cubicBezTo>
                  <a:cubicBezTo>
                    <a:pt x="92" y="15"/>
                    <a:pt x="92" y="15"/>
                    <a:pt x="92" y="15"/>
                  </a:cubicBezTo>
                  <a:cubicBezTo>
                    <a:pt x="87" y="15"/>
                    <a:pt x="82" y="16"/>
                    <a:pt x="77" y="18"/>
                  </a:cubicBezTo>
                  <a:cubicBezTo>
                    <a:pt x="72" y="4"/>
                    <a:pt x="72" y="4"/>
                    <a:pt x="72" y="4"/>
                  </a:cubicBezTo>
                  <a:cubicBezTo>
                    <a:pt x="54" y="11"/>
                    <a:pt x="54" y="11"/>
                    <a:pt x="54" y="11"/>
                  </a:cubicBezTo>
                  <a:cubicBezTo>
                    <a:pt x="60" y="25"/>
                    <a:pt x="60" y="25"/>
                    <a:pt x="60" y="25"/>
                  </a:cubicBezTo>
                  <a:cubicBezTo>
                    <a:pt x="55" y="27"/>
                    <a:pt x="51" y="30"/>
                    <a:pt x="47" y="33"/>
                  </a:cubicBezTo>
                  <a:cubicBezTo>
                    <a:pt x="36" y="23"/>
                    <a:pt x="36" y="23"/>
                    <a:pt x="36" y="23"/>
                  </a:cubicBezTo>
                  <a:cubicBezTo>
                    <a:pt x="23" y="36"/>
                    <a:pt x="23" y="36"/>
                    <a:pt x="23" y="36"/>
                  </a:cubicBezTo>
                  <a:cubicBezTo>
                    <a:pt x="33" y="46"/>
                    <a:pt x="33" y="46"/>
                    <a:pt x="33" y="46"/>
                  </a:cubicBezTo>
                  <a:cubicBezTo>
                    <a:pt x="30" y="51"/>
                    <a:pt x="27" y="55"/>
                    <a:pt x="24" y="59"/>
                  </a:cubicBezTo>
                  <a:cubicBezTo>
                    <a:pt x="11" y="54"/>
                    <a:pt x="11" y="54"/>
                    <a:pt x="11" y="54"/>
                  </a:cubicBezTo>
                  <a:cubicBezTo>
                    <a:pt x="4" y="71"/>
                    <a:pt x="4" y="71"/>
                    <a:pt x="4" y="71"/>
                  </a:cubicBezTo>
                  <a:cubicBezTo>
                    <a:pt x="17" y="77"/>
                    <a:pt x="17" y="77"/>
                    <a:pt x="17" y="77"/>
                  </a:cubicBezTo>
                  <a:cubicBezTo>
                    <a:pt x="15" y="82"/>
                    <a:pt x="14" y="88"/>
                    <a:pt x="14" y="93"/>
                  </a:cubicBezTo>
                  <a:cubicBezTo>
                    <a:pt x="0" y="93"/>
                    <a:pt x="0" y="93"/>
                    <a:pt x="0" y="93"/>
                  </a:cubicBezTo>
                  <a:cubicBezTo>
                    <a:pt x="0" y="112"/>
                    <a:pt x="0" y="112"/>
                    <a:pt x="0" y="112"/>
                  </a:cubicBezTo>
                  <a:cubicBezTo>
                    <a:pt x="14" y="112"/>
                    <a:pt x="14" y="112"/>
                    <a:pt x="14" y="112"/>
                  </a:cubicBezTo>
                  <a:cubicBezTo>
                    <a:pt x="14" y="117"/>
                    <a:pt x="15" y="122"/>
                    <a:pt x="16" y="127"/>
                  </a:cubicBezTo>
                  <a:cubicBezTo>
                    <a:pt x="4" y="132"/>
                    <a:pt x="4" y="132"/>
                    <a:pt x="4" y="132"/>
                  </a:cubicBezTo>
                  <a:cubicBezTo>
                    <a:pt x="11" y="149"/>
                    <a:pt x="11" y="149"/>
                    <a:pt x="11" y="149"/>
                  </a:cubicBezTo>
                  <a:cubicBezTo>
                    <a:pt x="23" y="144"/>
                    <a:pt x="23" y="144"/>
                    <a:pt x="23" y="144"/>
                  </a:cubicBezTo>
                  <a:cubicBezTo>
                    <a:pt x="26" y="149"/>
                    <a:pt x="29" y="154"/>
                    <a:pt x="32" y="158"/>
                  </a:cubicBezTo>
                  <a:cubicBezTo>
                    <a:pt x="23" y="167"/>
                    <a:pt x="23" y="167"/>
                    <a:pt x="23" y="167"/>
                  </a:cubicBezTo>
                  <a:cubicBezTo>
                    <a:pt x="36" y="180"/>
                    <a:pt x="36" y="180"/>
                    <a:pt x="36" y="180"/>
                  </a:cubicBezTo>
                  <a:cubicBezTo>
                    <a:pt x="45" y="171"/>
                    <a:pt x="45" y="171"/>
                    <a:pt x="45" y="171"/>
                  </a:cubicBezTo>
                  <a:cubicBezTo>
                    <a:pt x="50" y="175"/>
                    <a:pt x="54" y="178"/>
                    <a:pt x="59" y="180"/>
                  </a:cubicBezTo>
                  <a:cubicBezTo>
                    <a:pt x="54" y="192"/>
                    <a:pt x="54" y="192"/>
                    <a:pt x="54" y="192"/>
                  </a:cubicBezTo>
                  <a:cubicBezTo>
                    <a:pt x="71" y="199"/>
                    <a:pt x="71" y="199"/>
                    <a:pt x="71" y="199"/>
                  </a:cubicBezTo>
                  <a:cubicBezTo>
                    <a:pt x="76" y="188"/>
                    <a:pt x="76" y="188"/>
                    <a:pt x="76" y="188"/>
                  </a:cubicBezTo>
                  <a:cubicBezTo>
                    <a:pt x="81" y="189"/>
                    <a:pt x="87" y="190"/>
                    <a:pt x="92" y="191"/>
                  </a:cubicBezTo>
                  <a:cubicBezTo>
                    <a:pt x="92" y="203"/>
                    <a:pt x="92" y="203"/>
                    <a:pt x="92" y="203"/>
                  </a:cubicBezTo>
                  <a:cubicBezTo>
                    <a:pt x="111" y="203"/>
                    <a:pt x="111" y="203"/>
                    <a:pt x="111" y="203"/>
                  </a:cubicBezTo>
                  <a:cubicBezTo>
                    <a:pt x="111" y="191"/>
                    <a:pt x="111" y="191"/>
                    <a:pt x="111" y="191"/>
                  </a:cubicBezTo>
                  <a:cubicBezTo>
                    <a:pt x="117" y="190"/>
                    <a:pt x="122" y="189"/>
                    <a:pt x="127" y="188"/>
                  </a:cubicBezTo>
                  <a:cubicBezTo>
                    <a:pt x="132" y="199"/>
                    <a:pt x="132" y="199"/>
                    <a:pt x="132" y="199"/>
                  </a:cubicBezTo>
                  <a:cubicBezTo>
                    <a:pt x="149" y="192"/>
                    <a:pt x="149" y="192"/>
                    <a:pt x="149" y="192"/>
                  </a:cubicBezTo>
                  <a:cubicBezTo>
                    <a:pt x="144" y="181"/>
                    <a:pt x="144" y="181"/>
                    <a:pt x="144" y="181"/>
                  </a:cubicBezTo>
                  <a:cubicBezTo>
                    <a:pt x="149" y="178"/>
                    <a:pt x="154" y="175"/>
                    <a:pt x="158" y="171"/>
                  </a:cubicBezTo>
                  <a:cubicBezTo>
                    <a:pt x="167" y="180"/>
                    <a:pt x="167" y="180"/>
                    <a:pt x="167" y="180"/>
                  </a:cubicBezTo>
                  <a:cubicBezTo>
                    <a:pt x="180" y="167"/>
                    <a:pt x="180" y="167"/>
                    <a:pt x="180" y="167"/>
                  </a:cubicBezTo>
                  <a:cubicBezTo>
                    <a:pt x="171" y="158"/>
                    <a:pt x="171" y="158"/>
                    <a:pt x="171" y="158"/>
                  </a:cubicBezTo>
                  <a:cubicBezTo>
                    <a:pt x="175" y="154"/>
                    <a:pt x="178" y="149"/>
                    <a:pt x="180" y="144"/>
                  </a:cubicBezTo>
                  <a:cubicBezTo>
                    <a:pt x="192" y="149"/>
                    <a:pt x="192" y="149"/>
                    <a:pt x="192" y="149"/>
                  </a:cubicBezTo>
                  <a:cubicBezTo>
                    <a:pt x="199" y="132"/>
                    <a:pt x="199" y="132"/>
                    <a:pt x="199" y="132"/>
                  </a:cubicBezTo>
                  <a:cubicBezTo>
                    <a:pt x="187" y="127"/>
                    <a:pt x="187" y="127"/>
                    <a:pt x="187" y="127"/>
                  </a:cubicBezTo>
                  <a:cubicBezTo>
                    <a:pt x="188" y="122"/>
                    <a:pt x="189" y="117"/>
                    <a:pt x="190" y="112"/>
                  </a:cubicBezTo>
                  <a:lnTo>
                    <a:pt x="203" y="112"/>
                  </a:lnTo>
                  <a:close/>
                  <a:moveTo>
                    <a:pt x="57" y="58"/>
                  </a:moveTo>
                  <a:cubicBezTo>
                    <a:pt x="67" y="48"/>
                    <a:pt x="80" y="41"/>
                    <a:pt x="93" y="40"/>
                  </a:cubicBezTo>
                  <a:cubicBezTo>
                    <a:pt x="93" y="73"/>
                    <a:pt x="93" y="73"/>
                    <a:pt x="93" y="73"/>
                  </a:cubicBezTo>
                  <a:cubicBezTo>
                    <a:pt x="83" y="76"/>
                    <a:pt x="75" y="84"/>
                    <a:pt x="72" y="95"/>
                  </a:cubicBezTo>
                  <a:cubicBezTo>
                    <a:pt x="39" y="95"/>
                    <a:pt x="39" y="95"/>
                    <a:pt x="39" y="95"/>
                  </a:cubicBezTo>
                  <a:cubicBezTo>
                    <a:pt x="40" y="81"/>
                    <a:pt x="47" y="68"/>
                    <a:pt x="57" y="58"/>
                  </a:cubicBezTo>
                  <a:close/>
                  <a:moveTo>
                    <a:pt x="93" y="166"/>
                  </a:moveTo>
                  <a:cubicBezTo>
                    <a:pt x="80" y="164"/>
                    <a:pt x="67" y="158"/>
                    <a:pt x="57" y="148"/>
                  </a:cubicBezTo>
                  <a:cubicBezTo>
                    <a:pt x="47" y="138"/>
                    <a:pt x="40" y="125"/>
                    <a:pt x="39" y="111"/>
                  </a:cubicBezTo>
                  <a:cubicBezTo>
                    <a:pt x="72" y="111"/>
                    <a:pt x="72" y="111"/>
                    <a:pt x="72" y="111"/>
                  </a:cubicBezTo>
                  <a:cubicBezTo>
                    <a:pt x="75" y="122"/>
                    <a:pt x="83" y="130"/>
                    <a:pt x="93" y="133"/>
                  </a:cubicBezTo>
                  <a:lnTo>
                    <a:pt x="93" y="166"/>
                  </a:lnTo>
                  <a:close/>
                  <a:moveTo>
                    <a:pt x="89" y="102"/>
                  </a:moveTo>
                  <a:cubicBezTo>
                    <a:pt x="89" y="95"/>
                    <a:pt x="95" y="89"/>
                    <a:pt x="102" y="89"/>
                  </a:cubicBezTo>
                  <a:cubicBezTo>
                    <a:pt x="109" y="89"/>
                    <a:pt x="114" y="95"/>
                    <a:pt x="114" y="102"/>
                  </a:cubicBezTo>
                  <a:cubicBezTo>
                    <a:pt x="114" y="109"/>
                    <a:pt x="109" y="114"/>
                    <a:pt x="102" y="114"/>
                  </a:cubicBezTo>
                  <a:cubicBezTo>
                    <a:pt x="95" y="114"/>
                    <a:pt x="89" y="109"/>
                    <a:pt x="89" y="102"/>
                  </a:cubicBezTo>
                  <a:close/>
                  <a:moveTo>
                    <a:pt x="147" y="148"/>
                  </a:moveTo>
                  <a:cubicBezTo>
                    <a:pt x="137" y="158"/>
                    <a:pt x="124" y="164"/>
                    <a:pt x="110" y="166"/>
                  </a:cubicBezTo>
                  <a:cubicBezTo>
                    <a:pt x="110" y="133"/>
                    <a:pt x="110" y="133"/>
                    <a:pt x="110" y="133"/>
                  </a:cubicBezTo>
                  <a:cubicBezTo>
                    <a:pt x="115" y="131"/>
                    <a:pt x="120" y="129"/>
                    <a:pt x="124" y="125"/>
                  </a:cubicBezTo>
                  <a:cubicBezTo>
                    <a:pt x="128" y="121"/>
                    <a:pt x="130" y="116"/>
                    <a:pt x="132" y="111"/>
                  </a:cubicBezTo>
                  <a:cubicBezTo>
                    <a:pt x="165" y="111"/>
                    <a:pt x="165" y="111"/>
                    <a:pt x="165" y="111"/>
                  </a:cubicBezTo>
                  <a:cubicBezTo>
                    <a:pt x="163" y="125"/>
                    <a:pt x="157" y="138"/>
                    <a:pt x="147" y="148"/>
                  </a:cubicBezTo>
                  <a:close/>
                  <a:moveTo>
                    <a:pt x="132" y="95"/>
                  </a:moveTo>
                  <a:cubicBezTo>
                    <a:pt x="129" y="84"/>
                    <a:pt x="121" y="76"/>
                    <a:pt x="110" y="73"/>
                  </a:cubicBezTo>
                  <a:cubicBezTo>
                    <a:pt x="110" y="40"/>
                    <a:pt x="110" y="40"/>
                    <a:pt x="110" y="40"/>
                  </a:cubicBezTo>
                  <a:cubicBezTo>
                    <a:pt x="124" y="41"/>
                    <a:pt x="137" y="48"/>
                    <a:pt x="147" y="58"/>
                  </a:cubicBezTo>
                  <a:cubicBezTo>
                    <a:pt x="157" y="68"/>
                    <a:pt x="163" y="81"/>
                    <a:pt x="165" y="95"/>
                  </a:cubicBezTo>
                  <a:lnTo>
                    <a:pt x="132" y="95"/>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9" name="Freeform 96"/>
            <p:cNvSpPr>
              <a:spLocks noEditPoints="1"/>
            </p:cNvSpPr>
            <p:nvPr/>
          </p:nvSpPr>
          <p:spPr bwMode="gray">
            <a:xfrm>
              <a:off x="9109375" y="4723133"/>
              <a:ext cx="254000" cy="254000"/>
            </a:xfrm>
            <a:custGeom>
              <a:avLst/>
              <a:gdLst>
                <a:gd name="T0" fmla="*/ 184 w 184"/>
                <a:gd name="T1" fmla="*/ 112 h 185"/>
                <a:gd name="T2" fmla="*/ 161 w 184"/>
                <a:gd name="T3" fmla="*/ 89 h 185"/>
                <a:gd name="T4" fmla="*/ 181 w 184"/>
                <a:gd name="T5" fmla="*/ 63 h 185"/>
                <a:gd name="T6" fmla="*/ 150 w 184"/>
                <a:gd name="T7" fmla="*/ 55 h 185"/>
                <a:gd name="T8" fmla="*/ 155 w 184"/>
                <a:gd name="T9" fmla="*/ 22 h 185"/>
                <a:gd name="T10" fmla="*/ 123 w 184"/>
                <a:gd name="T11" fmla="*/ 31 h 185"/>
                <a:gd name="T12" fmla="*/ 111 w 184"/>
                <a:gd name="T13" fmla="*/ 0 h 185"/>
                <a:gd name="T14" fmla="*/ 88 w 184"/>
                <a:gd name="T15" fmla="*/ 23 h 185"/>
                <a:gd name="T16" fmla="*/ 63 w 184"/>
                <a:gd name="T17" fmla="*/ 3 h 185"/>
                <a:gd name="T18" fmla="*/ 54 w 184"/>
                <a:gd name="T19" fmla="*/ 34 h 185"/>
                <a:gd name="T20" fmla="*/ 22 w 184"/>
                <a:gd name="T21" fmla="*/ 29 h 185"/>
                <a:gd name="T22" fmla="*/ 30 w 184"/>
                <a:gd name="T23" fmla="*/ 61 h 185"/>
                <a:gd name="T24" fmla="*/ 0 w 184"/>
                <a:gd name="T25" fmla="*/ 73 h 185"/>
                <a:gd name="T26" fmla="*/ 23 w 184"/>
                <a:gd name="T27" fmla="*/ 96 h 185"/>
                <a:gd name="T28" fmla="*/ 2 w 184"/>
                <a:gd name="T29" fmla="*/ 121 h 185"/>
                <a:gd name="T30" fmla="*/ 34 w 184"/>
                <a:gd name="T31" fmla="*/ 130 h 185"/>
                <a:gd name="T32" fmla="*/ 29 w 184"/>
                <a:gd name="T33" fmla="*/ 162 h 185"/>
                <a:gd name="T34" fmla="*/ 60 w 184"/>
                <a:gd name="T35" fmla="*/ 154 h 185"/>
                <a:gd name="T36" fmla="*/ 72 w 184"/>
                <a:gd name="T37" fmla="*/ 185 h 185"/>
                <a:gd name="T38" fmla="*/ 95 w 184"/>
                <a:gd name="T39" fmla="*/ 161 h 185"/>
                <a:gd name="T40" fmla="*/ 121 w 184"/>
                <a:gd name="T41" fmla="*/ 182 h 185"/>
                <a:gd name="T42" fmla="*/ 129 w 184"/>
                <a:gd name="T43" fmla="*/ 150 h 185"/>
                <a:gd name="T44" fmla="*/ 162 w 184"/>
                <a:gd name="T45" fmla="*/ 156 h 185"/>
                <a:gd name="T46" fmla="*/ 153 w 184"/>
                <a:gd name="T47" fmla="*/ 124 h 185"/>
                <a:gd name="T48" fmla="*/ 184 w 184"/>
                <a:gd name="T49" fmla="*/ 112 h 185"/>
                <a:gd name="T50" fmla="*/ 92 w 184"/>
                <a:gd name="T51" fmla="*/ 115 h 185"/>
                <a:gd name="T52" fmla="*/ 69 w 184"/>
                <a:gd name="T53" fmla="*/ 92 h 185"/>
                <a:gd name="T54" fmla="*/ 92 w 184"/>
                <a:gd name="T55" fmla="*/ 70 h 185"/>
                <a:gd name="T56" fmla="*/ 114 w 184"/>
                <a:gd name="T57" fmla="*/ 92 h 185"/>
                <a:gd name="T58" fmla="*/ 92 w 184"/>
                <a:gd name="T59" fmla="*/ 1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4" h="185">
                  <a:moveTo>
                    <a:pt x="184" y="112"/>
                  </a:moveTo>
                  <a:cubicBezTo>
                    <a:pt x="161" y="89"/>
                    <a:pt x="161" y="89"/>
                    <a:pt x="161" y="89"/>
                  </a:cubicBezTo>
                  <a:cubicBezTo>
                    <a:pt x="181" y="63"/>
                    <a:pt x="181" y="63"/>
                    <a:pt x="181" y="63"/>
                  </a:cubicBezTo>
                  <a:cubicBezTo>
                    <a:pt x="150" y="55"/>
                    <a:pt x="150" y="55"/>
                    <a:pt x="150" y="55"/>
                  </a:cubicBezTo>
                  <a:cubicBezTo>
                    <a:pt x="155" y="22"/>
                    <a:pt x="155" y="22"/>
                    <a:pt x="155" y="22"/>
                  </a:cubicBezTo>
                  <a:cubicBezTo>
                    <a:pt x="123" y="31"/>
                    <a:pt x="123" y="31"/>
                    <a:pt x="123" y="31"/>
                  </a:cubicBezTo>
                  <a:cubicBezTo>
                    <a:pt x="111" y="0"/>
                    <a:pt x="111" y="0"/>
                    <a:pt x="111" y="0"/>
                  </a:cubicBezTo>
                  <a:cubicBezTo>
                    <a:pt x="88" y="23"/>
                    <a:pt x="88" y="23"/>
                    <a:pt x="88" y="23"/>
                  </a:cubicBezTo>
                  <a:cubicBezTo>
                    <a:pt x="63" y="3"/>
                    <a:pt x="63" y="3"/>
                    <a:pt x="63" y="3"/>
                  </a:cubicBezTo>
                  <a:cubicBezTo>
                    <a:pt x="54" y="34"/>
                    <a:pt x="54" y="34"/>
                    <a:pt x="54" y="34"/>
                  </a:cubicBezTo>
                  <a:cubicBezTo>
                    <a:pt x="22" y="29"/>
                    <a:pt x="22" y="29"/>
                    <a:pt x="22" y="29"/>
                  </a:cubicBezTo>
                  <a:cubicBezTo>
                    <a:pt x="30" y="61"/>
                    <a:pt x="30" y="61"/>
                    <a:pt x="30" y="61"/>
                  </a:cubicBezTo>
                  <a:cubicBezTo>
                    <a:pt x="0" y="73"/>
                    <a:pt x="0" y="73"/>
                    <a:pt x="0" y="73"/>
                  </a:cubicBezTo>
                  <a:cubicBezTo>
                    <a:pt x="23" y="96"/>
                    <a:pt x="23" y="96"/>
                    <a:pt x="23" y="96"/>
                  </a:cubicBezTo>
                  <a:cubicBezTo>
                    <a:pt x="2" y="121"/>
                    <a:pt x="2" y="121"/>
                    <a:pt x="2" y="121"/>
                  </a:cubicBezTo>
                  <a:cubicBezTo>
                    <a:pt x="34" y="130"/>
                    <a:pt x="34" y="130"/>
                    <a:pt x="34" y="130"/>
                  </a:cubicBezTo>
                  <a:cubicBezTo>
                    <a:pt x="29" y="162"/>
                    <a:pt x="29" y="162"/>
                    <a:pt x="29" y="162"/>
                  </a:cubicBezTo>
                  <a:cubicBezTo>
                    <a:pt x="60" y="154"/>
                    <a:pt x="60" y="154"/>
                    <a:pt x="60" y="154"/>
                  </a:cubicBezTo>
                  <a:cubicBezTo>
                    <a:pt x="72" y="185"/>
                    <a:pt x="72" y="185"/>
                    <a:pt x="72" y="185"/>
                  </a:cubicBezTo>
                  <a:cubicBezTo>
                    <a:pt x="95" y="161"/>
                    <a:pt x="95" y="161"/>
                    <a:pt x="95" y="161"/>
                  </a:cubicBezTo>
                  <a:cubicBezTo>
                    <a:pt x="121" y="182"/>
                    <a:pt x="121" y="182"/>
                    <a:pt x="121" y="182"/>
                  </a:cubicBezTo>
                  <a:cubicBezTo>
                    <a:pt x="129" y="150"/>
                    <a:pt x="129" y="150"/>
                    <a:pt x="129" y="150"/>
                  </a:cubicBezTo>
                  <a:cubicBezTo>
                    <a:pt x="162" y="156"/>
                    <a:pt x="162" y="156"/>
                    <a:pt x="162" y="156"/>
                  </a:cubicBezTo>
                  <a:cubicBezTo>
                    <a:pt x="153" y="124"/>
                    <a:pt x="153" y="124"/>
                    <a:pt x="153" y="124"/>
                  </a:cubicBezTo>
                  <a:lnTo>
                    <a:pt x="184" y="112"/>
                  </a:lnTo>
                  <a:close/>
                  <a:moveTo>
                    <a:pt x="92" y="115"/>
                  </a:moveTo>
                  <a:cubicBezTo>
                    <a:pt x="79" y="115"/>
                    <a:pt x="69" y="105"/>
                    <a:pt x="69" y="92"/>
                  </a:cubicBezTo>
                  <a:cubicBezTo>
                    <a:pt x="69" y="80"/>
                    <a:pt x="79" y="70"/>
                    <a:pt x="92" y="70"/>
                  </a:cubicBezTo>
                  <a:cubicBezTo>
                    <a:pt x="104" y="70"/>
                    <a:pt x="114" y="80"/>
                    <a:pt x="114" y="92"/>
                  </a:cubicBezTo>
                  <a:cubicBezTo>
                    <a:pt x="114" y="105"/>
                    <a:pt x="104" y="115"/>
                    <a:pt x="92"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0" name="Freeform 97"/>
            <p:cNvSpPr>
              <a:spLocks noEditPoints="1"/>
            </p:cNvSpPr>
            <p:nvPr/>
          </p:nvSpPr>
          <p:spPr bwMode="gray">
            <a:xfrm>
              <a:off x="9464975" y="4650108"/>
              <a:ext cx="358775" cy="355600"/>
            </a:xfrm>
            <a:custGeom>
              <a:avLst/>
              <a:gdLst>
                <a:gd name="T0" fmla="*/ 247 w 259"/>
                <a:gd name="T1" fmla="*/ 139 h 259"/>
                <a:gd name="T2" fmla="*/ 228 w 259"/>
                <a:gd name="T3" fmla="*/ 133 h 259"/>
                <a:gd name="T4" fmla="*/ 224 w 259"/>
                <a:gd name="T5" fmla="*/ 103 h 259"/>
                <a:gd name="T6" fmla="*/ 241 w 259"/>
                <a:gd name="T7" fmla="*/ 94 h 259"/>
                <a:gd name="T8" fmla="*/ 247 w 259"/>
                <a:gd name="T9" fmla="*/ 73 h 259"/>
                <a:gd name="T10" fmla="*/ 239 w 259"/>
                <a:gd name="T11" fmla="*/ 59 h 259"/>
                <a:gd name="T12" fmla="*/ 219 w 259"/>
                <a:gd name="T13" fmla="*/ 53 h 259"/>
                <a:gd name="T14" fmla="*/ 202 w 259"/>
                <a:gd name="T15" fmla="*/ 63 h 259"/>
                <a:gd name="T16" fmla="*/ 178 w 259"/>
                <a:gd name="T17" fmla="*/ 44 h 259"/>
                <a:gd name="T18" fmla="*/ 183 w 259"/>
                <a:gd name="T19" fmla="*/ 25 h 259"/>
                <a:gd name="T20" fmla="*/ 173 w 259"/>
                <a:gd name="T21" fmla="*/ 7 h 259"/>
                <a:gd name="T22" fmla="*/ 157 w 259"/>
                <a:gd name="T23" fmla="*/ 2 h 259"/>
                <a:gd name="T24" fmla="*/ 138 w 259"/>
                <a:gd name="T25" fmla="*/ 12 h 259"/>
                <a:gd name="T26" fmla="*/ 133 w 259"/>
                <a:gd name="T27" fmla="*/ 31 h 259"/>
                <a:gd name="T28" fmla="*/ 103 w 259"/>
                <a:gd name="T29" fmla="*/ 35 h 259"/>
                <a:gd name="T30" fmla="*/ 93 w 259"/>
                <a:gd name="T31" fmla="*/ 18 h 259"/>
                <a:gd name="T32" fmla="*/ 73 w 259"/>
                <a:gd name="T33" fmla="*/ 12 h 259"/>
                <a:gd name="T34" fmla="*/ 59 w 259"/>
                <a:gd name="T35" fmla="*/ 20 h 259"/>
                <a:gd name="T36" fmla="*/ 53 w 259"/>
                <a:gd name="T37" fmla="*/ 40 h 259"/>
                <a:gd name="T38" fmla="*/ 63 w 259"/>
                <a:gd name="T39" fmla="*/ 58 h 259"/>
                <a:gd name="T40" fmla="*/ 44 w 259"/>
                <a:gd name="T41" fmla="*/ 81 h 259"/>
                <a:gd name="T42" fmla="*/ 25 w 259"/>
                <a:gd name="T43" fmla="*/ 76 h 259"/>
                <a:gd name="T44" fmla="*/ 7 w 259"/>
                <a:gd name="T45" fmla="*/ 86 h 259"/>
                <a:gd name="T46" fmla="*/ 2 w 259"/>
                <a:gd name="T47" fmla="*/ 103 h 259"/>
                <a:gd name="T48" fmla="*/ 12 w 259"/>
                <a:gd name="T49" fmla="*/ 121 h 259"/>
                <a:gd name="T50" fmla="*/ 31 w 259"/>
                <a:gd name="T51" fmla="*/ 126 h 259"/>
                <a:gd name="T52" fmla="*/ 35 w 259"/>
                <a:gd name="T53" fmla="*/ 156 h 259"/>
                <a:gd name="T54" fmla="*/ 18 w 259"/>
                <a:gd name="T55" fmla="*/ 166 h 259"/>
                <a:gd name="T56" fmla="*/ 12 w 259"/>
                <a:gd name="T57" fmla="*/ 186 h 259"/>
                <a:gd name="T58" fmla="*/ 20 w 259"/>
                <a:gd name="T59" fmla="*/ 201 h 259"/>
                <a:gd name="T60" fmla="*/ 40 w 259"/>
                <a:gd name="T61" fmla="*/ 206 h 259"/>
                <a:gd name="T62" fmla="*/ 58 w 259"/>
                <a:gd name="T63" fmla="*/ 197 h 259"/>
                <a:gd name="T64" fmla="*/ 81 w 259"/>
                <a:gd name="T65" fmla="*/ 215 h 259"/>
                <a:gd name="T66" fmla="*/ 76 w 259"/>
                <a:gd name="T67" fmla="*/ 234 h 259"/>
                <a:gd name="T68" fmla="*/ 86 w 259"/>
                <a:gd name="T69" fmla="*/ 253 h 259"/>
                <a:gd name="T70" fmla="*/ 102 w 259"/>
                <a:gd name="T71" fmla="*/ 257 h 259"/>
                <a:gd name="T72" fmla="*/ 121 w 259"/>
                <a:gd name="T73" fmla="*/ 247 h 259"/>
                <a:gd name="T74" fmla="*/ 126 w 259"/>
                <a:gd name="T75" fmla="*/ 228 h 259"/>
                <a:gd name="T76" fmla="*/ 156 w 259"/>
                <a:gd name="T77" fmla="*/ 224 h 259"/>
                <a:gd name="T78" fmla="*/ 166 w 259"/>
                <a:gd name="T79" fmla="*/ 242 h 259"/>
                <a:gd name="T80" fmla="*/ 186 w 259"/>
                <a:gd name="T81" fmla="*/ 247 h 259"/>
                <a:gd name="T82" fmla="*/ 200 w 259"/>
                <a:gd name="T83" fmla="*/ 239 h 259"/>
                <a:gd name="T84" fmla="*/ 206 w 259"/>
                <a:gd name="T85" fmla="*/ 219 h 259"/>
                <a:gd name="T86" fmla="*/ 197 w 259"/>
                <a:gd name="T87" fmla="*/ 202 h 259"/>
                <a:gd name="T88" fmla="*/ 215 w 259"/>
                <a:gd name="T89" fmla="*/ 178 h 259"/>
                <a:gd name="T90" fmla="*/ 234 w 259"/>
                <a:gd name="T91" fmla="*/ 183 h 259"/>
                <a:gd name="T92" fmla="*/ 252 w 259"/>
                <a:gd name="T93" fmla="*/ 173 h 259"/>
                <a:gd name="T94" fmla="*/ 257 w 259"/>
                <a:gd name="T95" fmla="*/ 157 h 259"/>
                <a:gd name="T96" fmla="*/ 247 w 259"/>
                <a:gd name="T97" fmla="*/ 139 h 259"/>
                <a:gd name="T98" fmla="*/ 116 w 259"/>
                <a:gd name="T99" fmla="*/ 178 h 259"/>
                <a:gd name="T100" fmla="*/ 82 w 259"/>
                <a:gd name="T101" fmla="*/ 116 h 259"/>
                <a:gd name="T102" fmla="*/ 143 w 259"/>
                <a:gd name="T103" fmla="*/ 82 h 259"/>
                <a:gd name="T104" fmla="*/ 177 w 259"/>
                <a:gd name="T105" fmla="*/ 143 h 259"/>
                <a:gd name="T106" fmla="*/ 116 w 259"/>
                <a:gd name="T10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259">
                  <a:moveTo>
                    <a:pt x="247" y="139"/>
                  </a:moveTo>
                  <a:cubicBezTo>
                    <a:pt x="228" y="133"/>
                    <a:pt x="228" y="133"/>
                    <a:pt x="228" y="133"/>
                  </a:cubicBezTo>
                  <a:cubicBezTo>
                    <a:pt x="228" y="123"/>
                    <a:pt x="227" y="113"/>
                    <a:pt x="224" y="103"/>
                  </a:cubicBezTo>
                  <a:cubicBezTo>
                    <a:pt x="241" y="94"/>
                    <a:pt x="241" y="94"/>
                    <a:pt x="241" y="94"/>
                  </a:cubicBezTo>
                  <a:cubicBezTo>
                    <a:pt x="249" y="90"/>
                    <a:pt x="251" y="81"/>
                    <a:pt x="247" y="73"/>
                  </a:cubicBezTo>
                  <a:cubicBezTo>
                    <a:pt x="239" y="59"/>
                    <a:pt x="239" y="59"/>
                    <a:pt x="239" y="59"/>
                  </a:cubicBezTo>
                  <a:cubicBezTo>
                    <a:pt x="235" y="52"/>
                    <a:pt x="226" y="49"/>
                    <a:pt x="219" y="53"/>
                  </a:cubicBezTo>
                  <a:cubicBezTo>
                    <a:pt x="202" y="63"/>
                    <a:pt x="202" y="63"/>
                    <a:pt x="202" y="63"/>
                  </a:cubicBezTo>
                  <a:cubicBezTo>
                    <a:pt x="195" y="55"/>
                    <a:pt x="187" y="49"/>
                    <a:pt x="178" y="44"/>
                  </a:cubicBezTo>
                  <a:cubicBezTo>
                    <a:pt x="183" y="25"/>
                    <a:pt x="183" y="25"/>
                    <a:pt x="183" y="25"/>
                  </a:cubicBezTo>
                  <a:cubicBezTo>
                    <a:pt x="185" y="17"/>
                    <a:pt x="181" y="9"/>
                    <a:pt x="173" y="7"/>
                  </a:cubicBezTo>
                  <a:cubicBezTo>
                    <a:pt x="157" y="2"/>
                    <a:pt x="157" y="2"/>
                    <a:pt x="157" y="2"/>
                  </a:cubicBezTo>
                  <a:cubicBezTo>
                    <a:pt x="149" y="0"/>
                    <a:pt x="141" y="5"/>
                    <a:pt x="138" y="12"/>
                  </a:cubicBezTo>
                  <a:cubicBezTo>
                    <a:pt x="133" y="31"/>
                    <a:pt x="133" y="31"/>
                    <a:pt x="133" y="31"/>
                  </a:cubicBezTo>
                  <a:cubicBezTo>
                    <a:pt x="123" y="31"/>
                    <a:pt x="113" y="32"/>
                    <a:pt x="103" y="35"/>
                  </a:cubicBezTo>
                  <a:cubicBezTo>
                    <a:pt x="93" y="18"/>
                    <a:pt x="93" y="18"/>
                    <a:pt x="93" y="18"/>
                  </a:cubicBezTo>
                  <a:cubicBezTo>
                    <a:pt x="90" y="11"/>
                    <a:pt x="80" y="8"/>
                    <a:pt x="73" y="12"/>
                  </a:cubicBezTo>
                  <a:cubicBezTo>
                    <a:pt x="59" y="20"/>
                    <a:pt x="59" y="20"/>
                    <a:pt x="59" y="20"/>
                  </a:cubicBezTo>
                  <a:cubicBezTo>
                    <a:pt x="51" y="24"/>
                    <a:pt x="49" y="33"/>
                    <a:pt x="53" y="40"/>
                  </a:cubicBezTo>
                  <a:cubicBezTo>
                    <a:pt x="63" y="58"/>
                    <a:pt x="63" y="58"/>
                    <a:pt x="63" y="58"/>
                  </a:cubicBezTo>
                  <a:cubicBezTo>
                    <a:pt x="55" y="64"/>
                    <a:pt x="49" y="72"/>
                    <a:pt x="44" y="81"/>
                  </a:cubicBezTo>
                  <a:cubicBezTo>
                    <a:pt x="25" y="76"/>
                    <a:pt x="25" y="76"/>
                    <a:pt x="25" y="76"/>
                  </a:cubicBezTo>
                  <a:cubicBezTo>
                    <a:pt x="17" y="74"/>
                    <a:pt x="9" y="78"/>
                    <a:pt x="7" y="86"/>
                  </a:cubicBezTo>
                  <a:cubicBezTo>
                    <a:pt x="2" y="103"/>
                    <a:pt x="2" y="103"/>
                    <a:pt x="2" y="103"/>
                  </a:cubicBezTo>
                  <a:cubicBezTo>
                    <a:pt x="0" y="110"/>
                    <a:pt x="4" y="119"/>
                    <a:pt x="12" y="121"/>
                  </a:cubicBezTo>
                  <a:cubicBezTo>
                    <a:pt x="31" y="126"/>
                    <a:pt x="31" y="126"/>
                    <a:pt x="31" y="126"/>
                  </a:cubicBezTo>
                  <a:cubicBezTo>
                    <a:pt x="31" y="136"/>
                    <a:pt x="32" y="146"/>
                    <a:pt x="35" y="156"/>
                  </a:cubicBezTo>
                  <a:cubicBezTo>
                    <a:pt x="18" y="166"/>
                    <a:pt x="18" y="166"/>
                    <a:pt x="18" y="166"/>
                  </a:cubicBezTo>
                  <a:cubicBezTo>
                    <a:pt x="11" y="170"/>
                    <a:pt x="8" y="179"/>
                    <a:pt x="12" y="186"/>
                  </a:cubicBezTo>
                  <a:cubicBezTo>
                    <a:pt x="20" y="201"/>
                    <a:pt x="20" y="201"/>
                    <a:pt x="20" y="201"/>
                  </a:cubicBezTo>
                  <a:cubicBezTo>
                    <a:pt x="24" y="208"/>
                    <a:pt x="33" y="210"/>
                    <a:pt x="40" y="206"/>
                  </a:cubicBezTo>
                  <a:cubicBezTo>
                    <a:pt x="58" y="197"/>
                    <a:pt x="58" y="197"/>
                    <a:pt x="58" y="197"/>
                  </a:cubicBezTo>
                  <a:cubicBezTo>
                    <a:pt x="64" y="204"/>
                    <a:pt x="72" y="210"/>
                    <a:pt x="81" y="215"/>
                  </a:cubicBezTo>
                  <a:cubicBezTo>
                    <a:pt x="76" y="234"/>
                    <a:pt x="76" y="234"/>
                    <a:pt x="76" y="234"/>
                  </a:cubicBezTo>
                  <a:cubicBezTo>
                    <a:pt x="74" y="242"/>
                    <a:pt x="78" y="250"/>
                    <a:pt x="86" y="253"/>
                  </a:cubicBezTo>
                  <a:cubicBezTo>
                    <a:pt x="102" y="257"/>
                    <a:pt x="102" y="257"/>
                    <a:pt x="102" y="257"/>
                  </a:cubicBezTo>
                  <a:cubicBezTo>
                    <a:pt x="110" y="259"/>
                    <a:pt x="118" y="255"/>
                    <a:pt x="121" y="247"/>
                  </a:cubicBezTo>
                  <a:cubicBezTo>
                    <a:pt x="126" y="228"/>
                    <a:pt x="126" y="228"/>
                    <a:pt x="126" y="228"/>
                  </a:cubicBezTo>
                  <a:cubicBezTo>
                    <a:pt x="136" y="228"/>
                    <a:pt x="146" y="227"/>
                    <a:pt x="156" y="224"/>
                  </a:cubicBezTo>
                  <a:cubicBezTo>
                    <a:pt x="166" y="242"/>
                    <a:pt x="166" y="242"/>
                    <a:pt x="166" y="242"/>
                  </a:cubicBezTo>
                  <a:cubicBezTo>
                    <a:pt x="170" y="249"/>
                    <a:pt x="179" y="251"/>
                    <a:pt x="186" y="247"/>
                  </a:cubicBezTo>
                  <a:cubicBezTo>
                    <a:pt x="200" y="239"/>
                    <a:pt x="200" y="239"/>
                    <a:pt x="200" y="239"/>
                  </a:cubicBezTo>
                  <a:cubicBezTo>
                    <a:pt x="208" y="235"/>
                    <a:pt x="210" y="226"/>
                    <a:pt x="206" y="219"/>
                  </a:cubicBezTo>
                  <a:cubicBezTo>
                    <a:pt x="197" y="202"/>
                    <a:pt x="197" y="202"/>
                    <a:pt x="197" y="202"/>
                  </a:cubicBezTo>
                  <a:cubicBezTo>
                    <a:pt x="204" y="195"/>
                    <a:pt x="210" y="187"/>
                    <a:pt x="215" y="178"/>
                  </a:cubicBezTo>
                  <a:cubicBezTo>
                    <a:pt x="234" y="183"/>
                    <a:pt x="234" y="183"/>
                    <a:pt x="234" y="183"/>
                  </a:cubicBezTo>
                  <a:cubicBezTo>
                    <a:pt x="242" y="185"/>
                    <a:pt x="250" y="181"/>
                    <a:pt x="252" y="173"/>
                  </a:cubicBezTo>
                  <a:cubicBezTo>
                    <a:pt x="257" y="157"/>
                    <a:pt x="257" y="157"/>
                    <a:pt x="257" y="157"/>
                  </a:cubicBezTo>
                  <a:cubicBezTo>
                    <a:pt x="259" y="149"/>
                    <a:pt x="255" y="141"/>
                    <a:pt x="247" y="139"/>
                  </a:cubicBezTo>
                  <a:close/>
                  <a:moveTo>
                    <a:pt x="116" y="178"/>
                  </a:moveTo>
                  <a:cubicBezTo>
                    <a:pt x="90" y="170"/>
                    <a:pt x="74" y="143"/>
                    <a:pt x="82" y="116"/>
                  </a:cubicBezTo>
                  <a:cubicBezTo>
                    <a:pt x="89" y="90"/>
                    <a:pt x="117" y="74"/>
                    <a:pt x="143" y="82"/>
                  </a:cubicBezTo>
                  <a:cubicBezTo>
                    <a:pt x="169" y="89"/>
                    <a:pt x="185" y="117"/>
                    <a:pt x="177" y="143"/>
                  </a:cubicBezTo>
                  <a:cubicBezTo>
                    <a:pt x="170" y="170"/>
                    <a:pt x="142" y="185"/>
                    <a:pt x="116" y="17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1" name="Freeform 98"/>
            <p:cNvSpPr>
              <a:spLocks noEditPoints="1"/>
            </p:cNvSpPr>
            <p:nvPr/>
          </p:nvSpPr>
          <p:spPr bwMode="gray">
            <a:xfrm>
              <a:off x="9818987" y="4658045"/>
              <a:ext cx="227013" cy="228600"/>
            </a:xfrm>
            <a:custGeom>
              <a:avLst/>
              <a:gdLst>
                <a:gd name="T0" fmla="*/ 165 w 165"/>
                <a:gd name="T1" fmla="*/ 75 h 166"/>
                <a:gd name="T2" fmla="*/ 165 w 165"/>
                <a:gd name="T3" fmla="*/ 75 h 166"/>
                <a:gd name="T4" fmla="*/ 151 w 165"/>
                <a:gd name="T5" fmla="*/ 63 h 166"/>
                <a:gd name="T6" fmla="*/ 156 w 165"/>
                <a:gd name="T7" fmla="*/ 44 h 166"/>
                <a:gd name="T8" fmla="*/ 138 w 165"/>
                <a:gd name="T9" fmla="*/ 38 h 166"/>
                <a:gd name="T10" fmla="*/ 136 w 165"/>
                <a:gd name="T11" fmla="*/ 19 h 166"/>
                <a:gd name="T12" fmla="*/ 117 w 165"/>
                <a:gd name="T13" fmla="*/ 20 h 166"/>
                <a:gd name="T14" fmla="*/ 107 w 165"/>
                <a:gd name="T15" fmla="*/ 3 h 166"/>
                <a:gd name="T16" fmla="*/ 90 w 165"/>
                <a:gd name="T17" fmla="*/ 12 h 166"/>
                <a:gd name="T18" fmla="*/ 90 w 165"/>
                <a:gd name="T19" fmla="*/ 0 h 166"/>
                <a:gd name="T20" fmla="*/ 75 w 165"/>
                <a:gd name="T21" fmla="*/ 0 h 166"/>
                <a:gd name="T22" fmla="*/ 62 w 165"/>
                <a:gd name="T23" fmla="*/ 14 h 166"/>
                <a:gd name="T24" fmla="*/ 44 w 165"/>
                <a:gd name="T25" fmla="*/ 9 h 166"/>
                <a:gd name="T26" fmla="*/ 36 w 165"/>
                <a:gd name="T27" fmla="*/ 27 h 166"/>
                <a:gd name="T28" fmla="*/ 18 w 165"/>
                <a:gd name="T29" fmla="*/ 30 h 166"/>
                <a:gd name="T30" fmla="*/ 19 w 165"/>
                <a:gd name="T31" fmla="*/ 48 h 166"/>
                <a:gd name="T32" fmla="*/ 3 w 165"/>
                <a:gd name="T33" fmla="*/ 58 h 166"/>
                <a:gd name="T34" fmla="*/ 10 w 165"/>
                <a:gd name="T35" fmla="*/ 75 h 166"/>
                <a:gd name="T36" fmla="*/ 0 w 165"/>
                <a:gd name="T37" fmla="*/ 75 h 166"/>
                <a:gd name="T38" fmla="*/ 0 w 165"/>
                <a:gd name="T39" fmla="*/ 80 h 166"/>
                <a:gd name="T40" fmla="*/ 0 w 165"/>
                <a:gd name="T41" fmla="*/ 90 h 166"/>
                <a:gd name="T42" fmla="*/ 10 w 165"/>
                <a:gd name="T43" fmla="*/ 90 h 166"/>
                <a:gd name="T44" fmla="*/ 3 w 165"/>
                <a:gd name="T45" fmla="*/ 107 h 166"/>
                <a:gd name="T46" fmla="*/ 18 w 165"/>
                <a:gd name="T47" fmla="*/ 118 h 166"/>
                <a:gd name="T48" fmla="*/ 18 w 165"/>
                <a:gd name="T49" fmla="*/ 136 h 166"/>
                <a:gd name="T50" fmla="*/ 36 w 165"/>
                <a:gd name="T51" fmla="*/ 140 h 166"/>
                <a:gd name="T52" fmla="*/ 44 w 165"/>
                <a:gd name="T53" fmla="*/ 156 h 166"/>
                <a:gd name="T54" fmla="*/ 62 w 165"/>
                <a:gd name="T55" fmla="*/ 153 h 166"/>
                <a:gd name="T56" fmla="*/ 75 w 165"/>
                <a:gd name="T57" fmla="*/ 166 h 166"/>
                <a:gd name="T58" fmla="*/ 90 w 165"/>
                <a:gd name="T59" fmla="*/ 166 h 166"/>
                <a:gd name="T60" fmla="*/ 90 w 165"/>
                <a:gd name="T61" fmla="*/ 155 h 166"/>
                <a:gd name="T62" fmla="*/ 107 w 165"/>
                <a:gd name="T63" fmla="*/ 162 h 166"/>
                <a:gd name="T64" fmla="*/ 117 w 165"/>
                <a:gd name="T65" fmla="*/ 146 h 166"/>
                <a:gd name="T66" fmla="*/ 135 w 165"/>
                <a:gd name="T67" fmla="*/ 147 h 166"/>
                <a:gd name="T68" fmla="*/ 138 w 165"/>
                <a:gd name="T69" fmla="*/ 129 h 166"/>
                <a:gd name="T70" fmla="*/ 156 w 165"/>
                <a:gd name="T71" fmla="*/ 122 h 166"/>
                <a:gd name="T72" fmla="*/ 151 w 165"/>
                <a:gd name="T73" fmla="*/ 103 h 166"/>
                <a:gd name="T74" fmla="*/ 165 w 165"/>
                <a:gd name="T75" fmla="*/ 90 h 166"/>
                <a:gd name="T76" fmla="*/ 133 w 165"/>
                <a:gd name="T77" fmla="*/ 75 h 166"/>
                <a:gd name="T78" fmla="*/ 104 w 165"/>
                <a:gd name="T79" fmla="*/ 71 h 166"/>
                <a:gd name="T80" fmla="*/ 113 w 165"/>
                <a:gd name="T81" fmla="*/ 42 h 166"/>
                <a:gd name="T82" fmla="*/ 90 w 165"/>
                <a:gd name="T83" fmla="*/ 59 h 166"/>
                <a:gd name="T84" fmla="*/ 113 w 165"/>
                <a:gd name="T85" fmla="*/ 42 h 166"/>
                <a:gd name="T86" fmla="*/ 75 w 165"/>
                <a:gd name="T87" fmla="*/ 90 h 166"/>
                <a:gd name="T88" fmla="*/ 90 w 165"/>
                <a:gd name="T89" fmla="*/ 76 h 166"/>
                <a:gd name="T90" fmla="*/ 75 w 165"/>
                <a:gd name="T91" fmla="*/ 32 h 166"/>
                <a:gd name="T92" fmla="*/ 69 w 165"/>
                <a:gd name="T93" fmla="*/ 61 h 166"/>
                <a:gd name="T94" fmla="*/ 75 w 165"/>
                <a:gd name="T95" fmla="*/ 32 h 166"/>
                <a:gd name="T96" fmla="*/ 60 w 165"/>
                <a:gd name="T97" fmla="*/ 71 h 166"/>
                <a:gd name="T98" fmla="*/ 31 w 165"/>
                <a:gd name="T99" fmla="*/ 75 h 166"/>
                <a:gd name="T100" fmla="*/ 41 w 165"/>
                <a:gd name="T101" fmla="*/ 115 h 166"/>
                <a:gd name="T102" fmla="*/ 57 w 165"/>
                <a:gd name="T103" fmla="*/ 90 h 166"/>
                <a:gd name="T104" fmla="*/ 41 w 165"/>
                <a:gd name="T105" fmla="*/ 115 h 166"/>
                <a:gd name="T106" fmla="*/ 69 w 165"/>
                <a:gd name="T107" fmla="*/ 106 h 166"/>
                <a:gd name="T108" fmla="*/ 75 w 165"/>
                <a:gd name="T109" fmla="*/ 135 h 166"/>
                <a:gd name="T110" fmla="*/ 90 w 165"/>
                <a:gd name="T111" fmla="*/ 135 h 166"/>
                <a:gd name="T112" fmla="*/ 94 w 165"/>
                <a:gd name="T113" fmla="*/ 106 h 166"/>
                <a:gd name="T114" fmla="*/ 90 w 165"/>
                <a:gd name="T115" fmla="*/ 135 h 166"/>
                <a:gd name="T116" fmla="*/ 104 w 165"/>
                <a:gd name="T117" fmla="*/ 96 h 166"/>
                <a:gd name="T118" fmla="*/ 133 w 165"/>
                <a:gd name="T119" fmla="*/ 9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166">
                  <a:moveTo>
                    <a:pt x="165" y="90"/>
                  </a:moveTo>
                  <a:cubicBezTo>
                    <a:pt x="165" y="75"/>
                    <a:pt x="165" y="75"/>
                    <a:pt x="165" y="75"/>
                  </a:cubicBezTo>
                  <a:cubicBezTo>
                    <a:pt x="165" y="75"/>
                    <a:pt x="165" y="75"/>
                    <a:pt x="165" y="75"/>
                  </a:cubicBezTo>
                  <a:cubicBezTo>
                    <a:pt x="165" y="75"/>
                    <a:pt x="165" y="75"/>
                    <a:pt x="165" y="75"/>
                  </a:cubicBezTo>
                  <a:cubicBezTo>
                    <a:pt x="154" y="75"/>
                    <a:pt x="154" y="75"/>
                    <a:pt x="154" y="75"/>
                  </a:cubicBezTo>
                  <a:cubicBezTo>
                    <a:pt x="153" y="71"/>
                    <a:pt x="152" y="67"/>
                    <a:pt x="151" y="63"/>
                  </a:cubicBezTo>
                  <a:cubicBezTo>
                    <a:pt x="162" y="58"/>
                    <a:pt x="162" y="58"/>
                    <a:pt x="162" y="58"/>
                  </a:cubicBezTo>
                  <a:cubicBezTo>
                    <a:pt x="156" y="44"/>
                    <a:pt x="156" y="44"/>
                    <a:pt x="156" y="44"/>
                  </a:cubicBezTo>
                  <a:cubicBezTo>
                    <a:pt x="145" y="49"/>
                    <a:pt x="145" y="49"/>
                    <a:pt x="145" y="49"/>
                  </a:cubicBezTo>
                  <a:cubicBezTo>
                    <a:pt x="143" y="45"/>
                    <a:pt x="141" y="41"/>
                    <a:pt x="138" y="38"/>
                  </a:cubicBezTo>
                  <a:cubicBezTo>
                    <a:pt x="146" y="30"/>
                    <a:pt x="146" y="30"/>
                    <a:pt x="146" y="30"/>
                  </a:cubicBezTo>
                  <a:cubicBezTo>
                    <a:pt x="136" y="19"/>
                    <a:pt x="136" y="19"/>
                    <a:pt x="136" y="19"/>
                  </a:cubicBezTo>
                  <a:cubicBezTo>
                    <a:pt x="127" y="27"/>
                    <a:pt x="127" y="27"/>
                    <a:pt x="127" y="27"/>
                  </a:cubicBezTo>
                  <a:cubicBezTo>
                    <a:pt x="124" y="25"/>
                    <a:pt x="120" y="22"/>
                    <a:pt x="117" y="20"/>
                  </a:cubicBezTo>
                  <a:cubicBezTo>
                    <a:pt x="121" y="9"/>
                    <a:pt x="121" y="9"/>
                    <a:pt x="121" y="9"/>
                  </a:cubicBezTo>
                  <a:cubicBezTo>
                    <a:pt x="107" y="3"/>
                    <a:pt x="107" y="3"/>
                    <a:pt x="107" y="3"/>
                  </a:cubicBezTo>
                  <a:cubicBezTo>
                    <a:pt x="103" y="14"/>
                    <a:pt x="103" y="14"/>
                    <a:pt x="103" y="14"/>
                  </a:cubicBezTo>
                  <a:cubicBezTo>
                    <a:pt x="99" y="13"/>
                    <a:pt x="94" y="12"/>
                    <a:pt x="90" y="12"/>
                  </a:cubicBezTo>
                  <a:cubicBezTo>
                    <a:pt x="90" y="0"/>
                    <a:pt x="90" y="0"/>
                    <a:pt x="90" y="0"/>
                  </a:cubicBezTo>
                  <a:cubicBezTo>
                    <a:pt x="90" y="0"/>
                    <a:pt x="90" y="0"/>
                    <a:pt x="90" y="0"/>
                  </a:cubicBezTo>
                  <a:cubicBezTo>
                    <a:pt x="75" y="0"/>
                    <a:pt x="75" y="0"/>
                    <a:pt x="75" y="0"/>
                  </a:cubicBezTo>
                  <a:cubicBezTo>
                    <a:pt x="75" y="0"/>
                    <a:pt x="75" y="0"/>
                    <a:pt x="75" y="0"/>
                  </a:cubicBezTo>
                  <a:cubicBezTo>
                    <a:pt x="75" y="12"/>
                    <a:pt x="75" y="12"/>
                    <a:pt x="75" y="12"/>
                  </a:cubicBezTo>
                  <a:cubicBezTo>
                    <a:pt x="71" y="12"/>
                    <a:pt x="66" y="13"/>
                    <a:pt x="62" y="14"/>
                  </a:cubicBezTo>
                  <a:cubicBezTo>
                    <a:pt x="58" y="3"/>
                    <a:pt x="58" y="3"/>
                    <a:pt x="58" y="3"/>
                  </a:cubicBezTo>
                  <a:cubicBezTo>
                    <a:pt x="44" y="9"/>
                    <a:pt x="44" y="9"/>
                    <a:pt x="44" y="9"/>
                  </a:cubicBezTo>
                  <a:cubicBezTo>
                    <a:pt x="48" y="20"/>
                    <a:pt x="48" y="20"/>
                    <a:pt x="48" y="20"/>
                  </a:cubicBezTo>
                  <a:cubicBezTo>
                    <a:pt x="44" y="22"/>
                    <a:pt x="40" y="24"/>
                    <a:pt x="36" y="27"/>
                  </a:cubicBezTo>
                  <a:cubicBezTo>
                    <a:pt x="29" y="19"/>
                    <a:pt x="29" y="19"/>
                    <a:pt x="29" y="19"/>
                  </a:cubicBezTo>
                  <a:cubicBezTo>
                    <a:pt x="18" y="30"/>
                    <a:pt x="18" y="30"/>
                    <a:pt x="18" y="30"/>
                  </a:cubicBezTo>
                  <a:cubicBezTo>
                    <a:pt x="26" y="38"/>
                    <a:pt x="26" y="38"/>
                    <a:pt x="26" y="38"/>
                  </a:cubicBezTo>
                  <a:cubicBezTo>
                    <a:pt x="23" y="41"/>
                    <a:pt x="21" y="45"/>
                    <a:pt x="19" y="48"/>
                  </a:cubicBezTo>
                  <a:cubicBezTo>
                    <a:pt x="9" y="44"/>
                    <a:pt x="9" y="44"/>
                    <a:pt x="9" y="44"/>
                  </a:cubicBezTo>
                  <a:cubicBezTo>
                    <a:pt x="3" y="58"/>
                    <a:pt x="3" y="58"/>
                    <a:pt x="3" y="58"/>
                  </a:cubicBezTo>
                  <a:cubicBezTo>
                    <a:pt x="13" y="62"/>
                    <a:pt x="13" y="62"/>
                    <a:pt x="13" y="62"/>
                  </a:cubicBezTo>
                  <a:cubicBezTo>
                    <a:pt x="11" y="66"/>
                    <a:pt x="11" y="71"/>
                    <a:pt x="10" y="75"/>
                  </a:cubicBezTo>
                  <a:cubicBezTo>
                    <a:pt x="0" y="75"/>
                    <a:pt x="0" y="75"/>
                    <a:pt x="0" y="75"/>
                  </a:cubicBezTo>
                  <a:cubicBezTo>
                    <a:pt x="0" y="75"/>
                    <a:pt x="0" y="75"/>
                    <a:pt x="0" y="75"/>
                  </a:cubicBezTo>
                  <a:cubicBezTo>
                    <a:pt x="0" y="75"/>
                    <a:pt x="0" y="75"/>
                    <a:pt x="0" y="75"/>
                  </a:cubicBezTo>
                  <a:cubicBezTo>
                    <a:pt x="0" y="80"/>
                    <a:pt x="0" y="80"/>
                    <a:pt x="0" y="80"/>
                  </a:cubicBezTo>
                  <a:cubicBezTo>
                    <a:pt x="0" y="90"/>
                    <a:pt x="0" y="90"/>
                    <a:pt x="0" y="90"/>
                  </a:cubicBezTo>
                  <a:cubicBezTo>
                    <a:pt x="0" y="90"/>
                    <a:pt x="0" y="90"/>
                    <a:pt x="0" y="90"/>
                  </a:cubicBezTo>
                  <a:cubicBezTo>
                    <a:pt x="0" y="90"/>
                    <a:pt x="0" y="90"/>
                    <a:pt x="0" y="90"/>
                  </a:cubicBezTo>
                  <a:cubicBezTo>
                    <a:pt x="10" y="90"/>
                    <a:pt x="10" y="90"/>
                    <a:pt x="10" y="90"/>
                  </a:cubicBezTo>
                  <a:cubicBezTo>
                    <a:pt x="10" y="95"/>
                    <a:pt x="11" y="99"/>
                    <a:pt x="12" y="103"/>
                  </a:cubicBezTo>
                  <a:cubicBezTo>
                    <a:pt x="3" y="107"/>
                    <a:pt x="3" y="107"/>
                    <a:pt x="3" y="107"/>
                  </a:cubicBezTo>
                  <a:cubicBezTo>
                    <a:pt x="9" y="121"/>
                    <a:pt x="9" y="121"/>
                    <a:pt x="9" y="121"/>
                  </a:cubicBezTo>
                  <a:cubicBezTo>
                    <a:pt x="18" y="118"/>
                    <a:pt x="18" y="118"/>
                    <a:pt x="18" y="118"/>
                  </a:cubicBezTo>
                  <a:cubicBezTo>
                    <a:pt x="20" y="122"/>
                    <a:pt x="23" y="125"/>
                    <a:pt x="26" y="129"/>
                  </a:cubicBezTo>
                  <a:cubicBezTo>
                    <a:pt x="18" y="136"/>
                    <a:pt x="18" y="136"/>
                    <a:pt x="18" y="136"/>
                  </a:cubicBezTo>
                  <a:cubicBezTo>
                    <a:pt x="29" y="147"/>
                    <a:pt x="29" y="147"/>
                    <a:pt x="29" y="147"/>
                  </a:cubicBezTo>
                  <a:cubicBezTo>
                    <a:pt x="36" y="140"/>
                    <a:pt x="36" y="140"/>
                    <a:pt x="36" y="140"/>
                  </a:cubicBezTo>
                  <a:cubicBezTo>
                    <a:pt x="40" y="142"/>
                    <a:pt x="44" y="145"/>
                    <a:pt x="48" y="147"/>
                  </a:cubicBezTo>
                  <a:cubicBezTo>
                    <a:pt x="44" y="156"/>
                    <a:pt x="44" y="156"/>
                    <a:pt x="44" y="156"/>
                  </a:cubicBezTo>
                  <a:cubicBezTo>
                    <a:pt x="58" y="162"/>
                    <a:pt x="58" y="162"/>
                    <a:pt x="58" y="162"/>
                  </a:cubicBezTo>
                  <a:cubicBezTo>
                    <a:pt x="62" y="153"/>
                    <a:pt x="62" y="153"/>
                    <a:pt x="62" y="153"/>
                  </a:cubicBezTo>
                  <a:cubicBezTo>
                    <a:pt x="66" y="154"/>
                    <a:pt x="70" y="155"/>
                    <a:pt x="75" y="155"/>
                  </a:cubicBezTo>
                  <a:cubicBezTo>
                    <a:pt x="75" y="166"/>
                    <a:pt x="75" y="166"/>
                    <a:pt x="75" y="166"/>
                  </a:cubicBezTo>
                  <a:cubicBezTo>
                    <a:pt x="90" y="166"/>
                    <a:pt x="90" y="166"/>
                    <a:pt x="90" y="166"/>
                  </a:cubicBezTo>
                  <a:cubicBezTo>
                    <a:pt x="90" y="166"/>
                    <a:pt x="90" y="166"/>
                    <a:pt x="90" y="166"/>
                  </a:cubicBezTo>
                  <a:cubicBezTo>
                    <a:pt x="90" y="166"/>
                    <a:pt x="90" y="166"/>
                    <a:pt x="90" y="166"/>
                  </a:cubicBezTo>
                  <a:cubicBezTo>
                    <a:pt x="90" y="155"/>
                    <a:pt x="90" y="155"/>
                    <a:pt x="90" y="155"/>
                  </a:cubicBezTo>
                  <a:cubicBezTo>
                    <a:pt x="94" y="155"/>
                    <a:pt x="99" y="154"/>
                    <a:pt x="103" y="152"/>
                  </a:cubicBezTo>
                  <a:cubicBezTo>
                    <a:pt x="107" y="162"/>
                    <a:pt x="107" y="162"/>
                    <a:pt x="107" y="162"/>
                  </a:cubicBezTo>
                  <a:cubicBezTo>
                    <a:pt x="121" y="156"/>
                    <a:pt x="121" y="156"/>
                    <a:pt x="121" y="156"/>
                  </a:cubicBezTo>
                  <a:cubicBezTo>
                    <a:pt x="117" y="146"/>
                    <a:pt x="117" y="146"/>
                    <a:pt x="117" y="146"/>
                  </a:cubicBezTo>
                  <a:cubicBezTo>
                    <a:pt x="121" y="144"/>
                    <a:pt x="124" y="142"/>
                    <a:pt x="127" y="140"/>
                  </a:cubicBezTo>
                  <a:cubicBezTo>
                    <a:pt x="135" y="147"/>
                    <a:pt x="135" y="147"/>
                    <a:pt x="135" y="147"/>
                  </a:cubicBezTo>
                  <a:cubicBezTo>
                    <a:pt x="146" y="137"/>
                    <a:pt x="146" y="137"/>
                    <a:pt x="146" y="137"/>
                  </a:cubicBezTo>
                  <a:cubicBezTo>
                    <a:pt x="138" y="129"/>
                    <a:pt x="138" y="129"/>
                    <a:pt x="138" y="129"/>
                  </a:cubicBezTo>
                  <a:cubicBezTo>
                    <a:pt x="141" y="125"/>
                    <a:pt x="143" y="121"/>
                    <a:pt x="146" y="117"/>
                  </a:cubicBezTo>
                  <a:cubicBezTo>
                    <a:pt x="156" y="122"/>
                    <a:pt x="156" y="122"/>
                    <a:pt x="156" y="122"/>
                  </a:cubicBezTo>
                  <a:cubicBezTo>
                    <a:pt x="162" y="108"/>
                    <a:pt x="162" y="108"/>
                    <a:pt x="162" y="108"/>
                  </a:cubicBezTo>
                  <a:cubicBezTo>
                    <a:pt x="151" y="103"/>
                    <a:pt x="151" y="103"/>
                    <a:pt x="151" y="103"/>
                  </a:cubicBezTo>
                  <a:cubicBezTo>
                    <a:pt x="152" y="99"/>
                    <a:pt x="153" y="95"/>
                    <a:pt x="154" y="90"/>
                  </a:cubicBezTo>
                  <a:lnTo>
                    <a:pt x="165" y="90"/>
                  </a:lnTo>
                  <a:close/>
                  <a:moveTo>
                    <a:pt x="123" y="52"/>
                  </a:moveTo>
                  <a:cubicBezTo>
                    <a:pt x="128" y="59"/>
                    <a:pt x="132" y="67"/>
                    <a:pt x="133" y="75"/>
                  </a:cubicBezTo>
                  <a:cubicBezTo>
                    <a:pt x="106" y="75"/>
                    <a:pt x="106" y="75"/>
                    <a:pt x="106" y="75"/>
                  </a:cubicBezTo>
                  <a:cubicBezTo>
                    <a:pt x="105" y="74"/>
                    <a:pt x="105" y="72"/>
                    <a:pt x="104" y="71"/>
                  </a:cubicBezTo>
                  <a:lnTo>
                    <a:pt x="123" y="52"/>
                  </a:lnTo>
                  <a:close/>
                  <a:moveTo>
                    <a:pt x="113" y="42"/>
                  </a:moveTo>
                  <a:cubicBezTo>
                    <a:pt x="94" y="61"/>
                    <a:pt x="94" y="61"/>
                    <a:pt x="94" y="61"/>
                  </a:cubicBezTo>
                  <a:cubicBezTo>
                    <a:pt x="93" y="61"/>
                    <a:pt x="92" y="60"/>
                    <a:pt x="90" y="59"/>
                  </a:cubicBezTo>
                  <a:cubicBezTo>
                    <a:pt x="90" y="32"/>
                    <a:pt x="90" y="32"/>
                    <a:pt x="90" y="32"/>
                  </a:cubicBezTo>
                  <a:cubicBezTo>
                    <a:pt x="99" y="34"/>
                    <a:pt x="107" y="37"/>
                    <a:pt x="113" y="42"/>
                  </a:cubicBezTo>
                  <a:close/>
                  <a:moveTo>
                    <a:pt x="90" y="90"/>
                  </a:moveTo>
                  <a:cubicBezTo>
                    <a:pt x="86" y="94"/>
                    <a:pt x="79" y="94"/>
                    <a:pt x="75" y="90"/>
                  </a:cubicBezTo>
                  <a:cubicBezTo>
                    <a:pt x="71" y="86"/>
                    <a:pt x="71" y="80"/>
                    <a:pt x="75" y="76"/>
                  </a:cubicBezTo>
                  <a:cubicBezTo>
                    <a:pt x="79" y="72"/>
                    <a:pt x="86" y="72"/>
                    <a:pt x="90" y="76"/>
                  </a:cubicBezTo>
                  <a:cubicBezTo>
                    <a:pt x="94" y="80"/>
                    <a:pt x="94" y="86"/>
                    <a:pt x="90" y="90"/>
                  </a:cubicBezTo>
                  <a:close/>
                  <a:moveTo>
                    <a:pt x="75" y="32"/>
                  </a:moveTo>
                  <a:cubicBezTo>
                    <a:pt x="75" y="59"/>
                    <a:pt x="75" y="59"/>
                    <a:pt x="75" y="59"/>
                  </a:cubicBezTo>
                  <a:cubicBezTo>
                    <a:pt x="73" y="60"/>
                    <a:pt x="71" y="60"/>
                    <a:pt x="69" y="61"/>
                  </a:cubicBezTo>
                  <a:cubicBezTo>
                    <a:pt x="50" y="42"/>
                    <a:pt x="50" y="42"/>
                    <a:pt x="50" y="42"/>
                  </a:cubicBezTo>
                  <a:cubicBezTo>
                    <a:pt x="57" y="37"/>
                    <a:pt x="66" y="33"/>
                    <a:pt x="75" y="32"/>
                  </a:cubicBezTo>
                  <a:close/>
                  <a:moveTo>
                    <a:pt x="41" y="52"/>
                  </a:moveTo>
                  <a:cubicBezTo>
                    <a:pt x="60" y="71"/>
                    <a:pt x="60" y="71"/>
                    <a:pt x="60" y="71"/>
                  </a:cubicBezTo>
                  <a:cubicBezTo>
                    <a:pt x="59" y="72"/>
                    <a:pt x="58" y="74"/>
                    <a:pt x="58" y="75"/>
                  </a:cubicBezTo>
                  <a:cubicBezTo>
                    <a:pt x="31" y="75"/>
                    <a:pt x="31" y="75"/>
                    <a:pt x="31" y="75"/>
                  </a:cubicBezTo>
                  <a:cubicBezTo>
                    <a:pt x="32" y="67"/>
                    <a:pt x="35" y="59"/>
                    <a:pt x="41" y="52"/>
                  </a:cubicBezTo>
                  <a:close/>
                  <a:moveTo>
                    <a:pt x="41" y="115"/>
                  </a:moveTo>
                  <a:cubicBezTo>
                    <a:pt x="35" y="108"/>
                    <a:pt x="32" y="99"/>
                    <a:pt x="30" y="90"/>
                  </a:cubicBezTo>
                  <a:cubicBezTo>
                    <a:pt x="57" y="90"/>
                    <a:pt x="57" y="90"/>
                    <a:pt x="57" y="90"/>
                  </a:cubicBezTo>
                  <a:cubicBezTo>
                    <a:pt x="58" y="92"/>
                    <a:pt x="59" y="94"/>
                    <a:pt x="60" y="96"/>
                  </a:cubicBezTo>
                  <a:lnTo>
                    <a:pt x="41" y="115"/>
                  </a:lnTo>
                  <a:close/>
                  <a:moveTo>
                    <a:pt x="50" y="125"/>
                  </a:moveTo>
                  <a:cubicBezTo>
                    <a:pt x="69" y="106"/>
                    <a:pt x="69" y="106"/>
                    <a:pt x="69" y="106"/>
                  </a:cubicBezTo>
                  <a:cubicBezTo>
                    <a:pt x="71" y="107"/>
                    <a:pt x="73" y="107"/>
                    <a:pt x="75" y="108"/>
                  </a:cubicBezTo>
                  <a:cubicBezTo>
                    <a:pt x="75" y="135"/>
                    <a:pt x="75" y="135"/>
                    <a:pt x="75" y="135"/>
                  </a:cubicBezTo>
                  <a:cubicBezTo>
                    <a:pt x="66" y="134"/>
                    <a:pt x="57" y="130"/>
                    <a:pt x="50" y="125"/>
                  </a:cubicBezTo>
                  <a:close/>
                  <a:moveTo>
                    <a:pt x="90" y="135"/>
                  </a:moveTo>
                  <a:cubicBezTo>
                    <a:pt x="90" y="107"/>
                    <a:pt x="90" y="107"/>
                    <a:pt x="90" y="107"/>
                  </a:cubicBezTo>
                  <a:cubicBezTo>
                    <a:pt x="92" y="107"/>
                    <a:pt x="93" y="106"/>
                    <a:pt x="94" y="106"/>
                  </a:cubicBezTo>
                  <a:cubicBezTo>
                    <a:pt x="113" y="125"/>
                    <a:pt x="113" y="125"/>
                    <a:pt x="113" y="125"/>
                  </a:cubicBezTo>
                  <a:cubicBezTo>
                    <a:pt x="107" y="130"/>
                    <a:pt x="99" y="133"/>
                    <a:pt x="90" y="135"/>
                  </a:cubicBezTo>
                  <a:close/>
                  <a:moveTo>
                    <a:pt x="123" y="115"/>
                  </a:moveTo>
                  <a:cubicBezTo>
                    <a:pt x="104" y="96"/>
                    <a:pt x="104" y="96"/>
                    <a:pt x="104" y="96"/>
                  </a:cubicBezTo>
                  <a:cubicBezTo>
                    <a:pt x="105" y="94"/>
                    <a:pt x="106" y="92"/>
                    <a:pt x="106" y="90"/>
                  </a:cubicBezTo>
                  <a:cubicBezTo>
                    <a:pt x="133" y="90"/>
                    <a:pt x="133" y="90"/>
                    <a:pt x="133" y="90"/>
                  </a:cubicBezTo>
                  <a:cubicBezTo>
                    <a:pt x="132" y="99"/>
                    <a:pt x="129" y="108"/>
                    <a:pt x="123"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2" name="Freeform 99"/>
            <p:cNvSpPr>
              <a:spLocks/>
            </p:cNvSpPr>
            <p:nvPr/>
          </p:nvSpPr>
          <p:spPr bwMode="gray">
            <a:xfrm>
              <a:off x="9061750" y="4907283"/>
              <a:ext cx="1035050" cy="211137"/>
            </a:xfrm>
            <a:custGeom>
              <a:avLst/>
              <a:gdLst>
                <a:gd name="T0" fmla="*/ 3 w 748"/>
                <a:gd name="T1" fmla="*/ 0 h 153"/>
                <a:gd name="T2" fmla="*/ 0 w 748"/>
                <a:gd name="T3" fmla="*/ 26 h 153"/>
                <a:gd name="T4" fmla="*/ 127 w 748"/>
                <a:gd name="T5" fmla="*/ 153 h 153"/>
                <a:gd name="T6" fmla="*/ 621 w 748"/>
                <a:gd name="T7" fmla="*/ 153 h 153"/>
                <a:gd name="T8" fmla="*/ 748 w 748"/>
                <a:gd name="T9" fmla="*/ 26 h 153"/>
                <a:gd name="T10" fmla="*/ 745 w 748"/>
                <a:gd name="T11" fmla="*/ 0 h 153"/>
                <a:gd name="T12" fmla="*/ 3 w 748"/>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748" h="153">
                  <a:moveTo>
                    <a:pt x="3" y="0"/>
                  </a:moveTo>
                  <a:cubicBezTo>
                    <a:pt x="1" y="9"/>
                    <a:pt x="0" y="17"/>
                    <a:pt x="0" y="26"/>
                  </a:cubicBezTo>
                  <a:cubicBezTo>
                    <a:pt x="0" y="96"/>
                    <a:pt x="57" y="153"/>
                    <a:pt x="127" y="153"/>
                  </a:cubicBezTo>
                  <a:cubicBezTo>
                    <a:pt x="621" y="153"/>
                    <a:pt x="621" y="153"/>
                    <a:pt x="621" y="153"/>
                  </a:cubicBezTo>
                  <a:cubicBezTo>
                    <a:pt x="691" y="153"/>
                    <a:pt x="748" y="96"/>
                    <a:pt x="748" y="26"/>
                  </a:cubicBezTo>
                  <a:cubicBezTo>
                    <a:pt x="748" y="17"/>
                    <a:pt x="747" y="9"/>
                    <a:pt x="745" y="0"/>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3" name="Freeform 100"/>
            <p:cNvSpPr>
              <a:spLocks/>
            </p:cNvSpPr>
            <p:nvPr/>
          </p:nvSpPr>
          <p:spPr bwMode="gray">
            <a:xfrm>
              <a:off x="9101437" y="4907283"/>
              <a:ext cx="995363" cy="211137"/>
            </a:xfrm>
            <a:custGeom>
              <a:avLst/>
              <a:gdLst>
                <a:gd name="T0" fmla="*/ 716 w 719"/>
                <a:gd name="T1" fmla="*/ 0 h 153"/>
                <a:gd name="T2" fmla="*/ 700 w 719"/>
                <a:gd name="T3" fmla="*/ 0 h 153"/>
                <a:gd name="T4" fmla="*/ 701 w 719"/>
                <a:gd name="T5" fmla="*/ 8 h 153"/>
                <a:gd name="T6" fmla="*/ 573 w 719"/>
                <a:gd name="T7" fmla="*/ 135 h 153"/>
                <a:gd name="T8" fmla="*/ 80 w 719"/>
                <a:gd name="T9" fmla="*/ 135 h 153"/>
                <a:gd name="T10" fmla="*/ 0 w 719"/>
                <a:gd name="T11" fmla="*/ 106 h 153"/>
                <a:gd name="T12" fmla="*/ 98 w 719"/>
                <a:gd name="T13" fmla="*/ 153 h 153"/>
                <a:gd name="T14" fmla="*/ 592 w 719"/>
                <a:gd name="T15" fmla="*/ 153 h 153"/>
                <a:gd name="T16" fmla="*/ 719 w 719"/>
                <a:gd name="T17" fmla="*/ 26 h 153"/>
                <a:gd name="T18" fmla="*/ 716 w 719"/>
                <a:gd name="T1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9" h="153">
                  <a:moveTo>
                    <a:pt x="716" y="0"/>
                  </a:moveTo>
                  <a:cubicBezTo>
                    <a:pt x="700" y="0"/>
                    <a:pt x="700" y="0"/>
                    <a:pt x="700" y="0"/>
                  </a:cubicBezTo>
                  <a:cubicBezTo>
                    <a:pt x="701" y="3"/>
                    <a:pt x="701" y="5"/>
                    <a:pt x="701" y="8"/>
                  </a:cubicBezTo>
                  <a:cubicBezTo>
                    <a:pt x="701" y="78"/>
                    <a:pt x="644" y="135"/>
                    <a:pt x="573" y="135"/>
                  </a:cubicBezTo>
                  <a:cubicBezTo>
                    <a:pt x="80" y="135"/>
                    <a:pt x="80" y="135"/>
                    <a:pt x="80" y="135"/>
                  </a:cubicBezTo>
                  <a:cubicBezTo>
                    <a:pt x="50" y="135"/>
                    <a:pt x="22" y="124"/>
                    <a:pt x="0" y="106"/>
                  </a:cubicBezTo>
                  <a:cubicBezTo>
                    <a:pt x="23" y="135"/>
                    <a:pt x="59" y="153"/>
                    <a:pt x="98" y="153"/>
                  </a:cubicBezTo>
                  <a:cubicBezTo>
                    <a:pt x="592" y="153"/>
                    <a:pt x="592" y="153"/>
                    <a:pt x="592" y="153"/>
                  </a:cubicBezTo>
                  <a:cubicBezTo>
                    <a:pt x="662" y="153"/>
                    <a:pt x="719" y="96"/>
                    <a:pt x="719" y="26"/>
                  </a:cubicBezTo>
                  <a:cubicBezTo>
                    <a:pt x="719" y="17"/>
                    <a:pt x="718" y="9"/>
                    <a:pt x="716" y="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4" name="Freeform 101"/>
            <p:cNvSpPr>
              <a:spLocks/>
            </p:cNvSpPr>
            <p:nvPr/>
          </p:nvSpPr>
          <p:spPr bwMode="gray">
            <a:xfrm>
              <a:off x="9064925" y="4192908"/>
              <a:ext cx="1028700" cy="377825"/>
            </a:xfrm>
            <a:custGeom>
              <a:avLst/>
              <a:gdLst>
                <a:gd name="T0" fmla="*/ 744 w 744"/>
                <a:gd name="T1" fmla="*/ 274 h 274"/>
                <a:gd name="T2" fmla="*/ 621 w 744"/>
                <a:gd name="T3" fmla="*/ 173 h 274"/>
                <a:gd name="T4" fmla="*/ 581 w 744"/>
                <a:gd name="T5" fmla="*/ 179 h 274"/>
                <a:gd name="T6" fmla="*/ 457 w 744"/>
                <a:gd name="T7" fmla="*/ 68 h 274"/>
                <a:gd name="T8" fmla="*/ 372 w 744"/>
                <a:gd name="T9" fmla="*/ 101 h 274"/>
                <a:gd name="T10" fmla="*/ 249 w 744"/>
                <a:gd name="T11" fmla="*/ 0 h 274"/>
                <a:gd name="T12" fmla="*/ 123 w 744"/>
                <a:gd name="T13" fmla="*/ 125 h 274"/>
                <a:gd name="T14" fmla="*/ 133 w 744"/>
                <a:gd name="T15" fmla="*/ 173 h 274"/>
                <a:gd name="T16" fmla="*/ 123 w 744"/>
                <a:gd name="T17" fmla="*/ 173 h 274"/>
                <a:gd name="T18" fmla="*/ 0 w 744"/>
                <a:gd name="T19" fmla="*/ 274 h 274"/>
                <a:gd name="T20" fmla="*/ 744 w 744"/>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274">
                  <a:moveTo>
                    <a:pt x="744" y="274"/>
                  </a:moveTo>
                  <a:cubicBezTo>
                    <a:pt x="733" y="217"/>
                    <a:pt x="682" y="173"/>
                    <a:pt x="621" y="173"/>
                  </a:cubicBezTo>
                  <a:cubicBezTo>
                    <a:pt x="607" y="173"/>
                    <a:pt x="594" y="175"/>
                    <a:pt x="581" y="179"/>
                  </a:cubicBezTo>
                  <a:cubicBezTo>
                    <a:pt x="574" y="117"/>
                    <a:pt x="521" y="68"/>
                    <a:pt x="457" y="68"/>
                  </a:cubicBezTo>
                  <a:cubicBezTo>
                    <a:pt x="424" y="68"/>
                    <a:pt x="394" y="81"/>
                    <a:pt x="372" y="101"/>
                  </a:cubicBezTo>
                  <a:cubicBezTo>
                    <a:pt x="361" y="44"/>
                    <a:pt x="310" y="0"/>
                    <a:pt x="249" y="0"/>
                  </a:cubicBezTo>
                  <a:cubicBezTo>
                    <a:pt x="179" y="0"/>
                    <a:pt x="123" y="56"/>
                    <a:pt x="123" y="125"/>
                  </a:cubicBezTo>
                  <a:cubicBezTo>
                    <a:pt x="123" y="142"/>
                    <a:pt x="127" y="159"/>
                    <a:pt x="133" y="173"/>
                  </a:cubicBezTo>
                  <a:cubicBezTo>
                    <a:pt x="130" y="173"/>
                    <a:pt x="127" y="173"/>
                    <a:pt x="123" y="173"/>
                  </a:cubicBezTo>
                  <a:cubicBezTo>
                    <a:pt x="62" y="173"/>
                    <a:pt x="12" y="217"/>
                    <a:pt x="0" y="274"/>
                  </a:cubicBezTo>
                  <a:lnTo>
                    <a:pt x="74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5" name="Freeform 102"/>
            <p:cNvSpPr>
              <a:spLocks/>
            </p:cNvSpPr>
            <p:nvPr/>
          </p:nvSpPr>
          <p:spPr bwMode="gray">
            <a:xfrm>
              <a:off x="9268125" y="4192908"/>
              <a:ext cx="825500" cy="377825"/>
            </a:xfrm>
            <a:custGeom>
              <a:avLst/>
              <a:gdLst>
                <a:gd name="T0" fmla="*/ 80 w 597"/>
                <a:gd name="T1" fmla="*/ 23 h 274"/>
                <a:gd name="T2" fmla="*/ 203 w 597"/>
                <a:gd name="T3" fmla="*/ 125 h 274"/>
                <a:gd name="T4" fmla="*/ 288 w 597"/>
                <a:gd name="T5" fmla="*/ 91 h 274"/>
                <a:gd name="T6" fmla="*/ 413 w 597"/>
                <a:gd name="T7" fmla="*/ 203 h 274"/>
                <a:gd name="T8" fmla="*/ 452 w 597"/>
                <a:gd name="T9" fmla="*/ 196 h 274"/>
                <a:gd name="T10" fmla="*/ 568 w 597"/>
                <a:gd name="T11" fmla="*/ 274 h 274"/>
                <a:gd name="T12" fmla="*/ 597 w 597"/>
                <a:gd name="T13" fmla="*/ 274 h 274"/>
                <a:gd name="T14" fmla="*/ 474 w 597"/>
                <a:gd name="T15" fmla="*/ 173 h 274"/>
                <a:gd name="T16" fmla="*/ 434 w 597"/>
                <a:gd name="T17" fmla="*/ 179 h 274"/>
                <a:gd name="T18" fmla="*/ 310 w 597"/>
                <a:gd name="T19" fmla="*/ 68 h 274"/>
                <a:gd name="T20" fmla="*/ 225 w 597"/>
                <a:gd name="T21" fmla="*/ 101 h 274"/>
                <a:gd name="T22" fmla="*/ 102 w 597"/>
                <a:gd name="T23" fmla="*/ 0 h 274"/>
                <a:gd name="T24" fmla="*/ 0 w 597"/>
                <a:gd name="T25" fmla="*/ 52 h 274"/>
                <a:gd name="T26" fmla="*/ 80 w 597"/>
                <a:gd name="T27" fmla="*/ 2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7" h="274">
                  <a:moveTo>
                    <a:pt x="80" y="23"/>
                  </a:moveTo>
                  <a:cubicBezTo>
                    <a:pt x="141" y="23"/>
                    <a:pt x="192" y="67"/>
                    <a:pt x="203" y="125"/>
                  </a:cubicBezTo>
                  <a:cubicBezTo>
                    <a:pt x="225" y="104"/>
                    <a:pt x="255" y="91"/>
                    <a:pt x="288" y="91"/>
                  </a:cubicBezTo>
                  <a:cubicBezTo>
                    <a:pt x="353" y="91"/>
                    <a:pt x="406" y="140"/>
                    <a:pt x="413" y="203"/>
                  </a:cubicBezTo>
                  <a:cubicBezTo>
                    <a:pt x="425" y="199"/>
                    <a:pt x="438" y="196"/>
                    <a:pt x="452" y="196"/>
                  </a:cubicBezTo>
                  <a:cubicBezTo>
                    <a:pt x="505" y="196"/>
                    <a:pt x="549" y="229"/>
                    <a:pt x="568" y="274"/>
                  </a:cubicBezTo>
                  <a:cubicBezTo>
                    <a:pt x="597" y="274"/>
                    <a:pt x="597" y="274"/>
                    <a:pt x="597" y="274"/>
                  </a:cubicBezTo>
                  <a:cubicBezTo>
                    <a:pt x="586" y="217"/>
                    <a:pt x="535" y="173"/>
                    <a:pt x="474" y="173"/>
                  </a:cubicBezTo>
                  <a:cubicBezTo>
                    <a:pt x="460" y="173"/>
                    <a:pt x="447" y="175"/>
                    <a:pt x="434" y="179"/>
                  </a:cubicBezTo>
                  <a:cubicBezTo>
                    <a:pt x="427" y="117"/>
                    <a:pt x="374" y="68"/>
                    <a:pt x="310" y="68"/>
                  </a:cubicBezTo>
                  <a:cubicBezTo>
                    <a:pt x="277" y="68"/>
                    <a:pt x="247" y="81"/>
                    <a:pt x="225" y="101"/>
                  </a:cubicBezTo>
                  <a:cubicBezTo>
                    <a:pt x="214" y="44"/>
                    <a:pt x="163" y="0"/>
                    <a:pt x="102" y="0"/>
                  </a:cubicBezTo>
                  <a:cubicBezTo>
                    <a:pt x="60" y="0"/>
                    <a:pt x="23" y="20"/>
                    <a:pt x="0" y="52"/>
                  </a:cubicBezTo>
                  <a:cubicBezTo>
                    <a:pt x="22" y="34"/>
                    <a:pt x="49" y="23"/>
                    <a:pt x="80" y="23"/>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6" name="Oval 103"/>
            <p:cNvSpPr>
              <a:spLocks noChangeArrowheads="1"/>
            </p:cNvSpPr>
            <p:nvPr/>
          </p:nvSpPr>
          <p:spPr bwMode="gray">
            <a:xfrm>
              <a:off x="11085812" y="5396233"/>
              <a:ext cx="103188"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7" name="Oval 104"/>
            <p:cNvSpPr>
              <a:spLocks noChangeArrowheads="1"/>
            </p:cNvSpPr>
            <p:nvPr/>
          </p:nvSpPr>
          <p:spPr bwMode="gray">
            <a:xfrm>
              <a:off x="10884200" y="5396233"/>
              <a:ext cx="101600"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8" name="Freeform 105"/>
            <p:cNvSpPr>
              <a:spLocks/>
            </p:cNvSpPr>
            <p:nvPr/>
          </p:nvSpPr>
          <p:spPr bwMode="gray">
            <a:xfrm>
              <a:off x="10884200" y="5412108"/>
              <a:ext cx="85725" cy="87312"/>
            </a:xfrm>
            <a:custGeom>
              <a:avLst/>
              <a:gdLst>
                <a:gd name="T0" fmla="*/ 37 w 62"/>
                <a:gd name="T1" fmla="*/ 63 h 63"/>
                <a:gd name="T2" fmla="*/ 62 w 62"/>
                <a:gd name="T3" fmla="*/ 52 h 63"/>
                <a:gd name="T4" fmla="*/ 11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1" y="0"/>
                    <a:pt x="11" y="0"/>
                    <a:pt x="11"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9" name="Freeform 106"/>
            <p:cNvSpPr>
              <a:spLocks/>
            </p:cNvSpPr>
            <p:nvPr/>
          </p:nvSpPr>
          <p:spPr bwMode="gray">
            <a:xfrm>
              <a:off x="11085812" y="5412108"/>
              <a:ext cx="87313" cy="87312"/>
            </a:xfrm>
            <a:custGeom>
              <a:avLst/>
              <a:gdLst>
                <a:gd name="T0" fmla="*/ 37 w 63"/>
                <a:gd name="T1" fmla="*/ 63 h 63"/>
                <a:gd name="T2" fmla="*/ 63 w 63"/>
                <a:gd name="T3" fmla="*/ 52 h 63"/>
                <a:gd name="T4" fmla="*/ 11 w 63"/>
                <a:gd name="T5" fmla="*/ 0 h 63"/>
                <a:gd name="T6" fmla="*/ 0 w 63"/>
                <a:gd name="T7" fmla="*/ 26 h 63"/>
                <a:gd name="T8" fmla="*/ 37 w 63"/>
                <a:gd name="T9" fmla="*/ 63 h 63"/>
              </a:gdLst>
              <a:ahLst/>
              <a:cxnLst>
                <a:cxn ang="0">
                  <a:pos x="T0" y="T1"/>
                </a:cxn>
                <a:cxn ang="0">
                  <a:pos x="T2" y="T3"/>
                </a:cxn>
                <a:cxn ang="0">
                  <a:pos x="T4" y="T5"/>
                </a:cxn>
                <a:cxn ang="0">
                  <a:pos x="T6" y="T7"/>
                </a:cxn>
                <a:cxn ang="0">
                  <a:pos x="T8" y="T9"/>
                </a:cxn>
              </a:cxnLst>
              <a:rect l="0" t="0" r="r" b="b"/>
              <a:pathLst>
                <a:path w="63" h="63">
                  <a:moveTo>
                    <a:pt x="37" y="63"/>
                  </a:moveTo>
                  <a:cubicBezTo>
                    <a:pt x="47" y="63"/>
                    <a:pt x="56" y="59"/>
                    <a:pt x="63" y="52"/>
                  </a:cubicBezTo>
                  <a:cubicBezTo>
                    <a:pt x="11" y="0"/>
                    <a:pt x="11" y="0"/>
                    <a:pt x="11" y="0"/>
                  </a:cubicBezTo>
                  <a:cubicBezTo>
                    <a:pt x="4" y="7"/>
                    <a:pt x="0" y="16"/>
                    <a:pt x="0" y="26"/>
                  </a:cubicBezTo>
                  <a:cubicBezTo>
                    <a:pt x="0" y="46"/>
                    <a:pt x="17"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187815381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713.xml><?xml version="1.0" encoding="utf-8"?>
<p:sldLayout xmlns:a="http://schemas.openxmlformats.org/drawingml/2006/main" xmlns:r="http://schemas.openxmlformats.org/officeDocument/2006/relationships" xmlns:p="http://schemas.openxmlformats.org/presentationml/2006/main" preserve="1">
  <p:cSld name="Title square photo">
    <p:bg>
      <p:bgRef idx="1001">
        <a:schemeClr val="bg1"/>
      </p:bgRef>
    </p:bg>
    <p:spTree>
      <p:nvGrpSpPr>
        <p:cNvPr id="1" name=""/>
        <p:cNvGrpSpPr/>
        <p:nvPr/>
      </p:nvGrpSpPr>
      <p:grpSpPr>
        <a:xfrm>
          <a:off x="0" y="0"/>
          <a:ext cx="0" cy="0"/>
          <a:chOff x="0" y="0"/>
          <a:chExt cx="0" cy="0"/>
        </a:xfrm>
      </p:grpSpPr>
      <p:sp>
        <p:nvSpPr>
          <p:cNvPr id="8" name="Rectangle 7"/>
          <p:cNvSpPr/>
          <p:nvPr/>
        </p:nvSpPr>
        <p:spPr bwMode="gray">
          <a:xfrm>
            <a:off x="5334973" y="0"/>
            <a:ext cx="6857027"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73" fontAlgn="base">
              <a:lnSpc>
                <a:spcPct val="90000"/>
              </a:lnSpc>
              <a:spcBef>
                <a:spcPct val="0"/>
              </a:spcBef>
              <a:spcAft>
                <a:spcPct val="0"/>
              </a:spcAft>
            </a:pPr>
            <a:endParaRPr lang="en-US" sz="2353" kern="0" dirty="0" err="1">
              <a:gradFill>
                <a:gsLst>
                  <a:gs pos="0">
                    <a:srgbClr val="FFFFFF"/>
                  </a:gs>
                  <a:gs pos="100000">
                    <a:srgbClr val="FFFFFF"/>
                  </a:gs>
                </a:gsLst>
                <a:lin ang="5400000" scaled="0"/>
              </a:gradFill>
              <a:ea typeface="Segoe UI" pitchFamily="34" charset="0"/>
              <a:cs typeface="Segoe UI" pitchFamily="34" charset="0"/>
              <a:sym typeface="Arial"/>
            </a:endParaRPr>
          </a:p>
        </p:txBody>
      </p:sp>
      <p:sp>
        <p:nvSpPr>
          <p:cNvPr id="106" name="Freeform: Shape 105"/>
          <p:cNvSpPr>
            <a:spLocks/>
          </p:cNvSpPr>
          <p:nvPr/>
        </p:nvSpPr>
        <p:spPr bwMode="gray">
          <a:xfrm>
            <a:off x="5334973" y="4168344"/>
            <a:ext cx="6857027" cy="2689656"/>
          </a:xfrm>
          <a:custGeom>
            <a:avLst/>
            <a:gdLst>
              <a:gd name="connsiteX0" fmla="*/ 237491 w 7007806"/>
              <a:gd name="connsiteY0" fmla="*/ 0 h 2048448"/>
              <a:gd name="connsiteX1" fmla="*/ 966532 w 7007806"/>
              <a:gd name="connsiteY1" fmla="*/ 0 h 2048448"/>
              <a:gd name="connsiteX2" fmla="*/ 966532 w 7007806"/>
              <a:gd name="connsiteY2" fmla="*/ 578198 h 2048448"/>
              <a:gd name="connsiteX3" fmla="*/ 1425492 w 7007806"/>
              <a:gd name="connsiteY3" fmla="*/ 606386 h 2048448"/>
              <a:gd name="connsiteX4" fmla="*/ 1677037 w 7007806"/>
              <a:gd name="connsiteY4" fmla="*/ 606386 h 2048448"/>
              <a:gd name="connsiteX5" fmla="*/ 1677037 w 7007806"/>
              <a:gd name="connsiteY5" fmla="*/ 483901 h 2048448"/>
              <a:gd name="connsiteX6" fmla="*/ 1686642 w 7007806"/>
              <a:gd name="connsiteY6" fmla="*/ 483901 h 2048448"/>
              <a:gd name="connsiteX7" fmla="*/ 1686642 w 7007806"/>
              <a:gd name="connsiteY7" fmla="*/ 225552 h 2048448"/>
              <a:gd name="connsiteX8" fmla="*/ 2059578 w 7007806"/>
              <a:gd name="connsiteY8" fmla="*/ 225552 h 2048448"/>
              <a:gd name="connsiteX9" fmla="*/ 2059578 w 7007806"/>
              <a:gd name="connsiteY9" fmla="*/ 339268 h 2048448"/>
              <a:gd name="connsiteX10" fmla="*/ 2098045 w 7007806"/>
              <a:gd name="connsiteY10" fmla="*/ 339268 h 2048448"/>
              <a:gd name="connsiteX11" fmla="*/ 2098045 w 7007806"/>
              <a:gd name="connsiteY11" fmla="*/ 483901 h 2048448"/>
              <a:gd name="connsiteX12" fmla="*/ 2204842 w 7007806"/>
              <a:gd name="connsiteY12" fmla="*/ 483901 h 2048448"/>
              <a:gd name="connsiteX13" fmla="*/ 2204842 w 7007806"/>
              <a:gd name="connsiteY13" fmla="*/ 643969 h 2048448"/>
              <a:gd name="connsiteX14" fmla="*/ 2602307 w 7007806"/>
              <a:gd name="connsiteY14" fmla="*/ 643969 h 2048448"/>
              <a:gd name="connsiteX15" fmla="*/ 2602307 w 7007806"/>
              <a:gd name="connsiteY15" fmla="*/ 744644 h 2048448"/>
              <a:gd name="connsiteX16" fmla="*/ 3055683 w 7007806"/>
              <a:gd name="connsiteY16" fmla="*/ 744644 h 2048448"/>
              <a:gd name="connsiteX17" fmla="*/ 3055683 w 7007806"/>
              <a:gd name="connsiteY17" fmla="*/ 777377 h 2048448"/>
              <a:gd name="connsiteX18" fmla="*/ 3075299 w 7007806"/>
              <a:gd name="connsiteY18" fmla="*/ 777377 h 2048448"/>
              <a:gd name="connsiteX19" fmla="*/ 3075299 w 7007806"/>
              <a:gd name="connsiteY19" fmla="*/ 965361 h 2048448"/>
              <a:gd name="connsiteX20" fmla="*/ 3423979 w 7007806"/>
              <a:gd name="connsiteY20" fmla="*/ 965361 h 2048448"/>
              <a:gd name="connsiteX21" fmla="*/ 3423979 w 7007806"/>
              <a:gd name="connsiteY21" fmla="*/ 525721 h 2048448"/>
              <a:gd name="connsiteX22" fmla="*/ 3527067 w 7007806"/>
              <a:gd name="connsiteY22" fmla="*/ 525721 h 2048448"/>
              <a:gd name="connsiteX23" fmla="*/ 3527067 w 7007806"/>
              <a:gd name="connsiteY23" fmla="*/ 386248 h 2048448"/>
              <a:gd name="connsiteX24" fmla="*/ 3830268 w 7007806"/>
              <a:gd name="connsiteY24" fmla="*/ 386248 h 2048448"/>
              <a:gd name="connsiteX25" fmla="*/ 3830268 w 7007806"/>
              <a:gd name="connsiteY25" fmla="*/ 525721 h 2048448"/>
              <a:gd name="connsiteX26" fmla="*/ 3927292 w 7007806"/>
              <a:gd name="connsiteY26" fmla="*/ 525721 h 2048448"/>
              <a:gd name="connsiteX27" fmla="*/ 3927292 w 7007806"/>
              <a:gd name="connsiteY27" fmla="*/ 58792 h 2048448"/>
              <a:gd name="connsiteX28" fmla="*/ 4630716 w 7007806"/>
              <a:gd name="connsiteY28" fmla="*/ 58792 h 2048448"/>
              <a:gd name="connsiteX29" fmla="*/ 4630716 w 7007806"/>
              <a:gd name="connsiteY29" fmla="*/ 616681 h 2048448"/>
              <a:gd name="connsiteX30" fmla="*/ 5073388 w 7007806"/>
              <a:gd name="connsiteY30" fmla="*/ 255872 h 2048448"/>
              <a:gd name="connsiteX31" fmla="*/ 5073388 w 7007806"/>
              <a:gd name="connsiteY31" fmla="*/ 643969 h 2048448"/>
              <a:gd name="connsiteX32" fmla="*/ 5315948 w 7007806"/>
              <a:gd name="connsiteY32" fmla="*/ 643969 h 2048448"/>
              <a:gd name="connsiteX33" fmla="*/ 5315948 w 7007806"/>
              <a:gd name="connsiteY33" fmla="*/ 525721 h 2048448"/>
              <a:gd name="connsiteX34" fmla="*/ 5419036 w 7007806"/>
              <a:gd name="connsiteY34" fmla="*/ 525721 h 2048448"/>
              <a:gd name="connsiteX35" fmla="*/ 5419036 w 7007806"/>
              <a:gd name="connsiteY35" fmla="*/ 386248 h 2048448"/>
              <a:gd name="connsiteX36" fmla="*/ 5722237 w 7007806"/>
              <a:gd name="connsiteY36" fmla="*/ 386248 h 2048448"/>
              <a:gd name="connsiteX37" fmla="*/ 5722237 w 7007806"/>
              <a:gd name="connsiteY37" fmla="*/ 525721 h 2048448"/>
              <a:gd name="connsiteX38" fmla="*/ 5825325 w 7007806"/>
              <a:gd name="connsiteY38" fmla="*/ 525721 h 2048448"/>
              <a:gd name="connsiteX39" fmla="*/ 5825325 w 7007806"/>
              <a:gd name="connsiteY39" fmla="*/ 965361 h 2048448"/>
              <a:gd name="connsiteX40" fmla="*/ 6170974 w 7007806"/>
              <a:gd name="connsiteY40" fmla="*/ 965361 h 2048448"/>
              <a:gd name="connsiteX41" fmla="*/ 6170974 w 7007806"/>
              <a:gd name="connsiteY41" fmla="*/ 777377 h 2048448"/>
              <a:gd name="connsiteX42" fmla="*/ 6646998 w 7007806"/>
              <a:gd name="connsiteY42" fmla="*/ 777377 h 2048448"/>
              <a:gd name="connsiteX43" fmla="*/ 6646998 w 7007806"/>
              <a:gd name="connsiteY43" fmla="*/ 1374681 h 2048448"/>
              <a:gd name="connsiteX44" fmla="*/ 7007806 w 7007806"/>
              <a:gd name="connsiteY44" fmla="*/ 1374681 h 2048448"/>
              <a:gd name="connsiteX45" fmla="*/ 7007806 w 7007806"/>
              <a:gd name="connsiteY45" fmla="*/ 1677881 h 2048448"/>
              <a:gd name="connsiteX46" fmla="*/ 6995117 w 7007806"/>
              <a:gd name="connsiteY46" fmla="*/ 1677881 h 2048448"/>
              <a:gd name="connsiteX47" fmla="*/ 6995117 w 7007806"/>
              <a:gd name="connsiteY47" fmla="*/ 2048448 h 2048448"/>
              <a:gd name="connsiteX48" fmla="*/ 0 w 7007806"/>
              <a:gd name="connsiteY48" fmla="*/ 2048448 h 2048448"/>
              <a:gd name="connsiteX49" fmla="*/ 0 w 7007806"/>
              <a:gd name="connsiteY49" fmla="*/ 339268 h 2048448"/>
              <a:gd name="connsiteX50" fmla="*/ 136873 w 7007806"/>
              <a:gd name="connsiteY50" fmla="*/ 339268 h 2048448"/>
              <a:gd name="connsiteX51" fmla="*/ 136873 w 7007806"/>
              <a:gd name="connsiteY51" fmla="*/ 483901 h 2048448"/>
              <a:gd name="connsiteX52" fmla="*/ 237491 w 7007806"/>
              <a:gd name="connsiteY52" fmla="*/ 483901 h 204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007806" h="2048448">
                <a:moveTo>
                  <a:pt x="237491" y="0"/>
                </a:moveTo>
                <a:lnTo>
                  <a:pt x="966532" y="0"/>
                </a:lnTo>
                <a:lnTo>
                  <a:pt x="966532" y="578198"/>
                </a:lnTo>
                <a:lnTo>
                  <a:pt x="1425492" y="606386"/>
                </a:lnTo>
                <a:lnTo>
                  <a:pt x="1677037" y="606386"/>
                </a:lnTo>
                <a:lnTo>
                  <a:pt x="1677037" y="483901"/>
                </a:lnTo>
                <a:lnTo>
                  <a:pt x="1686642" y="483901"/>
                </a:lnTo>
                <a:lnTo>
                  <a:pt x="1686642" y="225552"/>
                </a:lnTo>
                <a:lnTo>
                  <a:pt x="2059578" y="225552"/>
                </a:lnTo>
                <a:lnTo>
                  <a:pt x="2059578" y="339268"/>
                </a:lnTo>
                <a:lnTo>
                  <a:pt x="2098045" y="339268"/>
                </a:lnTo>
                <a:lnTo>
                  <a:pt x="2098045" y="483901"/>
                </a:lnTo>
                <a:lnTo>
                  <a:pt x="2204842" y="483901"/>
                </a:lnTo>
                <a:lnTo>
                  <a:pt x="2204842" y="643969"/>
                </a:lnTo>
                <a:lnTo>
                  <a:pt x="2602307" y="643969"/>
                </a:lnTo>
                <a:lnTo>
                  <a:pt x="2602307" y="744644"/>
                </a:lnTo>
                <a:lnTo>
                  <a:pt x="3055683" y="744644"/>
                </a:lnTo>
                <a:lnTo>
                  <a:pt x="3055683" y="777377"/>
                </a:lnTo>
                <a:lnTo>
                  <a:pt x="3075299" y="777377"/>
                </a:lnTo>
                <a:lnTo>
                  <a:pt x="3075299" y="965361"/>
                </a:lnTo>
                <a:lnTo>
                  <a:pt x="3423979" y="965361"/>
                </a:lnTo>
                <a:lnTo>
                  <a:pt x="3423979" y="525721"/>
                </a:lnTo>
                <a:lnTo>
                  <a:pt x="3527067" y="525721"/>
                </a:lnTo>
                <a:lnTo>
                  <a:pt x="3527067" y="386248"/>
                </a:lnTo>
                <a:lnTo>
                  <a:pt x="3830268" y="386248"/>
                </a:lnTo>
                <a:lnTo>
                  <a:pt x="3830268" y="525721"/>
                </a:lnTo>
                <a:lnTo>
                  <a:pt x="3927292" y="525721"/>
                </a:lnTo>
                <a:lnTo>
                  <a:pt x="3927292" y="58792"/>
                </a:lnTo>
                <a:lnTo>
                  <a:pt x="4630716" y="58792"/>
                </a:lnTo>
                <a:lnTo>
                  <a:pt x="4630716" y="616681"/>
                </a:lnTo>
                <a:lnTo>
                  <a:pt x="5073388" y="255872"/>
                </a:lnTo>
                <a:lnTo>
                  <a:pt x="5073388" y="643969"/>
                </a:lnTo>
                <a:lnTo>
                  <a:pt x="5315948" y="643969"/>
                </a:lnTo>
                <a:lnTo>
                  <a:pt x="5315948" y="525721"/>
                </a:lnTo>
                <a:lnTo>
                  <a:pt x="5419036" y="525721"/>
                </a:lnTo>
                <a:lnTo>
                  <a:pt x="5419036" y="386248"/>
                </a:lnTo>
                <a:lnTo>
                  <a:pt x="5722237" y="386248"/>
                </a:lnTo>
                <a:lnTo>
                  <a:pt x="5722237" y="525721"/>
                </a:lnTo>
                <a:lnTo>
                  <a:pt x="5825325" y="525721"/>
                </a:lnTo>
                <a:lnTo>
                  <a:pt x="5825325" y="965361"/>
                </a:lnTo>
                <a:lnTo>
                  <a:pt x="6170974" y="965361"/>
                </a:lnTo>
                <a:lnTo>
                  <a:pt x="6170974" y="777377"/>
                </a:lnTo>
                <a:lnTo>
                  <a:pt x="6646998" y="777377"/>
                </a:lnTo>
                <a:lnTo>
                  <a:pt x="6646998" y="1374681"/>
                </a:lnTo>
                <a:lnTo>
                  <a:pt x="7007806" y="1374681"/>
                </a:lnTo>
                <a:lnTo>
                  <a:pt x="7007806" y="1677881"/>
                </a:lnTo>
                <a:lnTo>
                  <a:pt x="6995117" y="1677881"/>
                </a:lnTo>
                <a:lnTo>
                  <a:pt x="6995117" y="2048448"/>
                </a:lnTo>
                <a:lnTo>
                  <a:pt x="0" y="2048448"/>
                </a:lnTo>
                <a:lnTo>
                  <a:pt x="0" y="339268"/>
                </a:lnTo>
                <a:lnTo>
                  <a:pt x="136873" y="339268"/>
                </a:lnTo>
                <a:lnTo>
                  <a:pt x="136873" y="483901"/>
                </a:lnTo>
                <a:lnTo>
                  <a:pt x="237491" y="483901"/>
                </a:lnTo>
                <a:close/>
              </a:path>
            </a:pathLst>
          </a:custGeom>
          <a:solidFill>
            <a:srgbClr val="409AE1">
              <a:alpha val="40000"/>
            </a:srgbClr>
          </a:solidFill>
          <a:ln>
            <a:noFill/>
          </a:ln>
        </p:spPr>
        <p:txBody>
          <a:bodyPr vert="horz" wrap="square" lIns="89643" tIns="44821" rIns="89643" bIns="44821" numCol="1" anchor="t" anchorCtr="0" compatLnSpc="1">
            <a:prstTxWarp prst="textNoShape">
              <a:avLst/>
            </a:prstTxWarp>
            <a:noAutofit/>
          </a:bodyPr>
          <a:lstStyle/>
          <a:p>
            <a:endParaRPr lang="en-US" sz="1372" kern="0">
              <a:solidFill>
                <a:srgbClr val="000000"/>
              </a:solidFill>
              <a:latin typeface="Arial"/>
              <a:ea typeface="Arial"/>
              <a:cs typeface="Arial"/>
              <a:sym typeface="Arial"/>
            </a:endParaRPr>
          </a:p>
        </p:txBody>
      </p:sp>
      <p:sp>
        <p:nvSpPr>
          <p:cNvPr id="9" name="Title 1"/>
          <p:cNvSpPr>
            <a:spLocks noGrp="1"/>
          </p:cNvSpPr>
          <p:nvPr>
            <p:ph type="title" hasCustomPrompt="1"/>
          </p:nvPr>
        </p:nvSpPr>
        <p:spPr bwMode="auto">
          <a:xfrm>
            <a:off x="269302" y="2077815"/>
            <a:ext cx="4840695" cy="1799463"/>
          </a:xfrm>
          <a:noFill/>
        </p:spPr>
        <p:txBody>
          <a:bodyPr lIns="146304" tIns="91440" rIns="146304" bIns="91440" anchor="t" anchorCtr="0"/>
          <a:lstStyle>
            <a:lvl1pPr>
              <a:defRPr sz="4705" spc="-99" baseline="0">
                <a:gradFill>
                  <a:gsLst>
                    <a:gs pos="74359">
                      <a:schemeClr val="tx1"/>
                    </a:gs>
                    <a:gs pos="57576">
                      <a:schemeClr val="tx1"/>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67683" y="3877277"/>
            <a:ext cx="4840695" cy="717249"/>
          </a:xfrm>
        </p:spPr>
        <p:txBody>
          <a:bodyPr lIns="164592" tIns="109728" rIns="164592" bIns="109728">
            <a:noAutofit/>
          </a:bodyPr>
          <a:lstStyle>
            <a:lvl1pPr marL="0" indent="0">
              <a:spcBef>
                <a:spcPts val="0"/>
              </a:spcBef>
              <a:buNone/>
              <a:defRPr lang="en-US" sz="3137" kern="1200" spc="0" baseline="0" dirty="0">
                <a:gradFill>
                  <a:gsLst>
                    <a:gs pos="91000">
                      <a:schemeClr val="tx1"/>
                    </a:gs>
                    <a:gs pos="0">
                      <a:schemeClr val="tx1"/>
                    </a:gs>
                  </a:gsLst>
                  <a:lin ang="5400000" scaled="0"/>
                </a:gradFill>
                <a:latin typeface="+mn-lt"/>
                <a:ea typeface="+mn-ea"/>
                <a:cs typeface="+mn-cs"/>
              </a:defRPr>
            </a:lvl1pPr>
          </a:lstStyle>
          <a:p>
            <a:pPr marL="0" marR="0" lvl="0" indent="0" algn="l" defTabSz="914437" rtl="0" eaLnBrk="1" fontAlgn="auto" latinLnBrk="0" hangingPunct="1">
              <a:lnSpc>
                <a:spcPct val="90000"/>
              </a:lnSpc>
              <a:spcBef>
                <a:spcPts val="0"/>
              </a:spcBef>
              <a:spcAft>
                <a:spcPts val="0"/>
              </a:spcAft>
              <a:buClrTx/>
              <a:buSzPct val="90000"/>
              <a:buFont typeface="Arial" pitchFamily="34" charset="0"/>
              <a:buNone/>
              <a:tabLst/>
            </a:pPr>
            <a:r>
              <a:rPr lang="en-US" dirty="0"/>
              <a:t>Speaker name</a:t>
            </a:r>
          </a:p>
        </p:txBody>
      </p:sp>
      <p:pic>
        <p:nvPicPr>
          <p:cNvPr id="142" name="MS logo gray - EMF"/>
          <p:cNvPicPr>
            <a:picLocks noChangeAspect="1"/>
          </p:cNvPicPr>
          <p:nvPr/>
        </p:nvPicPr>
        <p:blipFill>
          <a:blip r:embed="rId2"/>
          <a:stretch>
            <a:fillRect/>
          </a:stretch>
        </p:blipFill>
        <p:spPr bwMode="black">
          <a:xfrm>
            <a:off x="454014" y="470067"/>
            <a:ext cx="1423303" cy="304828"/>
          </a:xfrm>
          <a:prstGeom prst="rect">
            <a:avLst/>
          </a:prstGeom>
        </p:spPr>
      </p:pic>
      <p:grpSp>
        <p:nvGrpSpPr>
          <p:cNvPr id="143" name="Group 142"/>
          <p:cNvGrpSpPr>
            <a:grpSpLocks noChangeAspect="1"/>
          </p:cNvGrpSpPr>
          <p:nvPr/>
        </p:nvGrpSpPr>
        <p:grpSpPr bwMode="gray">
          <a:xfrm>
            <a:off x="7315751" y="3137934"/>
            <a:ext cx="4487477" cy="3470844"/>
            <a:chOff x="8496600" y="3495586"/>
            <a:chExt cx="3009906" cy="2327684"/>
          </a:xfrm>
        </p:grpSpPr>
        <p:sp>
          <p:nvSpPr>
            <p:cNvPr id="144" name="Freeform 9"/>
            <p:cNvSpPr>
              <a:spLocks/>
            </p:cNvSpPr>
            <p:nvPr/>
          </p:nvSpPr>
          <p:spPr bwMode="gray">
            <a:xfrm>
              <a:off x="8496600" y="5501008"/>
              <a:ext cx="646113" cy="82550"/>
            </a:xfrm>
            <a:custGeom>
              <a:avLst/>
              <a:gdLst>
                <a:gd name="T0" fmla="*/ 437 w 467"/>
                <a:gd name="T1" fmla="*/ 60 h 60"/>
                <a:gd name="T2" fmla="*/ 30 w 467"/>
                <a:gd name="T3" fmla="*/ 60 h 60"/>
                <a:gd name="T4" fmla="*/ 0 w 467"/>
                <a:gd name="T5" fmla="*/ 30 h 60"/>
                <a:gd name="T6" fmla="*/ 30 w 467"/>
                <a:gd name="T7" fmla="*/ 0 h 60"/>
                <a:gd name="T8" fmla="*/ 437 w 467"/>
                <a:gd name="T9" fmla="*/ 0 h 60"/>
                <a:gd name="T10" fmla="*/ 467 w 467"/>
                <a:gd name="T11" fmla="*/ 30 h 60"/>
                <a:gd name="T12" fmla="*/ 437 w 467"/>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467" h="60">
                  <a:moveTo>
                    <a:pt x="437" y="60"/>
                  </a:moveTo>
                  <a:cubicBezTo>
                    <a:pt x="30" y="60"/>
                    <a:pt x="30" y="60"/>
                    <a:pt x="30" y="60"/>
                  </a:cubicBezTo>
                  <a:cubicBezTo>
                    <a:pt x="13" y="60"/>
                    <a:pt x="0" y="46"/>
                    <a:pt x="0" y="30"/>
                  </a:cubicBezTo>
                  <a:cubicBezTo>
                    <a:pt x="0" y="13"/>
                    <a:pt x="13" y="0"/>
                    <a:pt x="30" y="0"/>
                  </a:cubicBezTo>
                  <a:cubicBezTo>
                    <a:pt x="437" y="0"/>
                    <a:pt x="437" y="0"/>
                    <a:pt x="437" y="0"/>
                  </a:cubicBezTo>
                  <a:cubicBezTo>
                    <a:pt x="453" y="0"/>
                    <a:pt x="467" y="13"/>
                    <a:pt x="467" y="30"/>
                  </a:cubicBezTo>
                  <a:cubicBezTo>
                    <a:pt x="467" y="46"/>
                    <a:pt x="453" y="60"/>
                    <a:pt x="437"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5" name="Freeform 10"/>
            <p:cNvSpPr>
              <a:spLocks/>
            </p:cNvSpPr>
            <p:nvPr/>
          </p:nvSpPr>
          <p:spPr bwMode="gray">
            <a:xfrm>
              <a:off x="10804831" y="3495586"/>
              <a:ext cx="701675" cy="371475"/>
            </a:xfrm>
            <a:custGeom>
              <a:avLst/>
              <a:gdLst>
                <a:gd name="T0" fmla="*/ 440 w 507"/>
                <a:gd name="T1" fmla="*/ 127 h 271"/>
                <a:gd name="T2" fmla="*/ 306 w 507"/>
                <a:gd name="T3" fmla="*/ 0 h 271"/>
                <a:gd name="T4" fmla="*/ 174 w 507"/>
                <a:gd name="T5" fmla="*/ 106 h 271"/>
                <a:gd name="T6" fmla="*/ 99 w 507"/>
                <a:gd name="T7" fmla="*/ 72 h 271"/>
                <a:gd name="T8" fmla="*/ 0 w 507"/>
                <a:gd name="T9" fmla="*/ 171 h 271"/>
                <a:gd name="T10" fmla="*/ 99 w 507"/>
                <a:gd name="T11" fmla="*/ 271 h 271"/>
                <a:gd name="T12" fmla="*/ 435 w 507"/>
                <a:gd name="T13" fmla="*/ 271 h 271"/>
                <a:gd name="T14" fmla="*/ 507 w 507"/>
                <a:gd name="T15" fmla="*/ 199 h 271"/>
                <a:gd name="T16" fmla="*/ 440 w 507"/>
                <a:gd name="T17" fmla="*/ 1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271">
                  <a:moveTo>
                    <a:pt x="440" y="127"/>
                  </a:moveTo>
                  <a:cubicBezTo>
                    <a:pt x="436" y="56"/>
                    <a:pt x="378" y="0"/>
                    <a:pt x="306" y="0"/>
                  </a:cubicBezTo>
                  <a:cubicBezTo>
                    <a:pt x="241" y="0"/>
                    <a:pt x="187" y="46"/>
                    <a:pt x="174" y="106"/>
                  </a:cubicBezTo>
                  <a:cubicBezTo>
                    <a:pt x="156" y="85"/>
                    <a:pt x="129" y="72"/>
                    <a:pt x="99" y="72"/>
                  </a:cubicBezTo>
                  <a:cubicBezTo>
                    <a:pt x="44" y="72"/>
                    <a:pt x="0" y="116"/>
                    <a:pt x="0" y="171"/>
                  </a:cubicBezTo>
                  <a:cubicBezTo>
                    <a:pt x="0" y="226"/>
                    <a:pt x="44" y="271"/>
                    <a:pt x="99" y="271"/>
                  </a:cubicBezTo>
                  <a:cubicBezTo>
                    <a:pt x="99" y="271"/>
                    <a:pt x="434" y="271"/>
                    <a:pt x="435" y="271"/>
                  </a:cubicBezTo>
                  <a:cubicBezTo>
                    <a:pt x="475" y="271"/>
                    <a:pt x="507" y="238"/>
                    <a:pt x="507" y="199"/>
                  </a:cubicBezTo>
                  <a:cubicBezTo>
                    <a:pt x="507" y="161"/>
                    <a:pt x="478" y="130"/>
                    <a:pt x="440"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6" name="Freeform 11"/>
            <p:cNvSpPr>
              <a:spLocks/>
            </p:cNvSpPr>
            <p:nvPr/>
          </p:nvSpPr>
          <p:spPr bwMode="gray">
            <a:xfrm>
              <a:off x="10001550" y="5497833"/>
              <a:ext cx="1504950" cy="82550"/>
            </a:xfrm>
            <a:custGeom>
              <a:avLst/>
              <a:gdLst>
                <a:gd name="T0" fmla="*/ 1059 w 1089"/>
                <a:gd name="T1" fmla="*/ 60 h 60"/>
                <a:gd name="T2" fmla="*/ 30 w 1089"/>
                <a:gd name="T3" fmla="*/ 60 h 60"/>
                <a:gd name="T4" fmla="*/ 0 w 1089"/>
                <a:gd name="T5" fmla="*/ 30 h 60"/>
                <a:gd name="T6" fmla="*/ 30 w 1089"/>
                <a:gd name="T7" fmla="*/ 0 h 60"/>
                <a:gd name="T8" fmla="*/ 1059 w 1089"/>
                <a:gd name="T9" fmla="*/ 0 h 60"/>
                <a:gd name="T10" fmla="*/ 1089 w 1089"/>
                <a:gd name="T11" fmla="*/ 30 h 60"/>
                <a:gd name="T12" fmla="*/ 1059 w 1089"/>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1089" h="60">
                  <a:moveTo>
                    <a:pt x="1059" y="60"/>
                  </a:moveTo>
                  <a:cubicBezTo>
                    <a:pt x="30" y="60"/>
                    <a:pt x="30" y="60"/>
                    <a:pt x="30" y="60"/>
                  </a:cubicBezTo>
                  <a:cubicBezTo>
                    <a:pt x="14" y="60"/>
                    <a:pt x="0" y="46"/>
                    <a:pt x="0" y="30"/>
                  </a:cubicBezTo>
                  <a:cubicBezTo>
                    <a:pt x="0" y="13"/>
                    <a:pt x="14" y="0"/>
                    <a:pt x="30" y="0"/>
                  </a:cubicBezTo>
                  <a:cubicBezTo>
                    <a:pt x="1059" y="0"/>
                    <a:pt x="1059" y="0"/>
                    <a:pt x="1059" y="0"/>
                  </a:cubicBezTo>
                  <a:cubicBezTo>
                    <a:pt x="1076" y="0"/>
                    <a:pt x="1089" y="13"/>
                    <a:pt x="1089" y="30"/>
                  </a:cubicBezTo>
                  <a:cubicBezTo>
                    <a:pt x="1089" y="46"/>
                    <a:pt x="1076" y="60"/>
                    <a:pt x="1059" y="6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7" name="Freeform 12"/>
            <p:cNvSpPr>
              <a:spLocks/>
            </p:cNvSpPr>
            <p:nvPr/>
          </p:nvSpPr>
          <p:spPr bwMode="gray">
            <a:xfrm>
              <a:off x="9110962" y="5713733"/>
              <a:ext cx="1012825" cy="109537"/>
            </a:xfrm>
            <a:custGeom>
              <a:avLst/>
              <a:gdLst>
                <a:gd name="T0" fmla="*/ 692 w 732"/>
                <a:gd name="T1" fmla="*/ 80 h 80"/>
                <a:gd name="T2" fmla="*/ 40 w 732"/>
                <a:gd name="T3" fmla="*/ 80 h 80"/>
                <a:gd name="T4" fmla="*/ 0 w 732"/>
                <a:gd name="T5" fmla="*/ 40 h 80"/>
                <a:gd name="T6" fmla="*/ 40 w 732"/>
                <a:gd name="T7" fmla="*/ 0 h 80"/>
                <a:gd name="T8" fmla="*/ 692 w 732"/>
                <a:gd name="T9" fmla="*/ 0 h 80"/>
                <a:gd name="T10" fmla="*/ 732 w 732"/>
                <a:gd name="T11" fmla="*/ 40 h 80"/>
                <a:gd name="T12" fmla="*/ 692 w 732"/>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2" h="80">
                  <a:moveTo>
                    <a:pt x="692" y="80"/>
                  </a:moveTo>
                  <a:cubicBezTo>
                    <a:pt x="40" y="80"/>
                    <a:pt x="40" y="80"/>
                    <a:pt x="40" y="80"/>
                  </a:cubicBezTo>
                  <a:cubicBezTo>
                    <a:pt x="18" y="80"/>
                    <a:pt x="0" y="62"/>
                    <a:pt x="0" y="40"/>
                  </a:cubicBezTo>
                  <a:cubicBezTo>
                    <a:pt x="0" y="18"/>
                    <a:pt x="18" y="0"/>
                    <a:pt x="40" y="0"/>
                  </a:cubicBezTo>
                  <a:cubicBezTo>
                    <a:pt x="692" y="0"/>
                    <a:pt x="692" y="0"/>
                    <a:pt x="692" y="0"/>
                  </a:cubicBezTo>
                  <a:cubicBezTo>
                    <a:pt x="714" y="0"/>
                    <a:pt x="732" y="18"/>
                    <a:pt x="732" y="40"/>
                  </a:cubicBezTo>
                  <a:cubicBezTo>
                    <a:pt x="732" y="62"/>
                    <a:pt x="714" y="80"/>
                    <a:pt x="692" y="80"/>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8" name="Freeform 13"/>
            <p:cNvSpPr>
              <a:spLocks/>
            </p:cNvSpPr>
            <p:nvPr/>
          </p:nvSpPr>
          <p:spPr bwMode="gray">
            <a:xfrm>
              <a:off x="8910937" y="4935858"/>
              <a:ext cx="33338" cy="77787"/>
            </a:xfrm>
            <a:custGeom>
              <a:avLst/>
              <a:gdLst>
                <a:gd name="T0" fmla="*/ 0 w 21"/>
                <a:gd name="T1" fmla="*/ 0 h 49"/>
                <a:gd name="T2" fmla="*/ 1 w 21"/>
                <a:gd name="T3" fmla="*/ 10 h 49"/>
                <a:gd name="T4" fmla="*/ 0 w 21"/>
                <a:gd name="T5" fmla="*/ 49 h 49"/>
                <a:gd name="T6" fmla="*/ 12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1" y="10"/>
                  </a:lnTo>
                  <a:lnTo>
                    <a:pt x="0" y="49"/>
                  </a:lnTo>
                  <a:lnTo>
                    <a:pt x="12"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49" name="Freeform 14"/>
            <p:cNvSpPr>
              <a:spLocks/>
            </p:cNvSpPr>
            <p:nvPr/>
          </p:nvSpPr>
          <p:spPr bwMode="gray">
            <a:xfrm>
              <a:off x="8929987" y="4935858"/>
              <a:ext cx="14288" cy="77787"/>
            </a:xfrm>
            <a:custGeom>
              <a:avLst/>
              <a:gdLst>
                <a:gd name="T0" fmla="*/ 5 w 9"/>
                <a:gd name="T1" fmla="*/ 0 h 49"/>
                <a:gd name="T2" fmla="*/ 5 w 9"/>
                <a:gd name="T3" fmla="*/ 11 h 49"/>
                <a:gd name="T4" fmla="*/ 0 w 9"/>
                <a:gd name="T5" fmla="*/ 49 h 49"/>
                <a:gd name="T6" fmla="*/ 9 w 9"/>
                <a:gd name="T7" fmla="*/ 11 h 49"/>
                <a:gd name="T8" fmla="*/ 9 w 9"/>
                <a:gd name="T9" fmla="*/ 0 h 49"/>
                <a:gd name="T10" fmla="*/ 5 w 9"/>
                <a:gd name="T11" fmla="*/ 0 h 49"/>
              </a:gdLst>
              <a:ahLst/>
              <a:cxnLst>
                <a:cxn ang="0">
                  <a:pos x="T0" y="T1"/>
                </a:cxn>
                <a:cxn ang="0">
                  <a:pos x="T2" y="T3"/>
                </a:cxn>
                <a:cxn ang="0">
                  <a:pos x="T4" y="T5"/>
                </a:cxn>
                <a:cxn ang="0">
                  <a:pos x="T6" y="T7"/>
                </a:cxn>
                <a:cxn ang="0">
                  <a:pos x="T8" y="T9"/>
                </a:cxn>
                <a:cxn ang="0">
                  <a:pos x="T10" y="T11"/>
                </a:cxn>
              </a:cxnLst>
              <a:rect l="0" t="0" r="r" b="b"/>
              <a:pathLst>
                <a:path w="9" h="49">
                  <a:moveTo>
                    <a:pt x="5" y="0"/>
                  </a:moveTo>
                  <a:lnTo>
                    <a:pt x="5" y="11"/>
                  </a:lnTo>
                  <a:lnTo>
                    <a:pt x="0" y="49"/>
                  </a:lnTo>
                  <a:lnTo>
                    <a:pt x="9" y="11"/>
                  </a:lnTo>
                  <a:lnTo>
                    <a:pt x="9" y="0"/>
                  </a:lnTo>
                  <a:lnTo>
                    <a:pt x="5"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0" name="Freeform 15"/>
            <p:cNvSpPr>
              <a:spLocks/>
            </p:cNvSpPr>
            <p:nvPr/>
          </p:nvSpPr>
          <p:spPr bwMode="gray">
            <a:xfrm>
              <a:off x="8910937" y="4935858"/>
              <a:ext cx="6350" cy="77787"/>
            </a:xfrm>
            <a:custGeom>
              <a:avLst/>
              <a:gdLst>
                <a:gd name="T0" fmla="*/ 0 w 4"/>
                <a:gd name="T1" fmla="*/ 0 h 49"/>
                <a:gd name="T2" fmla="*/ 1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1"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1" name="Freeform 16"/>
            <p:cNvSpPr>
              <a:spLocks/>
            </p:cNvSpPr>
            <p:nvPr/>
          </p:nvSpPr>
          <p:spPr bwMode="gray">
            <a:xfrm>
              <a:off x="8912525" y="4997770"/>
              <a:ext cx="33338" cy="47625"/>
            </a:xfrm>
            <a:custGeom>
              <a:avLst/>
              <a:gdLst>
                <a:gd name="T0" fmla="*/ 0 w 24"/>
                <a:gd name="T1" fmla="*/ 0 h 34"/>
                <a:gd name="T2" fmla="*/ 0 w 24"/>
                <a:gd name="T3" fmla="*/ 34 h 34"/>
                <a:gd name="T4" fmla="*/ 22 w 24"/>
                <a:gd name="T5" fmla="*/ 34 h 34"/>
                <a:gd name="T6" fmla="*/ 24 w 24"/>
                <a:gd name="T7" fmla="*/ 32 h 34"/>
                <a:gd name="T8" fmla="*/ 24 w 24"/>
                <a:gd name="T9" fmla="*/ 27 h 34"/>
                <a:gd name="T10" fmla="*/ 22 w 24"/>
                <a:gd name="T11" fmla="*/ 24 h 34"/>
                <a:gd name="T12" fmla="*/ 15 w 24"/>
                <a:gd name="T13" fmla="*/ 16 h 34"/>
                <a:gd name="T14" fmla="*/ 15 w 24"/>
                <a:gd name="T15" fmla="*/ 0 h 34"/>
                <a:gd name="T16" fmla="*/ 0 w 2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4">
                  <a:moveTo>
                    <a:pt x="0" y="0"/>
                  </a:moveTo>
                  <a:cubicBezTo>
                    <a:pt x="0" y="34"/>
                    <a:pt x="0" y="34"/>
                    <a:pt x="0" y="34"/>
                  </a:cubicBezTo>
                  <a:cubicBezTo>
                    <a:pt x="22" y="34"/>
                    <a:pt x="22" y="34"/>
                    <a:pt x="22" y="34"/>
                  </a:cubicBezTo>
                  <a:cubicBezTo>
                    <a:pt x="22" y="34"/>
                    <a:pt x="24" y="34"/>
                    <a:pt x="24" y="32"/>
                  </a:cubicBezTo>
                  <a:cubicBezTo>
                    <a:pt x="24" y="30"/>
                    <a:pt x="24" y="27"/>
                    <a:pt x="24" y="27"/>
                  </a:cubicBezTo>
                  <a:cubicBezTo>
                    <a:pt x="24" y="27"/>
                    <a:pt x="24" y="26"/>
                    <a:pt x="22" y="24"/>
                  </a:cubicBezTo>
                  <a:cubicBezTo>
                    <a:pt x="20" y="23"/>
                    <a:pt x="16" y="18"/>
                    <a:pt x="15" y="16"/>
                  </a:cubicBezTo>
                  <a:cubicBezTo>
                    <a:pt x="15" y="0"/>
                    <a:pt x="15" y="0"/>
                    <a:pt x="15"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2" name="Freeform 17"/>
            <p:cNvSpPr>
              <a:spLocks/>
            </p:cNvSpPr>
            <p:nvPr/>
          </p:nvSpPr>
          <p:spPr bwMode="gray">
            <a:xfrm>
              <a:off x="8912525" y="5042220"/>
              <a:ext cx="33338" cy="4762"/>
            </a:xfrm>
            <a:custGeom>
              <a:avLst/>
              <a:gdLst>
                <a:gd name="T0" fmla="*/ 24 w 24"/>
                <a:gd name="T1" fmla="*/ 0 h 4"/>
                <a:gd name="T2" fmla="*/ 24 w 24"/>
                <a:gd name="T3" fmla="*/ 2 h 4"/>
                <a:gd name="T4" fmla="*/ 22 w 24"/>
                <a:gd name="T5" fmla="*/ 4 h 4"/>
                <a:gd name="T6" fmla="*/ 0 w 24"/>
                <a:gd name="T7" fmla="*/ 4 h 4"/>
                <a:gd name="T8" fmla="*/ 0 w 24"/>
                <a:gd name="T9" fmla="*/ 2 h 4"/>
                <a:gd name="T10" fmla="*/ 22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2" y="4"/>
                    <a:pt x="22" y="4"/>
                  </a:cubicBezTo>
                  <a:cubicBezTo>
                    <a:pt x="0" y="4"/>
                    <a:pt x="0" y="4"/>
                    <a:pt x="0" y="4"/>
                  </a:cubicBezTo>
                  <a:cubicBezTo>
                    <a:pt x="0" y="2"/>
                    <a:pt x="0" y="2"/>
                    <a:pt x="0" y="2"/>
                  </a:cubicBezTo>
                  <a:cubicBezTo>
                    <a:pt x="22" y="2"/>
                    <a:pt x="22" y="2"/>
                    <a:pt x="22" y="2"/>
                  </a:cubicBezTo>
                  <a:cubicBezTo>
                    <a:pt x="22"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3" name="Freeform 18"/>
            <p:cNvSpPr>
              <a:spLocks/>
            </p:cNvSpPr>
            <p:nvPr/>
          </p:nvSpPr>
          <p:spPr bwMode="gray">
            <a:xfrm>
              <a:off x="8933162" y="5019995"/>
              <a:ext cx="12700" cy="25400"/>
            </a:xfrm>
            <a:custGeom>
              <a:avLst/>
              <a:gdLst>
                <a:gd name="T0" fmla="*/ 7 w 9"/>
                <a:gd name="T1" fmla="*/ 18 h 18"/>
                <a:gd name="T2" fmla="*/ 9 w 9"/>
                <a:gd name="T3" fmla="*/ 16 h 18"/>
                <a:gd name="T4" fmla="*/ 9 w 9"/>
                <a:gd name="T5" fmla="*/ 11 h 18"/>
                <a:gd name="T6" fmla="*/ 7 w 9"/>
                <a:gd name="T7" fmla="*/ 8 h 18"/>
                <a:gd name="T8" fmla="*/ 0 w 9"/>
                <a:gd name="T9" fmla="*/ 0 h 18"/>
                <a:gd name="T10" fmla="*/ 0 w 9"/>
                <a:gd name="T11" fmla="*/ 18 h 18"/>
                <a:gd name="T12" fmla="*/ 7 w 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7" y="18"/>
                  </a:moveTo>
                  <a:cubicBezTo>
                    <a:pt x="7" y="18"/>
                    <a:pt x="9" y="18"/>
                    <a:pt x="9" y="16"/>
                  </a:cubicBezTo>
                  <a:cubicBezTo>
                    <a:pt x="9" y="14"/>
                    <a:pt x="9" y="11"/>
                    <a:pt x="9" y="11"/>
                  </a:cubicBezTo>
                  <a:cubicBezTo>
                    <a:pt x="9" y="11"/>
                    <a:pt x="9" y="10"/>
                    <a:pt x="7" y="8"/>
                  </a:cubicBezTo>
                  <a:cubicBezTo>
                    <a:pt x="5" y="7"/>
                    <a:pt x="1" y="2"/>
                    <a:pt x="0" y="0"/>
                  </a:cubicBezTo>
                  <a:cubicBezTo>
                    <a:pt x="0" y="18"/>
                    <a:pt x="0" y="18"/>
                    <a:pt x="0" y="18"/>
                  </a:cubicBezTo>
                  <a:lnTo>
                    <a:pt x="7" y="18"/>
                  </a:lnTo>
                  <a:close/>
                </a:path>
              </a:pathLst>
            </a:custGeom>
            <a:solidFill>
              <a:srgbClr val="31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4" name="Freeform 19"/>
            <p:cNvSpPr>
              <a:spLocks/>
            </p:cNvSpPr>
            <p:nvPr/>
          </p:nvSpPr>
          <p:spPr bwMode="gray">
            <a:xfrm>
              <a:off x="8874425" y="4935858"/>
              <a:ext cx="33338" cy="77787"/>
            </a:xfrm>
            <a:custGeom>
              <a:avLst/>
              <a:gdLst>
                <a:gd name="T0" fmla="*/ 0 w 21"/>
                <a:gd name="T1" fmla="*/ 0 h 49"/>
                <a:gd name="T2" fmla="*/ 0 w 21"/>
                <a:gd name="T3" fmla="*/ 10 h 49"/>
                <a:gd name="T4" fmla="*/ 0 w 21"/>
                <a:gd name="T5" fmla="*/ 49 h 49"/>
                <a:gd name="T6" fmla="*/ 13 w 21"/>
                <a:gd name="T7" fmla="*/ 49 h 49"/>
                <a:gd name="T8" fmla="*/ 21 w 21"/>
                <a:gd name="T9" fmla="*/ 11 h 49"/>
                <a:gd name="T10" fmla="*/ 21 w 21"/>
                <a:gd name="T11" fmla="*/ 0 h 49"/>
                <a:gd name="T12" fmla="*/ 0 w 21"/>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1" h="49">
                  <a:moveTo>
                    <a:pt x="0" y="0"/>
                  </a:moveTo>
                  <a:lnTo>
                    <a:pt x="0" y="10"/>
                  </a:lnTo>
                  <a:lnTo>
                    <a:pt x="0" y="49"/>
                  </a:lnTo>
                  <a:lnTo>
                    <a:pt x="13" y="49"/>
                  </a:lnTo>
                  <a:lnTo>
                    <a:pt x="21" y="11"/>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5" name="Freeform 20"/>
            <p:cNvSpPr>
              <a:spLocks/>
            </p:cNvSpPr>
            <p:nvPr/>
          </p:nvSpPr>
          <p:spPr bwMode="gray">
            <a:xfrm>
              <a:off x="8895062" y="4935858"/>
              <a:ext cx="12700" cy="77787"/>
            </a:xfrm>
            <a:custGeom>
              <a:avLst/>
              <a:gdLst>
                <a:gd name="T0" fmla="*/ 4 w 8"/>
                <a:gd name="T1" fmla="*/ 0 h 49"/>
                <a:gd name="T2" fmla="*/ 4 w 8"/>
                <a:gd name="T3" fmla="*/ 11 h 49"/>
                <a:gd name="T4" fmla="*/ 0 w 8"/>
                <a:gd name="T5" fmla="*/ 49 h 49"/>
                <a:gd name="T6" fmla="*/ 8 w 8"/>
                <a:gd name="T7" fmla="*/ 11 h 49"/>
                <a:gd name="T8" fmla="*/ 8 w 8"/>
                <a:gd name="T9" fmla="*/ 0 h 49"/>
                <a:gd name="T10" fmla="*/ 4 w 8"/>
                <a:gd name="T11" fmla="*/ 0 h 49"/>
              </a:gdLst>
              <a:ahLst/>
              <a:cxnLst>
                <a:cxn ang="0">
                  <a:pos x="T0" y="T1"/>
                </a:cxn>
                <a:cxn ang="0">
                  <a:pos x="T2" y="T3"/>
                </a:cxn>
                <a:cxn ang="0">
                  <a:pos x="T4" y="T5"/>
                </a:cxn>
                <a:cxn ang="0">
                  <a:pos x="T6" y="T7"/>
                </a:cxn>
                <a:cxn ang="0">
                  <a:pos x="T8" y="T9"/>
                </a:cxn>
                <a:cxn ang="0">
                  <a:pos x="T10" y="T11"/>
                </a:cxn>
              </a:cxnLst>
              <a:rect l="0" t="0" r="r" b="b"/>
              <a:pathLst>
                <a:path w="8" h="49">
                  <a:moveTo>
                    <a:pt x="4" y="0"/>
                  </a:moveTo>
                  <a:lnTo>
                    <a:pt x="4" y="11"/>
                  </a:lnTo>
                  <a:lnTo>
                    <a:pt x="0" y="49"/>
                  </a:lnTo>
                  <a:lnTo>
                    <a:pt x="8" y="11"/>
                  </a:lnTo>
                  <a:lnTo>
                    <a:pt x="8" y="0"/>
                  </a:lnTo>
                  <a:lnTo>
                    <a:pt x="4"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6" name="Freeform 21"/>
            <p:cNvSpPr>
              <a:spLocks/>
            </p:cNvSpPr>
            <p:nvPr/>
          </p:nvSpPr>
          <p:spPr bwMode="gray">
            <a:xfrm>
              <a:off x="8874425" y="4935858"/>
              <a:ext cx="6350" cy="77787"/>
            </a:xfrm>
            <a:custGeom>
              <a:avLst/>
              <a:gdLst>
                <a:gd name="T0" fmla="*/ 0 w 4"/>
                <a:gd name="T1" fmla="*/ 0 h 49"/>
                <a:gd name="T2" fmla="*/ 0 w 4"/>
                <a:gd name="T3" fmla="*/ 10 h 49"/>
                <a:gd name="T4" fmla="*/ 0 w 4"/>
                <a:gd name="T5" fmla="*/ 49 h 49"/>
                <a:gd name="T6" fmla="*/ 4 w 4"/>
                <a:gd name="T7" fmla="*/ 10 h 49"/>
                <a:gd name="T8" fmla="*/ 4 w 4"/>
                <a:gd name="T9" fmla="*/ 0 h 49"/>
                <a:gd name="T10" fmla="*/ 0 w 4"/>
                <a:gd name="T11" fmla="*/ 0 h 49"/>
              </a:gdLst>
              <a:ahLst/>
              <a:cxnLst>
                <a:cxn ang="0">
                  <a:pos x="T0" y="T1"/>
                </a:cxn>
                <a:cxn ang="0">
                  <a:pos x="T2" y="T3"/>
                </a:cxn>
                <a:cxn ang="0">
                  <a:pos x="T4" y="T5"/>
                </a:cxn>
                <a:cxn ang="0">
                  <a:pos x="T6" y="T7"/>
                </a:cxn>
                <a:cxn ang="0">
                  <a:pos x="T8" y="T9"/>
                </a:cxn>
                <a:cxn ang="0">
                  <a:pos x="T10" y="T11"/>
                </a:cxn>
              </a:cxnLst>
              <a:rect l="0" t="0" r="r" b="b"/>
              <a:pathLst>
                <a:path w="4" h="49">
                  <a:moveTo>
                    <a:pt x="0" y="0"/>
                  </a:moveTo>
                  <a:lnTo>
                    <a:pt x="0" y="10"/>
                  </a:lnTo>
                  <a:lnTo>
                    <a:pt x="0" y="49"/>
                  </a:lnTo>
                  <a:lnTo>
                    <a:pt x="4" y="10"/>
                  </a:lnTo>
                  <a:lnTo>
                    <a:pt x="4"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7" name="Freeform 22"/>
            <p:cNvSpPr>
              <a:spLocks/>
            </p:cNvSpPr>
            <p:nvPr/>
          </p:nvSpPr>
          <p:spPr bwMode="gray">
            <a:xfrm>
              <a:off x="8874425" y="4997770"/>
              <a:ext cx="34925" cy="47625"/>
            </a:xfrm>
            <a:custGeom>
              <a:avLst/>
              <a:gdLst>
                <a:gd name="T0" fmla="*/ 0 w 25"/>
                <a:gd name="T1" fmla="*/ 0 h 34"/>
                <a:gd name="T2" fmla="*/ 0 w 25"/>
                <a:gd name="T3" fmla="*/ 34 h 34"/>
                <a:gd name="T4" fmla="*/ 23 w 25"/>
                <a:gd name="T5" fmla="*/ 34 h 34"/>
                <a:gd name="T6" fmla="*/ 24 w 25"/>
                <a:gd name="T7" fmla="*/ 32 h 34"/>
                <a:gd name="T8" fmla="*/ 24 w 25"/>
                <a:gd name="T9" fmla="*/ 27 h 34"/>
                <a:gd name="T10" fmla="*/ 22 w 25"/>
                <a:gd name="T11" fmla="*/ 24 h 34"/>
                <a:gd name="T12" fmla="*/ 16 w 25"/>
                <a:gd name="T13" fmla="*/ 16 h 34"/>
                <a:gd name="T14" fmla="*/ 16 w 25"/>
                <a:gd name="T15" fmla="*/ 0 h 34"/>
                <a:gd name="T16" fmla="*/ 0 w 2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4">
                  <a:moveTo>
                    <a:pt x="0" y="0"/>
                  </a:moveTo>
                  <a:cubicBezTo>
                    <a:pt x="0" y="34"/>
                    <a:pt x="0" y="34"/>
                    <a:pt x="0" y="34"/>
                  </a:cubicBezTo>
                  <a:cubicBezTo>
                    <a:pt x="23" y="34"/>
                    <a:pt x="23" y="34"/>
                    <a:pt x="23" y="34"/>
                  </a:cubicBezTo>
                  <a:cubicBezTo>
                    <a:pt x="23" y="34"/>
                    <a:pt x="24" y="34"/>
                    <a:pt x="24" y="32"/>
                  </a:cubicBezTo>
                  <a:cubicBezTo>
                    <a:pt x="24" y="30"/>
                    <a:pt x="24" y="27"/>
                    <a:pt x="24" y="27"/>
                  </a:cubicBezTo>
                  <a:cubicBezTo>
                    <a:pt x="24" y="27"/>
                    <a:pt x="25" y="26"/>
                    <a:pt x="22" y="24"/>
                  </a:cubicBezTo>
                  <a:cubicBezTo>
                    <a:pt x="20" y="23"/>
                    <a:pt x="16" y="18"/>
                    <a:pt x="16" y="16"/>
                  </a:cubicBezTo>
                  <a:cubicBezTo>
                    <a:pt x="16" y="0"/>
                    <a:pt x="16" y="0"/>
                    <a:pt x="16"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8" name="Freeform 23"/>
            <p:cNvSpPr>
              <a:spLocks/>
            </p:cNvSpPr>
            <p:nvPr/>
          </p:nvSpPr>
          <p:spPr bwMode="gray">
            <a:xfrm>
              <a:off x="8874425" y="5042220"/>
              <a:ext cx="33338" cy="4762"/>
            </a:xfrm>
            <a:custGeom>
              <a:avLst/>
              <a:gdLst>
                <a:gd name="T0" fmla="*/ 24 w 24"/>
                <a:gd name="T1" fmla="*/ 0 h 4"/>
                <a:gd name="T2" fmla="*/ 24 w 24"/>
                <a:gd name="T3" fmla="*/ 2 h 4"/>
                <a:gd name="T4" fmla="*/ 23 w 24"/>
                <a:gd name="T5" fmla="*/ 4 h 4"/>
                <a:gd name="T6" fmla="*/ 0 w 24"/>
                <a:gd name="T7" fmla="*/ 4 h 4"/>
                <a:gd name="T8" fmla="*/ 0 w 24"/>
                <a:gd name="T9" fmla="*/ 2 h 4"/>
                <a:gd name="T10" fmla="*/ 23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3" y="4"/>
                    <a:pt x="23" y="4"/>
                  </a:cubicBezTo>
                  <a:cubicBezTo>
                    <a:pt x="0" y="4"/>
                    <a:pt x="0" y="4"/>
                    <a:pt x="0" y="4"/>
                  </a:cubicBezTo>
                  <a:cubicBezTo>
                    <a:pt x="0" y="2"/>
                    <a:pt x="0" y="2"/>
                    <a:pt x="0" y="2"/>
                  </a:cubicBezTo>
                  <a:cubicBezTo>
                    <a:pt x="23" y="2"/>
                    <a:pt x="23" y="2"/>
                    <a:pt x="23" y="2"/>
                  </a:cubicBezTo>
                  <a:cubicBezTo>
                    <a:pt x="23"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59" name="Freeform 24"/>
            <p:cNvSpPr>
              <a:spLocks/>
            </p:cNvSpPr>
            <p:nvPr/>
          </p:nvSpPr>
          <p:spPr bwMode="gray">
            <a:xfrm>
              <a:off x="8896650" y="5019995"/>
              <a:ext cx="11113" cy="25400"/>
            </a:xfrm>
            <a:custGeom>
              <a:avLst/>
              <a:gdLst>
                <a:gd name="T0" fmla="*/ 0 w 8"/>
                <a:gd name="T1" fmla="*/ 0 h 18"/>
                <a:gd name="T2" fmla="*/ 0 w 8"/>
                <a:gd name="T3" fmla="*/ 18 h 18"/>
                <a:gd name="T4" fmla="*/ 7 w 8"/>
                <a:gd name="T5" fmla="*/ 18 h 18"/>
                <a:gd name="T6" fmla="*/ 8 w 8"/>
                <a:gd name="T7" fmla="*/ 16 h 18"/>
                <a:gd name="T8" fmla="*/ 8 w 8"/>
                <a:gd name="T9" fmla="*/ 11 h 18"/>
                <a:gd name="T10" fmla="*/ 8 w 8"/>
                <a:gd name="T11" fmla="*/ 11 h 18"/>
                <a:gd name="T12" fmla="*/ 8 w 8"/>
                <a:gd name="T13" fmla="*/ 11 h 18"/>
                <a:gd name="T14" fmla="*/ 8 w 8"/>
                <a:gd name="T15" fmla="*/ 11 h 18"/>
                <a:gd name="T16" fmla="*/ 6 w 8"/>
                <a:gd name="T17" fmla="*/ 8 h 18"/>
                <a:gd name="T18" fmla="*/ 0 w 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8">
                  <a:moveTo>
                    <a:pt x="0" y="0"/>
                  </a:moveTo>
                  <a:cubicBezTo>
                    <a:pt x="0" y="18"/>
                    <a:pt x="0" y="18"/>
                    <a:pt x="0" y="18"/>
                  </a:cubicBezTo>
                  <a:cubicBezTo>
                    <a:pt x="7" y="18"/>
                    <a:pt x="7" y="18"/>
                    <a:pt x="7" y="18"/>
                  </a:cubicBezTo>
                  <a:cubicBezTo>
                    <a:pt x="7" y="18"/>
                    <a:pt x="8" y="18"/>
                    <a:pt x="8" y="16"/>
                  </a:cubicBezTo>
                  <a:cubicBezTo>
                    <a:pt x="8" y="14"/>
                    <a:pt x="8" y="11"/>
                    <a:pt x="8" y="11"/>
                  </a:cubicBezTo>
                  <a:cubicBezTo>
                    <a:pt x="8" y="11"/>
                    <a:pt x="8" y="11"/>
                    <a:pt x="8" y="11"/>
                  </a:cubicBezTo>
                  <a:cubicBezTo>
                    <a:pt x="8" y="11"/>
                    <a:pt x="8" y="11"/>
                    <a:pt x="8" y="11"/>
                  </a:cubicBezTo>
                  <a:cubicBezTo>
                    <a:pt x="8" y="11"/>
                    <a:pt x="8" y="11"/>
                    <a:pt x="8" y="11"/>
                  </a:cubicBezTo>
                  <a:cubicBezTo>
                    <a:pt x="8" y="10"/>
                    <a:pt x="8" y="9"/>
                    <a:pt x="6" y="8"/>
                  </a:cubicBezTo>
                  <a:cubicBezTo>
                    <a:pt x="4" y="7"/>
                    <a:pt x="0" y="2"/>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0" name="Freeform 25"/>
            <p:cNvSpPr>
              <a:spLocks/>
            </p:cNvSpPr>
            <p:nvPr/>
          </p:nvSpPr>
          <p:spPr bwMode="gray">
            <a:xfrm>
              <a:off x="8929987" y="4756470"/>
              <a:ext cx="9525" cy="1587"/>
            </a:xfrm>
            <a:custGeom>
              <a:avLst/>
              <a:gdLst>
                <a:gd name="T0" fmla="*/ 0 w 6"/>
                <a:gd name="T1" fmla="*/ 0 h 1"/>
                <a:gd name="T2" fmla="*/ 6 w 6"/>
                <a:gd name="T3" fmla="*/ 1 h 1"/>
                <a:gd name="T4" fmla="*/ 6 w 6"/>
                <a:gd name="T5" fmla="*/ 1 h 1"/>
                <a:gd name="T6" fmla="*/ 0 w 6"/>
                <a:gd name="T7" fmla="*/ 0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6" y="1"/>
                  </a:lnTo>
                  <a:lnTo>
                    <a:pt x="6" y="1"/>
                  </a:lnTo>
                  <a:lnTo>
                    <a:pt x="0" y="0"/>
                  </a:lnTo>
                  <a:lnTo>
                    <a:pt x="0" y="0"/>
                  </a:lnTo>
                  <a:close/>
                </a:path>
              </a:pathLst>
            </a:custGeom>
            <a:solidFill>
              <a:srgbClr val="FBD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1" name="Freeform 26"/>
            <p:cNvSpPr>
              <a:spLocks/>
            </p:cNvSpPr>
            <p:nvPr/>
          </p:nvSpPr>
          <p:spPr bwMode="gray">
            <a:xfrm>
              <a:off x="8917287" y="4731070"/>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2" name="Freeform 27"/>
            <p:cNvSpPr>
              <a:spLocks/>
            </p:cNvSpPr>
            <p:nvPr/>
          </p:nvSpPr>
          <p:spPr bwMode="gray">
            <a:xfrm>
              <a:off x="8899825" y="4724720"/>
              <a:ext cx="50800" cy="57150"/>
            </a:xfrm>
            <a:custGeom>
              <a:avLst/>
              <a:gdLst>
                <a:gd name="T0" fmla="*/ 33 w 36"/>
                <a:gd name="T1" fmla="*/ 16 h 42"/>
                <a:gd name="T2" fmla="*/ 28 w 36"/>
                <a:gd name="T3" fmla="*/ 7 h 42"/>
                <a:gd name="T4" fmla="*/ 27 w 36"/>
                <a:gd name="T5" fmla="*/ 5 h 42"/>
                <a:gd name="T6" fmla="*/ 27 w 36"/>
                <a:gd name="T7" fmla="*/ 5 h 42"/>
                <a:gd name="T8" fmla="*/ 17 w 36"/>
                <a:gd name="T9" fmla="*/ 4 h 42"/>
                <a:gd name="T10" fmla="*/ 13 w 36"/>
                <a:gd name="T11" fmla="*/ 0 h 42"/>
                <a:gd name="T12" fmla="*/ 13 w 36"/>
                <a:gd name="T13" fmla="*/ 0 h 42"/>
                <a:gd name="T14" fmla="*/ 13 w 36"/>
                <a:gd name="T15" fmla="*/ 5 h 42"/>
                <a:gd name="T16" fmla="*/ 13 w 36"/>
                <a:gd name="T17" fmla="*/ 6 h 42"/>
                <a:gd name="T18" fmla="*/ 13 w 36"/>
                <a:gd name="T19" fmla="*/ 11 h 42"/>
                <a:gd name="T20" fmla="*/ 14 w 36"/>
                <a:gd name="T21" fmla="*/ 14 h 42"/>
                <a:gd name="T22" fmla="*/ 11 w 36"/>
                <a:gd name="T23" fmla="*/ 14 h 42"/>
                <a:gd name="T24" fmla="*/ 6 w 36"/>
                <a:gd name="T25" fmla="*/ 11 h 42"/>
                <a:gd name="T26" fmla="*/ 3 w 36"/>
                <a:gd name="T27" fmla="*/ 12 h 42"/>
                <a:gd name="T28" fmla="*/ 4 w 36"/>
                <a:gd name="T29" fmla="*/ 17 h 42"/>
                <a:gd name="T30" fmla="*/ 5 w 36"/>
                <a:gd name="T31" fmla="*/ 20 h 42"/>
                <a:gd name="T32" fmla="*/ 6 w 36"/>
                <a:gd name="T33" fmla="*/ 22 h 42"/>
                <a:gd name="T34" fmla="*/ 6 w 36"/>
                <a:gd name="T35" fmla="*/ 22 h 42"/>
                <a:gd name="T36" fmla="*/ 6 w 36"/>
                <a:gd name="T37" fmla="*/ 22 h 42"/>
                <a:gd name="T38" fmla="*/ 2 w 36"/>
                <a:gd name="T39" fmla="*/ 31 h 42"/>
                <a:gd name="T40" fmla="*/ 0 w 36"/>
                <a:gd name="T41" fmla="*/ 30 h 42"/>
                <a:gd name="T42" fmla="*/ 2 w 36"/>
                <a:gd name="T43" fmla="*/ 41 h 42"/>
                <a:gd name="T44" fmla="*/ 19 w 36"/>
                <a:gd name="T45" fmla="*/ 42 h 42"/>
                <a:gd name="T46" fmla="*/ 18 w 36"/>
                <a:gd name="T47" fmla="*/ 36 h 42"/>
                <a:gd name="T48" fmla="*/ 23 w 36"/>
                <a:gd name="T49" fmla="*/ 37 h 42"/>
                <a:gd name="T50" fmla="*/ 28 w 36"/>
                <a:gd name="T51" fmla="*/ 34 h 42"/>
                <a:gd name="T52" fmla="*/ 29 w 36"/>
                <a:gd name="T53" fmla="*/ 29 h 42"/>
                <a:gd name="T54" fmla="*/ 29 w 36"/>
                <a:gd name="T55" fmla="*/ 24 h 42"/>
                <a:gd name="T56" fmla="*/ 30 w 36"/>
                <a:gd name="T57" fmla="*/ 20 h 42"/>
                <a:gd name="T58" fmla="*/ 33 w 36"/>
                <a:gd name="T59"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2">
                  <a:moveTo>
                    <a:pt x="33" y="16"/>
                  </a:moveTo>
                  <a:cubicBezTo>
                    <a:pt x="33" y="16"/>
                    <a:pt x="28" y="8"/>
                    <a:pt x="28" y="7"/>
                  </a:cubicBezTo>
                  <a:cubicBezTo>
                    <a:pt x="27" y="6"/>
                    <a:pt x="27" y="5"/>
                    <a:pt x="27" y="5"/>
                  </a:cubicBezTo>
                  <a:cubicBezTo>
                    <a:pt x="27" y="5"/>
                    <a:pt x="27" y="5"/>
                    <a:pt x="27" y="5"/>
                  </a:cubicBezTo>
                  <a:cubicBezTo>
                    <a:pt x="23" y="6"/>
                    <a:pt x="20" y="5"/>
                    <a:pt x="17" y="4"/>
                  </a:cubicBezTo>
                  <a:cubicBezTo>
                    <a:pt x="15" y="2"/>
                    <a:pt x="13" y="0"/>
                    <a:pt x="13" y="0"/>
                  </a:cubicBezTo>
                  <a:cubicBezTo>
                    <a:pt x="13" y="0"/>
                    <a:pt x="13" y="0"/>
                    <a:pt x="13" y="0"/>
                  </a:cubicBezTo>
                  <a:cubicBezTo>
                    <a:pt x="13" y="5"/>
                    <a:pt x="13" y="5"/>
                    <a:pt x="13" y="5"/>
                  </a:cubicBezTo>
                  <a:cubicBezTo>
                    <a:pt x="13" y="6"/>
                    <a:pt x="13" y="6"/>
                    <a:pt x="13" y="6"/>
                  </a:cubicBezTo>
                  <a:cubicBezTo>
                    <a:pt x="13" y="6"/>
                    <a:pt x="13" y="9"/>
                    <a:pt x="13" y="11"/>
                  </a:cubicBezTo>
                  <a:cubicBezTo>
                    <a:pt x="14" y="12"/>
                    <a:pt x="14" y="14"/>
                    <a:pt x="14" y="14"/>
                  </a:cubicBezTo>
                  <a:cubicBezTo>
                    <a:pt x="14" y="16"/>
                    <a:pt x="11" y="14"/>
                    <a:pt x="11" y="14"/>
                  </a:cubicBezTo>
                  <a:cubicBezTo>
                    <a:pt x="11" y="14"/>
                    <a:pt x="9" y="12"/>
                    <a:pt x="6" y="11"/>
                  </a:cubicBezTo>
                  <a:cubicBezTo>
                    <a:pt x="5" y="11"/>
                    <a:pt x="4" y="11"/>
                    <a:pt x="3" y="12"/>
                  </a:cubicBezTo>
                  <a:cubicBezTo>
                    <a:pt x="3" y="13"/>
                    <a:pt x="3" y="15"/>
                    <a:pt x="4" y="17"/>
                  </a:cubicBezTo>
                  <a:cubicBezTo>
                    <a:pt x="4" y="18"/>
                    <a:pt x="4" y="20"/>
                    <a:pt x="5" y="20"/>
                  </a:cubicBezTo>
                  <a:cubicBezTo>
                    <a:pt x="5" y="21"/>
                    <a:pt x="6" y="22"/>
                    <a:pt x="6" y="22"/>
                  </a:cubicBezTo>
                  <a:cubicBezTo>
                    <a:pt x="6" y="22"/>
                    <a:pt x="6" y="22"/>
                    <a:pt x="6" y="22"/>
                  </a:cubicBezTo>
                  <a:cubicBezTo>
                    <a:pt x="6" y="22"/>
                    <a:pt x="6" y="22"/>
                    <a:pt x="6" y="22"/>
                  </a:cubicBezTo>
                  <a:cubicBezTo>
                    <a:pt x="6" y="22"/>
                    <a:pt x="6" y="28"/>
                    <a:pt x="2" y="31"/>
                  </a:cubicBezTo>
                  <a:cubicBezTo>
                    <a:pt x="0" y="30"/>
                    <a:pt x="0" y="30"/>
                    <a:pt x="0" y="30"/>
                  </a:cubicBezTo>
                  <a:cubicBezTo>
                    <a:pt x="2" y="41"/>
                    <a:pt x="2" y="41"/>
                    <a:pt x="2" y="41"/>
                  </a:cubicBezTo>
                  <a:cubicBezTo>
                    <a:pt x="19" y="42"/>
                    <a:pt x="19" y="42"/>
                    <a:pt x="19" y="42"/>
                  </a:cubicBezTo>
                  <a:cubicBezTo>
                    <a:pt x="18" y="36"/>
                    <a:pt x="18" y="36"/>
                    <a:pt x="18" y="36"/>
                  </a:cubicBezTo>
                  <a:cubicBezTo>
                    <a:pt x="20" y="37"/>
                    <a:pt x="21" y="37"/>
                    <a:pt x="23" y="37"/>
                  </a:cubicBezTo>
                  <a:cubicBezTo>
                    <a:pt x="28" y="37"/>
                    <a:pt x="28" y="34"/>
                    <a:pt x="28" y="34"/>
                  </a:cubicBezTo>
                  <a:cubicBezTo>
                    <a:pt x="29" y="29"/>
                    <a:pt x="29" y="29"/>
                    <a:pt x="29" y="29"/>
                  </a:cubicBezTo>
                  <a:cubicBezTo>
                    <a:pt x="29" y="24"/>
                    <a:pt x="29" y="24"/>
                    <a:pt x="29" y="24"/>
                  </a:cubicBezTo>
                  <a:cubicBezTo>
                    <a:pt x="30" y="20"/>
                    <a:pt x="30" y="20"/>
                    <a:pt x="30" y="20"/>
                  </a:cubicBezTo>
                  <a:cubicBezTo>
                    <a:pt x="36" y="19"/>
                    <a:pt x="34" y="17"/>
                    <a:pt x="33" y="16"/>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3" name="Freeform 28"/>
            <p:cNvSpPr>
              <a:spLocks/>
            </p:cNvSpPr>
            <p:nvPr/>
          </p:nvSpPr>
          <p:spPr bwMode="gray">
            <a:xfrm>
              <a:off x="8907762" y="4772345"/>
              <a:ext cx="17463" cy="4762"/>
            </a:xfrm>
            <a:custGeom>
              <a:avLst/>
              <a:gdLst>
                <a:gd name="T0" fmla="*/ 0 w 12"/>
                <a:gd name="T1" fmla="*/ 0 h 3"/>
                <a:gd name="T2" fmla="*/ 12 w 12"/>
                <a:gd name="T3" fmla="*/ 3 h 3"/>
                <a:gd name="T4" fmla="*/ 12 w 12"/>
                <a:gd name="T5" fmla="*/ 1 h 3"/>
                <a:gd name="T6" fmla="*/ 0 w 12"/>
                <a:gd name="T7" fmla="*/ 0 h 3"/>
              </a:gdLst>
              <a:ahLst/>
              <a:cxnLst>
                <a:cxn ang="0">
                  <a:pos x="T0" y="T1"/>
                </a:cxn>
                <a:cxn ang="0">
                  <a:pos x="T2" y="T3"/>
                </a:cxn>
                <a:cxn ang="0">
                  <a:pos x="T4" y="T5"/>
                </a:cxn>
                <a:cxn ang="0">
                  <a:pos x="T6" y="T7"/>
                </a:cxn>
              </a:cxnLst>
              <a:rect l="0" t="0" r="r" b="b"/>
              <a:pathLst>
                <a:path w="12" h="3">
                  <a:moveTo>
                    <a:pt x="0" y="0"/>
                  </a:moveTo>
                  <a:cubicBezTo>
                    <a:pt x="1" y="1"/>
                    <a:pt x="4" y="3"/>
                    <a:pt x="12" y="3"/>
                  </a:cubicBezTo>
                  <a:cubicBezTo>
                    <a:pt x="12" y="2"/>
                    <a:pt x="12" y="2"/>
                    <a:pt x="12" y="1"/>
                  </a:cubicBezTo>
                  <a:cubicBezTo>
                    <a:pt x="8" y="1"/>
                    <a:pt x="4" y="1"/>
                    <a:pt x="0" y="0"/>
                  </a:cubicBez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4" name="Freeform 29"/>
            <p:cNvSpPr>
              <a:spLocks/>
            </p:cNvSpPr>
            <p:nvPr/>
          </p:nvSpPr>
          <p:spPr bwMode="gray">
            <a:xfrm>
              <a:off x="8934750" y="4758058"/>
              <a:ext cx="4763" cy="4762"/>
            </a:xfrm>
            <a:custGeom>
              <a:avLst/>
              <a:gdLst>
                <a:gd name="T0" fmla="*/ 4 w 4"/>
                <a:gd name="T1" fmla="*/ 3 h 4"/>
                <a:gd name="T2" fmla="*/ 2 w 4"/>
                <a:gd name="T3" fmla="*/ 0 h 4"/>
                <a:gd name="T4" fmla="*/ 0 w 4"/>
                <a:gd name="T5" fmla="*/ 0 h 4"/>
                <a:gd name="T6" fmla="*/ 4 w 4"/>
                <a:gd name="T7" fmla="*/ 4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3" y="2"/>
                    <a:pt x="2" y="1"/>
                    <a:pt x="2" y="0"/>
                  </a:cubicBezTo>
                  <a:cubicBezTo>
                    <a:pt x="0" y="0"/>
                    <a:pt x="0" y="0"/>
                    <a:pt x="0" y="0"/>
                  </a:cubicBezTo>
                  <a:cubicBezTo>
                    <a:pt x="0" y="0"/>
                    <a:pt x="2" y="2"/>
                    <a:pt x="4" y="4"/>
                  </a:cubicBezTo>
                  <a:lnTo>
                    <a:pt x="4" y="3"/>
                  </a:ln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5" name="Freeform 30"/>
            <p:cNvSpPr>
              <a:spLocks/>
            </p:cNvSpPr>
            <p:nvPr/>
          </p:nvSpPr>
          <p:spPr bwMode="gray">
            <a:xfrm>
              <a:off x="8937925" y="4758058"/>
              <a:ext cx="1588" cy="3175"/>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0"/>
                    <a:pt x="0" y="0"/>
                    <a:pt x="0" y="0"/>
                  </a:cubicBezTo>
                  <a:cubicBezTo>
                    <a:pt x="0" y="1"/>
                    <a:pt x="1" y="2"/>
                    <a:pt x="2" y="3"/>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6" name="Freeform 31"/>
            <p:cNvSpPr>
              <a:spLocks/>
            </p:cNvSpPr>
            <p:nvPr/>
          </p:nvSpPr>
          <p:spPr bwMode="gray">
            <a:xfrm>
              <a:off x="8934750" y="4739008"/>
              <a:ext cx="4763" cy="3175"/>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2" y="3"/>
                    <a:pt x="1" y="3"/>
                  </a:cubicBezTo>
                  <a:cubicBezTo>
                    <a:pt x="1" y="3"/>
                    <a:pt x="0" y="3"/>
                    <a:pt x="0" y="2"/>
                  </a:cubicBezTo>
                  <a:cubicBezTo>
                    <a:pt x="0" y="1"/>
                    <a:pt x="0" y="1"/>
                    <a:pt x="1" y="0"/>
                  </a:cubicBezTo>
                  <a:cubicBezTo>
                    <a:pt x="2" y="0"/>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7" name="Freeform 32"/>
            <p:cNvSpPr>
              <a:spLocks/>
            </p:cNvSpPr>
            <p:nvPr/>
          </p:nvSpPr>
          <p:spPr bwMode="gray">
            <a:xfrm>
              <a:off x="8893475" y="4772345"/>
              <a:ext cx="34925" cy="22225"/>
            </a:xfrm>
            <a:custGeom>
              <a:avLst/>
              <a:gdLst>
                <a:gd name="T0" fmla="*/ 0 w 22"/>
                <a:gd name="T1" fmla="*/ 8 h 14"/>
                <a:gd name="T2" fmla="*/ 2 w 22"/>
                <a:gd name="T3" fmla="*/ 0 h 14"/>
                <a:gd name="T4" fmla="*/ 22 w 22"/>
                <a:gd name="T5" fmla="*/ 4 h 14"/>
                <a:gd name="T6" fmla="*/ 22 w 22"/>
                <a:gd name="T7" fmla="*/ 14 h 14"/>
                <a:gd name="T8" fmla="*/ 0 w 22"/>
                <a:gd name="T9" fmla="*/ 8 h 14"/>
              </a:gdLst>
              <a:ahLst/>
              <a:cxnLst>
                <a:cxn ang="0">
                  <a:pos x="T0" y="T1"/>
                </a:cxn>
                <a:cxn ang="0">
                  <a:pos x="T2" y="T3"/>
                </a:cxn>
                <a:cxn ang="0">
                  <a:pos x="T4" y="T5"/>
                </a:cxn>
                <a:cxn ang="0">
                  <a:pos x="T6" y="T7"/>
                </a:cxn>
                <a:cxn ang="0">
                  <a:pos x="T8" y="T9"/>
                </a:cxn>
              </a:cxnLst>
              <a:rect l="0" t="0" r="r" b="b"/>
              <a:pathLst>
                <a:path w="22" h="14">
                  <a:moveTo>
                    <a:pt x="0" y="8"/>
                  </a:moveTo>
                  <a:lnTo>
                    <a:pt x="2" y="0"/>
                  </a:lnTo>
                  <a:lnTo>
                    <a:pt x="22" y="4"/>
                  </a:lnTo>
                  <a:lnTo>
                    <a:pt x="22" y="14"/>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8" name="Freeform 33"/>
            <p:cNvSpPr>
              <a:spLocks/>
            </p:cNvSpPr>
            <p:nvPr/>
          </p:nvSpPr>
          <p:spPr bwMode="gray">
            <a:xfrm>
              <a:off x="8855375" y="4777108"/>
              <a:ext cx="103188" cy="166687"/>
            </a:xfrm>
            <a:custGeom>
              <a:avLst/>
              <a:gdLst>
                <a:gd name="T0" fmla="*/ 31 w 74"/>
                <a:gd name="T1" fmla="*/ 4 h 121"/>
                <a:gd name="T2" fmla="*/ 14 w 74"/>
                <a:gd name="T3" fmla="*/ 24 h 121"/>
                <a:gd name="T4" fmla="*/ 0 w 74"/>
                <a:gd name="T5" fmla="*/ 119 h 121"/>
                <a:gd name="T6" fmla="*/ 68 w 74"/>
                <a:gd name="T7" fmla="*/ 115 h 121"/>
                <a:gd name="T8" fmla="*/ 62 w 74"/>
                <a:gd name="T9" fmla="*/ 16 h 121"/>
                <a:gd name="T10" fmla="*/ 31 w 74"/>
                <a:gd name="T11" fmla="*/ 4 h 121"/>
              </a:gdLst>
              <a:ahLst/>
              <a:cxnLst>
                <a:cxn ang="0">
                  <a:pos x="T0" y="T1"/>
                </a:cxn>
                <a:cxn ang="0">
                  <a:pos x="T2" y="T3"/>
                </a:cxn>
                <a:cxn ang="0">
                  <a:pos x="T4" y="T5"/>
                </a:cxn>
                <a:cxn ang="0">
                  <a:pos x="T6" y="T7"/>
                </a:cxn>
                <a:cxn ang="0">
                  <a:pos x="T8" y="T9"/>
                </a:cxn>
                <a:cxn ang="0">
                  <a:pos x="T10" y="T11"/>
                </a:cxn>
              </a:cxnLst>
              <a:rect l="0" t="0" r="r" b="b"/>
              <a:pathLst>
                <a:path w="74" h="121">
                  <a:moveTo>
                    <a:pt x="31" y="4"/>
                  </a:moveTo>
                  <a:cubicBezTo>
                    <a:pt x="17" y="5"/>
                    <a:pt x="14" y="22"/>
                    <a:pt x="14" y="24"/>
                  </a:cubicBezTo>
                  <a:cubicBezTo>
                    <a:pt x="13" y="49"/>
                    <a:pt x="11" y="118"/>
                    <a:pt x="0" y="119"/>
                  </a:cubicBezTo>
                  <a:cubicBezTo>
                    <a:pt x="60" y="119"/>
                    <a:pt x="62" y="121"/>
                    <a:pt x="68" y="115"/>
                  </a:cubicBezTo>
                  <a:cubicBezTo>
                    <a:pt x="74" y="109"/>
                    <a:pt x="62" y="16"/>
                    <a:pt x="62" y="16"/>
                  </a:cubicBezTo>
                  <a:cubicBezTo>
                    <a:pt x="61" y="0"/>
                    <a:pt x="48" y="3"/>
                    <a:pt x="3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69" name="Freeform 34"/>
            <p:cNvSpPr>
              <a:spLocks/>
            </p:cNvSpPr>
            <p:nvPr/>
          </p:nvSpPr>
          <p:spPr bwMode="gray">
            <a:xfrm>
              <a:off x="8855375" y="4780283"/>
              <a:ext cx="69850" cy="160337"/>
            </a:xfrm>
            <a:custGeom>
              <a:avLst/>
              <a:gdLst>
                <a:gd name="T0" fmla="*/ 31 w 50"/>
                <a:gd name="T1" fmla="*/ 1 h 116"/>
                <a:gd name="T2" fmla="*/ 14 w 50"/>
                <a:gd name="T3" fmla="*/ 21 h 116"/>
                <a:gd name="T4" fmla="*/ 0 w 50"/>
                <a:gd name="T5" fmla="*/ 116 h 116"/>
                <a:gd name="T6" fmla="*/ 9 w 50"/>
                <a:gd name="T7" fmla="*/ 116 h 116"/>
                <a:gd name="T8" fmla="*/ 8 w 50"/>
                <a:gd name="T9" fmla="*/ 116 h 116"/>
                <a:gd name="T10" fmla="*/ 22 w 50"/>
                <a:gd name="T11" fmla="*/ 31 h 116"/>
                <a:gd name="T12" fmla="*/ 40 w 50"/>
                <a:gd name="T13" fmla="*/ 2 h 116"/>
                <a:gd name="T14" fmla="*/ 49 w 50"/>
                <a:gd name="T15" fmla="*/ 0 h 116"/>
                <a:gd name="T16" fmla="*/ 31 w 50"/>
                <a:gd name="T17"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6">
                  <a:moveTo>
                    <a:pt x="31" y="1"/>
                  </a:moveTo>
                  <a:cubicBezTo>
                    <a:pt x="17" y="2"/>
                    <a:pt x="14" y="19"/>
                    <a:pt x="14" y="21"/>
                  </a:cubicBezTo>
                  <a:cubicBezTo>
                    <a:pt x="13" y="46"/>
                    <a:pt x="11" y="115"/>
                    <a:pt x="0" y="116"/>
                  </a:cubicBezTo>
                  <a:cubicBezTo>
                    <a:pt x="3" y="116"/>
                    <a:pt x="6" y="116"/>
                    <a:pt x="9" y="116"/>
                  </a:cubicBezTo>
                  <a:cubicBezTo>
                    <a:pt x="8" y="116"/>
                    <a:pt x="8" y="116"/>
                    <a:pt x="8" y="116"/>
                  </a:cubicBezTo>
                  <a:cubicBezTo>
                    <a:pt x="20" y="115"/>
                    <a:pt x="21" y="55"/>
                    <a:pt x="22" y="31"/>
                  </a:cubicBezTo>
                  <a:cubicBezTo>
                    <a:pt x="22" y="29"/>
                    <a:pt x="26" y="3"/>
                    <a:pt x="40" y="2"/>
                  </a:cubicBezTo>
                  <a:cubicBezTo>
                    <a:pt x="43" y="2"/>
                    <a:pt x="50" y="1"/>
                    <a:pt x="49" y="0"/>
                  </a:cubicBezTo>
                  <a:cubicBezTo>
                    <a:pt x="44" y="0"/>
                    <a:pt x="38" y="0"/>
                    <a:pt x="31" y="1"/>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0" name="Freeform 35"/>
            <p:cNvSpPr>
              <a:spLocks/>
            </p:cNvSpPr>
            <p:nvPr/>
          </p:nvSpPr>
          <p:spPr bwMode="gray">
            <a:xfrm>
              <a:off x="8890300" y="4850133"/>
              <a:ext cx="87313" cy="55562"/>
            </a:xfrm>
            <a:custGeom>
              <a:avLst/>
              <a:gdLst>
                <a:gd name="T0" fmla="*/ 63 w 63"/>
                <a:gd name="T1" fmla="*/ 36 h 41"/>
                <a:gd name="T2" fmla="*/ 57 w 63"/>
                <a:gd name="T3" fmla="*/ 41 h 41"/>
                <a:gd name="T4" fmla="*/ 6 w 63"/>
                <a:gd name="T5" fmla="*/ 41 h 41"/>
                <a:gd name="T6" fmla="*/ 0 w 63"/>
                <a:gd name="T7" fmla="*/ 36 h 41"/>
                <a:gd name="T8" fmla="*/ 0 w 63"/>
                <a:gd name="T9" fmla="*/ 6 h 41"/>
                <a:gd name="T10" fmla="*/ 6 w 63"/>
                <a:gd name="T11" fmla="*/ 0 h 41"/>
                <a:gd name="T12" fmla="*/ 57 w 63"/>
                <a:gd name="T13" fmla="*/ 0 h 41"/>
                <a:gd name="T14" fmla="*/ 63 w 63"/>
                <a:gd name="T15" fmla="*/ 6 h 41"/>
                <a:gd name="T16" fmla="*/ 63 w 63"/>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1">
                  <a:moveTo>
                    <a:pt x="63" y="36"/>
                  </a:moveTo>
                  <a:cubicBezTo>
                    <a:pt x="63" y="39"/>
                    <a:pt x="60" y="41"/>
                    <a:pt x="57" y="41"/>
                  </a:cubicBezTo>
                  <a:cubicBezTo>
                    <a:pt x="6" y="41"/>
                    <a:pt x="6" y="41"/>
                    <a:pt x="6" y="41"/>
                  </a:cubicBezTo>
                  <a:cubicBezTo>
                    <a:pt x="3" y="41"/>
                    <a:pt x="0" y="39"/>
                    <a:pt x="0" y="36"/>
                  </a:cubicBezTo>
                  <a:cubicBezTo>
                    <a:pt x="0" y="6"/>
                    <a:pt x="0" y="6"/>
                    <a:pt x="0" y="6"/>
                  </a:cubicBezTo>
                  <a:cubicBezTo>
                    <a:pt x="0" y="3"/>
                    <a:pt x="3" y="0"/>
                    <a:pt x="6" y="0"/>
                  </a:cubicBezTo>
                  <a:cubicBezTo>
                    <a:pt x="57" y="0"/>
                    <a:pt x="57" y="0"/>
                    <a:pt x="57" y="0"/>
                  </a:cubicBezTo>
                  <a:cubicBezTo>
                    <a:pt x="60" y="0"/>
                    <a:pt x="63" y="3"/>
                    <a:pt x="63" y="6"/>
                  </a:cubicBezTo>
                  <a:lnTo>
                    <a:pt x="63" y="36"/>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1" name="Freeform 36"/>
            <p:cNvSpPr>
              <a:spLocks/>
            </p:cNvSpPr>
            <p:nvPr/>
          </p:nvSpPr>
          <p:spPr bwMode="gray">
            <a:xfrm>
              <a:off x="8960150" y="4897758"/>
              <a:ext cx="19050" cy="20637"/>
            </a:xfrm>
            <a:custGeom>
              <a:avLst/>
              <a:gdLst>
                <a:gd name="T0" fmla="*/ 0 w 14"/>
                <a:gd name="T1" fmla="*/ 10 h 15"/>
                <a:gd name="T2" fmla="*/ 0 w 14"/>
                <a:gd name="T3" fmla="*/ 10 h 15"/>
                <a:gd name="T4" fmla="*/ 1 w 14"/>
                <a:gd name="T5" fmla="*/ 12 h 15"/>
                <a:gd name="T6" fmla="*/ 6 w 14"/>
                <a:gd name="T7" fmla="*/ 15 h 15"/>
                <a:gd name="T8" fmla="*/ 8 w 14"/>
                <a:gd name="T9" fmla="*/ 14 h 15"/>
                <a:gd name="T10" fmla="*/ 9 w 14"/>
                <a:gd name="T11" fmla="*/ 13 h 15"/>
                <a:gd name="T12" fmla="*/ 11 w 14"/>
                <a:gd name="T13" fmla="*/ 12 h 15"/>
                <a:gd name="T14" fmla="*/ 11 w 14"/>
                <a:gd name="T15" fmla="*/ 10 h 15"/>
                <a:gd name="T16" fmla="*/ 13 w 14"/>
                <a:gd name="T17" fmla="*/ 9 h 15"/>
                <a:gd name="T18" fmla="*/ 12 w 14"/>
                <a:gd name="T19" fmla="*/ 6 h 15"/>
                <a:gd name="T20" fmla="*/ 11 w 14"/>
                <a:gd name="T21" fmla="*/ 6 h 15"/>
                <a:gd name="T22" fmla="*/ 13 w 14"/>
                <a:gd name="T23" fmla="*/ 5 h 15"/>
                <a:gd name="T24" fmla="*/ 13 w 14"/>
                <a:gd name="T25" fmla="*/ 3 h 15"/>
                <a:gd name="T26" fmla="*/ 8 w 14"/>
                <a:gd name="T27" fmla="*/ 0 h 15"/>
                <a:gd name="T28" fmla="*/ 6 w 14"/>
                <a:gd name="T29" fmla="*/ 0 h 15"/>
                <a:gd name="T30" fmla="*/ 0 w 14"/>
                <a:gd name="T31"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5">
                  <a:moveTo>
                    <a:pt x="0" y="10"/>
                  </a:moveTo>
                  <a:cubicBezTo>
                    <a:pt x="0" y="10"/>
                    <a:pt x="0" y="10"/>
                    <a:pt x="0" y="10"/>
                  </a:cubicBezTo>
                  <a:cubicBezTo>
                    <a:pt x="0" y="11"/>
                    <a:pt x="0" y="11"/>
                    <a:pt x="1" y="12"/>
                  </a:cubicBezTo>
                  <a:cubicBezTo>
                    <a:pt x="6" y="15"/>
                    <a:pt x="6" y="15"/>
                    <a:pt x="6" y="15"/>
                  </a:cubicBezTo>
                  <a:cubicBezTo>
                    <a:pt x="7" y="15"/>
                    <a:pt x="8" y="15"/>
                    <a:pt x="8" y="14"/>
                  </a:cubicBezTo>
                  <a:cubicBezTo>
                    <a:pt x="9" y="14"/>
                    <a:pt x="9" y="13"/>
                    <a:pt x="9" y="13"/>
                  </a:cubicBezTo>
                  <a:cubicBezTo>
                    <a:pt x="9" y="13"/>
                    <a:pt x="10" y="13"/>
                    <a:pt x="11" y="12"/>
                  </a:cubicBezTo>
                  <a:cubicBezTo>
                    <a:pt x="11" y="11"/>
                    <a:pt x="11" y="10"/>
                    <a:pt x="11" y="10"/>
                  </a:cubicBezTo>
                  <a:cubicBezTo>
                    <a:pt x="11" y="10"/>
                    <a:pt x="12" y="10"/>
                    <a:pt x="13" y="9"/>
                  </a:cubicBezTo>
                  <a:cubicBezTo>
                    <a:pt x="13" y="8"/>
                    <a:pt x="13" y="7"/>
                    <a:pt x="12" y="6"/>
                  </a:cubicBezTo>
                  <a:cubicBezTo>
                    <a:pt x="11" y="6"/>
                    <a:pt x="11" y="6"/>
                    <a:pt x="11" y="6"/>
                  </a:cubicBezTo>
                  <a:cubicBezTo>
                    <a:pt x="12" y="6"/>
                    <a:pt x="13" y="6"/>
                    <a:pt x="13" y="5"/>
                  </a:cubicBezTo>
                  <a:cubicBezTo>
                    <a:pt x="14" y="4"/>
                    <a:pt x="14" y="3"/>
                    <a:pt x="13" y="3"/>
                  </a:cubicBezTo>
                  <a:cubicBezTo>
                    <a:pt x="8" y="0"/>
                    <a:pt x="8" y="0"/>
                    <a:pt x="8" y="0"/>
                  </a:cubicBezTo>
                  <a:cubicBezTo>
                    <a:pt x="7" y="0"/>
                    <a:pt x="6" y="0"/>
                    <a:pt x="6" y="0"/>
                  </a:cubicBezTo>
                  <a:cubicBezTo>
                    <a:pt x="2" y="2"/>
                    <a:pt x="0" y="10"/>
                    <a:pt x="0" y="10"/>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2" name="Freeform 37"/>
            <p:cNvSpPr>
              <a:spLocks/>
            </p:cNvSpPr>
            <p:nvPr/>
          </p:nvSpPr>
          <p:spPr bwMode="gray">
            <a:xfrm>
              <a:off x="8960150" y="4892995"/>
              <a:ext cx="15875" cy="6350"/>
            </a:xfrm>
            <a:custGeom>
              <a:avLst/>
              <a:gdLst>
                <a:gd name="T0" fmla="*/ 0 w 11"/>
                <a:gd name="T1" fmla="*/ 2 h 4"/>
                <a:gd name="T2" fmla="*/ 2 w 11"/>
                <a:gd name="T3" fmla="*/ 0 h 4"/>
                <a:gd name="T4" fmla="*/ 10 w 11"/>
                <a:gd name="T5" fmla="*/ 0 h 4"/>
                <a:gd name="T6" fmla="*/ 11 w 11"/>
                <a:gd name="T7" fmla="*/ 2 h 4"/>
                <a:gd name="T8" fmla="*/ 11 w 11"/>
                <a:gd name="T9" fmla="*/ 2 h 4"/>
                <a:gd name="T10" fmla="*/ 10 w 11"/>
                <a:gd name="T11" fmla="*/ 4 h 4"/>
                <a:gd name="T12" fmla="*/ 2 w 11"/>
                <a:gd name="T13" fmla="*/ 4 h 4"/>
                <a:gd name="T14" fmla="*/ 0 w 1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0" y="2"/>
                  </a:moveTo>
                  <a:cubicBezTo>
                    <a:pt x="0" y="1"/>
                    <a:pt x="1" y="0"/>
                    <a:pt x="2" y="0"/>
                  </a:cubicBezTo>
                  <a:cubicBezTo>
                    <a:pt x="10" y="0"/>
                    <a:pt x="10" y="0"/>
                    <a:pt x="10" y="0"/>
                  </a:cubicBezTo>
                  <a:cubicBezTo>
                    <a:pt x="11" y="0"/>
                    <a:pt x="11" y="1"/>
                    <a:pt x="11" y="2"/>
                  </a:cubicBezTo>
                  <a:cubicBezTo>
                    <a:pt x="11" y="2"/>
                    <a:pt x="11" y="2"/>
                    <a:pt x="11" y="2"/>
                  </a:cubicBezTo>
                  <a:cubicBezTo>
                    <a:pt x="11" y="3"/>
                    <a:pt x="10" y="4"/>
                    <a:pt x="10" y="4"/>
                  </a:cubicBezTo>
                  <a:cubicBezTo>
                    <a:pt x="2" y="4"/>
                    <a:pt x="2" y="4"/>
                    <a:pt x="2" y="4"/>
                  </a:cubicBezTo>
                  <a:cubicBezTo>
                    <a:pt x="1" y="4"/>
                    <a:pt x="0" y="3"/>
                    <a:pt x="0" y="2"/>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3" name="Freeform 38"/>
            <p:cNvSpPr>
              <a:spLocks/>
            </p:cNvSpPr>
            <p:nvPr/>
          </p:nvSpPr>
          <p:spPr bwMode="gray">
            <a:xfrm>
              <a:off x="8893475" y="4797745"/>
              <a:ext cx="77788" cy="115887"/>
            </a:xfrm>
            <a:custGeom>
              <a:avLst/>
              <a:gdLst>
                <a:gd name="T0" fmla="*/ 48 w 57"/>
                <a:gd name="T1" fmla="*/ 84 h 84"/>
                <a:gd name="T2" fmla="*/ 42 w 57"/>
                <a:gd name="T3" fmla="*/ 82 h 84"/>
                <a:gd name="T4" fmla="*/ 18 w 57"/>
                <a:gd name="T5" fmla="*/ 59 h 84"/>
                <a:gd name="T6" fmla="*/ 1 w 57"/>
                <a:gd name="T7" fmla="*/ 11 h 84"/>
                <a:gd name="T8" fmla="*/ 6 w 57"/>
                <a:gd name="T9" fmla="*/ 1 h 84"/>
                <a:gd name="T10" fmla="*/ 16 w 57"/>
                <a:gd name="T11" fmla="*/ 6 h 84"/>
                <a:gd name="T12" fmla="*/ 32 w 57"/>
                <a:gd name="T13" fmla="*/ 50 h 84"/>
                <a:gd name="T14" fmla="*/ 53 w 57"/>
                <a:gd name="T15" fmla="*/ 70 h 84"/>
                <a:gd name="T16" fmla="*/ 54 w 57"/>
                <a:gd name="T17" fmla="*/ 81 h 84"/>
                <a:gd name="T18" fmla="*/ 48 w 57"/>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84">
                  <a:moveTo>
                    <a:pt x="48" y="84"/>
                  </a:moveTo>
                  <a:cubicBezTo>
                    <a:pt x="46" y="84"/>
                    <a:pt x="44" y="83"/>
                    <a:pt x="42" y="82"/>
                  </a:cubicBezTo>
                  <a:cubicBezTo>
                    <a:pt x="18" y="59"/>
                    <a:pt x="18" y="59"/>
                    <a:pt x="18" y="59"/>
                  </a:cubicBezTo>
                  <a:cubicBezTo>
                    <a:pt x="1" y="11"/>
                    <a:pt x="1" y="11"/>
                    <a:pt x="1" y="11"/>
                  </a:cubicBezTo>
                  <a:cubicBezTo>
                    <a:pt x="0" y="7"/>
                    <a:pt x="2" y="2"/>
                    <a:pt x="6" y="1"/>
                  </a:cubicBezTo>
                  <a:cubicBezTo>
                    <a:pt x="10" y="0"/>
                    <a:pt x="15" y="2"/>
                    <a:pt x="16" y="6"/>
                  </a:cubicBezTo>
                  <a:cubicBezTo>
                    <a:pt x="32" y="50"/>
                    <a:pt x="32" y="50"/>
                    <a:pt x="32" y="50"/>
                  </a:cubicBezTo>
                  <a:cubicBezTo>
                    <a:pt x="53" y="70"/>
                    <a:pt x="53" y="70"/>
                    <a:pt x="53" y="70"/>
                  </a:cubicBezTo>
                  <a:cubicBezTo>
                    <a:pt x="57" y="73"/>
                    <a:pt x="57" y="78"/>
                    <a:pt x="54" y="81"/>
                  </a:cubicBezTo>
                  <a:cubicBezTo>
                    <a:pt x="52" y="83"/>
                    <a:pt x="50" y="84"/>
                    <a:pt x="48"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4" name="Freeform 39"/>
            <p:cNvSpPr>
              <a:spLocks/>
            </p:cNvSpPr>
            <p:nvPr/>
          </p:nvSpPr>
          <p:spPr bwMode="gray">
            <a:xfrm>
              <a:off x="8893475" y="4799333"/>
              <a:ext cx="69850" cy="114300"/>
            </a:xfrm>
            <a:custGeom>
              <a:avLst/>
              <a:gdLst>
                <a:gd name="T0" fmla="*/ 48 w 51"/>
                <a:gd name="T1" fmla="*/ 76 h 82"/>
                <a:gd name="T2" fmla="*/ 23 w 51"/>
                <a:gd name="T3" fmla="*/ 53 h 82"/>
                <a:gd name="T4" fmla="*/ 5 w 51"/>
                <a:gd name="T5" fmla="*/ 2 h 82"/>
                <a:gd name="T6" fmla="*/ 4 w 51"/>
                <a:gd name="T7" fmla="*/ 0 h 82"/>
                <a:gd name="T8" fmla="*/ 1 w 51"/>
                <a:gd name="T9" fmla="*/ 9 h 82"/>
                <a:gd name="T10" fmla="*/ 18 w 51"/>
                <a:gd name="T11" fmla="*/ 57 h 82"/>
                <a:gd name="T12" fmla="*/ 42 w 51"/>
                <a:gd name="T13" fmla="*/ 80 h 82"/>
                <a:gd name="T14" fmla="*/ 48 w 51"/>
                <a:gd name="T15" fmla="*/ 82 h 82"/>
                <a:gd name="T16" fmla="*/ 51 w 51"/>
                <a:gd name="T17" fmla="*/ 81 h 82"/>
                <a:gd name="T18" fmla="*/ 48 w 51"/>
                <a:gd name="T19"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2">
                  <a:moveTo>
                    <a:pt x="48" y="76"/>
                  </a:moveTo>
                  <a:cubicBezTo>
                    <a:pt x="23" y="53"/>
                    <a:pt x="23" y="53"/>
                    <a:pt x="23" y="53"/>
                  </a:cubicBezTo>
                  <a:cubicBezTo>
                    <a:pt x="5" y="2"/>
                    <a:pt x="5" y="2"/>
                    <a:pt x="5" y="2"/>
                  </a:cubicBezTo>
                  <a:cubicBezTo>
                    <a:pt x="5" y="1"/>
                    <a:pt x="5" y="1"/>
                    <a:pt x="4" y="0"/>
                  </a:cubicBezTo>
                  <a:cubicBezTo>
                    <a:pt x="1" y="2"/>
                    <a:pt x="0" y="6"/>
                    <a:pt x="1" y="9"/>
                  </a:cubicBezTo>
                  <a:cubicBezTo>
                    <a:pt x="18" y="57"/>
                    <a:pt x="18" y="57"/>
                    <a:pt x="18" y="57"/>
                  </a:cubicBezTo>
                  <a:cubicBezTo>
                    <a:pt x="42" y="80"/>
                    <a:pt x="42" y="80"/>
                    <a:pt x="42" y="80"/>
                  </a:cubicBezTo>
                  <a:cubicBezTo>
                    <a:pt x="44" y="81"/>
                    <a:pt x="46" y="82"/>
                    <a:pt x="48" y="82"/>
                  </a:cubicBezTo>
                  <a:cubicBezTo>
                    <a:pt x="49" y="82"/>
                    <a:pt x="50" y="82"/>
                    <a:pt x="51" y="81"/>
                  </a:cubicBezTo>
                  <a:cubicBezTo>
                    <a:pt x="51" y="79"/>
                    <a:pt x="50" y="78"/>
                    <a:pt x="48" y="76"/>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5" name="Freeform 40"/>
            <p:cNvSpPr>
              <a:spLocks/>
            </p:cNvSpPr>
            <p:nvPr/>
          </p:nvSpPr>
          <p:spPr bwMode="gray">
            <a:xfrm>
              <a:off x="8869662" y="4696145"/>
              <a:ext cx="73025" cy="73025"/>
            </a:xfrm>
            <a:custGeom>
              <a:avLst/>
              <a:gdLst>
                <a:gd name="T0" fmla="*/ 49 w 53"/>
                <a:gd name="T1" fmla="*/ 11 h 53"/>
                <a:gd name="T2" fmla="*/ 42 w 53"/>
                <a:gd name="T3" fmla="*/ 6 h 53"/>
                <a:gd name="T4" fmla="*/ 40 w 53"/>
                <a:gd name="T5" fmla="*/ 6 h 53"/>
                <a:gd name="T6" fmla="*/ 33 w 53"/>
                <a:gd name="T7" fmla="*/ 1 h 53"/>
                <a:gd name="T8" fmla="*/ 29 w 53"/>
                <a:gd name="T9" fmla="*/ 3 h 53"/>
                <a:gd name="T10" fmla="*/ 23 w 53"/>
                <a:gd name="T11" fmla="*/ 0 h 53"/>
                <a:gd name="T12" fmla="*/ 15 w 53"/>
                <a:gd name="T13" fmla="*/ 4 h 53"/>
                <a:gd name="T14" fmla="*/ 14 w 53"/>
                <a:gd name="T15" fmla="*/ 4 h 53"/>
                <a:gd name="T16" fmla="*/ 6 w 53"/>
                <a:gd name="T17" fmla="*/ 12 h 53"/>
                <a:gd name="T18" fmla="*/ 6 w 53"/>
                <a:gd name="T19" fmla="*/ 13 h 53"/>
                <a:gd name="T20" fmla="*/ 0 w 53"/>
                <a:gd name="T21" fmla="*/ 21 h 53"/>
                <a:gd name="T22" fmla="*/ 1 w 53"/>
                <a:gd name="T23" fmla="*/ 25 h 53"/>
                <a:gd name="T24" fmla="*/ 0 w 53"/>
                <a:gd name="T25" fmla="*/ 30 h 53"/>
                <a:gd name="T26" fmla="*/ 4 w 53"/>
                <a:gd name="T27" fmla="*/ 37 h 53"/>
                <a:gd name="T28" fmla="*/ 4 w 53"/>
                <a:gd name="T29" fmla="*/ 38 h 53"/>
                <a:gd name="T30" fmla="*/ 3 w 53"/>
                <a:gd name="T31" fmla="*/ 39 h 53"/>
                <a:gd name="T32" fmla="*/ 11 w 53"/>
                <a:gd name="T33" fmla="*/ 48 h 53"/>
                <a:gd name="T34" fmla="*/ 11 w 53"/>
                <a:gd name="T35" fmla="*/ 48 h 53"/>
                <a:gd name="T36" fmla="*/ 16 w 53"/>
                <a:gd name="T37" fmla="*/ 52 h 53"/>
                <a:gd name="T38" fmla="*/ 19 w 53"/>
                <a:gd name="T39" fmla="*/ 52 h 53"/>
                <a:gd name="T40" fmla="*/ 22 w 53"/>
                <a:gd name="T41" fmla="*/ 53 h 53"/>
                <a:gd name="T42" fmla="*/ 22 w 53"/>
                <a:gd name="T43" fmla="*/ 53 h 53"/>
                <a:gd name="T44" fmla="*/ 22 w 53"/>
                <a:gd name="T45" fmla="*/ 53 h 53"/>
                <a:gd name="T46" fmla="*/ 26 w 53"/>
                <a:gd name="T47" fmla="*/ 50 h 53"/>
                <a:gd name="T48" fmla="*/ 31 w 53"/>
                <a:gd name="T49" fmla="*/ 49 h 53"/>
                <a:gd name="T50" fmla="*/ 31 w 53"/>
                <a:gd name="T51" fmla="*/ 40 h 53"/>
                <a:gd name="T52" fmla="*/ 38 w 53"/>
                <a:gd name="T53" fmla="*/ 39 h 53"/>
                <a:gd name="T54" fmla="*/ 38 w 53"/>
                <a:gd name="T55" fmla="*/ 31 h 53"/>
                <a:gd name="T56" fmla="*/ 43 w 53"/>
                <a:gd name="T57" fmla="*/ 30 h 53"/>
                <a:gd name="T58" fmla="*/ 45 w 53"/>
                <a:gd name="T59" fmla="*/ 26 h 53"/>
                <a:gd name="T60" fmla="*/ 49 w 53"/>
                <a:gd name="T61" fmla="*/ 26 h 53"/>
                <a:gd name="T62" fmla="*/ 49 w 53"/>
                <a:gd name="T63" fmla="*/ 26 h 53"/>
                <a:gd name="T64" fmla="*/ 53 w 53"/>
                <a:gd name="T65" fmla="*/ 17 h 53"/>
                <a:gd name="T66" fmla="*/ 49 w 53"/>
                <a:gd name="T67"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53">
                  <a:moveTo>
                    <a:pt x="49" y="11"/>
                  </a:moveTo>
                  <a:cubicBezTo>
                    <a:pt x="48" y="8"/>
                    <a:pt x="45" y="6"/>
                    <a:pt x="42" y="6"/>
                  </a:cubicBezTo>
                  <a:cubicBezTo>
                    <a:pt x="41" y="6"/>
                    <a:pt x="41" y="6"/>
                    <a:pt x="40" y="6"/>
                  </a:cubicBezTo>
                  <a:cubicBezTo>
                    <a:pt x="39" y="3"/>
                    <a:pt x="36" y="1"/>
                    <a:pt x="33" y="1"/>
                  </a:cubicBezTo>
                  <a:cubicBezTo>
                    <a:pt x="32" y="1"/>
                    <a:pt x="30" y="2"/>
                    <a:pt x="29" y="3"/>
                  </a:cubicBezTo>
                  <a:cubicBezTo>
                    <a:pt x="27" y="1"/>
                    <a:pt x="25" y="0"/>
                    <a:pt x="23" y="0"/>
                  </a:cubicBezTo>
                  <a:cubicBezTo>
                    <a:pt x="19" y="0"/>
                    <a:pt x="16" y="2"/>
                    <a:pt x="15" y="4"/>
                  </a:cubicBezTo>
                  <a:cubicBezTo>
                    <a:pt x="14" y="4"/>
                    <a:pt x="14" y="4"/>
                    <a:pt x="14" y="4"/>
                  </a:cubicBezTo>
                  <a:cubicBezTo>
                    <a:pt x="10" y="4"/>
                    <a:pt x="6" y="8"/>
                    <a:pt x="6" y="12"/>
                  </a:cubicBezTo>
                  <a:cubicBezTo>
                    <a:pt x="6" y="13"/>
                    <a:pt x="6" y="13"/>
                    <a:pt x="6" y="13"/>
                  </a:cubicBezTo>
                  <a:cubicBezTo>
                    <a:pt x="3" y="14"/>
                    <a:pt x="0" y="17"/>
                    <a:pt x="0" y="21"/>
                  </a:cubicBezTo>
                  <a:cubicBezTo>
                    <a:pt x="0" y="22"/>
                    <a:pt x="1" y="24"/>
                    <a:pt x="1" y="25"/>
                  </a:cubicBezTo>
                  <a:cubicBezTo>
                    <a:pt x="0" y="26"/>
                    <a:pt x="0" y="28"/>
                    <a:pt x="0" y="30"/>
                  </a:cubicBezTo>
                  <a:cubicBezTo>
                    <a:pt x="0" y="33"/>
                    <a:pt x="1" y="36"/>
                    <a:pt x="4" y="37"/>
                  </a:cubicBezTo>
                  <a:cubicBezTo>
                    <a:pt x="4" y="38"/>
                    <a:pt x="4" y="38"/>
                    <a:pt x="4" y="38"/>
                  </a:cubicBezTo>
                  <a:cubicBezTo>
                    <a:pt x="3" y="38"/>
                    <a:pt x="3" y="39"/>
                    <a:pt x="3" y="39"/>
                  </a:cubicBezTo>
                  <a:cubicBezTo>
                    <a:pt x="3" y="44"/>
                    <a:pt x="7" y="47"/>
                    <a:pt x="11" y="48"/>
                  </a:cubicBezTo>
                  <a:cubicBezTo>
                    <a:pt x="11" y="48"/>
                    <a:pt x="11" y="48"/>
                    <a:pt x="11" y="48"/>
                  </a:cubicBezTo>
                  <a:cubicBezTo>
                    <a:pt x="11" y="50"/>
                    <a:pt x="14" y="52"/>
                    <a:pt x="16" y="52"/>
                  </a:cubicBezTo>
                  <a:cubicBezTo>
                    <a:pt x="17" y="52"/>
                    <a:pt x="18" y="52"/>
                    <a:pt x="19" y="52"/>
                  </a:cubicBezTo>
                  <a:cubicBezTo>
                    <a:pt x="20" y="52"/>
                    <a:pt x="21" y="53"/>
                    <a:pt x="22" y="53"/>
                  </a:cubicBezTo>
                  <a:cubicBezTo>
                    <a:pt x="22" y="53"/>
                    <a:pt x="22" y="53"/>
                    <a:pt x="22" y="53"/>
                  </a:cubicBezTo>
                  <a:cubicBezTo>
                    <a:pt x="22" y="53"/>
                    <a:pt x="22" y="53"/>
                    <a:pt x="22" y="53"/>
                  </a:cubicBezTo>
                  <a:cubicBezTo>
                    <a:pt x="24" y="52"/>
                    <a:pt x="25" y="51"/>
                    <a:pt x="26" y="50"/>
                  </a:cubicBezTo>
                  <a:cubicBezTo>
                    <a:pt x="27" y="50"/>
                    <a:pt x="29" y="50"/>
                    <a:pt x="31" y="49"/>
                  </a:cubicBezTo>
                  <a:cubicBezTo>
                    <a:pt x="39" y="46"/>
                    <a:pt x="32" y="45"/>
                    <a:pt x="31" y="40"/>
                  </a:cubicBezTo>
                  <a:cubicBezTo>
                    <a:pt x="31" y="35"/>
                    <a:pt x="36" y="40"/>
                    <a:pt x="38" y="39"/>
                  </a:cubicBezTo>
                  <a:cubicBezTo>
                    <a:pt x="40" y="39"/>
                    <a:pt x="38" y="35"/>
                    <a:pt x="38" y="31"/>
                  </a:cubicBezTo>
                  <a:cubicBezTo>
                    <a:pt x="37" y="27"/>
                    <a:pt x="39" y="30"/>
                    <a:pt x="43" y="30"/>
                  </a:cubicBezTo>
                  <a:cubicBezTo>
                    <a:pt x="46" y="29"/>
                    <a:pt x="46" y="28"/>
                    <a:pt x="45" y="26"/>
                  </a:cubicBezTo>
                  <a:cubicBezTo>
                    <a:pt x="47" y="26"/>
                    <a:pt x="48" y="26"/>
                    <a:pt x="49" y="26"/>
                  </a:cubicBezTo>
                  <a:cubicBezTo>
                    <a:pt x="49" y="26"/>
                    <a:pt x="49" y="26"/>
                    <a:pt x="49" y="26"/>
                  </a:cubicBezTo>
                  <a:cubicBezTo>
                    <a:pt x="52" y="24"/>
                    <a:pt x="53" y="20"/>
                    <a:pt x="53" y="17"/>
                  </a:cubicBezTo>
                  <a:cubicBezTo>
                    <a:pt x="52" y="14"/>
                    <a:pt x="51" y="13"/>
                    <a:pt x="49"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6" name="Freeform 41"/>
            <p:cNvSpPr>
              <a:spLocks/>
            </p:cNvSpPr>
            <p:nvPr/>
          </p:nvSpPr>
          <p:spPr bwMode="gray">
            <a:xfrm>
              <a:off x="8861725" y="4683445"/>
              <a:ext cx="82550" cy="65087"/>
            </a:xfrm>
            <a:custGeom>
              <a:avLst/>
              <a:gdLst>
                <a:gd name="T0" fmla="*/ 60 w 60"/>
                <a:gd name="T1" fmla="*/ 26 h 47"/>
                <a:gd name="T2" fmla="*/ 59 w 60"/>
                <a:gd name="T3" fmla="*/ 21 h 47"/>
                <a:gd name="T4" fmla="*/ 22 w 60"/>
                <a:gd name="T5" fmla="*/ 6 h 47"/>
                <a:gd name="T6" fmla="*/ 6 w 60"/>
                <a:gd name="T7" fmla="*/ 43 h 47"/>
                <a:gd name="T8" fmla="*/ 8 w 60"/>
                <a:gd name="T9" fmla="*/ 47 h 47"/>
                <a:gd name="T10" fmla="*/ 60 w 60"/>
                <a:gd name="T11" fmla="*/ 26 h 47"/>
              </a:gdLst>
              <a:ahLst/>
              <a:cxnLst>
                <a:cxn ang="0">
                  <a:pos x="T0" y="T1"/>
                </a:cxn>
                <a:cxn ang="0">
                  <a:pos x="T2" y="T3"/>
                </a:cxn>
                <a:cxn ang="0">
                  <a:pos x="T4" y="T5"/>
                </a:cxn>
                <a:cxn ang="0">
                  <a:pos x="T6" y="T7"/>
                </a:cxn>
                <a:cxn ang="0">
                  <a:pos x="T8" y="T9"/>
                </a:cxn>
                <a:cxn ang="0">
                  <a:pos x="T10" y="T11"/>
                </a:cxn>
              </a:cxnLst>
              <a:rect l="0" t="0" r="r" b="b"/>
              <a:pathLst>
                <a:path w="60" h="47">
                  <a:moveTo>
                    <a:pt x="60" y="26"/>
                  </a:moveTo>
                  <a:cubicBezTo>
                    <a:pt x="60" y="24"/>
                    <a:pt x="59" y="23"/>
                    <a:pt x="59" y="21"/>
                  </a:cubicBezTo>
                  <a:cubicBezTo>
                    <a:pt x="53" y="7"/>
                    <a:pt x="36" y="0"/>
                    <a:pt x="22" y="6"/>
                  </a:cubicBezTo>
                  <a:cubicBezTo>
                    <a:pt x="7" y="12"/>
                    <a:pt x="0" y="29"/>
                    <a:pt x="6" y="43"/>
                  </a:cubicBezTo>
                  <a:cubicBezTo>
                    <a:pt x="7" y="44"/>
                    <a:pt x="7" y="46"/>
                    <a:pt x="8" y="47"/>
                  </a:cubicBezTo>
                  <a:lnTo>
                    <a:pt x="60" y="26"/>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7" name="Freeform 42"/>
            <p:cNvSpPr>
              <a:spLocks/>
            </p:cNvSpPr>
            <p:nvPr/>
          </p:nvSpPr>
          <p:spPr bwMode="gray">
            <a:xfrm>
              <a:off x="8885537" y="4683445"/>
              <a:ext cx="58738" cy="38100"/>
            </a:xfrm>
            <a:custGeom>
              <a:avLst/>
              <a:gdLst>
                <a:gd name="T0" fmla="*/ 34 w 42"/>
                <a:gd name="T1" fmla="*/ 24 h 28"/>
                <a:gd name="T2" fmla="*/ 35 w 42"/>
                <a:gd name="T3" fmla="*/ 28 h 28"/>
                <a:gd name="T4" fmla="*/ 42 w 42"/>
                <a:gd name="T5" fmla="*/ 26 h 28"/>
                <a:gd name="T6" fmla="*/ 41 w 42"/>
                <a:gd name="T7" fmla="*/ 21 h 28"/>
                <a:gd name="T8" fmla="*/ 4 w 42"/>
                <a:gd name="T9" fmla="*/ 6 h 28"/>
                <a:gd name="T10" fmla="*/ 0 w 42"/>
                <a:gd name="T11" fmla="*/ 8 h 28"/>
                <a:gd name="T12" fmla="*/ 34 w 42"/>
                <a:gd name="T13" fmla="*/ 24 h 28"/>
              </a:gdLst>
              <a:ahLst/>
              <a:cxnLst>
                <a:cxn ang="0">
                  <a:pos x="T0" y="T1"/>
                </a:cxn>
                <a:cxn ang="0">
                  <a:pos x="T2" y="T3"/>
                </a:cxn>
                <a:cxn ang="0">
                  <a:pos x="T4" y="T5"/>
                </a:cxn>
                <a:cxn ang="0">
                  <a:pos x="T6" y="T7"/>
                </a:cxn>
                <a:cxn ang="0">
                  <a:pos x="T8" y="T9"/>
                </a:cxn>
                <a:cxn ang="0">
                  <a:pos x="T10" y="T11"/>
                </a:cxn>
                <a:cxn ang="0">
                  <a:pos x="T12" y="T13"/>
                </a:cxn>
              </a:cxnLst>
              <a:rect l="0" t="0" r="r" b="b"/>
              <a:pathLst>
                <a:path w="42" h="28">
                  <a:moveTo>
                    <a:pt x="34" y="24"/>
                  </a:moveTo>
                  <a:cubicBezTo>
                    <a:pt x="34" y="26"/>
                    <a:pt x="34" y="27"/>
                    <a:pt x="35" y="28"/>
                  </a:cubicBezTo>
                  <a:cubicBezTo>
                    <a:pt x="42" y="26"/>
                    <a:pt x="42" y="26"/>
                    <a:pt x="42" y="26"/>
                  </a:cubicBezTo>
                  <a:cubicBezTo>
                    <a:pt x="42" y="24"/>
                    <a:pt x="41" y="23"/>
                    <a:pt x="41" y="21"/>
                  </a:cubicBezTo>
                  <a:cubicBezTo>
                    <a:pt x="35" y="7"/>
                    <a:pt x="18" y="0"/>
                    <a:pt x="4" y="6"/>
                  </a:cubicBezTo>
                  <a:cubicBezTo>
                    <a:pt x="2" y="7"/>
                    <a:pt x="1" y="7"/>
                    <a:pt x="0" y="8"/>
                  </a:cubicBezTo>
                  <a:cubicBezTo>
                    <a:pt x="14" y="4"/>
                    <a:pt x="28" y="11"/>
                    <a:pt x="34" y="24"/>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8" name="Freeform 43"/>
            <p:cNvSpPr>
              <a:spLocks/>
            </p:cNvSpPr>
            <p:nvPr/>
          </p:nvSpPr>
          <p:spPr bwMode="gray">
            <a:xfrm>
              <a:off x="8864900" y="4692970"/>
              <a:ext cx="26988" cy="55562"/>
            </a:xfrm>
            <a:custGeom>
              <a:avLst/>
              <a:gdLst>
                <a:gd name="T0" fmla="*/ 20 w 20"/>
                <a:gd name="T1" fmla="*/ 0 h 40"/>
                <a:gd name="T2" fmla="*/ 16 w 20"/>
                <a:gd name="T3" fmla="*/ 1 h 40"/>
                <a:gd name="T4" fmla="*/ 3 w 20"/>
                <a:gd name="T5" fmla="*/ 30 h 40"/>
                <a:gd name="T6" fmla="*/ 3 w 20"/>
                <a:gd name="T7" fmla="*/ 30 h 40"/>
                <a:gd name="T8" fmla="*/ 3 w 20"/>
                <a:gd name="T9" fmla="*/ 31 h 40"/>
                <a:gd name="T10" fmla="*/ 4 w 20"/>
                <a:gd name="T11" fmla="*/ 36 h 40"/>
                <a:gd name="T12" fmla="*/ 6 w 20"/>
                <a:gd name="T13" fmla="*/ 40 h 40"/>
                <a:gd name="T14" fmla="*/ 10 w 20"/>
                <a:gd name="T15" fmla="*/ 38 h 40"/>
                <a:gd name="T16" fmla="*/ 13 w 20"/>
                <a:gd name="T17" fmla="*/ 37 h 40"/>
                <a:gd name="T18" fmla="*/ 11 w 20"/>
                <a:gd name="T19" fmla="*/ 33 h 40"/>
                <a:gd name="T20" fmla="*/ 20 w 2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40">
                  <a:moveTo>
                    <a:pt x="20" y="0"/>
                  </a:moveTo>
                  <a:cubicBezTo>
                    <a:pt x="18" y="0"/>
                    <a:pt x="17" y="1"/>
                    <a:pt x="16" y="1"/>
                  </a:cubicBezTo>
                  <a:cubicBezTo>
                    <a:pt x="6" y="7"/>
                    <a:pt x="0" y="19"/>
                    <a:pt x="3" y="30"/>
                  </a:cubicBezTo>
                  <a:cubicBezTo>
                    <a:pt x="3" y="30"/>
                    <a:pt x="3" y="30"/>
                    <a:pt x="3" y="30"/>
                  </a:cubicBezTo>
                  <a:cubicBezTo>
                    <a:pt x="3" y="31"/>
                    <a:pt x="3" y="31"/>
                    <a:pt x="3" y="31"/>
                  </a:cubicBezTo>
                  <a:cubicBezTo>
                    <a:pt x="3" y="33"/>
                    <a:pt x="4" y="34"/>
                    <a:pt x="4" y="36"/>
                  </a:cubicBezTo>
                  <a:cubicBezTo>
                    <a:pt x="5" y="37"/>
                    <a:pt x="6" y="39"/>
                    <a:pt x="6" y="40"/>
                  </a:cubicBezTo>
                  <a:cubicBezTo>
                    <a:pt x="10" y="38"/>
                    <a:pt x="10" y="38"/>
                    <a:pt x="10" y="38"/>
                  </a:cubicBezTo>
                  <a:cubicBezTo>
                    <a:pt x="13" y="37"/>
                    <a:pt x="13" y="37"/>
                    <a:pt x="13" y="37"/>
                  </a:cubicBezTo>
                  <a:cubicBezTo>
                    <a:pt x="13" y="36"/>
                    <a:pt x="12" y="34"/>
                    <a:pt x="11" y="33"/>
                  </a:cubicBezTo>
                  <a:cubicBezTo>
                    <a:pt x="6" y="21"/>
                    <a:pt x="10" y="8"/>
                    <a:pt x="20" y="0"/>
                  </a:cubicBez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79" name="Freeform 44"/>
            <p:cNvSpPr>
              <a:spLocks/>
            </p:cNvSpPr>
            <p:nvPr/>
          </p:nvSpPr>
          <p:spPr bwMode="gray">
            <a:xfrm>
              <a:off x="8864900" y="4708845"/>
              <a:ext cx="84138" cy="39687"/>
            </a:xfrm>
            <a:custGeom>
              <a:avLst/>
              <a:gdLst>
                <a:gd name="T0" fmla="*/ 58 w 61"/>
                <a:gd name="T1" fmla="*/ 0 h 29"/>
                <a:gd name="T2" fmla="*/ 1 w 61"/>
                <a:gd name="T3" fmla="*/ 23 h 29"/>
                <a:gd name="T4" fmla="*/ 1 w 61"/>
                <a:gd name="T5" fmla="*/ 27 h 29"/>
                <a:gd name="T6" fmla="*/ 3 w 61"/>
                <a:gd name="T7" fmla="*/ 29 h 29"/>
                <a:gd name="T8" fmla="*/ 61 w 61"/>
                <a:gd name="T9" fmla="*/ 5 h 29"/>
                <a:gd name="T10" fmla="*/ 61 w 61"/>
                <a:gd name="T11" fmla="*/ 2 h 29"/>
                <a:gd name="T12" fmla="*/ 58 w 6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1" h="29">
                  <a:moveTo>
                    <a:pt x="58" y="0"/>
                  </a:moveTo>
                  <a:cubicBezTo>
                    <a:pt x="1" y="23"/>
                    <a:pt x="1" y="23"/>
                    <a:pt x="1" y="23"/>
                  </a:cubicBezTo>
                  <a:cubicBezTo>
                    <a:pt x="1" y="23"/>
                    <a:pt x="0" y="25"/>
                    <a:pt x="1" y="27"/>
                  </a:cubicBezTo>
                  <a:cubicBezTo>
                    <a:pt x="2" y="28"/>
                    <a:pt x="3" y="29"/>
                    <a:pt x="3" y="29"/>
                  </a:cubicBezTo>
                  <a:cubicBezTo>
                    <a:pt x="61" y="5"/>
                    <a:pt x="61" y="5"/>
                    <a:pt x="61" y="5"/>
                  </a:cubicBezTo>
                  <a:cubicBezTo>
                    <a:pt x="61" y="5"/>
                    <a:pt x="61" y="4"/>
                    <a:pt x="61" y="2"/>
                  </a:cubicBezTo>
                  <a:cubicBezTo>
                    <a:pt x="60" y="0"/>
                    <a:pt x="58" y="0"/>
                    <a:pt x="58" y="0"/>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0" name="Freeform 45"/>
            <p:cNvSpPr>
              <a:spLocks noEditPoints="1"/>
            </p:cNvSpPr>
            <p:nvPr/>
          </p:nvSpPr>
          <p:spPr bwMode="gray">
            <a:xfrm>
              <a:off x="8693450" y="5112070"/>
              <a:ext cx="246063" cy="301625"/>
            </a:xfrm>
            <a:custGeom>
              <a:avLst/>
              <a:gdLst>
                <a:gd name="T0" fmla="*/ 100 w 178"/>
                <a:gd name="T1" fmla="*/ 161 h 219"/>
                <a:gd name="T2" fmla="*/ 175 w 178"/>
                <a:gd name="T3" fmla="*/ 114 h 219"/>
                <a:gd name="T4" fmla="*/ 176 w 178"/>
                <a:gd name="T5" fmla="*/ 113 h 219"/>
                <a:gd name="T6" fmla="*/ 176 w 178"/>
                <a:gd name="T7" fmla="*/ 113 h 219"/>
                <a:gd name="T8" fmla="*/ 177 w 178"/>
                <a:gd name="T9" fmla="*/ 112 h 219"/>
                <a:gd name="T10" fmla="*/ 177 w 178"/>
                <a:gd name="T11" fmla="*/ 110 h 219"/>
                <a:gd name="T12" fmla="*/ 177 w 178"/>
                <a:gd name="T13" fmla="*/ 109 h 219"/>
                <a:gd name="T14" fmla="*/ 177 w 178"/>
                <a:gd name="T15" fmla="*/ 108 h 219"/>
                <a:gd name="T16" fmla="*/ 176 w 178"/>
                <a:gd name="T17" fmla="*/ 107 h 219"/>
                <a:gd name="T18" fmla="*/ 176 w 178"/>
                <a:gd name="T19" fmla="*/ 107 h 219"/>
                <a:gd name="T20" fmla="*/ 175 w 178"/>
                <a:gd name="T21" fmla="*/ 106 h 219"/>
                <a:gd name="T22" fmla="*/ 174 w 178"/>
                <a:gd name="T23" fmla="*/ 105 h 219"/>
                <a:gd name="T24" fmla="*/ 100 w 178"/>
                <a:gd name="T25" fmla="*/ 58 h 219"/>
                <a:gd name="T26" fmla="*/ 176 w 178"/>
                <a:gd name="T27" fmla="*/ 3 h 219"/>
                <a:gd name="T28" fmla="*/ 89 w 178"/>
                <a:gd name="T29" fmla="*/ 51 h 219"/>
                <a:gd name="T30" fmla="*/ 2 w 178"/>
                <a:gd name="T31" fmla="*/ 3 h 219"/>
                <a:gd name="T32" fmla="*/ 78 w 178"/>
                <a:gd name="T33" fmla="*/ 58 h 219"/>
                <a:gd name="T34" fmla="*/ 3 w 178"/>
                <a:gd name="T35" fmla="*/ 105 h 219"/>
                <a:gd name="T36" fmla="*/ 2 w 178"/>
                <a:gd name="T37" fmla="*/ 106 h 219"/>
                <a:gd name="T38" fmla="*/ 2 w 178"/>
                <a:gd name="T39" fmla="*/ 107 h 219"/>
                <a:gd name="T40" fmla="*/ 2 w 178"/>
                <a:gd name="T41" fmla="*/ 107 h 219"/>
                <a:gd name="T42" fmla="*/ 1 w 178"/>
                <a:gd name="T43" fmla="*/ 108 h 219"/>
                <a:gd name="T44" fmla="*/ 1 w 178"/>
                <a:gd name="T45" fmla="*/ 109 h 219"/>
                <a:gd name="T46" fmla="*/ 1 w 178"/>
                <a:gd name="T47" fmla="*/ 110 h 219"/>
                <a:gd name="T48" fmla="*/ 1 w 178"/>
                <a:gd name="T49" fmla="*/ 112 h 219"/>
                <a:gd name="T50" fmla="*/ 1 w 178"/>
                <a:gd name="T51" fmla="*/ 113 h 219"/>
                <a:gd name="T52" fmla="*/ 2 w 178"/>
                <a:gd name="T53" fmla="*/ 113 h 219"/>
                <a:gd name="T54" fmla="*/ 3 w 178"/>
                <a:gd name="T55" fmla="*/ 114 h 219"/>
                <a:gd name="T56" fmla="*/ 78 w 178"/>
                <a:gd name="T57" fmla="*/ 161 h 219"/>
                <a:gd name="T58" fmla="*/ 2 w 178"/>
                <a:gd name="T59" fmla="*/ 216 h 219"/>
                <a:gd name="T60" fmla="*/ 10 w 178"/>
                <a:gd name="T61" fmla="*/ 218 h 219"/>
                <a:gd name="T62" fmla="*/ 168 w 178"/>
                <a:gd name="T63" fmla="*/ 218 h 219"/>
                <a:gd name="T64" fmla="*/ 176 w 178"/>
                <a:gd name="T65" fmla="*/ 216 h 219"/>
                <a:gd name="T66" fmla="*/ 18 w 178"/>
                <a:gd name="T67" fmla="*/ 110 h 219"/>
                <a:gd name="T68" fmla="*/ 160 w 178"/>
                <a:gd name="T69" fmla="*/ 110 h 219"/>
                <a:gd name="T70" fmla="*/ 18 w 178"/>
                <a:gd name="T71"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8" h="219">
                  <a:moveTo>
                    <a:pt x="174" y="208"/>
                  </a:moveTo>
                  <a:cubicBezTo>
                    <a:pt x="100" y="161"/>
                    <a:pt x="100" y="161"/>
                    <a:pt x="100" y="161"/>
                  </a:cubicBezTo>
                  <a:cubicBezTo>
                    <a:pt x="174" y="115"/>
                    <a:pt x="174" y="115"/>
                    <a:pt x="174" y="115"/>
                  </a:cubicBezTo>
                  <a:cubicBezTo>
                    <a:pt x="175" y="114"/>
                    <a:pt x="175" y="114"/>
                    <a:pt x="175" y="114"/>
                  </a:cubicBezTo>
                  <a:cubicBezTo>
                    <a:pt x="175" y="114"/>
                    <a:pt x="175" y="114"/>
                    <a:pt x="175" y="114"/>
                  </a:cubicBezTo>
                  <a:cubicBezTo>
                    <a:pt x="175" y="114"/>
                    <a:pt x="176" y="114"/>
                    <a:pt x="176" y="113"/>
                  </a:cubicBezTo>
                  <a:cubicBezTo>
                    <a:pt x="176" y="113"/>
                    <a:pt x="176" y="113"/>
                    <a:pt x="176" y="113"/>
                  </a:cubicBezTo>
                  <a:cubicBezTo>
                    <a:pt x="176" y="113"/>
                    <a:pt x="176" y="113"/>
                    <a:pt x="176" y="113"/>
                  </a:cubicBezTo>
                  <a:cubicBezTo>
                    <a:pt x="177" y="112"/>
                    <a:pt x="177" y="112"/>
                    <a:pt x="177" y="112"/>
                  </a:cubicBezTo>
                  <a:cubicBezTo>
                    <a:pt x="177" y="112"/>
                    <a:pt x="177" y="112"/>
                    <a:pt x="177" y="112"/>
                  </a:cubicBezTo>
                  <a:cubicBezTo>
                    <a:pt x="177" y="111"/>
                    <a:pt x="177" y="111"/>
                    <a:pt x="177" y="111"/>
                  </a:cubicBezTo>
                  <a:cubicBezTo>
                    <a:pt x="177" y="110"/>
                    <a:pt x="177" y="110"/>
                    <a:pt x="177" y="110"/>
                  </a:cubicBezTo>
                  <a:cubicBezTo>
                    <a:pt x="177" y="110"/>
                    <a:pt x="177" y="110"/>
                    <a:pt x="177" y="110"/>
                  </a:cubicBezTo>
                  <a:cubicBezTo>
                    <a:pt x="177" y="109"/>
                    <a:pt x="177" y="109"/>
                    <a:pt x="177" y="109"/>
                  </a:cubicBezTo>
                  <a:cubicBezTo>
                    <a:pt x="177" y="109"/>
                    <a:pt x="177" y="109"/>
                    <a:pt x="177" y="109"/>
                  </a:cubicBezTo>
                  <a:cubicBezTo>
                    <a:pt x="177" y="108"/>
                    <a:pt x="177" y="108"/>
                    <a:pt x="177" y="108"/>
                  </a:cubicBezTo>
                  <a:cubicBezTo>
                    <a:pt x="177" y="108"/>
                    <a:pt x="177" y="108"/>
                    <a:pt x="177" y="108"/>
                  </a:cubicBezTo>
                  <a:cubicBezTo>
                    <a:pt x="176" y="107"/>
                    <a:pt x="176" y="107"/>
                    <a:pt x="176" y="107"/>
                  </a:cubicBezTo>
                  <a:cubicBezTo>
                    <a:pt x="176" y="107"/>
                    <a:pt x="176" y="107"/>
                    <a:pt x="176" y="107"/>
                  </a:cubicBezTo>
                  <a:cubicBezTo>
                    <a:pt x="176" y="107"/>
                    <a:pt x="176" y="107"/>
                    <a:pt x="176" y="107"/>
                  </a:cubicBezTo>
                  <a:cubicBezTo>
                    <a:pt x="176" y="106"/>
                    <a:pt x="176" y="106"/>
                    <a:pt x="176" y="106"/>
                  </a:cubicBezTo>
                  <a:cubicBezTo>
                    <a:pt x="175" y="106"/>
                    <a:pt x="175" y="106"/>
                    <a:pt x="175" y="106"/>
                  </a:cubicBezTo>
                  <a:cubicBezTo>
                    <a:pt x="175" y="105"/>
                    <a:pt x="175" y="105"/>
                    <a:pt x="175" y="105"/>
                  </a:cubicBezTo>
                  <a:cubicBezTo>
                    <a:pt x="174" y="105"/>
                    <a:pt x="174" y="105"/>
                    <a:pt x="174" y="105"/>
                  </a:cubicBezTo>
                  <a:cubicBezTo>
                    <a:pt x="174" y="105"/>
                    <a:pt x="174" y="105"/>
                    <a:pt x="174" y="105"/>
                  </a:cubicBezTo>
                  <a:cubicBezTo>
                    <a:pt x="100" y="58"/>
                    <a:pt x="100" y="58"/>
                    <a:pt x="100" y="58"/>
                  </a:cubicBezTo>
                  <a:cubicBezTo>
                    <a:pt x="174" y="12"/>
                    <a:pt x="174" y="12"/>
                    <a:pt x="174" y="12"/>
                  </a:cubicBezTo>
                  <a:cubicBezTo>
                    <a:pt x="177" y="10"/>
                    <a:pt x="178" y="6"/>
                    <a:pt x="176" y="3"/>
                  </a:cubicBezTo>
                  <a:cubicBezTo>
                    <a:pt x="174" y="1"/>
                    <a:pt x="171" y="0"/>
                    <a:pt x="168" y="2"/>
                  </a:cubicBezTo>
                  <a:cubicBezTo>
                    <a:pt x="89" y="51"/>
                    <a:pt x="89" y="51"/>
                    <a:pt x="89" y="51"/>
                  </a:cubicBezTo>
                  <a:cubicBezTo>
                    <a:pt x="10" y="2"/>
                    <a:pt x="10" y="2"/>
                    <a:pt x="10" y="2"/>
                  </a:cubicBezTo>
                  <a:cubicBezTo>
                    <a:pt x="7" y="0"/>
                    <a:pt x="3" y="1"/>
                    <a:pt x="2" y="3"/>
                  </a:cubicBezTo>
                  <a:cubicBezTo>
                    <a:pt x="0" y="6"/>
                    <a:pt x="1" y="10"/>
                    <a:pt x="4" y="12"/>
                  </a:cubicBezTo>
                  <a:cubicBezTo>
                    <a:pt x="78" y="58"/>
                    <a:pt x="78" y="58"/>
                    <a:pt x="78" y="58"/>
                  </a:cubicBezTo>
                  <a:cubicBezTo>
                    <a:pt x="4" y="105"/>
                    <a:pt x="4" y="105"/>
                    <a:pt x="4" y="105"/>
                  </a:cubicBezTo>
                  <a:cubicBezTo>
                    <a:pt x="3" y="105"/>
                    <a:pt x="3" y="105"/>
                    <a:pt x="3" y="105"/>
                  </a:cubicBezTo>
                  <a:cubicBezTo>
                    <a:pt x="3" y="105"/>
                    <a:pt x="3" y="105"/>
                    <a:pt x="3" y="105"/>
                  </a:cubicBezTo>
                  <a:cubicBezTo>
                    <a:pt x="2" y="106"/>
                    <a:pt x="2" y="106"/>
                    <a:pt x="2" y="106"/>
                  </a:cubicBezTo>
                  <a:cubicBezTo>
                    <a:pt x="2" y="106"/>
                    <a:pt x="2" y="106"/>
                    <a:pt x="2" y="106"/>
                  </a:cubicBezTo>
                  <a:cubicBezTo>
                    <a:pt x="2" y="107"/>
                    <a:pt x="2" y="107"/>
                    <a:pt x="2" y="107"/>
                  </a:cubicBezTo>
                  <a:cubicBezTo>
                    <a:pt x="2" y="107"/>
                    <a:pt x="2" y="107"/>
                    <a:pt x="2" y="107"/>
                  </a:cubicBezTo>
                  <a:cubicBezTo>
                    <a:pt x="2" y="107"/>
                    <a:pt x="2" y="107"/>
                    <a:pt x="2" y="107"/>
                  </a:cubicBezTo>
                  <a:cubicBezTo>
                    <a:pt x="1" y="108"/>
                    <a:pt x="1" y="108"/>
                    <a:pt x="1" y="108"/>
                  </a:cubicBezTo>
                  <a:cubicBezTo>
                    <a:pt x="1" y="108"/>
                    <a:pt x="1" y="108"/>
                    <a:pt x="1" y="108"/>
                  </a:cubicBezTo>
                  <a:cubicBezTo>
                    <a:pt x="1" y="109"/>
                    <a:pt x="1" y="109"/>
                    <a:pt x="1" y="109"/>
                  </a:cubicBezTo>
                  <a:cubicBezTo>
                    <a:pt x="1" y="109"/>
                    <a:pt x="1" y="109"/>
                    <a:pt x="1" y="109"/>
                  </a:cubicBezTo>
                  <a:cubicBezTo>
                    <a:pt x="1" y="110"/>
                    <a:pt x="1" y="110"/>
                    <a:pt x="1" y="110"/>
                  </a:cubicBezTo>
                  <a:cubicBezTo>
                    <a:pt x="1" y="110"/>
                    <a:pt x="1" y="110"/>
                    <a:pt x="1" y="110"/>
                  </a:cubicBezTo>
                  <a:cubicBezTo>
                    <a:pt x="1" y="111"/>
                    <a:pt x="1" y="111"/>
                    <a:pt x="1" y="111"/>
                  </a:cubicBezTo>
                  <a:cubicBezTo>
                    <a:pt x="1" y="112"/>
                    <a:pt x="1" y="112"/>
                    <a:pt x="1" y="112"/>
                  </a:cubicBezTo>
                  <a:cubicBezTo>
                    <a:pt x="1" y="112"/>
                    <a:pt x="1" y="112"/>
                    <a:pt x="1" y="112"/>
                  </a:cubicBezTo>
                  <a:cubicBezTo>
                    <a:pt x="1" y="113"/>
                    <a:pt x="1" y="113"/>
                    <a:pt x="1" y="113"/>
                  </a:cubicBezTo>
                  <a:cubicBezTo>
                    <a:pt x="2" y="113"/>
                    <a:pt x="2" y="113"/>
                    <a:pt x="2" y="113"/>
                  </a:cubicBezTo>
                  <a:cubicBezTo>
                    <a:pt x="2" y="113"/>
                    <a:pt x="2" y="113"/>
                    <a:pt x="2" y="113"/>
                  </a:cubicBezTo>
                  <a:cubicBezTo>
                    <a:pt x="2" y="114"/>
                    <a:pt x="2" y="114"/>
                    <a:pt x="3" y="114"/>
                  </a:cubicBezTo>
                  <a:cubicBezTo>
                    <a:pt x="3" y="114"/>
                    <a:pt x="3" y="114"/>
                    <a:pt x="3" y="114"/>
                  </a:cubicBezTo>
                  <a:cubicBezTo>
                    <a:pt x="4" y="115"/>
                    <a:pt x="4" y="115"/>
                    <a:pt x="4" y="115"/>
                  </a:cubicBezTo>
                  <a:cubicBezTo>
                    <a:pt x="78" y="161"/>
                    <a:pt x="78" y="161"/>
                    <a:pt x="78" y="161"/>
                  </a:cubicBezTo>
                  <a:cubicBezTo>
                    <a:pt x="4" y="208"/>
                    <a:pt x="4" y="208"/>
                    <a:pt x="4" y="208"/>
                  </a:cubicBezTo>
                  <a:cubicBezTo>
                    <a:pt x="1" y="210"/>
                    <a:pt x="0" y="213"/>
                    <a:pt x="2" y="216"/>
                  </a:cubicBezTo>
                  <a:cubicBezTo>
                    <a:pt x="3" y="218"/>
                    <a:pt x="5" y="219"/>
                    <a:pt x="7" y="219"/>
                  </a:cubicBezTo>
                  <a:cubicBezTo>
                    <a:pt x="8" y="219"/>
                    <a:pt x="9" y="219"/>
                    <a:pt x="10" y="218"/>
                  </a:cubicBezTo>
                  <a:cubicBezTo>
                    <a:pt x="89" y="169"/>
                    <a:pt x="89" y="169"/>
                    <a:pt x="89" y="169"/>
                  </a:cubicBezTo>
                  <a:cubicBezTo>
                    <a:pt x="168" y="218"/>
                    <a:pt x="168" y="218"/>
                    <a:pt x="168" y="218"/>
                  </a:cubicBezTo>
                  <a:cubicBezTo>
                    <a:pt x="169" y="219"/>
                    <a:pt x="170" y="219"/>
                    <a:pt x="171" y="219"/>
                  </a:cubicBezTo>
                  <a:cubicBezTo>
                    <a:pt x="173" y="219"/>
                    <a:pt x="175" y="218"/>
                    <a:pt x="176" y="216"/>
                  </a:cubicBezTo>
                  <a:cubicBezTo>
                    <a:pt x="178" y="213"/>
                    <a:pt x="177" y="210"/>
                    <a:pt x="174" y="208"/>
                  </a:cubicBezTo>
                  <a:close/>
                  <a:moveTo>
                    <a:pt x="18" y="110"/>
                  </a:moveTo>
                  <a:cubicBezTo>
                    <a:pt x="89" y="65"/>
                    <a:pt x="89" y="65"/>
                    <a:pt x="89" y="65"/>
                  </a:cubicBezTo>
                  <a:cubicBezTo>
                    <a:pt x="160" y="110"/>
                    <a:pt x="160" y="110"/>
                    <a:pt x="160" y="110"/>
                  </a:cubicBezTo>
                  <a:cubicBezTo>
                    <a:pt x="89" y="154"/>
                    <a:pt x="89" y="154"/>
                    <a:pt x="89" y="154"/>
                  </a:cubicBezTo>
                  <a:lnTo>
                    <a:pt x="18" y="11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1" name="Freeform 46"/>
            <p:cNvSpPr>
              <a:spLocks/>
            </p:cNvSpPr>
            <p:nvPr/>
          </p:nvSpPr>
          <p:spPr bwMode="gray">
            <a:xfrm>
              <a:off x="8642650" y="5386708"/>
              <a:ext cx="346075" cy="112712"/>
            </a:xfrm>
            <a:custGeom>
              <a:avLst/>
              <a:gdLst>
                <a:gd name="T0" fmla="*/ 250 w 250"/>
                <a:gd name="T1" fmla="*/ 72 h 81"/>
                <a:gd name="T2" fmla="*/ 241 w 250"/>
                <a:gd name="T3" fmla="*/ 81 h 81"/>
                <a:gd name="T4" fmla="*/ 9 w 250"/>
                <a:gd name="T5" fmla="*/ 81 h 81"/>
                <a:gd name="T6" fmla="*/ 0 w 250"/>
                <a:gd name="T7" fmla="*/ 72 h 81"/>
                <a:gd name="T8" fmla="*/ 0 w 250"/>
                <a:gd name="T9" fmla="*/ 9 h 81"/>
                <a:gd name="T10" fmla="*/ 9 w 250"/>
                <a:gd name="T11" fmla="*/ 0 h 81"/>
                <a:gd name="T12" fmla="*/ 241 w 250"/>
                <a:gd name="T13" fmla="*/ 0 h 81"/>
                <a:gd name="T14" fmla="*/ 250 w 250"/>
                <a:gd name="T15" fmla="*/ 9 h 81"/>
                <a:gd name="T16" fmla="*/ 250 w 250"/>
                <a:gd name="T17"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81">
                  <a:moveTo>
                    <a:pt x="250" y="72"/>
                  </a:moveTo>
                  <a:cubicBezTo>
                    <a:pt x="250" y="77"/>
                    <a:pt x="246" y="81"/>
                    <a:pt x="241" y="81"/>
                  </a:cubicBezTo>
                  <a:cubicBezTo>
                    <a:pt x="9" y="81"/>
                    <a:pt x="9" y="81"/>
                    <a:pt x="9" y="81"/>
                  </a:cubicBezTo>
                  <a:cubicBezTo>
                    <a:pt x="4" y="81"/>
                    <a:pt x="0" y="77"/>
                    <a:pt x="0" y="72"/>
                  </a:cubicBezTo>
                  <a:cubicBezTo>
                    <a:pt x="0" y="9"/>
                    <a:pt x="0" y="9"/>
                    <a:pt x="0" y="9"/>
                  </a:cubicBezTo>
                  <a:cubicBezTo>
                    <a:pt x="0" y="4"/>
                    <a:pt x="4" y="0"/>
                    <a:pt x="9" y="0"/>
                  </a:cubicBezTo>
                  <a:cubicBezTo>
                    <a:pt x="241" y="0"/>
                    <a:pt x="241" y="0"/>
                    <a:pt x="241" y="0"/>
                  </a:cubicBezTo>
                  <a:cubicBezTo>
                    <a:pt x="246" y="0"/>
                    <a:pt x="250" y="4"/>
                    <a:pt x="250" y="9"/>
                  </a:cubicBezTo>
                  <a:lnTo>
                    <a:pt x="250" y="7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2" name="Freeform 47"/>
            <p:cNvSpPr>
              <a:spLocks/>
            </p:cNvSpPr>
            <p:nvPr/>
          </p:nvSpPr>
          <p:spPr bwMode="gray">
            <a:xfrm>
              <a:off x="8642650" y="5405758"/>
              <a:ext cx="327025" cy="93662"/>
            </a:xfrm>
            <a:custGeom>
              <a:avLst/>
              <a:gdLst>
                <a:gd name="T0" fmla="*/ 22 w 236"/>
                <a:gd name="T1" fmla="*/ 55 h 68"/>
                <a:gd name="T2" fmla="*/ 14 w 236"/>
                <a:gd name="T3" fmla="*/ 46 h 68"/>
                <a:gd name="T4" fmla="*/ 14 w 236"/>
                <a:gd name="T5" fmla="*/ 0 h 68"/>
                <a:gd name="T6" fmla="*/ 0 w 236"/>
                <a:gd name="T7" fmla="*/ 0 h 68"/>
                <a:gd name="T8" fmla="*/ 0 w 236"/>
                <a:gd name="T9" fmla="*/ 59 h 68"/>
                <a:gd name="T10" fmla="*/ 9 w 236"/>
                <a:gd name="T11" fmla="*/ 68 h 68"/>
                <a:gd name="T12" fmla="*/ 236 w 236"/>
                <a:gd name="T13" fmla="*/ 68 h 68"/>
                <a:gd name="T14" fmla="*/ 236 w 236"/>
                <a:gd name="T15" fmla="*/ 55 h 68"/>
                <a:gd name="T16" fmla="*/ 22 w 236"/>
                <a:gd name="T17" fmla="*/ 5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68">
                  <a:moveTo>
                    <a:pt x="22" y="55"/>
                  </a:moveTo>
                  <a:cubicBezTo>
                    <a:pt x="17" y="55"/>
                    <a:pt x="14" y="51"/>
                    <a:pt x="14" y="46"/>
                  </a:cubicBezTo>
                  <a:cubicBezTo>
                    <a:pt x="14" y="0"/>
                    <a:pt x="14" y="0"/>
                    <a:pt x="14" y="0"/>
                  </a:cubicBezTo>
                  <a:cubicBezTo>
                    <a:pt x="0" y="0"/>
                    <a:pt x="0" y="0"/>
                    <a:pt x="0" y="0"/>
                  </a:cubicBezTo>
                  <a:cubicBezTo>
                    <a:pt x="0" y="59"/>
                    <a:pt x="0" y="59"/>
                    <a:pt x="0" y="59"/>
                  </a:cubicBezTo>
                  <a:cubicBezTo>
                    <a:pt x="0" y="64"/>
                    <a:pt x="4" y="68"/>
                    <a:pt x="9" y="68"/>
                  </a:cubicBezTo>
                  <a:cubicBezTo>
                    <a:pt x="236" y="68"/>
                    <a:pt x="236" y="68"/>
                    <a:pt x="236" y="68"/>
                  </a:cubicBezTo>
                  <a:cubicBezTo>
                    <a:pt x="236" y="55"/>
                    <a:pt x="236" y="55"/>
                    <a:pt x="236" y="55"/>
                  </a:cubicBezTo>
                  <a:lnTo>
                    <a:pt x="22" y="5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3" name="Freeform 48"/>
            <p:cNvSpPr>
              <a:spLocks/>
            </p:cNvSpPr>
            <p:nvPr/>
          </p:nvSpPr>
          <p:spPr bwMode="gray">
            <a:xfrm>
              <a:off x="8642650" y="5386708"/>
              <a:ext cx="346075" cy="112712"/>
            </a:xfrm>
            <a:custGeom>
              <a:avLst/>
              <a:gdLst>
                <a:gd name="T0" fmla="*/ 241 w 250"/>
                <a:gd name="T1" fmla="*/ 81 h 81"/>
                <a:gd name="T2" fmla="*/ 236 w 250"/>
                <a:gd name="T3" fmla="*/ 81 h 81"/>
                <a:gd name="T4" fmla="*/ 236 w 250"/>
                <a:gd name="T5" fmla="*/ 22 h 81"/>
                <a:gd name="T6" fmla="*/ 228 w 250"/>
                <a:gd name="T7" fmla="*/ 13 h 81"/>
                <a:gd name="T8" fmla="*/ 0 w 250"/>
                <a:gd name="T9" fmla="*/ 13 h 81"/>
                <a:gd name="T10" fmla="*/ 0 w 250"/>
                <a:gd name="T11" fmla="*/ 9 h 81"/>
                <a:gd name="T12" fmla="*/ 9 w 250"/>
                <a:gd name="T13" fmla="*/ 0 h 81"/>
                <a:gd name="T14" fmla="*/ 241 w 250"/>
                <a:gd name="T15" fmla="*/ 0 h 81"/>
                <a:gd name="T16" fmla="*/ 250 w 250"/>
                <a:gd name="T17" fmla="*/ 9 h 81"/>
                <a:gd name="T18" fmla="*/ 250 w 250"/>
                <a:gd name="T19" fmla="*/ 72 h 81"/>
                <a:gd name="T20" fmla="*/ 241 w 250"/>
                <a:gd name="T2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81">
                  <a:moveTo>
                    <a:pt x="241" y="81"/>
                  </a:moveTo>
                  <a:cubicBezTo>
                    <a:pt x="236" y="81"/>
                    <a:pt x="236" y="81"/>
                    <a:pt x="236" y="81"/>
                  </a:cubicBezTo>
                  <a:cubicBezTo>
                    <a:pt x="236" y="22"/>
                    <a:pt x="236" y="22"/>
                    <a:pt x="236" y="22"/>
                  </a:cubicBezTo>
                  <a:cubicBezTo>
                    <a:pt x="236" y="17"/>
                    <a:pt x="232" y="13"/>
                    <a:pt x="228" y="13"/>
                  </a:cubicBezTo>
                  <a:cubicBezTo>
                    <a:pt x="0" y="13"/>
                    <a:pt x="0" y="13"/>
                    <a:pt x="0" y="13"/>
                  </a:cubicBezTo>
                  <a:cubicBezTo>
                    <a:pt x="0" y="9"/>
                    <a:pt x="0" y="9"/>
                    <a:pt x="0" y="9"/>
                  </a:cubicBezTo>
                  <a:cubicBezTo>
                    <a:pt x="0" y="4"/>
                    <a:pt x="4" y="0"/>
                    <a:pt x="9" y="0"/>
                  </a:cubicBezTo>
                  <a:cubicBezTo>
                    <a:pt x="241" y="0"/>
                    <a:pt x="241" y="0"/>
                    <a:pt x="241" y="0"/>
                  </a:cubicBezTo>
                  <a:cubicBezTo>
                    <a:pt x="246" y="0"/>
                    <a:pt x="250" y="4"/>
                    <a:pt x="250" y="9"/>
                  </a:cubicBezTo>
                  <a:cubicBezTo>
                    <a:pt x="250" y="72"/>
                    <a:pt x="250" y="72"/>
                    <a:pt x="250" y="72"/>
                  </a:cubicBezTo>
                  <a:cubicBezTo>
                    <a:pt x="250" y="77"/>
                    <a:pt x="246" y="81"/>
                    <a:pt x="241" y="8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4" name="Oval 49"/>
            <p:cNvSpPr>
              <a:spLocks noChangeArrowheads="1"/>
            </p:cNvSpPr>
            <p:nvPr/>
          </p:nvSpPr>
          <p:spPr bwMode="gray">
            <a:xfrm>
              <a:off x="8674400"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5" name="Oval 50"/>
            <p:cNvSpPr>
              <a:spLocks noChangeArrowheads="1"/>
            </p:cNvSpPr>
            <p:nvPr/>
          </p:nvSpPr>
          <p:spPr bwMode="gray">
            <a:xfrm>
              <a:off x="8693450" y="5474020"/>
              <a:ext cx="49213"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6" name="Freeform 51"/>
            <p:cNvSpPr>
              <a:spLocks/>
            </p:cNvSpPr>
            <p:nvPr/>
          </p:nvSpPr>
          <p:spPr bwMode="gray">
            <a:xfrm>
              <a:off x="8693450"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7" name="Oval 52"/>
            <p:cNvSpPr>
              <a:spLocks noChangeArrowheads="1"/>
            </p:cNvSpPr>
            <p:nvPr/>
          </p:nvSpPr>
          <p:spPr bwMode="gray">
            <a:xfrm>
              <a:off x="8869662" y="5454970"/>
              <a:ext cx="87313" cy="873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8" name="Oval 53"/>
            <p:cNvSpPr>
              <a:spLocks noChangeArrowheads="1"/>
            </p:cNvSpPr>
            <p:nvPr/>
          </p:nvSpPr>
          <p:spPr bwMode="gray">
            <a:xfrm>
              <a:off x="8887125" y="5474020"/>
              <a:ext cx="50800" cy="49212"/>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89" name="Freeform 54"/>
            <p:cNvSpPr>
              <a:spLocks/>
            </p:cNvSpPr>
            <p:nvPr/>
          </p:nvSpPr>
          <p:spPr bwMode="gray">
            <a:xfrm>
              <a:off x="8887125" y="5480370"/>
              <a:ext cx="42863" cy="42862"/>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0" name="Freeform 55"/>
            <p:cNvSpPr>
              <a:spLocks noEditPoints="1"/>
            </p:cNvSpPr>
            <p:nvPr/>
          </p:nvSpPr>
          <p:spPr bwMode="gray">
            <a:xfrm>
              <a:off x="8631537" y="4907283"/>
              <a:ext cx="368300" cy="223837"/>
            </a:xfrm>
            <a:custGeom>
              <a:avLst/>
              <a:gdLst>
                <a:gd name="T0" fmla="*/ 258 w 266"/>
                <a:gd name="T1" fmla="*/ 0 h 163"/>
                <a:gd name="T2" fmla="*/ 8 w 266"/>
                <a:gd name="T3" fmla="*/ 0 h 163"/>
                <a:gd name="T4" fmla="*/ 0 w 266"/>
                <a:gd name="T5" fmla="*/ 8 h 163"/>
                <a:gd name="T6" fmla="*/ 8 w 266"/>
                <a:gd name="T7" fmla="*/ 16 h 163"/>
                <a:gd name="T8" fmla="*/ 23 w 266"/>
                <a:gd name="T9" fmla="*/ 16 h 163"/>
                <a:gd name="T10" fmla="*/ 23 w 266"/>
                <a:gd name="T11" fmla="*/ 102 h 163"/>
                <a:gd name="T12" fmla="*/ 17 w 266"/>
                <a:gd name="T13" fmla="*/ 102 h 163"/>
                <a:gd name="T14" fmla="*/ 8 w 266"/>
                <a:gd name="T15" fmla="*/ 111 h 163"/>
                <a:gd name="T16" fmla="*/ 8 w 266"/>
                <a:gd name="T17" fmla="*/ 155 h 163"/>
                <a:gd name="T18" fmla="*/ 17 w 266"/>
                <a:gd name="T19" fmla="*/ 163 h 163"/>
                <a:gd name="T20" fmla="*/ 249 w 266"/>
                <a:gd name="T21" fmla="*/ 163 h 163"/>
                <a:gd name="T22" fmla="*/ 258 w 266"/>
                <a:gd name="T23" fmla="*/ 155 h 163"/>
                <a:gd name="T24" fmla="*/ 258 w 266"/>
                <a:gd name="T25" fmla="*/ 111 h 163"/>
                <a:gd name="T26" fmla="*/ 249 w 266"/>
                <a:gd name="T27" fmla="*/ 102 h 163"/>
                <a:gd name="T28" fmla="*/ 243 w 266"/>
                <a:gd name="T29" fmla="*/ 102 h 163"/>
                <a:gd name="T30" fmla="*/ 243 w 266"/>
                <a:gd name="T31" fmla="*/ 16 h 163"/>
                <a:gd name="T32" fmla="*/ 258 w 266"/>
                <a:gd name="T33" fmla="*/ 16 h 163"/>
                <a:gd name="T34" fmla="*/ 266 w 266"/>
                <a:gd name="T35" fmla="*/ 8 h 163"/>
                <a:gd name="T36" fmla="*/ 258 w 266"/>
                <a:gd name="T37" fmla="*/ 0 h 163"/>
                <a:gd name="T38" fmla="*/ 189 w 266"/>
                <a:gd name="T39" fmla="*/ 16 h 163"/>
                <a:gd name="T40" fmla="*/ 189 w 266"/>
                <a:gd name="T41" fmla="*/ 102 h 163"/>
                <a:gd name="T42" fmla="*/ 160 w 266"/>
                <a:gd name="T43" fmla="*/ 102 h 163"/>
                <a:gd name="T44" fmla="*/ 160 w 266"/>
                <a:gd name="T45" fmla="*/ 16 h 163"/>
                <a:gd name="T46" fmla="*/ 189 w 266"/>
                <a:gd name="T47" fmla="*/ 16 h 163"/>
                <a:gd name="T48" fmla="*/ 148 w 266"/>
                <a:gd name="T49" fmla="*/ 16 h 163"/>
                <a:gd name="T50" fmla="*/ 148 w 266"/>
                <a:gd name="T51" fmla="*/ 102 h 163"/>
                <a:gd name="T52" fmla="*/ 118 w 266"/>
                <a:gd name="T53" fmla="*/ 102 h 163"/>
                <a:gd name="T54" fmla="*/ 118 w 266"/>
                <a:gd name="T55" fmla="*/ 16 h 163"/>
                <a:gd name="T56" fmla="*/ 148 w 266"/>
                <a:gd name="T57" fmla="*/ 16 h 163"/>
                <a:gd name="T58" fmla="*/ 106 w 266"/>
                <a:gd name="T59" fmla="*/ 16 h 163"/>
                <a:gd name="T60" fmla="*/ 106 w 266"/>
                <a:gd name="T61" fmla="*/ 102 h 163"/>
                <a:gd name="T62" fmla="*/ 77 w 266"/>
                <a:gd name="T63" fmla="*/ 102 h 163"/>
                <a:gd name="T64" fmla="*/ 77 w 266"/>
                <a:gd name="T65" fmla="*/ 16 h 163"/>
                <a:gd name="T66" fmla="*/ 106 w 266"/>
                <a:gd name="T67" fmla="*/ 16 h 163"/>
                <a:gd name="T68" fmla="*/ 35 w 266"/>
                <a:gd name="T69" fmla="*/ 16 h 163"/>
                <a:gd name="T70" fmla="*/ 65 w 266"/>
                <a:gd name="T71" fmla="*/ 16 h 163"/>
                <a:gd name="T72" fmla="*/ 65 w 266"/>
                <a:gd name="T73" fmla="*/ 102 h 163"/>
                <a:gd name="T74" fmla="*/ 35 w 266"/>
                <a:gd name="T75" fmla="*/ 102 h 163"/>
                <a:gd name="T76" fmla="*/ 35 w 266"/>
                <a:gd name="T77" fmla="*/ 16 h 163"/>
                <a:gd name="T78" fmla="*/ 201 w 266"/>
                <a:gd name="T79" fmla="*/ 102 h 163"/>
                <a:gd name="T80" fmla="*/ 201 w 266"/>
                <a:gd name="T81" fmla="*/ 16 h 163"/>
                <a:gd name="T82" fmla="*/ 231 w 266"/>
                <a:gd name="T83" fmla="*/ 16 h 163"/>
                <a:gd name="T84" fmla="*/ 231 w 266"/>
                <a:gd name="T85" fmla="*/ 102 h 163"/>
                <a:gd name="T86" fmla="*/ 201 w 266"/>
                <a:gd name="T87" fmla="*/ 10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163">
                  <a:moveTo>
                    <a:pt x="258" y="0"/>
                  </a:moveTo>
                  <a:cubicBezTo>
                    <a:pt x="8" y="0"/>
                    <a:pt x="8" y="0"/>
                    <a:pt x="8" y="0"/>
                  </a:cubicBezTo>
                  <a:cubicBezTo>
                    <a:pt x="4" y="0"/>
                    <a:pt x="0" y="4"/>
                    <a:pt x="0" y="8"/>
                  </a:cubicBezTo>
                  <a:cubicBezTo>
                    <a:pt x="0" y="13"/>
                    <a:pt x="4" y="16"/>
                    <a:pt x="8" y="16"/>
                  </a:cubicBezTo>
                  <a:cubicBezTo>
                    <a:pt x="23" y="16"/>
                    <a:pt x="23" y="16"/>
                    <a:pt x="23" y="16"/>
                  </a:cubicBezTo>
                  <a:cubicBezTo>
                    <a:pt x="23" y="102"/>
                    <a:pt x="23" y="102"/>
                    <a:pt x="23" y="102"/>
                  </a:cubicBezTo>
                  <a:cubicBezTo>
                    <a:pt x="17" y="102"/>
                    <a:pt x="17" y="102"/>
                    <a:pt x="17" y="102"/>
                  </a:cubicBezTo>
                  <a:cubicBezTo>
                    <a:pt x="12" y="102"/>
                    <a:pt x="8" y="106"/>
                    <a:pt x="8" y="111"/>
                  </a:cubicBezTo>
                  <a:cubicBezTo>
                    <a:pt x="8" y="155"/>
                    <a:pt x="8" y="155"/>
                    <a:pt x="8" y="155"/>
                  </a:cubicBezTo>
                  <a:cubicBezTo>
                    <a:pt x="8" y="160"/>
                    <a:pt x="12" y="163"/>
                    <a:pt x="17" y="163"/>
                  </a:cubicBezTo>
                  <a:cubicBezTo>
                    <a:pt x="249" y="163"/>
                    <a:pt x="249" y="163"/>
                    <a:pt x="249" y="163"/>
                  </a:cubicBezTo>
                  <a:cubicBezTo>
                    <a:pt x="254" y="163"/>
                    <a:pt x="258" y="160"/>
                    <a:pt x="258" y="155"/>
                  </a:cubicBezTo>
                  <a:cubicBezTo>
                    <a:pt x="258" y="111"/>
                    <a:pt x="258" y="111"/>
                    <a:pt x="258" y="111"/>
                  </a:cubicBezTo>
                  <a:cubicBezTo>
                    <a:pt x="258" y="106"/>
                    <a:pt x="254" y="102"/>
                    <a:pt x="249" y="102"/>
                  </a:cubicBezTo>
                  <a:cubicBezTo>
                    <a:pt x="243" y="102"/>
                    <a:pt x="243" y="102"/>
                    <a:pt x="243" y="102"/>
                  </a:cubicBezTo>
                  <a:cubicBezTo>
                    <a:pt x="243" y="16"/>
                    <a:pt x="243" y="16"/>
                    <a:pt x="243" y="16"/>
                  </a:cubicBezTo>
                  <a:cubicBezTo>
                    <a:pt x="258" y="16"/>
                    <a:pt x="258" y="16"/>
                    <a:pt x="258" y="16"/>
                  </a:cubicBezTo>
                  <a:cubicBezTo>
                    <a:pt x="262" y="16"/>
                    <a:pt x="266" y="13"/>
                    <a:pt x="266" y="8"/>
                  </a:cubicBezTo>
                  <a:cubicBezTo>
                    <a:pt x="266" y="4"/>
                    <a:pt x="262" y="0"/>
                    <a:pt x="258" y="0"/>
                  </a:cubicBezTo>
                  <a:close/>
                  <a:moveTo>
                    <a:pt x="189" y="16"/>
                  </a:moveTo>
                  <a:cubicBezTo>
                    <a:pt x="189" y="102"/>
                    <a:pt x="189" y="102"/>
                    <a:pt x="189" y="102"/>
                  </a:cubicBezTo>
                  <a:cubicBezTo>
                    <a:pt x="160" y="102"/>
                    <a:pt x="160" y="102"/>
                    <a:pt x="160" y="102"/>
                  </a:cubicBezTo>
                  <a:cubicBezTo>
                    <a:pt x="160" y="16"/>
                    <a:pt x="160" y="16"/>
                    <a:pt x="160" y="16"/>
                  </a:cubicBezTo>
                  <a:lnTo>
                    <a:pt x="189" y="16"/>
                  </a:lnTo>
                  <a:close/>
                  <a:moveTo>
                    <a:pt x="148" y="16"/>
                  </a:moveTo>
                  <a:cubicBezTo>
                    <a:pt x="148" y="102"/>
                    <a:pt x="148" y="102"/>
                    <a:pt x="148" y="102"/>
                  </a:cubicBezTo>
                  <a:cubicBezTo>
                    <a:pt x="118" y="102"/>
                    <a:pt x="118" y="102"/>
                    <a:pt x="118" y="102"/>
                  </a:cubicBezTo>
                  <a:cubicBezTo>
                    <a:pt x="118" y="16"/>
                    <a:pt x="118" y="16"/>
                    <a:pt x="118" y="16"/>
                  </a:cubicBezTo>
                  <a:lnTo>
                    <a:pt x="148" y="16"/>
                  </a:lnTo>
                  <a:close/>
                  <a:moveTo>
                    <a:pt x="106" y="16"/>
                  </a:moveTo>
                  <a:cubicBezTo>
                    <a:pt x="106" y="102"/>
                    <a:pt x="106" y="102"/>
                    <a:pt x="106" y="102"/>
                  </a:cubicBezTo>
                  <a:cubicBezTo>
                    <a:pt x="77" y="102"/>
                    <a:pt x="77" y="102"/>
                    <a:pt x="77" y="102"/>
                  </a:cubicBezTo>
                  <a:cubicBezTo>
                    <a:pt x="77" y="16"/>
                    <a:pt x="77" y="16"/>
                    <a:pt x="77" y="16"/>
                  </a:cubicBezTo>
                  <a:lnTo>
                    <a:pt x="106" y="16"/>
                  </a:lnTo>
                  <a:close/>
                  <a:moveTo>
                    <a:pt x="35" y="16"/>
                  </a:moveTo>
                  <a:cubicBezTo>
                    <a:pt x="65" y="16"/>
                    <a:pt x="65" y="16"/>
                    <a:pt x="65" y="16"/>
                  </a:cubicBezTo>
                  <a:cubicBezTo>
                    <a:pt x="65" y="102"/>
                    <a:pt x="65" y="102"/>
                    <a:pt x="65" y="102"/>
                  </a:cubicBezTo>
                  <a:cubicBezTo>
                    <a:pt x="35" y="102"/>
                    <a:pt x="35" y="102"/>
                    <a:pt x="35" y="102"/>
                  </a:cubicBezTo>
                  <a:lnTo>
                    <a:pt x="35" y="16"/>
                  </a:lnTo>
                  <a:close/>
                  <a:moveTo>
                    <a:pt x="201" y="102"/>
                  </a:moveTo>
                  <a:cubicBezTo>
                    <a:pt x="201" y="16"/>
                    <a:pt x="201" y="16"/>
                    <a:pt x="201" y="16"/>
                  </a:cubicBezTo>
                  <a:cubicBezTo>
                    <a:pt x="231" y="16"/>
                    <a:pt x="231" y="16"/>
                    <a:pt x="231" y="16"/>
                  </a:cubicBezTo>
                  <a:cubicBezTo>
                    <a:pt x="231" y="102"/>
                    <a:pt x="231" y="102"/>
                    <a:pt x="231" y="102"/>
                  </a:cubicBezTo>
                  <a:lnTo>
                    <a:pt x="201" y="10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1" name="Freeform 56"/>
            <p:cNvSpPr>
              <a:spLocks/>
            </p:cNvSpPr>
            <p:nvPr/>
          </p:nvSpPr>
          <p:spPr bwMode="gray">
            <a:xfrm>
              <a:off x="8642650" y="5067620"/>
              <a:ext cx="327025" cy="63500"/>
            </a:xfrm>
            <a:custGeom>
              <a:avLst/>
              <a:gdLst>
                <a:gd name="T0" fmla="*/ 22 w 236"/>
                <a:gd name="T1" fmla="*/ 34 h 47"/>
                <a:gd name="T2" fmla="*/ 14 w 236"/>
                <a:gd name="T3" fmla="*/ 25 h 47"/>
                <a:gd name="T4" fmla="*/ 14 w 236"/>
                <a:gd name="T5" fmla="*/ 0 h 47"/>
                <a:gd name="T6" fmla="*/ 0 w 236"/>
                <a:gd name="T7" fmla="*/ 0 h 47"/>
                <a:gd name="T8" fmla="*/ 0 w 236"/>
                <a:gd name="T9" fmla="*/ 39 h 47"/>
                <a:gd name="T10" fmla="*/ 9 w 236"/>
                <a:gd name="T11" fmla="*/ 47 h 47"/>
                <a:gd name="T12" fmla="*/ 236 w 236"/>
                <a:gd name="T13" fmla="*/ 47 h 47"/>
                <a:gd name="T14" fmla="*/ 236 w 236"/>
                <a:gd name="T15" fmla="*/ 34 h 47"/>
                <a:gd name="T16" fmla="*/ 22 w 236"/>
                <a:gd name="T1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47">
                  <a:moveTo>
                    <a:pt x="22" y="34"/>
                  </a:moveTo>
                  <a:cubicBezTo>
                    <a:pt x="17" y="34"/>
                    <a:pt x="14" y="30"/>
                    <a:pt x="14" y="25"/>
                  </a:cubicBezTo>
                  <a:cubicBezTo>
                    <a:pt x="14" y="0"/>
                    <a:pt x="14" y="0"/>
                    <a:pt x="14" y="0"/>
                  </a:cubicBezTo>
                  <a:cubicBezTo>
                    <a:pt x="0" y="0"/>
                    <a:pt x="0" y="0"/>
                    <a:pt x="0" y="0"/>
                  </a:cubicBezTo>
                  <a:cubicBezTo>
                    <a:pt x="0" y="39"/>
                    <a:pt x="0" y="39"/>
                    <a:pt x="0" y="39"/>
                  </a:cubicBezTo>
                  <a:cubicBezTo>
                    <a:pt x="0" y="44"/>
                    <a:pt x="4" y="47"/>
                    <a:pt x="9" y="47"/>
                  </a:cubicBezTo>
                  <a:cubicBezTo>
                    <a:pt x="236" y="47"/>
                    <a:pt x="236" y="47"/>
                    <a:pt x="236" y="47"/>
                  </a:cubicBezTo>
                  <a:cubicBezTo>
                    <a:pt x="236" y="34"/>
                    <a:pt x="236" y="34"/>
                    <a:pt x="236" y="34"/>
                  </a:cubicBezTo>
                  <a:lnTo>
                    <a:pt x="22" y="34"/>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2" name="Freeform 57"/>
            <p:cNvSpPr>
              <a:spLocks/>
            </p:cNvSpPr>
            <p:nvPr/>
          </p:nvSpPr>
          <p:spPr bwMode="gray">
            <a:xfrm>
              <a:off x="8642650" y="5046983"/>
              <a:ext cx="346075" cy="84137"/>
            </a:xfrm>
            <a:custGeom>
              <a:avLst/>
              <a:gdLst>
                <a:gd name="T0" fmla="*/ 241 w 250"/>
                <a:gd name="T1" fmla="*/ 61 h 61"/>
                <a:gd name="T2" fmla="*/ 236 w 250"/>
                <a:gd name="T3" fmla="*/ 61 h 61"/>
                <a:gd name="T4" fmla="*/ 236 w 250"/>
                <a:gd name="T5" fmla="*/ 22 h 61"/>
                <a:gd name="T6" fmla="*/ 228 w 250"/>
                <a:gd name="T7" fmla="*/ 14 h 61"/>
                <a:gd name="T8" fmla="*/ 0 w 250"/>
                <a:gd name="T9" fmla="*/ 14 h 61"/>
                <a:gd name="T10" fmla="*/ 0 w 250"/>
                <a:gd name="T11" fmla="*/ 9 h 61"/>
                <a:gd name="T12" fmla="*/ 9 w 250"/>
                <a:gd name="T13" fmla="*/ 0 h 61"/>
                <a:gd name="T14" fmla="*/ 241 w 250"/>
                <a:gd name="T15" fmla="*/ 0 h 61"/>
                <a:gd name="T16" fmla="*/ 250 w 250"/>
                <a:gd name="T17" fmla="*/ 9 h 61"/>
                <a:gd name="T18" fmla="*/ 250 w 250"/>
                <a:gd name="T19" fmla="*/ 53 h 61"/>
                <a:gd name="T20" fmla="*/ 241 w 250"/>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61">
                  <a:moveTo>
                    <a:pt x="241" y="61"/>
                  </a:moveTo>
                  <a:cubicBezTo>
                    <a:pt x="236" y="61"/>
                    <a:pt x="236" y="61"/>
                    <a:pt x="236" y="61"/>
                  </a:cubicBezTo>
                  <a:cubicBezTo>
                    <a:pt x="236" y="22"/>
                    <a:pt x="236" y="22"/>
                    <a:pt x="236" y="22"/>
                  </a:cubicBezTo>
                  <a:cubicBezTo>
                    <a:pt x="236" y="18"/>
                    <a:pt x="232" y="14"/>
                    <a:pt x="228" y="14"/>
                  </a:cubicBezTo>
                  <a:cubicBezTo>
                    <a:pt x="0" y="14"/>
                    <a:pt x="0" y="14"/>
                    <a:pt x="0" y="14"/>
                  </a:cubicBezTo>
                  <a:cubicBezTo>
                    <a:pt x="0" y="9"/>
                    <a:pt x="0" y="9"/>
                    <a:pt x="0" y="9"/>
                  </a:cubicBezTo>
                  <a:cubicBezTo>
                    <a:pt x="0" y="4"/>
                    <a:pt x="4" y="0"/>
                    <a:pt x="9" y="0"/>
                  </a:cubicBezTo>
                  <a:cubicBezTo>
                    <a:pt x="241" y="0"/>
                    <a:pt x="241" y="0"/>
                    <a:pt x="241" y="0"/>
                  </a:cubicBezTo>
                  <a:cubicBezTo>
                    <a:pt x="246" y="0"/>
                    <a:pt x="250" y="4"/>
                    <a:pt x="250" y="9"/>
                  </a:cubicBezTo>
                  <a:cubicBezTo>
                    <a:pt x="250" y="53"/>
                    <a:pt x="250" y="53"/>
                    <a:pt x="250" y="53"/>
                  </a:cubicBezTo>
                  <a:cubicBezTo>
                    <a:pt x="250" y="58"/>
                    <a:pt x="246" y="61"/>
                    <a:pt x="241" y="6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3" name="Freeform 58"/>
            <p:cNvSpPr>
              <a:spLocks/>
            </p:cNvSpPr>
            <p:nvPr/>
          </p:nvSpPr>
          <p:spPr bwMode="gray">
            <a:xfrm>
              <a:off x="10792125" y="4919983"/>
              <a:ext cx="61913" cy="311150"/>
            </a:xfrm>
            <a:custGeom>
              <a:avLst/>
              <a:gdLst>
                <a:gd name="T0" fmla="*/ 39 w 45"/>
                <a:gd name="T1" fmla="*/ 180 h 226"/>
                <a:gd name="T2" fmla="*/ 33 w 45"/>
                <a:gd name="T3" fmla="*/ 180 h 226"/>
                <a:gd name="T4" fmla="*/ 33 w 45"/>
                <a:gd name="T5" fmla="*/ 0 h 226"/>
                <a:gd name="T6" fmla="*/ 12 w 45"/>
                <a:gd name="T7" fmla="*/ 0 h 226"/>
                <a:gd name="T8" fmla="*/ 12 w 45"/>
                <a:gd name="T9" fmla="*/ 180 h 226"/>
                <a:gd name="T10" fmla="*/ 5 w 45"/>
                <a:gd name="T11" fmla="*/ 180 h 226"/>
                <a:gd name="T12" fmla="*/ 0 w 45"/>
                <a:gd name="T13" fmla="*/ 186 h 226"/>
                <a:gd name="T14" fmla="*/ 0 w 45"/>
                <a:gd name="T15" fmla="*/ 226 h 226"/>
                <a:gd name="T16" fmla="*/ 45 w 45"/>
                <a:gd name="T17" fmla="*/ 226 h 226"/>
                <a:gd name="T18" fmla="*/ 45 w 45"/>
                <a:gd name="T19" fmla="*/ 186 h 226"/>
                <a:gd name="T20" fmla="*/ 39 w 45"/>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226">
                  <a:moveTo>
                    <a:pt x="39" y="180"/>
                  </a:moveTo>
                  <a:cubicBezTo>
                    <a:pt x="33" y="180"/>
                    <a:pt x="33" y="180"/>
                    <a:pt x="33" y="180"/>
                  </a:cubicBezTo>
                  <a:cubicBezTo>
                    <a:pt x="33" y="0"/>
                    <a:pt x="33" y="0"/>
                    <a:pt x="33" y="0"/>
                  </a:cubicBez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45" y="226"/>
                    <a:pt x="45" y="226"/>
                    <a:pt x="45" y="226"/>
                  </a:cubicBezTo>
                  <a:cubicBezTo>
                    <a:pt x="45" y="186"/>
                    <a:pt x="45" y="186"/>
                    <a:pt x="45" y="186"/>
                  </a:cubicBezTo>
                  <a:cubicBezTo>
                    <a:pt x="45" y="182"/>
                    <a:pt x="42" y="180"/>
                    <a:pt x="39" y="180"/>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4" name="Freeform 59"/>
            <p:cNvSpPr>
              <a:spLocks/>
            </p:cNvSpPr>
            <p:nvPr/>
          </p:nvSpPr>
          <p:spPr bwMode="gray">
            <a:xfrm>
              <a:off x="10827050" y="4919983"/>
              <a:ext cx="26988" cy="311150"/>
            </a:xfrm>
            <a:custGeom>
              <a:avLst/>
              <a:gdLst>
                <a:gd name="T0" fmla="*/ 14 w 20"/>
                <a:gd name="T1" fmla="*/ 180 h 226"/>
                <a:gd name="T2" fmla="*/ 8 w 20"/>
                <a:gd name="T3" fmla="*/ 180 h 226"/>
                <a:gd name="T4" fmla="*/ 8 w 20"/>
                <a:gd name="T5" fmla="*/ 0 h 226"/>
                <a:gd name="T6" fmla="*/ 0 w 20"/>
                <a:gd name="T7" fmla="*/ 0 h 226"/>
                <a:gd name="T8" fmla="*/ 0 w 20"/>
                <a:gd name="T9" fmla="*/ 180 h 226"/>
                <a:gd name="T10" fmla="*/ 6 w 20"/>
                <a:gd name="T11" fmla="*/ 180 h 226"/>
                <a:gd name="T12" fmla="*/ 12 w 20"/>
                <a:gd name="T13" fmla="*/ 186 h 226"/>
                <a:gd name="T14" fmla="*/ 12 w 20"/>
                <a:gd name="T15" fmla="*/ 226 h 226"/>
                <a:gd name="T16" fmla="*/ 20 w 20"/>
                <a:gd name="T17" fmla="*/ 226 h 226"/>
                <a:gd name="T18" fmla="*/ 20 w 20"/>
                <a:gd name="T19" fmla="*/ 186 h 226"/>
                <a:gd name="T20" fmla="*/ 14 w 20"/>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26">
                  <a:moveTo>
                    <a:pt x="14" y="180"/>
                  </a:moveTo>
                  <a:cubicBezTo>
                    <a:pt x="8" y="180"/>
                    <a:pt x="8" y="180"/>
                    <a:pt x="8" y="180"/>
                  </a:cubicBezTo>
                  <a:cubicBezTo>
                    <a:pt x="8" y="0"/>
                    <a:pt x="8" y="0"/>
                    <a:pt x="8" y="0"/>
                  </a:cubicBezTo>
                  <a:cubicBezTo>
                    <a:pt x="0" y="0"/>
                    <a:pt x="0" y="0"/>
                    <a:pt x="0" y="0"/>
                  </a:cubicBezTo>
                  <a:cubicBezTo>
                    <a:pt x="0" y="180"/>
                    <a:pt x="0" y="180"/>
                    <a:pt x="0" y="180"/>
                  </a:cubicBezTo>
                  <a:cubicBezTo>
                    <a:pt x="6" y="180"/>
                    <a:pt x="6" y="180"/>
                    <a:pt x="6" y="180"/>
                  </a:cubicBezTo>
                  <a:cubicBezTo>
                    <a:pt x="9" y="180"/>
                    <a:pt x="12" y="182"/>
                    <a:pt x="12" y="186"/>
                  </a:cubicBezTo>
                  <a:cubicBezTo>
                    <a:pt x="12" y="226"/>
                    <a:pt x="12" y="226"/>
                    <a:pt x="12" y="226"/>
                  </a:cubicBezTo>
                  <a:cubicBezTo>
                    <a:pt x="20" y="226"/>
                    <a:pt x="20" y="226"/>
                    <a:pt x="20" y="226"/>
                  </a:cubicBezTo>
                  <a:cubicBezTo>
                    <a:pt x="20" y="186"/>
                    <a:pt x="20" y="186"/>
                    <a:pt x="20" y="186"/>
                  </a:cubicBezTo>
                  <a:cubicBezTo>
                    <a:pt x="20" y="182"/>
                    <a:pt x="17" y="180"/>
                    <a:pt x="14" y="18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5" name="Freeform 60"/>
            <p:cNvSpPr>
              <a:spLocks/>
            </p:cNvSpPr>
            <p:nvPr/>
          </p:nvSpPr>
          <p:spPr bwMode="gray">
            <a:xfrm>
              <a:off x="10792125" y="4919983"/>
              <a:ext cx="25400" cy="311150"/>
            </a:xfrm>
            <a:custGeom>
              <a:avLst/>
              <a:gdLst>
                <a:gd name="T0" fmla="*/ 19 w 19"/>
                <a:gd name="T1" fmla="*/ 0 h 226"/>
                <a:gd name="T2" fmla="*/ 12 w 19"/>
                <a:gd name="T3" fmla="*/ 0 h 226"/>
                <a:gd name="T4" fmla="*/ 12 w 19"/>
                <a:gd name="T5" fmla="*/ 180 h 226"/>
                <a:gd name="T6" fmla="*/ 5 w 19"/>
                <a:gd name="T7" fmla="*/ 180 h 226"/>
                <a:gd name="T8" fmla="*/ 0 w 19"/>
                <a:gd name="T9" fmla="*/ 186 h 226"/>
                <a:gd name="T10" fmla="*/ 0 w 19"/>
                <a:gd name="T11" fmla="*/ 226 h 226"/>
                <a:gd name="T12" fmla="*/ 7 w 19"/>
                <a:gd name="T13" fmla="*/ 226 h 226"/>
                <a:gd name="T14" fmla="*/ 7 w 19"/>
                <a:gd name="T15" fmla="*/ 186 h 226"/>
                <a:gd name="T16" fmla="*/ 13 w 19"/>
                <a:gd name="T17" fmla="*/ 180 h 226"/>
                <a:gd name="T18" fmla="*/ 19 w 19"/>
                <a:gd name="T19" fmla="*/ 180 h 226"/>
                <a:gd name="T20" fmla="*/ 19 w 19"/>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26">
                  <a:moveTo>
                    <a:pt x="19" y="0"/>
                  </a:move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7" y="226"/>
                    <a:pt x="7" y="226"/>
                    <a:pt x="7" y="226"/>
                  </a:cubicBezTo>
                  <a:cubicBezTo>
                    <a:pt x="7" y="186"/>
                    <a:pt x="7" y="186"/>
                    <a:pt x="7" y="186"/>
                  </a:cubicBezTo>
                  <a:cubicBezTo>
                    <a:pt x="7" y="182"/>
                    <a:pt x="10" y="180"/>
                    <a:pt x="13" y="180"/>
                  </a:cubicBezTo>
                  <a:cubicBezTo>
                    <a:pt x="19" y="180"/>
                    <a:pt x="19" y="180"/>
                    <a:pt x="19" y="180"/>
                  </a:cubicBezTo>
                  <a:cubicBezTo>
                    <a:pt x="19" y="0"/>
                    <a:pt x="19" y="0"/>
                    <a:pt x="19" y="0"/>
                  </a:cubicBezTo>
                </a:path>
              </a:pathLst>
            </a:custGeom>
            <a:solidFill>
              <a:srgbClr val="FFC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6" name="Freeform 61"/>
            <p:cNvSpPr>
              <a:spLocks/>
            </p:cNvSpPr>
            <p:nvPr/>
          </p:nvSpPr>
          <p:spPr bwMode="gray">
            <a:xfrm>
              <a:off x="10068225" y="4172270"/>
              <a:ext cx="242888" cy="239712"/>
            </a:xfrm>
            <a:custGeom>
              <a:avLst/>
              <a:gdLst>
                <a:gd name="T0" fmla="*/ 153 w 153"/>
                <a:gd name="T1" fmla="*/ 98 h 151"/>
                <a:gd name="T2" fmla="*/ 100 w 153"/>
                <a:gd name="T3" fmla="*/ 151 h 151"/>
                <a:gd name="T4" fmla="*/ 0 w 153"/>
                <a:gd name="T5" fmla="*/ 52 h 151"/>
                <a:gd name="T6" fmla="*/ 53 w 153"/>
                <a:gd name="T7" fmla="*/ 0 h 151"/>
                <a:gd name="T8" fmla="*/ 153 w 153"/>
                <a:gd name="T9" fmla="*/ 98 h 151"/>
              </a:gdLst>
              <a:ahLst/>
              <a:cxnLst>
                <a:cxn ang="0">
                  <a:pos x="T0" y="T1"/>
                </a:cxn>
                <a:cxn ang="0">
                  <a:pos x="T2" y="T3"/>
                </a:cxn>
                <a:cxn ang="0">
                  <a:pos x="T4" y="T5"/>
                </a:cxn>
                <a:cxn ang="0">
                  <a:pos x="T6" y="T7"/>
                </a:cxn>
                <a:cxn ang="0">
                  <a:pos x="T8" y="T9"/>
                </a:cxn>
              </a:cxnLst>
              <a:rect l="0" t="0" r="r" b="b"/>
              <a:pathLst>
                <a:path w="153" h="151">
                  <a:moveTo>
                    <a:pt x="153" y="98"/>
                  </a:moveTo>
                  <a:lnTo>
                    <a:pt x="100" y="151"/>
                  </a:lnTo>
                  <a:lnTo>
                    <a:pt x="0" y="52"/>
                  </a:lnTo>
                  <a:lnTo>
                    <a:pt x="53" y="0"/>
                  </a:lnTo>
                  <a:lnTo>
                    <a:pt x="153" y="9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7" name="Freeform 62"/>
            <p:cNvSpPr>
              <a:spLocks/>
            </p:cNvSpPr>
            <p:nvPr/>
          </p:nvSpPr>
          <p:spPr bwMode="gray">
            <a:xfrm>
              <a:off x="9560225" y="3665858"/>
              <a:ext cx="579438" cy="576262"/>
            </a:xfrm>
            <a:custGeom>
              <a:avLst/>
              <a:gdLst>
                <a:gd name="T0" fmla="*/ 415 w 419"/>
                <a:gd name="T1" fmla="*/ 379 h 419"/>
                <a:gd name="T2" fmla="*/ 415 w 419"/>
                <a:gd name="T3" fmla="*/ 392 h 419"/>
                <a:gd name="T4" fmla="*/ 392 w 419"/>
                <a:gd name="T5" fmla="*/ 415 h 419"/>
                <a:gd name="T6" fmla="*/ 380 w 419"/>
                <a:gd name="T7" fmla="*/ 415 h 419"/>
                <a:gd name="T8" fmla="*/ 3 w 419"/>
                <a:gd name="T9" fmla="*/ 39 h 419"/>
                <a:gd name="T10" fmla="*/ 3 w 419"/>
                <a:gd name="T11" fmla="*/ 27 h 419"/>
                <a:gd name="T12" fmla="*/ 27 w 419"/>
                <a:gd name="T13" fmla="*/ 3 h 419"/>
                <a:gd name="T14" fmla="*/ 39 w 419"/>
                <a:gd name="T15" fmla="*/ 3 h 419"/>
                <a:gd name="T16" fmla="*/ 415 w 419"/>
                <a:gd name="T17" fmla="*/ 3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419">
                  <a:moveTo>
                    <a:pt x="415" y="379"/>
                  </a:moveTo>
                  <a:cubicBezTo>
                    <a:pt x="419" y="383"/>
                    <a:pt x="419" y="388"/>
                    <a:pt x="415" y="392"/>
                  </a:cubicBezTo>
                  <a:cubicBezTo>
                    <a:pt x="392" y="415"/>
                    <a:pt x="392" y="415"/>
                    <a:pt x="392" y="415"/>
                  </a:cubicBezTo>
                  <a:cubicBezTo>
                    <a:pt x="388" y="419"/>
                    <a:pt x="383" y="419"/>
                    <a:pt x="380" y="415"/>
                  </a:cubicBezTo>
                  <a:cubicBezTo>
                    <a:pt x="3" y="39"/>
                    <a:pt x="3" y="39"/>
                    <a:pt x="3" y="39"/>
                  </a:cubicBezTo>
                  <a:cubicBezTo>
                    <a:pt x="0" y="35"/>
                    <a:pt x="0" y="30"/>
                    <a:pt x="3" y="27"/>
                  </a:cubicBezTo>
                  <a:cubicBezTo>
                    <a:pt x="27" y="3"/>
                    <a:pt x="27" y="3"/>
                    <a:pt x="27" y="3"/>
                  </a:cubicBezTo>
                  <a:cubicBezTo>
                    <a:pt x="30" y="0"/>
                    <a:pt x="36" y="0"/>
                    <a:pt x="39" y="3"/>
                  </a:cubicBezTo>
                  <a:lnTo>
                    <a:pt x="415" y="37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8" name="Freeform 63"/>
            <p:cNvSpPr>
              <a:spLocks/>
            </p:cNvSpPr>
            <p:nvPr/>
          </p:nvSpPr>
          <p:spPr bwMode="gray">
            <a:xfrm>
              <a:off x="10185700" y="4288158"/>
              <a:ext cx="1066800" cy="1058862"/>
            </a:xfrm>
            <a:custGeom>
              <a:avLst/>
              <a:gdLst>
                <a:gd name="T0" fmla="*/ 672 w 672"/>
                <a:gd name="T1" fmla="*/ 594 h 667"/>
                <a:gd name="T2" fmla="*/ 597 w 672"/>
                <a:gd name="T3" fmla="*/ 667 h 667"/>
                <a:gd name="T4" fmla="*/ 0 w 672"/>
                <a:gd name="T5" fmla="*/ 74 h 667"/>
                <a:gd name="T6" fmla="*/ 74 w 672"/>
                <a:gd name="T7" fmla="*/ 0 h 667"/>
                <a:gd name="T8" fmla="*/ 672 w 672"/>
                <a:gd name="T9" fmla="*/ 594 h 667"/>
              </a:gdLst>
              <a:ahLst/>
              <a:cxnLst>
                <a:cxn ang="0">
                  <a:pos x="T0" y="T1"/>
                </a:cxn>
                <a:cxn ang="0">
                  <a:pos x="T2" y="T3"/>
                </a:cxn>
                <a:cxn ang="0">
                  <a:pos x="T4" y="T5"/>
                </a:cxn>
                <a:cxn ang="0">
                  <a:pos x="T6" y="T7"/>
                </a:cxn>
                <a:cxn ang="0">
                  <a:pos x="T8" y="T9"/>
                </a:cxn>
              </a:cxnLst>
              <a:rect l="0" t="0" r="r" b="b"/>
              <a:pathLst>
                <a:path w="672" h="667">
                  <a:moveTo>
                    <a:pt x="672" y="594"/>
                  </a:moveTo>
                  <a:lnTo>
                    <a:pt x="597" y="667"/>
                  </a:lnTo>
                  <a:lnTo>
                    <a:pt x="0" y="74"/>
                  </a:lnTo>
                  <a:lnTo>
                    <a:pt x="74" y="0"/>
                  </a:lnTo>
                  <a:lnTo>
                    <a:pt x="672" y="594"/>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199" name="Freeform 64"/>
            <p:cNvSpPr>
              <a:spLocks/>
            </p:cNvSpPr>
            <p:nvPr/>
          </p:nvSpPr>
          <p:spPr bwMode="gray">
            <a:xfrm>
              <a:off x="10055525" y="4159570"/>
              <a:ext cx="109538" cy="106362"/>
            </a:xfrm>
            <a:custGeom>
              <a:avLst/>
              <a:gdLst>
                <a:gd name="T0" fmla="*/ 9 w 79"/>
                <a:gd name="T1" fmla="*/ 77 h 77"/>
                <a:gd name="T2" fmla="*/ 4 w 79"/>
                <a:gd name="T3" fmla="*/ 75 h 77"/>
                <a:gd name="T4" fmla="*/ 4 w 79"/>
                <a:gd name="T5" fmla="*/ 64 h 77"/>
                <a:gd name="T6" fmla="*/ 64 w 79"/>
                <a:gd name="T7" fmla="*/ 3 h 77"/>
                <a:gd name="T8" fmla="*/ 75 w 79"/>
                <a:gd name="T9" fmla="*/ 3 h 77"/>
                <a:gd name="T10" fmla="*/ 75 w 79"/>
                <a:gd name="T11" fmla="*/ 15 h 77"/>
                <a:gd name="T12" fmla="*/ 15 w 79"/>
                <a:gd name="T13" fmla="*/ 75 h 77"/>
                <a:gd name="T14" fmla="*/ 9 w 79"/>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77">
                  <a:moveTo>
                    <a:pt x="9" y="77"/>
                  </a:moveTo>
                  <a:cubicBezTo>
                    <a:pt x="7" y="77"/>
                    <a:pt x="5" y="77"/>
                    <a:pt x="4" y="75"/>
                  </a:cubicBezTo>
                  <a:cubicBezTo>
                    <a:pt x="0" y="72"/>
                    <a:pt x="0" y="67"/>
                    <a:pt x="4" y="64"/>
                  </a:cubicBezTo>
                  <a:cubicBezTo>
                    <a:pt x="64" y="3"/>
                    <a:pt x="64" y="3"/>
                    <a:pt x="64" y="3"/>
                  </a:cubicBezTo>
                  <a:cubicBezTo>
                    <a:pt x="67" y="0"/>
                    <a:pt x="72" y="0"/>
                    <a:pt x="75" y="3"/>
                  </a:cubicBezTo>
                  <a:cubicBezTo>
                    <a:pt x="79" y="6"/>
                    <a:pt x="79" y="12"/>
                    <a:pt x="75" y="15"/>
                  </a:cubicBezTo>
                  <a:cubicBezTo>
                    <a:pt x="15" y="75"/>
                    <a:pt x="15" y="75"/>
                    <a:pt x="15" y="75"/>
                  </a:cubicBezTo>
                  <a:cubicBezTo>
                    <a:pt x="13" y="77"/>
                    <a:pt x="11" y="77"/>
                    <a:pt x="9" y="7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0" name="Freeform 65"/>
            <p:cNvSpPr>
              <a:spLocks/>
            </p:cNvSpPr>
            <p:nvPr/>
          </p:nvSpPr>
          <p:spPr bwMode="gray">
            <a:xfrm>
              <a:off x="9787237" y="3891283"/>
              <a:ext cx="79375" cy="77787"/>
            </a:xfrm>
            <a:custGeom>
              <a:avLst/>
              <a:gdLst>
                <a:gd name="T0" fmla="*/ 9 w 58"/>
                <a:gd name="T1" fmla="*/ 57 h 57"/>
                <a:gd name="T2" fmla="*/ 3 w 58"/>
                <a:gd name="T3" fmla="*/ 55 h 57"/>
                <a:gd name="T4" fmla="*/ 3 w 58"/>
                <a:gd name="T5" fmla="*/ 44 h 57"/>
                <a:gd name="T6" fmla="*/ 44 w 58"/>
                <a:gd name="T7" fmla="*/ 3 h 57"/>
                <a:gd name="T8" fmla="*/ 55 w 58"/>
                <a:gd name="T9" fmla="*/ 3 h 57"/>
                <a:gd name="T10" fmla="*/ 55 w 58"/>
                <a:gd name="T11" fmla="*/ 14 h 57"/>
                <a:gd name="T12" fmla="*/ 15 w 58"/>
                <a:gd name="T13" fmla="*/ 55 h 57"/>
                <a:gd name="T14" fmla="*/ 9 w 5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57">
                  <a:moveTo>
                    <a:pt x="9" y="57"/>
                  </a:moveTo>
                  <a:cubicBezTo>
                    <a:pt x="7" y="57"/>
                    <a:pt x="5" y="56"/>
                    <a:pt x="3" y="55"/>
                  </a:cubicBezTo>
                  <a:cubicBezTo>
                    <a:pt x="0" y="52"/>
                    <a:pt x="0" y="47"/>
                    <a:pt x="3" y="44"/>
                  </a:cubicBezTo>
                  <a:cubicBezTo>
                    <a:pt x="44" y="3"/>
                    <a:pt x="44" y="3"/>
                    <a:pt x="44" y="3"/>
                  </a:cubicBezTo>
                  <a:cubicBezTo>
                    <a:pt x="47" y="0"/>
                    <a:pt x="52" y="0"/>
                    <a:pt x="55" y="3"/>
                  </a:cubicBezTo>
                  <a:cubicBezTo>
                    <a:pt x="58" y="6"/>
                    <a:pt x="58" y="11"/>
                    <a:pt x="55" y="14"/>
                  </a:cubicBezTo>
                  <a:cubicBezTo>
                    <a:pt x="15" y="55"/>
                    <a:pt x="15" y="55"/>
                    <a:pt x="15" y="55"/>
                  </a:cubicBezTo>
                  <a:cubicBezTo>
                    <a:pt x="13" y="56"/>
                    <a:pt x="11" y="57"/>
                    <a:pt x="9" y="5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1" name="Freeform 66"/>
            <p:cNvSpPr>
              <a:spLocks/>
            </p:cNvSpPr>
            <p:nvPr/>
          </p:nvSpPr>
          <p:spPr bwMode="gray">
            <a:xfrm>
              <a:off x="10168237" y="4270695"/>
              <a:ext cx="153988" cy="150812"/>
            </a:xfrm>
            <a:custGeom>
              <a:avLst/>
              <a:gdLst>
                <a:gd name="T0" fmla="*/ 9 w 111"/>
                <a:gd name="T1" fmla="*/ 110 h 110"/>
                <a:gd name="T2" fmla="*/ 3 w 111"/>
                <a:gd name="T3" fmla="*/ 108 h 110"/>
                <a:gd name="T4" fmla="*/ 3 w 111"/>
                <a:gd name="T5" fmla="*/ 96 h 110"/>
                <a:gd name="T6" fmla="*/ 96 w 111"/>
                <a:gd name="T7" fmla="*/ 3 h 110"/>
                <a:gd name="T8" fmla="*/ 108 w 111"/>
                <a:gd name="T9" fmla="*/ 3 h 110"/>
                <a:gd name="T10" fmla="*/ 108 w 111"/>
                <a:gd name="T11" fmla="*/ 15 h 110"/>
                <a:gd name="T12" fmla="*/ 15 w 111"/>
                <a:gd name="T13" fmla="*/ 108 h 110"/>
                <a:gd name="T14" fmla="*/ 9 w 111"/>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0">
                  <a:moveTo>
                    <a:pt x="9" y="110"/>
                  </a:moveTo>
                  <a:cubicBezTo>
                    <a:pt x="7" y="110"/>
                    <a:pt x="5" y="109"/>
                    <a:pt x="3" y="108"/>
                  </a:cubicBezTo>
                  <a:cubicBezTo>
                    <a:pt x="0" y="104"/>
                    <a:pt x="0" y="99"/>
                    <a:pt x="3" y="96"/>
                  </a:cubicBezTo>
                  <a:cubicBezTo>
                    <a:pt x="96" y="3"/>
                    <a:pt x="96" y="3"/>
                    <a:pt x="96" y="3"/>
                  </a:cubicBezTo>
                  <a:cubicBezTo>
                    <a:pt x="100" y="0"/>
                    <a:pt x="105" y="0"/>
                    <a:pt x="108" y="3"/>
                  </a:cubicBezTo>
                  <a:cubicBezTo>
                    <a:pt x="111" y="6"/>
                    <a:pt x="111" y="11"/>
                    <a:pt x="108" y="15"/>
                  </a:cubicBezTo>
                  <a:cubicBezTo>
                    <a:pt x="15" y="108"/>
                    <a:pt x="15" y="108"/>
                    <a:pt x="15" y="108"/>
                  </a:cubicBezTo>
                  <a:cubicBezTo>
                    <a:pt x="13" y="109"/>
                    <a:pt x="11" y="110"/>
                    <a:pt x="9" y="11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2" name="Freeform 67"/>
            <p:cNvSpPr>
              <a:spLocks/>
            </p:cNvSpPr>
            <p:nvPr/>
          </p:nvSpPr>
          <p:spPr bwMode="gray">
            <a:xfrm>
              <a:off x="10269837" y="4296095"/>
              <a:ext cx="982663" cy="944562"/>
            </a:xfrm>
            <a:custGeom>
              <a:avLst/>
              <a:gdLst>
                <a:gd name="T0" fmla="*/ 619 w 619"/>
                <a:gd name="T1" fmla="*/ 589 h 595"/>
                <a:gd name="T2" fmla="*/ 613 w 619"/>
                <a:gd name="T3" fmla="*/ 595 h 595"/>
                <a:gd name="T4" fmla="*/ 0 w 619"/>
                <a:gd name="T5" fmla="*/ 26 h 595"/>
                <a:gd name="T6" fmla="*/ 27 w 619"/>
                <a:gd name="T7" fmla="*/ 0 h 595"/>
                <a:gd name="T8" fmla="*/ 619 w 619"/>
                <a:gd name="T9" fmla="*/ 589 h 595"/>
              </a:gdLst>
              <a:ahLst/>
              <a:cxnLst>
                <a:cxn ang="0">
                  <a:pos x="T0" y="T1"/>
                </a:cxn>
                <a:cxn ang="0">
                  <a:pos x="T2" y="T3"/>
                </a:cxn>
                <a:cxn ang="0">
                  <a:pos x="T4" y="T5"/>
                </a:cxn>
                <a:cxn ang="0">
                  <a:pos x="T6" y="T7"/>
                </a:cxn>
                <a:cxn ang="0">
                  <a:pos x="T8" y="T9"/>
                </a:cxn>
              </a:cxnLst>
              <a:rect l="0" t="0" r="r" b="b"/>
              <a:pathLst>
                <a:path w="619" h="595">
                  <a:moveTo>
                    <a:pt x="619" y="589"/>
                  </a:moveTo>
                  <a:lnTo>
                    <a:pt x="613" y="595"/>
                  </a:lnTo>
                  <a:lnTo>
                    <a:pt x="0" y="26"/>
                  </a:lnTo>
                  <a:lnTo>
                    <a:pt x="27" y="0"/>
                  </a:lnTo>
                  <a:lnTo>
                    <a:pt x="619" y="589"/>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3" name="Freeform 68"/>
            <p:cNvSpPr>
              <a:spLocks/>
            </p:cNvSpPr>
            <p:nvPr/>
          </p:nvSpPr>
          <p:spPr bwMode="gray">
            <a:xfrm>
              <a:off x="10193637" y="4370708"/>
              <a:ext cx="949325" cy="976312"/>
            </a:xfrm>
            <a:custGeom>
              <a:avLst/>
              <a:gdLst>
                <a:gd name="T0" fmla="*/ 592 w 598"/>
                <a:gd name="T1" fmla="*/ 615 h 615"/>
                <a:gd name="T2" fmla="*/ 598 w 598"/>
                <a:gd name="T3" fmla="*/ 610 h 615"/>
                <a:gd name="T4" fmla="*/ 27 w 598"/>
                <a:gd name="T5" fmla="*/ 0 h 615"/>
                <a:gd name="T6" fmla="*/ 0 w 598"/>
                <a:gd name="T7" fmla="*/ 27 h 615"/>
                <a:gd name="T8" fmla="*/ 592 w 598"/>
                <a:gd name="T9" fmla="*/ 615 h 615"/>
              </a:gdLst>
              <a:ahLst/>
              <a:cxnLst>
                <a:cxn ang="0">
                  <a:pos x="T0" y="T1"/>
                </a:cxn>
                <a:cxn ang="0">
                  <a:pos x="T2" y="T3"/>
                </a:cxn>
                <a:cxn ang="0">
                  <a:pos x="T4" y="T5"/>
                </a:cxn>
                <a:cxn ang="0">
                  <a:pos x="T6" y="T7"/>
                </a:cxn>
                <a:cxn ang="0">
                  <a:pos x="T8" y="T9"/>
                </a:cxn>
              </a:cxnLst>
              <a:rect l="0" t="0" r="r" b="b"/>
              <a:pathLst>
                <a:path w="598" h="615">
                  <a:moveTo>
                    <a:pt x="592" y="615"/>
                  </a:moveTo>
                  <a:lnTo>
                    <a:pt x="598" y="610"/>
                  </a:lnTo>
                  <a:lnTo>
                    <a:pt x="27" y="0"/>
                  </a:lnTo>
                  <a:lnTo>
                    <a:pt x="0" y="27"/>
                  </a:lnTo>
                  <a:lnTo>
                    <a:pt x="592" y="61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4" name="Freeform 69"/>
            <p:cNvSpPr>
              <a:spLocks/>
            </p:cNvSpPr>
            <p:nvPr/>
          </p:nvSpPr>
          <p:spPr bwMode="gray">
            <a:xfrm>
              <a:off x="10615912" y="5231133"/>
              <a:ext cx="665163" cy="93662"/>
            </a:xfrm>
            <a:custGeom>
              <a:avLst/>
              <a:gdLst>
                <a:gd name="T0" fmla="*/ 481 w 481"/>
                <a:gd name="T1" fmla="*/ 14 h 69"/>
                <a:gd name="T2" fmla="*/ 467 w 481"/>
                <a:gd name="T3" fmla="*/ 0 h 69"/>
                <a:gd name="T4" fmla="*/ 15 w 481"/>
                <a:gd name="T5" fmla="*/ 0 h 69"/>
                <a:gd name="T6" fmla="*/ 0 w 481"/>
                <a:gd name="T7" fmla="*/ 14 h 69"/>
                <a:gd name="T8" fmla="*/ 0 w 481"/>
                <a:gd name="T9" fmla="*/ 55 h 69"/>
                <a:gd name="T10" fmla="*/ 15 w 481"/>
                <a:gd name="T11" fmla="*/ 69 h 69"/>
                <a:gd name="T12" fmla="*/ 467 w 481"/>
                <a:gd name="T13" fmla="*/ 69 h 69"/>
                <a:gd name="T14" fmla="*/ 481 w 481"/>
                <a:gd name="T15" fmla="*/ 55 h 69"/>
                <a:gd name="T16" fmla="*/ 481 w 481"/>
                <a:gd name="T17" fmla="*/ 1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69">
                  <a:moveTo>
                    <a:pt x="481" y="14"/>
                  </a:moveTo>
                  <a:cubicBezTo>
                    <a:pt x="481" y="6"/>
                    <a:pt x="475" y="0"/>
                    <a:pt x="467" y="0"/>
                  </a:cubicBezTo>
                  <a:cubicBezTo>
                    <a:pt x="15" y="0"/>
                    <a:pt x="15" y="0"/>
                    <a:pt x="15" y="0"/>
                  </a:cubicBezTo>
                  <a:cubicBezTo>
                    <a:pt x="7" y="0"/>
                    <a:pt x="0" y="6"/>
                    <a:pt x="0" y="14"/>
                  </a:cubicBezTo>
                  <a:cubicBezTo>
                    <a:pt x="0" y="55"/>
                    <a:pt x="0" y="55"/>
                    <a:pt x="0" y="55"/>
                  </a:cubicBezTo>
                  <a:cubicBezTo>
                    <a:pt x="0" y="63"/>
                    <a:pt x="7" y="69"/>
                    <a:pt x="15" y="69"/>
                  </a:cubicBezTo>
                  <a:cubicBezTo>
                    <a:pt x="467" y="69"/>
                    <a:pt x="467" y="69"/>
                    <a:pt x="467" y="69"/>
                  </a:cubicBezTo>
                  <a:cubicBezTo>
                    <a:pt x="475" y="69"/>
                    <a:pt x="481" y="63"/>
                    <a:pt x="481" y="55"/>
                  </a:cubicBezTo>
                  <a:lnTo>
                    <a:pt x="481" y="1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5" name="Oval 70"/>
            <p:cNvSpPr>
              <a:spLocks noChangeArrowheads="1"/>
            </p:cNvSpPr>
            <p:nvPr/>
          </p:nvSpPr>
          <p:spPr bwMode="gray">
            <a:xfrm>
              <a:off x="103127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6" name="Oval 71"/>
            <p:cNvSpPr>
              <a:spLocks noChangeArrowheads="1"/>
            </p:cNvSpPr>
            <p:nvPr/>
          </p:nvSpPr>
          <p:spPr bwMode="gray">
            <a:xfrm>
              <a:off x="10695287"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7" name="Oval 72"/>
            <p:cNvSpPr>
              <a:spLocks noChangeArrowheads="1"/>
            </p:cNvSpPr>
            <p:nvPr/>
          </p:nvSpPr>
          <p:spPr bwMode="gray">
            <a:xfrm>
              <a:off x="1098580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8" name="Freeform 73"/>
            <p:cNvSpPr>
              <a:spLocks/>
            </p:cNvSpPr>
            <p:nvPr/>
          </p:nvSpPr>
          <p:spPr bwMode="gray">
            <a:xfrm>
              <a:off x="10176175" y="5042220"/>
              <a:ext cx="341313" cy="404812"/>
            </a:xfrm>
            <a:custGeom>
              <a:avLst/>
              <a:gdLst>
                <a:gd name="T0" fmla="*/ 247 w 247"/>
                <a:gd name="T1" fmla="*/ 0 h 295"/>
                <a:gd name="T2" fmla="*/ 66 w 247"/>
                <a:gd name="T3" fmla="*/ 0 h 295"/>
                <a:gd name="T4" fmla="*/ 16 w 247"/>
                <a:gd name="T5" fmla="*/ 295 h 295"/>
                <a:gd name="T6" fmla="*/ 197 w 247"/>
                <a:gd name="T7" fmla="*/ 295 h 295"/>
                <a:gd name="T8" fmla="*/ 247 w 247"/>
                <a:gd name="T9" fmla="*/ 0 h 295"/>
              </a:gdLst>
              <a:ahLst/>
              <a:cxnLst>
                <a:cxn ang="0">
                  <a:pos x="T0" y="T1"/>
                </a:cxn>
                <a:cxn ang="0">
                  <a:pos x="T2" y="T3"/>
                </a:cxn>
                <a:cxn ang="0">
                  <a:pos x="T4" y="T5"/>
                </a:cxn>
                <a:cxn ang="0">
                  <a:pos x="T6" y="T7"/>
                </a:cxn>
                <a:cxn ang="0">
                  <a:pos x="T8" y="T9"/>
                </a:cxn>
              </a:cxnLst>
              <a:rect l="0" t="0" r="r" b="b"/>
              <a:pathLst>
                <a:path w="247" h="295">
                  <a:moveTo>
                    <a:pt x="247" y="0"/>
                  </a:moveTo>
                  <a:cubicBezTo>
                    <a:pt x="193" y="0"/>
                    <a:pt x="97" y="0"/>
                    <a:pt x="66" y="0"/>
                  </a:cubicBezTo>
                  <a:cubicBezTo>
                    <a:pt x="0" y="76"/>
                    <a:pt x="16" y="295"/>
                    <a:pt x="16" y="295"/>
                  </a:cubicBezTo>
                  <a:cubicBezTo>
                    <a:pt x="197" y="295"/>
                    <a:pt x="197" y="295"/>
                    <a:pt x="197" y="295"/>
                  </a:cubicBezTo>
                  <a:cubicBezTo>
                    <a:pt x="197" y="295"/>
                    <a:pt x="181" y="76"/>
                    <a:pt x="247" y="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09" name="Freeform 74"/>
            <p:cNvSpPr>
              <a:spLocks/>
            </p:cNvSpPr>
            <p:nvPr/>
          </p:nvSpPr>
          <p:spPr bwMode="gray">
            <a:xfrm>
              <a:off x="10727037" y="5324795"/>
              <a:ext cx="3175" cy="1587"/>
            </a:xfrm>
            <a:custGeom>
              <a:avLst/>
              <a:gdLst>
                <a:gd name="T0" fmla="*/ 0 w 2"/>
                <a:gd name="T1" fmla="*/ 1 h 1"/>
                <a:gd name="T2" fmla="*/ 2 w 2"/>
                <a:gd name="T3" fmla="*/ 0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0"/>
                    <a:pt x="2" y="0"/>
                    <a:pt x="2" y="0"/>
                  </a:cubicBezTo>
                  <a:cubicBezTo>
                    <a:pt x="0" y="0"/>
                    <a:pt x="0" y="0"/>
                    <a:pt x="0" y="0"/>
                  </a:cubicBezTo>
                  <a:lnTo>
                    <a:pt x="0" y="1"/>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0" name="Freeform 75"/>
            <p:cNvSpPr>
              <a:spLocks/>
            </p:cNvSpPr>
            <p:nvPr/>
          </p:nvSpPr>
          <p:spPr bwMode="gray">
            <a:xfrm>
              <a:off x="10512725" y="5324795"/>
              <a:ext cx="3175" cy="1587"/>
            </a:xfrm>
            <a:custGeom>
              <a:avLst/>
              <a:gdLst>
                <a:gd name="T0" fmla="*/ 0 w 3"/>
                <a:gd name="T1" fmla="*/ 1 h 1"/>
                <a:gd name="T2" fmla="*/ 3 w 3"/>
                <a:gd name="T3" fmla="*/ 0 h 1"/>
                <a:gd name="T4" fmla="*/ 0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1" y="0"/>
                    <a:pt x="2" y="0"/>
                    <a:pt x="3" y="0"/>
                  </a:cubicBezTo>
                  <a:cubicBezTo>
                    <a:pt x="0" y="0"/>
                    <a:pt x="0" y="0"/>
                    <a:pt x="0" y="0"/>
                  </a:cubicBezTo>
                  <a:lnTo>
                    <a:pt x="0" y="1"/>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1" name="Freeform 76"/>
            <p:cNvSpPr>
              <a:spLocks/>
            </p:cNvSpPr>
            <p:nvPr/>
          </p:nvSpPr>
          <p:spPr bwMode="gray">
            <a:xfrm>
              <a:off x="10176175" y="5042220"/>
              <a:ext cx="127000" cy="404812"/>
            </a:xfrm>
            <a:custGeom>
              <a:avLst/>
              <a:gdLst>
                <a:gd name="T0" fmla="*/ 92 w 92"/>
                <a:gd name="T1" fmla="*/ 0 h 295"/>
                <a:gd name="T2" fmla="*/ 66 w 92"/>
                <a:gd name="T3" fmla="*/ 0 h 295"/>
                <a:gd name="T4" fmla="*/ 16 w 92"/>
                <a:gd name="T5" fmla="*/ 295 h 295"/>
                <a:gd name="T6" fmla="*/ 42 w 92"/>
                <a:gd name="T7" fmla="*/ 295 h 295"/>
                <a:gd name="T8" fmla="*/ 92 w 92"/>
                <a:gd name="T9" fmla="*/ 0 h 295"/>
              </a:gdLst>
              <a:ahLst/>
              <a:cxnLst>
                <a:cxn ang="0">
                  <a:pos x="T0" y="T1"/>
                </a:cxn>
                <a:cxn ang="0">
                  <a:pos x="T2" y="T3"/>
                </a:cxn>
                <a:cxn ang="0">
                  <a:pos x="T4" y="T5"/>
                </a:cxn>
                <a:cxn ang="0">
                  <a:pos x="T6" y="T7"/>
                </a:cxn>
                <a:cxn ang="0">
                  <a:pos x="T8" y="T9"/>
                </a:cxn>
              </a:cxnLst>
              <a:rect l="0" t="0" r="r" b="b"/>
              <a:pathLst>
                <a:path w="92" h="295">
                  <a:moveTo>
                    <a:pt x="92" y="0"/>
                  </a:moveTo>
                  <a:cubicBezTo>
                    <a:pt x="82" y="0"/>
                    <a:pt x="73" y="0"/>
                    <a:pt x="66" y="0"/>
                  </a:cubicBezTo>
                  <a:cubicBezTo>
                    <a:pt x="0" y="76"/>
                    <a:pt x="16" y="295"/>
                    <a:pt x="16" y="295"/>
                  </a:cubicBezTo>
                  <a:cubicBezTo>
                    <a:pt x="42" y="295"/>
                    <a:pt x="42" y="295"/>
                    <a:pt x="42" y="295"/>
                  </a:cubicBezTo>
                  <a:cubicBezTo>
                    <a:pt x="42" y="295"/>
                    <a:pt x="26" y="76"/>
                    <a:pt x="92" y="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2" name="Rectangle 77"/>
            <p:cNvSpPr>
              <a:spLocks noChangeArrowheads="1"/>
            </p:cNvSpPr>
            <p:nvPr/>
          </p:nvSpPr>
          <p:spPr bwMode="gray">
            <a:xfrm>
              <a:off x="9574512" y="3729358"/>
              <a:ext cx="22225" cy="69373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3" name="Freeform 78"/>
            <p:cNvSpPr>
              <a:spLocks/>
            </p:cNvSpPr>
            <p:nvPr/>
          </p:nvSpPr>
          <p:spPr bwMode="gray">
            <a:xfrm>
              <a:off x="10393662" y="5042220"/>
              <a:ext cx="906463" cy="404812"/>
            </a:xfrm>
            <a:custGeom>
              <a:avLst/>
              <a:gdLst>
                <a:gd name="T0" fmla="*/ 642 w 656"/>
                <a:gd name="T1" fmla="*/ 206 h 295"/>
                <a:gd name="T2" fmla="*/ 219 w 656"/>
                <a:gd name="T3" fmla="*/ 206 h 295"/>
                <a:gd name="T4" fmla="*/ 217 w 656"/>
                <a:gd name="T5" fmla="*/ 207 h 295"/>
                <a:gd name="T6" fmla="*/ 217 w 656"/>
                <a:gd name="T7" fmla="*/ 0 h 295"/>
                <a:gd name="T8" fmla="*/ 66 w 656"/>
                <a:gd name="T9" fmla="*/ 0 h 295"/>
                <a:gd name="T10" fmla="*/ 16 w 656"/>
                <a:gd name="T11" fmla="*/ 295 h 295"/>
                <a:gd name="T12" fmla="*/ 642 w 656"/>
                <a:gd name="T13" fmla="*/ 295 h 295"/>
                <a:gd name="T14" fmla="*/ 656 w 656"/>
                <a:gd name="T15" fmla="*/ 281 h 295"/>
                <a:gd name="T16" fmla="*/ 656 w 656"/>
                <a:gd name="T17" fmla="*/ 221 h 295"/>
                <a:gd name="T18" fmla="*/ 642 w 656"/>
                <a:gd name="T19" fmla="*/ 20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6" h="295">
                  <a:moveTo>
                    <a:pt x="642" y="206"/>
                  </a:moveTo>
                  <a:cubicBezTo>
                    <a:pt x="219" y="206"/>
                    <a:pt x="219" y="206"/>
                    <a:pt x="219" y="206"/>
                  </a:cubicBezTo>
                  <a:cubicBezTo>
                    <a:pt x="219" y="206"/>
                    <a:pt x="218" y="206"/>
                    <a:pt x="217" y="207"/>
                  </a:cubicBezTo>
                  <a:cubicBezTo>
                    <a:pt x="217" y="0"/>
                    <a:pt x="217" y="0"/>
                    <a:pt x="217" y="0"/>
                  </a:cubicBezTo>
                  <a:cubicBezTo>
                    <a:pt x="217" y="0"/>
                    <a:pt x="119" y="0"/>
                    <a:pt x="66" y="0"/>
                  </a:cubicBezTo>
                  <a:cubicBezTo>
                    <a:pt x="0" y="76"/>
                    <a:pt x="16" y="295"/>
                    <a:pt x="16" y="295"/>
                  </a:cubicBezTo>
                  <a:cubicBezTo>
                    <a:pt x="642" y="295"/>
                    <a:pt x="642" y="295"/>
                    <a:pt x="642" y="295"/>
                  </a:cubicBezTo>
                  <a:cubicBezTo>
                    <a:pt x="650" y="295"/>
                    <a:pt x="656" y="289"/>
                    <a:pt x="656" y="281"/>
                  </a:cubicBezTo>
                  <a:cubicBezTo>
                    <a:pt x="656" y="221"/>
                    <a:pt x="656" y="221"/>
                    <a:pt x="656" y="221"/>
                  </a:cubicBezTo>
                  <a:cubicBezTo>
                    <a:pt x="656" y="213"/>
                    <a:pt x="650" y="206"/>
                    <a:pt x="642" y="206"/>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4" name="Freeform 79"/>
            <p:cNvSpPr>
              <a:spLocks/>
            </p:cNvSpPr>
            <p:nvPr/>
          </p:nvSpPr>
          <p:spPr bwMode="gray">
            <a:xfrm>
              <a:off x="10393662" y="5042220"/>
              <a:ext cx="300038" cy="404812"/>
            </a:xfrm>
            <a:custGeom>
              <a:avLst/>
              <a:gdLst>
                <a:gd name="T0" fmla="*/ 81 w 217"/>
                <a:gd name="T1" fmla="*/ 15 h 295"/>
                <a:gd name="T2" fmla="*/ 217 w 217"/>
                <a:gd name="T3" fmla="*/ 15 h 295"/>
                <a:gd name="T4" fmla="*/ 217 w 217"/>
                <a:gd name="T5" fmla="*/ 0 h 295"/>
                <a:gd name="T6" fmla="*/ 66 w 217"/>
                <a:gd name="T7" fmla="*/ 0 h 295"/>
                <a:gd name="T8" fmla="*/ 16 w 217"/>
                <a:gd name="T9" fmla="*/ 295 h 295"/>
                <a:gd name="T10" fmla="*/ 30 w 217"/>
                <a:gd name="T11" fmla="*/ 295 h 295"/>
                <a:gd name="T12" fmla="*/ 81 w 217"/>
                <a:gd name="T13" fmla="*/ 15 h 295"/>
              </a:gdLst>
              <a:ahLst/>
              <a:cxnLst>
                <a:cxn ang="0">
                  <a:pos x="T0" y="T1"/>
                </a:cxn>
                <a:cxn ang="0">
                  <a:pos x="T2" y="T3"/>
                </a:cxn>
                <a:cxn ang="0">
                  <a:pos x="T4" y="T5"/>
                </a:cxn>
                <a:cxn ang="0">
                  <a:pos x="T6" y="T7"/>
                </a:cxn>
                <a:cxn ang="0">
                  <a:pos x="T8" y="T9"/>
                </a:cxn>
                <a:cxn ang="0">
                  <a:pos x="T10" y="T11"/>
                </a:cxn>
                <a:cxn ang="0">
                  <a:pos x="T12" y="T13"/>
                </a:cxn>
              </a:cxnLst>
              <a:rect l="0" t="0" r="r" b="b"/>
              <a:pathLst>
                <a:path w="217" h="295">
                  <a:moveTo>
                    <a:pt x="81" y="15"/>
                  </a:moveTo>
                  <a:cubicBezTo>
                    <a:pt x="122" y="15"/>
                    <a:pt x="188" y="15"/>
                    <a:pt x="217" y="15"/>
                  </a:cubicBezTo>
                  <a:cubicBezTo>
                    <a:pt x="217" y="0"/>
                    <a:pt x="217" y="0"/>
                    <a:pt x="217" y="0"/>
                  </a:cubicBezTo>
                  <a:cubicBezTo>
                    <a:pt x="217" y="0"/>
                    <a:pt x="119" y="0"/>
                    <a:pt x="66" y="0"/>
                  </a:cubicBezTo>
                  <a:cubicBezTo>
                    <a:pt x="0" y="76"/>
                    <a:pt x="16" y="295"/>
                    <a:pt x="16" y="295"/>
                  </a:cubicBezTo>
                  <a:cubicBezTo>
                    <a:pt x="30" y="295"/>
                    <a:pt x="30" y="295"/>
                    <a:pt x="30" y="295"/>
                  </a:cubicBezTo>
                  <a:cubicBezTo>
                    <a:pt x="28" y="244"/>
                    <a:pt x="25" y="79"/>
                    <a:pt x="81" y="15"/>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5" name="Freeform 80"/>
            <p:cNvSpPr>
              <a:spLocks/>
            </p:cNvSpPr>
            <p:nvPr/>
          </p:nvSpPr>
          <p:spPr bwMode="gray">
            <a:xfrm>
              <a:off x="10414300" y="54279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6" name="Freeform 81"/>
            <p:cNvSpPr>
              <a:spLocks/>
            </p:cNvSpPr>
            <p:nvPr/>
          </p:nvSpPr>
          <p:spPr bwMode="gray">
            <a:xfrm>
              <a:off x="10414300" y="5432745"/>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lnTo>
                    <a:pt x="0" y="0"/>
                  </a:lnTo>
                  <a:lnTo>
                    <a:pt x="0" y="1"/>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7" name="Freeform 82"/>
            <p:cNvSpPr>
              <a:spLocks/>
            </p:cNvSpPr>
            <p:nvPr/>
          </p:nvSpPr>
          <p:spPr bwMode="gray">
            <a:xfrm>
              <a:off x="10414300" y="54406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8" name="Freeform 83"/>
            <p:cNvSpPr>
              <a:spLocks/>
            </p:cNvSpPr>
            <p:nvPr/>
          </p:nvSpPr>
          <p:spPr bwMode="gray">
            <a:xfrm>
              <a:off x="10433350" y="5324795"/>
              <a:ext cx="866775" cy="122237"/>
            </a:xfrm>
            <a:custGeom>
              <a:avLst/>
              <a:gdLst>
                <a:gd name="T0" fmla="*/ 613 w 627"/>
                <a:gd name="T1" fmla="*/ 0 h 89"/>
                <a:gd name="T2" fmla="*/ 613 w 627"/>
                <a:gd name="T3" fmla="*/ 56 h 89"/>
                <a:gd name="T4" fmla="*/ 599 w 627"/>
                <a:gd name="T5" fmla="*/ 71 h 89"/>
                <a:gd name="T6" fmla="*/ 0 w 627"/>
                <a:gd name="T7" fmla="*/ 71 h 89"/>
                <a:gd name="T8" fmla="*/ 1 w 627"/>
                <a:gd name="T9" fmla="*/ 89 h 89"/>
                <a:gd name="T10" fmla="*/ 613 w 627"/>
                <a:gd name="T11" fmla="*/ 89 h 89"/>
                <a:gd name="T12" fmla="*/ 627 w 627"/>
                <a:gd name="T13" fmla="*/ 75 h 89"/>
                <a:gd name="T14" fmla="*/ 627 w 627"/>
                <a:gd name="T15" fmla="*/ 15 h 89"/>
                <a:gd name="T16" fmla="*/ 613 w 627"/>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89">
                  <a:moveTo>
                    <a:pt x="613" y="0"/>
                  </a:moveTo>
                  <a:cubicBezTo>
                    <a:pt x="613" y="56"/>
                    <a:pt x="613" y="56"/>
                    <a:pt x="613" y="56"/>
                  </a:cubicBezTo>
                  <a:cubicBezTo>
                    <a:pt x="613" y="64"/>
                    <a:pt x="607" y="71"/>
                    <a:pt x="599" y="71"/>
                  </a:cubicBezTo>
                  <a:cubicBezTo>
                    <a:pt x="0" y="71"/>
                    <a:pt x="0" y="71"/>
                    <a:pt x="0" y="71"/>
                  </a:cubicBezTo>
                  <a:cubicBezTo>
                    <a:pt x="0" y="78"/>
                    <a:pt x="1" y="84"/>
                    <a:pt x="1" y="89"/>
                  </a:cubicBezTo>
                  <a:cubicBezTo>
                    <a:pt x="613" y="89"/>
                    <a:pt x="613" y="89"/>
                    <a:pt x="613" y="89"/>
                  </a:cubicBezTo>
                  <a:cubicBezTo>
                    <a:pt x="621" y="89"/>
                    <a:pt x="627" y="83"/>
                    <a:pt x="627" y="75"/>
                  </a:cubicBezTo>
                  <a:cubicBezTo>
                    <a:pt x="627" y="15"/>
                    <a:pt x="627" y="15"/>
                    <a:pt x="627" y="15"/>
                  </a:cubicBezTo>
                  <a:cubicBezTo>
                    <a:pt x="627" y="7"/>
                    <a:pt x="621" y="1"/>
                    <a:pt x="613" y="0"/>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19" name="Freeform 84"/>
            <p:cNvSpPr>
              <a:spLocks/>
            </p:cNvSpPr>
            <p:nvPr/>
          </p:nvSpPr>
          <p:spPr bwMode="gray">
            <a:xfrm>
              <a:off x="10452400" y="5086670"/>
              <a:ext cx="203200" cy="238125"/>
            </a:xfrm>
            <a:custGeom>
              <a:avLst/>
              <a:gdLst>
                <a:gd name="T0" fmla="*/ 146 w 146"/>
                <a:gd name="T1" fmla="*/ 174 h 174"/>
                <a:gd name="T2" fmla="*/ 146 w 146"/>
                <a:gd name="T3" fmla="*/ 0 h 174"/>
                <a:gd name="T4" fmla="*/ 40 w 146"/>
                <a:gd name="T5" fmla="*/ 0 h 174"/>
                <a:gd name="T6" fmla="*/ 0 w 146"/>
                <a:gd name="T7" fmla="*/ 174 h 174"/>
                <a:gd name="T8" fmla="*/ 146 w 146"/>
                <a:gd name="T9" fmla="*/ 174 h 174"/>
              </a:gdLst>
              <a:ahLst/>
              <a:cxnLst>
                <a:cxn ang="0">
                  <a:pos x="T0" y="T1"/>
                </a:cxn>
                <a:cxn ang="0">
                  <a:pos x="T2" y="T3"/>
                </a:cxn>
                <a:cxn ang="0">
                  <a:pos x="T4" y="T5"/>
                </a:cxn>
                <a:cxn ang="0">
                  <a:pos x="T6" y="T7"/>
                </a:cxn>
                <a:cxn ang="0">
                  <a:pos x="T8" y="T9"/>
                </a:cxn>
              </a:cxnLst>
              <a:rect l="0" t="0" r="r" b="b"/>
              <a:pathLst>
                <a:path w="146" h="174">
                  <a:moveTo>
                    <a:pt x="146" y="174"/>
                  </a:moveTo>
                  <a:cubicBezTo>
                    <a:pt x="146" y="0"/>
                    <a:pt x="146" y="0"/>
                    <a:pt x="146" y="0"/>
                  </a:cubicBezTo>
                  <a:cubicBezTo>
                    <a:pt x="146" y="0"/>
                    <a:pt x="82" y="0"/>
                    <a:pt x="40" y="0"/>
                  </a:cubicBezTo>
                  <a:cubicBezTo>
                    <a:pt x="8" y="38"/>
                    <a:pt x="0" y="119"/>
                    <a:pt x="0" y="174"/>
                  </a:cubicBezTo>
                  <a:lnTo>
                    <a:pt x="146" y="17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0" name="Freeform 85"/>
            <p:cNvSpPr>
              <a:spLocks/>
            </p:cNvSpPr>
            <p:nvPr/>
          </p:nvSpPr>
          <p:spPr bwMode="gray">
            <a:xfrm>
              <a:off x="10452400" y="5086670"/>
              <a:ext cx="203200" cy="238125"/>
            </a:xfrm>
            <a:custGeom>
              <a:avLst/>
              <a:gdLst>
                <a:gd name="T0" fmla="*/ 146 w 146"/>
                <a:gd name="T1" fmla="*/ 174 h 174"/>
                <a:gd name="T2" fmla="*/ 40 w 146"/>
                <a:gd name="T3" fmla="*/ 0 h 174"/>
                <a:gd name="T4" fmla="*/ 0 w 146"/>
                <a:gd name="T5" fmla="*/ 174 h 174"/>
                <a:gd name="T6" fmla="*/ 146 w 146"/>
                <a:gd name="T7" fmla="*/ 174 h 174"/>
              </a:gdLst>
              <a:ahLst/>
              <a:cxnLst>
                <a:cxn ang="0">
                  <a:pos x="T0" y="T1"/>
                </a:cxn>
                <a:cxn ang="0">
                  <a:pos x="T2" y="T3"/>
                </a:cxn>
                <a:cxn ang="0">
                  <a:pos x="T4" y="T5"/>
                </a:cxn>
                <a:cxn ang="0">
                  <a:pos x="T6" y="T7"/>
                </a:cxn>
              </a:cxnLst>
              <a:rect l="0" t="0" r="r" b="b"/>
              <a:pathLst>
                <a:path w="146" h="174">
                  <a:moveTo>
                    <a:pt x="146" y="174"/>
                  </a:moveTo>
                  <a:cubicBezTo>
                    <a:pt x="146" y="174"/>
                    <a:pt x="84" y="73"/>
                    <a:pt x="40" y="0"/>
                  </a:cubicBezTo>
                  <a:cubicBezTo>
                    <a:pt x="8" y="38"/>
                    <a:pt x="0" y="119"/>
                    <a:pt x="0" y="174"/>
                  </a:cubicBezTo>
                  <a:lnTo>
                    <a:pt x="146" y="174"/>
                  </a:ln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1" name="Oval 86"/>
            <p:cNvSpPr>
              <a:spLocks noChangeArrowheads="1"/>
            </p:cNvSpPr>
            <p:nvPr/>
          </p:nvSpPr>
          <p:spPr bwMode="gray">
            <a:xfrm>
              <a:off x="10458750" y="5353370"/>
              <a:ext cx="188913"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2" name="Oval 87"/>
            <p:cNvSpPr>
              <a:spLocks noChangeArrowheads="1"/>
            </p:cNvSpPr>
            <p:nvPr/>
          </p:nvSpPr>
          <p:spPr bwMode="gray">
            <a:xfrm>
              <a:off x="10503200" y="5396233"/>
              <a:ext cx="100013"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3" name="Oval 88"/>
            <p:cNvSpPr>
              <a:spLocks noChangeArrowheads="1"/>
            </p:cNvSpPr>
            <p:nvPr/>
          </p:nvSpPr>
          <p:spPr bwMode="gray">
            <a:xfrm>
              <a:off x="11041362" y="5353370"/>
              <a:ext cx="192088"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4" name="Oval 89"/>
            <p:cNvSpPr>
              <a:spLocks noChangeArrowheads="1"/>
            </p:cNvSpPr>
            <p:nvPr/>
          </p:nvSpPr>
          <p:spPr bwMode="gray">
            <a:xfrm>
              <a:off x="10839750" y="5353370"/>
              <a:ext cx="190500" cy="188912"/>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5" name="Freeform 90"/>
            <p:cNvSpPr>
              <a:spLocks/>
            </p:cNvSpPr>
            <p:nvPr/>
          </p:nvSpPr>
          <p:spPr bwMode="gray">
            <a:xfrm>
              <a:off x="10503200" y="5412108"/>
              <a:ext cx="85725" cy="87312"/>
            </a:xfrm>
            <a:custGeom>
              <a:avLst/>
              <a:gdLst>
                <a:gd name="T0" fmla="*/ 37 w 62"/>
                <a:gd name="T1" fmla="*/ 63 h 63"/>
                <a:gd name="T2" fmla="*/ 62 w 62"/>
                <a:gd name="T3" fmla="*/ 52 h 63"/>
                <a:gd name="T4" fmla="*/ 10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0" y="0"/>
                    <a:pt x="10" y="0"/>
                    <a:pt x="10"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6" name="Freeform 91"/>
            <p:cNvSpPr>
              <a:spLocks/>
            </p:cNvSpPr>
            <p:nvPr/>
          </p:nvSpPr>
          <p:spPr bwMode="gray">
            <a:xfrm>
              <a:off x="10241262" y="5359720"/>
              <a:ext cx="120650" cy="15875"/>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9"/>
                    <a:pt x="0" y="6"/>
                  </a:cubicBezTo>
                  <a:cubicBezTo>
                    <a:pt x="0" y="3"/>
                    <a:pt x="2" y="0"/>
                    <a:pt x="6" y="0"/>
                  </a:cubicBezTo>
                  <a:cubicBezTo>
                    <a:pt x="81" y="0"/>
                    <a:pt x="81" y="0"/>
                    <a:pt x="81" y="0"/>
                  </a:cubicBezTo>
                  <a:cubicBezTo>
                    <a:pt x="84" y="0"/>
                    <a:pt x="87" y="3"/>
                    <a:pt x="87" y="6"/>
                  </a:cubicBezTo>
                  <a:cubicBezTo>
                    <a:pt x="87" y="9"/>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7" name="Freeform 92"/>
            <p:cNvSpPr>
              <a:spLocks/>
            </p:cNvSpPr>
            <p:nvPr/>
          </p:nvSpPr>
          <p:spPr bwMode="gray">
            <a:xfrm>
              <a:off x="10241262" y="5396233"/>
              <a:ext cx="120650" cy="17462"/>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10"/>
                    <a:pt x="0" y="6"/>
                  </a:cubicBezTo>
                  <a:cubicBezTo>
                    <a:pt x="0" y="3"/>
                    <a:pt x="2" y="0"/>
                    <a:pt x="6" y="0"/>
                  </a:cubicBezTo>
                  <a:cubicBezTo>
                    <a:pt x="81" y="0"/>
                    <a:pt x="81" y="0"/>
                    <a:pt x="81" y="0"/>
                  </a:cubicBezTo>
                  <a:cubicBezTo>
                    <a:pt x="84" y="0"/>
                    <a:pt x="87" y="3"/>
                    <a:pt x="87" y="6"/>
                  </a:cubicBezTo>
                  <a:cubicBezTo>
                    <a:pt x="87" y="10"/>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8" name="Freeform 93"/>
            <p:cNvSpPr>
              <a:spLocks/>
            </p:cNvSpPr>
            <p:nvPr/>
          </p:nvSpPr>
          <p:spPr bwMode="gray">
            <a:xfrm>
              <a:off x="10209512" y="5086670"/>
              <a:ext cx="227013" cy="239712"/>
            </a:xfrm>
            <a:custGeom>
              <a:avLst/>
              <a:gdLst>
                <a:gd name="T0" fmla="*/ 31 w 164"/>
                <a:gd name="T1" fmla="*/ 0 h 175"/>
                <a:gd name="T2" fmla="*/ 0 w 164"/>
                <a:gd name="T3" fmla="*/ 175 h 175"/>
                <a:gd name="T4" fmla="*/ 133 w 164"/>
                <a:gd name="T5" fmla="*/ 175 h 175"/>
                <a:gd name="T6" fmla="*/ 164 w 164"/>
                <a:gd name="T7" fmla="*/ 0 h 175"/>
                <a:gd name="T8" fmla="*/ 31 w 164"/>
                <a:gd name="T9" fmla="*/ 0 h 175"/>
              </a:gdLst>
              <a:ahLst/>
              <a:cxnLst>
                <a:cxn ang="0">
                  <a:pos x="T0" y="T1"/>
                </a:cxn>
                <a:cxn ang="0">
                  <a:pos x="T2" y="T3"/>
                </a:cxn>
                <a:cxn ang="0">
                  <a:pos x="T4" y="T5"/>
                </a:cxn>
                <a:cxn ang="0">
                  <a:pos x="T6" y="T7"/>
                </a:cxn>
                <a:cxn ang="0">
                  <a:pos x="T8" y="T9"/>
                </a:cxn>
              </a:cxnLst>
              <a:rect l="0" t="0" r="r" b="b"/>
              <a:pathLst>
                <a:path w="164" h="175">
                  <a:moveTo>
                    <a:pt x="31" y="0"/>
                  </a:moveTo>
                  <a:cubicBezTo>
                    <a:pt x="9" y="49"/>
                    <a:pt x="1" y="119"/>
                    <a:pt x="0" y="175"/>
                  </a:cubicBezTo>
                  <a:cubicBezTo>
                    <a:pt x="133" y="175"/>
                    <a:pt x="133" y="175"/>
                    <a:pt x="133" y="175"/>
                  </a:cubicBezTo>
                  <a:cubicBezTo>
                    <a:pt x="134" y="119"/>
                    <a:pt x="142" y="49"/>
                    <a:pt x="164" y="0"/>
                  </a:cubicBezTo>
                  <a:lnTo>
                    <a:pt x="31"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29" name="Freeform 94"/>
            <p:cNvSpPr>
              <a:spLocks/>
            </p:cNvSpPr>
            <p:nvPr/>
          </p:nvSpPr>
          <p:spPr bwMode="gray">
            <a:xfrm>
              <a:off x="10209512" y="5086670"/>
              <a:ext cx="185738" cy="239712"/>
            </a:xfrm>
            <a:custGeom>
              <a:avLst/>
              <a:gdLst>
                <a:gd name="T0" fmla="*/ 31 w 134"/>
                <a:gd name="T1" fmla="*/ 0 h 175"/>
                <a:gd name="T2" fmla="*/ 0 w 134"/>
                <a:gd name="T3" fmla="*/ 175 h 175"/>
                <a:gd name="T4" fmla="*/ 133 w 134"/>
                <a:gd name="T5" fmla="*/ 175 h 175"/>
                <a:gd name="T6" fmla="*/ 31 w 134"/>
                <a:gd name="T7" fmla="*/ 0 h 175"/>
              </a:gdLst>
              <a:ahLst/>
              <a:cxnLst>
                <a:cxn ang="0">
                  <a:pos x="T0" y="T1"/>
                </a:cxn>
                <a:cxn ang="0">
                  <a:pos x="T2" y="T3"/>
                </a:cxn>
                <a:cxn ang="0">
                  <a:pos x="T4" y="T5"/>
                </a:cxn>
                <a:cxn ang="0">
                  <a:pos x="T6" y="T7"/>
                </a:cxn>
              </a:cxnLst>
              <a:rect l="0" t="0" r="r" b="b"/>
              <a:pathLst>
                <a:path w="134" h="175">
                  <a:moveTo>
                    <a:pt x="31" y="0"/>
                  </a:moveTo>
                  <a:cubicBezTo>
                    <a:pt x="9" y="49"/>
                    <a:pt x="1" y="119"/>
                    <a:pt x="0" y="175"/>
                  </a:cubicBezTo>
                  <a:cubicBezTo>
                    <a:pt x="133" y="175"/>
                    <a:pt x="133" y="175"/>
                    <a:pt x="133" y="175"/>
                  </a:cubicBezTo>
                  <a:cubicBezTo>
                    <a:pt x="134" y="119"/>
                    <a:pt x="31" y="0"/>
                    <a:pt x="31" y="0"/>
                  </a:cubicBez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0" name="Freeform 95"/>
            <p:cNvSpPr>
              <a:spLocks noEditPoints="1"/>
            </p:cNvSpPr>
            <p:nvPr/>
          </p:nvSpPr>
          <p:spPr bwMode="gray">
            <a:xfrm>
              <a:off x="9257012" y="4496120"/>
              <a:ext cx="280988" cy="279400"/>
            </a:xfrm>
            <a:custGeom>
              <a:avLst/>
              <a:gdLst>
                <a:gd name="T0" fmla="*/ 203 w 203"/>
                <a:gd name="T1" fmla="*/ 93 h 203"/>
                <a:gd name="T2" fmla="*/ 187 w 203"/>
                <a:gd name="T3" fmla="*/ 77 h 203"/>
                <a:gd name="T4" fmla="*/ 192 w 203"/>
                <a:gd name="T5" fmla="*/ 54 h 203"/>
                <a:gd name="T6" fmla="*/ 170 w 203"/>
                <a:gd name="T7" fmla="*/ 46 h 203"/>
                <a:gd name="T8" fmla="*/ 167 w 203"/>
                <a:gd name="T9" fmla="*/ 23 h 203"/>
                <a:gd name="T10" fmla="*/ 144 w 203"/>
                <a:gd name="T11" fmla="*/ 25 h 203"/>
                <a:gd name="T12" fmla="*/ 132 w 203"/>
                <a:gd name="T13" fmla="*/ 4 h 203"/>
                <a:gd name="T14" fmla="*/ 111 w 203"/>
                <a:gd name="T15" fmla="*/ 15 h 203"/>
                <a:gd name="T16" fmla="*/ 92 w 203"/>
                <a:gd name="T17" fmla="*/ 0 h 203"/>
                <a:gd name="T18" fmla="*/ 77 w 203"/>
                <a:gd name="T19" fmla="*/ 18 h 203"/>
                <a:gd name="T20" fmla="*/ 54 w 203"/>
                <a:gd name="T21" fmla="*/ 11 h 203"/>
                <a:gd name="T22" fmla="*/ 47 w 203"/>
                <a:gd name="T23" fmla="*/ 33 h 203"/>
                <a:gd name="T24" fmla="*/ 23 w 203"/>
                <a:gd name="T25" fmla="*/ 36 h 203"/>
                <a:gd name="T26" fmla="*/ 24 w 203"/>
                <a:gd name="T27" fmla="*/ 59 h 203"/>
                <a:gd name="T28" fmla="*/ 4 w 203"/>
                <a:gd name="T29" fmla="*/ 71 h 203"/>
                <a:gd name="T30" fmla="*/ 14 w 203"/>
                <a:gd name="T31" fmla="*/ 93 h 203"/>
                <a:gd name="T32" fmla="*/ 0 w 203"/>
                <a:gd name="T33" fmla="*/ 112 h 203"/>
                <a:gd name="T34" fmla="*/ 16 w 203"/>
                <a:gd name="T35" fmla="*/ 127 h 203"/>
                <a:gd name="T36" fmla="*/ 11 w 203"/>
                <a:gd name="T37" fmla="*/ 149 h 203"/>
                <a:gd name="T38" fmla="*/ 32 w 203"/>
                <a:gd name="T39" fmla="*/ 158 h 203"/>
                <a:gd name="T40" fmla="*/ 36 w 203"/>
                <a:gd name="T41" fmla="*/ 180 h 203"/>
                <a:gd name="T42" fmla="*/ 59 w 203"/>
                <a:gd name="T43" fmla="*/ 180 h 203"/>
                <a:gd name="T44" fmla="*/ 71 w 203"/>
                <a:gd name="T45" fmla="*/ 199 h 203"/>
                <a:gd name="T46" fmla="*/ 92 w 203"/>
                <a:gd name="T47" fmla="*/ 191 h 203"/>
                <a:gd name="T48" fmla="*/ 111 w 203"/>
                <a:gd name="T49" fmla="*/ 203 h 203"/>
                <a:gd name="T50" fmla="*/ 127 w 203"/>
                <a:gd name="T51" fmla="*/ 188 h 203"/>
                <a:gd name="T52" fmla="*/ 149 w 203"/>
                <a:gd name="T53" fmla="*/ 192 h 203"/>
                <a:gd name="T54" fmla="*/ 158 w 203"/>
                <a:gd name="T55" fmla="*/ 171 h 203"/>
                <a:gd name="T56" fmla="*/ 180 w 203"/>
                <a:gd name="T57" fmla="*/ 167 h 203"/>
                <a:gd name="T58" fmla="*/ 180 w 203"/>
                <a:gd name="T59" fmla="*/ 144 h 203"/>
                <a:gd name="T60" fmla="*/ 199 w 203"/>
                <a:gd name="T61" fmla="*/ 132 h 203"/>
                <a:gd name="T62" fmla="*/ 190 w 203"/>
                <a:gd name="T63" fmla="*/ 112 h 203"/>
                <a:gd name="T64" fmla="*/ 57 w 203"/>
                <a:gd name="T65" fmla="*/ 58 h 203"/>
                <a:gd name="T66" fmla="*/ 93 w 203"/>
                <a:gd name="T67" fmla="*/ 73 h 203"/>
                <a:gd name="T68" fmla="*/ 39 w 203"/>
                <a:gd name="T69" fmla="*/ 95 h 203"/>
                <a:gd name="T70" fmla="*/ 93 w 203"/>
                <a:gd name="T71" fmla="*/ 166 h 203"/>
                <a:gd name="T72" fmla="*/ 39 w 203"/>
                <a:gd name="T73" fmla="*/ 111 h 203"/>
                <a:gd name="T74" fmla="*/ 93 w 203"/>
                <a:gd name="T75" fmla="*/ 133 h 203"/>
                <a:gd name="T76" fmla="*/ 89 w 203"/>
                <a:gd name="T77" fmla="*/ 102 h 203"/>
                <a:gd name="T78" fmla="*/ 114 w 203"/>
                <a:gd name="T79" fmla="*/ 102 h 203"/>
                <a:gd name="T80" fmla="*/ 89 w 203"/>
                <a:gd name="T81" fmla="*/ 102 h 203"/>
                <a:gd name="T82" fmla="*/ 110 w 203"/>
                <a:gd name="T83" fmla="*/ 166 h 203"/>
                <a:gd name="T84" fmla="*/ 124 w 203"/>
                <a:gd name="T85" fmla="*/ 125 h 203"/>
                <a:gd name="T86" fmla="*/ 165 w 203"/>
                <a:gd name="T87" fmla="*/ 111 h 203"/>
                <a:gd name="T88" fmla="*/ 132 w 203"/>
                <a:gd name="T89" fmla="*/ 95 h 203"/>
                <a:gd name="T90" fmla="*/ 110 w 203"/>
                <a:gd name="T91" fmla="*/ 40 h 203"/>
                <a:gd name="T92" fmla="*/ 165 w 203"/>
                <a:gd name="T93" fmla="*/ 9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3" h="203">
                  <a:moveTo>
                    <a:pt x="203" y="112"/>
                  </a:moveTo>
                  <a:cubicBezTo>
                    <a:pt x="203" y="93"/>
                    <a:pt x="203" y="93"/>
                    <a:pt x="203" y="93"/>
                  </a:cubicBezTo>
                  <a:cubicBezTo>
                    <a:pt x="190" y="93"/>
                    <a:pt x="190" y="93"/>
                    <a:pt x="190" y="93"/>
                  </a:cubicBezTo>
                  <a:cubicBezTo>
                    <a:pt x="189" y="88"/>
                    <a:pt x="188" y="82"/>
                    <a:pt x="187" y="77"/>
                  </a:cubicBezTo>
                  <a:cubicBezTo>
                    <a:pt x="199" y="72"/>
                    <a:pt x="199" y="72"/>
                    <a:pt x="199" y="72"/>
                  </a:cubicBezTo>
                  <a:cubicBezTo>
                    <a:pt x="192" y="54"/>
                    <a:pt x="192" y="54"/>
                    <a:pt x="192" y="54"/>
                  </a:cubicBezTo>
                  <a:cubicBezTo>
                    <a:pt x="179" y="60"/>
                    <a:pt x="179" y="60"/>
                    <a:pt x="179" y="60"/>
                  </a:cubicBezTo>
                  <a:cubicBezTo>
                    <a:pt x="177" y="55"/>
                    <a:pt x="174" y="51"/>
                    <a:pt x="170" y="46"/>
                  </a:cubicBezTo>
                  <a:cubicBezTo>
                    <a:pt x="180" y="36"/>
                    <a:pt x="180" y="36"/>
                    <a:pt x="180" y="36"/>
                  </a:cubicBezTo>
                  <a:cubicBezTo>
                    <a:pt x="167" y="23"/>
                    <a:pt x="167" y="23"/>
                    <a:pt x="167" y="23"/>
                  </a:cubicBezTo>
                  <a:cubicBezTo>
                    <a:pt x="157" y="33"/>
                    <a:pt x="157" y="33"/>
                    <a:pt x="157" y="33"/>
                  </a:cubicBezTo>
                  <a:cubicBezTo>
                    <a:pt x="153" y="30"/>
                    <a:pt x="148" y="27"/>
                    <a:pt x="144" y="25"/>
                  </a:cubicBezTo>
                  <a:cubicBezTo>
                    <a:pt x="149" y="11"/>
                    <a:pt x="149" y="11"/>
                    <a:pt x="149" y="11"/>
                  </a:cubicBezTo>
                  <a:cubicBezTo>
                    <a:pt x="132" y="4"/>
                    <a:pt x="132" y="4"/>
                    <a:pt x="132" y="4"/>
                  </a:cubicBezTo>
                  <a:cubicBezTo>
                    <a:pt x="127" y="18"/>
                    <a:pt x="127" y="18"/>
                    <a:pt x="127" y="18"/>
                  </a:cubicBezTo>
                  <a:cubicBezTo>
                    <a:pt x="122" y="16"/>
                    <a:pt x="116" y="15"/>
                    <a:pt x="111" y="15"/>
                  </a:cubicBezTo>
                  <a:cubicBezTo>
                    <a:pt x="111" y="0"/>
                    <a:pt x="111" y="0"/>
                    <a:pt x="111" y="0"/>
                  </a:cubicBezTo>
                  <a:cubicBezTo>
                    <a:pt x="92" y="0"/>
                    <a:pt x="92" y="0"/>
                    <a:pt x="92" y="0"/>
                  </a:cubicBezTo>
                  <a:cubicBezTo>
                    <a:pt x="92" y="15"/>
                    <a:pt x="92" y="15"/>
                    <a:pt x="92" y="15"/>
                  </a:cubicBezTo>
                  <a:cubicBezTo>
                    <a:pt x="87" y="15"/>
                    <a:pt x="82" y="16"/>
                    <a:pt x="77" y="18"/>
                  </a:cubicBezTo>
                  <a:cubicBezTo>
                    <a:pt x="72" y="4"/>
                    <a:pt x="72" y="4"/>
                    <a:pt x="72" y="4"/>
                  </a:cubicBezTo>
                  <a:cubicBezTo>
                    <a:pt x="54" y="11"/>
                    <a:pt x="54" y="11"/>
                    <a:pt x="54" y="11"/>
                  </a:cubicBezTo>
                  <a:cubicBezTo>
                    <a:pt x="60" y="25"/>
                    <a:pt x="60" y="25"/>
                    <a:pt x="60" y="25"/>
                  </a:cubicBezTo>
                  <a:cubicBezTo>
                    <a:pt x="55" y="27"/>
                    <a:pt x="51" y="30"/>
                    <a:pt x="47" y="33"/>
                  </a:cubicBezTo>
                  <a:cubicBezTo>
                    <a:pt x="36" y="23"/>
                    <a:pt x="36" y="23"/>
                    <a:pt x="36" y="23"/>
                  </a:cubicBezTo>
                  <a:cubicBezTo>
                    <a:pt x="23" y="36"/>
                    <a:pt x="23" y="36"/>
                    <a:pt x="23" y="36"/>
                  </a:cubicBezTo>
                  <a:cubicBezTo>
                    <a:pt x="33" y="46"/>
                    <a:pt x="33" y="46"/>
                    <a:pt x="33" y="46"/>
                  </a:cubicBezTo>
                  <a:cubicBezTo>
                    <a:pt x="30" y="51"/>
                    <a:pt x="27" y="55"/>
                    <a:pt x="24" y="59"/>
                  </a:cubicBezTo>
                  <a:cubicBezTo>
                    <a:pt x="11" y="54"/>
                    <a:pt x="11" y="54"/>
                    <a:pt x="11" y="54"/>
                  </a:cubicBezTo>
                  <a:cubicBezTo>
                    <a:pt x="4" y="71"/>
                    <a:pt x="4" y="71"/>
                    <a:pt x="4" y="71"/>
                  </a:cubicBezTo>
                  <a:cubicBezTo>
                    <a:pt x="17" y="77"/>
                    <a:pt x="17" y="77"/>
                    <a:pt x="17" y="77"/>
                  </a:cubicBezTo>
                  <a:cubicBezTo>
                    <a:pt x="15" y="82"/>
                    <a:pt x="14" y="88"/>
                    <a:pt x="14" y="93"/>
                  </a:cubicBezTo>
                  <a:cubicBezTo>
                    <a:pt x="0" y="93"/>
                    <a:pt x="0" y="93"/>
                    <a:pt x="0" y="93"/>
                  </a:cubicBezTo>
                  <a:cubicBezTo>
                    <a:pt x="0" y="112"/>
                    <a:pt x="0" y="112"/>
                    <a:pt x="0" y="112"/>
                  </a:cubicBezTo>
                  <a:cubicBezTo>
                    <a:pt x="14" y="112"/>
                    <a:pt x="14" y="112"/>
                    <a:pt x="14" y="112"/>
                  </a:cubicBezTo>
                  <a:cubicBezTo>
                    <a:pt x="14" y="117"/>
                    <a:pt x="15" y="122"/>
                    <a:pt x="16" y="127"/>
                  </a:cubicBezTo>
                  <a:cubicBezTo>
                    <a:pt x="4" y="132"/>
                    <a:pt x="4" y="132"/>
                    <a:pt x="4" y="132"/>
                  </a:cubicBezTo>
                  <a:cubicBezTo>
                    <a:pt x="11" y="149"/>
                    <a:pt x="11" y="149"/>
                    <a:pt x="11" y="149"/>
                  </a:cubicBezTo>
                  <a:cubicBezTo>
                    <a:pt x="23" y="144"/>
                    <a:pt x="23" y="144"/>
                    <a:pt x="23" y="144"/>
                  </a:cubicBezTo>
                  <a:cubicBezTo>
                    <a:pt x="26" y="149"/>
                    <a:pt x="29" y="154"/>
                    <a:pt x="32" y="158"/>
                  </a:cubicBezTo>
                  <a:cubicBezTo>
                    <a:pt x="23" y="167"/>
                    <a:pt x="23" y="167"/>
                    <a:pt x="23" y="167"/>
                  </a:cubicBezTo>
                  <a:cubicBezTo>
                    <a:pt x="36" y="180"/>
                    <a:pt x="36" y="180"/>
                    <a:pt x="36" y="180"/>
                  </a:cubicBezTo>
                  <a:cubicBezTo>
                    <a:pt x="45" y="171"/>
                    <a:pt x="45" y="171"/>
                    <a:pt x="45" y="171"/>
                  </a:cubicBezTo>
                  <a:cubicBezTo>
                    <a:pt x="50" y="175"/>
                    <a:pt x="54" y="178"/>
                    <a:pt x="59" y="180"/>
                  </a:cubicBezTo>
                  <a:cubicBezTo>
                    <a:pt x="54" y="192"/>
                    <a:pt x="54" y="192"/>
                    <a:pt x="54" y="192"/>
                  </a:cubicBezTo>
                  <a:cubicBezTo>
                    <a:pt x="71" y="199"/>
                    <a:pt x="71" y="199"/>
                    <a:pt x="71" y="199"/>
                  </a:cubicBezTo>
                  <a:cubicBezTo>
                    <a:pt x="76" y="188"/>
                    <a:pt x="76" y="188"/>
                    <a:pt x="76" y="188"/>
                  </a:cubicBezTo>
                  <a:cubicBezTo>
                    <a:pt x="81" y="189"/>
                    <a:pt x="87" y="190"/>
                    <a:pt x="92" y="191"/>
                  </a:cubicBezTo>
                  <a:cubicBezTo>
                    <a:pt x="92" y="203"/>
                    <a:pt x="92" y="203"/>
                    <a:pt x="92" y="203"/>
                  </a:cubicBezTo>
                  <a:cubicBezTo>
                    <a:pt x="111" y="203"/>
                    <a:pt x="111" y="203"/>
                    <a:pt x="111" y="203"/>
                  </a:cubicBezTo>
                  <a:cubicBezTo>
                    <a:pt x="111" y="191"/>
                    <a:pt x="111" y="191"/>
                    <a:pt x="111" y="191"/>
                  </a:cubicBezTo>
                  <a:cubicBezTo>
                    <a:pt x="117" y="190"/>
                    <a:pt x="122" y="189"/>
                    <a:pt x="127" y="188"/>
                  </a:cubicBezTo>
                  <a:cubicBezTo>
                    <a:pt x="132" y="199"/>
                    <a:pt x="132" y="199"/>
                    <a:pt x="132" y="199"/>
                  </a:cubicBezTo>
                  <a:cubicBezTo>
                    <a:pt x="149" y="192"/>
                    <a:pt x="149" y="192"/>
                    <a:pt x="149" y="192"/>
                  </a:cubicBezTo>
                  <a:cubicBezTo>
                    <a:pt x="144" y="181"/>
                    <a:pt x="144" y="181"/>
                    <a:pt x="144" y="181"/>
                  </a:cubicBezTo>
                  <a:cubicBezTo>
                    <a:pt x="149" y="178"/>
                    <a:pt x="154" y="175"/>
                    <a:pt x="158" y="171"/>
                  </a:cubicBezTo>
                  <a:cubicBezTo>
                    <a:pt x="167" y="180"/>
                    <a:pt x="167" y="180"/>
                    <a:pt x="167" y="180"/>
                  </a:cubicBezTo>
                  <a:cubicBezTo>
                    <a:pt x="180" y="167"/>
                    <a:pt x="180" y="167"/>
                    <a:pt x="180" y="167"/>
                  </a:cubicBezTo>
                  <a:cubicBezTo>
                    <a:pt x="171" y="158"/>
                    <a:pt x="171" y="158"/>
                    <a:pt x="171" y="158"/>
                  </a:cubicBezTo>
                  <a:cubicBezTo>
                    <a:pt x="175" y="154"/>
                    <a:pt x="178" y="149"/>
                    <a:pt x="180" y="144"/>
                  </a:cubicBezTo>
                  <a:cubicBezTo>
                    <a:pt x="192" y="149"/>
                    <a:pt x="192" y="149"/>
                    <a:pt x="192" y="149"/>
                  </a:cubicBezTo>
                  <a:cubicBezTo>
                    <a:pt x="199" y="132"/>
                    <a:pt x="199" y="132"/>
                    <a:pt x="199" y="132"/>
                  </a:cubicBezTo>
                  <a:cubicBezTo>
                    <a:pt x="187" y="127"/>
                    <a:pt x="187" y="127"/>
                    <a:pt x="187" y="127"/>
                  </a:cubicBezTo>
                  <a:cubicBezTo>
                    <a:pt x="188" y="122"/>
                    <a:pt x="189" y="117"/>
                    <a:pt x="190" y="112"/>
                  </a:cubicBezTo>
                  <a:lnTo>
                    <a:pt x="203" y="112"/>
                  </a:lnTo>
                  <a:close/>
                  <a:moveTo>
                    <a:pt x="57" y="58"/>
                  </a:moveTo>
                  <a:cubicBezTo>
                    <a:pt x="67" y="48"/>
                    <a:pt x="80" y="41"/>
                    <a:pt x="93" y="40"/>
                  </a:cubicBezTo>
                  <a:cubicBezTo>
                    <a:pt x="93" y="73"/>
                    <a:pt x="93" y="73"/>
                    <a:pt x="93" y="73"/>
                  </a:cubicBezTo>
                  <a:cubicBezTo>
                    <a:pt x="83" y="76"/>
                    <a:pt x="75" y="84"/>
                    <a:pt x="72" y="95"/>
                  </a:cubicBezTo>
                  <a:cubicBezTo>
                    <a:pt x="39" y="95"/>
                    <a:pt x="39" y="95"/>
                    <a:pt x="39" y="95"/>
                  </a:cubicBezTo>
                  <a:cubicBezTo>
                    <a:pt x="40" y="81"/>
                    <a:pt x="47" y="68"/>
                    <a:pt x="57" y="58"/>
                  </a:cubicBezTo>
                  <a:close/>
                  <a:moveTo>
                    <a:pt x="93" y="166"/>
                  </a:moveTo>
                  <a:cubicBezTo>
                    <a:pt x="80" y="164"/>
                    <a:pt x="67" y="158"/>
                    <a:pt x="57" y="148"/>
                  </a:cubicBezTo>
                  <a:cubicBezTo>
                    <a:pt x="47" y="138"/>
                    <a:pt x="40" y="125"/>
                    <a:pt x="39" y="111"/>
                  </a:cubicBezTo>
                  <a:cubicBezTo>
                    <a:pt x="72" y="111"/>
                    <a:pt x="72" y="111"/>
                    <a:pt x="72" y="111"/>
                  </a:cubicBezTo>
                  <a:cubicBezTo>
                    <a:pt x="75" y="122"/>
                    <a:pt x="83" y="130"/>
                    <a:pt x="93" y="133"/>
                  </a:cubicBezTo>
                  <a:lnTo>
                    <a:pt x="93" y="166"/>
                  </a:lnTo>
                  <a:close/>
                  <a:moveTo>
                    <a:pt x="89" y="102"/>
                  </a:moveTo>
                  <a:cubicBezTo>
                    <a:pt x="89" y="95"/>
                    <a:pt x="95" y="89"/>
                    <a:pt x="102" y="89"/>
                  </a:cubicBezTo>
                  <a:cubicBezTo>
                    <a:pt x="109" y="89"/>
                    <a:pt x="114" y="95"/>
                    <a:pt x="114" y="102"/>
                  </a:cubicBezTo>
                  <a:cubicBezTo>
                    <a:pt x="114" y="109"/>
                    <a:pt x="109" y="114"/>
                    <a:pt x="102" y="114"/>
                  </a:cubicBezTo>
                  <a:cubicBezTo>
                    <a:pt x="95" y="114"/>
                    <a:pt x="89" y="109"/>
                    <a:pt x="89" y="102"/>
                  </a:cubicBezTo>
                  <a:close/>
                  <a:moveTo>
                    <a:pt x="147" y="148"/>
                  </a:moveTo>
                  <a:cubicBezTo>
                    <a:pt x="137" y="158"/>
                    <a:pt x="124" y="164"/>
                    <a:pt x="110" y="166"/>
                  </a:cubicBezTo>
                  <a:cubicBezTo>
                    <a:pt x="110" y="133"/>
                    <a:pt x="110" y="133"/>
                    <a:pt x="110" y="133"/>
                  </a:cubicBezTo>
                  <a:cubicBezTo>
                    <a:pt x="115" y="131"/>
                    <a:pt x="120" y="129"/>
                    <a:pt x="124" y="125"/>
                  </a:cubicBezTo>
                  <a:cubicBezTo>
                    <a:pt x="128" y="121"/>
                    <a:pt x="130" y="116"/>
                    <a:pt x="132" y="111"/>
                  </a:cubicBezTo>
                  <a:cubicBezTo>
                    <a:pt x="165" y="111"/>
                    <a:pt x="165" y="111"/>
                    <a:pt x="165" y="111"/>
                  </a:cubicBezTo>
                  <a:cubicBezTo>
                    <a:pt x="163" y="125"/>
                    <a:pt x="157" y="138"/>
                    <a:pt x="147" y="148"/>
                  </a:cubicBezTo>
                  <a:close/>
                  <a:moveTo>
                    <a:pt x="132" y="95"/>
                  </a:moveTo>
                  <a:cubicBezTo>
                    <a:pt x="129" y="84"/>
                    <a:pt x="121" y="76"/>
                    <a:pt x="110" y="73"/>
                  </a:cubicBezTo>
                  <a:cubicBezTo>
                    <a:pt x="110" y="40"/>
                    <a:pt x="110" y="40"/>
                    <a:pt x="110" y="40"/>
                  </a:cubicBezTo>
                  <a:cubicBezTo>
                    <a:pt x="124" y="41"/>
                    <a:pt x="137" y="48"/>
                    <a:pt x="147" y="58"/>
                  </a:cubicBezTo>
                  <a:cubicBezTo>
                    <a:pt x="157" y="68"/>
                    <a:pt x="163" y="81"/>
                    <a:pt x="165" y="95"/>
                  </a:cubicBezTo>
                  <a:lnTo>
                    <a:pt x="132" y="95"/>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1" name="Freeform 96"/>
            <p:cNvSpPr>
              <a:spLocks noEditPoints="1"/>
            </p:cNvSpPr>
            <p:nvPr/>
          </p:nvSpPr>
          <p:spPr bwMode="gray">
            <a:xfrm>
              <a:off x="9109375" y="4723133"/>
              <a:ext cx="254000" cy="254000"/>
            </a:xfrm>
            <a:custGeom>
              <a:avLst/>
              <a:gdLst>
                <a:gd name="T0" fmla="*/ 184 w 184"/>
                <a:gd name="T1" fmla="*/ 112 h 185"/>
                <a:gd name="T2" fmla="*/ 161 w 184"/>
                <a:gd name="T3" fmla="*/ 89 h 185"/>
                <a:gd name="T4" fmla="*/ 181 w 184"/>
                <a:gd name="T5" fmla="*/ 63 h 185"/>
                <a:gd name="T6" fmla="*/ 150 w 184"/>
                <a:gd name="T7" fmla="*/ 55 h 185"/>
                <a:gd name="T8" fmla="*/ 155 w 184"/>
                <a:gd name="T9" fmla="*/ 22 h 185"/>
                <a:gd name="T10" fmla="*/ 123 w 184"/>
                <a:gd name="T11" fmla="*/ 31 h 185"/>
                <a:gd name="T12" fmla="*/ 111 w 184"/>
                <a:gd name="T13" fmla="*/ 0 h 185"/>
                <a:gd name="T14" fmla="*/ 88 w 184"/>
                <a:gd name="T15" fmla="*/ 23 h 185"/>
                <a:gd name="T16" fmla="*/ 63 w 184"/>
                <a:gd name="T17" fmla="*/ 3 h 185"/>
                <a:gd name="T18" fmla="*/ 54 w 184"/>
                <a:gd name="T19" fmla="*/ 34 h 185"/>
                <a:gd name="T20" fmla="*/ 22 w 184"/>
                <a:gd name="T21" fmla="*/ 29 h 185"/>
                <a:gd name="T22" fmla="*/ 30 w 184"/>
                <a:gd name="T23" fmla="*/ 61 h 185"/>
                <a:gd name="T24" fmla="*/ 0 w 184"/>
                <a:gd name="T25" fmla="*/ 73 h 185"/>
                <a:gd name="T26" fmla="*/ 23 w 184"/>
                <a:gd name="T27" fmla="*/ 96 h 185"/>
                <a:gd name="T28" fmla="*/ 2 w 184"/>
                <a:gd name="T29" fmla="*/ 121 h 185"/>
                <a:gd name="T30" fmla="*/ 34 w 184"/>
                <a:gd name="T31" fmla="*/ 130 h 185"/>
                <a:gd name="T32" fmla="*/ 29 w 184"/>
                <a:gd name="T33" fmla="*/ 162 h 185"/>
                <a:gd name="T34" fmla="*/ 60 w 184"/>
                <a:gd name="T35" fmla="*/ 154 h 185"/>
                <a:gd name="T36" fmla="*/ 72 w 184"/>
                <a:gd name="T37" fmla="*/ 185 h 185"/>
                <a:gd name="T38" fmla="*/ 95 w 184"/>
                <a:gd name="T39" fmla="*/ 161 h 185"/>
                <a:gd name="T40" fmla="*/ 121 w 184"/>
                <a:gd name="T41" fmla="*/ 182 h 185"/>
                <a:gd name="T42" fmla="*/ 129 w 184"/>
                <a:gd name="T43" fmla="*/ 150 h 185"/>
                <a:gd name="T44" fmla="*/ 162 w 184"/>
                <a:gd name="T45" fmla="*/ 156 h 185"/>
                <a:gd name="T46" fmla="*/ 153 w 184"/>
                <a:gd name="T47" fmla="*/ 124 h 185"/>
                <a:gd name="T48" fmla="*/ 184 w 184"/>
                <a:gd name="T49" fmla="*/ 112 h 185"/>
                <a:gd name="T50" fmla="*/ 92 w 184"/>
                <a:gd name="T51" fmla="*/ 115 h 185"/>
                <a:gd name="T52" fmla="*/ 69 w 184"/>
                <a:gd name="T53" fmla="*/ 92 h 185"/>
                <a:gd name="T54" fmla="*/ 92 w 184"/>
                <a:gd name="T55" fmla="*/ 70 h 185"/>
                <a:gd name="T56" fmla="*/ 114 w 184"/>
                <a:gd name="T57" fmla="*/ 92 h 185"/>
                <a:gd name="T58" fmla="*/ 92 w 184"/>
                <a:gd name="T59" fmla="*/ 1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4" h="185">
                  <a:moveTo>
                    <a:pt x="184" y="112"/>
                  </a:moveTo>
                  <a:cubicBezTo>
                    <a:pt x="161" y="89"/>
                    <a:pt x="161" y="89"/>
                    <a:pt x="161" y="89"/>
                  </a:cubicBezTo>
                  <a:cubicBezTo>
                    <a:pt x="181" y="63"/>
                    <a:pt x="181" y="63"/>
                    <a:pt x="181" y="63"/>
                  </a:cubicBezTo>
                  <a:cubicBezTo>
                    <a:pt x="150" y="55"/>
                    <a:pt x="150" y="55"/>
                    <a:pt x="150" y="55"/>
                  </a:cubicBezTo>
                  <a:cubicBezTo>
                    <a:pt x="155" y="22"/>
                    <a:pt x="155" y="22"/>
                    <a:pt x="155" y="22"/>
                  </a:cubicBezTo>
                  <a:cubicBezTo>
                    <a:pt x="123" y="31"/>
                    <a:pt x="123" y="31"/>
                    <a:pt x="123" y="31"/>
                  </a:cubicBezTo>
                  <a:cubicBezTo>
                    <a:pt x="111" y="0"/>
                    <a:pt x="111" y="0"/>
                    <a:pt x="111" y="0"/>
                  </a:cubicBezTo>
                  <a:cubicBezTo>
                    <a:pt x="88" y="23"/>
                    <a:pt x="88" y="23"/>
                    <a:pt x="88" y="23"/>
                  </a:cubicBezTo>
                  <a:cubicBezTo>
                    <a:pt x="63" y="3"/>
                    <a:pt x="63" y="3"/>
                    <a:pt x="63" y="3"/>
                  </a:cubicBezTo>
                  <a:cubicBezTo>
                    <a:pt x="54" y="34"/>
                    <a:pt x="54" y="34"/>
                    <a:pt x="54" y="34"/>
                  </a:cubicBezTo>
                  <a:cubicBezTo>
                    <a:pt x="22" y="29"/>
                    <a:pt x="22" y="29"/>
                    <a:pt x="22" y="29"/>
                  </a:cubicBezTo>
                  <a:cubicBezTo>
                    <a:pt x="30" y="61"/>
                    <a:pt x="30" y="61"/>
                    <a:pt x="30" y="61"/>
                  </a:cubicBezTo>
                  <a:cubicBezTo>
                    <a:pt x="0" y="73"/>
                    <a:pt x="0" y="73"/>
                    <a:pt x="0" y="73"/>
                  </a:cubicBezTo>
                  <a:cubicBezTo>
                    <a:pt x="23" y="96"/>
                    <a:pt x="23" y="96"/>
                    <a:pt x="23" y="96"/>
                  </a:cubicBezTo>
                  <a:cubicBezTo>
                    <a:pt x="2" y="121"/>
                    <a:pt x="2" y="121"/>
                    <a:pt x="2" y="121"/>
                  </a:cubicBezTo>
                  <a:cubicBezTo>
                    <a:pt x="34" y="130"/>
                    <a:pt x="34" y="130"/>
                    <a:pt x="34" y="130"/>
                  </a:cubicBezTo>
                  <a:cubicBezTo>
                    <a:pt x="29" y="162"/>
                    <a:pt x="29" y="162"/>
                    <a:pt x="29" y="162"/>
                  </a:cubicBezTo>
                  <a:cubicBezTo>
                    <a:pt x="60" y="154"/>
                    <a:pt x="60" y="154"/>
                    <a:pt x="60" y="154"/>
                  </a:cubicBezTo>
                  <a:cubicBezTo>
                    <a:pt x="72" y="185"/>
                    <a:pt x="72" y="185"/>
                    <a:pt x="72" y="185"/>
                  </a:cubicBezTo>
                  <a:cubicBezTo>
                    <a:pt x="95" y="161"/>
                    <a:pt x="95" y="161"/>
                    <a:pt x="95" y="161"/>
                  </a:cubicBezTo>
                  <a:cubicBezTo>
                    <a:pt x="121" y="182"/>
                    <a:pt x="121" y="182"/>
                    <a:pt x="121" y="182"/>
                  </a:cubicBezTo>
                  <a:cubicBezTo>
                    <a:pt x="129" y="150"/>
                    <a:pt x="129" y="150"/>
                    <a:pt x="129" y="150"/>
                  </a:cubicBezTo>
                  <a:cubicBezTo>
                    <a:pt x="162" y="156"/>
                    <a:pt x="162" y="156"/>
                    <a:pt x="162" y="156"/>
                  </a:cubicBezTo>
                  <a:cubicBezTo>
                    <a:pt x="153" y="124"/>
                    <a:pt x="153" y="124"/>
                    <a:pt x="153" y="124"/>
                  </a:cubicBezTo>
                  <a:lnTo>
                    <a:pt x="184" y="112"/>
                  </a:lnTo>
                  <a:close/>
                  <a:moveTo>
                    <a:pt x="92" y="115"/>
                  </a:moveTo>
                  <a:cubicBezTo>
                    <a:pt x="79" y="115"/>
                    <a:pt x="69" y="105"/>
                    <a:pt x="69" y="92"/>
                  </a:cubicBezTo>
                  <a:cubicBezTo>
                    <a:pt x="69" y="80"/>
                    <a:pt x="79" y="70"/>
                    <a:pt x="92" y="70"/>
                  </a:cubicBezTo>
                  <a:cubicBezTo>
                    <a:pt x="104" y="70"/>
                    <a:pt x="114" y="80"/>
                    <a:pt x="114" y="92"/>
                  </a:cubicBezTo>
                  <a:cubicBezTo>
                    <a:pt x="114" y="105"/>
                    <a:pt x="104" y="115"/>
                    <a:pt x="92"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2" name="Freeform 97"/>
            <p:cNvSpPr>
              <a:spLocks noEditPoints="1"/>
            </p:cNvSpPr>
            <p:nvPr/>
          </p:nvSpPr>
          <p:spPr bwMode="gray">
            <a:xfrm>
              <a:off x="9464975" y="4650108"/>
              <a:ext cx="358775" cy="355600"/>
            </a:xfrm>
            <a:custGeom>
              <a:avLst/>
              <a:gdLst>
                <a:gd name="T0" fmla="*/ 247 w 259"/>
                <a:gd name="T1" fmla="*/ 139 h 259"/>
                <a:gd name="T2" fmla="*/ 228 w 259"/>
                <a:gd name="T3" fmla="*/ 133 h 259"/>
                <a:gd name="T4" fmla="*/ 224 w 259"/>
                <a:gd name="T5" fmla="*/ 103 h 259"/>
                <a:gd name="T6" fmla="*/ 241 w 259"/>
                <a:gd name="T7" fmla="*/ 94 h 259"/>
                <a:gd name="T8" fmla="*/ 247 w 259"/>
                <a:gd name="T9" fmla="*/ 73 h 259"/>
                <a:gd name="T10" fmla="*/ 239 w 259"/>
                <a:gd name="T11" fmla="*/ 59 h 259"/>
                <a:gd name="T12" fmla="*/ 219 w 259"/>
                <a:gd name="T13" fmla="*/ 53 h 259"/>
                <a:gd name="T14" fmla="*/ 202 w 259"/>
                <a:gd name="T15" fmla="*/ 63 h 259"/>
                <a:gd name="T16" fmla="*/ 178 w 259"/>
                <a:gd name="T17" fmla="*/ 44 h 259"/>
                <a:gd name="T18" fmla="*/ 183 w 259"/>
                <a:gd name="T19" fmla="*/ 25 h 259"/>
                <a:gd name="T20" fmla="*/ 173 w 259"/>
                <a:gd name="T21" fmla="*/ 7 h 259"/>
                <a:gd name="T22" fmla="*/ 157 w 259"/>
                <a:gd name="T23" fmla="*/ 2 h 259"/>
                <a:gd name="T24" fmla="*/ 138 w 259"/>
                <a:gd name="T25" fmla="*/ 12 h 259"/>
                <a:gd name="T26" fmla="*/ 133 w 259"/>
                <a:gd name="T27" fmla="*/ 31 h 259"/>
                <a:gd name="T28" fmla="*/ 103 w 259"/>
                <a:gd name="T29" fmla="*/ 35 h 259"/>
                <a:gd name="T30" fmla="*/ 93 w 259"/>
                <a:gd name="T31" fmla="*/ 18 h 259"/>
                <a:gd name="T32" fmla="*/ 73 w 259"/>
                <a:gd name="T33" fmla="*/ 12 h 259"/>
                <a:gd name="T34" fmla="*/ 59 w 259"/>
                <a:gd name="T35" fmla="*/ 20 h 259"/>
                <a:gd name="T36" fmla="*/ 53 w 259"/>
                <a:gd name="T37" fmla="*/ 40 h 259"/>
                <a:gd name="T38" fmla="*/ 63 w 259"/>
                <a:gd name="T39" fmla="*/ 58 h 259"/>
                <a:gd name="T40" fmla="*/ 44 w 259"/>
                <a:gd name="T41" fmla="*/ 81 h 259"/>
                <a:gd name="T42" fmla="*/ 25 w 259"/>
                <a:gd name="T43" fmla="*/ 76 h 259"/>
                <a:gd name="T44" fmla="*/ 7 w 259"/>
                <a:gd name="T45" fmla="*/ 86 h 259"/>
                <a:gd name="T46" fmla="*/ 2 w 259"/>
                <a:gd name="T47" fmla="*/ 103 h 259"/>
                <a:gd name="T48" fmla="*/ 12 w 259"/>
                <a:gd name="T49" fmla="*/ 121 h 259"/>
                <a:gd name="T50" fmla="*/ 31 w 259"/>
                <a:gd name="T51" fmla="*/ 126 h 259"/>
                <a:gd name="T52" fmla="*/ 35 w 259"/>
                <a:gd name="T53" fmla="*/ 156 h 259"/>
                <a:gd name="T54" fmla="*/ 18 w 259"/>
                <a:gd name="T55" fmla="*/ 166 h 259"/>
                <a:gd name="T56" fmla="*/ 12 w 259"/>
                <a:gd name="T57" fmla="*/ 186 h 259"/>
                <a:gd name="T58" fmla="*/ 20 w 259"/>
                <a:gd name="T59" fmla="*/ 201 h 259"/>
                <a:gd name="T60" fmla="*/ 40 w 259"/>
                <a:gd name="T61" fmla="*/ 206 h 259"/>
                <a:gd name="T62" fmla="*/ 58 w 259"/>
                <a:gd name="T63" fmla="*/ 197 h 259"/>
                <a:gd name="T64" fmla="*/ 81 w 259"/>
                <a:gd name="T65" fmla="*/ 215 h 259"/>
                <a:gd name="T66" fmla="*/ 76 w 259"/>
                <a:gd name="T67" fmla="*/ 234 h 259"/>
                <a:gd name="T68" fmla="*/ 86 w 259"/>
                <a:gd name="T69" fmla="*/ 253 h 259"/>
                <a:gd name="T70" fmla="*/ 102 w 259"/>
                <a:gd name="T71" fmla="*/ 257 h 259"/>
                <a:gd name="T72" fmla="*/ 121 w 259"/>
                <a:gd name="T73" fmla="*/ 247 h 259"/>
                <a:gd name="T74" fmla="*/ 126 w 259"/>
                <a:gd name="T75" fmla="*/ 228 h 259"/>
                <a:gd name="T76" fmla="*/ 156 w 259"/>
                <a:gd name="T77" fmla="*/ 224 h 259"/>
                <a:gd name="T78" fmla="*/ 166 w 259"/>
                <a:gd name="T79" fmla="*/ 242 h 259"/>
                <a:gd name="T80" fmla="*/ 186 w 259"/>
                <a:gd name="T81" fmla="*/ 247 h 259"/>
                <a:gd name="T82" fmla="*/ 200 w 259"/>
                <a:gd name="T83" fmla="*/ 239 h 259"/>
                <a:gd name="T84" fmla="*/ 206 w 259"/>
                <a:gd name="T85" fmla="*/ 219 h 259"/>
                <a:gd name="T86" fmla="*/ 197 w 259"/>
                <a:gd name="T87" fmla="*/ 202 h 259"/>
                <a:gd name="T88" fmla="*/ 215 w 259"/>
                <a:gd name="T89" fmla="*/ 178 h 259"/>
                <a:gd name="T90" fmla="*/ 234 w 259"/>
                <a:gd name="T91" fmla="*/ 183 h 259"/>
                <a:gd name="T92" fmla="*/ 252 w 259"/>
                <a:gd name="T93" fmla="*/ 173 h 259"/>
                <a:gd name="T94" fmla="*/ 257 w 259"/>
                <a:gd name="T95" fmla="*/ 157 h 259"/>
                <a:gd name="T96" fmla="*/ 247 w 259"/>
                <a:gd name="T97" fmla="*/ 139 h 259"/>
                <a:gd name="T98" fmla="*/ 116 w 259"/>
                <a:gd name="T99" fmla="*/ 178 h 259"/>
                <a:gd name="T100" fmla="*/ 82 w 259"/>
                <a:gd name="T101" fmla="*/ 116 h 259"/>
                <a:gd name="T102" fmla="*/ 143 w 259"/>
                <a:gd name="T103" fmla="*/ 82 h 259"/>
                <a:gd name="T104" fmla="*/ 177 w 259"/>
                <a:gd name="T105" fmla="*/ 143 h 259"/>
                <a:gd name="T106" fmla="*/ 116 w 259"/>
                <a:gd name="T10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259">
                  <a:moveTo>
                    <a:pt x="247" y="139"/>
                  </a:moveTo>
                  <a:cubicBezTo>
                    <a:pt x="228" y="133"/>
                    <a:pt x="228" y="133"/>
                    <a:pt x="228" y="133"/>
                  </a:cubicBezTo>
                  <a:cubicBezTo>
                    <a:pt x="228" y="123"/>
                    <a:pt x="227" y="113"/>
                    <a:pt x="224" y="103"/>
                  </a:cubicBezTo>
                  <a:cubicBezTo>
                    <a:pt x="241" y="94"/>
                    <a:pt x="241" y="94"/>
                    <a:pt x="241" y="94"/>
                  </a:cubicBezTo>
                  <a:cubicBezTo>
                    <a:pt x="249" y="90"/>
                    <a:pt x="251" y="81"/>
                    <a:pt x="247" y="73"/>
                  </a:cubicBezTo>
                  <a:cubicBezTo>
                    <a:pt x="239" y="59"/>
                    <a:pt x="239" y="59"/>
                    <a:pt x="239" y="59"/>
                  </a:cubicBezTo>
                  <a:cubicBezTo>
                    <a:pt x="235" y="52"/>
                    <a:pt x="226" y="49"/>
                    <a:pt x="219" y="53"/>
                  </a:cubicBezTo>
                  <a:cubicBezTo>
                    <a:pt x="202" y="63"/>
                    <a:pt x="202" y="63"/>
                    <a:pt x="202" y="63"/>
                  </a:cubicBezTo>
                  <a:cubicBezTo>
                    <a:pt x="195" y="55"/>
                    <a:pt x="187" y="49"/>
                    <a:pt x="178" y="44"/>
                  </a:cubicBezTo>
                  <a:cubicBezTo>
                    <a:pt x="183" y="25"/>
                    <a:pt x="183" y="25"/>
                    <a:pt x="183" y="25"/>
                  </a:cubicBezTo>
                  <a:cubicBezTo>
                    <a:pt x="185" y="17"/>
                    <a:pt x="181" y="9"/>
                    <a:pt x="173" y="7"/>
                  </a:cubicBezTo>
                  <a:cubicBezTo>
                    <a:pt x="157" y="2"/>
                    <a:pt x="157" y="2"/>
                    <a:pt x="157" y="2"/>
                  </a:cubicBezTo>
                  <a:cubicBezTo>
                    <a:pt x="149" y="0"/>
                    <a:pt x="141" y="5"/>
                    <a:pt x="138" y="12"/>
                  </a:cubicBezTo>
                  <a:cubicBezTo>
                    <a:pt x="133" y="31"/>
                    <a:pt x="133" y="31"/>
                    <a:pt x="133" y="31"/>
                  </a:cubicBezTo>
                  <a:cubicBezTo>
                    <a:pt x="123" y="31"/>
                    <a:pt x="113" y="32"/>
                    <a:pt x="103" y="35"/>
                  </a:cubicBezTo>
                  <a:cubicBezTo>
                    <a:pt x="93" y="18"/>
                    <a:pt x="93" y="18"/>
                    <a:pt x="93" y="18"/>
                  </a:cubicBezTo>
                  <a:cubicBezTo>
                    <a:pt x="90" y="11"/>
                    <a:pt x="80" y="8"/>
                    <a:pt x="73" y="12"/>
                  </a:cubicBezTo>
                  <a:cubicBezTo>
                    <a:pt x="59" y="20"/>
                    <a:pt x="59" y="20"/>
                    <a:pt x="59" y="20"/>
                  </a:cubicBezTo>
                  <a:cubicBezTo>
                    <a:pt x="51" y="24"/>
                    <a:pt x="49" y="33"/>
                    <a:pt x="53" y="40"/>
                  </a:cubicBezTo>
                  <a:cubicBezTo>
                    <a:pt x="63" y="58"/>
                    <a:pt x="63" y="58"/>
                    <a:pt x="63" y="58"/>
                  </a:cubicBezTo>
                  <a:cubicBezTo>
                    <a:pt x="55" y="64"/>
                    <a:pt x="49" y="72"/>
                    <a:pt x="44" y="81"/>
                  </a:cubicBezTo>
                  <a:cubicBezTo>
                    <a:pt x="25" y="76"/>
                    <a:pt x="25" y="76"/>
                    <a:pt x="25" y="76"/>
                  </a:cubicBezTo>
                  <a:cubicBezTo>
                    <a:pt x="17" y="74"/>
                    <a:pt x="9" y="78"/>
                    <a:pt x="7" y="86"/>
                  </a:cubicBezTo>
                  <a:cubicBezTo>
                    <a:pt x="2" y="103"/>
                    <a:pt x="2" y="103"/>
                    <a:pt x="2" y="103"/>
                  </a:cubicBezTo>
                  <a:cubicBezTo>
                    <a:pt x="0" y="110"/>
                    <a:pt x="4" y="119"/>
                    <a:pt x="12" y="121"/>
                  </a:cubicBezTo>
                  <a:cubicBezTo>
                    <a:pt x="31" y="126"/>
                    <a:pt x="31" y="126"/>
                    <a:pt x="31" y="126"/>
                  </a:cubicBezTo>
                  <a:cubicBezTo>
                    <a:pt x="31" y="136"/>
                    <a:pt x="32" y="146"/>
                    <a:pt x="35" y="156"/>
                  </a:cubicBezTo>
                  <a:cubicBezTo>
                    <a:pt x="18" y="166"/>
                    <a:pt x="18" y="166"/>
                    <a:pt x="18" y="166"/>
                  </a:cubicBezTo>
                  <a:cubicBezTo>
                    <a:pt x="11" y="170"/>
                    <a:pt x="8" y="179"/>
                    <a:pt x="12" y="186"/>
                  </a:cubicBezTo>
                  <a:cubicBezTo>
                    <a:pt x="20" y="201"/>
                    <a:pt x="20" y="201"/>
                    <a:pt x="20" y="201"/>
                  </a:cubicBezTo>
                  <a:cubicBezTo>
                    <a:pt x="24" y="208"/>
                    <a:pt x="33" y="210"/>
                    <a:pt x="40" y="206"/>
                  </a:cubicBezTo>
                  <a:cubicBezTo>
                    <a:pt x="58" y="197"/>
                    <a:pt x="58" y="197"/>
                    <a:pt x="58" y="197"/>
                  </a:cubicBezTo>
                  <a:cubicBezTo>
                    <a:pt x="64" y="204"/>
                    <a:pt x="72" y="210"/>
                    <a:pt x="81" y="215"/>
                  </a:cubicBezTo>
                  <a:cubicBezTo>
                    <a:pt x="76" y="234"/>
                    <a:pt x="76" y="234"/>
                    <a:pt x="76" y="234"/>
                  </a:cubicBezTo>
                  <a:cubicBezTo>
                    <a:pt x="74" y="242"/>
                    <a:pt x="78" y="250"/>
                    <a:pt x="86" y="253"/>
                  </a:cubicBezTo>
                  <a:cubicBezTo>
                    <a:pt x="102" y="257"/>
                    <a:pt x="102" y="257"/>
                    <a:pt x="102" y="257"/>
                  </a:cubicBezTo>
                  <a:cubicBezTo>
                    <a:pt x="110" y="259"/>
                    <a:pt x="118" y="255"/>
                    <a:pt x="121" y="247"/>
                  </a:cubicBezTo>
                  <a:cubicBezTo>
                    <a:pt x="126" y="228"/>
                    <a:pt x="126" y="228"/>
                    <a:pt x="126" y="228"/>
                  </a:cubicBezTo>
                  <a:cubicBezTo>
                    <a:pt x="136" y="228"/>
                    <a:pt x="146" y="227"/>
                    <a:pt x="156" y="224"/>
                  </a:cubicBezTo>
                  <a:cubicBezTo>
                    <a:pt x="166" y="242"/>
                    <a:pt x="166" y="242"/>
                    <a:pt x="166" y="242"/>
                  </a:cubicBezTo>
                  <a:cubicBezTo>
                    <a:pt x="170" y="249"/>
                    <a:pt x="179" y="251"/>
                    <a:pt x="186" y="247"/>
                  </a:cubicBezTo>
                  <a:cubicBezTo>
                    <a:pt x="200" y="239"/>
                    <a:pt x="200" y="239"/>
                    <a:pt x="200" y="239"/>
                  </a:cubicBezTo>
                  <a:cubicBezTo>
                    <a:pt x="208" y="235"/>
                    <a:pt x="210" y="226"/>
                    <a:pt x="206" y="219"/>
                  </a:cubicBezTo>
                  <a:cubicBezTo>
                    <a:pt x="197" y="202"/>
                    <a:pt x="197" y="202"/>
                    <a:pt x="197" y="202"/>
                  </a:cubicBezTo>
                  <a:cubicBezTo>
                    <a:pt x="204" y="195"/>
                    <a:pt x="210" y="187"/>
                    <a:pt x="215" y="178"/>
                  </a:cubicBezTo>
                  <a:cubicBezTo>
                    <a:pt x="234" y="183"/>
                    <a:pt x="234" y="183"/>
                    <a:pt x="234" y="183"/>
                  </a:cubicBezTo>
                  <a:cubicBezTo>
                    <a:pt x="242" y="185"/>
                    <a:pt x="250" y="181"/>
                    <a:pt x="252" y="173"/>
                  </a:cubicBezTo>
                  <a:cubicBezTo>
                    <a:pt x="257" y="157"/>
                    <a:pt x="257" y="157"/>
                    <a:pt x="257" y="157"/>
                  </a:cubicBezTo>
                  <a:cubicBezTo>
                    <a:pt x="259" y="149"/>
                    <a:pt x="255" y="141"/>
                    <a:pt x="247" y="139"/>
                  </a:cubicBezTo>
                  <a:close/>
                  <a:moveTo>
                    <a:pt x="116" y="178"/>
                  </a:moveTo>
                  <a:cubicBezTo>
                    <a:pt x="90" y="170"/>
                    <a:pt x="74" y="143"/>
                    <a:pt x="82" y="116"/>
                  </a:cubicBezTo>
                  <a:cubicBezTo>
                    <a:pt x="89" y="90"/>
                    <a:pt x="117" y="74"/>
                    <a:pt x="143" y="82"/>
                  </a:cubicBezTo>
                  <a:cubicBezTo>
                    <a:pt x="169" y="89"/>
                    <a:pt x="185" y="117"/>
                    <a:pt x="177" y="143"/>
                  </a:cubicBezTo>
                  <a:cubicBezTo>
                    <a:pt x="170" y="170"/>
                    <a:pt x="142" y="185"/>
                    <a:pt x="116" y="17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3" name="Freeform 98"/>
            <p:cNvSpPr>
              <a:spLocks noEditPoints="1"/>
            </p:cNvSpPr>
            <p:nvPr/>
          </p:nvSpPr>
          <p:spPr bwMode="gray">
            <a:xfrm>
              <a:off x="9818987" y="4658045"/>
              <a:ext cx="227013" cy="228600"/>
            </a:xfrm>
            <a:custGeom>
              <a:avLst/>
              <a:gdLst>
                <a:gd name="T0" fmla="*/ 165 w 165"/>
                <a:gd name="T1" fmla="*/ 75 h 166"/>
                <a:gd name="T2" fmla="*/ 165 w 165"/>
                <a:gd name="T3" fmla="*/ 75 h 166"/>
                <a:gd name="T4" fmla="*/ 151 w 165"/>
                <a:gd name="T5" fmla="*/ 63 h 166"/>
                <a:gd name="T6" fmla="*/ 156 w 165"/>
                <a:gd name="T7" fmla="*/ 44 h 166"/>
                <a:gd name="T8" fmla="*/ 138 w 165"/>
                <a:gd name="T9" fmla="*/ 38 h 166"/>
                <a:gd name="T10" fmla="*/ 136 w 165"/>
                <a:gd name="T11" fmla="*/ 19 h 166"/>
                <a:gd name="T12" fmla="*/ 117 w 165"/>
                <a:gd name="T13" fmla="*/ 20 h 166"/>
                <a:gd name="T14" fmla="*/ 107 w 165"/>
                <a:gd name="T15" fmla="*/ 3 h 166"/>
                <a:gd name="T16" fmla="*/ 90 w 165"/>
                <a:gd name="T17" fmla="*/ 12 h 166"/>
                <a:gd name="T18" fmla="*/ 90 w 165"/>
                <a:gd name="T19" fmla="*/ 0 h 166"/>
                <a:gd name="T20" fmla="*/ 75 w 165"/>
                <a:gd name="T21" fmla="*/ 0 h 166"/>
                <a:gd name="T22" fmla="*/ 62 w 165"/>
                <a:gd name="T23" fmla="*/ 14 h 166"/>
                <a:gd name="T24" fmla="*/ 44 w 165"/>
                <a:gd name="T25" fmla="*/ 9 h 166"/>
                <a:gd name="T26" fmla="*/ 36 w 165"/>
                <a:gd name="T27" fmla="*/ 27 h 166"/>
                <a:gd name="T28" fmla="*/ 18 w 165"/>
                <a:gd name="T29" fmla="*/ 30 h 166"/>
                <a:gd name="T30" fmla="*/ 19 w 165"/>
                <a:gd name="T31" fmla="*/ 48 h 166"/>
                <a:gd name="T32" fmla="*/ 3 w 165"/>
                <a:gd name="T33" fmla="*/ 58 h 166"/>
                <a:gd name="T34" fmla="*/ 10 w 165"/>
                <a:gd name="T35" fmla="*/ 75 h 166"/>
                <a:gd name="T36" fmla="*/ 0 w 165"/>
                <a:gd name="T37" fmla="*/ 75 h 166"/>
                <a:gd name="T38" fmla="*/ 0 w 165"/>
                <a:gd name="T39" fmla="*/ 80 h 166"/>
                <a:gd name="T40" fmla="*/ 0 w 165"/>
                <a:gd name="T41" fmla="*/ 90 h 166"/>
                <a:gd name="T42" fmla="*/ 10 w 165"/>
                <a:gd name="T43" fmla="*/ 90 h 166"/>
                <a:gd name="T44" fmla="*/ 3 w 165"/>
                <a:gd name="T45" fmla="*/ 107 h 166"/>
                <a:gd name="T46" fmla="*/ 18 w 165"/>
                <a:gd name="T47" fmla="*/ 118 h 166"/>
                <a:gd name="T48" fmla="*/ 18 w 165"/>
                <a:gd name="T49" fmla="*/ 136 h 166"/>
                <a:gd name="T50" fmla="*/ 36 w 165"/>
                <a:gd name="T51" fmla="*/ 140 h 166"/>
                <a:gd name="T52" fmla="*/ 44 w 165"/>
                <a:gd name="T53" fmla="*/ 156 h 166"/>
                <a:gd name="T54" fmla="*/ 62 w 165"/>
                <a:gd name="T55" fmla="*/ 153 h 166"/>
                <a:gd name="T56" fmla="*/ 75 w 165"/>
                <a:gd name="T57" fmla="*/ 166 h 166"/>
                <a:gd name="T58" fmla="*/ 90 w 165"/>
                <a:gd name="T59" fmla="*/ 166 h 166"/>
                <a:gd name="T60" fmla="*/ 90 w 165"/>
                <a:gd name="T61" fmla="*/ 155 h 166"/>
                <a:gd name="T62" fmla="*/ 107 w 165"/>
                <a:gd name="T63" fmla="*/ 162 h 166"/>
                <a:gd name="T64" fmla="*/ 117 w 165"/>
                <a:gd name="T65" fmla="*/ 146 h 166"/>
                <a:gd name="T66" fmla="*/ 135 w 165"/>
                <a:gd name="T67" fmla="*/ 147 h 166"/>
                <a:gd name="T68" fmla="*/ 138 w 165"/>
                <a:gd name="T69" fmla="*/ 129 h 166"/>
                <a:gd name="T70" fmla="*/ 156 w 165"/>
                <a:gd name="T71" fmla="*/ 122 h 166"/>
                <a:gd name="T72" fmla="*/ 151 w 165"/>
                <a:gd name="T73" fmla="*/ 103 h 166"/>
                <a:gd name="T74" fmla="*/ 165 w 165"/>
                <a:gd name="T75" fmla="*/ 90 h 166"/>
                <a:gd name="T76" fmla="*/ 133 w 165"/>
                <a:gd name="T77" fmla="*/ 75 h 166"/>
                <a:gd name="T78" fmla="*/ 104 w 165"/>
                <a:gd name="T79" fmla="*/ 71 h 166"/>
                <a:gd name="T80" fmla="*/ 113 w 165"/>
                <a:gd name="T81" fmla="*/ 42 h 166"/>
                <a:gd name="T82" fmla="*/ 90 w 165"/>
                <a:gd name="T83" fmla="*/ 59 h 166"/>
                <a:gd name="T84" fmla="*/ 113 w 165"/>
                <a:gd name="T85" fmla="*/ 42 h 166"/>
                <a:gd name="T86" fmla="*/ 75 w 165"/>
                <a:gd name="T87" fmla="*/ 90 h 166"/>
                <a:gd name="T88" fmla="*/ 90 w 165"/>
                <a:gd name="T89" fmla="*/ 76 h 166"/>
                <a:gd name="T90" fmla="*/ 75 w 165"/>
                <a:gd name="T91" fmla="*/ 32 h 166"/>
                <a:gd name="T92" fmla="*/ 69 w 165"/>
                <a:gd name="T93" fmla="*/ 61 h 166"/>
                <a:gd name="T94" fmla="*/ 75 w 165"/>
                <a:gd name="T95" fmla="*/ 32 h 166"/>
                <a:gd name="T96" fmla="*/ 60 w 165"/>
                <a:gd name="T97" fmla="*/ 71 h 166"/>
                <a:gd name="T98" fmla="*/ 31 w 165"/>
                <a:gd name="T99" fmla="*/ 75 h 166"/>
                <a:gd name="T100" fmla="*/ 41 w 165"/>
                <a:gd name="T101" fmla="*/ 115 h 166"/>
                <a:gd name="T102" fmla="*/ 57 w 165"/>
                <a:gd name="T103" fmla="*/ 90 h 166"/>
                <a:gd name="T104" fmla="*/ 41 w 165"/>
                <a:gd name="T105" fmla="*/ 115 h 166"/>
                <a:gd name="T106" fmla="*/ 69 w 165"/>
                <a:gd name="T107" fmla="*/ 106 h 166"/>
                <a:gd name="T108" fmla="*/ 75 w 165"/>
                <a:gd name="T109" fmla="*/ 135 h 166"/>
                <a:gd name="T110" fmla="*/ 90 w 165"/>
                <a:gd name="T111" fmla="*/ 135 h 166"/>
                <a:gd name="T112" fmla="*/ 94 w 165"/>
                <a:gd name="T113" fmla="*/ 106 h 166"/>
                <a:gd name="T114" fmla="*/ 90 w 165"/>
                <a:gd name="T115" fmla="*/ 135 h 166"/>
                <a:gd name="T116" fmla="*/ 104 w 165"/>
                <a:gd name="T117" fmla="*/ 96 h 166"/>
                <a:gd name="T118" fmla="*/ 133 w 165"/>
                <a:gd name="T119" fmla="*/ 9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166">
                  <a:moveTo>
                    <a:pt x="165" y="90"/>
                  </a:moveTo>
                  <a:cubicBezTo>
                    <a:pt x="165" y="75"/>
                    <a:pt x="165" y="75"/>
                    <a:pt x="165" y="75"/>
                  </a:cubicBezTo>
                  <a:cubicBezTo>
                    <a:pt x="165" y="75"/>
                    <a:pt x="165" y="75"/>
                    <a:pt x="165" y="75"/>
                  </a:cubicBezTo>
                  <a:cubicBezTo>
                    <a:pt x="165" y="75"/>
                    <a:pt x="165" y="75"/>
                    <a:pt x="165" y="75"/>
                  </a:cubicBezTo>
                  <a:cubicBezTo>
                    <a:pt x="154" y="75"/>
                    <a:pt x="154" y="75"/>
                    <a:pt x="154" y="75"/>
                  </a:cubicBezTo>
                  <a:cubicBezTo>
                    <a:pt x="153" y="71"/>
                    <a:pt x="152" y="67"/>
                    <a:pt x="151" y="63"/>
                  </a:cubicBezTo>
                  <a:cubicBezTo>
                    <a:pt x="162" y="58"/>
                    <a:pt x="162" y="58"/>
                    <a:pt x="162" y="58"/>
                  </a:cubicBezTo>
                  <a:cubicBezTo>
                    <a:pt x="156" y="44"/>
                    <a:pt x="156" y="44"/>
                    <a:pt x="156" y="44"/>
                  </a:cubicBezTo>
                  <a:cubicBezTo>
                    <a:pt x="145" y="49"/>
                    <a:pt x="145" y="49"/>
                    <a:pt x="145" y="49"/>
                  </a:cubicBezTo>
                  <a:cubicBezTo>
                    <a:pt x="143" y="45"/>
                    <a:pt x="141" y="41"/>
                    <a:pt x="138" y="38"/>
                  </a:cubicBezTo>
                  <a:cubicBezTo>
                    <a:pt x="146" y="30"/>
                    <a:pt x="146" y="30"/>
                    <a:pt x="146" y="30"/>
                  </a:cubicBezTo>
                  <a:cubicBezTo>
                    <a:pt x="136" y="19"/>
                    <a:pt x="136" y="19"/>
                    <a:pt x="136" y="19"/>
                  </a:cubicBezTo>
                  <a:cubicBezTo>
                    <a:pt x="127" y="27"/>
                    <a:pt x="127" y="27"/>
                    <a:pt x="127" y="27"/>
                  </a:cubicBezTo>
                  <a:cubicBezTo>
                    <a:pt x="124" y="25"/>
                    <a:pt x="120" y="22"/>
                    <a:pt x="117" y="20"/>
                  </a:cubicBezTo>
                  <a:cubicBezTo>
                    <a:pt x="121" y="9"/>
                    <a:pt x="121" y="9"/>
                    <a:pt x="121" y="9"/>
                  </a:cubicBezTo>
                  <a:cubicBezTo>
                    <a:pt x="107" y="3"/>
                    <a:pt x="107" y="3"/>
                    <a:pt x="107" y="3"/>
                  </a:cubicBezTo>
                  <a:cubicBezTo>
                    <a:pt x="103" y="14"/>
                    <a:pt x="103" y="14"/>
                    <a:pt x="103" y="14"/>
                  </a:cubicBezTo>
                  <a:cubicBezTo>
                    <a:pt x="99" y="13"/>
                    <a:pt x="94" y="12"/>
                    <a:pt x="90" y="12"/>
                  </a:cubicBezTo>
                  <a:cubicBezTo>
                    <a:pt x="90" y="0"/>
                    <a:pt x="90" y="0"/>
                    <a:pt x="90" y="0"/>
                  </a:cubicBezTo>
                  <a:cubicBezTo>
                    <a:pt x="90" y="0"/>
                    <a:pt x="90" y="0"/>
                    <a:pt x="90" y="0"/>
                  </a:cubicBezTo>
                  <a:cubicBezTo>
                    <a:pt x="75" y="0"/>
                    <a:pt x="75" y="0"/>
                    <a:pt x="75" y="0"/>
                  </a:cubicBezTo>
                  <a:cubicBezTo>
                    <a:pt x="75" y="0"/>
                    <a:pt x="75" y="0"/>
                    <a:pt x="75" y="0"/>
                  </a:cubicBezTo>
                  <a:cubicBezTo>
                    <a:pt x="75" y="12"/>
                    <a:pt x="75" y="12"/>
                    <a:pt x="75" y="12"/>
                  </a:cubicBezTo>
                  <a:cubicBezTo>
                    <a:pt x="71" y="12"/>
                    <a:pt x="66" y="13"/>
                    <a:pt x="62" y="14"/>
                  </a:cubicBezTo>
                  <a:cubicBezTo>
                    <a:pt x="58" y="3"/>
                    <a:pt x="58" y="3"/>
                    <a:pt x="58" y="3"/>
                  </a:cubicBezTo>
                  <a:cubicBezTo>
                    <a:pt x="44" y="9"/>
                    <a:pt x="44" y="9"/>
                    <a:pt x="44" y="9"/>
                  </a:cubicBezTo>
                  <a:cubicBezTo>
                    <a:pt x="48" y="20"/>
                    <a:pt x="48" y="20"/>
                    <a:pt x="48" y="20"/>
                  </a:cubicBezTo>
                  <a:cubicBezTo>
                    <a:pt x="44" y="22"/>
                    <a:pt x="40" y="24"/>
                    <a:pt x="36" y="27"/>
                  </a:cubicBezTo>
                  <a:cubicBezTo>
                    <a:pt x="29" y="19"/>
                    <a:pt x="29" y="19"/>
                    <a:pt x="29" y="19"/>
                  </a:cubicBezTo>
                  <a:cubicBezTo>
                    <a:pt x="18" y="30"/>
                    <a:pt x="18" y="30"/>
                    <a:pt x="18" y="30"/>
                  </a:cubicBezTo>
                  <a:cubicBezTo>
                    <a:pt x="26" y="38"/>
                    <a:pt x="26" y="38"/>
                    <a:pt x="26" y="38"/>
                  </a:cubicBezTo>
                  <a:cubicBezTo>
                    <a:pt x="23" y="41"/>
                    <a:pt x="21" y="45"/>
                    <a:pt x="19" y="48"/>
                  </a:cubicBezTo>
                  <a:cubicBezTo>
                    <a:pt x="9" y="44"/>
                    <a:pt x="9" y="44"/>
                    <a:pt x="9" y="44"/>
                  </a:cubicBezTo>
                  <a:cubicBezTo>
                    <a:pt x="3" y="58"/>
                    <a:pt x="3" y="58"/>
                    <a:pt x="3" y="58"/>
                  </a:cubicBezTo>
                  <a:cubicBezTo>
                    <a:pt x="13" y="62"/>
                    <a:pt x="13" y="62"/>
                    <a:pt x="13" y="62"/>
                  </a:cubicBezTo>
                  <a:cubicBezTo>
                    <a:pt x="11" y="66"/>
                    <a:pt x="11" y="71"/>
                    <a:pt x="10" y="75"/>
                  </a:cubicBezTo>
                  <a:cubicBezTo>
                    <a:pt x="0" y="75"/>
                    <a:pt x="0" y="75"/>
                    <a:pt x="0" y="75"/>
                  </a:cubicBezTo>
                  <a:cubicBezTo>
                    <a:pt x="0" y="75"/>
                    <a:pt x="0" y="75"/>
                    <a:pt x="0" y="75"/>
                  </a:cubicBezTo>
                  <a:cubicBezTo>
                    <a:pt x="0" y="75"/>
                    <a:pt x="0" y="75"/>
                    <a:pt x="0" y="75"/>
                  </a:cubicBezTo>
                  <a:cubicBezTo>
                    <a:pt x="0" y="80"/>
                    <a:pt x="0" y="80"/>
                    <a:pt x="0" y="80"/>
                  </a:cubicBezTo>
                  <a:cubicBezTo>
                    <a:pt x="0" y="90"/>
                    <a:pt x="0" y="90"/>
                    <a:pt x="0" y="90"/>
                  </a:cubicBezTo>
                  <a:cubicBezTo>
                    <a:pt x="0" y="90"/>
                    <a:pt x="0" y="90"/>
                    <a:pt x="0" y="90"/>
                  </a:cubicBezTo>
                  <a:cubicBezTo>
                    <a:pt x="0" y="90"/>
                    <a:pt x="0" y="90"/>
                    <a:pt x="0" y="90"/>
                  </a:cubicBezTo>
                  <a:cubicBezTo>
                    <a:pt x="10" y="90"/>
                    <a:pt x="10" y="90"/>
                    <a:pt x="10" y="90"/>
                  </a:cubicBezTo>
                  <a:cubicBezTo>
                    <a:pt x="10" y="95"/>
                    <a:pt x="11" y="99"/>
                    <a:pt x="12" y="103"/>
                  </a:cubicBezTo>
                  <a:cubicBezTo>
                    <a:pt x="3" y="107"/>
                    <a:pt x="3" y="107"/>
                    <a:pt x="3" y="107"/>
                  </a:cubicBezTo>
                  <a:cubicBezTo>
                    <a:pt x="9" y="121"/>
                    <a:pt x="9" y="121"/>
                    <a:pt x="9" y="121"/>
                  </a:cubicBezTo>
                  <a:cubicBezTo>
                    <a:pt x="18" y="118"/>
                    <a:pt x="18" y="118"/>
                    <a:pt x="18" y="118"/>
                  </a:cubicBezTo>
                  <a:cubicBezTo>
                    <a:pt x="20" y="122"/>
                    <a:pt x="23" y="125"/>
                    <a:pt x="26" y="129"/>
                  </a:cubicBezTo>
                  <a:cubicBezTo>
                    <a:pt x="18" y="136"/>
                    <a:pt x="18" y="136"/>
                    <a:pt x="18" y="136"/>
                  </a:cubicBezTo>
                  <a:cubicBezTo>
                    <a:pt x="29" y="147"/>
                    <a:pt x="29" y="147"/>
                    <a:pt x="29" y="147"/>
                  </a:cubicBezTo>
                  <a:cubicBezTo>
                    <a:pt x="36" y="140"/>
                    <a:pt x="36" y="140"/>
                    <a:pt x="36" y="140"/>
                  </a:cubicBezTo>
                  <a:cubicBezTo>
                    <a:pt x="40" y="142"/>
                    <a:pt x="44" y="145"/>
                    <a:pt x="48" y="147"/>
                  </a:cubicBezTo>
                  <a:cubicBezTo>
                    <a:pt x="44" y="156"/>
                    <a:pt x="44" y="156"/>
                    <a:pt x="44" y="156"/>
                  </a:cubicBezTo>
                  <a:cubicBezTo>
                    <a:pt x="58" y="162"/>
                    <a:pt x="58" y="162"/>
                    <a:pt x="58" y="162"/>
                  </a:cubicBezTo>
                  <a:cubicBezTo>
                    <a:pt x="62" y="153"/>
                    <a:pt x="62" y="153"/>
                    <a:pt x="62" y="153"/>
                  </a:cubicBezTo>
                  <a:cubicBezTo>
                    <a:pt x="66" y="154"/>
                    <a:pt x="70" y="155"/>
                    <a:pt x="75" y="155"/>
                  </a:cubicBezTo>
                  <a:cubicBezTo>
                    <a:pt x="75" y="166"/>
                    <a:pt x="75" y="166"/>
                    <a:pt x="75" y="166"/>
                  </a:cubicBezTo>
                  <a:cubicBezTo>
                    <a:pt x="90" y="166"/>
                    <a:pt x="90" y="166"/>
                    <a:pt x="90" y="166"/>
                  </a:cubicBezTo>
                  <a:cubicBezTo>
                    <a:pt x="90" y="166"/>
                    <a:pt x="90" y="166"/>
                    <a:pt x="90" y="166"/>
                  </a:cubicBezTo>
                  <a:cubicBezTo>
                    <a:pt x="90" y="166"/>
                    <a:pt x="90" y="166"/>
                    <a:pt x="90" y="166"/>
                  </a:cubicBezTo>
                  <a:cubicBezTo>
                    <a:pt x="90" y="155"/>
                    <a:pt x="90" y="155"/>
                    <a:pt x="90" y="155"/>
                  </a:cubicBezTo>
                  <a:cubicBezTo>
                    <a:pt x="94" y="155"/>
                    <a:pt x="99" y="154"/>
                    <a:pt x="103" y="152"/>
                  </a:cubicBezTo>
                  <a:cubicBezTo>
                    <a:pt x="107" y="162"/>
                    <a:pt x="107" y="162"/>
                    <a:pt x="107" y="162"/>
                  </a:cubicBezTo>
                  <a:cubicBezTo>
                    <a:pt x="121" y="156"/>
                    <a:pt x="121" y="156"/>
                    <a:pt x="121" y="156"/>
                  </a:cubicBezTo>
                  <a:cubicBezTo>
                    <a:pt x="117" y="146"/>
                    <a:pt x="117" y="146"/>
                    <a:pt x="117" y="146"/>
                  </a:cubicBezTo>
                  <a:cubicBezTo>
                    <a:pt x="121" y="144"/>
                    <a:pt x="124" y="142"/>
                    <a:pt x="127" y="140"/>
                  </a:cubicBezTo>
                  <a:cubicBezTo>
                    <a:pt x="135" y="147"/>
                    <a:pt x="135" y="147"/>
                    <a:pt x="135" y="147"/>
                  </a:cubicBezTo>
                  <a:cubicBezTo>
                    <a:pt x="146" y="137"/>
                    <a:pt x="146" y="137"/>
                    <a:pt x="146" y="137"/>
                  </a:cubicBezTo>
                  <a:cubicBezTo>
                    <a:pt x="138" y="129"/>
                    <a:pt x="138" y="129"/>
                    <a:pt x="138" y="129"/>
                  </a:cubicBezTo>
                  <a:cubicBezTo>
                    <a:pt x="141" y="125"/>
                    <a:pt x="143" y="121"/>
                    <a:pt x="146" y="117"/>
                  </a:cubicBezTo>
                  <a:cubicBezTo>
                    <a:pt x="156" y="122"/>
                    <a:pt x="156" y="122"/>
                    <a:pt x="156" y="122"/>
                  </a:cubicBezTo>
                  <a:cubicBezTo>
                    <a:pt x="162" y="108"/>
                    <a:pt x="162" y="108"/>
                    <a:pt x="162" y="108"/>
                  </a:cubicBezTo>
                  <a:cubicBezTo>
                    <a:pt x="151" y="103"/>
                    <a:pt x="151" y="103"/>
                    <a:pt x="151" y="103"/>
                  </a:cubicBezTo>
                  <a:cubicBezTo>
                    <a:pt x="152" y="99"/>
                    <a:pt x="153" y="95"/>
                    <a:pt x="154" y="90"/>
                  </a:cubicBezTo>
                  <a:lnTo>
                    <a:pt x="165" y="90"/>
                  </a:lnTo>
                  <a:close/>
                  <a:moveTo>
                    <a:pt x="123" y="52"/>
                  </a:moveTo>
                  <a:cubicBezTo>
                    <a:pt x="128" y="59"/>
                    <a:pt x="132" y="67"/>
                    <a:pt x="133" y="75"/>
                  </a:cubicBezTo>
                  <a:cubicBezTo>
                    <a:pt x="106" y="75"/>
                    <a:pt x="106" y="75"/>
                    <a:pt x="106" y="75"/>
                  </a:cubicBezTo>
                  <a:cubicBezTo>
                    <a:pt x="105" y="74"/>
                    <a:pt x="105" y="72"/>
                    <a:pt x="104" y="71"/>
                  </a:cubicBezTo>
                  <a:lnTo>
                    <a:pt x="123" y="52"/>
                  </a:lnTo>
                  <a:close/>
                  <a:moveTo>
                    <a:pt x="113" y="42"/>
                  </a:moveTo>
                  <a:cubicBezTo>
                    <a:pt x="94" y="61"/>
                    <a:pt x="94" y="61"/>
                    <a:pt x="94" y="61"/>
                  </a:cubicBezTo>
                  <a:cubicBezTo>
                    <a:pt x="93" y="61"/>
                    <a:pt x="92" y="60"/>
                    <a:pt x="90" y="59"/>
                  </a:cubicBezTo>
                  <a:cubicBezTo>
                    <a:pt x="90" y="32"/>
                    <a:pt x="90" y="32"/>
                    <a:pt x="90" y="32"/>
                  </a:cubicBezTo>
                  <a:cubicBezTo>
                    <a:pt x="99" y="34"/>
                    <a:pt x="107" y="37"/>
                    <a:pt x="113" y="42"/>
                  </a:cubicBezTo>
                  <a:close/>
                  <a:moveTo>
                    <a:pt x="90" y="90"/>
                  </a:moveTo>
                  <a:cubicBezTo>
                    <a:pt x="86" y="94"/>
                    <a:pt x="79" y="94"/>
                    <a:pt x="75" y="90"/>
                  </a:cubicBezTo>
                  <a:cubicBezTo>
                    <a:pt x="71" y="86"/>
                    <a:pt x="71" y="80"/>
                    <a:pt x="75" y="76"/>
                  </a:cubicBezTo>
                  <a:cubicBezTo>
                    <a:pt x="79" y="72"/>
                    <a:pt x="86" y="72"/>
                    <a:pt x="90" y="76"/>
                  </a:cubicBezTo>
                  <a:cubicBezTo>
                    <a:pt x="94" y="80"/>
                    <a:pt x="94" y="86"/>
                    <a:pt x="90" y="90"/>
                  </a:cubicBezTo>
                  <a:close/>
                  <a:moveTo>
                    <a:pt x="75" y="32"/>
                  </a:moveTo>
                  <a:cubicBezTo>
                    <a:pt x="75" y="59"/>
                    <a:pt x="75" y="59"/>
                    <a:pt x="75" y="59"/>
                  </a:cubicBezTo>
                  <a:cubicBezTo>
                    <a:pt x="73" y="60"/>
                    <a:pt x="71" y="60"/>
                    <a:pt x="69" y="61"/>
                  </a:cubicBezTo>
                  <a:cubicBezTo>
                    <a:pt x="50" y="42"/>
                    <a:pt x="50" y="42"/>
                    <a:pt x="50" y="42"/>
                  </a:cubicBezTo>
                  <a:cubicBezTo>
                    <a:pt x="57" y="37"/>
                    <a:pt x="66" y="33"/>
                    <a:pt x="75" y="32"/>
                  </a:cubicBezTo>
                  <a:close/>
                  <a:moveTo>
                    <a:pt x="41" y="52"/>
                  </a:moveTo>
                  <a:cubicBezTo>
                    <a:pt x="60" y="71"/>
                    <a:pt x="60" y="71"/>
                    <a:pt x="60" y="71"/>
                  </a:cubicBezTo>
                  <a:cubicBezTo>
                    <a:pt x="59" y="72"/>
                    <a:pt x="58" y="74"/>
                    <a:pt x="58" y="75"/>
                  </a:cubicBezTo>
                  <a:cubicBezTo>
                    <a:pt x="31" y="75"/>
                    <a:pt x="31" y="75"/>
                    <a:pt x="31" y="75"/>
                  </a:cubicBezTo>
                  <a:cubicBezTo>
                    <a:pt x="32" y="67"/>
                    <a:pt x="35" y="59"/>
                    <a:pt x="41" y="52"/>
                  </a:cubicBezTo>
                  <a:close/>
                  <a:moveTo>
                    <a:pt x="41" y="115"/>
                  </a:moveTo>
                  <a:cubicBezTo>
                    <a:pt x="35" y="108"/>
                    <a:pt x="32" y="99"/>
                    <a:pt x="30" y="90"/>
                  </a:cubicBezTo>
                  <a:cubicBezTo>
                    <a:pt x="57" y="90"/>
                    <a:pt x="57" y="90"/>
                    <a:pt x="57" y="90"/>
                  </a:cubicBezTo>
                  <a:cubicBezTo>
                    <a:pt x="58" y="92"/>
                    <a:pt x="59" y="94"/>
                    <a:pt x="60" y="96"/>
                  </a:cubicBezTo>
                  <a:lnTo>
                    <a:pt x="41" y="115"/>
                  </a:lnTo>
                  <a:close/>
                  <a:moveTo>
                    <a:pt x="50" y="125"/>
                  </a:moveTo>
                  <a:cubicBezTo>
                    <a:pt x="69" y="106"/>
                    <a:pt x="69" y="106"/>
                    <a:pt x="69" y="106"/>
                  </a:cubicBezTo>
                  <a:cubicBezTo>
                    <a:pt x="71" y="107"/>
                    <a:pt x="73" y="107"/>
                    <a:pt x="75" y="108"/>
                  </a:cubicBezTo>
                  <a:cubicBezTo>
                    <a:pt x="75" y="135"/>
                    <a:pt x="75" y="135"/>
                    <a:pt x="75" y="135"/>
                  </a:cubicBezTo>
                  <a:cubicBezTo>
                    <a:pt x="66" y="134"/>
                    <a:pt x="57" y="130"/>
                    <a:pt x="50" y="125"/>
                  </a:cubicBezTo>
                  <a:close/>
                  <a:moveTo>
                    <a:pt x="90" y="135"/>
                  </a:moveTo>
                  <a:cubicBezTo>
                    <a:pt x="90" y="107"/>
                    <a:pt x="90" y="107"/>
                    <a:pt x="90" y="107"/>
                  </a:cubicBezTo>
                  <a:cubicBezTo>
                    <a:pt x="92" y="107"/>
                    <a:pt x="93" y="106"/>
                    <a:pt x="94" y="106"/>
                  </a:cubicBezTo>
                  <a:cubicBezTo>
                    <a:pt x="113" y="125"/>
                    <a:pt x="113" y="125"/>
                    <a:pt x="113" y="125"/>
                  </a:cubicBezTo>
                  <a:cubicBezTo>
                    <a:pt x="107" y="130"/>
                    <a:pt x="99" y="133"/>
                    <a:pt x="90" y="135"/>
                  </a:cubicBezTo>
                  <a:close/>
                  <a:moveTo>
                    <a:pt x="123" y="115"/>
                  </a:moveTo>
                  <a:cubicBezTo>
                    <a:pt x="104" y="96"/>
                    <a:pt x="104" y="96"/>
                    <a:pt x="104" y="96"/>
                  </a:cubicBezTo>
                  <a:cubicBezTo>
                    <a:pt x="105" y="94"/>
                    <a:pt x="106" y="92"/>
                    <a:pt x="106" y="90"/>
                  </a:cubicBezTo>
                  <a:cubicBezTo>
                    <a:pt x="133" y="90"/>
                    <a:pt x="133" y="90"/>
                    <a:pt x="133" y="90"/>
                  </a:cubicBezTo>
                  <a:cubicBezTo>
                    <a:pt x="132" y="99"/>
                    <a:pt x="129" y="108"/>
                    <a:pt x="123"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4" name="Freeform 99"/>
            <p:cNvSpPr>
              <a:spLocks/>
            </p:cNvSpPr>
            <p:nvPr/>
          </p:nvSpPr>
          <p:spPr bwMode="gray">
            <a:xfrm>
              <a:off x="9061750" y="4907283"/>
              <a:ext cx="1035050" cy="211137"/>
            </a:xfrm>
            <a:custGeom>
              <a:avLst/>
              <a:gdLst>
                <a:gd name="T0" fmla="*/ 3 w 748"/>
                <a:gd name="T1" fmla="*/ 0 h 153"/>
                <a:gd name="T2" fmla="*/ 0 w 748"/>
                <a:gd name="T3" fmla="*/ 26 h 153"/>
                <a:gd name="T4" fmla="*/ 127 w 748"/>
                <a:gd name="T5" fmla="*/ 153 h 153"/>
                <a:gd name="T6" fmla="*/ 621 w 748"/>
                <a:gd name="T7" fmla="*/ 153 h 153"/>
                <a:gd name="T8" fmla="*/ 748 w 748"/>
                <a:gd name="T9" fmla="*/ 26 h 153"/>
                <a:gd name="T10" fmla="*/ 745 w 748"/>
                <a:gd name="T11" fmla="*/ 0 h 153"/>
                <a:gd name="T12" fmla="*/ 3 w 748"/>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748" h="153">
                  <a:moveTo>
                    <a:pt x="3" y="0"/>
                  </a:moveTo>
                  <a:cubicBezTo>
                    <a:pt x="1" y="9"/>
                    <a:pt x="0" y="17"/>
                    <a:pt x="0" y="26"/>
                  </a:cubicBezTo>
                  <a:cubicBezTo>
                    <a:pt x="0" y="96"/>
                    <a:pt x="57" y="153"/>
                    <a:pt x="127" y="153"/>
                  </a:cubicBezTo>
                  <a:cubicBezTo>
                    <a:pt x="621" y="153"/>
                    <a:pt x="621" y="153"/>
                    <a:pt x="621" y="153"/>
                  </a:cubicBezTo>
                  <a:cubicBezTo>
                    <a:pt x="691" y="153"/>
                    <a:pt x="748" y="96"/>
                    <a:pt x="748" y="26"/>
                  </a:cubicBezTo>
                  <a:cubicBezTo>
                    <a:pt x="748" y="17"/>
                    <a:pt x="747" y="9"/>
                    <a:pt x="745" y="0"/>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5" name="Freeform 100"/>
            <p:cNvSpPr>
              <a:spLocks/>
            </p:cNvSpPr>
            <p:nvPr/>
          </p:nvSpPr>
          <p:spPr bwMode="gray">
            <a:xfrm>
              <a:off x="9101437" y="4907283"/>
              <a:ext cx="995363" cy="211137"/>
            </a:xfrm>
            <a:custGeom>
              <a:avLst/>
              <a:gdLst>
                <a:gd name="T0" fmla="*/ 716 w 719"/>
                <a:gd name="T1" fmla="*/ 0 h 153"/>
                <a:gd name="T2" fmla="*/ 700 w 719"/>
                <a:gd name="T3" fmla="*/ 0 h 153"/>
                <a:gd name="T4" fmla="*/ 701 w 719"/>
                <a:gd name="T5" fmla="*/ 8 h 153"/>
                <a:gd name="T6" fmla="*/ 573 w 719"/>
                <a:gd name="T7" fmla="*/ 135 h 153"/>
                <a:gd name="T8" fmla="*/ 80 w 719"/>
                <a:gd name="T9" fmla="*/ 135 h 153"/>
                <a:gd name="T10" fmla="*/ 0 w 719"/>
                <a:gd name="T11" fmla="*/ 106 h 153"/>
                <a:gd name="T12" fmla="*/ 98 w 719"/>
                <a:gd name="T13" fmla="*/ 153 h 153"/>
                <a:gd name="T14" fmla="*/ 592 w 719"/>
                <a:gd name="T15" fmla="*/ 153 h 153"/>
                <a:gd name="T16" fmla="*/ 719 w 719"/>
                <a:gd name="T17" fmla="*/ 26 h 153"/>
                <a:gd name="T18" fmla="*/ 716 w 719"/>
                <a:gd name="T1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9" h="153">
                  <a:moveTo>
                    <a:pt x="716" y="0"/>
                  </a:moveTo>
                  <a:cubicBezTo>
                    <a:pt x="700" y="0"/>
                    <a:pt x="700" y="0"/>
                    <a:pt x="700" y="0"/>
                  </a:cubicBezTo>
                  <a:cubicBezTo>
                    <a:pt x="701" y="3"/>
                    <a:pt x="701" y="5"/>
                    <a:pt x="701" y="8"/>
                  </a:cubicBezTo>
                  <a:cubicBezTo>
                    <a:pt x="701" y="78"/>
                    <a:pt x="644" y="135"/>
                    <a:pt x="573" y="135"/>
                  </a:cubicBezTo>
                  <a:cubicBezTo>
                    <a:pt x="80" y="135"/>
                    <a:pt x="80" y="135"/>
                    <a:pt x="80" y="135"/>
                  </a:cubicBezTo>
                  <a:cubicBezTo>
                    <a:pt x="50" y="135"/>
                    <a:pt x="22" y="124"/>
                    <a:pt x="0" y="106"/>
                  </a:cubicBezTo>
                  <a:cubicBezTo>
                    <a:pt x="23" y="135"/>
                    <a:pt x="59" y="153"/>
                    <a:pt x="98" y="153"/>
                  </a:cubicBezTo>
                  <a:cubicBezTo>
                    <a:pt x="592" y="153"/>
                    <a:pt x="592" y="153"/>
                    <a:pt x="592" y="153"/>
                  </a:cubicBezTo>
                  <a:cubicBezTo>
                    <a:pt x="662" y="153"/>
                    <a:pt x="719" y="96"/>
                    <a:pt x="719" y="26"/>
                  </a:cubicBezTo>
                  <a:cubicBezTo>
                    <a:pt x="719" y="17"/>
                    <a:pt x="718" y="9"/>
                    <a:pt x="716" y="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6" name="Freeform 101"/>
            <p:cNvSpPr>
              <a:spLocks/>
            </p:cNvSpPr>
            <p:nvPr/>
          </p:nvSpPr>
          <p:spPr bwMode="gray">
            <a:xfrm>
              <a:off x="9064925" y="4192908"/>
              <a:ext cx="1028700" cy="377825"/>
            </a:xfrm>
            <a:custGeom>
              <a:avLst/>
              <a:gdLst>
                <a:gd name="T0" fmla="*/ 744 w 744"/>
                <a:gd name="T1" fmla="*/ 274 h 274"/>
                <a:gd name="T2" fmla="*/ 621 w 744"/>
                <a:gd name="T3" fmla="*/ 173 h 274"/>
                <a:gd name="T4" fmla="*/ 581 w 744"/>
                <a:gd name="T5" fmla="*/ 179 h 274"/>
                <a:gd name="T6" fmla="*/ 457 w 744"/>
                <a:gd name="T7" fmla="*/ 68 h 274"/>
                <a:gd name="T8" fmla="*/ 372 w 744"/>
                <a:gd name="T9" fmla="*/ 101 h 274"/>
                <a:gd name="T10" fmla="*/ 249 w 744"/>
                <a:gd name="T11" fmla="*/ 0 h 274"/>
                <a:gd name="T12" fmla="*/ 123 w 744"/>
                <a:gd name="T13" fmla="*/ 125 h 274"/>
                <a:gd name="T14" fmla="*/ 133 w 744"/>
                <a:gd name="T15" fmla="*/ 173 h 274"/>
                <a:gd name="T16" fmla="*/ 123 w 744"/>
                <a:gd name="T17" fmla="*/ 173 h 274"/>
                <a:gd name="T18" fmla="*/ 0 w 744"/>
                <a:gd name="T19" fmla="*/ 274 h 274"/>
                <a:gd name="T20" fmla="*/ 744 w 744"/>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274">
                  <a:moveTo>
                    <a:pt x="744" y="274"/>
                  </a:moveTo>
                  <a:cubicBezTo>
                    <a:pt x="733" y="217"/>
                    <a:pt x="682" y="173"/>
                    <a:pt x="621" y="173"/>
                  </a:cubicBezTo>
                  <a:cubicBezTo>
                    <a:pt x="607" y="173"/>
                    <a:pt x="594" y="175"/>
                    <a:pt x="581" y="179"/>
                  </a:cubicBezTo>
                  <a:cubicBezTo>
                    <a:pt x="574" y="117"/>
                    <a:pt x="521" y="68"/>
                    <a:pt x="457" y="68"/>
                  </a:cubicBezTo>
                  <a:cubicBezTo>
                    <a:pt x="424" y="68"/>
                    <a:pt x="394" y="81"/>
                    <a:pt x="372" y="101"/>
                  </a:cubicBezTo>
                  <a:cubicBezTo>
                    <a:pt x="361" y="44"/>
                    <a:pt x="310" y="0"/>
                    <a:pt x="249" y="0"/>
                  </a:cubicBezTo>
                  <a:cubicBezTo>
                    <a:pt x="179" y="0"/>
                    <a:pt x="123" y="56"/>
                    <a:pt x="123" y="125"/>
                  </a:cubicBezTo>
                  <a:cubicBezTo>
                    <a:pt x="123" y="142"/>
                    <a:pt x="127" y="159"/>
                    <a:pt x="133" y="173"/>
                  </a:cubicBezTo>
                  <a:cubicBezTo>
                    <a:pt x="130" y="173"/>
                    <a:pt x="127" y="173"/>
                    <a:pt x="123" y="173"/>
                  </a:cubicBezTo>
                  <a:cubicBezTo>
                    <a:pt x="62" y="173"/>
                    <a:pt x="12" y="217"/>
                    <a:pt x="0" y="274"/>
                  </a:cubicBezTo>
                  <a:lnTo>
                    <a:pt x="74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7" name="Freeform 102"/>
            <p:cNvSpPr>
              <a:spLocks/>
            </p:cNvSpPr>
            <p:nvPr/>
          </p:nvSpPr>
          <p:spPr bwMode="gray">
            <a:xfrm>
              <a:off x="9268125" y="4192908"/>
              <a:ext cx="825500" cy="377825"/>
            </a:xfrm>
            <a:custGeom>
              <a:avLst/>
              <a:gdLst>
                <a:gd name="T0" fmla="*/ 80 w 597"/>
                <a:gd name="T1" fmla="*/ 23 h 274"/>
                <a:gd name="T2" fmla="*/ 203 w 597"/>
                <a:gd name="T3" fmla="*/ 125 h 274"/>
                <a:gd name="T4" fmla="*/ 288 w 597"/>
                <a:gd name="T5" fmla="*/ 91 h 274"/>
                <a:gd name="T6" fmla="*/ 413 w 597"/>
                <a:gd name="T7" fmla="*/ 203 h 274"/>
                <a:gd name="T8" fmla="*/ 452 w 597"/>
                <a:gd name="T9" fmla="*/ 196 h 274"/>
                <a:gd name="T10" fmla="*/ 568 w 597"/>
                <a:gd name="T11" fmla="*/ 274 h 274"/>
                <a:gd name="T12" fmla="*/ 597 w 597"/>
                <a:gd name="T13" fmla="*/ 274 h 274"/>
                <a:gd name="T14" fmla="*/ 474 w 597"/>
                <a:gd name="T15" fmla="*/ 173 h 274"/>
                <a:gd name="T16" fmla="*/ 434 w 597"/>
                <a:gd name="T17" fmla="*/ 179 h 274"/>
                <a:gd name="T18" fmla="*/ 310 w 597"/>
                <a:gd name="T19" fmla="*/ 68 h 274"/>
                <a:gd name="T20" fmla="*/ 225 w 597"/>
                <a:gd name="T21" fmla="*/ 101 h 274"/>
                <a:gd name="T22" fmla="*/ 102 w 597"/>
                <a:gd name="T23" fmla="*/ 0 h 274"/>
                <a:gd name="T24" fmla="*/ 0 w 597"/>
                <a:gd name="T25" fmla="*/ 52 h 274"/>
                <a:gd name="T26" fmla="*/ 80 w 597"/>
                <a:gd name="T27" fmla="*/ 2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7" h="274">
                  <a:moveTo>
                    <a:pt x="80" y="23"/>
                  </a:moveTo>
                  <a:cubicBezTo>
                    <a:pt x="141" y="23"/>
                    <a:pt x="192" y="67"/>
                    <a:pt x="203" y="125"/>
                  </a:cubicBezTo>
                  <a:cubicBezTo>
                    <a:pt x="225" y="104"/>
                    <a:pt x="255" y="91"/>
                    <a:pt x="288" y="91"/>
                  </a:cubicBezTo>
                  <a:cubicBezTo>
                    <a:pt x="353" y="91"/>
                    <a:pt x="406" y="140"/>
                    <a:pt x="413" y="203"/>
                  </a:cubicBezTo>
                  <a:cubicBezTo>
                    <a:pt x="425" y="199"/>
                    <a:pt x="438" y="196"/>
                    <a:pt x="452" y="196"/>
                  </a:cubicBezTo>
                  <a:cubicBezTo>
                    <a:pt x="505" y="196"/>
                    <a:pt x="549" y="229"/>
                    <a:pt x="568" y="274"/>
                  </a:cubicBezTo>
                  <a:cubicBezTo>
                    <a:pt x="597" y="274"/>
                    <a:pt x="597" y="274"/>
                    <a:pt x="597" y="274"/>
                  </a:cubicBezTo>
                  <a:cubicBezTo>
                    <a:pt x="586" y="217"/>
                    <a:pt x="535" y="173"/>
                    <a:pt x="474" y="173"/>
                  </a:cubicBezTo>
                  <a:cubicBezTo>
                    <a:pt x="460" y="173"/>
                    <a:pt x="447" y="175"/>
                    <a:pt x="434" y="179"/>
                  </a:cubicBezTo>
                  <a:cubicBezTo>
                    <a:pt x="427" y="117"/>
                    <a:pt x="374" y="68"/>
                    <a:pt x="310" y="68"/>
                  </a:cubicBezTo>
                  <a:cubicBezTo>
                    <a:pt x="277" y="68"/>
                    <a:pt x="247" y="81"/>
                    <a:pt x="225" y="101"/>
                  </a:cubicBezTo>
                  <a:cubicBezTo>
                    <a:pt x="214" y="44"/>
                    <a:pt x="163" y="0"/>
                    <a:pt x="102" y="0"/>
                  </a:cubicBezTo>
                  <a:cubicBezTo>
                    <a:pt x="60" y="0"/>
                    <a:pt x="23" y="20"/>
                    <a:pt x="0" y="52"/>
                  </a:cubicBezTo>
                  <a:cubicBezTo>
                    <a:pt x="22" y="34"/>
                    <a:pt x="49" y="23"/>
                    <a:pt x="80" y="23"/>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8" name="Oval 103"/>
            <p:cNvSpPr>
              <a:spLocks noChangeArrowheads="1"/>
            </p:cNvSpPr>
            <p:nvPr/>
          </p:nvSpPr>
          <p:spPr bwMode="gray">
            <a:xfrm>
              <a:off x="11085812" y="5396233"/>
              <a:ext cx="103188"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39" name="Oval 104"/>
            <p:cNvSpPr>
              <a:spLocks noChangeArrowheads="1"/>
            </p:cNvSpPr>
            <p:nvPr/>
          </p:nvSpPr>
          <p:spPr bwMode="gray">
            <a:xfrm>
              <a:off x="10884200" y="5396233"/>
              <a:ext cx="101600" cy="103187"/>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40" name="Freeform 105"/>
            <p:cNvSpPr>
              <a:spLocks/>
            </p:cNvSpPr>
            <p:nvPr/>
          </p:nvSpPr>
          <p:spPr bwMode="gray">
            <a:xfrm>
              <a:off x="10884200" y="5412108"/>
              <a:ext cx="85725" cy="87312"/>
            </a:xfrm>
            <a:custGeom>
              <a:avLst/>
              <a:gdLst>
                <a:gd name="T0" fmla="*/ 37 w 62"/>
                <a:gd name="T1" fmla="*/ 63 h 63"/>
                <a:gd name="T2" fmla="*/ 62 w 62"/>
                <a:gd name="T3" fmla="*/ 52 h 63"/>
                <a:gd name="T4" fmla="*/ 11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1" y="0"/>
                    <a:pt x="11" y="0"/>
                    <a:pt x="11"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sp>
          <p:nvSpPr>
            <p:cNvPr id="241" name="Freeform 106"/>
            <p:cNvSpPr>
              <a:spLocks/>
            </p:cNvSpPr>
            <p:nvPr/>
          </p:nvSpPr>
          <p:spPr bwMode="gray">
            <a:xfrm>
              <a:off x="11085812" y="5412108"/>
              <a:ext cx="87313" cy="87312"/>
            </a:xfrm>
            <a:custGeom>
              <a:avLst/>
              <a:gdLst>
                <a:gd name="T0" fmla="*/ 37 w 63"/>
                <a:gd name="T1" fmla="*/ 63 h 63"/>
                <a:gd name="T2" fmla="*/ 63 w 63"/>
                <a:gd name="T3" fmla="*/ 52 h 63"/>
                <a:gd name="T4" fmla="*/ 11 w 63"/>
                <a:gd name="T5" fmla="*/ 0 h 63"/>
                <a:gd name="T6" fmla="*/ 0 w 63"/>
                <a:gd name="T7" fmla="*/ 26 h 63"/>
                <a:gd name="T8" fmla="*/ 37 w 63"/>
                <a:gd name="T9" fmla="*/ 63 h 63"/>
              </a:gdLst>
              <a:ahLst/>
              <a:cxnLst>
                <a:cxn ang="0">
                  <a:pos x="T0" y="T1"/>
                </a:cxn>
                <a:cxn ang="0">
                  <a:pos x="T2" y="T3"/>
                </a:cxn>
                <a:cxn ang="0">
                  <a:pos x="T4" y="T5"/>
                </a:cxn>
                <a:cxn ang="0">
                  <a:pos x="T6" y="T7"/>
                </a:cxn>
                <a:cxn ang="0">
                  <a:pos x="T8" y="T9"/>
                </a:cxn>
              </a:cxnLst>
              <a:rect l="0" t="0" r="r" b="b"/>
              <a:pathLst>
                <a:path w="63" h="63">
                  <a:moveTo>
                    <a:pt x="37" y="63"/>
                  </a:moveTo>
                  <a:cubicBezTo>
                    <a:pt x="47" y="63"/>
                    <a:pt x="56" y="59"/>
                    <a:pt x="63" y="52"/>
                  </a:cubicBezTo>
                  <a:cubicBezTo>
                    <a:pt x="11" y="0"/>
                    <a:pt x="11" y="0"/>
                    <a:pt x="11" y="0"/>
                  </a:cubicBezTo>
                  <a:cubicBezTo>
                    <a:pt x="4" y="7"/>
                    <a:pt x="0" y="16"/>
                    <a:pt x="0" y="26"/>
                  </a:cubicBezTo>
                  <a:cubicBezTo>
                    <a:pt x="0" y="46"/>
                    <a:pt x="17"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72" kern="0">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33356456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mod="1">
    <p:ext uri="{DCECCB84-F9BA-43D5-87BE-67443E8EF086}">
      <p15:sldGuideLst xmlns:p15="http://schemas.microsoft.com/office/powerpoint/2012/main">
        <p15:guide id="1" pos="3427">
          <p15:clr>
            <a:srgbClr val="FBAE40"/>
          </p15:clr>
        </p15:guide>
      </p15:sldGuideLst>
    </p:ext>
  </p:extLst>
</p:sldLayout>
</file>

<file path=ppt/slideLayouts/slideLayout714.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7"/>
            <a:ext cx="11655079" cy="2328587"/>
          </a:xfrm>
        </p:spPr>
        <p:txBody>
          <a:bodyPr>
            <a:spAutoFit/>
          </a:bodyPr>
          <a:lstStyle>
            <a:lvl1pPr marL="0" indent="0">
              <a:buNone/>
              <a:defRPr/>
            </a:lvl1pPr>
            <a:lvl2pPr marL="224114" indent="0">
              <a:buNone/>
              <a:defRPr/>
            </a:lvl2pPr>
            <a:lvl3pPr marL="448227" indent="0">
              <a:buNone/>
              <a:defRPr/>
            </a:lvl3pPr>
            <a:lvl4pPr marL="672342" indent="0">
              <a:buNone/>
              <a:defRPr/>
            </a:lvl4pPr>
            <a:lvl5pPr marL="896455"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80135195"/>
      </p:ext>
    </p:extLst>
  </p:cSld>
  <p:clrMapOvr>
    <a:masterClrMapping/>
  </p:clrMapOvr>
  <p:transition>
    <p:fade/>
  </p:transition>
  <p:hf sldNum="0" hdr="0" ftr="0" dt="0"/>
</p:sldLayout>
</file>

<file path=ppt/slideLayouts/slideLayout7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269303" y="1187644"/>
            <a:ext cx="11655079" cy="23285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71082636"/>
      </p:ext>
    </p:extLst>
  </p:cSld>
  <p:clrMapOvr>
    <a:masterClrMapping/>
  </p:clrMapOvr>
  <p:transition>
    <p:fade/>
  </p:transition>
  <p:hf sldNum="0" hdr="0" ftr="0" dt="0"/>
</p:sldLayout>
</file>

<file path=ppt/slideLayouts/slideLayout716.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5"/>
            <a:ext cx="5378548" cy="2147596"/>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72" indent="0">
              <a:buFont typeface="Wingdings" panose="05000000000000000000" pitchFamily="2" charset="2"/>
              <a:buNone/>
              <a:defRPr sz="2353" b="0"/>
            </a:lvl2pPr>
            <a:lvl3pPr marL="442002" indent="0">
              <a:buFont typeface="Wingdings" panose="05000000000000000000" pitchFamily="2" charset="2"/>
              <a:buNone/>
              <a:tabLst/>
              <a:defRPr sz="2157" b="0"/>
            </a:lvl3pPr>
            <a:lvl4pPr marL="639657" indent="0">
              <a:buFont typeface="Wingdings" panose="05000000000000000000" pitchFamily="2" charset="2"/>
              <a:buNone/>
              <a:defRPr sz="2157" b="0"/>
            </a:lvl4pPr>
            <a:lvl5pPr marL="837314" indent="0">
              <a:buFont typeface="Wingdings" panose="05000000000000000000" pitchFamily="2" charset="2"/>
              <a:buNone/>
              <a:tabLst/>
              <a:defRPr sz="2157"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5" y="1187645"/>
            <a:ext cx="5378548" cy="2429576"/>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72"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2002"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57"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314"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57" marR="0" lvl="0" indent="-504257" algn="l" defTabSz="914437" rtl="0" eaLnBrk="1" fontAlgn="auto" latinLnBrk="0" hangingPunct="1">
              <a:lnSpc>
                <a:spcPct val="90000"/>
              </a:lnSpc>
              <a:spcBef>
                <a:spcPts val="1200"/>
              </a:spcBef>
              <a:spcAft>
                <a:spcPts val="0"/>
              </a:spcAft>
              <a:buClr>
                <a:schemeClr val="tx1"/>
              </a:buClr>
              <a:buSzPct val="90000"/>
              <a:tabLst/>
            </a:pPr>
            <a:r>
              <a:rPr lang="en-US"/>
              <a:t>Click to edit Master text styles</a:t>
            </a:r>
          </a:p>
          <a:p>
            <a:pPr marL="504257" marR="0" lvl="1" indent="-504257" algn="l" defTabSz="914437" rtl="0" eaLnBrk="1" fontAlgn="auto" latinLnBrk="0" hangingPunct="1">
              <a:lnSpc>
                <a:spcPct val="90000"/>
              </a:lnSpc>
              <a:spcBef>
                <a:spcPts val="1200"/>
              </a:spcBef>
              <a:spcAft>
                <a:spcPts val="0"/>
              </a:spcAft>
              <a:buClr>
                <a:schemeClr val="tx1"/>
              </a:buClr>
              <a:buSzPct val="90000"/>
              <a:tabLst/>
            </a:pPr>
            <a:r>
              <a:rPr lang="en-US"/>
              <a:t>Second level</a:t>
            </a:r>
          </a:p>
          <a:p>
            <a:pPr marL="504257" marR="0" lvl="2" indent="-504257" algn="l" defTabSz="914437" rtl="0" eaLnBrk="1" fontAlgn="auto" latinLnBrk="0" hangingPunct="1">
              <a:lnSpc>
                <a:spcPct val="90000"/>
              </a:lnSpc>
              <a:spcBef>
                <a:spcPts val="1200"/>
              </a:spcBef>
              <a:spcAft>
                <a:spcPts val="0"/>
              </a:spcAft>
              <a:buClr>
                <a:schemeClr val="tx1"/>
              </a:buClr>
              <a:buSzPct val="90000"/>
              <a:tabLst/>
            </a:pPr>
            <a:r>
              <a:rPr lang="en-US"/>
              <a:t>Third level</a:t>
            </a:r>
          </a:p>
          <a:p>
            <a:pPr marL="504257" marR="0" lvl="3" indent="-504257" algn="l" defTabSz="914437" rtl="0" eaLnBrk="1" fontAlgn="auto" latinLnBrk="0" hangingPunct="1">
              <a:lnSpc>
                <a:spcPct val="90000"/>
              </a:lnSpc>
              <a:spcBef>
                <a:spcPts val="1200"/>
              </a:spcBef>
              <a:spcAft>
                <a:spcPts val="0"/>
              </a:spcAft>
              <a:buClr>
                <a:schemeClr val="tx1"/>
              </a:buClr>
              <a:buSzPct val="90000"/>
              <a:tabLst/>
            </a:pPr>
            <a:r>
              <a:rPr lang="en-US"/>
              <a:t>Fourth level</a:t>
            </a:r>
          </a:p>
          <a:p>
            <a:pPr marL="504257" marR="0" lvl="4" indent="-504257" algn="l" defTabSz="914437" rtl="0" eaLnBrk="1" fontAlgn="auto" latinLnBrk="0" hangingPunct="1">
              <a:lnSpc>
                <a:spcPct val="90000"/>
              </a:lnSpc>
              <a:spcBef>
                <a:spcPts val="1200"/>
              </a:spcBef>
              <a:spcAft>
                <a:spcPts val="0"/>
              </a:spcAft>
              <a:buClr>
                <a:schemeClr val="tx1"/>
              </a:buClr>
              <a:buSzPct val="90000"/>
              <a:tabLst/>
            </a:pPr>
            <a:r>
              <a:rPr lang="en-US"/>
              <a:t>Fifth level</a:t>
            </a:r>
            <a:endParaRPr lang="en-US" dirty="0"/>
          </a:p>
        </p:txBody>
      </p:sp>
    </p:spTree>
    <p:extLst>
      <p:ext uri="{BB962C8B-B14F-4D97-AF65-F5344CB8AC3E}">
        <p14:creationId xmlns:p14="http://schemas.microsoft.com/office/powerpoint/2010/main" val="292046127"/>
      </p:ext>
    </p:extLst>
  </p:cSld>
  <p:clrMapOvr>
    <a:masterClrMapping/>
  </p:clrMapOvr>
  <p:transition>
    <p:fade/>
  </p:transition>
  <p:hf sldNum="0" hdr="0" ftr="0" dt="0"/>
</p:sldLayout>
</file>

<file path=ppt/slideLayouts/slideLayout71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5"/>
            <a:ext cx="5378548" cy="2147596"/>
          </a:xfrm>
        </p:spPr>
        <p:txBody>
          <a:bodyPr wrap="square">
            <a:spAutoFit/>
          </a:bodyPr>
          <a:lstStyle>
            <a:lvl1pPr marL="227226" indent="-227226">
              <a:spcBef>
                <a:spcPts val="1200"/>
              </a:spcBef>
              <a:buClr>
                <a:schemeClr val="tx1"/>
              </a:buClr>
              <a:buFont typeface="Wingdings" panose="05000000000000000000" pitchFamily="2" charset="2"/>
              <a:buChar char=""/>
              <a:defRPr sz="2941" b="0">
                <a:latin typeface="+mn-lt"/>
              </a:defRPr>
            </a:lvl1pPr>
            <a:lvl2pPr marL="418658" indent="-168085">
              <a:buFont typeface="Wingdings" panose="05000000000000000000" pitchFamily="2" charset="2"/>
              <a:buChar char=""/>
              <a:defRPr sz="2353" b="0"/>
            </a:lvl2pPr>
            <a:lvl3pPr marL="627208" indent="-185206">
              <a:buFont typeface="Wingdings" panose="05000000000000000000" pitchFamily="2" charset="2"/>
              <a:buChar char=""/>
              <a:tabLst/>
              <a:defRPr sz="2157" b="0"/>
            </a:lvl3pPr>
            <a:lvl4pPr marL="812413" indent="-172754">
              <a:buFont typeface="Wingdings" panose="05000000000000000000" pitchFamily="2" charset="2"/>
              <a:buChar char=""/>
              <a:defRPr sz="2157" b="0"/>
            </a:lvl4pPr>
            <a:lvl5pPr marL="1003844" indent="-166529">
              <a:buFont typeface="Wingdings" panose="05000000000000000000" pitchFamily="2" charset="2"/>
              <a:buChar char=""/>
              <a:tabLst/>
              <a:defRPr sz="2157"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5" y="1187645"/>
            <a:ext cx="5378548" cy="2429576"/>
          </a:xfrm>
        </p:spPr>
        <p:txBody>
          <a:bodyPr wrap="square">
            <a:spAutoFit/>
          </a:bodyPr>
          <a:lstStyle>
            <a:lvl1pPr marL="281700" indent="-281700">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743" indent="-336170">
              <a:defRPr lang="en-US" sz="2353" b="0" kern="1200" spc="0" baseline="0" dirty="0">
                <a:gradFill>
                  <a:gsLst>
                    <a:gs pos="1250">
                      <a:schemeClr val="tx1"/>
                    </a:gs>
                    <a:gs pos="100000">
                      <a:schemeClr val="tx1"/>
                    </a:gs>
                  </a:gsLst>
                  <a:lin ang="5400000" scaled="0"/>
                </a:gradFill>
                <a:latin typeface="+mn-lt"/>
                <a:ea typeface="+mn-ea"/>
                <a:cs typeface="+mn-cs"/>
              </a:defRPr>
            </a:lvl2pPr>
            <a:lvl3pPr marL="778173" indent="-336170">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829" indent="-336170">
              <a:defRPr lang="en-US" sz="2157" b="0" kern="1200" spc="0" baseline="0" dirty="0">
                <a:gradFill>
                  <a:gsLst>
                    <a:gs pos="1250">
                      <a:schemeClr val="tx1"/>
                    </a:gs>
                    <a:gs pos="100000">
                      <a:schemeClr val="tx1"/>
                    </a:gs>
                  </a:gsLst>
                  <a:lin ang="5400000" scaled="0"/>
                </a:gradFill>
                <a:latin typeface="+mn-lt"/>
                <a:ea typeface="+mn-ea"/>
                <a:cs typeface="+mn-cs"/>
              </a:defRPr>
            </a:lvl4pPr>
            <a:lvl5pPr marL="1173485" indent="-336170">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26" marR="0" lvl="0"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Click to edit Master text styles</a:t>
            </a:r>
          </a:p>
          <a:p>
            <a:pPr marL="227226" marR="0" lvl="1"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226" marR="0" lvl="2"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226" marR="0" lvl="3"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226" marR="0" lvl="4" indent="-227226" algn="l" defTabSz="91443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endParaRPr lang="en-US" dirty="0"/>
          </a:p>
        </p:txBody>
      </p:sp>
    </p:spTree>
    <p:extLst>
      <p:ext uri="{BB962C8B-B14F-4D97-AF65-F5344CB8AC3E}">
        <p14:creationId xmlns:p14="http://schemas.microsoft.com/office/powerpoint/2010/main" val="131250531"/>
      </p:ext>
    </p:extLst>
  </p:cSld>
  <p:clrMapOvr>
    <a:masterClrMapping/>
  </p:clrMapOvr>
  <p:transition>
    <p:fade/>
  </p:transition>
  <p:hf sldNum="0" hdr="0" ftr="0" dt="0"/>
</p:sldLayout>
</file>

<file path=ppt/slideLayouts/slideLayout7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11604557"/>
      </p:ext>
    </p:extLst>
  </p:cSld>
  <p:clrMapOvr>
    <a:masterClrMapping/>
  </p:clrMapOvr>
  <p:transition>
    <p:fade/>
  </p:transition>
  <p:hf sldNum="0" hdr="0" ftr="0" dt="0"/>
</p:sldLayout>
</file>

<file path=ppt/slideLayouts/slideLayout719.xml><?xml version="1.0" encoding="utf-8"?>
<p:sldLayout xmlns:a="http://schemas.openxmlformats.org/drawingml/2006/main" xmlns:r="http://schemas.openxmlformats.org/officeDocument/2006/relationships" xmlns:p="http://schemas.openxmlformats.org/presentationml/2006/main" preserve="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7"/>
            <a:ext cx="9859116" cy="1162178"/>
          </a:xfrm>
          <a:noFill/>
        </p:spPr>
        <p:txBody>
          <a:bodyPr tIns="91440" bIns="91440" anchor="t" anchorCtr="0">
            <a:spAutoFit/>
          </a:bodyPr>
          <a:lstStyle>
            <a:lvl1pPr>
              <a:defRPr sz="7058" spc="-99"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1" y="3877276"/>
            <a:ext cx="9860673" cy="729943"/>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1721338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293" spc="-98" baseline="0">
                <a:gradFill>
                  <a:gsLst>
                    <a:gs pos="62564">
                      <a:schemeClr val="tx1"/>
                    </a:gs>
                    <a:gs pos="55000">
                      <a:schemeClr val="tx1"/>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69302" y="3878574"/>
            <a:ext cx="7171337" cy="1792326"/>
          </a:xfrm>
          <a:noFill/>
        </p:spPr>
        <p:txBody>
          <a:bodyPr lIns="164592" tIns="109728" rIns="164592" bIns="109728">
            <a:noAutofit/>
          </a:bodyPr>
          <a:lstStyle>
            <a:lvl1pPr marL="0" indent="0">
              <a:spcBef>
                <a:spcPts val="0"/>
              </a:spcBef>
              <a:buNone/>
              <a:defRPr sz="3136" spc="0" baseline="0">
                <a:gradFill>
                  <a:gsLst>
                    <a:gs pos="91000">
                      <a:schemeClr val="tx1"/>
                    </a:gs>
                    <a:gs pos="0">
                      <a:schemeClr val="tx1"/>
                    </a:gs>
                  </a:gsLst>
                  <a:lin ang="5400000" scaled="0"/>
                </a:gradFill>
                <a:latin typeface="+mn-lt"/>
              </a:defRPr>
            </a:lvl1pPr>
          </a:lstStyle>
          <a:p>
            <a:pPr lvl="0"/>
            <a:r>
              <a:rPr lang="en-US"/>
              <a:t>Speaker name</a:t>
            </a:r>
          </a:p>
        </p:txBody>
      </p:sp>
      <p:pic>
        <p:nvPicPr>
          <p:cNvPr id="6" name="MS logo white - EMF"/>
          <p:cNvPicPr>
            <a:picLocks noChangeAspect="1"/>
          </p:cNvPicPr>
          <p:nvPr userDrawn="1"/>
        </p:nvPicPr>
        <p:blipFill>
          <a:blip r:embed="rId2"/>
          <a:stretch>
            <a:fillRect/>
          </a:stretch>
        </p:blipFill>
        <p:spPr bwMode="black">
          <a:xfrm>
            <a:off x="451633" y="470067"/>
            <a:ext cx="1423303" cy="304828"/>
          </a:xfrm>
          <a:prstGeom prst="rect">
            <a:avLst/>
          </a:prstGeom>
        </p:spPr>
      </p:pic>
      <p:sp>
        <p:nvSpPr>
          <p:cNvPr id="7" name="Text Placeholder 16"/>
          <p:cNvSpPr>
            <a:spLocks noGrp="1"/>
          </p:cNvSpPr>
          <p:nvPr>
            <p:ph type="body" sz="quarter" idx="13" hasCustomPrompt="1"/>
          </p:nvPr>
        </p:nvSpPr>
        <p:spPr>
          <a:xfrm>
            <a:off x="8339677" y="288561"/>
            <a:ext cx="3585699" cy="567015"/>
          </a:xfrm>
        </p:spPr>
        <p:txBody>
          <a:bodyPr lIns="182880" tIns="146304" rIns="182880" bIns="146304"/>
          <a:lstStyle>
            <a:lvl1pPr marL="0" indent="0" algn="r">
              <a:buNone/>
              <a:defRPr sz="1961">
                <a:latin typeface="+mn-lt"/>
              </a:defRPr>
            </a:lvl1pPr>
            <a:lvl2pPr marL="336080" indent="0">
              <a:buNone/>
              <a:defRPr sz="1961"/>
            </a:lvl2pPr>
            <a:lvl3pPr marL="560134" indent="0">
              <a:buNone/>
              <a:defRPr sz="1961"/>
            </a:lvl3pPr>
            <a:lvl4pPr marL="784187" indent="0">
              <a:buNone/>
              <a:defRPr sz="1961"/>
            </a:lvl4pPr>
            <a:lvl5pPr marL="1008241" indent="0">
              <a:buNone/>
              <a:defRPr sz="1961"/>
            </a:lvl5pPr>
          </a:lstStyle>
          <a:p>
            <a:pPr lvl="0"/>
            <a:r>
              <a:rPr lang="en-US"/>
              <a:t>Session Code</a:t>
            </a:r>
          </a:p>
        </p:txBody>
      </p:sp>
      <p:sp>
        <p:nvSpPr>
          <p:cNvPr id="8" name="Text Placeholder 16"/>
          <p:cNvSpPr>
            <a:spLocks noGrp="1"/>
          </p:cNvSpPr>
          <p:nvPr>
            <p:ph type="body" sz="quarter" idx="14" hasCustomPrompt="1"/>
          </p:nvPr>
        </p:nvSpPr>
        <p:spPr>
          <a:xfrm>
            <a:off x="269303" y="5997081"/>
            <a:ext cx="3585699" cy="567015"/>
          </a:xfrm>
        </p:spPr>
        <p:txBody>
          <a:bodyPr lIns="182880" tIns="146304" rIns="182880" bIns="146304" anchor="b"/>
          <a:lstStyle>
            <a:lvl1pPr marL="0" indent="0" algn="l">
              <a:buNone/>
              <a:defRPr sz="1961">
                <a:latin typeface="+mn-lt"/>
              </a:defRPr>
            </a:lvl1pPr>
            <a:lvl2pPr marL="336080" indent="0">
              <a:buNone/>
              <a:defRPr sz="1961"/>
            </a:lvl2pPr>
            <a:lvl3pPr marL="560134" indent="0">
              <a:buNone/>
              <a:defRPr sz="1961"/>
            </a:lvl3pPr>
            <a:lvl4pPr marL="784187" indent="0">
              <a:buNone/>
              <a:defRPr sz="1961"/>
            </a:lvl4pPr>
            <a:lvl5pPr marL="1008241" indent="0">
              <a:buNone/>
              <a:defRPr sz="1961"/>
            </a:lvl5pPr>
          </a:lstStyle>
          <a:p>
            <a:pPr lvl="0"/>
            <a:r>
              <a:rPr lang="en-US"/>
              <a:t>Yammer hashtag</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950"/>
                                        <p:tgtEl>
                                          <p:spTgt spid="7"/>
                                        </p:tgtEl>
                                      </p:cBhvr>
                                    </p:animEffect>
                                  </p:childTnLst>
                                </p:cTn>
                              </p:par>
                              <p:par>
                                <p:cTn id="8" presetID="63" presetClass="path" presetSubtype="0" decel="100000" fill="hold" grpId="1" nodeType="withEffect">
                                  <p:stCondLst>
                                    <p:cond delay="700"/>
                                  </p:stCondLst>
                                  <p:childTnLst>
                                    <p:animMotion origin="layout" path="M -0.01455 2.13345E-6 L 1.62369E-6 2.13345E-6 " pathEditMode="relative" rAng="0" ptsTypes="AA">
                                      <p:cBhvr>
                                        <p:cTn id="9" dur="950" fill="hold"/>
                                        <p:tgtEl>
                                          <p:spTgt spid="7"/>
                                        </p:tgtEl>
                                        <p:attrNameLst>
                                          <p:attrName>ppt_x</p:attrName>
                                          <p:attrName>ppt_y</p:attrName>
                                        </p:attrNameLst>
                                      </p:cBhvr>
                                      <p:rCtr x="728" y="0"/>
                                    </p:animMotion>
                                  </p:childTnLst>
                                </p:cTn>
                              </p:par>
                              <p:par>
                                <p:cTn id="10" presetID="6" presetClass="emph" presetSubtype="0" accel="100000" autoRev="1" fill="hold" grpId="2" nodeType="withEffect">
                                  <p:stCondLst>
                                    <p:cond delay="0"/>
                                  </p:stCondLst>
                                  <p:childTnLst>
                                    <p:animScale>
                                      <p:cBhvr>
                                        <p:cTn id="11" dur="500" fill="hold"/>
                                        <p:tgtEl>
                                          <p:spTgt spid="7"/>
                                        </p:tgtEl>
                                      </p:cBhvr>
                                      <p:by x="95000" y="95000"/>
                                    </p:animScale>
                                  </p:childTnLst>
                                </p:cTn>
                              </p:par>
                              <p:par>
                                <p:cTn id="12" presetID="10" presetClass="entr" presetSubtype="0" fill="hold" grpId="0" nodeType="withEffect">
                                  <p:stCondLst>
                                    <p:cond delay="7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950"/>
                                        <p:tgtEl>
                                          <p:spTgt spid="8"/>
                                        </p:tgtEl>
                                      </p:cBhvr>
                                    </p:animEffect>
                                  </p:childTnLst>
                                </p:cTn>
                              </p:par>
                              <p:par>
                                <p:cTn id="15" presetID="63" presetClass="path" presetSubtype="0" decel="100000" fill="hold" grpId="1" nodeType="withEffect">
                                  <p:stCondLst>
                                    <p:cond delay="700"/>
                                  </p:stCondLst>
                                  <p:childTnLst>
                                    <p:animMotion origin="layout" path="M -0.01455 -2.09714E-6 L -4.54174E-6 -2.09714E-6 " pathEditMode="relative" rAng="0" ptsTypes="AA">
                                      <p:cBhvr>
                                        <p:cTn id="16" dur="950" fill="hold"/>
                                        <p:tgtEl>
                                          <p:spTgt spid="8"/>
                                        </p:tgtEl>
                                        <p:attrNameLst>
                                          <p:attrName>ppt_x</p:attrName>
                                          <p:attrName>ppt_y</p:attrName>
                                        </p:attrNameLst>
                                      </p:cBhvr>
                                      <p:rCtr x="728" y="0"/>
                                    </p:animMotion>
                                  </p:childTnLst>
                                </p:cTn>
                              </p:par>
                              <p:par>
                                <p:cTn id="17" presetID="6" presetClass="emph" presetSubtype="0" accel="100000" autoRev="1" fill="hold" grpId="2" nodeType="withEffect">
                                  <p:stCondLst>
                                    <p:cond delay="0"/>
                                  </p:stCondLst>
                                  <p:childTnLst>
                                    <p:animScale>
                                      <p:cBhvr>
                                        <p:cTn id="18" dur="500" fill="hold"/>
                                        <p:tgtEl>
                                          <p:spTgt spid="8"/>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tmplLst>
          <p:tmpl>
            <p:tnLst>
              <p:par>
                <p:cTn presetID="10" presetClass="entr" presetSubtype="0" fill="hold" nodeType="withEffect">
                  <p:stCondLst>
                    <p:cond delay="700"/>
                  </p:stCondLst>
                  <p:childTnLst>
                    <p:set>
                      <p:cBhvr>
                        <p:cTn dur="1" fill="hold">
                          <p:stCondLst>
                            <p:cond delay="0"/>
                          </p:stCondLst>
                        </p:cTn>
                        <p:tgtEl>
                          <p:spTgt spid="7"/>
                        </p:tgtEl>
                        <p:attrNameLst>
                          <p:attrName>style.visibility</p:attrName>
                        </p:attrNameLst>
                      </p:cBhvr>
                      <p:to>
                        <p:strVal val="visible"/>
                      </p:to>
                    </p:set>
                    <p:animEffect transition="in" filter="fade">
                      <p:cBhvr>
                        <p:cTn dur="950"/>
                        <p:tgtEl>
                          <p:spTgt spid="7"/>
                        </p:tgtEl>
                      </p:cBhvr>
                    </p:animEffect>
                  </p:childTnLst>
                </p:cTn>
              </p:par>
            </p:tnLst>
          </p:tmpl>
        </p:tmplLst>
      </p:bldP>
      <p:bldP spid="7" grpId="1"/>
      <p:bldP spid="7" grpId="2"/>
      <p:bldP spid="8" grpId="0">
        <p:tmplLst>
          <p:tmpl>
            <p:tnLst>
              <p:par>
                <p:cTn presetID="10" presetClass="entr" presetSubtype="0" fill="hold" nodeType="withEffect">
                  <p:stCondLst>
                    <p:cond delay="700"/>
                  </p:stCondLst>
                  <p:childTnLst>
                    <p:set>
                      <p:cBhvr>
                        <p:cTn dur="1" fill="hold">
                          <p:stCondLst>
                            <p:cond delay="0"/>
                          </p:stCondLst>
                        </p:cTn>
                        <p:tgtEl>
                          <p:spTgt spid="8"/>
                        </p:tgtEl>
                        <p:attrNameLst>
                          <p:attrName>style.visibility</p:attrName>
                        </p:attrNameLst>
                      </p:cBhvr>
                      <p:to>
                        <p:strVal val="visible"/>
                      </p:to>
                    </p:set>
                    <p:animEffect transition="in" filter="fade">
                      <p:cBhvr>
                        <p:cTn dur="950"/>
                        <p:tgtEl>
                          <p:spTgt spid="8"/>
                        </p:tgtEl>
                      </p:cBhvr>
                    </p:animEffect>
                  </p:childTnLst>
                </p:cTn>
              </p:par>
            </p:tnLst>
          </p:tmpl>
        </p:tmplLst>
      </p:bldP>
      <p:bldP spid="8" grpId="1"/>
      <p:bldP spid="8" grpId="2"/>
    </p:bldLst>
  </p:timing>
</p:sldLayout>
</file>

<file path=ppt/slideLayouts/slideLayout720.xml><?xml version="1.0" encoding="utf-8"?>
<p:sldLayout xmlns:a="http://schemas.openxmlformats.org/drawingml/2006/main" xmlns:r="http://schemas.openxmlformats.org/officeDocument/2006/relationships" xmlns:p="http://schemas.openxmlformats.org/presentationml/2006/main" preserve="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2084187"/>
            <a:ext cx="9859116" cy="1162178"/>
          </a:xfrm>
          <a:noFill/>
        </p:spPr>
        <p:txBody>
          <a:bodyPr tIns="91440" bIns="91440" anchor="t" anchorCtr="0">
            <a:spAutoFit/>
          </a:bodyPr>
          <a:lstStyle>
            <a:lvl1pPr>
              <a:defRPr lang="en-US" sz="7058" b="0" kern="1200" cap="none" spc="-99"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48442521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721.xml><?xml version="1.0" encoding="utf-8"?>
<p:sldLayout xmlns:a="http://schemas.openxmlformats.org/drawingml/2006/main" xmlns:r="http://schemas.openxmlformats.org/officeDocument/2006/relationships" xmlns:p="http://schemas.openxmlformats.org/presentationml/2006/main" preserve="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62178"/>
          </a:xfrm>
          <a:noFill/>
        </p:spPr>
        <p:txBody>
          <a:bodyPr tIns="91440" bIns="91440" anchor="t" anchorCtr="0">
            <a:spAutoFit/>
          </a:bodyPr>
          <a:lstStyle>
            <a:lvl1pPr>
              <a:defRPr sz="7058" spc="-99"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19591522"/>
      </p:ext>
    </p:extLst>
  </p:cSld>
  <p:clrMapOvr>
    <a:masterClrMapping/>
  </p:clrMapOvr>
  <p:transition>
    <p:fade/>
  </p:transition>
  <p:hf sldNum="0" hdr="0" ftr="0" dt="0"/>
</p:sldLayout>
</file>

<file path=ppt/slideLayouts/slideLayout722.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62178"/>
          </a:xfrm>
          <a:noFill/>
        </p:spPr>
        <p:txBody>
          <a:bodyPr tIns="91440" bIns="91440" anchor="t" anchorCtr="0">
            <a:spAutoFit/>
          </a:bodyPr>
          <a:lstStyle>
            <a:lvl1pPr>
              <a:defRPr sz="7058" spc="-99"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069950858"/>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723.xml><?xml version="1.0" encoding="utf-8"?>
<p:sldLayout xmlns:a="http://schemas.openxmlformats.org/drawingml/2006/main" xmlns:r="http://schemas.openxmlformats.org/officeDocument/2006/relationships" xmlns:p="http://schemas.openxmlformats.org/presentationml/2006/main" preserve="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2685016"/>
            <a:ext cx="4795873" cy="1487971"/>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334352" y="1"/>
            <a:ext cx="6857649"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Drag picture to placeholder or click icon to add</a:t>
            </a:r>
            <a:endParaRPr lang="en-US" dirty="0"/>
          </a:p>
        </p:txBody>
      </p:sp>
    </p:spTree>
    <p:extLst>
      <p:ext uri="{BB962C8B-B14F-4D97-AF65-F5344CB8AC3E}">
        <p14:creationId xmlns:p14="http://schemas.microsoft.com/office/powerpoint/2010/main" val="1878004824"/>
      </p:ext>
    </p:extLst>
  </p:cSld>
  <p:clrMapOvr>
    <a:masterClrMapping/>
  </p:clrMapOvr>
  <p:transition>
    <p:fade/>
  </p:transition>
  <p:hf sldNum="0" hdr="0" ftr="0" dt="0"/>
  <p:extLst mod="1">
    <p:ext uri="{DCECCB84-F9BA-43D5-87BE-67443E8EF086}">
      <p15:sldGuideLst xmlns:p15="http://schemas.microsoft.com/office/powerpoint/2012/main">
        <p15:guide id="1" pos="3427">
          <p15:clr>
            <a:srgbClr val="FBAE40"/>
          </p15:clr>
        </p15:guide>
      </p15:sldGuideLst>
    </p:ext>
  </p:extLst>
</p:sldLayout>
</file>

<file path=ppt/slideLayouts/slideLayout72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3603297"/>
      </p:ext>
    </p:extLst>
  </p:cSld>
  <p:clrMapOvr>
    <a:masterClrMapping/>
  </p:clrMapOvr>
  <p:transition>
    <p:fade/>
  </p:transition>
</p:sldLayout>
</file>

<file path=ppt/slideLayouts/slideLayout725.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1813724"/>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726.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3" tIns="45723" rIns="45723" bIns="45723" numCol="1" spcCol="0" rtlCol="0" fromWordArt="0" anchor="ctr" anchorCtr="0" forceAA="0" compatLnSpc="1">
            <a:prstTxWarp prst="textNoShape">
              <a:avLst/>
            </a:prstTxWarp>
            <a:noAutofit/>
          </a:bodyPr>
          <a:lstStyle/>
          <a:p>
            <a:pPr algn="ctr" defTabSz="914173" fontAlgn="base">
              <a:spcBef>
                <a:spcPct val="0"/>
              </a:spcBef>
              <a:spcAft>
                <a:spcPct val="0"/>
              </a:spcAft>
            </a:pPr>
            <a:endParaRPr lang="en-US" sz="1372" kern="0" dirty="0">
              <a:gradFill>
                <a:gsLst>
                  <a:gs pos="0">
                    <a:srgbClr val="FFFFFF"/>
                  </a:gs>
                  <a:gs pos="100000">
                    <a:srgbClr val="FFFFFF"/>
                  </a:gs>
                </a:gsLst>
                <a:lin ang="5400000" scaled="0"/>
              </a:gradFill>
              <a:ea typeface="Segoe UI" pitchFamily="34" charset="0"/>
              <a:cs typeface="Segoe UI" pitchFamily="34" charset="0"/>
              <a:sym typeface="Arial"/>
            </a:endParaRPr>
          </a:p>
        </p:txBody>
      </p:sp>
      <p:sp>
        <p:nvSpPr>
          <p:cNvPr id="5" name="Text Placeholder 4"/>
          <p:cNvSpPr>
            <a:spLocks noGrp="1"/>
          </p:cNvSpPr>
          <p:nvPr>
            <p:ph type="body" sz="quarter" idx="10"/>
          </p:nvPr>
        </p:nvSpPr>
        <p:spPr>
          <a:xfrm>
            <a:off x="269241" y="1197322"/>
            <a:ext cx="11653521" cy="2287721"/>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5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135"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7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37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29923360"/>
      </p:ext>
    </p:extLst>
  </p:cSld>
  <p:clrMapOvr>
    <a:masterClrMapping/>
  </p:clrMapOvr>
  <p:transition>
    <p:fade/>
  </p:transition>
  <p:hf sldNum="0" hdr="0" ftr="0" dt="0"/>
</p:sldLayout>
</file>

<file path=ppt/slideLayouts/slideLayout727.xml><?xml version="1.0" encoding="utf-8"?>
<p:sldLayout xmlns:a="http://schemas.openxmlformats.org/drawingml/2006/main" xmlns:r="http://schemas.openxmlformats.org/officeDocument/2006/relationships" xmlns:p="http://schemas.openxmlformats.org/presentationml/2006/main" preserve="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69241" y="6099191"/>
            <a:ext cx="4482124" cy="467806"/>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94" eaLnBrk="0" hangingPunct="0"/>
            <a:r>
              <a:rPr lang="en-US" sz="687" kern="0" dirty="0">
                <a:gradFill>
                  <a:gsLst>
                    <a:gs pos="0">
                      <a:srgbClr val="FFFFFF"/>
                    </a:gs>
                    <a:gs pos="100000">
                      <a:srgbClr val="FFFFFF"/>
                    </a:gs>
                  </a:gsLst>
                  <a:lin ang="5400000" scaled="0"/>
                </a:gradFill>
                <a:latin typeface="Arial"/>
                <a:ea typeface="Arial"/>
                <a:cs typeface="Segoe UI" pitchFamily="34" charset="0"/>
                <a:sym typeface="Arial"/>
              </a:rPr>
              <a:t>© Copyright Microsoft Corporation. All rights reserved. </a:t>
            </a:r>
          </a:p>
        </p:txBody>
      </p:sp>
      <p:pic>
        <p:nvPicPr>
          <p:cNvPr id="8" name="Picture 7"/>
          <p:cNvPicPr>
            <a:picLocks noChangeAspect="1"/>
          </p:cNvPicPr>
          <p:nvPr/>
        </p:nvPicPr>
        <p:blipFill>
          <a:blip r:embed="rId2"/>
          <a:stretch>
            <a:fillRect/>
          </a:stretch>
        </p:blipFill>
        <p:spPr bwMode="black">
          <a:xfrm>
            <a:off x="448213" y="471693"/>
            <a:ext cx="1454257" cy="304828"/>
          </a:xfrm>
          <a:prstGeom prst="rect">
            <a:avLst/>
          </a:prstGeom>
        </p:spPr>
      </p:pic>
    </p:spTree>
    <p:extLst>
      <p:ext uri="{BB962C8B-B14F-4D97-AF65-F5344CB8AC3E}">
        <p14:creationId xmlns:p14="http://schemas.microsoft.com/office/powerpoint/2010/main" val="1178749141"/>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72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8"/>
            <a:ext cx="11653523" cy="2461101"/>
          </a:xfrm>
          <a:prstGeom prst="rect">
            <a:avLst/>
          </a:prstGeom>
        </p:spPr>
        <p:txBody>
          <a:bodyPr/>
          <a:lstStyle>
            <a:lvl1pPr marL="284812" indent="-284812">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85" indent="-27547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96" indent="-284812">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211" indent="-224114">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324" indent="-224114">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545642228"/>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729.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9"/>
        <p:cNvGrpSpPr/>
        <p:nvPr/>
      </p:nvGrpSpPr>
      <p:grpSpPr>
        <a:xfrm>
          <a:off x="0" y="0"/>
          <a:ext cx="0" cy="0"/>
          <a:chOff x="0" y="0"/>
          <a:chExt cx="0" cy="0"/>
        </a:xfrm>
      </p:grpSpPr>
      <p:sp>
        <p:nvSpPr>
          <p:cNvPr id="20" name="Shape 20"/>
          <p:cNvSpPr txBox="1">
            <a:spLocks noGrp="1"/>
          </p:cNvSpPr>
          <p:nvPr>
            <p:ph type="title"/>
          </p:nvPr>
        </p:nvSpPr>
        <p:spPr>
          <a:xfrm>
            <a:off x="415600" y="593367"/>
            <a:ext cx="11360800" cy="7636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1" name="Shape 21"/>
          <p:cNvSpPr txBox="1">
            <a:spLocks noGrp="1"/>
          </p:cNvSpPr>
          <p:nvPr>
            <p:ph type="body" idx="1"/>
          </p:nvPr>
        </p:nvSpPr>
        <p:spPr>
          <a:xfrm>
            <a:off x="415600" y="1536633"/>
            <a:ext cx="11360800" cy="673424"/>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z="1867" kern="0">
                <a:solidFill>
                  <a:srgbClr val="000000"/>
                </a:solidFill>
                <a:latin typeface="Arial"/>
                <a:ea typeface="Arial"/>
                <a:cs typeface="Arial"/>
                <a:sym typeface="Arial"/>
              </a:rPr>
              <a:pPr/>
              <a:t>‹#›</a:t>
            </a:fld>
            <a:endParaRPr lang="en" sz="1867" kern="0">
              <a:solidFill>
                <a:srgbClr val="000000"/>
              </a:solidFill>
              <a:latin typeface="Arial"/>
              <a:ea typeface="Arial"/>
              <a:cs typeface="Arial"/>
              <a:sym typeface="Arial"/>
            </a:endParaRPr>
          </a:p>
        </p:txBody>
      </p:sp>
    </p:spTree>
    <p:extLst>
      <p:ext uri="{BB962C8B-B14F-4D97-AF65-F5344CB8AC3E}">
        <p14:creationId xmlns:p14="http://schemas.microsoft.com/office/powerpoint/2010/main" val="64263375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7"/>
            <a:ext cx="11655078" cy="2263268"/>
          </a:xfrm>
        </p:spPr>
        <p:txBody>
          <a:bodyPr>
            <a:spAutoFit/>
          </a:bodyPr>
          <a:lstStyle>
            <a:lvl1pPr marL="0" indent="0">
              <a:buNone/>
              <a:defRPr/>
            </a:lvl1pPr>
            <a:lvl2pPr marL="224054" indent="0">
              <a:buNone/>
              <a:defRPr/>
            </a:lvl2pPr>
            <a:lvl3pPr marL="448107" indent="0">
              <a:buNone/>
              <a:defRPr/>
            </a:lvl3pPr>
            <a:lvl4pPr marL="672161" indent="0">
              <a:buNone/>
              <a:defRPr/>
            </a:lvl4pPr>
            <a:lvl5pPr marL="896214"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0.xml><?xml version="1.0" encoding="utf-8"?>
<p:sldLayout xmlns:a="http://schemas.openxmlformats.org/drawingml/2006/main" xmlns:r="http://schemas.openxmlformats.org/officeDocument/2006/relationships" xmlns:p="http://schemas.openxmlformats.org/presentationml/2006/main">
  <p:cSld name="Main point">
    <p:spTree>
      <p:nvGrpSpPr>
        <p:cNvPr id="1" name="Shape 89"/>
        <p:cNvGrpSpPr/>
        <p:nvPr/>
      </p:nvGrpSpPr>
      <p:grpSpPr>
        <a:xfrm>
          <a:off x="0" y="0"/>
          <a:ext cx="0" cy="0"/>
          <a:chOff x="0" y="0"/>
          <a:chExt cx="0" cy="0"/>
        </a:xfrm>
      </p:grpSpPr>
      <p:sp>
        <p:nvSpPr>
          <p:cNvPr id="90" name="Shape 90"/>
          <p:cNvSpPr txBox="1">
            <a:spLocks noGrp="1"/>
          </p:cNvSpPr>
          <p:nvPr>
            <p:ph type="title"/>
          </p:nvPr>
        </p:nvSpPr>
        <p:spPr>
          <a:xfrm>
            <a:off x="653667" y="600200"/>
            <a:ext cx="8490400" cy="5454400"/>
          </a:xfrm>
          <a:prstGeom prst="rect">
            <a:avLst/>
          </a:prstGeom>
        </p:spPr>
        <p:txBody>
          <a:bodyPr lIns="91425" tIns="91425" rIns="91425" bIns="91425" anchor="ctr" anchorCtr="0"/>
          <a:lstStyle>
            <a:lvl1pPr lvl="0" rtl="0">
              <a:spcBef>
                <a:spcPts val="0"/>
              </a:spcBef>
              <a:buSzPct val="100000"/>
              <a:defRPr sz="6400"/>
            </a:lvl1pPr>
            <a:lvl2pPr lvl="1" rtl="0">
              <a:spcBef>
                <a:spcPts val="0"/>
              </a:spcBef>
              <a:buSzPct val="100000"/>
              <a:defRPr sz="6400"/>
            </a:lvl2pPr>
            <a:lvl3pPr lvl="2" rtl="0">
              <a:spcBef>
                <a:spcPts val="0"/>
              </a:spcBef>
              <a:buSzPct val="100000"/>
              <a:defRPr sz="6400"/>
            </a:lvl3pPr>
            <a:lvl4pPr lvl="3" rtl="0">
              <a:spcBef>
                <a:spcPts val="0"/>
              </a:spcBef>
              <a:buSzPct val="100000"/>
              <a:defRPr sz="6400"/>
            </a:lvl4pPr>
            <a:lvl5pPr lvl="4" rtl="0">
              <a:spcBef>
                <a:spcPts val="0"/>
              </a:spcBef>
              <a:buSzPct val="100000"/>
              <a:defRPr sz="6400"/>
            </a:lvl5pPr>
            <a:lvl6pPr lvl="5" rtl="0">
              <a:spcBef>
                <a:spcPts val="0"/>
              </a:spcBef>
              <a:buSzPct val="100000"/>
              <a:defRPr sz="6400"/>
            </a:lvl6pPr>
            <a:lvl7pPr lvl="6" rtl="0">
              <a:spcBef>
                <a:spcPts val="0"/>
              </a:spcBef>
              <a:buSzPct val="100000"/>
              <a:defRPr sz="6400"/>
            </a:lvl7pPr>
            <a:lvl8pPr lvl="7" rtl="0">
              <a:spcBef>
                <a:spcPts val="0"/>
              </a:spcBef>
              <a:buSzPct val="100000"/>
              <a:defRPr sz="6400"/>
            </a:lvl8pPr>
            <a:lvl9pPr lvl="8" rtl="0">
              <a:spcBef>
                <a:spcPts val="0"/>
              </a:spcBef>
              <a:buSzPct val="100000"/>
              <a:defRPr sz="6400"/>
            </a:lvl9pPr>
          </a:lstStyle>
          <a:p>
            <a:endParaRPr/>
          </a:p>
        </p:txBody>
      </p:sp>
      <p:sp>
        <p:nvSpPr>
          <p:cNvPr id="91" name="Shape 91"/>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z="1867" kern="0">
                <a:solidFill>
                  <a:srgbClr val="000000"/>
                </a:solidFill>
                <a:latin typeface="Arial"/>
                <a:ea typeface="Arial"/>
                <a:cs typeface="Arial"/>
                <a:sym typeface="Arial"/>
              </a:rPr>
              <a:pPr/>
              <a:t>‹#›</a:t>
            </a:fld>
            <a:endParaRPr lang="en" sz="1867" kern="0">
              <a:solidFill>
                <a:srgbClr val="000000"/>
              </a:solidFill>
              <a:latin typeface="Arial"/>
              <a:ea typeface="Arial"/>
              <a:cs typeface="Arial"/>
              <a:sym typeface="Arial"/>
            </a:endParaRPr>
          </a:p>
        </p:txBody>
      </p:sp>
    </p:spTree>
    <p:extLst>
      <p:ext uri="{BB962C8B-B14F-4D97-AF65-F5344CB8AC3E}">
        <p14:creationId xmlns:p14="http://schemas.microsoft.com/office/powerpoint/2010/main" val="2598766031"/>
      </p:ext>
    </p:extLst>
  </p:cSld>
  <p:clrMapOvr>
    <a:masterClrMapping/>
  </p:clrMapOvr>
</p:sldLayout>
</file>

<file path=ppt/slideLayouts/slideLayout731.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31"/>
        <p:cNvGrpSpPr/>
        <p:nvPr/>
      </p:nvGrpSpPr>
      <p:grpSpPr>
        <a:xfrm>
          <a:off x="0" y="0"/>
          <a:ext cx="0" cy="0"/>
          <a:chOff x="0" y="0"/>
          <a:chExt cx="0" cy="0"/>
        </a:xfrm>
      </p:grpSpPr>
      <p:sp>
        <p:nvSpPr>
          <p:cNvPr id="132" name="Shape 132"/>
          <p:cNvSpPr txBox="1">
            <a:spLocks noGrp="1"/>
          </p:cNvSpPr>
          <p:nvPr>
            <p:ph type="title"/>
          </p:nvPr>
        </p:nvSpPr>
        <p:spPr>
          <a:xfrm>
            <a:off x="415600" y="593367"/>
            <a:ext cx="11360800" cy="7636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33" name="Shape 133"/>
          <p:cNvSpPr txBox="1">
            <a:spLocks noGrp="1"/>
          </p:cNvSpPr>
          <p:nvPr>
            <p:ph type="body" idx="1"/>
          </p:nvPr>
        </p:nvSpPr>
        <p:spPr>
          <a:xfrm>
            <a:off x="415600" y="1536633"/>
            <a:ext cx="5333200" cy="443233"/>
          </a:xfrm>
          <a:prstGeom prst="rect">
            <a:avLst/>
          </a:prstGeom>
        </p:spPr>
        <p:txBody>
          <a:bodyPr lIns="91425" tIns="91425" rIns="91425" bIns="91425" anchor="t" anchorCtr="0"/>
          <a:lstStyle>
            <a:lvl1pPr lvl="0" rtl="0">
              <a:spcBef>
                <a:spcPts val="0"/>
              </a:spcBef>
              <a:buSzPct val="100000"/>
              <a:defRPr sz="1867"/>
            </a:lvl1pPr>
            <a:lvl2pPr lvl="1" rtl="0">
              <a:spcBef>
                <a:spcPts val="0"/>
              </a:spcBef>
              <a:buSzPct val="100000"/>
              <a:defRPr sz="1600"/>
            </a:lvl2pPr>
            <a:lvl3pPr lvl="2" rtl="0">
              <a:spcBef>
                <a:spcPts val="0"/>
              </a:spcBef>
              <a:buSzPct val="100000"/>
              <a:defRPr sz="1600"/>
            </a:lvl3pPr>
            <a:lvl4pPr lvl="3" rtl="0">
              <a:spcBef>
                <a:spcPts val="0"/>
              </a:spcBef>
              <a:buSzPct val="100000"/>
              <a:defRPr sz="1600"/>
            </a:lvl4pPr>
            <a:lvl5pPr lvl="4" rtl="0">
              <a:spcBef>
                <a:spcPts val="0"/>
              </a:spcBef>
              <a:buSzPct val="100000"/>
              <a:defRPr sz="1600"/>
            </a:lvl5pPr>
            <a:lvl6pPr lvl="5" rtl="0">
              <a:spcBef>
                <a:spcPts val="0"/>
              </a:spcBef>
              <a:buSzPct val="100000"/>
              <a:defRPr sz="1600"/>
            </a:lvl6pPr>
            <a:lvl7pPr lvl="6" rtl="0">
              <a:spcBef>
                <a:spcPts val="0"/>
              </a:spcBef>
              <a:buSzPct val="100000"/>
              <a:defRPr sz="1600"/>
            </a:lvl7pPr>
            <a:lvl8pPr lvl="7" rtl="0">
              <a:spcBef>
                <a:spcPts val="0"/>
              </a:spcBef>
              <a:buSzPct val="100000"/>
              <a:defRPr sz="1600"/>
            </a:lvl8pPr>
            <a:lvl9pPr lvl="8" rtl="0">
              <a:spcBef>
                <a:spcPts val="0"/>
              </a:spcBef>
              <a:buSzPct val="100000"/>
              <a:defRPr sz="1600"/>
            </a:lvl9pPr>
          </a:lstStyle>
          <a:p>
            <a:endParaRPr/>
          </a:p>
        </p:txBody>
      </p:sp>
      <p:sp>
        <p:nvSpPr>
          <p:cNvPr id="134" name="Shape 134"/>
          <p:cNvSpPr txBox="1">
            <a:spLocks noGrp="1"/>
          </p:cNvSpPr>
          <p:nvPr>
            <p:ph type="body" idx="2"/>
          </p:nvPr>
        </p:nvSpPr>
        <p:spPr>
          <a:xfrm>
            <a:off x="6443200" y="1536633"/>
            <a:ext cx="5333200" cy="443233"/>
          </a:xfrm>
          <a:prstGeom prst="rect">
            <a:avLst/>
          </a:prstGeom>
        </p:spPr>
        <p:txBody>
          <a:bodyPr lIns="91425" tIns="91425" rIns="91425" bIns="91425" anchor="t" anchorCtr="0"/>
          <a:lstStyle>
            <a:lvl1pPr lvl="0" rtl="0">
              <a:spcBef>
                <a:spcPts val="0"/>
              </a:spcBef>
              <a:buSzPct val="100000"/>
              <a:defRPr sz="1867"/>
            </a:lvl1pPr>
            <a:lvl2pPr lvl="1" rtl="0">
              <a:spcBef>
                <a:spcPts val="0"/>
              </a:spcBef>
              <a:buSzPct val="100000"/>
              <a:defRPr sz="1600"/>
            </a:lvl2pPr>
            <a:lvl3pPr lvl="2" rtl="0">
              <a:spcBef>
                <a:spcPts val="0"/>
              </a:spcBef>
              <a:buSzPct val="100000"/>
              <a:defRPr sz="1600"/>
            </a:lvl3pPr>
            <a:lvl4pPr lvl="3" rtl="0">
              <a:spcBef>
                <a:spcPts val="0"/>
              </a:spcBef>
              <a:buSzPct val="100000"/>
              <a:defRPr sz="1600"/>
            </a:lvl4pPr>
            <a:lvl5pPr lvl="4" rtl="0">
              <a:spcBef>
                <a:spcPts val="0"/>
              </a:spcBef>
              <a:buSzPct val="100000"/>
              <a:defRPr sz="1600"/>
            </a:lvl5pPr>
            <a:lvl6pPr lvl="5" rtl="0">
              <a:spcBef>
                <a:spcPts val="0"/>
              </a:spcBef>
              <a:buSzPct val="100000"/>
              <a:defRPr sz="1600"/>
            </a:lvl6pPr>
            <a:lvl7pPr lvl="6" rtl="0">
              <a:spcBef>
                <a:spcPts val="0"/>
              </a:spcBef>
              <a:buSzPct val="100000"/>
              <a:defRPr sz="1600"/>
            </a:lvl7pPr>
            <a:lvl8pPr lvl="7" rtl="0">
              <a:spcBef>
                <a:spcPts val="0"/>
              </a:spcBef>
              <a:buSzPct val="100000"/>
              <a:defRPr sz="1600"/>
            </a:lvl8pPr>
            <a:lvl9pPr lvl="8" rtl="0">
              <a:spcBef>
                <a:spcPts val="0"/>
              </a:spcBef>
              <a:buSzPct val="100000"/>
              <a:defRPr sz="1600"/>
            </a:lvl9pPr>
          </a:lstStyle>
          <a:p>
            <a:endParaRPr/>
          </a:p>
        </p:txBody>
      </p:sp>
      <p:sp>
        <p:nvSpPr>
          <p:cNvPr id="135" name="Shape 135"/>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z="1867" kern="0">
                <a:solidFill>
                  <a:srgbClr val="000000"/>
                </a:solidFill>
                <a:latin typeface="Arial"/>
                <a:ea typeface="Arial"/>
                <a:cs typeface="Arial"/>
                <a:sym typeface="Arial"/>
              </a:rPr>
              <a:pPr/>
              <a:t>‹#›</a:t>
            </a:fld>
            <a:endParaRPr lang="en" sz="1867" kern="0">
              <a:solidFill>
                <a:srgbClr val="000000"/>
              </a:solidFill>
              <a:latin typeface="Arial"/>
              <a:ea typeface="Arial"/>
              <a:cs typeface="Arial"/>
              <a:sym typeface="Arial"/>
            </a:endParaRPr>
          </a:p>
        </p:txBody>
      </p:sp>
    </p:spTree>
    <p:extLst>
      <p:ext uri="{BB962C8B-B14F-4D97-AF65-F5344CB8AC3E}">
        <p14:creationId xmlns:p14="http://schemas.microsoft.com/office/powerpoint/2010/main" val="2375227796"/>
      </p:ext>
    </p:extLst>
  </p:cSld>
  <p:clrMapOvr>
    <a:masterClrMapping/>
  </p:clrMapOvr>
</p:sldLayout>
</file>

<file path=ppt/slideLayouts/slideLayout732.xml><?xml version="1.0" encoding="utf-8"?>
<p:sldLayout xmlns:a="http://schemas.openxmlformats.org/drawingml/2006/main" xmlns:r="http://schemas.openxmlformats.org/officeDocument/2006/relationships" xmlns:p="http://schemas.openxmlformats.org/presentationml/2006/main" preserve="1" userDrawn="1">
  <p:cSld name="App Innovation Titl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Rectangle 23"/>
          <p:cNvSpPr/>
          <p:nvPr userDrawn="1"/>
        </p:nvSpPr>
        <p:spPr bwMode="auto">
          <a:xfrm rot="10800000">
            <a:off x="5608948" y="0"/>
            <a:ext cx="6583051" cy="6858000"/>
          </a:xfrm>
          <a:prstGeom prst="rect">
            <a:avLst/>
          </a:prstGeom>
          <a:gradFill>
            <a:gsLst>
              <a:gs pos="0">
                <a:srgbClr val="000000">
                  <a:lumMod val="45000"/>
                  <a:alpha val="40000"/>
                </a:srgbClr>
              </a:gs>
              <a:gs pos="26000">
                <a:srgbClr val="000000">
                  <a:alpha val="25000"/>
                </a:srgbClr>
              </a:gs>
              <a:gs pos="62000">
                <a:srgbClr val="000000">
                  <a:alpha val="0"/>
                  <a:lumMod val="5000"/>
                  <a:lumOff val="9500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057" tIns="143245" rIns="179057" bIns="143245" numCol="1" spcCol="0" rtlCol="0" fromWordArt="0" anchor="t" anchorCtr="0" forceAA="0" compatLnSpc="1">
            <a:prstTxWarp prst="textNoShape">
              <a:avLst/>
            </a:prstTxWarp>
            <a:noAutofit/>
          </a:bodyPr>
          <a:lstStyle/>
          <a:p>
            <a:pPr algn="ctr" defTabSz="912941" fontAlgn="base">
              <a:lnSpc>
                <a:spcPct val="90000"/>
              </a:lnSpc>
              <a:spcBef>
                <a:spcPct val="0"/>
              </a:spcBef>
              <a:spcAft>
                <a:spcPct val="0"/>
              </a:spcAft>
            </a:pPr>
            <a:endParaRPr lang="en-US" sz="2350" err="1">
              <a:gradFill>
                <a:gsLst>
                  <a:gs pos="0">
                    <a:srgbClr val="FFFFFF"/>
                  </a:gs>
                  <a:gs pos="100000">
                    <a:srgbClr val="FFFFFF"/>
                  </a:gs>
                </a:gsLst>
                <a:lin ang="5400000" scaled="0"/>
              </a:gradFill>
              <a:ea typeface="Segoe UI" pitchFamily="34" charset="0"/>
              <a:cs typeface="Segoe UI" pitchFamily="34" charset="0"/>
            </a:endParaRPr>
          </a:p>
        </p:txBody>
      </p:sp>
      <p:grpSp>
        <p:nvGrpSpPr>
          <p:cNvPr id="30" name="Group 29"/>
          <p:cNvGrpSpPr/>
          <p:nvPr userDrawn="1"/>
        </p:nvGrpSpPr>
        <p:grpSpPr>
          <a:xfrm>
            <a:off x="9676728" y="435413"/>
            <a:ext cx="2085432" cy="446719"/>
            <a:chOff x="9759951" y="481013"/>
            <a:chExt cx="2127249" cy="455612"/>
          </a:xfrm>
        </p:grpSpPr>
        <p:sp>
          <p:nvSpPr>
            <p:cNvPr id="31" name="AutoShape 3"/>
            <p:cNvSpPr>
              <a:spLocks noChangeAspect="1" noChangeArrowheads="1" noTextEdit="1"/>
            </p:cNvSpPr>
            <p:nvPr userDrawn="1"/>
          </p:nvSpPr>
          <p:spPr bwMode="auto">
            <a:xfrm>
              <a:off x="9761538" y="481013"/>
              <a:ext cx="2125662"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grpSp>
          <p:nvGrpSpPr>
            <p:cNvPr id="32" name="Group 31"/>
            <p:cNvGrpSpPr/>
            <p:nvPr userDrawn="1"/>
          </p:nvGrpSpPr>
          <p:grpSpPr>
            <a:xfrm>
              <a:off x="10352088" y="552450"/>
              <a:ext cx="1535112" cy="296862"/>
              <a:chOff x="10352088" y="552450"/>
              <a:chExt cx="1535112" cy="296862"/>
            </a:xfrm>
            <a:solidFill>
              <a:schemeClr val="bg1"/>
            </a:solidFill>
          </p:grpSpPr>
          <p:sp>
            <p:nvSpPr>
              <p:cNvPr id="37" name="Freeform 5"/>
              <p:cNvSpPr>
                <a:spLocks/>
              </p:cNvSpPr>
              <p:nvPr userDrawn="1"/>
            </p:nvSpPr>
            <p:spPr bwMode="auto">
              <a:xfrm>
                <a:off x="10352088" y="571500"/>
                <a:ext cx="293687" cy="273050"/>
              </a:xfrm>
              <a:custGeom>
                <a:avLst/>
                <a:gdLst>
                  <a:gd name="T0" fmla="*/ 118 w 218"/>
                  <a:gd name="T1" fmla="*/ 126 h 201"/>
                  <a:gd name="T2" fmla="*/ 109 w 218"/>
                  <a:gd name="T3" fmla="*/ 153 h 201"/>
                  <a:gd name="T4" fmla="*/ 108 w 218"/>
                  <a:gd name="T5" fmla="*/ 153 h 201"/>
                  <a:gd name="T6" fmla="*/ 100 w 218"/>
                  <a:gd name="T7" fmla="*/ 127 h 201"/>
                  <a:gd name="T8" fmla="*/ 49 w 218"/>
                  <a:gd name="T9" fmla="*/ 0 h 201"/>
                  <a:gd name="T10" fmla="*/ 0 w 218"/>
                  <a:gd name="T11" fmla="*/ 0 h 201"/>
                  <a:gd name="T12" fmla="*/ 0 w 218"/>
                  <a:gd name="T13" fmla="*/ 201 h 201"/>
                  <a:gd name="T14" fmla="*/ 32 w 218"/>
                  <a:gd name="T15" fmla="*/ 201 h 201"/>
                  <a:gd name="T16" fmla="*/ 32 w 218"/>
                  <a:gd name="T17" fmla="*/ 77 h 201"/>
                  <a:gd name="T18" fmla="*/ 32 w 218"/>
                  <a:gd name="T19" fmla="*/ 50 h 201"/>
                  <a:gd name="T20" fmla="*/ 31 w 218"/>
                  <a:gd name="T21" fmla="*/ 37 h 201"/>
                  <a:gd name="T22" fmla="*/ 32 w 218"/>
                  <a:gd name="T23" fmla="*/ 37 h 201"/>
                  <a:gd name="T24" fmla="*/ 36 w 218"/>
                  <a:gd name="T25" fmla="*/ 54 h 201"/>
                  <a:gd name="T26" fmla="*/ 97 w 218"/>
                  <a:gd name="T27" fmla="*/ 201 h 201"/>
                  <a:gd name="T28" fmla="*/ 120 w 218"/>
                  <a:gd name="T29" fmla="*/ 201 h 201"/>
                  <a:gd name="T30" fmla="*/ 180 w 218"/>
                  <a:gd name="T31" fmla="*/ 53 h 201"/>
                  <a:gd name="T32" fmla="*/ 184 w 218"/>
                  <a:gd name="T33" fmla="*/ 37 h 201"/>
                  <a:gd name="T34" fmla="*/ 185 w 218"/>
                  <a:gd name="T35" fmla="*/ 37 h 201"/>
                  <a:gd name="T36" fmla="*/ 183 w 218"/>
                  <a:gd name="T37" fmla="*/ 73 h 201"/>
                  <a:gd name="T38" fmla="*/ 183 w 218"/>
                  <a:gd name="T39" fmla="*/ 201 h 201"/>
                  <a:gd name="T40" fmla="*/ 218 w 218"/>
                  <a:gd name="T41" fmla="*/ 201 h 201"/>
                  <a:gd name="T42" fmla="*/ 218 w 218"/>
                  <a:gd name="T43" fmla="*/ 0 h 201"/>
                  <a:gd name="T44" fmla="*/ 170 w 218"/>
                  <a:gd name="T45" fmla="*/ 0 h 201"/>
                  <a:gd name="T46" fmla="*/ 118 w 218"/>
                  <a:gd name="T47" fmla="*/ 12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8" h="201">
                    <a:moveTo>
                      <a:pt x="118" y="126"/>
                    </a:moveTo>
                    <a:cubicBezTo>
                      <a:pt x="109" y="153"/>
                      <a:pt x="109" y="153"/>
                      <a:pt x="109" y="153"/>
                    </a:cubicBezTo>
                    <a:cubicBezTo>
                      <a:pt x="108" y="153"/>
                      <a:pt x="108" y="153"/>
                      <a:pt x="108" y="153"/>
                    </a:cubicBezTo>
                    <a:cubicBezTo>
                      <a:pt x="107" y="147"/>
                      <a:pt x="104" y="138"/>
                      <a:pt x="100" y="127"/>
                    </a:cubicBezTo>
                    <a:cubicBezTo>
                      <a:pt x="49" y="0"/>
                      <a:pt x="49" y="0"/>
                      <a:pt x="49" y="0"/>
                    </a:cubicBezTo>
                    <a:cubicBezTo>
                      <a:pt x="0" y="0"/>
                      <a:pt x="0" y="0"/>
                      <a:pt x="0" y="0"/>
                    </a:cubicBezTo>
                    <a:cubicBezTo>
                      <a:pt x="0" y="201"/>
                      <a:pt x="0" y="201"/>
                      <a:pt x="0" y="201"/>
                    </a:cubicBezTo>
                    <a:cubicBezTo>
                      <a:pt x="32" y="201"/>
                      <a:pt x="32" y="201"/>
                      <a:pt x="32" y="201"/>
                    </a:cubicBezTo>
                    <a:cubicBezTo>
                      <a:pt x="32" y="77"/>
                      <a:pt x="32" y="77"/>
                      <a:pt x="32" y="77"/>
                    </a:cubicBezTo>
                    <a:cubicBezTo>
                      <a:pt x="32" y="70"/>
                      <a:pt x="32" y="61"/>
                      <a:pt x="32" y="50"/>
                    </a:cubicBezTo>
                    <a:cubicBezTo>
                      <a:pt x="32" y="45"/>
                      <a:pt x="31" y="40"/>
                      <a:pt x="31" y="37"/>
                    </a:cubicBezTo>
                    <a:cubicBezTo>
                      <a:pt x="32" y="37"/>
                      <a:pt x="32" y="37"/>
                      <a:pt x="32" y="37"/>
                    </a:cubicBezTo>
                    <a:cubicBezTo>
                      <a:pt x="33" y="45"/>
                      <a:pt x="35" y="50"/>
                      <a:pt x="36" y="54"/>
                    </a:cubicBezTo>
                    <a:cubicBezTo>
                      <a:pt x="97" y="201"/>
                      <a:pt x="97" y="201"/>
                      <a:pt x="97" y="201"/>
                    </a:cubicBezTo>
                    <a:cubicBezTo>
                      <a:pt x="120" y="201"/>
                      <a:pt x="120" y="201"/>
                      <a:pt x="120" y="201"/>
                    </a:cubicBezTo>
                    <a:cubicBezTo>
                      <a:pt x="180" y="53"/>
                      <a:pt x="180" y="53"/>
                      <a:pt x="180" y="53"/>
                    </a:cubicBezTo>
                    <a:cubicBezTo>
                      <a:pt x="181" y="50"/>
                      <a:pt x="183" y="43"/>
                      <a:pt x="184" y="37"/>
                    </a:cubicBezTo>
                    <a:cubicBezTo>
                      <a:pt x="185" y="37"/>
                      <a:pt x="185" y="37"/>
                      <a:pt x="185" y="37"/>
                    </a:cubicBezTo>
                    <a:cubicBezTo>
                      <a:pt x="184" y="52"/>
                      <a:pt x="183" y="65"/>
                      <a:pt x="183" y="73"/>
                    </a:cubicBezTo>
                    <a:cubicBezTo>
                      <a:pt x="183" y="201"/>
                      <a:pt x="183" y="201"/>
                      <a:pt x="183" y="201"/>
                    </a:cubicBezTo>
                    <a:cubicBezTo>
                      <a:pt x="218" y="201"/>
                      <a:pt x="218" y="201"/>
                      <a:pt x="218" y="201"/>
                    </a:cubicBezTo>
                    <a:cubicBezTo>
                      <a:pt x="218" y="0"/>
                      <a:pt x="218" y="0"/>
                      <a:pt x="218" y="0"/>
                    </a:cubicBezTo>
                    <a:cubicBezTo>
                      <a:pt x="170" y="0"/>
                      <a:pt x="170" y="0"/>
                      <a:pt x="170" y="0"/>
                    </a:cubicBezTo>
                    <a:lnTo>
                      <a:pt x="118"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38" name="Rectangle 6"/>
              <p:cNvSpPr>
                <a:spLocks noChangeArrowheads="1"/>
              </p:cNvSpPr>
              <p:nvPr userDrawn="1"/>
            </p:nvSpPr>
            <p:spPr bwMode="auto">
              <a:xfrm>
                <a:off x="10688638" y="649288"/>
                <a:ext cx="46037" cy="1952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39" name="Freeform 7"/>
              <p:cNvSpPr>
                <a:spLocks/>
              </p:cNvSpPr>
              <p:nvPr userDrawn="1"/>
            </p:nvSpPr>
            <p:spPr bwMode="auto">
              <a:xfrm>
                <a:off x="10685463" y="566738"/>
                <a:ext cx="53975" cy="52387"/>
              </a:xfrm>
              <a:custGeom>
                <a:avLst/>
                <a:gdLst>
                  <a:gd name="T0" fmla="*/ 21 w 41"/>
                  <a:gd name="T1" fmla="*/ 0 h 39"/>
                  <a:gd name="T2" fmla="*/ 6 w 41"/>
                  <a:gd name="T3" fmla="*/ 5 h 39"/>
                  <a:gd name="T4" fmla="*/ 0 w 41"/>
                  <a:gd name="T5" fmla="*/ 19 h 39"/>
                  <a:gd name="T6" fmla="*/ 6 w 41"/>
                  <a:gd name="T7" fmla="*/ 33 h 39"/>
                  <a:gd name="T8" fmla="*/ 21 w 41"/>
                  <a:gd name="T9" fmla="*/ 39 h 39"/>
                  <a:gd name="T10" fmla="*/ 35 w 41"/>
                  <a:gd name="T11" fmla="*/ 33 h 39"/>
                  <a:gd name="T12" fmla="*/ 41 w 41"/>
                  <a:gd name="T13" fmla="*/ 19 h 39"/>
                  <a:gd name="T14" fmla="*/ 35 w 41"/>
                  <a:gd name="T15" fmla="*/ 5 h 39"/>
                  <a:gd name="T16" fmla="*/ 21 w 4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9">
                    <a:moveTo>
                      <a:pt x="21" y="0"/>
                    </a:moveTo>
                    <a:cubicBezTo>
                      <a:pt x="15" y="0"/>
                      <a:pt x="10" y="2"/>
                      <a:pt x="6" y="5"/>
                    </a:cubicBezTo>
                    <a:cubicBezTo>
                      <a:pt x="2" y="9"/>
                      <a:pt x="0" y="14"/>
                      <a:pt x="0" y="19"/>
                    </a:cubicBezTo>
                    <a:cubicBezTo>
                      <a:pt x="0" y="25"/>
                      <a:pt x="2" y="30"/>
                      <a:pt x="6" y="33"/>
                    </a:cubicBezTo>
                    <a:cubicBezTo>
                      <a:pt x="10" y="37"/>
                      <a:pt x="15" y="39"/>
                      <a:pt x="21" y="39"/>
                    </a:cubicBezTo>
                    <a:cubicBezTo>
                      <a:pt x="26" y="39"/>
                      <a:pt x="31" y="37"/>
                      <a:pt x="35" y="33"/>
                    </a:cubicBezTo>
                    <a:cubicBezTo>
                      <a:pt x="39" y="30"/>
                      <a:pt x="41" y="25"/>
                      <a:pt x="41" y="19"/>
                    </a:cubicBezTo>
                    <a:cubicBezTo>
                      <a:pt x="41" y="14"/>
                      <a:pt x="39" y="9"/>
                      <a:pt x="35" y="5"/>
                    </a:cubicBezTo>
                    <a:cubicBezTo>
                      <a:pt x="31" y="1"/>
                      <a:pt x="27" y="0"/>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40" name="Freeform 8"/>
              <p:cNvSpPr>
                <a:spLocks/>
              </p:cNvSpPr>
              <p:nvPr userDrawn="1"/>
            </p:nvSpPr>
            <p:spPr bwMode="auto">
              <a:xfrm>
                <a:off x="10766425" y="644525"/>
                <a:ext cx="153987" cy="204787"/>
              </a:xfrm>
              <a:custGeom>
                <a:avLst/>
                <a:gdLst>
                  <a:gd name="T0" fmla="*/ 97 w 114"/>
                  <a:gd name="T1" fmla="*/ 2 h 152"/>
                  <a:gd name="T2" fmla="*/ 78 w 114"/>
                  <a:gd name="T3" fmla="*/ 0 h 152"/>
                  <a:gd name="T4" fmla="*/ 37 w 114"/>
                  <a:gd name="T5" fmla="*/ 10 h 152"/>
                  <a:gd name="T6" fmla="*/ 10 w 114"/>
                  <a:gd name="T7" fmla="*/ 38 h 152"/>
                  <a:gd name="T8" fmla="*/ 0 w 114"/>
                  <a:gd name="T9" fmla="*/ 80 h 152"/>
                  <a:gd name="T10" fmla="*/ 10 w 114"/>
                  <a:gd name="T11" fmla="*/ 117 h 152"/>
                  <a:gd name="T12" fmla="*/ 35 w 114"/>
                  <a:gd name="T13" fmla="*/ 143 h 152"/>
                  <a:gd name="T14" fmla="*/ 72 w 114"/>
                  <a:gd name="T15" fmla="*/ 152 h 152"/>
                  <a:gd name="T16" fmla="*/ 113 w 114"/>
                  <a:gd name="T17" fmla="*/ 142 h 152"/>
                  <a:gd name="T18" fmla="*/ 114 w 114"/>
                  <a:gd name="T19" fmla="*/ 142 h 152"/>
                  <a:gd name="T20" fmla="*/ 114 w 114"/>
                  <a:gd name="T21" fmla="*/ 111 h 152"/>
                  <a:gd name="T22" fmla="*/ 112 w 114"/>
                  <a:gd name="T23" fmla="*/ 112 h 152"/>
                  <a:gd name="T24" fmla="*/ 95 w 114"/>
                  <a:gd name="T25" fmla="*/ 121 h 152"/>
                  <a:gd name="T26" fmla="*/ 79 w 114"/>
                  <a:gd name="T27" fmla="*/ 124 h 152"/>
                  <a:gd name="T28" fmla="*/ 47 w 114"/>
                  <a:gd name="T29" fmla="*/ 112 h 152"/>
                  <a:gd name="T30" fmla="*/ 35 w 114"/>
                  <a:gd name="T31" fmla="*/ 77 h 152"/>
                  <a:gd name="T32" fmla="*/ 48 w 114"/>
                  <a:gd name="T33" fmla="*/ 42 h 152"/>
                  <a:gd name="T34" fmla="*/ 80 w 114"/>
                  <a:gd name="T35" fmla="*/ 29 h 152"/>
                  <a:gd name="T36" fmla="*/ 112 w 114"/>
                  <a:gd name="T37" fmla="*/ 40 h 152"/>
                  <a:gd name="T38" fmla="*/ 114 w 114"/>
                  <a:gd name="T39" fmla="*/ 41 h 152"/>
                  <a:gd name="T40" fmla="*/ 114 w 114"/>
                  <a:gd name="T41" fmla="*/ 8 h 152"/>
                  <a:gd name="T42" fmla="*/ 113 w 114"/>
                  <a:gd name="T43" fmla="*/ 8 h 152"/>
                  <a:gd name="T44" fmla="*/ 97 w 114"/>
                  <a:gd name="T45" fmla="*/ 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4" h="152">
                    <a:moveTo>
                      <a:pt x="97" y="2"/>
                    </a:moveTo>
                    <a:cubicBezTo>
                      <a:pt x="90" y="1"/>
                      <a:pt x="84" y="0"/>
                      <a:pt x="78" y="0"/>
                    </a:cubicBezTo>
                    <a:cubicBezTo>
                      <a:pt x="62" y="0"/>
                      <a:pt x="48" y="4"/>
                      <a:pt x="37" y="10"/>
                    </a:cubicBezTo>
                    <a:cubicBezTo>
                      <a:pt x="25" y="17"/>
                      <a:pt x="16" y="26"/>
                      <a:pt x="10" y="38"/>
                    </a:cubicBezTo>
                    <a:cubicBezTo>
                      <a:pt x="3" y="50"/>
                      <a:pt x="0" y="64"/>
                      <a:pt x="0" y="80"/>
                    </a:cubicBezTo>
                    <a:cubicBezTo>
                      <a:pt x="0" y="94"/>
                      <a:pt x="4" y="106"/>
                      <a:pt x="10" y="117"/>
                    </a:cubicBezTo>
                    <a:cubicBezTo>
                      <a:pt x="16" y="128"/>
                      <a:pt x="24" y="137"/>
                      <a:pt x="35" y="143"/>
                    </a:cubicBezTo>
                    <a:cubicBezTo>
                      <a:pt x="46" y="149"/>
                      <a:pt x="58" y="152"/>
                      <a:pt x="72" y="152"/>
                    </a:cubicBezTo>
                    <a:cubicBezTo>
                      <a:pt x="88" y="152"/>
                      <a:pt x="102" y="149"/>
                      <a:pt x="113" y="142"/>
                    </a:cubicBezTo>
                    <a:cubicBezTo>
                      <a:pt x="114" y="142"/>
                      <a:pt x="114" y="142"/>
                      <a:pt x="114" y="142"/>
                    </a:cubicBezTo>
                    <a:cubicBezTo>
                      <a:pt x="114" y="111"/>
                      <a:pt x="114" y="111"/>
                      <a:pt x="114" y="111"/>
                    </a:cubicBezTo>
                    <a:cubicBezTo>
                      <a:pt x="112" y="112"/>
                      <a:pt x="112" y="112"/>
                      <a:pt x="112" y="112"/>
                    </a:cubicBezTo>
                    <a:cubicBezTo>
                      <a:pt x="107" y="116"/>
                      <a:pt x="101" y="118"/>
                      <a:pt x="95" y="121"/>
                    </a:cubicBezTo>
                    <a:cubicBezTo>
                      <a:pt x="89" y="123"/>
                      <a:pt x="84" y="124"/>
                      <a:pt x="79" y="124"/>
                    </a:cubicBezTo>
                    <a:cubicBezTo>
                      <a:pt x="66" y="124"/>
                      <a:pt x="55" y="120"/>
                      <a:pt x="47" y="112"/>
                    </a:cubicBezTo>
                    <a:cubicBezTo>
                      <a:pt x="39" y="103"/>
                      <a:pt x="35" y="92"/>
                      <a:pt x="35" y="77"/>
                    </a:cubicBezTo>
                    <a:cubicBezTo>
                      <a:pt x="35" y="62"/>
                      <a:pt x="39" y="51"/>
                      <a:pt x="48" y="42"/>
                    </a:cubicBezTo>
                    <a:cubicBezTo>
                      <a:pt x="56" y="33"/>
                      <a:pt x="66" y="29"/>
                      <a:pt x="80" y="29"/>
                    </a:cubicBezTo>
                    <a:cubicBezTo>
                      <a:pt x="91" y="29"/>
                      <a:pt x="102" y="32"/>
                      <a:pt x="112" y="40"/>
                    </a:cubicBezTo>
                    <a:cubicBezTo>
                      <a:pt x="114" y="41"/>
                      <a:pt x="114" y="41"/>
                      <a:pt x="114" y="41"/>
                    </a:cubicBezTo>
                    <a:cubicBezTo>
                      <a:pt x="114" y="8"/>
                      <a:pt x="114" y="8"/>
                      <a:pt x="114" y="8"/>
                    </a:cubicBezTo>
                    <a:cubicBezTo>
                      <a:pt x="113" y="8"/>
                      <a:pt x="113" y="8"/>
                      <a:pt x="113" y="8"/>
                    </a:cubicBezTo>
                    <a:cubicBezTo>
                      <a:pt x="108" y="6"/>
                      <a:pt x="103" y="4"/>
                      <a:pt x="9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41" name="Freeform 9"/>
              <p:cNvSpPr>
                <a:spLocks/>
              </p:cNvSpPr>
              <p:nvPr userDrawn="1"/>
            </p:nvSpPr>
            <p:spPr bwMode="auto">
              <a:xfrm>
                <a:off x="10953750" y="646113"/>
                <a:ext cx="114300" cy="198437"/>
              </a:xfrm>
              <a:custGeom>
                <a:avLst/>
                <a:gdLst>
                  <a:gd name="T0" fmla="*/ 71 w 85"/>
                  <a:gd name="T1" fmla="*/ 0 h 146"/>
                  <a:gd name="T2" fmla="*/ 48 w 85"/>
                  <a:gd name="T3" fmla="*/ 8 h 146"/>
                  <a:gd name="T4" fmla="*/ 35 w 85"/>
                  <a:gd name="T5" fmla="*/ 27 h 146"/>
                  <a:gd name="T6" fmla="*/ 34 w 85"/>
                  <a:gd name="T7" fmla="*/ 27 h 146"/>
                  <a:gd name="T8" fmla="*/ 34 w 85"/>
                  <a:gd name="T9" fmla="*/ 2 h 146"/>
                  <a:gd name="T10" fmla="*/ 0 w 85"/>
                  <a:gd name="T11" fmla="*/ 2 h 146"/>
                  <a:gd name="T12" fmla="*/ 0 w 85"/>
                  <a:gd name="T13" fmla="*/ 146 h 146"/>
                  <a:gd name="T14" fmla="*/ 34 w 85"/>
                  <a:gd name="T15" fmla="*/ 146 h 146"/>
                  <a:gd name="T16" fmla="*/ 34 w 85"/>
                  <a:gd name="T17" fmla="*/ 72 h 146"/>
                  <a:gd name="T18" fmla="*/ 43 w 85"/>
                  <a:gd name="T19" fmla="*/ 42 h 146"/>
                  <a:gd name="T20" fmla="*/ 65 w 85"/>
                  <a:gd name="T21" fmla="*/ 30 h 146"/>
                  <a:gd name="T22" fmla="*/ 75 w 85"/>
                  <a:gd name="T23" fmla="*/ 32 h 146"/>
                  <a:gd name="T24" fmla="*/ 83 w 85"/>
                  <a:gd name="T25" fmla="*/ 35 h 146"/>
                  <a:gd name="T26" fmla="*/ 85 w 85"/>
                  <a:gd name="T27" fmla="*/ 36 h 146"/>
                  <a:gd name="T28" fmla="*/ 85 w 85"/>
                  <a:gd name="T29" fmla="*/ 2 h 146"/>
                  <a:gd name="T30" fmla="*/ 84 w 85"/>
                  <a:gd name="T31" fmla="*/ 1 h 146"/>
                  <a:gd name="T32" fmla="*/ 71 w 85"/>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146">
                    <a:moveTo>
                      <a:pt x="71" y="0"/>
                    </a:moveTo>
                    <a:cubicBezTo>
                      <a:pt x="62" y="0"/>
                      <a:pt x="55" y="2"/>
                      <a:pt x="48" y="8"/>
                    </a:cubicBezTo>
                    <a:cubicBezTo>
                      <a:pt x="42" y="12"/>
                      <a:pt x="38" y="19"/>
                      <a:pt x="35" y="27"/>
                    </a:cubicBezTo>
                    <a:cubicBezTo>
                      <a:pt x="34" y="27"/>
                      <a:pt x="34" y="27"/>
                      <a:pt x="34" y="27"/>
                    </a:cubicBezTo>
                    <a:cubicBezTo>
                      <a:pt x="34" y="2"/>
                      <a:pt x="34" y="2"/>
                      <a:pt x="34" y="2"/>
                    </a:cubicBezTo>
                    <a:cubicBezTo>
                      <a:pt x="0" y="2"/>
                      <a:pt x="0" y="2"/>
                      <a:pt x="0" y="2"/>
                    </a:cubicBezTo>
                    <a:cubicBezTo>
                      <a:pt x="0" y="146"/>
                      <a:pt x="0" y="146"/>
                      <a:pt x="0" y="146"/>
                    </a:cubicBezTo>
                    <a:cubicBezTo>
                      <a:pt x="34" y="146"/>
                      <a:pt x="34" y="146"/>
                      <a:pt x="34" y="146"/>
                    </a:cubicBezTo>
                    <a:cubicBezTo>
                      <a:pt x="34" y="72"/>
                      <a:pt x="34" y="72"/>
                      <a:pt x="34" y="72"/>
                    </a:cubicBezTo>
                    <a:cubicBezTo>
                      <a:pt x="34" y="60"/>
                      <a:pt x="37" y="50"/>
                      <a:pt x="43" y="42"/>
                    </a:cubicBezTo>
                    <a:cubicBezTo>
                      <a:pt x="48" y="34"/>
                      <a:pt x="56" y="30"/>
                      <a:pt x="65" y="30"/>
                    </a:cubicBezTo>
                    <a:cubicBezTo>
                      <a:pt x="68" y="30"/>
                      <a:pt x="71" y="30"/>
                      <a:pt x="75" y="32"/>
                    </a:cubicBezTo>
                    <a:cubicBezTo>
                      <a:pt x="79" y="32"/>
                      <a:pt x="82" y="34"/>
                      <a:pt x="83" y="35"/>
                    </a:cubicBezTo>
                    <a:cubicBezTo>
                      <a:pt x="85" y="36"/>
                      <a:pt x="85" y="36"/>
                      <a:pt x="85" y="36"/>
                    </a:cubicBezTo>
                    <a:cubicBezTo>
                      <a:pt x="85" y="2"/>
                      <a:pt x="85" y="2"/>
                      <a:pt x="85" y="2"/>
                    </a:cubicBezTo>
                    <a:cubicBezTo>
                      <a:pt x="84" y="1"/>
                      <a:pt x="84" y="1"/>
                      <a:pt x="84" y="1"/>
                    </a:cubicBezTo>
                    <a:cubicBezTo>
                      <a:pt x="81" y="0"/>
                      <a:pt x="76" y="0"/>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42" name="Freeform 10"/>
              <p:cNvSpPr>
                <a:spLocks noEditPoints="1"/>
              </p:cNvSpPr>
              <p:nvPr userDrawn="1"/>
            </p:nvSpPr>
            <p:spPr bwMode="auto">
              <a:xfrm>
                <a:off x="11069638" y="644525"/>
                <a:ext cx="200025" cy="204787"/>
              </a:xfrm>
              <a:custGeom>
                <a:avLst/>
                <a:gdLst>
                  <a:gd name="T0" fmla="*/ 77 w 149"/>
                  <a:gd name="T1" fmla="*/ 0 h 152"/>
                  <a:gd name="T2" fmla="*/ 20 w 149"/>
                  <a:gd name="T3" fmla="*/ 21 h 152"/>
                  <a:gd name="T4" fmla="*/ 0 w 149"/>
                  <a:gd name="T5" fmla="*/ 78 h 152"/>
                  <a:gd name="T6" fmla="*/ 20 w 149"/>
                  <a:gd name="T7" fmla="*/ 132 h 152"/>
                  <a:gd name="T8" fmla="*/ 73 w 149"/>
                  <a:gd name="T9" fmla="*/ 152 h 152"/>
                  <a:gd name="T10" fmla="*/ 128 w 149"/>
                  <a:gd name="T11" fmla="*/ 131 h 152"/>
                  <a:gd name="T12" fmla="*/ 149 w 149"/>
                  <a:gd name="T13" fmla="*/ 75 h 152"/>
                  <a:gd name="T14" fmla="*/ 130 w 149"/>
                  <a:gd name="T15" fmla="*/ 20 h 152"/>
                  <a:gd name="T16" fmla="*/ 77 w 149"/>
                  <a:gd name="T17" fmla="*/ 0 h 152"/>
                  <a:gd name="T18" fmla="*/ 104 w 149"/>
                  <a:gd name="T19" fmla="*/ 112 h 152"/>
                  <a:gd name="T20" fmla="*/ 76 w 149"/>
                  <a:gd name="T21" fmla="*/ 124 h 152"/>
                  <a:gd name="T22" fmla="*/ 46 w 149"/>
                  <a:gd name="T23" fmla="*/ 111 h 152"/>
                  <a:gd name="T24" fmla="*/ 36 w 149"/>
                  <a:gd name="T25" fmla="*/ 76 h 152"/>
                  <a:gd name="T26" fmla="*/ 46 w 149"/>
                  <a:gd name="T27" fmla="*/ 41 h 152"/>
                  <a:gd name="T28" fmla="*/ 75 w 149"/>
                  <a:gd name="T29" fmla="*/ 28 h 152"/>
                  <a:gd name="T30" fmla="*/ 104 w 149"/>
                  <a:gd name="T31" fmla="*/ 40 h 152"/>
                  <a:gd name="T32" fmla="*/ 114 w 149"/>
                  <a:gd name="T33" fmla="*/ 76 h 152"/>
                  <a:gd name="T34" fmla="*/ 104 w 149"/>
                  <a:gd name="T35" fmla="*/ 11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52">
                    <a:moveTo>
                      <a:pt x="77" y="0"/>
                    </a:moveTo>
                    <a:cubicBezTo>
                      <a:pt x="53" y="0"/>
                      <a:pt x="34" y="7"/>
                      <a:pt x="20" y="21"/>
                    </a:cubicBezTo>
                    <a:cubicBezTo>
                      <a:pt x="7" y="35"/>
                      <a:pt x="0" y="54"/>
                      <a:pt x="0" y="78"/>
                    </a:cubicBezTo>
                    <a:cubicBezTo>
                      <a:pt x="0" y="101"/>
                      <a:pt x="7" y="119"/>
                      <a:pt x="20" y="132"/>
                    </a:cubicBezTo>
                    <a:cubicBezTo>
                      <a:pt x="33" y="145"/>
                      <a:pt x="51" y="152"/>
                      <a:pt x="73" y="152"/>
                    </a:cubicBezTo>
                    <a:cubicBezTo>
                      <a:pt x="96" y="152"/>
                      <a:pt x="115" y="145"/>
                      <a:pt x="128" y="131"/>
                    </a:cubicBezTo>
                    <a:cubicBezTo>
                      <a:pt x="142" y="117"/>
                      <a:pt x="149" y="98"/>
                      <a:pt x="149" y="75"/>
                    </a:cubicBezTo>
                    <a:cubicBezTo>
                      <a:pt x="149" y="52"/>
                      <a:pt x="142" y="34"/>
                      <a:pt x="130" y="20"/>
                    </a:cubicBezTo>
                    <a:cubicBezTo>
                      <a:pt x="117" y="7"/>
                      <a:pt x="99" y="0"/>
                      <a:pt x="77" y="0"/>
                    </a:cubicBezTo>
                    <a:close/>
                    <a:moveTo>
                      <a:pt x="104" y="112"/>
                    </a:moveTo>
                    <a:cubicBezTo>
                      <a:pt x="98" y="120"/>
                      <a:pt x="88" y="124"/>
                      <a:pt x="76" y="124"/>
                    </a:cubicBezTo>
                    <a:cubicBezTo>
                      <a:pt x="63" y="124"/>
                      <a:pt x="53" y="120"/>
                      <a:pt x="46" y="111"/>
                    </a:cubicBezTo>
                    <a:cubicBezTo>
                      <a:pt x="40" y="103"/>
                      <a:pt x="36" y="91"/>
                      <a:pt x="36" y="76"/>
                    </a:cubicBezTo>
                    <a:cubicBezTo>
                      <a:pt x="36" y="61"/>
                      <a:pt x="40" y="49"/>
                      <a:pt x="46" y="41"/>
                    </a:cubicBezTo>
                    <a:cubicBezTo>
                      <a:pt x="53" y="32"/>
                      <a:pt x="63" y="28"/>
                      <a:pt x="75" y="28"/>
                    </a:cubicBezTo>
                    <a:cubicBezTo>
                      <a:pt x="87" y="28"/>
                      <a:pt x="97" y="32"/>
                      <a:pt x="104" y="40"/>
                    </a:cubicBezTo>
                    <a:cubicBezTo>
                      <a:pt x="110" y="48"/>
                      <a:pt x="114" y="60"/>
                      <a:pt x="114" y="76"/>
                    </a:cubicBezTo>
                    <a:cubicBezTo>
                      <a:pt x="114" y="92"/>
                      <a:pt x="110" y="104"/>
                      <a:pt x="10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43" name="Freeform 11"/>
              <p:cNvSpPr>
                <a:spLocks/>
              </p:cNvSpPr>
              <p:nvPr userDrawn="1"/>
            </p:nvSpPr>
            <p:spPr bwMode="auto">
              <a:xfrm>
                <a:off x="11291888" y="644525"/>
                <a:ext cx="130175" cy="204787"/>
              </a:xfrm>
              <a:custGeom>
                <a:avLst/>
                <a:gdLst>
                  <a:gd name="T0" fmla="*/ 59 w 96"/>
                  <a:gd name="T1" fmla="*/ 64 h 152"/>
                  <a:gd name="T2" fmla="*/ 39 w 96"/>
                  <a:gd name="T3" fmla="*/ 53 h 152"/>
                  <a:gd name="T4" fmla="*/ 35 w 96"/>
                  <a:gd name="T5" fmla="*/ 42 h 152"/>
                  <a:gd name="T6" fmla="*/ 40 w 96"/>
                  <a:gd name="T7" fmla="*/ 31 h 152"/>
                  <a:gd name="T8" fmla="*/ 55 w 96"/>
                  <a:gd name="T9" fmla="*/ 27 h 152"/>
                  <a:gd name="T10" fmla="*/ 72 w 96"/>
                  <a:gd name="T11" fmla="*/ 30 h 152"/>
                  <a:gd name="T12" fmla="*/ 87 w 96"/>
                  <a:gd name="T13" fmla="*/ 37 h 152"/>
                  <a:gd name="T14" fmla="*/ 89 w 96"/>
                  <a:gd name="T15" fmla="*/ 38 h 152"/>
                  <a:gd name="T16" fmla="*/ 89 w 96"/>
                  <a:gd name="T17" fmla="*/ 6 h 152"/>
                  <a:gd name="T18" fmla="*/ 89 w 96"/>
                  <a:gd name="T19" fmla="*/ 6 h 152"/>
                  <a:gd name="T20" fmla="*/ 73 w 96"/>
                  <a:gd name="T21" fmla="*/ 2 h 152"/>
                  <a:gd name="T22" fmla="*/ 56 w 96"/>
                  <a:gd name="T23" fmla="*/ 0 h 152"/>
                  <a:gd name="T24" fmla="*/ 16 w 96"/>
                  <a:gd name="T25" fmla="*/ 12 h 152"/>
                  <a:gd name="T26" fmla="*/ 1 w 96"/>
                  <a:gd name="T27" fmla="*/ 44 h 152"/>
                  <a:gd name="T28" fmla="*/ 4 w 96"/>
                  <a:gd name="T29" fmla="*/ 62 h 152"/>
                  <a:gd name="T30" fmla="*/ 14 w 96"/>
                  <a:gd name="T31" fmla="*/ 76 h 152"/>
                  <a:gd name="T32" fmla="*/ 35 w 96"/>
                  <a:gd name="T33" fmla="*/ 88 h 152"/>
                  <a:gd name="T34" fmla="*/ 52 w 96"/>
                  <a:gd name="T35" fmla="*/ 96 h 152"/>
                  <a:gd name="T36" fmla="*/ 60 w 96"/>
                  <a:gd name="T37" fmla="*/ 102 h 152"/>
                  <a:gd name="T38" fmla="*/ 62 w 96"/>
                  <a:gd name="T39" fmla="*/ 110 h 152"/>
                  <a:gd name="T40" fmla="*/ 39 w 96"/>
                  <a:gd name="T41" fmla="*/ 124 h 152"/>
                  <a:gd name="T42" fmla="*/ 21 w 96"/>
                  <a:gd name="T43" fmla="*/ 121 h 152"/>
                  <a:gd name="T44" fmla="*/ 1 w 96"/>
                  <a:gd name="T45" fmla="*/ 111 h 152"/>
                  <a:gd name="T46" fmla="*/ 0 w 96"/>
                  <a:gd name="T47" fmla="*/ 110 h 152"/>
                  <a:gd name="T48" fmla="*/ 0 w 96"/>
                  <a:gd name="T49" fmla="*/ 143 h 152"/>
                  <a:gd name="T50" fmla="*/ 0 w 96"/>
                  <a:gd name="T51" fmla="*/ 144 h 152"/>
                  <a:gd name="T52" fmla="*/ 19 w 96"/>
                  <a:gd name="T53" fmla="*/ 149 h 152"/>
                  <a:gd name="T54" fmla="*/ 38 w 96"/>
                  <a:gd name="T55" fmla="*/ 152 h 152"/>
                  <a:gd name="T56" fmla="*/ 80 w 96"/>
                  <a:gd name="T57" fmla="*/ 139 h 152"/>
                  <a:gd name="T58" fmla="*/ 96 w 96"/>
                  <a:gd name="T59" fmla="*/ 106 h 152"/>
                  <a:gd name="T60" fmla="*/ 87 w 96"/>
                  <a:gd name="T61" fmla="*/ 82 h 152"/>
                  <a:gd name="T62" fmla="*/ 59 w 96"/>
                  <a:gd name="T63" fmla="*/ 6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152">
                    <a:moveTo>
                      <a:pt x="59" y="64"/>
                    </a:moveTo>
                    <a:cubicBezTo>
                      <a:pt x="48" y="59"/>
                      <a:pt x="41" y="56"/>
                      <a:pt x="39" y="53"/>
                    </a:cubicBezTo>
                    <a:cubicBezTo>
                      <a:pt x="36" y="50"/>
                      <a:pt x="35" y="46"/>
                      <a:pt x="35" y="42"/>
                    </a:cubicBezTo>
                    <a:cubicBezTo>
                      <a:pt x="35" y="37"/>
                      <a:pt x="36" y="34"/>
                      <a:pt x="40" y="31"/>
                    </a:cubicBezTo>
                    <a:cubicBezTo>
                      <a:pt x="43" y="28"/>
                      <a:pt x="48" y="27"/>
                      <a:pt x="55" y="27"/>
                    </a:cubicBezTo>
                    <a:cubicBezTo>
                      <a:pt x="60" y="27"/>
                      <a:pt x="66" y="28"/>
                      <a:pt x="72" y="30"/>
                    </a:cubicBezTo>
                    <a:cubicBezTo>
                      <a:pt x="78" y="32"/>
                      <a:pt x="83" y="34"/>
                      <a:pt x="87" y="37"/>
                    </a:cubicBezTo>
                    <a:cubicBezTo>
                      <a:pt x="89" y="38"/>
                      <a:pt x="89" y="38"/>
                      <a:pt x="89" y="38"/>
                    </a:cubicBezTo>
                    <a:cubicBezTo>
                      <a:pt x="89" y="6"/>
                      <a:pt x="89" y="6"/>
                      <a:pt x="89" y="6"/>
                    </a:cubicBezTo>
                    <a:cubicBezTo>
                      <a:pt x="89" y="6"/>
                      <a:pt x="89" y="6"/>
                      <a:pt x="89" y="6"/>
                    </a:cubicBezTo>
                    <a:cubicBezTo>
                      <a:pt x="85" y="4"/>
                      <a:pt x="79" y="3"/>
                      <a:pt x="73" y="2"/>
                    </a:cubicBezTo>
                    <a:cubicBezTo>
                      <a:pt x="67" y="0"/>
                      <a:pt x="61" y="0"/>
                      <a:pt x="56" y="0"/>
                    </a:cubicBezTo>
                    <a:cubicBezTo>
                      <a:pt x="40" y="0"/>
                      <a:pt x="27" y="4"/>
                      <a:pt x="16" y="12"/>
                    </a:cubicBezTo>
                    <a:cubicBezTo>
                      <a:pt x="6" y="21"/>
                      <a:pt x="1" y="32"/>
                      <a:pt x="1" y="44"/>
                    </a:cubicBezTo>
                    <a:cubicBezTo>
                      <a:pt x="1" y="51"/>
                      <a:pt x="2" y="57"/>
                      <a:pt x="4" y="62"/>
                    </a:cubicBezTo>
                    <a:cubicBezTo>
                      <a:pt x="6" y="68"/>
                      <a:pt x="9" y="72"/>
                      <a:pt x="14" y="76"/>
                    </a:cubicBezTo>
                    <a:cubicBezTo>
                      <a:pt x="19" y="80"/>
                      <a:pt x="26" y="84"/>
                      <a:pt x="35" y="88"/>
                    </a:cubicBezTo>
                    <a:cubicBezTo>
                      <a:pt x="43" y="91"/>
                      <a:pt x="49" y="94"/>
                      <a:pt x="52" y="96"/>
                    </a:cubicBezTo>
                    <a:cubicBezTo>
                      <a:pt x="56" y="98"/>
                      <a:pt x="59" y="100"/>
                      <a:pt x="60" y="102"/>
                    </a:cubicBezTo>
                    <a:cubicBezTo>
                      <a:pt x="61" y="104"/>
                      <a:pt x="62" y="107"/>
                      <a:pt x="62" y="110"/>
                    </a:cubicBezTo>
                    <a:cubicBezTo>
                      <a:pt x="62" y="120"/>
                      <a:pt x="55" y="124"/>
                      <a:pt x="39" y="124"/>
                    </a:cubicBezTo>
                    <a:cubicBezTo>
                      <a:pt x="34" y="124"/>
                      <a:pt x="27" y="123"/>
                      <a:pt x="21" y="121"/>
                    </a:cubicBezTo>
                    <a:cubicBezTo>
                      <a:pt x="14" y="118"/>
                      <a:pt x="7" y="115"/>
                      <a:pt x="1" y="111"/>
                    </a:cubicBezTo>
                    <a:cubicBezTo>
                      <a:pt x="0" y="110"/>
                      <a:pt x="0" y="110"/>
                      <a:pt x="0" y="110"/>
                    </a:cubicBezTo>
                    <a:cubicBezTo>
                      <a:pt x="0" y="143"/>
                      <a:pt x="0" y="143"/>
                      <a:pt x="0" y="143"/>
                    </a:cubicBezTo>
                    <a:cubicBezTo>
                      <a:pt x="0" y="144"/>
                      <a:pt x="0" y="144"/>
                      <a:pt x="0" y="144"/>
                    </a:cubicBezTo>
                    <a:cubicBezTo>
                      <a:pt x="5" y="146"/>
                      <a:pt x="11" y="148"/>
                      <a:pt x="19" y="149"/>
                    </a:cubicBezTo>
                    <a:cubicBezTo>
                      <a:pt x="26" y="151"/>
                      <a:pt x="32" y="152"/>
                      <a:pt x="38" y="152"/>
                    </a:cubicBezTo>
                    <a:cubicBezTo>
                      <a:pt x="56" y="152"/>
                      <a:pt x="70" y="148"/>
                      <a:pt x="80" y="139"/>
                    </a:cubicBezTo>
                    <a:cubicBezTo>
                      <a:pt x="91" y="131"/>
                      <a:pt x="96" y="120"/>
                      <a:pt x="96" y="106"/>
                    </a:cubicBezTo>
                    <a:cubicBezTo>
                      <a:pt x="96" y="97"/>
                      <a:pt x="93" y="88"/>
                      <a:pt x="87" y="82"/>
                    </a:cubicBezTo>
                    <a:cubicBezTo>
                      <a:pt x="82" y="75"/>
                      <a:pt x="73" y="69"/>
                      <a:pt x="5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44" name="Freeform 12"/>
              <p:cNvSpPr>
                <a:spLocks noEditPoints="1"/>
              </p:cNvSpPr>
              <p:nvPr userDrawn="1"/>
            </p:nvSpPr>
            <p:spPr bwMode="auto">
              <a:xfrm>
                <a:off x="11441113" y="644525"/>
                <a:ext cx="201612" cy="204787"/>
              </a:xfrm>
              <a:custGeom>
                <a:avLst/>
                <a:gdLst>
                  <a:gd name="T0" fmla="*/ 77 w 149"/>
                  <a:gd name="T1" fmla="*/ 0 h 152"/>
                  <a:gd name="T2" fmla="*/ 20 w 149"/>
                  <a:gd name="T3" fmla="*/ 21 h 152"/>
                  <a:gd name="T4" fmla="*/ 0 w 149"/>
                  <a:gd name="T5" fmla="*/ 78 h 152"/>
                  <a:gd name="T6" fmla="*/ 20 w 149"/>
                  <a:gd name="T7" fmla="*/ 132 h 152"/>
                  <a:gd name="T8" fmla="*/ 73 w 149"/>
                  <a:gd name="T9" fmla="*/ 152 h 152"/>
                  <a:gd name="T10" fmla="*/ 128 w 149"/>
                  <a:gd name="T11" fmla="*/ 131 h 152"/>
                  <a:gd name="T12" fmla="*/ 149 w 149"/>
                  <a:gd name="T13" fmla="*/ 75 h 152"/>
                  <a:gd name="T14" fmla="*/ 130 w 149"/>
                  <a:gd name="T15" fmla="*/ 20 h 152"/>
                  <a:gd name="T16" fmla="*/ 77 w 149"/>
                  <a:gd name="T17" fmla="*/ 0 h 152"/>
                  <a:gd name="T18" fmla="*/ 104 w 149"/>
                  <a:gd name="T19" fmla="*/ 112 h 152"/>
                  <a:gd name="T20" fmla="*/ 75 w 149"/>
                  <a:gd name="T21" fmla="*/ 124 h 152"/>
                  <a:gd name="T22" fmla="*/ 46 w 149"/>
                  <a:gd name="T23" fmla="*/ 111 h 152"/>
                  <a:gd name="T24" fmla="*/ 36 w 149"/>
                  <a:gd name="T25" fmla="*/ 76 h 152"/>
                  <a:gd name="T26" fmla="*/ 46 w 149"/>
                  <a:gd name="T27" fmla="*/ 41 h 152"/>
                  <a:gd name="T28" fmla="*/ 75 w 149"/>
                  <a:gd name="T29" fmla="*/ 28 h 152"/>
                  <a:gd name="T30" fmla="*/ 103 w 149"/>
                  <a:gd name="T31" fmla="*/ 40 h 152"/>
                  <a:gd name="T32" fmla="*/ 114 w 149"/>
                  <a:gd name="T33" fmla="*/ 76 h 152"/>
                  <a:gd name="T34" fmla="*/ 104 w 149"/>
                  <a:gd name="T35" fmla="*/ 11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52">
                    <a:moveTo>
                      <a:pt x="77" y="0"/>
                    </a:moveTo>
                    <a:cubicBezTo>
                      <a:pt x="53" y="0"/>
                      <a:pt x="34" y="7"/>
                      <a:pt x="20" y="21"/>
                    </a:cubicBezTo>
                    <a:cubicBezTo>
                      <a:pt x="7" y="35"/>
                      <a:pt x="0" y="54"/>
                      <a:pt x="0" y="78"/>
                    </a:cubicBezTo>
                    <a:cubicBezTo>
                      <a:pt x="0" y="101"/>
                      <a:pt x="7" y="119"/>
                      <a:pt x="20" y="132"/>
                    </a:cubicBezTo>
                    <a:cubicBezTo>
                      <a:pt x="33" y="145"/>
                      <a:pt x="51" y="152"/>
                      <a:pt x="73" y="152"/>
                    </a:cubicBezTo>
                    <a:cubicBezTo>
                      <a:pt x="96" y="152"/>
                      <a:pt x="115" y="145"/>
                      <a:pt x="128" y="131"/>
                    </a:cubicBezTo>
                    <a:cubicBezTo>
                      <a:pt x="142" y="117"/>
                      <a:pt x="149" y="98"/>
                      <a:pt x="149" y="75"/>
                    </a:cubicBezTo>
                    <a:cubicBezTo>
                      <a:pt x="149" y="52"/>
                      <a:pt x="142" y="34"/>
                      <a:pt x="130" y="20"/>
                    </a:cubicBezTo>
                    <a:cubicBezTo>
                      <a:pt x="117" y="7"/>
                      <a:pt x="99" y="0"/>
                      <a:pt x="77" y="0"/>
                    </a:cubicBezTo>
                    <a:close/>
                    <a:moveTo>
                      <a:pt x="104" y="112"/>
                    </a:moveTo>
                    <a:cubicBezTo>
                      <a:pt x="97" y="120"/>
                      <a:pt x="88" y="124"/>
                      <a:pt x="75" y="124"/>
                    </a:cubicBezTo>
                    <a:cubicBezTo>
                      <a:pt x="63" y="124"/>
                      <a:pt x="53" y="120"/>
                      <a:pt x="46" y="111"/>
                    </a:cubicBezTo>
                    <a:cubicBezTo>
                      <a:pt x="39" y="103"/>
                      <a:pt x="36" y="91"/>
                      <a:pt x="36" y="76"/>
                    </a:cubicBezTo>
                    <a:cubicBezTo>
                      <a:pt x="36" y="61"/>
                      <a:pt x="39" y="49"/>
                      <a:pt x="46" y="41"/>
                    </a:cubicBezTo>
                    <a:cubicBezTo>
                      <a:pt x="53" y="32"/>
                      <a:pt x="63" y="28"/>
                      <a:pt x="75" y="28"/>
                    </a:cubicBezTo>
                    <a:cubicBezTo>
                      <a:pt x="87" y="28"/>
                      <a:pt x="96" y="32"/>
                      <a:pt x="103" y="40"/>
                    </a:cubicBezTo>
                    <a:cubicBezTo>
                      <a:pt x="110" y="48"/>
                      <a:pt x="114" y="60"/>
                      <a:pt x="114" y="76"/>
                    </a:cubicBezTo>
                    <a:cubicBezTo>
                      <a:pt x="113" y="92"/>
                      <a:pt x="110" y="104"/>
                      <a:pt x="10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45" name="Freeform 13"/>
              <p:cNvSpPr>
                <a:spLocks/>
              </p:cNvSpPr>
              <p:nvPr userDrawn="1"/>
            </p:nvSpPr>
            <p:spPr bwMode="auto">
              <a:xfrm>
                <a:off x="11645900" y="552450"/>
                <a:ext cx="241300" cy="296862"/>
              </a:xfrm>
              <a:custGeom>
                <a:avLst/>
                <a:gdLst>
                  <a:gd name="T0" fmla="*/ 179 w 179"/>
                  <a:gd name="T1" fmla="*/ 100 h 220"/>
                  <a:gd name="T2" fmla="*/ 179 w 179"/>
                  <a:gd name="T3" fmla="*/ 72 h 220"/>
                  <a:gd name="T4" fmla="*/ 144 w 179"/>
                  <a:gd name="T5" fmla="*/ 72 h 220"/>
                  <a:gd name="T6" fmla="*/ 144 w 179"/>
                  <a:gd name="T7" fmla="*/ 29 h 220"/>
                  <a:gd name="T8" fmla="*/ 143 w 179"/>
                  <a:gd name="T9" fmla="*/ 29 h 220"/>
                  <a:gd name="T10" fmla="*/ 111 w 179"/>
                  <a:gd name="T11" fmla="*/ 39 h 220"/>
                  <a:gd name="T12" fmla="*/ 110 w 179"/>
                  <a:gd name="T13" fmla="*/ 39 h 220"/>
                  <a:gd name="T14" fmla="*/ 110 w 179"/>
                  <a:gd name="T15" fmla="*/ 72 h 220"/>
                  <a:gd name="T16" fmla="*/ 59 w 179"/>
                  <a:gd name="T17" fmla="*/ 72 h 220"/>
                  <a:gd name="T18" fmla="*/ 59 w 179"/>
                  <a:gd name="T19" fmla="*/ 54 h 220"/>
                  <a:gd name="T20" fmla="*/ 65 w 179"/>
                  <a:gd name="T21" fmla="*/ 35 h 220"/>
                  <a:gd name="T22" fmla="*/ 80 w 179"/>
                  <a:gd name="T23" fmla="*/ 28 h 220"/>
                  <a:gd name="T24" fmla="*/ 95 w 179"/>
                  <a:gd name="T25" fmla="*/ 32 h 220"/>
                  <a:gd name="T26" fmla="*/ 96 w 179"/>
                  <a:gd name="T27" fmla="*/ 32 h 220"/>
                  <a:gd name="T28" fmla="*/ 96 w 179"/>
                  <a:gd name="T29" fmla="*/ 3 h 220"/>
                  <a:gd name="T30" fmla="*/ 96 w 179"/>
                  <a:gd name="T31" fmla="*/ 3 h 220"/>
                  <a:gd name="T32" fmla="*/ 77 w 179"/>
                  <a:gd name="T33" fmla="*/ 0 h 220"/>
                  <a:gd name="T34" fmla="*/ 49 w 179"/>
                  <a:gd name="T35" fmla="*/ 7 h 220"/>
                  <a:gd name="T36" fmla="*/ 31 w 179"/>
                  <a:gd name="T37" fmla="*/ 25 h 220"/>
                  <a:gd name="T38" fmla="*/ 24 w 179"/>
                  <a:gd name="T39" fmla="*/ 52 h 220"/>
                  <a:gd name="T40" fmla="*/ 24 w 179"/>
                  <a:gd name="T41" fmla="*/ 72 h 220"/>
                  <a:gd name="T42" fmla="*/ 0 w 179"/>
                  <a:gd name="T43" fmla="*/ 72 h 220"/>
                  <a:gd name="T44" fmla="*/ 0 w 179"/>
                  <a:gd name="T45" fmla="*/ 100 h 220"/>
                  <a:gd name="T46" fmla="*/ 24 w 179"/>
                  <a:gd name="T47" fmla="*/ 100 h 220"/>
                  <a:gd name="T48" fmla="*/ 24 w 179"/>
                  <a:gd name="T49" fmla="*/ 216 h 220"/>
                  <a:gd name="T50" fmla="*/ 59 w 179"/>
                  <a:gd name="T51" fmla="*/ 216 h 220"/>
                  <a:gd name="T52" fmla="*/ 59 w 179"/>
                  <a:gd name="T53" fmla="*/ 100 h 220"/>
                  <a:gd name="T54" fmla="*/ 109 w 179"/>
                  <a:gd name="T55" fmla="*/ 100 h 220"/>
                  <a:gd name="T56" fmla="*/ 109 w 179"/>
                  <a:gd name="T57" fmla="*/ 174 h 220"/>
                  <a:gd name="T58" fmla="*/ 152 w 179"/>
                  <a:gd name="T59" fmla="*/ 220 h 220"/>
                  <a:gd name="T60" fmla="*/ 167 w 179"/>
                  <a:gd name="T61" fmla="*/ 218 h 220"/>
                  <a:gd name="T62" fmla="*/ 178 w 179"/>
                  <a:gd name="T63" fmla="*/ 215 h 220"/>
                  <a:gd name="T64" fmla="*/ 178 w 179"/>
                  <a:gd name="T65" fmla="*/ 214 h 220"/>
                  <a:gd name="T66" fmla="*/ 178 w 179"/>
                  <a:gd name="T67" fmla="*/ 186 h 220"/>
                  <a:gd name="T68" fmla="*/ 177 w 179"/>
                  <a:gd name="T69" fmla="*/ 187 h 220"/>
                  <a:gd name="T70" fmla="*/ 170 w 179"/>
                  <a:gd name="T71" fmla="*/ 190 h 220"/>
                  <a:gd name="T72" fmla="*/ 163 w 179"/>
                  <a:gd name="T73" fmla="*/ 192 h 220"/>
                  <a:gd name="T74" fmla="*/ 149 w 179"/>
                  <a:gd name="T75" fmla="*/ 186 h 220"/>
                  <a:gd name="T76" fmla="*/ 144 w 179"/>
                  <a:gd name="T77" fmla="*/ 168 h 220"/>
                  <a:gd name="T78" fmla="*/ 144 w 179"/>
                  <a:gd name="T79" fmla="*/ 100 h 220"/>
                  <a:gd name="T80" fmla="*/ 179 w 179"/>
                  <a:gd name="T81"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9" h="220">
                    <a:moveTo>
                      <a:pt x="179" y="100"/>
                    </a:moveTo>
                    <a:cubicBezTo>
                      <a:pt x="179" y="72"/>
                      <a:pt x="179" y="72"/>
                      <a:pt x="179" y="72"/>
                    </a:cubicBezTo>
                    <a:cubicBezTo>
                      <a:pt x="144" y="72"/>
                      <a:pt x="144" y="72"/>
                      <a:pt x="144" y="72"/>
                    </a:cubicBezTo>
                    <a:cubicBezTo>
                      <a:pt x="144" y="29"/>
                      <a:pt x="144" y="29"/>
                      <a:pt x="144" y="29"/>
                    </a:cubicBezTo>
                    <a:cubicBezTo>
                      <a:pt x="143" y="29"/>
                      <a:pt x="143" y="29"/>
                      <a:pt x="143" y="29"/>
                    </a:cubicBezTo>
                    <a:cubicBezTo>
                      <a:pt x="111" y="39"/>
                      <a:pt x="111" y="39"/>
                      <a:pt x="111" y="39"/>
                    </a:cubicBezTo>
                    <a:cubicBezTo>
                      <a:pt x="110" y="39"/>
                      <a:pt x="110" y="39"/>
                      <a:pt x="110" y="39"/>
                    </a:cubicBezTo>
                    <a:cubicBezTo>
                      <a:pt x="110" y="72"/>
                      <a:pt x="110" y="72"/>
                      <a:pt x="110" y="72"/>
                    </a:cubicBezTo>
                    <a:cubicBezTo>
                      <a:pt x="59" y="72"/>
                      <a:pt x="59" y="72"/>
                      <a:pt x="59" y="72"/>
                    </a:cubicBezTo>
                    <a:cubicBezTo>
                      <a:pt x="59" y="54"/>
                      <a:pt x="59" y="54"/>
                      <a:pt x="59" y="54"/>
                    </a:cubicBezTo>
                    <a:cubicBezTo>
                      <a:pt x="59" y="46"/>
                      <a:pt x="61" y="39"/>
                      <a:pt x="65" y="35"/>
                    </a:cubicBezTo>
                    <a:cubicBezTo>
                      <a:pt x="68" y="30"/>
                      <a:pt x="74" y="28"/>
                      <a:pt x="80" y="28"/>
                    </a:cubicBezTo>
                    <a:cubicBezTo>
                      <a:pt x="85" y="28"/>
                      <a:pt x="90" y="30"/>
                      <a:pt x="95" y="32"/>
                    </a:cubicBezTo>
                    <a:cubicBezTo>
                      <a:pt x="96" y="32"/>
                      <a:pt x="96" y="32"/>
                      <a:pt x="96" y="32"/>
                    </a:cubicBezTo>
                    <a:cubicBezTo>
                      <a:pt x="96" y="3"/>
                      <a:pt x="96" y="3"/>
                      <a:pt x="96" y="3"/>
                    </a:cubicBezTo>
                    <a:cubicBezTo>
                      <a:pt x="96" y="3"/>
                      <a:pt x="96" y="3"/>
                      <a:pt x="96" y="3"/>
                    </a:cubicBezTo>
                    <a:cubicBezTo>
                      <a:pt x="91" y="1"/>
                      <a:pt x="85" y="0"/>
                      <a:pt x="77" y="0"/>
                    </a:cubicBezTo>
                    <a:cubicBezTo>
                      <a:pt x="67" y="0"/>
                      <a:pt x="57" y="2"/>
                      <a:pt x="49" y="7"/>
                    </a:cubicBezTo>
                    <a:cubicBezTo>
                      <a:pt x="41" y="11"/>
                      <a:pt x="35" y="17"/>
                      <a:pt x="31" y="25"/>
                    </a:cubicBezTo>
                    <a:cubicBezTo>
                      <a:pt x="26" y="33"/>
                      <a:pt x="24" y="42"/>
                      <a:pt x="24" y="52"/>
                    </a:cubicBezTo>
                    <a:cubicBezTo>
                      <a:pt x="24" y="72"/>
                      <a:pt x="24" y="72"/>
                      <a:pt x="24" y="72"/>
                    </a:cubicBezTo>
                    <a:cubicBezTo>
                      <a:pt x="0" y="72"/>
                      <a:pt x="0" y="72"/>
                      <a:pt x="0" y="72"/>
                    </a:cubicBezTo>
                    <a:cubicBezTo>
                      <a:pt x="0" y="100"/>
                      <a:pt x="0" y="100"/>
                      <a:pt x="0" y="100"/>
                    </a:cubicBezTo>
                    <a:cubicBezTo>
                      <a:pt x="24" y="100"/>
                      <a:pt x="24" y="100"/>
                      <a:pt x="24" y="100"/>
                    </a:cubicBezTo>
                    <a:cubicBezTo>
                      <a:pt x="24" y="216"/>
                      <a:pt x="24" y="216"/>
                      <a:pt x="24" y="216"/>
                    </a:cubicBezTo>
                    <a:cubicBezTo>
                      <a:pt x="59" y="216"/>
                      <a:pt x="59" y="216"/>
                      <a:pt x="59" y="216"/>
                    </a:cubicBezTo>
                    <a:cubicBezTo>
                      <a:pt x="59" y="100"/>
                      <a:pt x="59" y="100"/>
                      <a:pt x="59" y="100"/>
                    </a:cubicBezTo>
                    <a:cubicBezTo>
                      <a:pt x="109" y="100"/>
                      <a:pt x="109" y="100"/>
                      <a:pt x="109" y="100"/>
                    </a:cubicBezTo>
                    <a:cubicBezTo>
                      <a:pt x="109" y="174"/>
                      <a:pt x="109" y="174"/>
                      <a:pt x="109" y="174"/>
                    </a:cubicBezTo>
                    <a:cubicBezTo>
                      <a:pt x="109" y="204"/>
                      <a:pt x="124" y="220"/>
                      <a:pt x="152" y="220"/>
                    </a:cubicBezTo>
                    <a:cubicBezTo>
                      <a:pt x="157" y="220"/>
                      <a:pt x="162" y="219"/>
                      <a:pt x="167" y="218"/>
                    </a:cubicBezTo>
                    <a:cubicBezTo>
                      <a:pt x="172" y="217"/>
                      <a:pt x="175" y="216"/>
                      <a:pt x="178" y="215"/>
                    </a:cubicBezTo>
                    <a:cubicBezTo>
                      <a:pt x="178" y="214"/>
                      <a:pt x="178" y="214"/>
                      <a:pt x="178" y="214"/>
                    </a:cubicBezTo>
                    <a:cubicBezTo>
                      <a:pt x="178" y="186"/>
                      <a:pt x="178" y="186"/>
                      <a:pt x="178" y="186"/>
                    </a:cubicBezTo>
                    <a:cubicBezTo>
                      <a:pt x="177" y="187"/>
                      <a:pt x="177" y="187"/>
                      <a:pt x="177" y="187"/>
                    </a:cubicBezTo>
                    <a:cubicBezTo>
                      <a:pt x="175" y="188"/>
                      <a:pt x="173" y="190"/>
                      <a:pt x="170" y="190"/>
                    </a:cubicBezTo>
                    <a:cubicBezTo>
                      <a:pt x="167" y="191"/>
                      <a:pt x="165" y="192"/>
                      <a:pt x="163" y="192"/>
                    </a:cubicBezTo>
                    <a:cubicBezTo>
                      <a:pt x="157" y="192"/>
                      <a:pt x="152" y="190"/>
                      <a:pt x="149" y="186"/>
                    </a:cubicBezTo>
                    <a:cubicBezTo>
                      <a:pt x="145" y="183"/>
                      <a:pt x="144" y="176"/>
                      <a:pt x="144" y="168"/>
                    </a:cubicBezTo>
                    <a:cubicBezTo>
                      <a:pt x="144" y="100"/>
                      <a:pt x="144" y="100"/>
                      <a:pt x="144" y="100"/>
                    </a:cubicBezTo>
                    <a:cubicBezTo>
                      <a:pt x="179" y="100"/>
                      <a:pt x="179" y="100"/>
                      <a:pt x="179"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grpSp>
        <p:sp>
          <p:nvSpPr>
            <p:cNvPr id="33" name="Rectangle 14"/>
            <p:cNvSpPr>
              <a:spLocks noChangeArrowheads="1"/>
            </p:cNvSpPr>
            <p:nvPr userDrawn="1"/>
          </p:nvSpPr>
          <p:spPr bwMode="auto">
            <a:xfrm>
              <a:off x="9759951" y="481013"/>
              <a:ext cx="215900" cy="217487"/>
            </a:xfrm>
            <a:prstGeom prst="rect">
              <a:avLst/>
            </a:prstGeom>
            <a:solidFill>
              <a:srgbClr val="F265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34" name="Rectangle 15"/>
            <p:cNvSpPr>
              <a:spLocks noChangeArrowheads="1"/>
            </p:cNvSpPr>
            <p:nvPr userDrawn="1"/>
          </p:nvSpPr>
          <p:spPr bwMode="auto">
            <a:xfrm>
              <a:off x="9999663" y="481013"/>
              <a:ext cx="215900" cy="21748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35" name="Rectangle 16"/>
            <p:cNvSpPr>
              <a:spLocks noChangeArrowheads="1"/>
            </p:cNvSpPr>
            <p:nvPr userDrawn="1"/>
          </p:nvSpPr>
          <p:spPr bwMode="auto">
            <a:xfrm>
              <a:off x="9759951" y="719138"/>
              <a:ext cx="215900" cy="217487"/>
            </a:xfrm>
            <a:prstGeom prst="rect">
              <a:avLst/>
            </a:prstGeom>
            <a:solidFill>
              <a:srgbClr val="00AE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36" name="Rectangle 17"/>
            <p:cNvSpPr>
              <a:spLocks noChangeArrowheads="1"/>
            </p:cNvSpPr>
            <p:nvPr userDrawn="1"/>
          </p:nvSpPr>
          <p:spPr bwMode="auto">
            <a:xfrm>
              <a:off x="9999663" y="719138"/>
              <a:ext cx="215900" cy="217487"/>
            </a:xfrm>
            <a:prstGeom prst="rect">
              <a:avLst/>
            </a:prstGeom>
            <a:solidFill>
              <a:srgbClr val="FFC20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grpSp>
      <p:sp>
        <p:nvSpPr>
          <p:cNvPr id="23" name="Rectangle 22"/>
          <p:cNvSpPr/>
          <p:nvPr userDrawn="1"/>
        </p:nvSpPr>
        <p:spPr bwMode="gray">
          <a:xfrm>
            <a:off x="6409944" y="1408177"/>
            <a:ext cx="5340096" cy="2971800"/>
          </a:xfrm>
          <a:prstGeom prst="rect">
            <a:avLst/>
          </a:prstGeom>
          <a:solidFill>
            <a:schemeClr val="accent3">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057" tIns="143245" rIns="179057" bIns="143245" numCol="1" spcCol="0" rtlCol="0" fromWordArt="0" anchor="t" anchorCtr="0" forceAA="0" compatLnSpc="1">
            <a:prstTxWarp prst="textNoShape">
              <a:avLst/>
            </a:prstTxWarp>
            <a:noAutofit/>
          </a:bodyPr>
          <a:lstStyle/>
          <a:p>
            <a:pPr algn="ctr" defTabSz="912941" fontAlgn="base">
              <a:lnSpc>
                <a:spcPct val="90000"/>
              </a:lnSpc>
              <a:spcBef>
                <a:spcPct val="0"/>
              </a:spcBef>
              <a:spcAft>
                <a:spcPct val="0"/>
              </a:spcAft>
            </a:pPr>
            <a:endParaRPr lang="en-US" sz="2350" err="1">
              <a:gradFill>
                <a:gsLst>
                  <a:gs pos="0">
                    <a:srgbClr val="FFFFFF"/>
                  </a:gs>
                  <a:gs pos="100000">
                    <a:srgbClr val="FFFFFF"/>
                  </a:gs>
                </a:gsLst>
                <a:lin ang="5400000" scaled="0"/>
              </a:gradFill>
              <a:ea typeface="Segoe UI" pitchFamily="34" charset="0"/>
              <a:cs typeface="Segoe UI" pitchFamily="34" charset="0"/>
            </a:endParaRPr>
          </a:p>
        </p:txBody>
      </p:sp>
      <p:sp>
        <p:nvSpPr>
          <p:cNvPr id="26" name="Title 1"/>
          <p:cNvSpPr>
            <a:spLocks noGrp="1"/>
          </p:cNvSpPr>
          <p:nvPr>
            <p:ph type="title" hasCustomPrompt="1"/>
          </p:nvPr>
        </p:nvSpPr>
        <p:spPr bwMode="gray">
          <a:xfrm>
            <a:off x="6409945" y="1413776"/>
            <a:ext cx="5332362" cy="2087516"/>
          </a:xfrm>
          <a:noFill/>
        </p:spPr>
        <p:txBody>
          <a:bodyPr lIns="182880" tIns="182880" rIns="91440" bIns="91440" anchor="t" anchorCtr="0"/>
          <a:lstStyle>
            <a:lvl1pPr>
              <a:defRPr sz="4794" spc="-98" baseline="0">
                <a:gradFill>
                  <a:gsLst>
                    <a:gs pos="57576">
                      <a:srgbClr val="FFFFFF"/>
                    </a:gs>
                    <a:gs pos="35000">
                      <a:srgbClr val="FFFFFF"/>
                    </a:gs>
                  </a:gsLst>
                  <a:lin ang="5400000" scaled="0"/>
                </a:gradFill>
              </a:defRPr>
            </a:lvl1pPr>
          </a:lstStyle>
          <a:p>
            <a:r>
              <a:rPr lang="en-US"/>
              <a:t>Presentation title</a:t>
            </a:r>
          </a:p>
        </p:txBody>
      </p:sp>
      <p:sp>
        <p:nvSpPr>
          <p:cNvPr id="27" name="Text Placeholder 2"/>
          <p:cNvSpPr>
            <a:spLocks noGrp="1"/>
          </p:cNvSpPr>
          <p:nvPr>
            <p:ph type="body" sz="quarter" idx="10" hasCustomPrompt="1"/>
          </p:nvPr>
        </p:nvSpPr>
        <p:spPr>
          <a:xfrm>
            <a:off x="6409944" y="3494811"/>
            <a:ext cx="5340096" cy="877163"/>
          </a:xfrm>
        </p:spPr>
        <p:txBody>
          <a:bodyPr lIns="182880" tIns="91440" bIns="0" anchor="ctr" anchorCtr="0"/>
          <a:lstStyle>
            <a:lvl1pPr marL="0" indent="0">
              <a:lnSpc>
                <a:spcPct val="100000"/>
              </a:lnSpc>
              <a:spcBef>
                <a:spcPts val="0"/>
              </a:spcBef>
              <a:buNone/>
              <a:defRPr sz="2797">
                <a:solidFill>
                  <a:schemeClr val="bg1"/>
                </a:solidFill>
              </a:defRPr>
            </a:lvl1pPr>
          </a:lstStyle>
          <a:p>
            <a:pPr lvl="0"/>
            <a:r>
              <a:rPr lang="en-US"/>
              <a:t>Subtitle</a:t>
            </a:r>
          </a:p>
        </p:txBody>
      </p:sp>
    </p:spTree>
    <p:extLst>
      <p:ext uri="{BB962C8B-B14F-4D97-AF65-F5344CB8AC3E}">
        <p14:creationId xmlns:p14="http://schemas.microsoft.com/office/powerpoint/2010/main" val="1433699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6287946"/>
      </p:ext>
    </p:extLst>
  </p:cSld>
  <p:clrMapOvr>
    <a:masterClrMapping/>
  </p:clrMapOvr>
</p:sldLayout>
</file>

<file path=ppt/slideLayouts/slideLayout734.xml><?xml version="1.0" encoding="utf-8"?>
<p:sldLayout xmlns:a="http://schemas.openxmlformats.org/drawingml/2006/main" xmlns:r="http://schemas.openxmlformats.org/officeDocument/2006/relationships" xmlns:p="http://schemas.openxmlformats.org/presentationml/2006/main" preserve="1" userDrawn="1">
  <p:cSld name="2_Table of contents">
    <p:spTree>
      <p:nvGrpSpPr>
        <p:cNvPr id="1" name=""/>
        <p:cNvGrpSpPr/>
        <p:nvPr/>
      </p:nvGrpSpPr>
      <p:grpSpPr>
        <a:xfrm>
          <a:off x="0" y="0"/>
          <a:ext cx="0" cy="0"/>
          <a:chOff x="0" y="0"/>
          <a:chExt cx="0" cy="0"/>
        </a:xfrm>
      </p:grpSpPr>
      <p:sp>
        <p:nvSpPr>
          <p:cNvPr id="2" name="Text Placeholder 5"/>
          <p:cNvSpPr>
            <a:spLocks noGrp="1"/>
          </p:cNvSpPr>
          <p:nvPr>
            <p:ph type="body" sz="quarter" idx="10" hasCustomPrompt="1"/>
          </p:nvPr>
        </p:nvSpPr>
        <p:spPr>
          <a:xfrm>
            <a:off x="1" y="2"/>
            <a:ext cx="4951379" cy="1232898"/>
          </a:xfrm>
        </p:spPr>
        <p:txBody>
          <a:bodyPr lIns="393192" tIns="393192" bIns="91440">
            <a:normAutofit/>
          </a:bodyPr>
          <a:lstStyle>
            <a:lvl1pPr marL="0" indent="0">
              <a:buNone/>
              <a:defRPr sz="4400">
                <a:solidFill>
                  <a:schemeClr val="accent3"/>
                </a:solidFill>
                <a:latin typeface="+mj-lt"/>
              </a:defRPr>
            </a:lvl1pPr>
          </a:lstStyle>
          <a:p>
            <a:pPr lvl="0"/>
            <a:r>
              <a:rPr lang="en-US"/>
              <a:t>Title (Optional)</a:t>
            </a:r>
          </a:p>
        </p:txBody>
      </p:sp>
      <p:sp>
        <p:nvSpPr>
          <p:cNvPr id="5" name="Text Placeholder 3"/>
          <p:cNvSpPr>
            <a:spLocks noGrp="1"/>
          </p:cNvSpPr>
          <p:nvPr>
            <p:ph type="body" sz="quarter" idx="11" hasCustomPrompt="1"/>
          </p:nvPr>
        </p:nvSpPr>
        <p:spPr>
          <a:xfrm>
            <a:off x="5632316" y="389106"/>
            <a:ext cx="6410460" cy="6468894"/>
          </a:xfrm>
        </p:spPr>
        <p:txBody>
          <a:bodyPr/>
          <a:lstStyle>
            <a:lvl1pPr>
              <a:lnSpc>
                <a:spcPct val="100000"/>
              </a:lnSpc>
              <a:spcAft>
                <a:spcPts val="300"/>
              </a:spcAft>
              <a:defRPr/>
            </a:lvl1pPr>
            <a:lvl2pPr marL="0" indent="0">
              <a:buNone/>
              <a:defRPr/>
            </a:lvl2pPr>
          </a:lstStyle>
          <a:p>
            <a:pPr lvl="1"/>
            <a:r>
              <a:rPr lang="en-US"/>
              <a:t>Second level</a:t>
            </a:r>
          </a:p>
        </p:txBody>
      </p:sp>
    </p:spTree>
    <p:extLst>
      <p:ext uri="{BB962C8B-B14F-4D97-AF65-F5344CB8AC3E}">
        <p14:creationId xmlns:p14="http://schemas.microsoft.com/office/powerpoint/2010/main" val="3964817814"/>
      </p:ext>
    </p:extLst>
  </p:cSld>
  <p:clrMapOvr>
    <a:masterClrMapping/>
  </p:clrMapOvr>
</p:sldLayout>
</file>

<file path=ppt/slideLayouts/slideLayout735.xml><?xml version="1.0" encoding="utf-8"?>
<p:sldLayout xmlns:a="http://schemas.openxmlformats.org/drawingml/2006/main" xmlns:r="http://schemas.openxmlformats.org/officeDocument/2006/relationships" xmlns:p="http://schemas.openxmlformats.org/presentationml/2006/main" preserve="1" userDrawn="1">
  <p:cSld name="3_Title/sub-title_purpl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400">
                <a:solidFill>
                  <a:schemeClr val="accent3"/>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5"/>
            <a:ext cx="12192000" cy="904286"/>
          </a:xfrm>
        </p:spPr>
        <p:txBody>
          <a:bodyPr lIns="393192" bIns="91440">
            <a:normAutofit/>
          </a:bodyPr>
          <a:lstStyle>
            <a:lvl1pPr marL="0" indent="0">
              <a:buNone/>
              <a:defRPr sz="2800">
                <a:solidFill>
                  <a:schemeClr val="tx1"/>
                </a:solidFill>
                <a:latin typeface="+mj-lt"/>
              </a:defRPr>
            </a:lvl1pPr>
            <a:lvl2pPr marL="456619" indent="0">
              <a:buNone/>
              <a:defRPr/>
            </a:lvl2pPr>
          </a:lstStyle>
          <a:p>
            <a:pPr lvl="0"/>
            <a:r>
              <a:rPr lang="en-US"/>
              <a:t>Subtitle</a:t>
            </a:r>
          </a:p>
        </p:txBody>
      </p:sp>
    </p:spTree>
    <p:extLst>
      <p:ext uri="{BB962C8B-B14F-4D97-AF65-F5344CB8AC3E}">
        <p14:creationId xmlns:p14="http://schemas.microsoft.com/office/powerpoint/2010/main" val="2177939276"/>
      </p:ext>
    </p:extLst>
  </p:cSld>
  <p:clrMapOvr>
    <a:masterClrMapping/>
  </p:clrMapOvr>
</p:sldLayout>
</file>

<file path=ppt/slideLayouts/slideLayout736.xml><?xml version="1.0" encoding="utf-8"?>
<p:sldLayout xmlns:a="http://schemas.openxmlformats.org/drawingml/2006/main" xmlns:r="http://schemas.openxmlformats.org/officeDocument/2006/relationships" xmlns:p="http://schemas.openxmlformats.org/presentationml/2006/main" preserve="1" userDrawn="1">
  <p:cSld name="11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5712178" cy="1232898"/>
          </a:xfrm>
        </p:spPr>
        <p:txBody>
          <a:bodyPr lIns="393192" tIns="393192" bIns="91440">
            <a:normAutofit/>
          </a:bodyPr>
          <a:lstStyle>
            <a:lvl1pPr marL="0" indent="0">
              <a:buNone/>
              <a:defRPr sz="4313">
                <a:solidFill>
                  <a:schemeClr val="accent3"/>
                </a:solidFill>
                <a:latin typeface="+mj-lt"/>
              </a:defRPr>
            </a:lvl1pPr>
          </a:lstStyle>
          <a:p>
            <a:pPr lvl="0"/>
            <a:r>
              <a:rPr lang="en-US"/>
              <a:t>Title (Optional)</a:t>
            </a:r>
          </a:p>
        </p:txBody>
      </p:sp>
      <p:sp>
        <p:nvSpPr>
          <p:cNvPr id="10" name="Text Placeholder 9"/>
          <p:cNvSpPr>
            <a:spLocks noGrp="1"/>
          </p:cNvSpPr>
          <p:nvPr>
            <p:ph type="body" sz="quarter" idx="12" hasCustomPrompt="1"/>
          </p:nvPr>
        </p:nvSpPr>
        <p:spPr>
          <a:xfrm>
            <a:off x="0" y="1232899"/>
            <a:ext cx="5712178" cy="5625101"/>
          </a:xfrm>
        </p:spPr>
        <p:txBody>
          <a:bodyPr lIns="393192" tIns="91440" bIns="91440">
            <a:normAutofit/>
          </a:bodyPr>
          <a:lstStyle>
            <a:lvl1pPr marL="0" indent="0">
              <a:buNone/>
              <a:defRPr sz="1998">
                <a:solidFill>
                  <a:schemeClr val="tx1"/>
                </a:solidFill>
                <a:latin typeface="+mn-lt"/>
              </a:defRPr>
            </a:lvl1pPr>
          </a:lstStyle>
          <a:p>
            <a:pPr lvl="0"/>
            <a:r>
              <a:rPr lang="en-US"/>
              <a:t>Body copy</a:t>
            </a:r>
          </a:p>
        </p:txBody>
      </p:sp>
    </p:spTree>
    <p:extLst>
      <p:ext uri="{BB962C8B-B14F-4D97-AF65-F5344CB8AC3E}">
        <p14:creationId xmlns:p14="http://schemas.microsoft.com/office/powerpoint/2010/main" val="3894108768"/>
      </p:ext>
    </p:extLst>
  </p:cSld>
  <p:clrMapOvr>
    <a:masterClrMapping/>
  </p:clrMapOvr>
</p:sldLayout>
</file>

<file path=ppt/slideLayouts/slideLayout737.xml><?xml version="1.0" encoding="utf-8"?>
<p:sldLayout xmlns:a="http://schemas.openxmlformats.org/drawingml/2006/main" xmlns:r="http://schemas.openxmlformats.org/officeDocument/2006/relationships" xmlns:p="http://schemas.openxmlformats.org/presentationml/2006/main" preserve="1" userDrawn="1">
  <p:cSld name="12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6479823" y="2"/>
            <a:ext cx="5712178" cy="1232898"/>
          </a:xfrm>
        </p:spPr>
        <p:txBody>
          <a:bodyPr lIns="393192" tIns="393192" bIns="91440">
            <a:normAutofit/>
          </a:bodyPr>
          <a:lstStyle>
            <a:lvl1pPr marL="0" indent="0">
              <a:buNone/>
              <a:defRPr sz="4395">
                <a:solidFill>
                  <a:schemeClr val="accent3"/>
                </a:solidFill>
                <a:latin typeface="+mj-lt"/>
              </a:defRPr>
            </a:lvl1pPr>
          </a:lstStyle>
          <a:p>
            <a:pPr lvl="0"/>
            <a:r>
              <a:rPr lang="en-US"/>
              <a:t>Title (Optional)</a:t>
            </a:r>
          </a:p>
        </p:txBody>
      </p:sp>
      <p:sp>
        <p:nvSpPr>
          <p:cNvPr id="10" name="Text Placeholder 9"/>
          <p:cNvSpPr>
            <a:spLocks noGrp="1"/>
          </p:cNvSpPr>
          <p:nvPr>
            <p:ph type="body" sz="quarter" idx="12" hasCustomPrompt="1"/>
          </p:nvPr>
        </p:nvSpPr>
        <p:spPr>
          <a:xfrm>
            <a:off x="6479823" y="1232899"/>
            <a:ext cx="5712178" cy="5625101"/>
          </a:xfrm>
        </p:spPr>
        <p:txBody>
          <a:bodyPr lIns="393192" tIns="91440" bIns="91440">
            <a:normAutofit/>
          </a:bodyPr>
          <a:lstStyle>
            <a:lvl1pPr marL="0" indent="0">
              <a:buNone/>
              <a:defRPr sz="1998">
                <a:solidFill>
                  <a:schemeClr val="tx1"/>
                </a:solidFill>
                <a:latin typeface="+mn-lt"/>
              </a:defRPr>
            </a:lvl1pPr>
          </a:lstStyle>
          <a:p>
            <a:pPr lvl="0"/>
            <a:r>
              <a:rPr lang="en-US"/>
              <a:t>Body copy</a:t>
            </a:r>
          </a:p>
        </p:txBody>
      </p:sp>
    </p:spTree>
    <p:extLst>
      <p:ext uri="{BB962C8B-B14F-4D97-AF65-F5344CB8AC3E}">
        <p14:creationId xmlns:p14="http://schemas.microsoft.com/office/powerpoint/2010/main" val="255020557"/>
      </p:ext>
    </p:extLst>
  </p:cSld>
  <p:clrMapOvr>
    <a:masterClrMapping/>
  </p:clrMapOvr>
</p:sldLayout>
</file>

<file path=ppt/slideLayouts/slideLayout7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spcBef>
                <a:spcPts val="0"/>
              </a:spcBef>
              <a:buNone/>
              <a:defRPr sz="4400">
                <a:solidFill>
                  <a:schemeClr val="accent3"/>
                </a:solidFill>
                <a:latin typeface="+mj-lt"/>
              </a:defRPr>
            </a:lvl1pPr>
          </a:lstStyle>
          <a:p>
            <a:pPr lvl="0"/>
            <a:r>
              <a:rPr lang="en-US"/>
              <a:t>Title</a:t>
            </a:r>
          </a:p>
        </p:txBody>
      </p:sp>
    </p:spTree>
    <p:extLst>
      <p:ext uri="{BB962C8B-B14F-4D97-AF65-F5344CB8AC3E}">
        <p14:creationId xmlns:p14="http://schemas.microsoft.com/office/powerpoint/2010/main" val="2436360937"/>
      </p:ext>
    </p:extLst>
  </p:cSld>
  <p:clrMapOvr>
    <a:masterClrMapping/>
  </p:clrMapOvr>
</p:sldLayout>
</file>

<file path=ppt/slideLayouts/slideLayout739.xml><?xml version="1.0" encoding="utf-8"?>
<p:sldLayout xmlns:a="http://schemas.openxmlformats.org/drawingml/2006/main" xmlns:r="http://schemas.openxmlformats.org/officeDocument/2006/relationships" xmlns:p="http://schemas.openxmlformats.org/presentationml/2006/main" preserve="1" userDrawn="1">
  <p:cSld name="1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tx2"/>
                </a:solidFill>
                <a:latin typeface="+mj-lt"/>
              </a:defRPr>
            </a:lvl1pPr>
          </a:lstStyle>
          <a:p>
            <a:pPr lvl="0"/>
            <a:r>
              <a:rPr lang="en-US"/>
              <a:t>Title (Optional)</a:t>
            </a:r>
          </a:p>
        </p:txBody>
      </p:sp>
      <p:sp>
        <p:nvSpPr>
          <p:cNvPr id="3" name="Picture Placeholder 2"/>
          <p:cNvSpPr>
            <a:spLocks noGrp="1"/>
          </p:cNvSpPr>
          <p:nvPr>
            <p:ph type="pic" sz="quarter" idx="11" hasCustomPrompt="1"/>
          </p:nvPr>
        </p:nvSpPr>
        <p:spPr>
          <a:xfrm>
            <a:off x="1926129" y="2246652"/>
            <a:ext cx="1381125" cy="1381125"/>
          </a:xfrm>
        </p:spPr>
        <p:txBody>
          <a:bodyPr/>
          <a:lstStyle>
            <a:lvl1pPr marL="0" indent="0">
              <a:buNone/>
              <a:defRPr/>
            </a:lvl1pPr>
          </a:lstStyle>
          <a:p>
            <a:r>
              <a:rPr lang="en-US"/>
              <a:t>icon</a:t>
            </a:r>
          </a:p>
        </p:txBody>
      </p:sp>
      <p:cxnSp>
        <p:nvCxnSpPr>
          <p:cNvPr id="5" name="Straight Connector 4"/>
          <p:cNvCxnSpPr/>
          <p:nvPr userDrawn="1"/>
        </p:nvCxnSpPr>
        <p:spPr>
          <a:xfrm>
            <a:off x="1176829" y="3881337"/>
            <a:ext cx="2879387"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2"/>
          </p:nvPr>
        </p:nvSpPr>
        <p:spPr>
          <a:xfrm>
            <a:off x="1176829" y="4105275"/>
            <a:ext cx="2879725" cy="2255838"/>
          </a:xfrm>
        </p:spPr>
        <p:txBody>
          <a:bodyPr/>
          <a:lstStyle>
            <a:lvl1pPr marL="0" indent="0">
              <a:buNone/>
              <a:defRPr/>
            </a:lvl1pPr>
          </a:lstStyle>
          <a:p>
            <a:pPr lvl="0"/>
            <a:r>
              <a:rPr lang="en-US"/>
              <a:t>Click to edit Master text styles</a:t>
            </a:r>
          </a:p>
        </p:txBody>
      </p:sp>
      <p:sp>
        <p:nvSpPr>
          <p:cNvPr id="11" name="Picture Placeholder 2"/>
          <p:cNvSpPr>
            <a:spLocks noGrp="1"/>
          </p:cNvSpPr>
          <p:nvPr>
            <p:ph type="pic" sz="quarter" idx="13" hasCustomPrompt="1"/>
          </p:nvPr>
        </p:nvSpPr>
        <p:spPr>
          <a:xfrm>
            <a:off x="5458722" y="2246652"/>
            <a:ext cx="1381125" cy="1381125"/>
          </a:xfrm>
        </p:spPr>
        <p:txBody>
          <a:bodyPr/>
          <a:lstStyle>
            <a:lvl1pPr marL="0" indent="0">
              <a:buNone/>
              <a:defRPr/>
            </a:lvl1pPr>
          </a:lstStyle>
          <a:p>
            <a:r>
              <a:rPr lang="en-US"/>
              <a:t>icon</a:t>
            </a:r>
          </a:p>
        </p:txBody>
      </p:sp>
      <p:cxnSp>
        <p:nvCxnSpPr>
          <p:cNvPr id="12" name="Straight Connector 11"/>
          <p:cNvCxnSpPr/>
          <p:nvPr userDrawn="1"/>
        </p:nvCxnSpPr>
        <p:spPr>
          <a:xfrm>
            <a:off x="4709591" y="3881337"/>
            <a:ext cx="2879387"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8"/>
          <p:cNvSpPr>
            <a:spLocks noGrp="1"/>
          </p:cNvSpPr>
          <p:nvPr>
            <p:ph type="body" sz="quarter" idx="14"/>
          </p:nvPr>
        </p:nvSpPr>
        <p:spPr>
          <a:xfrm>
            <a:off x="4709422" y="4105275"/>
            <a:ext cx="2879725" cy="2255838"/>
          </a:xfrm>
        </p:spPr>
        <p:txBody>
          <a:bodyPr/>
          <a:lstStyle>
            <a:lvl1pPr marL="0" indent="0">
              <a:buNone/>
              <a:defRPr/>
            </a:lvl1pPr>
          </a:lstStyle>
          <a:p>
            <a:pPr lvl="0"/>
            <a:r>
              <a:rPr lang="en-US"/>
              <a:t>Click to edit Master text styles</a:t>
            </a:r>
          </a:p>
        </p:txBody>
      </p:sp>
      <p:sp>
        <p:nvSpPr>
          <p:cNvPr id="14" name="Picture Placeholder 2"/>
          <p:cNvSpPr>
            <a:spLocks noGrp="1"/>
          </p:cNvSpPr>
          <p:nvPr>
            <p:ph type="pic" sz="quarter" idx="15" hasCustomPrompt="1"/>
          </p:nvPr>
        </p:nvSpPr>
        <p:spPr>
          <a:xfrm>
            <a:off x="8991315" y="2246652"/>
            <a:ext cx="1381125" cy="1381125"/>
          </a:xfrm>
        </p:spPr>
        <p:txBody>
          <a:bodyPr/>
          <a:lstStyle>
            <a:lvl1pPr marL="0" indent="0">
              <a:buNone/>
              <a:defRPr/>
            </a:lvl1pPr>
          </a:lstStyle>
          <a:p>
            <a:r>
              <a:rPr lang="en-US"/>
              <a:t>icon</a:t>
            </a:r>
          </a:p>
        </p:txBody>
      </p:sp>
      <p:cxnSp>
        <p:nvCxnSpPr>
          <p:cNvPr id="15" name="Straight Connector 14"/>
          <p:cNvCxnSpPr/>
          <p:nvPr userDrawn="1"/>
        </p:nvCxnSpPr>
        <p:spPr>
          <a:xfrm>
            <a:off x="8242353" y="3881337"/>
            <a:ext cx="2879387"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8"/>
          <p:cNvSpPr>
            <a:spLocks noGrp="1"/>
          </p:cNvSpPr>
          <p:nvPr>
            <p:ph type="body" sz="quarter" idx="16"/>
          </p:nvPr>
        </p:nvSpPr>
        <p:spPr>
          <a:xfrm>
            <a:off x="8242015" y="4105275"/>
            <a:ext cx="2879725" cy="2255838"/>
          </a:xfrm>
        </p:spPr>
        <p:txBody>
          <a:bodyPr/>
          <a:lstStyle>
            <a:lvl1pPr marL="0" indent="0">
              <a:buNone/>
              <a:defRPr/>
            </a:lvl1pPr>
          </a:lstStyle>
          <a:p>
            <a:pPr lvl="0"/>
            <a:r>
              <a:rPr lang="en-US"/>
              <a:t>Click to edit Master text styles</a:t>
            </a:r>
          </a:p>
        </p:txBody>
      </p:sp>
      <p:sp>
        <p:nvSpPr>
          <p:cNvPr id="17" name="Rectangle 16"/>
          <p:cNvSpPr/>
          <p:nvPr userDrawn="1"/>
        </p:nvSpPr>
        <p:spPr>
          <a:xfrm>
            <a:off x="350413" y="6461012"/>
            <a:ext cx="2640466" cy="246093"/>
          </a:xfrm>
          <a:prstGeom prst="rect">
            <a:avLst/>
          </a:prstGeom>
        </p:spPr>
        <p:txBody>
          <a:bodyPr wrap="none">
            <a:spAutoFit/>
          </a:bodyPr>
          <a:lstStyle/>
          <a:p>
            <a:r>
              <a:rPr lang="en-US" sz="999">
                <a:solidFill>
                  <a:schemeClr val="tx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24076338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69304" y="1187645"/>
            <a:ext cx="11655078" cy="22665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0.xml><?xml version="1.0" encoding="utf-8"?>
<p:sldLayout xmlns:a="http://schemas.openxmlformats.org/drawingml/2006/main" xmlns:r="http://schemas.openxmlformats.org/officeDocument/2006/relationships" xmlns:p="http://schemas.openxmlformats.org/presentationml/2006/main" preserve="1" userDrawn="1">
  <p:cSld name="9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tx2"/>
                </a:solidFill>
                <a:latin typeface="+mj-lt"/>
              </a:defRPr>
            </a:lvl1pPr>
          </a:lstStyle>
          <a:p>
            <a:pPr lvl="0"/>
            <a:r>
              <a:rPr lang="en-US"/>
              <a:t>Title (Optional)</a:t>
            </a:r>
          </a:p>
        </p:txBody>
      </p:sp>
      <p:sp>
        <p:nvSpPr>
          <p:cNvPr id="17" name="Text Placeholder 7"/>
          <p:cNvSpPr>
            <a:spLocks noGrp="1"/>
          </p:cNvSpPr>
          <p:nvPr>
            <p:ph type="body" sz="quarter" idx="11" hasCustomPrompt="1"/>
          </p:nvPr>
        </p:nvSpPr>
        <p:spPr>
          <a:xfrm>
            <a:off x="0" y="1243013"/>
            <a:ext cx="12192000" cy="1655829"/>
          </a:xfrm>
        </p:spPr>
        <p:txBody>
          <a:bodyPr lIns="393192" rIns="182880" bIns="91440">
            <a:normAutofit/>
          </a:bodyPr>
          <a:lstStyle>
            <a:lvl1pPr marL="0" indent="0">
              <a:buNone/>
              <a:defRPr sz="1998">
                <a:solidFill>
                  <a:schemeClr val="tx1"/>
                </a:solidFill>
                <a:latin typeface="+mj-lt"/>
              </a:defRPr>
            </a:lvl1pPr>
            <a:lvl2pPr marL="456619" indent="0">
              <a:buNone/>
              <a:defRPr/>
            </a:lvl2pPr>
          </a:lstStyle>
          <a:p>
            <a:pPr lvl="0"/>
            <a:r>
              <a:rPr lang="en-US"/>
              <a:t>Body text</a:t>
            </a:r>
          </a:p>
        </p:txBody>
      </p:sp>
      <p:sp>
        <p:nvSpPr>
          <p:cNvPr id="4" name="Table Placeholder 3"/>
          <p:cNvSpPr>
            <a:spLocks noGrp="1"/>
          </p:cNvSpPr>
          <p:nvPr>
            <p:ph type="tbl" sz="quarter" idx="12"/>
          </p:nvPr>
        </p:nvSpPr>
        <p:spPr>
          <a:xfrm>
            <a:off x="418289" y="2898776"/>
            <a:ext cx="11332725" cy="3562236"/>
          </a:xfrm>
        </p:spPr>
        <p:txBody>
          <a:bodyPr>
            <a:normAutofit/>
          </a:bodyPr>
          <a:lstStyle>
            <a:lvl1pPr marL="0" indent="0">
              <a:buNone/>
              <a:defRPr sz="1598"/>
            </a:lvl1pPr>
          </a:lstStyle>
          <a:p>
            <a:endParaRPr lang="en-US"/>
          </a:p>
        </p:txBody>
      </p:sp>
      <p:sp>
        <p:nvSpPr>
          <p:cNvPr id="5" name="Rectangle 4"/>
          <p:cNvSpPr/>
          <p:nvPr userDrawn="1"/>
        </p:nvSpPr>
        <p:spPr>
          <a:xfrm>
            <a:off x="350413" y="6461012"/>
            <a:ext cx="2640466" cy="246093"/>
          </a:xfrm>
          <a:prstGeom prst="rect">
            <a:avLst/>
          </a:prstGeom>
        </p:spPr>
        <p:txBody>
          <a:bodyPr wrap="none">
            <a:spAutoFit/>
          </a:bodyPr>
          <a:lstStyle/>
          <a:p>
            <a:r>
              <a:rPr lang="en-US" sz="999">
                <a:solidFill>
                  <a:schemeClr val="tx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692791642"/>
      </p:ext>
    </p:extLst>
  </p:cSld>
  <p:clrMapOvr>
    <a:masterClrMapping/>
  </p:clrMapOvr>
</p:sldLayout>
</file>

<file path=ppt/slideLayouts/slideLayout741.xml><?xml version="1.0" encoding="utf-8"?>
<p:sldLayout xmlns:a="http://schemas.openxmlformats.org/drawingml/2006/main" xmlns:r="http://schemas.openxmlformats.org/officeDocument/2006/relationships" xmlns:p="http://schemas.openxmlformats.org/presentationml/2006/main" preserve="1" userDrawn="1">
  <p:cSld name="3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3"/>
                </a:solidFill>
                <a:latin typeface="+mj-lt"/>
              </a:defRPr>
            </a:lvl1pPr>
          </a:lstStyle>
          <a:p>
            <a:pPr lvl="0"/>
            <a:r>
              <a:rPr lang="en-US"/>
              <a:t>Title (Optional)</a:t>
            </a:r>
          </a:p>
        </p:txBody>
      </p:sp>
      <p:sp>
        <p:nvSpPr>
          <p:cNvPr id="8" name="Text Placeholder 7"/>
          <p:cNvSpPr>
            <a:spLocks noGrp="1"/>
          </p:cNvSpPr>
          <p:nvPr>
            <p:ph type="body" sz="quarter" idx="11" hasCustomPrompt="1"/>
          </p:nvPr>
        </p:nvSpPr>
        <p:spPr>
          <a:xfrm>
            <a:off x="0" y="1243015"/>
            <a:ext cx="12192000" cy="904286"/>
          </a:xfrm>
        </p:spPr>
        <p:txBody>
          <a:bodyPr lIns="393192" bIns="91440"/>
          <a:lstStyle>
            <a:lvl1pPr marL="0" indent="0">
              <a:buNone/>
              <a:defRPr>
                <a:solidFill>
                  <a:schemeClr val="tx1"/>
                </a:solidFill>
                <a:latin typeface="+mj-lt"/>
              </a:defRPr>
            </a:lvl1pPr>
            <a:lvl2pPr marL="456619" indent="0">
              <a:buNone/>
              <a:defRPr/>
            </a:lvl2pPr>
          </a:lstStyle>
          <a:p>
            <a:pPr lvl="0"/>
            <a:r>
              <a:rPr lang="en-US"/>
              <a:t>Subtitle (Optional)</a:t>
            </a:r>
          </a:p>
        </p:txBody>
      </p:sp>
      <p:sp>
        <p:nvSpPr>
          <p:cNvPr id="10" name="Text Placeholder 9"/>
          <p:cNvSpPr>
            <a:spLocks noGrp="1"/>
          </p:cNvSpPr>
          <p:nvPr>
            <p:ph type="body" sz="quarter" idx="12" hasCustomPrompt="1"/>
          </p:nvPr>
        </p:nvSpPr>
        <p:spPr>
          <a:xfrm>
            <a:off x="0" y="2157415"/>
            <a:ext cx="12192000" cy="4303598"/>
          </a:xfrm>
        </p:spPr>
        <p:txBody>
          <a:bodyPr lIns="393192" tIns="91440" bIns="91440">
            <a:normAutofit/>
          </a:bodyPr>
          <a:lstStyle>
            <a:lvl1pPr marL="0" indent="0">
              <a:buNone/>
              <a:defRPr sz="1998">
                <a:solidFill>
                  <a:schemeClr val="tx1"/>
                </a:solidFill>
              </a:defRPr>
            </a:lvl1pPr>
          </a:lstStyle>
          <a:p>
            <a:pPr lvl="0"/>
            <a:r>
              <a:rPr lang="en-US"/>
              <a:t>Body copy</a:t>
            </a:r>
          </a:p>
        </p:txBody>
      </p:sp>
    </p:spTree>
    <p:extLst>
      <p:ext uri="{BB962C8B-B14F-4D97-AF65-F5344CB8AC3E}">
        <p14:creationId xmlns:p14="http://schemas.microsoft.com/office/powerpoint/2010/main" val="1202292126"/>
      </p:ext>
    </p:extLst>
  </p:cSld>
  <p:clrMapOvr>
    <a:masterClrMapping/>
  </p:clrMapOvr>
</p:sldLayout>
</file>

<file path=ppt/slideLayouts/slideLayout742.xml><?xml version="1.0" encoding="utf-8"?>
<p:sldLayout xmlns:a="http://schemas.openxmlformats.org/drawingml/2006/main" xmlns:r="http://schemas.openxmlformats.org/officeDocument/2006/relationships" xmlns:p="http://schemas.openxmlformats.org/presentationml/2006/main" preserve="1" userDrawn="1">
  <p:cSld name="1_Title/sub-title/boxes_Blu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tx2"/>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
        <p:nvSpPr>
          <p:cNvPr id="3" name="Picture Placeholder 2"/>
          <p:cNvSpPr>
            <a:spLocks noGrp="1"/>
          </p:cNvSpPr>
          <p:nvPr>
            <p:ph type="pic" sz="quarter" idx="12"/>
          </p:nvPr>
        </p:nvSpPr>
        <p:spPr>
          <a:xfrm>
            <a:off x="428625" y="1955936"/>
            <a:ext cx="2810686" cy="1127125"/>
          </a:xfrm>
        </p:spPr>
        <p:txBody>
          <a:bodyPr>
            <a:normAutofit/>
          </a:bodyPr>
          <a:lstStyle>
            <a:lvl1pPr marL="0" indent="0" algn="l">
              <a:buNone/>
              <a:defRPr sz="1598"/>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5"/>
            <a:ext cx="2810686" cy="1127125"/>
          </a:xfrm>
        </p:spPr>
        <p:txBody>
          <a:bodyPr>
            <a:normAutofit/>
          </a:bodyPr>
          <a:lstStyle>
            <a:lvl1pPr marL="0" indent="0" algn="l">
              <a:buNone/>
              <a:defRPr sz="1598"/>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6"/>
            <a:ext cx="2810686" cy="1127125"/>
          </a:xfrm>
        </p:spPr>
        <p:txBody>
          <a:bodyPr>
            <a:normAutofit/>
          </a:bodyPr>
          <a:lstStyle>
            <a:lvl1pPr marL="0" indent="0" algn="l">
              <a:buNone/>
              <a:defRPr sz="1598"/>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5"/>
            <a:ext cx="2810686" cy="1127125"/>
          </a:xfrm>
        </p:spPr>
        <p:txBody>
          <a:bodyPr>
            <a:normAutofit/>
          </a:bodyPr>
          <a:lstStyle>
            <a:lvl1pPr marL="0" indent="0" algn="l">
              <a:buNone/>
              <a:defRPr sz="1598"/>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6">
              <a:lumMod val="50000"/>
            </a:schemeClr>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12" name="Rectangle 11"/>
          <p:cNvSpPr/>
          <p:nvPr userDrawn="1"/>
        </p:nvSpPr>
        <p:spPr>
          <a:xfrm>
            <a:off x="350413" y="6461012"/>
            <a:ext cx="2640466" cy="246093"/>
          </a:xfrm>
          <a:prstGeom prst="rect">
            <a:avLst/>
          </a:prstGeom>
        </p:spPr>
        <p:txBody>
          <a:bodyPr wrap="none">
            <a:spAutoFit/>
          </a:bodyPr>
          <a:lstStyle/>
          <a:p>
            <a:r>
              <a:rPr lang="en-US" sz="999">
                <a:solidFill>
                  <a:schemeClr val="tx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62045248"/>
      </p:ext>
    </p:extLst>
  </p:cSld>
  <p:clrMapOvr>
    <a:masterClrMapping/>
  </p:clrMapOvr>
</p:sldLayout>
</file>

<file path=ppt/slideLayouts/slideLayout743.xml><?xml version="1.0" encoding="utf-8"?>
<p:sldLayout xmlns:a="http://schemas.openxmlformats.org/drawingml/2006/main" xmlns:r="http://schemas.openxmlformats.org/officeDocument/2006/relationships" xmlns:p="http://schemas.openxmlformats.org/presentationml/2006/main" preserve="1" userDrawn="1">
  <p:cSld name="2_Title/sub-title/boxes_Red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2"/>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
        <p:nvSpPr>
          <p:cNvPr id="3" name="Picture Placeholder 2"/>
          <p:cNvSpPr>
            <a:spLocks noGrp="1"/>
          </p:cNvSpPr>
          <p:nvPr>
            <p:ph type="pic" sz="quarter" idx="12"/>
          </p:nvPr>
        </p:nvSpPr>
        <p:spPr>
          <a:xfrm>
            <a:off x="428625" y="1955936"/>
            <a:ext cx="2810686" cy="1127125"/>
          </a:xfrm>
        </p:spPr>
        <p:txBody>
          <a:bodyPr>
            <a:normAutofit/>
          </a:bodyPr>
          <a:lstStyle>
            <a:lvl1pPr marL="0" indent="0" algn="l">
              <a:buNone/>
              <a:defRPr sz="1598"/>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5"/>
            <a:ext cx="2810686" cy="1127125"/>
          </a:xfrm>
        </p:spPr>
        <p:txBody>
          <a:bodyPr>
            <a:normAutofit/>
          </a:bodyPr>
          <a:lstStyle>
            <a:lvl1pPr marL="0" indent="0" algn="l">
              <a:buNone/>
              <a:defRPr sz="1598"/>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6"/>
            <a:ext cx="2810686" cy="1127125"/>
          </a:xfrm>
        </p:spPr>
        <p:txBody>
          <a:bodyPr>
            <a:normAutofit/>
          </a:bodyPr>
          <a:lstStyle>
            <a:lvl1pPr marL="0" indent="0" algn="l">
              <a:buNone/>
              <a:defRPr sz="1598"/>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5"/>
            <a:ext cx="2810686" cy="1127125"/>
          </a:xfrm>
        </p:spPr>
        <p:txBody>
          <a:bodyPr>
            <a:normAutofit/>
          </a:bodyPr>
          <a:lstStyle>
            <a:lvl1pPr marL="0" indent="0" algn="l">
              <a:buNone/>
              <a:defRPr sz="1598"/>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2"/>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12" name="Rectangle 11"/>
          <p:cNvSpPr/>
          <p:nvPr userDrawn="1"/>
        </p:nvSpPr>
        <p:spPr>
          <a:xfrm>
            <a:off x="350413" y="6461012"/>
            <a:ext cx="2640466" cy="246093"/>
          </a:xfrm>
          <a:prstGeom prst="rect">
            <a:avLst/>
          </a:prstGeom>
        </p:spPr>
        <p:txBody>
          <a:bodyPr wrap="none">
            <a:spAutoFit/>
          </a:bodyPr>
          <a:lstStyle/>
          <a:p>
            <a:r>
              <a:rPr lang="en-US" sz="999">
                <a:solidFill>
                  <a:schemeClr val="tx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05735579"/>
      </p:ext>
    </p:extLst>
  </p:cSld>
  <p:clrMapOvr>
    <a:masterClrMapping/>
  </p:clrMapOvr>
</p:sldLayout>
</file>

<file path=ppt/slideLayouts/slideLayout744.xml><?xml version="1.0" encoding="utf-8"?>
<p:sldLayout xmlns:a="http://schemas.openxmlformats.org/drawingml/2006/main" xmlns:r="http://schemas.openxmlformats.org/officeDocument/2006/relationships" xmlns:p="http://schemas.openxmlformats.org/presentationml/2006/main" preserve="1" userDrawn="1">
  <p:cSld name="3_Title/sub-title/boxes_Purpl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3"/>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
        <p:nvSpPr>
          <p:cNvPr id="3" name="Picture Placeholder 2"/>
          <p:cNvSpPr>
            <a:spLocks noGrp="1"/>
          </p:cNvSpPr>
          <p:nvPr>
            <p:ph type="pic" sz="quarter" idx="12"/>
          </p:nvPr>
        </p:nvSpPr>
        <p:spPr>
          <a:xfrm>
            <a:off x="428625" y="1955936"/>
            <a:ext cx="2810686" cy="1127125"/>
          </a:xfrm>
        </p:spPr>
        <p:txBody>
          <a:bodyPr>
            <a:normAutofit/>
          </a:bodyPr>
          <a:lstStyle>
            <a:lvl1pPr marL="0" indent="0" algn="l">
              <a:buNone/>
              <a:defRPr sz="1598"/>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5"/>
            <a:ext cx="2810686" cy="1127125"/>
          </a:xfrm>
        </p:spPr>
        <p:txBody>
          <a:bodyPr>
            <a:normAutofit/>
          </a:bodyPr>
          <a:lstStyle>
            <a:lvl1pPr marL="0" indent="0" algn="l">
              <a:buNone/>
              <a:defRPr sz="1598"/>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6"/>
            <a:ext cx="2810686" cy="1127125"/>
          </a:xfrm>
        </p:spPr>
        <p:txBody>
          <a:bodyPr>
            <a:normAutofit/>
          </a:bodyPr>
          <a:lstStyle>
            <a:lvl1pPr marL="0" indent="0" algn="l">
              <a:buNone/>
              <a:defRPr sz="1598"/>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5"/>
            <a:ext cx="2810686" cy="1127125"/>
          </a:xfrm>
        </p:spPr>
        <p:txBody>
          <a:bodyPr>
            <a:normAutofit/>
          </a:bodyPr>
          <a:lstStyle>
            <a:lvl1pPr marL="0" indent="0" algn="l">
              <a:buNone/>
              <a:defRPr sz="1598"/>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3"/>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Tree>
    <p:extLst>
      <p:ext uri="{BB962C8B-B14F-4D97-AF65-F5344CB8AC3E}">
        <p14:creationId xmlns:p14="http://schemas.microsoft.com/office/powerpoint/2010/main" val="1458270771"/>
      </p:ext>
    </p:extLst>
  </p:cSld>
  <p:clrMapOvr>
    <a:masterClrMapping/>
  </p:clrMapOvr>
</p:sldLayout>
</file>

<file path=ppt/slideLayouts/slideLayout745.xml><?xml version="1.0" encoding="utf-8"?>
<p:sldLayout xmlns:a="http://schemas.openxmlformats.org/drawingml/2006/main" xmlns:r="http://schemas.openxmlformats.org/officeDocument/2006/relationships" xmlns:p="http://schemas.openxmlformats.org/presentationml/2006/main" preserve="1" userDrawn="1">
  <p:cSld name="4_Title/sub-title/boxes_green">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4"/>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
        <p:nvSpPr>
          <p:cNvPr id="3" name="Picture Placeholder 2"/>
          <p:cNvSpPr>
            <a:spLocks noGrp="1"/>
          </p:cNvSpPr>
          <p:nvPr>
            <p:ph type="pic" sz="quarter" idx="12"/>
          </p:nvPr>
        </p:nvSpPr>
        <p:spPr>
          <a:xfrm>
            <a:off x="428625" y="1955936"/>
            <a:ext cx="2810686" cy="1127125"/>
          </a:xfrm>
        </p:spPr>
        <p:txBody>
          <a:bodyPr>
            <a:normAutofit/>
          </a:bodyPr>
          <a:lstStyle>
            <a:lvl1pPr marL="0" indent="0" algn="l">
              <a:buNone/>
              <a:defRPr sz="1598"/>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5"/>
            <a:ext cx="2810686" cy="1127125"/>
          </a:xfrm>
        </p:spPr>
        <p:txBody>
          <a:bodyPr>
            <a:normAutofit/>
          </a:bodyPr>
          <a:lstStyle>
            <a:lvl1pPr marL="0" indent="0" algn="l">
              <a:buNone/>
              <a:defRPr sz="1598"/>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6"/>
            <a:ext cx="2810686" cy="1127125"/>
          </a:xfrm>
        </p:spPr>
        <p:txBody>
          <a:bodyPr>
            <a:normAutofit/>
          </a:bodyPr>
          <a:lstStyle>
            <a:lvl1pPr marL="0" indent="0" algn="l">
              <a:buNone/>
              <a:defRPr sz="1598"/>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5"/>
            <a:ext cx="2810686" cy="1127125"/>
          </a:xfrm>
        </p:spPr>
        <p:txBody>
          <a:bodyPr>
            <a:normAutofit/>
          </a:bodyPr>
          <a:lstStyle>
            <a:lvl1pPr marL="0" indent="0" algn="l">
              <a:buNone/>
              <a:defRPr sz="1598"/>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4"/>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12" name="Rectangle 11"/>
          <p:cNvSpPr/>
          <p:nvPr userDrawn="1"/>
        </p:nvSpPr>
        <p:spPr>
          <a:xfrm>
            <a:off x="350413" y="6461012"/>
            <a:ext cx="2640466" cy="246093"/>
          </a:xfrm>
          <a:prstGeom prst="rect">
            <a:avLst/>
          </a:prstGeom>
        </p:spPr>
        <p:txBody>
          <a:bodyPr wrap="none">
            <a:spAutoFit/>
          </a:bodyPr>
          <a:lstStyle/>
          <a:p>
            <a:r>
              <a:rPr lang="en-US" sz="999">
                <a:solidFill>
                  <a:schemeClr val="tx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65531021"/>
      </p:ext>
    </p:extLst>
  </p:cSld>
  <p:clrMapOvr>
    <a:masterClrMapping/>
  </p:clrMapOvr>
</p:sldLayout>
</file>

<file path=ppt/slideLayouts/slideLayout746.xml><?xml version="1.0" encoding="utf-8"?>
<p:sldLayout xmlns:a="http://schemas.openxmlformats.org/drawingml/2006/main" xmlns:r="http://schemas.openxmlformats.org/officeDocument/2006/relationships" xmlns:p="http://schemas.openxmlformats.org/presentationml/2006/main" preserve="1" userDrawn="1">
  <p:cSld name="5_Title/sub-title/light blu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5"/>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
        <p:nvSpPr>
          <p:cNvPr id="3" name="Picture Placeholder 2"/>
          <p:cNvSpPr>
            <a:spLocks noGrp="1"/>
          </p:cNvSpPr>
          <p:nvPr>
            <p:ph type="pic" sz="quarter" idx="12"/>
          </p:nvPr>
        </p:nvSpPr>
        <p:spPr>
          <a:xfrm>
            <a:off x="428625" y="1955936"/>
            <a:ext cx="2810686" cy="1127125"/>
          </a:xfrm>
        </p:spPr>
        <p:txBody>
          <a:bodyPr>
            <a:normAutofit/>
          </a:bodyPr>
          <a:lstStyle>
            <a:lvl1pPr marL="0" indent="0" algn="l">
              <a:buNone/>
              <a:defRPr sz="1598"/>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5"/>
            <a:ext cx="2810686" cy="1127125"/>
          </a:xfrm>
        </p:spPr>
        <p:txBody>
          <a:bodyPr>
            <a:normAutofit/>
          </a:bodyPr>
          <a:lstStyle>
            <a:lvl1pPr marL="0" indent="0" algn="l">
              <a:buNone/>
              <a:defRPr sz="1598"/>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6"/>
            <a:ext cx="2810686" cy="1127125"/>
          </a:xfrm>
        </p:spPr>
        <p:txBody>
          <a:bodyPr>
            <a:normAutofit/>
          </a:bodyPr>
          <a:lstStyle>
            <a:lvl1pPr marL="0" indent="0" algn="l">
              <a:buNone/>
              <a:defRPr sz="1598"/>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5"/>
            <a:ext cx="2810686" cy="1127125"/>
          </a:xfrm>
        </p:spPr>
        <p:txBody>
          <a:bodyPr>
            <a:normAutofit/>
          </a:bodyPr>
          <a:lstStyle>
            <a:lvl1pPr marL="0" indent="0" algn="l">
              <a:buNone/>
              <a:defRPr sz="1598"/>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6">
              <a:lumMod val="50000"/>
            </a:schemeClr>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12" name="Rectangle 11"/>
          <p:cNvSpPr/>
          <p:nvPr userDrawn="1"/>
        </p:nvSpPr>
        <p:spPr>
          <a:xfrm>
            <a:off x="350413" y="6461012"/>
            <a:ext cx="2640466" cy="246093"/>
          </a:xfrm>
          <a:prstGeom prst="rect">
            <a:avLst/>
          </a:prstGeom>
        </p:spPr>
        <p:txBody>
          <a:bodyPr wrap="none">
            <a:spAutoFit/>
          </a:bodyPr>
          <a:lstStyle/>
          <a:p>
            <a:r>
              <a:rPr lang="en-US" sz="999">
                <a:solidFill>
                  <a:schemeClr val="tx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559376905"/>
      </p:ext>
    </p:extLst>
  </p:cSld>
  <p:clrMapOvr>
    <a:masterClrMapping/>
  </p:clrMapOvr>
</p:sldLayout>
</file>

<file path=ppt/slideLayouts/slideLayout747.xml><?xml version="1.0" encoding="utf-8"?>
<p:sldLayout xmlns:a="http://schemas.openxmlformats.org/drawingml/2006/main" xmlns:r="http://schemas.openxmlformats.org/officeDocument/2006/relationships" xmlns:p="http://schemas.openxmlformats.org/presentationml/2006/main" preserve="1" userDrawn="1">
  <p:cSld name="6_Title/sub-title/teal">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1"/>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
        <p:nvSpPr>
          <p:cNvPr id="3" name="Picture Placeholder 2"/>
          <p:cNvSpPr>
            <a:spLocks noGrp="1"/>
          </p:cNvSpPr>
          <p:nvPr>
            <p:ph type="pic" sz="quarter" idx="12"/>
          </p:nvPr>
        </p:nvSpPr>
        <p:spPr>
          <a:xfrm>
            <a:off x="428625" y="1955936"/>
            <a:ext cx="2810686" cy="1127125"/>
          </a:xfrm>
        </p:spPr>
        <p:txBody>
          <a:bodyPr>
            <a:normAutofit/>
          </a:bodyPr>
          <a:lstStyle>
            <a:lvl1pPr marL="0" indent="0" algn="l">
              <a:buNone/>
              <a:defRPr sz="1598"/>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5"/>
            <a:ext cx="2810686" cy="1127125"/>
          </a:xfrm>
        </p:spPr>
        <p:txBody>
          <a:bodyPr>
            <a:normAutofit/>
          </a:bodyPr>
          <a:lstStyle>
            <a:lvl1pPr marL="0" indent="0" algn="l">
              <a:buNone/>
              <a:defRPr sz="1598"/>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6"/>
            <a:ext cx="2810686" cy="1127125"/>
          </a:xfrm>
        </p:spPr>
        <p:txBody>
          <a:bodyPr>
            <a:normAutofit/>
          </a:bodyPr>
          <a:lstStyle>
            <a:lvl1pPr marL="0" indent="0" algn="l">
              <a:buNone/>
              <a:defRPr sz="1598"/>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5"/>
            <a:ext cx="2810686" cy="1127125"/>
          </a:xfrm>
        </p:spPr>
        <p:txBody>
          <a:bodyPr>
            <a:normAutofit/>
          </a:bodyPr>
          <a:lstStyle>
            <a:lvl1pPr marL="0" indent="0" algn="l">
              <a:buNone/>
              <a:defRPr sz="1598"/>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1"/>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12" name="Rectangle 11"/>
          <p:cNvSpPr/>
          <p:nvPr userDrawn="1"/>
        </p:nvSpPr>
        <p:spPr>
          <a:xfrm>
            <a:off x="350413" y="6461012"/>
            <a:ext cx="2640466" cy="246093"/>
          </a:xfrm>
          <a:prstGeom prst="rect">
            <a:avLst/>
          </a:prstGeom>
        </p:spPr>
        <p:txBody>
          <a:bodyPr wrap="none">
            <a:spAutoFit/>
          </a:bodyPr>
          <a:lstStyle/>
          <a:p>
            <a:r>
              <a:rPr lang="en-US" sz="999">
                <a:solidFill>
                  <a:schemeClr val="tx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655391035"/>
      </p:ext>
    </p:extLst>
  </p:cSld>
  <p:clrMapOvr>
    <a:masterClrMapping/>
  </p:clrMapOvr>
</p:sldLayout>
</file>

<file path=ppt/slideLayouts/slideLayout748.xml><?xml version="1.0" encoding="utf-8"?>
<p:sldLayout xmlns:a="http://schemas.openxmlformats.org/drawingml/2006/main" xmlns:r="http://schemas.openxmlformats.org/officeDocument/2006/relationships" xmlns:p="http://schemas.openxmlformats.org/presentationml/2006/main" preserve="1" userDrawn="1">
  <p:cSld name="7_Title/sub-title/Purpl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6"/>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
        <p:nvSpPr>
          <p:cNvPr id="3" name="Picture Placeholder 2"/>
          <p:cNvSpPr>
            <a:spLocks noGrp="1"/>
          </p:cNvSpPr>
          <p:nvPr>
            <p:ph type="pic" sz="quarter" idx="12"/>
          </p:nvPr>
        </p:nvSpPr>
        <p:spPr>
          <a:xfrm>
            <a:off x="428625" y="1955936"/>
            <a:ext cx="2810686" cy="1127125"/>
          </a:xfrm>
        </p:spPr>
        <p:txBody>
          <a:bodyPr>
            <a:normAutofit/>
          </a:bodyPr>
          <a:lstStyle>
            <a:lvl1pPr marL="0" indent="0" algn="l">
              <a:buNone/>
              <a:defRPr sz="1598"/>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5"/>
            <a:ext cx="2810686" cy="1127125"/>
          </a:xfrm>
        </p:spPr>
        <p:txBody>
          <a:bodyPr>
            <a:normAutofit/>
          </a:bodyPr>
          <a:lstStyle>
            <a:lvl1pPr marL="0" indent="0" algn="l">
              <a:buNone/>
              <a:defRPr sz="1598"/>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6"/>
            <a:ext cx="2810686" cy="1127125"/>
          </a:xfrm>
        </p:spPr>
        <p:txBody>
          <a:bodyPr>
            <a:normAutofit/>
          </a:bodyPr>
          <a:lstStyle>
            <a:lvl1pPr marL="0" indent="0" algn="l">
              <a:buNone/>
              <a:defRPr sz="1598"/>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5"/>
            <a:ext cx="2810686" cy="1127125"/>
          </a:xfrm>
        </p:spPr>
        <p:txBody>
          <a:bodyPr>
            <a:normAutofit/>
          </a:bodyPr>
          <a:lstStyle>
            <a:lvl1pPr marL="0" indent="0" algn="l">
              <a:buNone/>
              <a:defRPr sz="1598"/>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tx1">
              <a:lumMod val="75000"/>
            </a:schemeClr>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12" name="Rectangle 11"/>
          <p:cNvSpPr/>
          <p:nvPr userDrawn="1"/>
        </p:nvSpPr>
        <p:spPr>
          <a:xfrm>
            <a:off x="350413" y="6461012"/>
            <a:ext cx="2640466" cy="246093"/>
          </a:xfrm>
          <a:prstGeom prst="rect">
            <a:avLst/>
          </a:prstGeom>
        </p:spPr>
        <p:txBody>
          <a:bodyPr wrap="none">
            <a:spAutoFit/>
          </a:bodyPr>
          <a:lstStyle/>
          <a:p>
            <a:r>
              <a:rPr lang="en-US" sz="999">
                <a:solidFill>
                  <a:schemeClr val="tx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299696279"/>
      </p:ext>
    </p:extLst>
  </p:cSld>
  <p:clrMapOvr>
    <a:masterClrMapping/>
  </p:clrMapOvr>
</p:sldLayout>
</file>

<file path=ppt/slideLayouts/slideLayout749.xml><?xml version="1.0" encoding="utf-8"?>
<p:sldLayout xmlns:a="http://schemas.openxmlformats.org/drawingml/2006/main" xmlns:r="http://schemas.openxmlformats.org/officeDocument/2006/relationships" xmlns:p="http://schemas.openxmlformats.org/presentationml/2006/main" preserve="1" userDrawn="1">
  <p:cSld name="24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
            <a:ext cx="4100945" cy="475521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7" name="Text Placeholder 5"/>
          <p:cNvSpPr>
            <a:spLocks noGrp="1"/>
          </p:cNvSpPr>
          <p:nvPr>
            <p:ph type="body" sz="quarter" idx="13"/>
          </p:nvPr>
        </p:nvSpPr>
        <p:spPr>
          <a:xfrm>
            <a:off x="5073765" y="0"/>
            <a:ext cx="7118236" cy="6858000"/>
          </a:xfrm>
        </p:spPr>
        <p:txBody>
          <a:bodyPr lIns="393192" tIns="393192"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111380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2"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05" indent="0">
              <a:buFont typeface="Wingdings" panose="05000000000000000000" pitchFamily="2" charset="2"/>
              <a:buNone/>
              <a:defRPr sz="2353" b="0"/>
            </a:lvl2pPr>
            <a:lvl3pPr marL="441883" indent="0">
              <a:buFont typeface="Wingdings" panose="05000000000000000000" pitchFamily="2" charset="2"/>
              <a:buNone/>
              <a:tabLst/>
              <a:defRPr sz="2157" b="0"/>
            </a:lvl3pPr>
            <a:lvl4pPr marL="639485" indent="0">
              <a:buFont typeface="Wingdings" panose="05000000000000000000" pitchFamily="2" charset="2"/>
              <a:buNone/>
              <a:defRPr sz="2157" b="0"/>
            </a:lvl4pPr>
            <a:lvl5pPr marL="837089" indent="0">
              <a:buFont typeface="Wingdings" panose="05000000000000000000" pitchFamily="2" charset="2"/>
              <a:buNone/>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7645"/>
            <a:ext cx="5378548" cy="2462213"/>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05"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883"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485"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089"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120" marR="0" lvl="0" indent="-504120" algn="l" defTabSz="914192" rtl="0" eaLnBrk="1" fontAlgn="auto" latinLnBrk="0" hangingPunct="1">
              <a:lnSpc>
                <a:spcPct val="90000"/>
              </a:lnSpc>
              <a:spcBef>
                <a:spcPts val="1200"/>
              </a:spcBef>
              <a:spcAft>
                <a:spcPts val="0"/>
              </a:spcAft>
              <a:buClr>
                <a:schemeClr val="tx1"/>
              </a:buClr>
              <a:buSzPct val="90000"/>
              <a:tabLst/>
            </a:pPr>
            <a:r>
              <a:rPr lang="en-US"/>
              <a:t>Edit Master text styles</a:t>
            </a:r>
          </a:p>
          <a:p>
            <a:pPr marL="504120" marR="0" lvl="1" indent="-504120" algn="l" defTabSz="914192" rtl="0" eaLnBrk="1" fontAlgn="auto" latinLnBrk="0" hangingPunct="1">
              <a:lnSpc>
                <a:spcPct val="90000"/>
              </a:lnSpc>
              <a:spcBef>
                <a:spcPts val="1200"/>
              </a:spcBef>
              <a:spcAft>
                <a:spcPts val="0"/>
              </a:spcAft>
              <a:buClr>
                <a:schemeClr val="tx1"/>
              </a:buClr>
              <a:buSzPct val="90000"/>
              <a:tabLst/>
            </a:pPr>
            <a:r>
              <a:rPr lang="en-US"/>
              <a:t>Second level</a:t>
            </a:r>
          </a:p>
          <a:p>
            <a:pPr marL="504120" marR="0" lvl="2" indent="-504120" algn="l" defTabSz="914192" rtl="0" eaLnBrk="1" fontAlgn="auto" latinLnBrk="0" hangingPunct="1">
              <a:lnSpc>
                <a:spcPct val="90000"/>
              </a:lnSpc>
              <a:spcBef>
                <a:spcPts val="1200"/>
              </a:spcBef>
              <a:spcAft>
                <a:spcPts val="0"/>
              </a:spcAft>
              <a:buClr>
                <a:schemeClr val="tx1"/>
              </a:buClr>
              <a:buSzPct val="90000"/>
              <a:tabLst/>
            </a:pPr>
            <a:r>
              <a:rPr lang="en-US"/>
              <a:t>Third level</a:t>
            </a:r>
          </a:p>
          <a:p>
            <a:pPr marL="504120" marR="0" lvl="3" indent="-504120" algn="l" defTabSz="914192" rtl="0" eaLnBrk="1" fontAlgn="auto" latinLnBrk="0" hangingPunct="1">
              <a:lnSpc>
                <a:spcPct val="90000"/>
              </a:lnSpc>
              <a:spcBef>
                <a:spcPts val="1200"/>
              </a:spcBef>
              <a:spcAft>
                <a:spcPts val="0"/>
              </a:spcAft>
              <a:buClr>
                <a:schemeClr val="tx1"/>
              </a:buClr>
              <a:buSzPct val="90000"/>
              <a:tabLst/>
            </a:pPr>
            <a:r>
              <a:rPr lang="en-US"/>
              <a:t>Fourth level</a:t>
            </a:r>
          </a:p>
          <a:p>
            <a:pPr marL="504120" marR="0" lvl="4" indent="-504120" algn="l" defTabSz="914192" rtl="0" eaLnBrk="1" fontAlgn="auto" latinLnBrk="0" hangingPunct="1">
              <a:lnSpc>
                <a:spcPct val="90000"/>
              </a:lnSpc>
              <a:spcBef>
                <a:spcPts val="1200"/>
              </a:spcBef>
              <a:spcAft>
                <a:spcPts val="0"/>
              </a:spcAft>
              <a:buClr>
                <a:schemeClr val="tx1"/>
              </a:buClr>
              <a:buSzPct val="90000"/>
              <a:tabLst/>
            </a:pPr>
            <a:r>
              <a:rPr lang="en-US"/>
              <a:t>Fifth level</a:t>
            </a:r>
          </a:p>
        </p:txBody>
      </p:sp>
      <p:sp>
        <p:nvSpPr>
          <p:cNvPr id="6"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0.xml><?xml version="1.0" encoding="utf-8"?>
<p:sldLayout xmlns:a="http://schemas.openxmlformats.org/drawingml/2006/main" xmlns:r="http://schemas.openxmlformats.org/officeDocument/2006/relationships" xmlns:p="http://schemas.openxmlformats.org/presentationml/2006/main" preserve="1" userDrawn="1">
  <p:cSld name="16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1" y="1322964"/>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8114746"/>
      </p:ext>
    </p:extLst>
  </p:cSld>
  <p:clrMapOvr>
    <a:masterClrMapping/>
  </p:clrMapOvr>
</p:sldLayout>
</file>

<file path=ppt/slideLayouts/slideLayout751.xml><?xml version="1.0" encoding="utf-8"?>
<p:sldLayout xmlns:a="http://schemas.openxmlformats.org/drawingml/2006/main" xmlns:r="http://schemas.openxmlformats.org/officeDocument/2006/relationships" xmlns:p="http://schemas.openxmlformats.org/presentationml/2006/main" preserve="1" userDrawn="1">
  <p:cSld name="20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225297"/>
            <a:ext cx="4100945" cy="4346088"/>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Tree>
    <p:extLst>
      <p:ext uri="{BB962C8B-B14F-4D97-AF65-F5344CB8AC3E}">
        <p14:creationId xmlns:p14="http://schemas.microsoft.com/office/powerpoint/2010/main" val="1051732728"/>
      </p:ext>
    </p:extLst>
  </p:cSld>
  <p:clrMapOvr>
    <a:masterClrMapping/>
  </p:clrMapOvr>
</p:sldLayout>
</file>

<file path=ppt/slideLayouts/slideLayout752.xml><?xml version="1.0" encoding="utf-8"?>
<p:sldLayout xmlns:a="http://schemas.openxmlformats.org/drawingml/2006/main" xmlns:r="http://schemas.openxmlformats.org/officeDocument/2006/relationships" xmlns:p="http://schemas.openxmlformats.org/presentationml/2006/main" preserve="1" userDrawn="1">
  <p:cSld name="22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225297"/>
            <a:ext cx="4100945" cy="3303673"/>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6" name="Text Placeholder 2">
            <a:extLst>
              <a:ext uri="{FF2B5EF4-FFF2-40B4-BE49-F238E27FC236}">
                <a16:creationId xmlns:a16="http://schemas.microsoft.com/office/drawing/2014/main" id="{1009132B-4E50-4FAF-8FFA-CAC3E140AD66}"/>
              </a:ext>
            </a:extLst>
          </p:cNvPr>
          <p:cNvSpPr>
            <a:spLocks noGrp="1"/>
          </p:cNvSpPr>
          <p:nvPr>
            <p:ph type="body" sz="quarter" idx="12" hasCustomPrompt="1"/>
          </p:nvPr>
        </p:nvSpPr>
        <p:spPr>
          <a:xfrm>
            <a:off x="1" y="3732904"/>
            <a:ext cx="4087813" cy="3125096"/>
          </a:xfrm>
        </p:spPr>
        <p:txBody>
          <a:bodyPr lIns="393192" tIns="91440" bIns="91440">
            <a:normAutofit/>
          </a:bodyPr>
          <a:lstStyle>
            <a:lvl1pPr marL="0" indent="0">
              <a:lnSpc>
                <a:spcPct val="100000"/>
              </a:lnSpc>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Tree>
    <p:extLst>
      <p:ext uri="{BB962C8B-B14F-4D97-AF65-F5344CB8AC3E}">
        <p14:creationId xmlns:p14="http://schemas.microsoft.com/office/powerpoint/2010/main" val="925998253"/>
      </p:ext>
    </p:extLst>
  </p:cSld>
  <p:clrMapOvr>
    <a:masterClrMapping/>
  </p:clrMapOvr>
</p:sldLayout>
</file>

<file path=ppt/slideLayouts/slideLayout753.xml><?xml version="1.0" encoding="utf-8"?>
<p:sldLayout xmlns:a="http://schemas.openxmlformats.org/drawingml/2006/main" xmlns:r="http://schemas.openxmlformats.org/officeDocument/2006/relationships" xmlns:p="http://schemas.openxmlformats.org/presentationml/2006/main" preserve="1" userDrawn="1">
  <p:cSld name="21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sz="quarter" idx="12" hasCustomPrompt="1"/>
          </p:nvPr>
        </p:nvSpPr>
        <p:spPr>
          <a:xfrm>
            <a:off x="1" y="441064"/>
            <a:ext cx="4087813" cy="6416937"/>
          </a:xfrm>
        </p:spPr>
        <p:txBody>
          <a:bodyPr lIns="393192" tIns="91440" bIns="91440">
            <a:normAutofit/>
          </a:bodyPr>
          <a:lstStyle>
            <a:lvl1pPr marL="0" indent="0">
              <a:lnSpc>
                <a:spcPct val="100000"/>
              </a:lnSpc>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Tree>
    <p:extLst>
      <p:ext uri="{BB962C8B-B14F-4D97-AF65-F5344CB8AC3E}">
        <p14:creationId xmlns:p14="http://schemas.microsoft.com/office/powerpoint/2010/main" val="67130981"/>
      </p:ext>
    </p:extLst>
  </p:cSld>
  <p:clrMapOvr>
    <a:masterClrMapping/>
  </p:clrMapOvr>
</p:sldLayout>
</file>

<file path=ppt/slideLayouts/slideLayout754.xml><?xml version="1.0" encoding="utf-8"?>
<p:sldLayout xmlns:a="http://schemas.openxmlformats.org/drawingml/2006/main" xmlns:r="http://schemas.openxmlformats.org/officeDocument/2006/relationships" xmlns:p="http://schemas.openxmlformats.org/presentationml/2006/main" preserve="1" userDrawn="1">
  <p:cSld name="25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sz="quarter" idx="12" hasCustomPrompt="1"/>
          </p:nvPr>
        </p:nvSpPr>
        <p:spPr>
          <a:xfrm>
            <a:off x="1" y="1202076"/>
            <a:ext cx="4087813" cy="5655924"/>
          </a:xfrm>
        </p:spPr>
        <p:txBody>
          <a:bodyPr lIns="393192" tIns="91440" bIns="91440">
            <a:normAutofit/>
          </a:bodyPr>
          <a:lstStyle>
            <a:lvl1pPr marL="0" indent="0">
              <a:lnSpc>
                <a:spcPct val="100000"/>
              </a:lnSpc>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Tree>
    <p:extLst>
      <p:ext uri="{BB962C8B-B14F-4D97-AF65-F5344CB8AC3E}">
        <p14:creationId xmlns:p14="http://schemas.microsoft.com/office/powerpoint/2010/main" val="3083480353"/>
      </p:ext>
    </p:extLst>
  </p:cSld>
  <p:clrMapOvr>
    <a:masterClrMapping/>
  </p:clrMapOvr>
</p:sldLayout>
</file>

<file path=ppt/slideLayouts/slideLayout755.xml><?xml version="1.0" encoding="utf-8"?>
<p:sldLayout xmlns:a="http://schemas.openxmlformats.org/drawingml/2006/main" xmlns:r="http://schemas.openxmlformats.org/officeDocument/2006/relationships" xmlns:p="http://schemas.openxmlformats.org/presentationml/2006/main" preserve="1" userDrawn="1">
  <p:cSld name="17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8" name="Group 7">
            <a:extLst>
              <a:ext uri="{FF2B5EF4-FFF2-40B4-BE49-F238E27FC236}">
                <a16:creationId xmlns:a16="http://schemas.microsoft.com/office/drawing/2014/main" id="{6564A724-A245-4301-8F62-90AA521D966F}"/>
              </a:ext>
            </a:extLst>
          </p:cNvPr>
          <p:cNvGrpSpPr/>
          <p:nvPr userDrawn="1"/>
        </p:nvGrpSpPr>
        <p:grpSpPr>
          <a:xfrm>
            <a:off x="0" y="5274732"/>
            <a:ext cx="2026763" cy="1583269"/>
            <a:chOff x="0" y="4085935"/>
            <a:chExt cx="3713163" cy="2900653"/>
          </a:xfrm>
        </p:grpSpPr>
        <p:sp>
          <p:nvSpPr>
            <p:cNvPr id="9" name="Freeform 5">
              <a:extLst>
                <a:ext uri="{FF2B5EF4-FFF2-40B4-BE49-F238E27FC236}">
                  <a16:creationId xmlns:a16="http://schemas.microsoft.com/office/drawing/2014/main" id="{EB633011-1011-434F-80DF-6CD6EDF4BBC3}"/>
                </a:ext>
              </a:extLst>
            </p:cNvPr>
            <p:cNvSpPr>
              <a:spLocks/>
            </p:cNvSpPr>
            <p:nvPr/>
          </p:nvSpPr>
          <p:spPr bwMode="auto">
            <a:xfrm>
              <a:off x="0" y="4085935"/>
              <a:ext cx="3713163" cy="2900653"/>
            </a:xfrm>
            <a:custGeom>
              <a:avLst/>
              <a:gdLst>
                <a:gd name="T0" fmla="*/ 2339 w 2339"/>
                <a:gd name="T1" fmla="*/ 1336 h 1946"/>
                <a:gd name="T2" fmla="*/ 2230 w 2339"/>
                <a:gd name="T3" fmla="*/ 1268 h 1946"/>
                <a:gd name="T4" fmla="*/ 2230 w 2339"/>
                <a:gd name="T5" fmla="*/ 681 h 1946"/>
                <a:gd name="T6" fmla="*/ 2166 w 2339"/>
                <a:gd name="T7" fmla="*/ 681 h 1946"/>
                <a:gd name="T8" fmla="*/ 2166 w 2339"/>
                <a:gd name="T9" fmla="*/ 1134 h 1946"/>
                <a:gd name="T10" fmla="*/ 2131 w 2339"/>
                <a:gd name="T11" fmla="*/ 1155 h 1946"/>
                <a:gd name="T12" fmla="*/ 2131 w 2339"/>
                <a:gd name="T13" fmla="*/ 603 h 1946"/>
                <a:gd name="T14" fmla="*/ 2025 w 2339"/>
                <a:gd name="T15" fmla="*/ 603 h 1946"/>
                <a:gd name="T16" fmla="*/ 2025 w 2339"/>
                <a:gd name="T17" fmla="*/ 512 h 1946"/>
                <a:gd name="T18" fmla="*/ 1965 w 2339"/>
                <a:gd name="T19" fmla="*/ 512 h 1946"/>
                <a:gd name="T20" fmla="*/ 1965 w 2339"/>
                <a:gd name="T21" fmla="*/ 371 h 1946"/>
                <a:gd name="T22" fmla="*/ 1927 w 2339"/>
                <a:gd name="T23" fmla="*/ 371 h 1946"/>
                <a:gd name="T24" fmla="*/ 1927 w 2339"/>
                <a:gd name="T25" fmla="*/ 511 h 1946"/>
                <a:gd name="T26" fmla="*/ 1858 w 2339"/>
                <a:gd name="T27" fmla="*/ 511 h 1946"/>
                <a:gd name="T28" fmla="*/ 1858 w 2339"/>
                <a:gd name="T29" fmla="*/ 601 h 1946"/>
                <a:gd name="T30" fmla="*/ 1735 w 2339"/>
                <a:gd name="T31" fmla="*/ 601 h 1946"/>
                <a:gd name="T32" fmla="*/ 1735 w 2339"/>
                <a:gd name="T33" fmla="*/ 1140 h 1946"/>
                <a:gd name="T34" fmla="*/ 1542 w 2339"/>
                <a:gd name="T35" fmla="*/ 1140 h 1946"/>
                <a:gd name="T36" fmla="*/ 1542 w 2339"/>
                <a:gd name="T37" fmla="*/ 914 h 1946"/>
                <a:gd name="T38" fmla="*/ 1383 w 2339"/>
                <a:gd name="T39" fmla="*/ 914 h 1946"/>
                <a:gd name="T40" fmla="*/ 1383 w 2339"/>
                <a:gd name="T41" fmla="*/ 1253 h 1946"/>
                <a:gd name="T42" fmla="*/ 1315 w 2339"/>
                <a:gd name="T43" fmla="*/ 1253 h 1946"/>
                <a:gd name="T44" fmla="*/ 1315 w 2339"/>
                <a:gd name="T45" fmla="*/ 1114 h 1946"/>
                <a:gd name="T46" fmla="*/ 1126 w 2339"/>
                <a:gd name="T47" fmla="*/ 1114 h 1946"/>
                <a:gd name="T48" fmla="*/ 1126 w 2339"/>
                <a:gd name="T49" fmla="*/ 725 h 1946"/>
                <a:gd name="T50" fmla="*/ 817 w 2339"/>
                <a:gd name="T51" fmla="*/ 725 h 1946"/>
                <a:gd name="T52" fmla="*/ 817 w 2339"/>
                <a:gd name="T53" fmla="*/ 1301 h 1946"/>
                <a:gd name="T54" fmla="*/ 779 w 2339"/>
                <a:gd name="T55" fmla="*/ 1277 h 1946"/>
                <a:gd name="T56" fmla="*/ 779 w 2339"/>
                <a:gd name="T57" fmla="*/ 0 h 1946"/>
                <a:gd name="T58" fmla="*/ 673 w 2339"/>
                <a:gd name="T59" fmla="*/ 0 h 1946"/>
                <a:gd name="T60" fmla="*/ 673 w 2339"/>
                <a:gd name="T61" fmla="*/ 535 h 1946"/>
                <a:gd name="T62" fmla="*/ 416 w 2339"/>
                <a:gd name="T63" fmla="*/ 535 h 1946"/>
                <a:gd name="T64" fmla="*/ 416 w 2339"/>
                <a:gd name="T65" fmla="*/ 1216 h 1946"/>
                <a:gd name="T66" fmla="*/ 370 w 2339"/>
                <a:gd name="T67" fmla="*/ 1216 h 1946"/>
                <a:gd name="T68" fmla="*/ 370 w 2339"/>
                <a:gd name="T69" fmla="*/ 211 h 1946"/>
                <a:gd name="T70" fmla="*/ 0 w 2339"/>
                <a:gd name="T71" fmla="*/ 211 h 1946"/>
                <a:gd name="T72" fmla="*/ 0 w 2339"/>
                <a:gd name="T73" fmla="*/ 1946 h 1946"/>
                <a:gd name="T74" fmla="*/ 2339 w 2339"/>
                <a:gd name="T75" fmla="*/ 1946 h 1946"/>
                <a:gd name="T76" fmla="*/ 2339 w 2339"/>
                <a:gd name="T77" fmla="*/ 1336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39" h="1946">
                  <a:moveTo>
                    <a:pt x="2339" y="1336"/>
                  </a:moveTo>
                  <a:lnTo>
                    <a:pt x="2230" y="1268"/>
                  </a:lnTo>
                  <a:lnTo>
                    <a:pt x="2230" y="681"/>
                  </a:lnTo>
                  <a:lnTo>
                    <a:pt x="2166" y="681"/>
                  </a:lnTo>
                  <a:lnTo>
                    <a:pt x="2166" y="1134"/>
                  </a:lnTo>
                  <a:lnTo>
                    <a:pt x="2131" y="1155"/>
                  </a:lnTo>
                  <a:lnTo>
                    <a:pt x="2131" y="603"/>
                  </a:lnTo>
                  <a:lnTo>
                    <a:pt x="2025" y="603"/>
                  </a:lnTo>
                  <a:lnTo>
                    <a:pt x="2025" y="512"/>
                  </a:lnTo>
                  <a:lnTo>
                    <a:pt x="1965" y="512"/>
                  </a:lnTo>
                  <a:lnTo>
                    <a:pt x="1965" y="371"/>
                  </a:lnTo>
                  <a:lnTo>
                    <a:pt x="1927" y="371"/>
                  </a:lnTo>
                  <a:lnTo>
                    <a:pt x="1927" y="511"/>
                  </a:lnTo>
                  <a:lnTo>
                    <a:pt x="1858" y="511"/>
                  </a:lnTo>
                  <a:lnTo>
                    <a:pt x="1858" y="601"/>
                  </a:lnTo>
                  <a:lnTo>
                    <a:pt x="1735" y="601"/>
                  </a:lnTo>
                  <a:lnTo>
                    <a:pt x="1735" y="1140"/>
                  </a:lnTo>
                  <a:lnTo>
                    <a:pt x="1542" y="1140"/>
                  </a:lnTo>
                  <a:lnTo>
                    <a:pt x="1542" y="914"/>
                  </a:lnTo>
                  <a:lnTo>
                    <a:pt x="1383" y="914"/>
                  </a:lnTo>
                  <a:lnTo>
                    <a:pt x="1383" y="1253"/>
                  </a:lnTo>
                  <a:lnTo>
                    <a:pt x="1315" y="1253"/>
                  </a:lnTo>
                  <a:lnTo>
                    <a:pt x="1315" y="1114"/>
                  </a:lnTo>
                  <a:lnTo>
                    <a:pt x="1126" y="1114"/>
                  </a:lnTo>
                  <a:lnTo>
                    <a:pt x="1126" y="725"/>
                  </a:lnTo>
                  <a:lnTo>
                    <a:pt x="817" y="725"/>
                  </a:lnTo>
                  <a:lnTo>
                    <a:pt x="817" y="1301"/>
                  </a:lnTo>
                  <a:lnTo>
                    <a:pt x="779" y="1277"/>
                  </a:lnTo>
                  <a:lnTo>
                    <a:pt x="779" y="0"/>
                  </a:lnTo>
                  <a:lnTo>
                    <a:pt x="673" y="0"/>
                  </a:lnTo>
                  <a:lnTo>
                    <a:pt x="673" y="535"/>
                  </a:lnTo>
                  <a:lnTo>
                    <a:pt x="416" y="535"/>
                  </a:lnTo>
                  <a:lnTo>
                    <a:pt x="416" y="1216"/>
                  </a:lnTo>
                  <a:lnTo>
                    <a:pt x="370" y="1216"/>
                  </a:lnTo>
                  <a:lnTo>
                    <a:pt x="370" y="211"/>
                  </a:lnTo>
                  <a:lnTo>
                    <a:pt x="0" y="211"/>
                  </a:lnTo>
                  <a:lnTo>
                    <a:pt x="0" y="1946"/>
                  </a:lnTo>
                  <a:lnTo>
                    <a:pt x="2339" y="1946"/>
                  </a:lnTo>
                  <a:lnTo>
                    <a:pt x="2339" y="1336"/>
                  </a:lnTo>
                  <a:close/>
                </a:path>
              </a:pathLst>
            </a:custGeom>
            <a:solidFill>
              <a:srgbClr val="2273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 name="Rectangle 14">
              <a:extLst>
                <a:ext uri="{FF2B5EF4-FFF2-40B4-BE49-F238E27FC236}">
                  <a16:creationId xmlns:a16="http://schemas.microsoft.com/office/drawing/2014/main" id="{1F24807D-2525-4DEF-BE61-AE8FB8D8EE4C}"/>
                </a:ext>
              </a:extLst>
            </p:cNvPr>
            <p:cNvSpPr>
              <a:spLocks noChangeArrowheads="1"/>
            </p:cNvSpPr>
            <p:nvPr/>
          </p:nvSpPr>
          <p:spPr bwMode="auto">
            <a:xfrm>
              <a:off x="455613"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 name="Rectangle 15">
              <a:extLst>
                <a:ext uri="{FF2B5EF4-FFF2-40B4-BE49-F238E27FC236}">
                  <a16:creationId xmlns:a16="http://schemas.microsoft.com/office/drawing/2014/main" id="{28F66211-DC06-4766-80BF-CC2822AB4A74}"/>
                </a:ext>
              </a:extLst>
            </p:cNvPr>
            <p:cNvSpPr>
              <a:spLocks noChangeArrowheads="1"/>
            </p:cNvSpPr>
            <p:nvPr/>
          </p:nvSpPr>
          <p:spPr bwMode="auto">
            <a:xfrm>
              <a:off x="323851"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 name="Rectangle 16">
              <a:extLst>
                <a:ext uri="{FF2B5EF4-FFF2-40B4-BE49-F238E27FC236}">
                  <a16:creationId xmlns:a16="http://schemas.microsoft.com/office/drawing/2014/main" id="{093D3F2C-4A42-471E-B3D5-AE11B0381B57}"/>
                </a:ext>
              </a:extLst>
            </p:cNvPr>
            <p:cNvSpPr>
              <a:spLocks noChangeArrowheads="1"/>
            </p:cNvSpPr>
            <p:nvPr/>
          </p:nvSpPr>
          <p:spPr bwMode="auto">
            <a:xfrm>
              <a:off x="192088"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3" name="Rectangle 17">
              <a:extLst>
                <a:ext uri="{FF2B5EF4-FFF2-40B4-BE49-F238E27FC236}">
                  <a16:creationId xmlns:a16="http://schemas.microsoft.com/office/drawing/2014/main" id="{2FD483ED-DF07-44CA-8E87-E1983B5E28F1}"/>
                </a:ext>
              </a:extLst>
            </p:cNvPr>
            <p:cNvSpPr>
              <a:spLocks noChangeArrowheads="1"/>
            </p:cNvSpPr>
            <p:nvPr/>
          </p:nvSpPr>
          <p:spPr bwMode="auto">
            <a:xfrm>
              <a:off x="58738"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4" name="Rectangle 18">
              <a:extLst>
                <a:ext uri="{FF2B5EF4-FFF2-40B4-BE49-F238E27FC236}">
                  <a16:creationId xmlns:a16="http://schemas.microsoft.com/office/drawing/2014/main" id="{DF901B10-8173-4521-B576-B7A261E4AAF3}"/>
                </a:ext>
              </a:extLst>
            </p:cNvPr>
            <p:cNvSpPr>
              <a:spLocks noChangeArrowheads="1"/>
            </p:cNvSpPr>
            <p:nvPr/>
          </p:nvSpPr>
          <p:spPr bwMode="auto">
            <a:xfrm>
              <a:off x="455613"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5" name="Rectangle 19">
              <a:extLst>
                <a:ext uri="{FF2B5EF4-FFF2-40B4-BE49-F238E27FC236}">
                  <a16:creationId xmlns:a16="http://schemas.microsoft.com/office/drawing/2014/main" id="{BAFBE21F-DD79-4A96-A6CD-25094E89054E}"/>
                </a:ext>
              </a:extLst>
            </p:cNvPr>
            <p:cNvSpPr>
              <a:spLocks noChangeArrowheads="1"/>
            </p:cNvSpPr>
            <p:nvPr/>
          </p:nvSpPr>
          <p:spPr bwMode="auto">
            <a:xfrm>
              <a:off x="323851"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6" name="Rectangle 20">
              <a:extLst>
                <a:ext uri="{FF2B5EF4-FFF2-40B4-BE49-F238E27FC236}">
                  <a16:creationId xmlns:a16="http://schemas.microsoft.com/office/drawing/2014/main" id="{8B927417-95A5-4B62-BFE1-2B771D152594}"/>
                </a:ext>
              </a:extLst>
            </p:cNvPr>
            <p:cNvSpPr>
              <a:spLocks noChangeArrowheads="1"/>
            </p:cNvSpPr>
            <p:nvPr/>
          </p:nvSpPr>
          <p:spPr bwMode="auto">
            <a:xfrm>
              <a:off x="192088"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7" name="Rectangle 21">
              <a:extLst>
                <a:ext uri="{FF2B5EF4-FFF2-40B4-BE49-F238E27FC236}">
                  <a16:creationId xmlns:a16="http://schemas.microsoft.com/office/drawing/2014/main" id="{9B2620D1-A15D-434E-9CE8-7E4930ABF983}"/>
                </a:ext>
              </a:extLst>
            </p:cNvPr>
            <p:cNvSpPr>
              <a:spLocks noChangeArrowheads="1"/>
            </p:cNvSpPr>
            <p:nvPr/>
          </p:nvSpPr>
          <p:spPr bwMode="auto">
            <a:xfrm>
              <a:off x="58738"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8" name="Rectangle 22">
              <a:extLst>
                <a:ext uri="{FF2B5EF4-FFF2-40B4-BE49-F238E27FC236}">
                  <a16:creationId xmlns:a16="http://schemas.microsoft.com/office/drawing/2014/main" id="{02769E24-A0D8-4939-A666-D30EB85E9B35}"/>
                </a:ext>
              </a:extLst>
            </p:cNvPr>
            <p:cNvSpPr>
              <a:spLocks noChangeArrowheads="1"/>
            </p:cNvSpPr>
            <p:nvPr/>
          </p:nvSpPr>
          <p:spPr bwMode="auto">
            <a:xfrm>
              <a:off x="455613"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9" name="Rectangle 23">
              <a:extLst>
                <a:ext uri="{FF2B5EF4-FFF2-40B4-BE49-F238E27FC236}">
                  <a16:creationId xmlns:a16="http://schemas.microsoft.com/office/drawing/2014/main" id="{90E31A3B-FCAB-43BC-8673-BBC1B6526076}"/>
                </a:ext>
              </a:extLst>
            </p:cNvPr>
            <p:cNvSpPr>
              <a:spLocks noChangeArrowheads="1"/>
            </p:cNvSpPr>
            <p:nvPr/>
          </p:nvSpPr>
          <p:spPr bwMode="auto">
            <a:xfrm>
              <a:off x="323851"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0" name="Rectangle 24">
              <a:extLst>
                <a:ext uri="{FF2B5EF4-FFF2-40B4-BE49-F238E27FC236}">
                  <a16:creationId xmlns:a16="http://schemas.microsoft.com/office/drawing/2014/main" id="{67916656-12A5-4F0E-A1B3-5799935A4CEF}"/>
                </a:ext>
              </a:extLst>
            </p:cNvPr>
            <p:cNvSpPr>
              <a:spLocks noChangeArrowheads="1"/>
            </p:cNvSpPr>
            <p:nvPr/>
          </p:nvSpPr>
          <p:spPr bwMode="auto">
            <a:xfrm>
              <a:off x="192088"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1" name="Rectangle 25">
              <a:extLst>
                <a:ext uri="{FF2B5EF4-FFF2-40B4-BE49-F238E27FC236}">
                  <a16:creationId xmlns:a16="http://schemas.microsoft.com/office/drawing/2014/main" id="{942D4F08-66A0-4206-B868-5F8948AE5F79}"/>
                </a:ext>
              </a:extLst>
            </p:cNvPr>
            <p:cNvSpPr>
              <a:spLocks noChangeArrowheads="1"/>
            </p:cNvSpPr>
            <p:nvPr/>
          </p:nvSpPr>
          <p:spPr bwMode="auto">
            <a:xfrm>
              <a:off x="58738"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2" name="Rectangle 26">
              <a:extLst>
                <a:ext uri="{FF2B5EF4-FFF2-40B4-BE49-F238E27FC236}">
                  <a16:creationId xmlns:a16="http://schemas.microsoft.com/office/drawing/2014/main" id="{DDC02A43-0942-4686-B530-0B9D31DBD320}"/>
                </a:ext>
              </a:extLst>
            </p:cNvPr>
            <p:cNvSpPr>
              <a:spLocks noChangeArrowheads="1"/>
            </p:cNvSpPr>
            <p:nvPr/>
          </p:nvSpPr>
          <p:spPr bwMode="auto">
            <a:xfrm>
              <a:off x="455613"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3" name="Rectangle 27">
              <a:extLst>
                <a:ext uri="{FF2B5EF4-FFF2-40B4-BE49-F238E27FC236}">
                  <a16:creationId xmlns:a16="http://schemas.microsoft.com/office/drawing/2014/main" id="{9B81B367-190C-400E-AD4C-7BA88304869B}"/>
                </a:ext>
              </a:extLst>
            </p:cNvPr>
            <p:cNvSpPr>
              <a:spLocks noChangeArrowheads="1"/>
            </p:cNvSpPr>
            <p:nvPr/>
          </p:nvSpPr>
          <p:spPr bwMode="auto">
            <a:xfrm>
              <a:off x="323851"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4" name="Rectangle 28">
              <a:extLst>
                <a:ext uri="{FF2B5EF4-FFF2-40B4-BE49-F238E27FC236}">
                  <a16:creationId xmlns:a16="http://schemas.microsoft.com/office/drawing/2014/main" id="{3CA0D751-4839-437F-8D1D-A8E86445CC89}"/>
                </a:ext>
              </a:extLst>
            </p:cNvPr>
            <p:cNvSpPr>
              <a:spLocks noChangeArrowheads="1"/>
            </p:cNvSpPr>
            <p:nvPr/>
          </p:nvSpPr>
          <p:spPr bwMode="auto">
            <a:xfrm>
              <a:off x="192088"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5" name="Rectangle 29">
              <a:extLst>
                <a:ext uri="{FF2B5EF4-FFF2-40B4-BE49-F238E27FC236}">
                  <a16:creationId xmlns:a16="http://schemas.microsoft.com/office/drawing/2014/main" id="{A8510699-DC6F-43FE-93DE-9C0ED17ECEA2}"/>
                </a:ext>
              </a:extLst>
            </p:cNvPr>
            <p:cNvSpPr>
              <a:spLocks noChangeArrowheads="1"/>
            </p:cNvSpPr>
            <p:nvPr/>
          </p:nvSpPr>
          <p:spPr bwMode="auto">
            <a:xfrm>
              <a:off x="58738"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6" name="Rectangle 30">
              <a:extLst>
                <a:ext uri="{FF2B5EF4-FFF2-40B4-BE49-F238E27FC236}">
                  <a16:creationId xmlns:a16="http://schemas.microsoft.com/office/drawing/2014/main" id="{D82E6789-E10E-40A1-8E10-3831A95E6952}"/>
                </a:ext>
              </a:extLst>
            </p:cNvPr>
            <p:cNvSpPr>
              <a:spLocks noChangeArrowheads="1"/>
            </p:cNvSpPr>
            <p:nvPr/>
          </p:nvSpPr>
          <p:spPr bwMode="auto">
            <a:xfrm>
              <a:off x="455613"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7" name="Rectangle 31">
              <a:extLst>
                <a:ext uri="{FF2B5EF4-FFF2-40B4-BE49-F238E27FC236}">
                  <a16:creationId xmlns:a16="http://schemas.microsoft.com/office/drawing/2014/main" id="{1FD86893-3E02-43D2-890F-C028EEACF9F6}"/>
                </a:ext>
              </a:extLst>
            </p:cNvPr>
            <p:cNvSpPr>
              <a:spLocks noChangeArrowheads="1"/>
            </p:cNvSpPr>
            <p:nvPr/>
          </p:nvSpPr>
          <p:spPr bwMode="auto">
            <a:xfrm>
              <a:off x="323851"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8" name="Rectangle 32">
              <a:extLst>
                <a:ext uri="{FF2B5EF4-FFF2-40B4-BE49-F238E27FC236}">
                  <a16:creationId xmlns:a16="http://schemas.microsoft.com/office/drawing/2014/main" id="{3C1AC9D8-20BD-437A-A92F-49C8C8B11C0E}"/>
                </a:ext>
              </a:extLst>
            </p:cNvPr>
            <p:cNvSpPr>
              <a:spLocks noChangeArrowheads="1"/>
            </p:cNvSpPr>
            <p:nvPr/>
          </p:nvSpPr>
          <p:spPr bwMode="auto">
            <a:xfrm>
              <a:off x="192088"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9" name="Rectangle 33">
              <a:extLst>
                <a:ext uri="{FF2B5EF4-FFF2-40B4-BE49-F238E27FC236}">
                  <a16:creationId xmlns:a16="http://schemas.microsoft.com/office/drawing/2014/main" id="{F19519E2-DA99-4C57-B2CE-2B96A14F1260}"/>
                </a:ext>
              </a:extLst>
            </p:cNvPr>
            <p:cNvSpPr>
              <a:spLocks noChangeArrowheads="1"/>
            </p:cNvSpPr>
            <p:nvPr/>
          </p:nvSpPr>
          <p:spPr bwMode="auto">
            <a:xfrm>
              <a:off x="58738"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0" name="Rectangle 34">
              <a:extLst>
                <a:ext uri="{FF2B5EF4-FFF2-40B4-BE49-F238E27FC236}">
                  <a16:creationId xmlns:a16="http://schemas.microsoft.com/office/drawing/2014/main" id="{E07E99FC-8419-4BFE-AEC4-4E94A8C88725}"/>
                </a:ext>
              </a:extLst>
            </p:cNvPr>
            <p:cNvSpPr>
              <a:spLocks noChangeArrowheads="1"/>
            </p:cNvSpPr>
            <p:nvPr/>
          </p:nvSpPr>
          <p:spPr bwMode="auto">
            <a:xfrm>
              <a:off x="455613"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1" name="Rectangle 35">
              <a:extLst>
                <a:ext uri="{FF2B5EF4-FFF2-40B4-BE49-F238E27FC236}">
                  <a16:creationId xmlns:a16="http://schemas.microsoft.com/office/drawing/2014/main" id="{B9597739-3669-4D71-BB3A-05F039C1221C}"/>
                </a:ext>
              </a:extLst>
            </p:cNvPr>
            <p:cNvSpPr>
              <a:spLocks noChangeArrowheads="1"/>
            </p:cNvSpPr>
            <p:nvPr/>
          </p:nvSpPr>
          <p:spPr bwMode="auto">
            <a:xfrm>
              <a:off x="323851"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2" name="Rectangle 36">
              <a:extLst>
                <a:ext uri="{FF2B5EF4-FFF2-40B4-BE49-F238E27FC236}">
                  <a16:creationId xmlns:a16="http://schemas.microsoft.com/office/drawing/2014/main" id="{38101EE9-78D5-4BA2-8885-59C18D5D05BF}"/>
                </a:ext>
              </a:extLst>
            </p:cNvPr>
            <p:cNvSpPr>
              <a:spLocks noChangeArrowheads="1"/>
            </p:cNvSpPr>
            <p:nvPr/>
          </p:nvSpPr>
          <p:spPr bwMode="auto">
            <a:xfrm>
              <a:off x="192088"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3" name="Rectangle 37">
              <a:extLst>
                <a:ext uri="{FF2B5EF4-FFF2-40B4-BE49-F238E27FC236}">
                  <a16:creationId xmlns:a16="http://schemas.microsoft.com/office/drawing/2014/main" id="{7E78ED2A-C46E-425C-98AE-FC70257EC1A9}"/>
                </a:ext>
              </a:extLst>
            </p:cNvPr>
            <p:cNvSpPr>
              <a:spLocks noChangeArrowheads="1"/>
            </p:cNvSpPr>
            <p:nvPr/>
          </p:nvSpPr>
          <p:spPr bwMode="auto">
            <a:xfrm>
              <a:off x="58738"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4" name="Rectangle 38">
              <a:extLst>
                <a:ext uri="{FF2B5EF4-FFF2-40B4-BE49-F238E27FC236}">
                  <a16:creationId xmlns:a16="http://schemas.microsoft.com/office/drawing/2014/main" id="{B94E3422-4327-4990-B5F6-17A1DB4AECE0}"/>
                </a:ext>
              </a:extLst>
            </p:cNvPr>
            <p:cNvSpPr>
              <a:spLocks noChangeArrowheads="1"/>
            </p:cNvSpPr>
            <p:nvPr/>
          </p:nvSpPr>
          <p:spPr bwMode="auto">
            <a:xfrm>
              <a:off x="455613"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5" name="Rectangle 39">
              <a:extLst>
                <a:ext uri="{FF2B5EF4-FFF2-40B4-BE49-F238E27FC236}">
                  <a16:creationId xmlns:a16="http://schemas.microsoft.com/office/drawing/2014/main" id="{D698D9DE-7149-484B-AE59-B4EA05C20652}"/>
                </a:ext>
              </a:extLst>
            </p:cNvPr>
            <p:cNvSpPr>
              <a:spLocks noChangeArrowheads="1"/>
            </p:cNvSpPr>
            <p:nvPr/>
          </p:nvSpPr>
          <p:spPr bwMode="auto">
            <a:xfrm>
              <a:off x="323851"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6" name="Rectangle 40">
              <a:extLst>
                <a:ext uri="{FF2B5EF4-FFF2-40B4-BE49-F238E27FC236}">
                  <a16:creationId xmlns:a16="http://schemas.microsoft.com/office/drawing/2014/main" id="{1F05694D-BF95-4415-BD3D-55872BBA7F05}"/>
                </a:ext>
              </a:extLst>
            </p:cNvPr>
            <p:cNvSpPr>
              <a:spLocks noChangeArrowheads="1"/>
            </p:cNvSpPr>
            <p:nvPr/>
          </p:nvSpPr>
          <p:spPr bwMode="auto">
            <a:xfrm>
              <a:off x="192088"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7" name="Rectangle 41">
              <a:extLst>
                <a:ext uri="{FF2B5EF4-FFF2-40B4-BE49-F238E27FC236}">
                  <a16:creationId xmlns:a16="http://schemas.microsoft.com/office/drawing/2014/main" id="{142CA348-844F-4D28-B52B-0390D131719B}"/>
                </a:ext>
              </a:extLst>
            </p:cNvPr>
            <p:cNvSpPr>
              <a:spLocks noChangeArrowheads="1"/>
            </p:cNvSpPr>
            <p:nvPr/>
          </p:nvSpPr>
          <p:spPr bwMode="auto">
            <a:xfrm>
              <a:off x="58738"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8" name="Rectangle 42">
              <a:extLst>
                <a:ext uri="{FF2B5EF4-FFF2-40B4-BE49-F238E27FC236}">
                  <a16:creationId xmlns:a16="http://schemas.microsoft.com/office/drawing/2014/main" id="{398D5E1E-D3E3-400B-BF01-030FADEA3464}"/>
                </a:ext>
              </a:extLst>
            </p:cNvPr>
            <p:cNvSpPr>
              <a:spLocks noChangeArrowheads="1"/>
            </p:cNvSpPr>
            <p:nvPr/>
          </p:nvSpPr>
          <p:spPr bwMode="auto">
            <a:xfrm>
              <a:off x="455613"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9" name="Rectangle 43">
              <a:extLst>
                <a:ext uri="{FF2B5EF4-FFF2-40B4-BE49-F238E27FC236}">
                  <a16:creationId xmlns:a16="http://schemas.microsoft.com/office/drawing/2014/main" id="{2931F904-9AF3-4947-97C9-955A56BF9E32}"/>
                </a:ext>
              </a:extLst>
            </p:cNvPr>
            <p:cNvSpPr>
              <a:spLocks noChangeArrowheads="1"/>
            </p:cNvSpPr>
            <p:nvPr/>
          </p:nvSpPr>
          <p:spPr bwMode="auto">
            <a:xfrm>
              <a:off x="323851"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0" name="Rectangle 44">
              <a:extLst>
                <a:ext uri="{FF2B5EF4-FFF2-40B4-BE49-F238E27FC236}">
                  <a16:creationId xmlns:a16="http://schemas.microsoft.com/office/drawing/2014/main" id="{511D3CA0-7626-4984-93ED-5C6842155A79}"/>
                </a:ext>
              </a:extLst>
            </p:cNvPr>
            <p:cNvSpPr>
              <a:spLocks noChangeArrowheads="1"/>
            </p:cNvSpPr>
            <p:nvPr/>
          </p:nvSpPr>
          <p:spPr bwMode="auto">
            <a:xfrm>
              <a:off x="192088"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1" name="Rectangle 45">
              <a:extLst>
                <a:ext uri="{FF2B5EF4-FFF2-40B4-BE49-F238E27FC236}">
                  <a16:creationId xmlns:a16="http://schemas.microsoft.com/office/drawing/2014/main" id="{7201FB1D-C321-4955-BCAF-1B2253283989}"/>
                </a:ext>
              </a:extLst>
            </p:cNvPr>
            <p:cNvSpPr>
              <a:spLocks noChangeArrowheads="1"/>
            </p:cNvSpPr>
            <p:nvPr/>
          </p:nvSpPr>
          <p:spPr bwMode="auto">
            <a:xfrm>
              <a:off x="58738"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2" name="Rectangle 46">
              <a:extLst>
                <a:ext uri="{FF2B5EF4-FFF2-40B4-BE49-F238E27FC236}">
                  <a16:creationId xmlns:a16="http://schemas.microsoft.com/office/drawing/2014/main" id="{3D071492-32D2-4056-BBB0-1799623EAF23}"/>
                </a:ext>
              </a:extLst>
            </p:cNvPr>
            <p:cNvSpPr>
              <a:spLocks noChangeArrowheads="1"/>
            </p:cNvSpPr>
            <p:nvPr/>
          </p:nvSpPr>
          <p:spPr bwMode="auto">
            <a:xfrm>
              <a:off x="455613"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3" name="Rectangle 47">
              <a:extLst>
                <a:ext uri="{FF2B5EF4-FFF2-40B4-BE49-F238E27FC236}">
                  <a16:creationId xmlns:a16="http://schemas.microsoft.com/office/drawing/2014/main" id="{BD22E7BE-FB89-4FD5-A49D-55827D940617}"/>
                </a:ext>
              </a:extLst>
            </p:cNvPr>
            <p:cNvSpPr>
              <a:spLocks noChangeArrowheads="1"/>
            </p:cNvSpPr>
            <p:nvPr/>
          </p:nvSpPr>
          <p:spPr bwMode="auto">
            <a:xfrm>
              <a:off x="323851"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4" name="Rectangle 48">
              <a:extLst>
                <a:ext uri="{FF2B5EF4-FFF2-40B4-BE49-F238E27FC236}">
                  <a16:creationId xmlns:a16="http://schemas.microsoft.com/office/drawing/2014/main" id="{EA90D0E6-83CB-4A81-A8C5-026011AAD4BB}"/>
                </a:ext>
              </a:extLst>
            </p:cNvPr>
            <p:cNvSpPr>
              <a:spLocks noChangeArrowheads="1"/>
            </p:cNvSpPr>
            <p:nvPr/>
          </p:nvSpPr>
          <p:spPr bwMode="auto">
            <a:xfrm>
              <a:off x="192088"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5" name="Rectangle 49">
              <a:extLst>
                <a:ext uri="{FF2B5EF4-FFF2-40B4-BE49-F238E27FC236}">
                  <a16:creationId xmlns:a16="http://schemas.microsoft.com/office/drawing/2014/main" id="{7AE0E5F0-00A5-41E5-8D64-2B30BBC81D50}"/>
                </a:ext>
              </a:extLst>
            </p:cNvPr>
            <p:cNvSpPr>
              <a:spLocks noChangeArrowheads="1"/>
            </p:cNvSpPr>
            <p:nvPr/>
          </p:nvSpPr>
          <p:spPr bwMode="auto">
            <a:xfrm>
              <a:off x="58738"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6" name="Rectangle 56">
              <a:extLst>
                <a:ext uri="{FF2B5EF4-FFF2-40B4-BE49-F238E27FC236}">
                  <a16:creationId xmlns:a16="http://schemas.microsoft.com/office/drawing/2014/main" id="{7ADC1A11-E75C-48EB-B8BD-BB50542C8CB3}"/>
                </a:ext>
              </a:extLst>
            </p:cNvPr>
            <p:cNvSpPr>
              <a:spLocks noChangeArrowheads="1"/>
            </p:cNvSpPr>
            <p:nvPr/>
          </p:nvSpPr>
          <p:spPr bwMode="auto">
            <a:xfrm>
              <a:off x="774699" y="5048251"/>
              <a:ext cx="171450" cy="88900"/>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7" name="Rectangle 60">
              <a:extLst>
                <a:ext uri="{FF2B5EF4-FFF2-40B4-BE49-F238E27FC236}">
                  <a16:creationId xmlns:a16="http://schemas.microsoft.com/office/drawing/2014/main" id="{EA9B786F-BFA4-4FDB-B7C5-3F8C9BFF8A7C}"/>
                </a:ext>
              </a:extLst>
            </p:cNvPr>
            <p:cNvSpPr>
              <a:spLocks noChangeArrowheads="1"/>
            </p:cNvSpPr>
            <p:nvPr/>
          </p:nvSpPr>
          <p:spPr bwMode="auto">
            <a:xfrm>
              <a:off x="731837" y="522922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8" name="Rectangle 61">
              <a:extLst>
                <a:ext uri="{FF2B5EF4-FFF2-40B4-BE49-F238E27FC236}">
                  <a16:creationId xmlns:a16="http://schemas.microsoft.com/office/drawing/2014/main" id="{BD0D87C9-2A02-4948-BDCE-157FA8BE0C80}"/>
                </a:ext>
              </a:extLst>
            </p:cNvPr>
            <p:cNvSpPr>
              <a:spLocks noChangeArrowheads="1"/>
            </p:cNvSpPr>
            <p:nvPr/>
          </p:nvSpPr>
          <p:spPr bwMode="auto">
            <a:xfrm>
              <a:off x="893762" y="522922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9" name="Rectangle 62">
              <a:extLst>
                <a:ext uri="{FF2B5EF4-FFF2-40B4-BE49-F238E27FC236}">
                  <a16:creationId xmlns:a16="http://schemas.microsoft.com/office/drawing/2014/main" id="{DDC03CC0-3A46-48B0-9634-20EC75F816A6}"/>
                </a:ext>
              </a:extLst>
            </p:cNvPr>
            <p:cNvSpPr>
              <a:spLocks noChangeArrowheads="1"/>
            </p:cNvSpPr>
            <p:nvPr/>
          </p:nvSpPr>
          <p:spPr bwMode="auto">
            <a:xfrm>
              <a:off x="1284289"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0" name="Rectangle 63">
              <a:extLst>
                <a:ext uri="{FF2B5EF4-FFF2-40B4-BE49-F238E27FC236}">
                  <a16:creationId xmlns:a16="http://schemas.microsoft.com/office/drawing/2014/main" id="{E856755A-E7BB-4416-A30E-D207B60D18F2}"/>
                </a:ext>
              </a:extLst>
            </p:cNvPr>
            <p:cNvSpPr>
              <a:spLocks noChangeArrowheads="1"/>
            </p:cNvSpPr>
            <p:nvPr/>
          </p:nvSpPr>
          <p:spPr bwMode="auto">
            <a:xfrm>
              <a:off x="1447801"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1" name="Rectangle 64">
              <a:extLst>
                <a:ext uri="{FF2B5EF4-FFF2-40B4-BE49-F238E27FC236}">
                  <a16:creationId xmlns:a16="http://schemas.microsoft.com/office/drawing/2014/main" id="{5F173097-E5AD-4F64-9886-FB90483311F9}"/>
                </a:ext>
              </a:extLst>
            </p:cNvPr>
            <p:cNvSpPr>
              <a:spLocks noChangeArrowheads="1"/>
            </p:cNvSpPr>
            <p:nvPr/>
          </p:nvSpPr>
          <p:spPr bwMode="auto">
            <a:xfrm>
              <a:off x="1611314"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2" name="Rectangle 65">
              <a:extLst>
                <a:ext uri="{FF2B5EF4-FFF2-40B4-BE49-F238E27FC236}">
                  <a16:creationId xmlns:a16="http://schemas.microsoft.com/office/drawing/2014/main" id="{A0C17781-7A00-4583-AE5A-00DBABAE38ED}"/>
                </a:ext>
              </a:extLst>
            </p:cNvPr>
            <p:cNvSpPr>
              <a:spLocks noChangeArrowheads="1"/>
            </p:cNvSpPr>
            <p:nvPr/>
          </p:nvSpPr>
          <p:spPr bwMode="auto">
            <a:xfrm>
              <a:off x="731837" y="541655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3" name="Rectangle 66">
              <a:extLst>
                <a:ext uri="{FF2B5EF4-FFF2-40B4-BE49-F238E27FC236}">
                  <a16:creationId xmlns:a16="http://schemas.microsoft.com/office/drawing/2014/main" id="{44E06B46-D153-4ABE-91C4-8C98789CA698}"/>
                </a:ext>
              </a:extLst>
            </p:cNvPr>
            <p:cNvSpPr>
              <a:spLocks noChangeArrowheads="1"/>
            </p:cNvSpPr>
            <p:nvPr/>
          </p:nvSpPr>
          <p:spPr bwMode="auto">
            <a:xfrm>
              <a:off x="893762" y="541655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4" name="Rectangle 67">
              <a:extLst>
                <a:ext uri="{FF2B5EF4-FFF2-40B4-BE49-F238E27FC236}">
                  <a16:creationId xmlns:a16="http://schemas.microsoft.com/office/drawing/2014/main" id="{98793215-7C7E-4C69-B50D-AF5F64FDA8BA}"/>
                </a:ext>
              </a:extLst>
            </p:cNvPr>
            <p:cNvSpPr>
              <a:spLocks noChangeArrowheads="1"/>
            </p:cNvSpPr>
            <p:nvPr/>
          </p:nvSpPr>
          <p:spPr bwMode="auto">
            <a:xfrm>
              <a:off x="1265237"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5" name="Rectangle 68">
              <a:extLst>
                <a:ext uri="{FF2B5EF4-FFF2-40B4-BE49-F238E27FC236}">
                  <a16:creationId xmlns:a16="http://schemas.microsoft.com/office/drawing/2014/main" id="{1CD0278D-A67D-46DC-9C13-762D348C027B}"/>
                </a:ext>
              </a:extLst>
            </p:cNvPr>
            <p:cNvSpPr>
              <a:spLocks noChangeArrowheads="1"/>
            </p:cNvSpPr>
            <p:nvPr/>
          </p:nvSpPr>
          <p:spPr bwMode="auto">
            <a:xfrm>
              <a:off x="1428749"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6" name="Rectangle 69">
              <a:extLst>
                <a:ext uri="{FF2B5EF4-FFF2-40B4-BE49-F238E27FC236}">
                  <a16:creationId xmlns:a16="http://schemas.microsoft.com/office/drawing/2014/main" id="{536FC4F8-2C75-4CA0-BE75-C8EAD577BBF2}"/>
                </a:ext>
              </a:extLst>
            </p:cNvPr>
            <p:cNvSpPr>
              <a:spLocks noChangeArrowheads="1"/>
            </p:cNvSpPr>
            <p:nvPr/>
          </p:nvSpPr>
          <p:spPr bwMode="auto">
            <a:xfrm>
              <a:off x="1592262"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7" name="Rectangle 70">
              <a:extLst>
                <a:ext uri="{FF2B5EF4-FFF2-40B4-BE49-F238E27FC236}">
                  <a16:creationId xmlns:a16="http://schemas.microsoft.com/office/drawing/2014/main" id="{2444C691-4D31-412F-8D44-F11491240C59}"/>
                </a:ext>
              </a:extLst>
            </p:cNvPr>
            <p:cNvSpPr>
              <a:spLocks noChangeArrowheads="1"/>
            </p:cNvSpPr>
            <p:nvPr/>
          </p:nvSpPr>
          <p:spPr bwMode="auto">
            <a:xfrm>
              <a:off x="731837" y="560387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8" name="Rectangle 71">
              <a:extLst>
                <a:ext uri="{FF2B5EF4-FFF2-40B4-BE49-F238E27FC236}">
                  <a16:creationId xmlns:a16="http://schemas.microsoft.com/office/drawing/2014/main" id="{94CECA49-F4AC-4295-9B39-1FBD1609B14B}"/>
                </a:ext>
              </a:extLst>
            </p:cNvPr>
            <p:cNvSpPr>
              <a:spLocks noChangeArrowheads="1"/>
            </p:cNvSpPr>
            <p:nvPr/>
          </p:nvSpPr>
          <p:spPr bwMode="auto">
            <a:xfrm>
              <a:off x="893762" y="560387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9" name="Rectangle 72">
              <a:extLst>
                <a:ext uri="{FF2B5EF4-FFF2-40B4-BE49-F238E27FC236}">
                  <a16:creationId xmlns:a16="http://schemas.microsoft.com/office/drawing/2014/main" id="{1C0581C5-EA1F-4AEA-933E-125C0B9B474F}"/>
                </a:ext>
              </a:extLst>
            </p:cNvPr>
            <p:cNvSpPr>
              <a:spLocks noChangeArrowheads="1"/>
            </p:cNvSpPr>
            <p:nvPr/>
          </p:nvSpPr>
          <p:spPr bwMode="auto">
            <a:xfrm>
              <a:off x="1265237"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0" name="Rectangle 73">
              <a:extLst>
                <a:ext uri="{FF2B5EF4-FFF2-40B4-BE49-F238E27FC236}">
                  <a16:creationId xmlns:a16="http://schemas.microsoft.com/office/drawing/2014/main" id="{19AA69F0-91B5-460E-BECD-46532ADD66DF}"/>
                </a:ext>
              </a:extLst>
            </p:cNvPr>
            <p:cNvSpPr>
              <a:spLocks noChangeArrowheads="1"/>
            </p:cNvSpPr>
            <p:nvPr/>
          </p:nvSpPr>
          <p:spPr bwMode="auto">
            <a:xfrm>
              <a:off x="1428749"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1" name="Rectangle 74">
              <a:extLst>
                <a:ext uri="{FF2B5EF4-FFF2-40B4-BE49-F238E27FC236}">
                  <a16:creationId xmlns:a16="http://schemas.microsoft.com/office/drawing/2014/main" id="{5633856E-0C00-4AC5-AFFB-5659F459B880}"/>
                </a:ext>
              </a:extLst>
            </p:cNvPr>
            <p:cNvSpPr>
              <a:spLocks noChangeArrowheads="1"/>
            </p:cNvSpPr>
            <p:nvPr/>
          </p:nvSpPr>
          <p:spPr bwMode="auto">
            <a:xfrm>
              <a:off x="1592262"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2" name="Rectangle 75">
              <a:extLst>
                <a:ext uri="{FF2B5EF4-FFF2-40B4-BE49-F238E27FC236}">
                  <a16:creationId xmlns:a16="http://schemas.microsoft.com/office/drawing/2014/main" id="{CD9F5A9D-E28B-4C45-A913-523CDC222650}"/>
                </a:ext>
              </a:extLst>
            </p:cNvPr>
            <p:cNvSpPr>
              <a:spLocks noChangeArrowheads="1"/>
            </p:cNvSpPr>
            <p:nvPr/>
          </p:nvSpPr>
          <p:spPr bwMode="auto">
            <a:xfrm>
              <a:off x="731837" y="579120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3" name="Rectangle 76">
              <a:extLst>
                <a:ext uri="{FF2B5EF4-FFF2-40B4-BE49-F238E27FC236}">
                  <a16:creationId xmlns:a16="http://schemas.microsoft.com/office/drawing/2014/main" id="{0C57B381-8630-4FC4-B4A2-4772A4DF5964}"/>
                </a:ext>
              </a:extLst>
            </p:cNvPr>
            <p:cNvSpPr>
              <a:spLocks noChangeArrowheads="1"/>
            </p:cNvSpPr>
            <p:nvPr/>
          </p:nvSpPr>
          <p:spPr bwMode="auto">
            <a:xfrm>
              <a:off x="893762" y="579120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4" name="Rectangle 77">
              <a:extLst>
                <a:ext uri="{FF2B5EF4-FFF2-40B4-BE49-F238E27FC236}">
                  <a16:creationId xmlns:a16="http://schemas.microsoft.com/office/drawing/2014/main" id="{DEAD49B6-BDFB-4C1F-B558-9FCD696F3919}"/>
                </a:ext>
              </a:extLst>
            </p:cNvPr>
            <p:cNvSpPr>
              <a:spLocks noChangeArrowheads="1"/>
            </p:cNvSpPr>
            <p:nvPr/>
          </p:nvSpPr>
          <p:spPr bwMode="auto">
            <a:xfrm>
              <a:off x="1265237"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5" name="Rectangle 78">
              <a:extLst>
                <a:ext uri="{FF2B5EF4-FFF2-40B4-BE49-F238E27FC236}">
                  <a16:creationId xmlns:a16="http://schemas.microsoft.com/office/drawing/2014/main" id="{4AEC2068-F7ED-4D91-AE89-1E47D3670584}"/>
                </a:ext>
              </a:extLst>
            </p:cNvPr>
            <p:cNvSpPr>
              <a:spLocks noChangeArrowheads="1"/>
            </p:cNvSpPr>
            <p:nvPr/>
          </p:nvSpPr>
          <p:spPr bwMode="auto">
            <a:xfrm>
              <a:off x="1428749"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6" name="Rectangle 79">
              <a:extLst>
                <a:ext uri="{FF2B5EF4-FFF2-40B4-BE49-F238E27FC236}">
                  <a16:creationId xmlns:a16="http://schemas.microsoft.com/office/drawing/2014/main" id="{1AD66CD5-3119-4914-A301-A566FFCA3ABE}"/>
                </a:ext>
              </a:extLst>
            </p:cNvPr>
            <p:cNvSpPr>
              <a:spLocks noChangeArrowheads="1"/>
            </p:cNvSpPr>
            <p:nvPr/>
          </p:nvSpPr>
          <p:spPr bwMode="auto">
            <a:xfrm>
              <a:off x="1592262"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7" name="Rectangle 80">
              <a:extLst>
                <a:ext uri="{FF2B5EF4-FFF2-40B4-BE49-F238E27FC236}">
                  <a16:creationId xmlns:a16="http://schemas.microsoft.com/office/drawing/2014/main" id="{34089F50-5637-4FB5-9552-F6CACF1DA348}"/>
                </a:ext>
              </a:extLst>
            </p:cNvPr>
            <p:cNvSpPr>
              <a:spLocks noChangeArrowheads="1"/>
            </p:cNvSpPr>
            <p:nvPr/>
          </p:nvSpPr>
          <p:spPr bwMode="auto">
            <a:xfrm>
              <a:off x="731837" y="597852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8" name="Rectangle 81">
              <a:extLst>
                <a:ext uri="{FF2B5EF4-FFF2-40B4-BE49-F238E27FC236}">
                  <a16:creationId xmlns:a16="http://schemas.microsoft.com/office/drawing/2014/main" id="{5C38E0DF-6C62-412B-ABBC-4BC47DAE1EFD}"/>
                </a:ext>
              </a:extLst>
            </p:cNvPr>
            <p:cNvSpPr>
              <a:spLocks noChangeArrowheads="1"/>
            </p:cNvSpPr>
            <p:nvPr/>
          </p:nvSpPr>
          <p:spPr bwMode="auto">
            <a:xfrm>
              <a:off x="893762" y="597852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9" name="Rectangle 82">
              <a:extLst>
                <a:ext uri="{FF2B5EF4-FFF2-40B4-BE49-F238E27FC236}">
                  <a16:creationId xmlns:a16="http://schemas.microsoft.com/office/drawing/2014/main" id="{38623735-1B8B-4547-90F1-A11AF571D977}"/>
                </a:ext>
              </a:extLst>
            </p:cNvPr>
            <p:cNvSpPr>
              <a:spLocks noChangeArrowheads="1"/>
            </p:cNvSpPr>
            <p:nvPr/>
          </p:nvSpPr>
          <p:spPr bwMode="auto">
            <a:xfrm>
              <a:off x="1265237"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0" name="Rectangle 83">
              <a:extLst>
                <a:ext uri="{FF2B5EF4-FFF2-40B4-BE49-F238E27FC236}">
                  <a16:creationId xmlns:a16="http://schemas.microsoft.com/office/drawing/2014/main" id="{41A98DB1-DB42-4E06-9D60-0E932794544F}"/>
                </a:ext>
              </a:extLst>
            </p:cNvPr>
            <p:cNvSpPr>
              <a:spLocks noChangeArrowheads="1"/>
            </p:cNvSpPr>
            <p:nvPr/>
          </p:nvSpPr>
          <p:spPr bwMode="auto">
            <a:xfrm>
              <a:off x="1428749"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1" name="Rectangle 84">
              <a:extLst>
                <a:ext uri="{FF2B5EF4-FFF2-40B4-BE49-F238E27FC236}">
                  <a16:creationId xmlns:a16="http://schemas.microsoft.com/office/drawing/2014/main" id="{E481C3D5-A076-49C0-82F9-EAE863EC34CE}"/>
                </a:ext>
              </a:extLst>
            </p:cNvPr>
            <p:cNvSpPr>
              <a:spLocks noChangeArrowheads="1"/>
            </p:cNvSpPr>
            <p:nvPr/>
          </p:nvSpPr>
          <p:spPr bwMode="auto">
            <a:xfrm>
              <a:off x="1592262"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2" name="Rectangle 85">
              <a:extLst>
                <a:ext uri="{FF2B5EF4-FFF2-40B4-BE49-F238E27FC236}">
                  <a16:creationId xmlns:a16="http://schemas.microsoft.com/office/drawing/2014/main" id="{03C63FD2-C194-4142-8752-648DC764E1AC}"/>
                </a:ext>
              </a:extLst>
            </p:cNvPr>
            <p:cNvSpPr>
              <a:spLocks noChangeArrowheads="1"/>
            </p:cNvSpPr>
            <p:nvPr/>
          </p:nvSpPr>
          <p:spPr bwMode="auto">
            <a:xfrm>
              <a:off x="731837" y="616585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3" name="Rectangle 86">
              <a:extLst>
                <a:ext uri="{FF2B5EF4-FFF2-40B4-BE49-F238E27FC236}">
                  <a16:creationId xmlns:a16="http://schemas.microsoft.com/office/drawing/2014/main" id="{B1A0A8FA-CFC5-4157-B190-4A55FF8DFDB8}"/>
                </a:ext>
              </a:extLst>
            </p:cNvPr>
            <p:cNvSpPr>
              <a:spLocks noChangeArrowheads="1"/>
            </p:cNvSpPr>
            <p:nvPr/>
          </p:nvSpPr>
          <p:spPr bwMode="auto">
            <a:xfrm>
              <a:off x="893762" y="616585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4" name="Rectangle 87">
              <a:extLst>
                <a:ext uri="{FF2B5EF4-FFF2-40B4-BE49-F238E27FC236}">
                  <a16:creationId xmlns:a16="http://schemas.microsoft.com/office/drawing/2014/main" id="{683F54AB-2CC9-4E4F-B962-E4663EF7095F}"/>
                </a:ext>
              </a:extLst>
            </p:cNvPr>
            <p:cNvSpPr>
              <a:spLocks noChangeArrowheads="1"/>
            </p:cNvSpPr>
            <p:nvPr/>
          </p:nvSpPr>
          <p:spPr bwMode="auto">
            <a:xfrm>
              <a:off x="1265237"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5" name="Rectangle 88">
              <a:extLst>
                <a:ext uri="{FF2B5EF4-FFF2-40B4-BE49-F238E27FC236}">
                  <a16:creationId xmlns:a16="http://schemas.microsoft.com/office/drawing/2014/main" id="{039C3D3A-8771-48F8-B3C5-A1C437DDE4AC}"/>
                </a:ext>
              </a:extLst>
            </p:cNvPr>
            <p:cNvSpPr>
              <a:spLocks noChangeArrowheads="1"/>
            </p:cNvSpPr>
            <p:nvPr/>
          </p:nvSpPr>
          <p:spPr bwMode="auto">
            <a:xfrm>
              <a:off x="1428749"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6" name="Rectangle 89">
              <a:extLst>
                <a:ext uri="{FF2B5EF4-FFF2-40B4-BE49-F238E27FC236}">
                  <a16:creationId xmlns:a16="http://schemas.microsoft.com/office/drawing/2014/main" id="{54083304-2868-4996-8E04-191580917798}"/>
                </a:ext>
              </a:extLst>
            </p:cNvPr>
            <p:cNvSpPr>
              <a:spLocks noChangeArrowheads="1"/>
            </p:cNvSpPr>
            <p:nvPr/>
          </p:nvSpPr>
          <p:spPr bwMode="auto">
            <a:xfrm>
              <a:off x="1592262"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7" name="Rectangle 90">
              <a:extLst>
                <a:ext uri="{FF2B5EF4-FFF2-40B4-BE49-F238E27FC236}">
                  <a16:creationId xmlns:a16="http://schemas.microsoft.com/office/drawing/2014/main" id="{F3512F1F-F472-4BC1-BFA4-1FBD72F6BAA6}"/>
                </a:ext>
              </a:extLst>
            </p:cNvPr>
            <p:cNvSpPr>
              <a:spLocks noChangeArrowheads="1"/>
            </p:cNvSpPr>
            <p:nvPr/>
          </p:nvSpPr>
          <p:spPr bwMode="auto">
            <a:xfrm>
              <a:off x="731837" y="635317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8" name="Rectangle 91">
              <a:extLst>
                <a:ext uri="{FF2B5EF4-FFF2-40B4-BE49-F238E27FC236}">
                  <a16:creationId xmlns:a16="http://schemas.microsoft.com/office/drawing/2014/main" id="{EBFF4217-8989-492A-BAF6-1C296CF8B0DF}"/>
                </a:ext>
              </a:extLst>
            </p:cNvPr>
            <p:cNvSpPr>
              <a:spLocks noChangeArrowheads="1"/>
            </p:cNvSpPr>
            <p:nvPr/>
          </p:nvSpPr>
          <p:spPr bwMode="auto">
            <a:xfrm>
              <a:off x="893762" y="635317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9" name="Rectangle 92">
              <a:extLst>
                <a:ext uri="{FF2B5EF4-FFF2-40B4-BE49-F238E27FC236}">
                  <a16:creationId xmlns:a16="http://schemas.microsoft.com/office/drawing/2014/main" id="{5731E6A9-A9EB-4AB9-A04B-EF8867E28363}"/>
                </a:ext>
              </a:extLst>
            </p:cNvPr>
            <p:cNvSpPr>
              <a:spLocks noChangeArrowheads="1"/>
            </p:cNvSpPr>
            <p:nvPr/>
          </p:nvSpPr>
          <p:spPr bwMode="auto">
            <a:xfrm>
              <a:off x="1265237"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0" name="Rectangle 93">
              <a:extLst>
                <a:ext uri="{FF2B5EF4-FFF2-40B4-BE49-F238E27FC236}">
                  <a16:creationId xmlns:a16="http://schemas.microsoft.com/office/drawing/2014/main" id="{04E259DA-9319-4D95-8653-97D27B6A5B50}"/>
                </a:ext>
              </a:extLst>
            </p:cNvPr>
            <p:cNvSpPr>
              <a:spLocks noChangeArrowheads="1"/>
            </p:cNvSpPr>
            <p:nvPr/>
          </p:nvSpPr>
          <p:spPr bwMode="auto">
            <a:xfrm>
              <a:off x="1428749"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1" name="Rectangle 94">
              <a:extLst>
                <a:ext uri="{FF2B5EF4-FFF2-40B4-BE49-F238E27FC236}">
                  <a16:creationId xmlns:a16="http://schemas.microsoft.com/office/drawing/2014/main" id="{7C623D72-7C97-456A-BF27-59E8E24FEA50}"/>
                </a:ext>
              </a:extLst>
            </p:cNvPr>
            <p:cNvSpPr>
              <a:spLocks noChangeArrowheads="1"/>
            </p:cNvSpPr>
            <p:nvPr/>
          </p:nvSpPr>
          <p:spPr bwMode="auto">
            <a:xfrm>
              <a:off x="1592262"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2" name="Rectangle 95">
              <a:extLst>
                <a:ext uri="{FF2B5EF4-FFF2-40B4-BE49-F238E27FC236}">
                  <a16:creationId xmlns:a16="http://schemas.microsoft.com/office/drawing/2014/main" id="{C739D841-4052-4612-A432-A52CBCD0A019}"/>
                </a:ext>
              </a:extLst>
            </p:cNvPr>
            <p:cNvSpPr>
              <a:spLocks noChangeArrowheads="1"/>
            </p:cNvSpPr>
            <p:nvPr/>
          </p:nvSpPr>
          <p:spPr bwMode="auto">
            <a:xfrm>
              <a:off x="731837" y="654050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3" name="Rectangle 96">
              <a:extLst>
                <a:ext uri="{FF2B5EF4-FFF2-40B4-BE49-F238E27FC236}">
                  <a16:creationId xmlns:a16="http://schemas.microsoft.com/office/drawing/2014/main" id="{6DBFC031-B4C2-442E-B23A-588C3B232C4A}"/>
                </a:ext>
              </a:extLst>
            </p:cNvPr>
            <p:cNvSpPr>
              <a:spLocks noChangeArrowheads="1"/>
            </p:cNvSpPr>
            <p:nvPr/>
          </p:nvSpPr>
          <p:spPr bwMode="auto">
            <a:xfrm>
              <a:off x="893762" y="654050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4" name="Rectangle 97">
              <a:extLst>
                <a:ext uri="{FF2B5EF4-FFF2-40B4-BE49-F238E27FC236}">
                  <a16:creationId xmlns:a16="http://schemas.microsoft.com/office/drawing/2014/main" id="{B49667AB-479A-43A6-B26D-2162EF2AD6FF}"/>
                </a:ext>
              </a:extLst>
            </p:cNvPr>
            <p:cNvSpPr>
              <a:spLocks noChangeArrowheads="1"/>
            </p:cNvSpPr>
            <p:nvPr/>
          </p:nvSpPr>
          <p:spPr bwMode="auto">
            <a:xfrm>
              <a:off x="1265237"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5" name="Rectangle 98">
              <a:extLst>
                <a:ext uri="{FF2B5EF4-FFF2-40B4-BE49-F238E27FC236}">
                  <a16:creationId xmlns:a16="http://schemas.microsoft.com/office/drawing/2014/main" id="{F4B2244A-A7DF-40B6-93B4-E96F5967AA5F}"/>
                </a:ext>
              </a:extLst>
            </p:cNvPr>
            <p:cNvSpPr>
              <a:spLocks noChangeArrowheads="1"/>
            </p:cNvSpPr>
            <p:nvPr/>
          </p:nvSpPr>
          <p:spPr bwMode="auto">
            <a:xfrm>
              <a:off x="1428749"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6" name="Rectangle 99">
              <a:extLst>
                <a:ext uri="{FF2B5EF4-FFF2-40B4-BE49-F238E27FC236}">
                  <a16:creationId xmlns:a16="http://schemas.microsoft.com/office/drawing/2014/main" id="{F712ECD4-BF45-46F9-A97B-E19573867E44}"/>
                </a:ext>
              </a:extLst>
            </p:cNvPr>
            <p:cNvSpPr>
              <a:spLocks noChangeArrowheads="1"/>
            </p:cNvSpPr>
            <p:nvPr/>
          </p:nvSpPr>
          <p:spPr bwMode="auto">
            <a:xfrm>
              <a:off x="1592262"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7" name="Rectangle 62">
              <a:extLst>
                <a:ext uri="{FF2B5EF4-FFF2-40B4-BE49-F238E27FC236}">
                  <a16:creationId xmlns:a16="http://schemas.microsoft.com/office/drawing/2014/main" id="{7A2FE606-09A9-43CC-B6B4-4541E2F9EC8C}"/>
                </a:ext>
              </a:extLst>
            </p:cNvPr>
            <p:cNvSpPr>
              <a:spLocks noChangeArrowheads="1"/>
            </p:cNvSpPr>
            <p:nvPr/>
          </p:nvSpPr>
          <p:spPr bwMode="auto">
            <a:xfrm>
              <a:off x="1292227"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8" name="Rectangle 63">
              <a:extLst>
                <a:ext uri="{FF2B5EF4-FFF2-40B4-BE49-F238E27FC236}">
                  <a16:creationId xmlns:a16="http://schemas.microsoft.com/office/drawing/2014/main" id="{EC639477-16DA-4B5B-BE67-CAA9D9EB2D74}"/>
                </a:ext>
              </a:extLst>
            </p:cNvPr>
            <p:cNvSpPr>
              <a:spLocks noChangeArrowheads="1"/>
            </p:cNvSpPr>
            <p:nvPr/>
          </p:nvSpPr>
          <p:spPr bwMode="auto">
            <a:xfrm>
              <a:off x="1455739"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9" name="Rectangle 64">
              <a:extLst>
                <a:ext uri="{FF2B5EF4-FFF2-40B4-BE49-F238E27FC236}">
                  <a16:creationId xmlns:a16="http://schemas.microsoft.com/office/drawing/2014/main" id="{DCDBC91E-EAF9-405A-9F39-644E56067671}"/>
                </a:ext>
              </a:extLst>
            </p:cNvPr>
            <p:cNvSpPr>
              <a:spLocks noChangeArrowheads="1"/>
            </p:cNvSpPr>
            <p:nvPr/>
          </p:nvSpPr>
          <p:spPr bwMode="auto">
            <a:xfrm>
              <a:off x="1619252"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0" name="Rectangle 67">
              <a:extLst>
                <a:ext uri="{FF2B5EF4-FFF2-40B4-BE49-F238E27FC236}">
                  <a16:creationId xmlns:a16="http://schemas.microsoft.com/office/drawing/2014/main" id="{248A920F-ACD4-4DC6-B033-D41E5CD5B628}"/>
                </a:ext>
              </a:extLst>
            </p:cNvPr>
            <p:cNvSpPr>
              <a:spLocks noChangeArrowheads="1"/>
            </p:cNvSpPr>
            <p:nvPr/>
          </p:nvSpPr>
          <p:spPr bwMode="auto">
            <a:xfrm>
              <a:off x="1273175"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1" name="Rectangle 68">
              <a:extLst>
                <a:ext uri="{FF2B5EF4-FFF2-40B4-BE49-F238E27FC236}">
                  <a16:creationId xmlns:a16="http://schemas.microsoft.com/office/drawing/2014/main" id="{5E7AD6B5-C0D4-45F6-BF78-CB23B6CD5150}"/>
                </a:ext>
              </a:extLst>
            </p:cNvPr>
            <p:cNvSpPr>
              <a:spLocks noChangeArrowheads="1"/>
            </p:cNvSpPr>
            <p:nvPr/>
          </p:nvSpPr>
          <p:spPr bwMode="auto">
            <a:xfrm>
              <a:off x="1436687"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2" name="Rectangle 69">
              <a:extLst>
                <a:ext uri="{FF2B5EF4-FFF2-40B4-BE49-F238E27FC236}">
                  <a16:creationId xmlns:a16="http://schemas.microsoft.com/office/drawing/2014/main" id="{E50A44C9-9B55-4483-94BC-264F4B07B5A5}"/>
                </a:ext>
              </a:extLst>
            </p:cNvPr>
            <p:cNvSpPr>
              <a:spLocks noChangeArrowheads="1"/>
            </p:cNvSpPr>
            <p:nvPr/>
          </p:nvSpPr>
          <p:spPr bwMode="auto">
            <a:xfrm>
              <a:off x="1600200"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3" name="Rectangle 72">
              <a:extLst>
                <a:ext uri="{FF2B5EF4-FFF2-40B4-BE49-F238E27FC236}">
                  <a16:creationId xmlns:a16="http://schemas.microsoft.com/office/drawing/2014/main" id="{942CB921-2797-48D2-A24C-ECD8F2783DDD}"/>
                </a:ext>
              </a:extLst>
            </p:cNvPr>
            <p:cNvSpPr>
              <a:spLocks noChangeArrowheads="1"/>
            </p:cNvSpPr>
            <p:nvPr/>
          </p:nvSpPr>
          <p:spPr bwMode="auto">
            <a:xfrm>
              <a:off x="1273175"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4" name="Rectangle 73">
              <a:extLst>
                <a:ext uri="{FF2B5EF4-FFF2-40B4-BE49-F238E27FC236}">
                  <a16:creationId xmlns:a16="http://schemas.microsoft.com/office/drawing/2014/main" id="{65B97965-2B51-4AD2-B6F9-3DB77A23CBDE}"/>
                </a:ext>
              </a:extLst>
            </p:cNvPr>
            <p:cNvSpPr>
              <a:spLocks noChangeArrowheads="1"/>
            </p:cNvSpPr>
            <p:nvPr/>
          </p:nvSpPr>
          <p:spPr bwMode="auto">
            <a:xfrm>
              <a:off x="1436687"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5" name="Rectangle 74">
              <a:extLst>
                <a:ext uri="{FF2B5EF4-FFF2-40B4-BE49-F238E27FC236}">
                  <a16:creationId xmlns:a16="http://schemas.microsoft.com/office/drawing/2014/main" id="{407DDFF4-6196-49B5-9F9C-605B18F2320B}"/>
                </a:ext>
              </a:extLst>
            </p:cNvPr>
            <p:cNvSpPr>
              <a:spLocks noChangeArrowheads="1"/>
            </p:cNvSpPr>
            <p:nvPr/>
          </p:nvSpPr>
          <p:spPr bwMode="auto">
            <a:xfrm>
              <a:off x="1600200"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6" name="Rectangle 77">
              <a:extLst>
                <a:ext uri="{FF2B5EF4-FFF2-40B4-BE49-F238E27FC236}">
                  <a16:creationId xmlns:a16="http://schemas.microsoft.com/office/drawing/2014/main" id="{1136D363-C491-435A-BC35-9E6019982F86}"/>
                </a:ext>
              </a:extLst>
            </p:cNvPr>
            <p:cNvSpPr>
              <a:spLocks noChangeArrowheads="1"/>
            </p:cNvSpPr>
            <p:nvPr/>
          </p:nvSpPr>
          <p:spPr bwMode="auto">
            <a:xfrm>
              <a:off x="1273175"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7" name="Rectangle 78">
              <a:extLst>
                <a:ext uri="{FF2B5EF4-FFF2-40B4-BE49-F238E27FC236}">
                  <a16:creationId xmlns:a16="http://schemas.microsoft.com/office/drawing/2014/main" id="{FC89F2A5-C94C-49BA-ACC2-5C0A157ADE10}"/>
                </a:ext>
              </a:extLst>
            </p:cNvPr>
            <p:cNvSpPr>
              <a:spLocks noChangeArrowheads="1"/>
            </p:cNvSpPr>
            <p:nvPr/>
          </p:nvSpPr>
          <p:spPr bwMode="auto">
            <a:xfrm>
              <a:off x="1436687"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8" name="Rectangle 79">
              <a:extLst>
                <a:ext uri="{FF2B5EF4-FFF2-40B4-BE49-F238E27FC236}">
                  <a16:creationId xmlns:a16="http://schemas.microsoft.com/office/drawing/2014/main" id="{591CBDB6-FE4C-44DE-B5F2-C543BB7CF693}"/>
                </a:ext>
              </a:extLst>
            </p:cNvPr>
            <p:cNvSpPr>
              <a:spLocks noChangeArrowheads="1"/>
            </p:cNvSpPr>
            <p:nvPr/>
          </p:nvSpPr>
          <p:spPr bwMode="auto">
            <a:xfrm>
              <a:off x="1600200"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9" name="Rectangle 82">
              <a:extLst>
                <a:ext uri="{FF2B5EF4-FFF2-40B4-BE49-F238E27FC236}">
                  <a16:creationId xmlns:a16="http://schemas.microsoft.com/office/drawing/2014/main" id="{90420DA2-2AF7-4007-85A5-4CACC1E2E43E}"/>
                </a:ext>
              </a:extLst>
            </p:cNvPr>
            <p:cNvSpPr>
              <a:spLocks noChangeArrowheads="1"/>
            </p:cNvSpPr>
            <p:nvPr/>
          </p:nvSpPr>
          <p:spPr bwMode="auto">
            <a:xfrm>
              <a:off x="1273175"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0" name="Rectangle 83">
              <a:extLst>
                <a:ext uri="{FF2B5EF4-FFF2-40B4-BE49-F238E27FC236}">
                  <a16:creationId xmlns:a16="http://schemas.microsoft.com/office/drawing/2014/main" id="{DC5541C8-2A5F-49BB-971A-AA063615947E}"/>
                </a:ext>
              </a:extLst>
            </p:cNvPr>
            <p:cNvSpPr>
              <a:spLocks noChangeArrowheads="1"/>
            </p:cNvSpPr>
            <p:nvPr/>
          </p:nvSpPr>
          <p:spPr bwMode="auto">
            <a:xfrm>
              <a:off x="1436687"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1" name="Rectangle 84">
              <a:extLst>
                <a:ext uri="{FF2B5EF4-FFF2-40B4-BE49-F238E27FC236}">
                  <a16:creationId xmlns:a16="http://schemas.microsoft.com/office/drawing/2014/main" id="{0AE6D90D-5A67-4651-BAB0-A75D97393E5F}"/>
                </a:ext>
              </a:extLst>
            </p:cNvPr>
            <p:cNvSpPr>
              <a:spLocks noChangeArrowheads="1"/>
            </p:cNvSpPr>
            <p:nvPr/>
          </p:nvSpPr>
          <p:spPr bwMode="auto">
            <a:xfrm>
              <a:off x="1600200"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2" name="Rectangle 87">
              <a:extLst>
                <a:ext uri="{FF2B5EF4-FFF2-40B4-BE49-F238E27FC236}">
                  <a16:creationId xmlns:a16="http://schemas.microsoft.com/office/drawing/2014/main" id="{78100110-28DA-46C7-8252-6A5B3C4ED6D3}"/>
                </a:ext>
              </a:extLst>
            </p:cNvPr>
            <p:cNvSpPr>
              <a:spLocks noChangeArrowheads="1"/>
            </p:cNvSpPr>
            <p:nvPr/>
          </p:nvSpPr>
          <p:spPr bwMode="auto">
            <a:xfrm>
              <a:off x="1273175"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3" name="Rectangle 88">
              <a:extLst>
                <a:ext uri="{FF2B5EF4-FFF2-40B4-BE49-F238E27FC236}">
                  <a16:creationId xmlns:a16="http://schemas.microsoft.com/office/drawing/2014/main" id="{FBABF2CD-AAA9-4ECC-966F-6A79B1C073F7}"/>
                </a:ext>
              </a:extLst>
            </p:cNvPr>
            <p:cNvSpPr>
              <a:spLocks noChangeArrowheads="1"/>
            </p:cNvSpPr>
            <p:nvPr/>
          </p:nvSpPr>
          <p:spPr bwMode="auto">
            <a:xfrm>
              <a:off x="1436687"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4" name="Rectangle 89">
              <a:extLst>
                <a:ext uri="{FF2B5EF4-FFF2-40B4-BE49-F238E27FC236}">
                  <a16:creationId xmlns:a16="http://schemas.microsoft.com/office/drawing/2014/main" id="{4A6EF919-F8CA-44B5-AB75-89FC04EF7A45}"/>
                </a:ext>
              </a:extLst>
            </p:cNvPr>
            <p:cNvSpPr>
              <a:spLocks noChangeArrowheads="1"/>
            </p:cNvSpPr>
            <p:nvPr/>
          </p:nvSpPr>
          <p:spPr bwMode="auto">
            <a:xfrm>
              <a:off x="1600200"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5" name="Rectangle 92">
              <a:extLst>
                <a:ext uri="{FF2B5EF4-FFF2-40B4-BE49-F238E27FC236}">
                  <a16:creationId xmlns:a16="http://schemas.microsoft.com/office/drawing/2014/main" id="{5D9B9B8D-8D1B-4DA3-93B2-1A83F39898E9}"/>
                </a:ext>
              </a:extLst>
            </p:cNvPr>
            <p:cNvSpPr>
              <a:spLocks noChangeArrowheads="1"/>
            </p:cNvSpPr>
            <p:nvPr/>
          </p:nvSpPr>
          <p:spPr bwMode="auto">
            <a:xfrm>
              <a:off x="1273175"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6" name="Rectangle 93">
              <a:extLst>
                <a:ext uri="{FF2B5EF4-FFF2-40B4-BE49-F238E27FC236}">
                  <a16:creationId xmlns:a16="http://schemas.microsoft.com/office/drawing/2014/main" id="{867B4ADE-99EE-4FB9-8C1D-7581C6905291}"/>
                </a:ext>
              </a:extLst>
            </p:cNvPr>
            <p:cNvSpPr>
              <a:spLocks noChangeArrowheads="1"/>
            </p:cNvSpPr>
            <p:nvPr/>
          </p:nvSpPr>
          <p:spPr bwMode="auto">
            <a:xfrm>
              <a:off x="1436687"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7" name="Rectangle 94">
              <a:extLst>
                <a:ext uri="{FF2B5EF4-FFF2-40B4-BE49-F238E27FC236}">
                  <a16:creationId xmlns:a16="http://schemas.microsoft.com/office/drawing/2014/main" id="{1ADD03FB-5ED5-4BFF-B43A-B10B237B6162}"/>
                </a:ext>
              </a:extLst>
            </p:cNvPr>
            <p:cNvSpPr>
              <a:spLocks noChangeArrowheads="1"/>
            </p:cNvSpPr>
            <p:nvPr/>
          </p:nvSpPr>
          <p:spPr bwMode="auto">
            <a:xfrm>
              <a:off x="1600200"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8" name="Rectangle 97">
              <a:extLst>
                <a:ext uri="{FF2B5EF4-FFF2-40B4-BE49-F238E27FC236}">
                  <a16:creationId xmlns:a16="http://schemas.microsoft.com/office/drawing/2014/main" id="{6D4330E1-E75E-499C-8979-0BC78CCB3030}"/>
                </a:ext>
              </a:extLst>
            </p:cNvPr>
            <p:cNvSpPr>
              <a:spLocks noChangeArrowheads="1"/>
            </p:cNvSpPr>
            <p:nvPr/>
          </p:nvSpPr>
          <p:spPr bwMode="auto">
            <a:xfrm>
              <a:off x="1273175" y="6546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9" name="Rectangle 98">
              <a:extLst>
                <a:ext uri="{FF2B5EF4-FFF2-40B4-BE49-F238E27FC236}">
                  <a16:creationId xmlns:a16="http://schemas.microsoft.com/office/drawing/2014/main" id="{CE62C14F-0263-427C-92E7-C5CCA80A1956}"/>
                </a:ext>
              </a:extLst>
            </p:cNvPr>
            <p:cNvSpPr>
              <a:spLocks noChangeArrowheads="1"/>
            </p:cNvSpPr>
            <p:nvPr/>
          </p:nvSpPr>
          <p:spPr bwMode="auto">
            <a:xfrm>
              <a:off x="1436687" y="6546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0" name="Rectangle 59">
              <a:extLst>
                <a:ext uri="{FF2B5EF4-FFF2-40B4-BE49-F238E27FC236}">
                  <a16:creationId xmlns:a16="http://schemas.microsoft.com/office/drawing/2014/main" id="{5F4DC642-53C3-4B3D-9A27-D099B1540CDE}"/>
                </a:ext>
              </a:extLst>
            </p:cNvPr>
            <p:cNvSpPr>
              <a:spLocks noChangeArrowheads="1"/>
            </p:cNvSpPr>
            <p:nvPr/>
          </p:nvSpPr>
          <p:spPr bwMode="auto">
            <a:xfrm>
              <a:off x="1217615" y="5165724"/>
              <a:ext cx="524370" cy="1820863"/>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1" name="Rectangle 72">
              <a:extLst>
                <a:ext uri="{FF2B5EF4-FFF2-40B4-BE49-F238E27FC236}">
                  <a16:creationId xmlns:a16="http://schemas.microsoft.com/office/drawing/2014/main" id="{DA132858-3DA6-456D-A5FE-4103F58C5308}"/>
                </a:ext>
              </a:extLst>
            </p:cNvPr>
            <p:cNvSpPr>
              <a:spLocks noChangeArrowheads="1"/>
            </p:cNvSpPr>
            <p:nvPr/>
          </p:nvSpPr>
          <p:spPr bwMode="auto">
            <a:xfrm>
              <a:off x="1281113"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2" name="Rectangle 73">
              <a:extLst>
                <a:ext uri="{FF2B5EF4-FFF2-40B4-BE49-F238E27FC236}">
                  <a16:creationId xmlns:a16="http://schemas.microsoft.com/office/drawing/2014/main" id="{9F960383-5487-4995-91CD-0A2C683BC361}"/>
                </a:ext>
              </a:extLst>
            </p:cNvPr>
            <p:cNvSpPr>
              <a:spLocks noChangeArrowheads="1"/>
            </p:cNvSpPr>
            <p:nvPr/>
          </p:nvSpPr>
          <p:spPr bwMode="auto">
            <a:xfrm>
              <a:off x="1444625"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3" name="Rectangle 74">
              <a:extLst>
                <a:ext uri="{FF2B5EF4-FFF2-40B4-BE49-F238E27FC236}">
                  <a16:creationId xmlns:a16="http://schemas.microsoft.com/office/drawing/2014/main" id="{E52B0AA8-5D89-4BE9-9FB1-46261802770D}"/>
                </a:ext>
              </a:extLst>
            </p:cNvPr>
            <p:cNvSpPr>
              <a:spLocks noChangeArrowheads="1"/>
            </p:cNvSpPr>
            <p:nvPr/>
          </p:nvSpPr>
          <p:spPr bwMode="auto">
            <a:xfrm>
              <a:off x="1608138"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4" name="Rectangle 77">
              <a:extLst>
                <a:ext uri="{FF2B5EF4-FFF2-40B4-BE49-F238E27FC236}">
                  <a16:creationId xmlns:a16="http://schemas.microsoft.com/office/drawing/2014/main" id="{E0A8EB44-E419-48BF-B7BE-6327EE277AA0}"/>
                </a:ext>
              </a:extLst>
            </p:cNvPr>
            <p:cNvSpPr>
              <a:spLocks noChangeArrowheads="1"/>
            </p:cNvSpPr>
            <p:nvPr/>
          </p:nvSpPr>
          <p:spPr bwMode="auto">
            <a:xfrm>
              <a:off x="1281113"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5" name="Rectangle 78">
              <a:extLst>
                <a:ext uri="{FF2B5EF4-FFF2-40B4-BE49-F238E27FC236}">
                  <a16:creationId xmlns:a16="http://schemas.microsoft.com/office/drawing/2014/main" id="{046DFC68-CB3D-422F-88D0-8F81FE37C9B0}"/>
                </a:ext>
              </a:extLst>
            </p:cNvPr>
            <p:cNvSpPr>
              <a:spLocks noChangeArrowheads="1"/>
            </p:cNvSpPr>
            <p:nvPr/>
          </p:nvSpPr>
          <p:spPr bwMode="auto">
            <a:xfrm>
              <a:off x="1444625"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6" name="Rectangle 79">
              <a:extLst>
                <a:ext uri="{FF2B5EF4-FFF2-40B4-BE49-F238E27FC236}">
                  <a16:creationId xmlns:a16="http://schemas.microsoft.com/office/drawing/2014/main" id="{D655D48E-34AD-4B69-99E3-4F7EFDF1EAA6}"/>
                </a:ext>
              </a:extLst>
            </p:cNvPr>
            <p:cNvSpPr>
              <a:spLocks noChangeArrowheads="1"/>
            </p:cNvSpPr>
            <p:nvPr/>
          </p:nvSpPr>
          <p:spPr bwMode="auto">
            <a:xfrm>
              <a:off x="1608138"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7" name="Rectangle 82">
              <a:extLst>
                <a:ext uri="{FF2B5EF4-FFF2-40B4-BE49-F238E27FC236}">
                  <a16:creationId xmlns:a16="http://schemas.microsoft.com/office/drawing/2014/main" id="{1D9A0B04-D427-48E6-8F3E-EE497BBEB004}"/>
                </a:ext>
              </a:extLst>
            </p:cNvPr>
            <p:cNvSpPr>
              <a:spLocks noChangeArrowheads="1"/>
            </p:cNvSpPr>
            <p:nvPr/>
          </p:nvSpPr>
          <p:spPr bwMode="auto">
            <a:xfrm>
              <a:off x="1281113"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8" name="Rectangle 83">
              <a:extLst>
                <a:ext uri="{FF2B5EF4-FFF2-40B4-BE49-F238E27FC236}">
                  <a16:creationId xmlns:a16="http://schemas.microsoft.com/office/drawing/2014/main" id="{F87A88D5-BF38-4398-87DC-BC10F658F500}"/>
                </a:ext>
              </a:extLst>
            </p:cNvPr>
            <p:cNvSpPr>
              <a:spLocks noChangeArrowheads="1"/>
            </p:cNvSpPr>
            <p:nvPr/>
          </p:nvSpPr>
          <p:spPr bwMode="auto">
            <a:xfrm>
              <a:off x="1444625"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9" name="Rectangle 84">
              <a:extLst>
                <a:ext uri="{FF2B5EF4-FFF2-40B4-BE49-F238E27FC236}">
                  <a16:creationId xmlns:a16="http://schemas.microsoft.com/office/drawing/2014/main" id="{0835455F-266E-4B57-A10B-9BDDA2691FFB}"/>
                </a:ext>
              </a:extLst>
            </p:cNvPr>
            <p:cNvSpPr>
              <a:spLocks noChangeArrowheads="1"/>
            </p:cNvSpPr>
            <p:nvPr/>
          </p:nvSpPr>
          <p:spPr bwMode="auto">
            <a:xfrm>
              <a:off x="1608138"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0" name="Rectangle 87">
              <a:extLst>
                <a:ext uri="{FF2B5EF4-FFF2-40B4-BE49-F238E27FC236}">
                  <a16:creationId xmlns:a16="http://schemas.microsoft.com/office/drawing/2014/main" id="{624DA09C-A752-4E7B-BD5E-F0A3B811DE2F}"/>
                </a:ext>
              </a:extLst>
            </p:cNvPr>
            <p:cNvSpPr>
              <a:spLocks noChangeArrowheads="1"/>
            </p:cNvSpPr>
            <p:nvPr/>
          </p:nvSpPr>
          <p:spPr bwMode="auto">
            <a:xfrm>
              <a:off x="1281113"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1" name="Rectangle 88">
              <a:extLst>
                <a:ext uri="{FF2B5EF4-FFF2-40B4-BE49-F238E27FC236}">
                  <a16:creationId xmlns:a16="http://schemas.microsoft.com/office/drawing/2014/main" id="{2366C2F7-8AC6-451C-9D7A-0BAB10D50694}"/>
                </a:ext>
              </a:extLst>
            </p:cNvPr>
            <p:cNvSpPr>
              <a:spLocks noChangeArrowheads="1"/>
            </p:cNvSpPr>
            <p:nvPr/>
          </p:nvSpPr>
          <p:spPr bwMode="auto">
            <a:xfrm>
              <a:off x="1444625"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2" name="Rectangle 89">
              <a:extLst>
                <a:ext uri="{FF2B5EF4-FFF2-40B4-BE49-F238E27FC236}">
                  <a16:creationId xmlns:a16="http://schemas.microsoft.com/office/drawing/2014/main" id="{14AAAEAE-BA97-421D-852E-AD425B461393}"/>
                </a:ext>
              </a:extLst>
            </p:cNvPr>
            <p:cNvSpPr>
              <a:spLocks noChangeArrowheads="1"/>
            </p:cNvSpPr>
            <p:nvPr/>
          </p:nvSpPr>
          <p:spPr bwMode="auto">
            <a:xfrm>
              <a:off x="1608138"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3" name="Rectangle 92">
              <a:extLst>
                <a:ext uri="{FF2B5EF4-FFF2-40B4-BE49-F238E27FC236}">
                  <a16:creationId xmlns:a16="http://schemas.microsoft.com/office/drawing/2014/main" id="{90A047F4-95E5-4BB8-ABB4-9F0641742714}"/>
                </a:ext>
              </a:extLst>
            </p:cNvPr>
            <p:cNvSpPr>
              <a:spLocks noChangeArrowheads="1"/>
            </p:cNvSpPr>
            <p:nvPr/>
          </p:nvSpPr>
          <p:spPr bwMode="auto">
            <a:xfrm>
              <a:off x="1281113"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4" name="Rectangle 93">
              <a:extLst>
                <a:ext uri="{FF2B5EF4-FFF2-40B4-BE49-F238E27FC236}">
                  <a16:creationId xmlns:a16="http://schemas.microsoft.com/office/drawing/2014/main" id="{4975E01F-ADB5-4C7C-87FA-F90DAE7C131C}"/>
                </a:ext>
              </a:extLst>
            </p:cNvPr>
            <p:cNvSpPr>
              <a:spLocks noChangeArrowheads="1"/>
            </p:cNvSpPr>
            <p:nvPr/>
          </p:nvSpPr>
          <p:spPr bwMode="auto">
            <a:xfrm>
              <a:off x="1444625"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5" name="Rectangle 94">
              <a:extLst>
                <a:ext uri="{FF2B5EF4-FFF2-40B4-BE49-F238E27FC236}">
                  <a16:creationId xmlns:a16="http://schemas.microsoft.com/office/drawing/2014/main" id="{317E62E2-60AE-4ADB-B392-3AB032CB7604}"/>
                </a:ext>
              </a:extLst>
            </p:cNvPr>
            <p:cNvSpPr>
              <a:spLocks noChangeArrowheads="1"/>
            </p:cNvSpPr>
            <p:nvPr/>
          </p:nvSpPr>
          <p:spPr bwMode="auto">
            <a:xfrm>
              <a:off x="1608138"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6" name="Rectangle 97">
              <a:extLst>
                <a:ext uri="{FF2B5EF4-FFF2-40B4-BE49-F238E27FC236}">
                  <a16:creationId xmlns:a16="http://schemas.microsoft.com/office/drawing/2014/main" id="{EBF5AC96-0537-4782-BF65-0F1118923854}"/>
                </a:ext>
              </a:extLst>
            </p:cNvPr>
            <p:cNvSpPr>
              <a:spLocks noChangeArrowheads="1"/>
            </p:cNvSpPr>
            <p:nvPr/>
          </p:nvSpPr>
          <p:spPr bwMode="auto">
            <a:xfrm>
              <a:off x="1281113"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7" name="Rectangle 98">
              <a:extLst>
                <a:ext uri="{FF2B5EF4-FFF2-40B4-BE49-F238E27FC236}">
                  <a16:creationId xmlns:a16="http://schemas.microsoft.com/office/drawing/2014/main" id="{F9EA9DA3-F862-41FF-B659-982B4A061B14}"/>
                </a:ext>
              </a:extLst>
            </p:cNvPr>
            <p:cNvSpPr>
              <a:spLocks noChangeArrowheads="1"/>
            </p:cNvSpPr>
            <p:nvPr/>
          </p:nvSpPr>
          <p:spPr bwMode="auto">
            <a:xfrm>
              <a:off x="1444625"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8" name="Rectangle 98">
              <a:extLst>
                <a:ext uri="{FF2B5EF4-FFF2-40B4-BE49-F238E27FC236}">
                  <a16:creationId xmlns:a16="http://schemas.microsoft.com/office/drawing/2014/main" id="{E89D428E-75B0-454B-BCF1-CF33478883A1}"/>
                </a:ext>
              </a:extLst>
            </p:cNvPr>
            <p:cNvSpPr>
              <a:spLocks noChangeArrowheads="1"/>
            </p:cNvSpPr>
            <p:nvPr/>
          </p:nvSpPr>
          <p:spPr bwMode="auto">
            <a:xfrm>
              <a:off x="1608138"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grpSp>
      <p:grpSp>
        <p:nvGrpSpPr>
          <p:cNvPr id="129" name="Group 128">
            <a:extLst>
              <a:ext uri="{FF2B5EF4-FFF2-40B4-BE49-F238E27FC236}">
                <a16:creationId xmlns:a16="http://schemas.microsoft.com/office/drawing/2014/main" id="{3D5E6993-AD4A-4688-BE44-B9BC1B8903EB}"/>
              </a:ext>
            </a:extLst>
          </p:cNvPr>
          <p:cNvGrpSpPr/>
          <p:nvPr userDrawn="1"/>
        </p:nvGrpSpPr>
        <p:grpSpPr>
          <a:xfrm>
            <a:off x="1888319" y="4440026"/>
            <a:ext cx="2231357" cy="2426702"/>
            <a:chOff x="3713163" y="4262206"/>
            <a:chExt cx="2505074" cy="2724382"/>
          </a:xfrm>
        </p:grpSpPr>
        <p:sp>
          <p:nvSpPr>
            <p:cNvPr id="130" name="Rectangle 117">
              <a:extLst>
                <a:ext uri="{FF2B5EF4-FFF2-40B4-BE49-F238E27FC236}">
                  <a16:creationId xmlns:a16="http://schemas.microsoft.com/office/drawing/2014/main" id="{7B554A8D-909F-4D51-A451-DC1AB8549C32}"/>
                </a:ext>
              </a:extLst>
            </p:cNvPr>
            <p:cNvSpPr>
              <a:spLocks noChangeArrowheads="1"/>
            </p:cNvSpPr>
            <p:nvPr/>
          </p:nvSpPr>
          <p:spPr bwMode="auto">
            <a:xfrm>
              <a:off x="5539272" y="4262207"/>
              <a:ext cx="678965" cy="2724380"/>
            </a:xfrm>
            <a:prstGeom prst="rect">
              <a:avLst/>
            </a:prstGeom>
            <a:solidFill>
              <a:srgbClr val="045BA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1" name="Isosceles Triangle 130">
              <a:extLst>
                <a:ext uri="{FF2B5EF4-FFF2-40B4-BE49-F238E27FC236}">
                  <a16:creationId xmlns:a16="http://schemas.microsoft.com/office/drawing/2014/main" id="{B5FF5222-DE7D-42D0-8C36-02B6898B18A0}"/>
                </a:ext>
              </a:extLst>
            </p:cNvPr>
            <p:cNvSpPr/>
            <p:nvPr/>
          </p:nvSpPr>
          <p:spPr bwMode="auto">
            <a:xfrm rot="10800000" flipH="1">
              <a:off x="4908371" y="5377290"/>
              <a:ext cx="547188" cy="643386"/>
            </a:xfrm>
            <a:prstGeom prst="triangle">
              <a:avLst>
                <a:gd name="adj" fmla="val 0"/>
              </a:avLst>
            </a:prstGeom>
            <a:solidFill>
              <a:srgbClr val="2274B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1287" rtl="0" eaLnBrk="1" fontAlgn="base" latinLnBrk="0" hangingPunct="1">
                <a:lnSpc>
                  <a:spcPct val="90000"/>
                </a:lnSpc>
                <a:spcBef>
                  <a:spcPct val="0"/>
                </a:spcBef>
                <a:spcAft>
                  <a:spcPct val="0"/>
                </a:spcAft>
                <a:buClrTx/>
                <a:buSzTx/>
                <a:buFontTx/>
                <a:buNone/>
                <a:tabLst/>
                <a:defRPr/>
              </a:pPr>
              <a:endParaRPr kumimoji="0" lang="en-US" sz="2397"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2" name="Rectangle 42">
              <a:extLst>
                <a:ext uri="{FF2B5EF4-FFF2-40B4-BE49-F238E27FC236}">
                  <a16:creationId xmlns:a16="http://schemas.microsoft.com/office/drawing/2014/main" id="{16D26516-4109-4FC2-A532-22B6D18026C3}"/>
                </a:ext>
              </a:extLst>
            </p:cNvPr>
            <p:cNvSpPr>
              <a:spLocks noChangeArrowheads="1"/>
            </p:cNvSpPr>
            <p:nvPr/>
          </p:nvSpPr>
          <p:spPr bwMode="auto">
            <a:xfrm>
              <a:off x="4534668" y="5714999"/>
              <a:ext cx="660307" cy="1271588"/>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3" name="Freeform 46">
              <a:extLst>
                <a:ext uri="{FF2B5EF4-FFF2-40B4-BE49-F238E27FC236}">
                  <a16:creationId xmlns:a16="http://schemas.microsoft.com/office/drawing/2014/main" id="{C546F72F-4799-4BB5-8CA5-AA04CE403B0D}"/>
                </a:ext>
              </a:extLst>
            </p:cNvPr>
            <p:cNvSpPr>
              <a:spLocks/>
            </p:cNvSpPr>
            <p:nvPr/>
          </p:nvSpPr>
          <p:spPr bwMode="auto">
            <a:xfrm>
              <a:off x="4906951" y="5056225"/>
              <a:ext cx="637326" cy="1930362"/>
            </a:xfrm>
            <a:custGeom>
              <a:avLst/>
              <a:gdLst>
                <a:gd name="T0" fmla="*/ 0 w 416"/>
                <a:gd name="T1" fmla="*/ 630 h 1260"/>
                <a:gd name="T2" fmla="*/ 0 w 416"/>
                <a:gd name="T3" fmla="*/ 1260 h 1260"/>
                <a:gd name="T4" fmla="*/ 416 w 416"/>
                <a:gd name="T5" fmla="*/ 1260 h 1260"/>
                <a:gd name="T6" fmla="*/ 416 w 416"/>
                <a:gd name="T7" fmla="*/ 0 h 1260"/>
                <a:gd name="T8" fmla="*/ 0 w 416"/>
                <a:gd name="T9" fmla="*/ 630 h 1260"/>
              </a:gdLst>
              <a:ahLst/>
              <a:cxnLst>
                <a:cxn ang="0">
                  <a:pos x="T0" y="T1"/>
                </a:cxn>
                <a:cxn ang="0">
                  <a:pos x="T2" y="T3"/>
                </a:cxn>
                <a:cxn ang="0">
                  <a:pos x="T4" y="T5"/>
                </a:cxn>
                <a:cxn ang="0">
                  <a:pos x="T6" y="T7"/>
                </a:cxn>
                <a:cxn ang="0">
                  <a:pos x="T8" y="T9"/>
                </a:cxn>
              </a:cxnLst>
              <a:rect l="0" t="0" r="r" b="b"/>
              <a:pathLst>
                <a:path w="416" h="1260">
                  <a:moveTo>
                    <a:pt x="0" y="630"/>
                  </a:moveTo>
                  <a:lnTo>
                    <a:pt x="0" y="1260"/>
                  </a:lnTo>
                  <a:lnTo>
                    <a:pt x="416" y="1260"/>
                  </a:lnTo>
                  <a:lnTo>
                    <a:pt x="416" y="0"/>
                  </a:lnTo>
                  <a:lnTo>
                    <a:pt x="0" y="630"/>
                  </a:lnTo>
                  <a:close/>
                </a:path>
              </a:pathLst>
            </a:custGeom>
            <a:solidFill>
              <a:srgbClr val="0093E2"/>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4" name="Rectangle 100">
              <a:extLst>
                <a:ext uri="{FF2B5EF4-FFF2-40B4-BE49-F238E27FC236}">
                  <a16:creationId xmlns:a16="http://schemas.microsoft.com/office/drawing/2014/main" id="{F2CACD36-31CA-4C2A-B311-BD9E7591E0E8}"/>
                </a:ext>
              </a:extLst>
            </p:cNvPr>
            <p:cNvSpPr>
              <a:spLocks noChangeArrowheads="1"/>
            </p:cNvSpPr>
            <p:nvPr/>
          </p:nvSpPr>
          <p:spPr bwMode="auto">
            <a:xfrm>
              <a:off x="5377286" y="5512772"/>
              <a:ext cx="94986"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5" name="Rectangle 102">
              <a:extLst>
                <a:ext uri="{FF2B5EF4-FFF2-40B4-BE49-F238E27FC236}">
                  <a16:creationId xmlns:a16="http://schemas.microsoft.com/office/drawing/2014/main" id="{C8026306-F2D0-47C6-BA26-332EE4654AE5}"/>
                </a:ext>
              </a:extLst>
            </p:cNvPr>
            <p:cNvSpPr>
              <a:spLocks noChangeArrowheads="1"/>
            </p:cNvSpPr>
            <p:nvPr/>
          </p:nvSpPr>
          <p:spPr bwMode="auto">
            <a:xfrm>
              <a:off x="5176589" y="5785473"/>
              <a:ext cx="90390"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6" name="Rectangle 103">
              <a:extLst>
                <a:ext uri="{FF2B5EF4-FFF2-40B4-BE49-F238E27FC236}">
                  <a16:creationId xmlns:a16="http://schemas.microsoft.com/office/drawing/2014/main" id="{A4D5209B-473E-4E12-8C74-E28032621D4E}"/>
                </a:ext>
              </a:extLst>
            </p:cNvPr>
            <p:cNvSpPr>
              <a:spLocks noChangeArrowheads="1"/>
            </p:cNvSpPr>
            <p:nvPr/>
          </p:nvSpPr>
          <p:spPr bwMode="auto">
            <a:xfrm>
              <a:off x="5377286" y="5785473"/>
              <a:ext cx="94986"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7" name="Rectangle 104">
              <a:extLst>
                <a:ext uri="{FF2B5EF4-FFF2-40B4-BE49-F238E27FC236}">
                  <a16:creationId xmlns:a16="http://schemas.microsoft.com/office/drawing/2014/main" id="{B75C4820-75FB-4BB8-840D-4EAD04838CC2}"/>
                </a:ext>
              </a:extLst>
            </p:cNvPr>
            <p:cNvSpPr>
              <a:spLocks noChangeArrowheads="1"/>
            </p:cNvSpPr>
            <p:nvPr/>
          </p:nvSpPr>
          <p:spPr bwMode="auto">
            <a:xfrm>
              <a:off x="4971297" y="6059707"/>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8" name="Rectangle 105">
              <a:extLst>
                <a:ext uri="{FF2B5EF4-FFF2-40B4-BE49-F238E27FC236}">
                  <a16:creationId xmlns:a16="http://schemas.microsoft.com/office/drawing/2014/main" id="{CDFF6687-D062-4A61-A990-DEFB52EB6789}"/>
                </a:ext>
              </a:extLst>
            </p:cNvPr>
            <p:cNvSpPr>
              <a:spLocks noChangeArrowheads="1"/>
            </p:cNvSpPr>
            <p:nvPr/>
          </p:nvSpPr>
          <p:spPr bwMode="auto">
            <a:xfrm>
              <a:off x="5176589" y="6059707"/>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9" name="Rectangle 106">
              <a:extLst>
                <a:ext uri="{FF2B5EF4-FFF2-40B4-BE49-F238E27FC236}">
                  <a16:creationId xmlns:a16="http://schemas.microsoft.com/office/drawing/2014/main" id="{67BBF081-872C-444F-836B-0E445C2FA39F}"/>
                </a:ext>
              </a:extLst>
            </p:cNvPr>
            <p:cNvSpPr>
              <a:spLocks noChangeArrowheads="1"/>
            </p:cNvSpPr>
            <p:nvPr/>
          </p:nvSpPr>
          <p:spPr bwMode="auto">
            <a:xfrm>
              <a:off x="5377286" y="6059707"/>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0" name="Rectangle 107">
              <a:extLst>
                <a:ext uri="{FF2B5EF4-FFF2-40B4-BE49-F238E27FC236}">
                  <a16:creationId xmlns:a16="http://schemas.microsoft.com/office/drawing/2014/main" id="{1E02D6DE-3EBA-489D-8B1F-EE878B3FB623}"/>
                </a:ext>
              </a:extLst>
            </p:cNvPr>
            <p:cNvSpPr>
              <a:spLocks noChangeArrowheads="1"/>
            </p:cNvSpPr>
            <p:nvPr/>
          </p:nvSpPr>
          <p:spPr bwMode="auto">
            <a:xfrm>
              <a:off x="4971297" y="6332410"/>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1" name="Rectangle 108">
              <a:extLst>
                <a:ext uri="{FF2B5EF4-FFF2-40B4-BE49-F238E27FC236}">
                  <a16:creationId xmlns:a16="http://schemas.microsoft.com/office/drawing/2014/main" id="{5009F073-70C5-4390-B4EE-89CDAE35992C}"/>
                </a:ext>
              </a:extLst>
            </p:cNvPr>
            <p:cNvSpPr>
              <a:spLocks noChangeArrowheads="1"/>
            </p:cNvSpPr>
            <p:nvPr/>
          </p:nvSpPr>
          <p:spPr bwMode="auto">
            <a:xfrm>
              <a:off x="5176589" y="6332410"/>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2" name="Rectangle 109">
              <a:extLst>
                <a:ext uri="{FF2B5EF4-FFF2-40B4-BE49-F238E27FC236}">
                  <a16:creationId xmlns:a16="http://schemas.microsoft.com/office/drawing/2014/main" id="{EE708A15-A951-4EBB-B59B-F6F4C64B8FF0}"/>
                </a:ext>
              </a:extLst>
            </p:cNvPr>
            <p:cNvSpPr>
              <a:spLocks noChangeArrowheads="1"/>
            </p:cNvSpPr>
            <p:nvPr/>
          </p:nvSpPr>
          <p:spPr bwMode="auto">
            <a:xfrm>
              <a:off x="5377286" y="6332410"/>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3" name="Rectangle 110">
              <a:extLst>
                <a:ext uri="{FF2B5EF4-FFF2-40B4-BE49-F238E27FC236}">
                  <a16:creationId xmlns:a16="http://schemas.microsoft.com/office/drawing/2014/main" id="{71877E31-8BFD-4D20-940C-B7F2DC0A6370}"/>
                </a:ext>
              </a:extLst>
            </p:cNvPr>
            <p:cNvSpPr>
              <a:spLocks noChangeArrowheads="1"/>
            </p:cNvSpPr>
            <p:nvPr/>
          </p:nvSpPr>
          <p:spPr bwMode="auto">
            <a:xfrm>
              <a:off x="4971297" y="6605111"/>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4" name="Rectangle 111">
              <a:extLst>
                <a:ext uri="{FF2B5EF4-FFF2-40B4-BE49-F238E27FC236}">
                  <a16:creationId xmlns:a16="http://schemas.microsoft.com/office/drawing/2014/main" id="{1F9B2CD0-A754-4D12-859C-49CF4C62FD78}"/>
                </a:ext>
              </a:extLst>
            </p:cNvPr>
            <p:cNvSpPr>
              <a:spLocks noChangeArrowheads="1"/>
            </p:cNvSpPr>
            <p:nvPr/>
          </p:nvSpPr>
          <p:spPr bwMode="auto">
            <a:xfrm>
              <a:off x="5176589" y="6605111"/>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5" name="Rectangle 112">
              <a:extLst>
                <a:ext uri="{FF2B5EF4-FFF2-40B4-BE49-F238E27FC236}">
                  <a16:creationId xmlns:a16="http://schemas.microsoft.com/office/drawing/2014/main" id="{E891FFE1-2205-493E-9A48-0DEDF0B51288}"/>
                </a:ext>
              </a:extLst>
            </p:cNvPr>
            <p:cNvSpPr>
              <a:spLocks noChangeArrowheads="1"/>
            </p:cNvSpPr>
            <p:nvPr/>
          </p:nvSpPr>
          <p:spPr bwMode="auto">
            <a:xfrm>
              <a:off x="5377286" y="6605111"/>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6" name="Rectangle 116">
              <a:extLst>
                <a:ext uri="{FF2B5EF4-FFF2-40B4-BE49-F238E27FC236}">
                  <a16:creationId xmlns:a16="http://schemas.microsoft.com/office/drawing/2014/main" id="{96BC8CE5-AA40-48D2-8D0D-B89027D48D3B}"/>
                </a:ext>
              </a:extLst>
            </p:cNvPr>
            <p:cNvSpPr>
              <a:spLocks noChangeArrowheads="1"/>
            </p:cNvSpPr>
            <p:nvPr/>
          </p:nvSpPr>
          <p:spPr bwMode="auto">
            <a:xfrm>
              <a:off x="3713163" y="5714998"/>
              <a:ext cx="568120" cy="1271589"/>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7" name="Rectangle 117">
              <a:extLst>
                <a:ext uri="{FF2B5EF4-FFF2-40B4-BE49-F238E27FC236}">
                  <a16:creationId xmlns:a16="http://schemas.microsoft.com/office/drawing/2014/main" id="{B685B4CC-3A3B-403D-B5AA-EDCF9F429132}"/>
                </a:ext>
              </a:extLst>
            </p:cNvPr>
            <p:cNvSpPr>
              <a:spLocks noChangeArrowheads="1"/>
            </p:cNvSpPr>
            <p:nvPr/>
          </p:nvSpPr>
          <p:spPr bwMode="auto">
            <a:xfrm>
              <a:off x="4106570" y="5491453"/>
              <a:ext cx="678965" cy="1495135"/>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grpSp>
          <p:nvGrpSpPr>
            <p:cNvPr id="148" name="Group 147">
              <a:extLst>
                <a:ext uri="{FF2B5EF4-FFF2-40B4-BE49-F238E27FC236}">
                  <a16:creationId xmlns:a16="http://schemas.microsoft.com/office/drawing/2014/main" id="{29F43D57-0729-4DF5-A781-BBDC85A524D5}"/>
                </a:ext>
              </a:extLst>
            </p:cNvPr>
            <p:cNvGrpSpPr/>
            <p:nvPr/>
          </p:nvGrpSpPr>
          <p:grpSpPr>
            <a:xfrm>
              <a:off x="5651487" y="4262206"/>
              <a:ext cx="454536" cy="2724381"/>
              <a:chOff x="8546306" y="746197"/>
              <a:chExt cx="424695" cy="2545519"/>
            </a:xfrm>
          </p:grpSpPr>
          <p:sp>
            <p:nvSpPr>
              <p:cNvPr id="149" name="Line 160">
                <a:extLst>
                  <a:ext uri="{FF2B5EF4-FFF2-40B4-BE49-F238E27FC236}">
                    <a16:creationId xmlns:a16="http://schemas.microsoft.com/office/drawing/2014/main" id="{FE20BFD7-2B9D-4056-AC27-829D4533D19F}"/>
                  </a:ext>
                </a:extLst>
              </p:cNvPr>
              <p:cNvSpPr>
                <a:spLocks noChangeShapeType="1"/>
              </p:cNvSpPr>
              <p:nvPr/>
            </p:nvSpPr>
            <p:spPr bwMode="auto">
              <a:xfrm>
                <a:off x="8971001"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0" name="Line 161">
                <a:extLst>
                  <a:ext uri="{FF2B5EF4-FFF2-40B4-BE49-F238E27FC236}">
                    <a16:creationId xmlns:a16="http://schemas.microsoft.com/office/drawing/2014/main" id="{E8506871-FDFE-46D9-BDE8-89E854E9543A}"/>
                  </a:ext>
                </a:extLst>
              </p:cNvPr>
              <p:cNvSpPr>
                <a:spLocks noChangeShapeType="1"/>
              </p:cNvSpPr>
              <p:nvPr/>
            </p:nvSpPr>
            <p:spPr bwMode="auto">
              <a:xfrm>
                <a:off x="8866155"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1" name="Line 162">
                <a:extLst>
                  <a:ext uri="{FF2B5EF4-FFF2-40B4-BE49-F238E27FC236}">
                    <a16:creationId xmlns:a16="http://schemas.microsoft.com/office/drawing/2014/main" id="{BC129B4F-7969-437C-9EBB-AE69B26CB145}"/>
                  </a:ext>
                </a:extLst>
              </p:cNvPr>
              <p:cNvSpPr>
                <a:spLocks noChangeShapeType="1"/>
              </p:cNvSpPr>
              <p:nvPr/>
            </p:nvSpPr>
            <p:spPr bwMode="auto">
              <a:xfrm>
                <a:off x="8757327"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2" name="Line 163">
                <a:extLst>
                  <a:ext uri="{FF2B5EF4-FFF2-40B4-BE49-F238E27FC236}">
                    <a16:creationId xmlns:a16="http://schemas.microsoft.com/office/drawing/2014/main" id="{E0F80AEF-5438-472D-BEE5-0F1464A33965}"/>
                  </a:ext>
                </a:extLst>
              </p:cNvPr>
              <p:cNvSpPr>
                <a:spLocks noChangeShapeType="1"/>
              </p:cNvSpPr>
              <p:nvPr/>
            </p:nvSpPr>
            <p:spPr bwMode="auto">
              <a:xfrm>
                <a:off x="8651153"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3" name="Line 164">
                <a:extLst>
                  <a:ext uri="{FF2B5EF4-FFF2-40B4-BE49-F238E27FC236}">
                    <a16:creationId xmlns:a16="http://schemas.microsoft.com/office/drawing/2014/main" id="{B614DAD6-FB3F-4AB8-98F0-353D85B83311}"/>
                  </a:ext>
                </a:extLst>
              </p:cNvPr>
              <p:cNvSpPr>
                <a:spLocks noChangeShapeType="1"/>
              </p:cNvSpPr>
              <p:nvPr/>
            </p:nvSpPr>
            <p:spPr bwMode="auto">
              <a:xfrm>
                <a:off x="8546306"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grpSp>
      </p:grpSp>
      <p:sp>
        <p:nvSpPr>
          <p:cNvPr id="158" name="Text Placeholder 5">
            <a:extLst>
              <a:ext uri="{FF2B5EF4-FFF2-40B4-BE49-F238E27FC236}">
                <a16:creationId xmlns:a16="http://schemas.microsoft.com/office/drawing/2014/main" id="{BB2082A7-E997-4ED7-80FF-C57C9813BF96}"/>
              </a:ext>
            </a:extLst>
          </p:cNvPr>
          <p:cNvSpPr>
            <a:spLocks noGrp="1"/>
          </p:cNvSpPr>
          <p:nvPr>
            <p:ph type="body" sz="quarter" idx="10" hasCustomPrompt="1"/>
          </p:nvPr>
        </p:nvSpPr>
        <p:spPr>
          <a:xfrm>
            <a:off x="1" y="1"/>
            <a:ext cx="4100945" cy="3433863"/>
          </a:xfrm>
        </p:spPr>
        <p:txBody>
          <a:bodyPr lIns="393192" tIns="393192" rIns="393192" bIns="91440">
            <a:normAutofit/>
          </a:bodyPr>
          <a:lstStyle>
            <a:lvl1pPr marL="0" indent="0">
              <a:buNone/>
              <a:defRPr sz="4313">
                <a:solidFill>
                  <a:schemeClr val="bg1"/>
                </a:solidFill>
                <a:latin typeface="+mj-lt"/>
              </a:defRPr>
            </a:lvl1pPr>
          </a:lstStyle>
          <a:p>
            <a:pPr lvl="0"/>
            <a:r>
              <a:rPr lang="en-US"/>
              <a:t>Title</a:t>
            </a:r>
          </a:p>
        </p:txBody>
      </p:sp>
      <p:sp>
        <p:nvSpPr>
          <p:cNvPr id="159" name="Text Placeholder 2">
            <a:extLst>
              <a:ext uri="{FF2B5EF4-FFF2-40B4-BE49-F238E27FC236}">
                <a16:creationId xmlns:a16="http://schemas.microsoft.com/office/drawing/2014/main" id="{A0F4EC9E-4529-4CF6-8553-A97E738431B1}"/>
              </a:ext>
            </a:extLst>
          </p:cNvPr>
          <p:cNvSpPr>
            <a:spLocks noGrp="1"/>
          </p:cNvSpPr>
          <p:nvPr>
            <p:ph type="body" sz="quarter" idx="12" hasCustomPrompt="1"/>
          </p:nvPr>
        </p:nvSpPr>
        <p:spPr>
          <a:xfrm>
            <a:off x="1" y="3433864"/>
            <a:ext cx="4087813" cy="3424136"/>
          </a:xfrm>
        </p:spPr>
        <p:txBody>
          <a:bodyPr lIns="393192" tIns="91440" bIns="91440">
            <a:normAutofit/>
          </a:bodyPr>
          <a:lstStyle>
            <a:lvl1pPr marL="0" indent="0">
              <a:lnSpc>
                <a:spcPct val="100000"/>
              </a:lnSpc>
              <a:buNone/>
              <a:defRPr sz="1765">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Tree>
    <p:extLst>
      <p:ext uri="{BB962C8B-B14F-4D97-AF65-F5344CB8AC3E}">
        <p14:creationId xmlns:p14="http://schemas.microsoft.com/office/powerpoint/2010/main" val="3841985609"/>
      </p:ext>
    </p:extLst>
  </p:cSld>
  <p:clrMapOvr>
    <a:masterClrMapping/>
  </p:clrMapOvr>
</p:sldLayout>
</file>

<file path=ppt/slideLayouts/slideLayout756.xml><?xml version="1.0" encoding="utf-8"?>
<p:sldLayout xmlns:a="http://schemas.openxmlformats.org/drawingml/2006/main" xmlns:r="http://schemas.openxmlformats.org/officeDocument/2006/relationships" xmlns:p="http://schemas.openxmlformats.org/presentationml/2006/main" preserve="1" userDrawn="1">
  <p:cSld name="23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
            <a:ext cx="4100945" cy="3428999"/>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1A644F13-7B95-4F05-B44B-D297C6FCAAF4}"/>
              </a:ext>
            </a:extLst>
          </p:cNvPr>
          <p:cNvPicPr>
            <a:picLocks noChangeAspect="1"/>
          </p:cNvPicPr>
          <p:nvPr userDrawn="1"/>
        </p:nvPicPr>
        <p:blipFill>
          <a:blip r:embed="rId2" cstate="print">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tretch>
            <a:fillRect/>
          </a:stretch>
        </p:blipFill>
        <p:spPr>
          <a:xfrm>
            <a:off x="455984" y="2838358"/>
            <a:ext cx="2757849" cy="2758006"/>
          </a:xfrm>
          <a:prstGeom prst="rect">
            <a:avLst/>
          </a:prstGeom>
        </p:spPr>
      </p:pic>
      <p:grpSp>
        <p:nvGrpSpPr>
          <p:cNvPr id="8" name="Group 7">
            <a:extLst>
              <a:ext uri="{FF2B5EF4-FFF2-40B4-BE49-F238E27FC236}">
                <a16:creationId xmlns:a16="http://schemas.microsoft.com/office/drawing/2014/main" id="{6564A724-A245-4301-8F62-90AA521D966F}"/>
              </a:ext>
            </a:extLst>
          </p:cNvPr>
          <p:cNvGrpSpPr/>
          <p:nvPr userDrawn="1"/>
        </p:nvGrpSpPr>
        <p:grpSpPr>
          <a:xfrm>
            <a:off x="0" y="5274732"/>
            <a:ext cx="2026763" cy="1583269"/>
            <a:chOff x="0" y="4085935"/>
            <a:chExt cx="3713163" cy="2900653"/>
          </a:xfrm>
        </p:grpSpPr>
        <p:sp>
          <p:nvSpPr>
            <p:cNvPr id="9" name="Freeform 5">
              <a:extLst>
                <a:ext uri="{FF2B5EF4-FFF2-40B4-BE49-F238E27FC236}">
                  <a16:creationId xmlns:a16="http://schemas.microsoft.com/office/drawing/2014/main" id="{EB633011-1011-434F-80DF-6CD6EDF4BBC3}"/>
                </a:ext>
              </a:extLst>
            </p:cNvPr>
            <p:cNvSpPr>
              <a:spLocks/>
            </p:cNvSpPr>
            <p:nvPr/>
          </p:nvSpPr>
          <p:spPr bwMode="auto">
            <a:xfrm>
              <a:off x="0" y="4085935"/>
              <a:ext cx="3713163" cy="2900653"/>
            </a:xfrm>
            <a:custGeom>
              <a:avLst/>
              <a:gdLst>
                <a:gd name="T0" fmla="*/ 2339 w 2339"/>
                <a:gd name="T1" fmla="*/ 1336 h 1946"/>
                <a:gd name="T2" fmla="*/ 2230 w 2339"/>
                <a:gd name="T3" fmla="*/ 1268 h 1946"/>
                <a:gd name="T4" fmla="*/ 2230 w 2339"/>
                <a:gd name="T5" fmla="*/ 681 h 1946"/>
                <a:gd name="T6" fmla="*/ 2166 w 2339"/>
                <a:gd name="T7" fmla="*/ 681 h 1946"/>
                <a:gd name="T8" fmla="*/ 2166 w 2339"/>
                <a:gd name="T9" fmla="*/ 1134 h 1946"/>
                <a:gd name="T10" fmla="*/ 2131 w 2339"/>
                <a:gd name="T11" fmla="*/ 1155 h 1946"/>
                <a:gd name="T12" fmla="*/ 2131 w 2339"/>
                <a:gd name="T13" fmla="*/ 603 h 1946"/>
                <a:gd name="T14" fmla="*/ 2025 w 2339"/>
                <a:gd name="T15" fmla="*/ 603 h 1946"/>
                <a:gd name="T16" fmla="*/ 2025 w 2339"/>
                <a:gd name="T17" fmla="*/ 512 h 1946"/>
                <a:gd name="T18" fmla="*/ 1965 w 2339"/>
                <a:gd name="T19" fmla="*/ 512 h 1946"/>
                <a:gd name="T20" fmla="*/ 1965 w 2339"/>
                <a:gd name="T21" fmla="*/ 371 h 1946"/>
                <a:gd name="T22" fmla="*/ 1927 w 2339"/>
                <a:gd name="T23" fmla="*/ 371 h 1946"/>
                <a:gd name="T24" fmla="*/ 1927 w 2339"/>
                <a:gd name="T25" fmla="*/ 511 h 1946"/>
                <a:gd name="T26" fmla="*/ 1858 w 2339"/>
                <a:gd name="T27" fmla="*/ 511 h 1946"/>
                <a:gd name="T28" fmla="*/ 1858 w 2339"/>
                <a:gd name="T29" fmla="*/ 601 h 1946"/>
                <a:gd name="T30" fmla="*/ 1735 w 2339"/>
                <a:gd name="T31" fmla="*/ 601 h 1946"/>
                <a:gd name="T32" fmla="*/ 1735 w 2339"/>
                <a:gd name="T33" fmla="*/ 1140 h 1946"/>
                <a:gd name="T34" fmla="*/ 1542 w 2339"/>
                <a:gd name="T35" fmla="*/ 1140 h 1946"/>
                <a:gd name="T36" fmla="*/ 1542 w 2339"/>
                <a:gd name="T37" fmla="*/ 914 h 1946"/>
                <a:gd name="T38" fmla="*/ 1383 w 2339"/>
                <a:gd name="T39" fmla="*/ 914 h 1946"/>
                <a:gd name="T40" fmla="*/ 1383 w 2339"/>
                <a:gd name="T41" fmla="*/ 1253 h 1946"/>
                <a:gd name="T42" fmla="*/ 1315 w 2339"/>
                <a:gd name="T43" fmla="*/ 1253 h 1946"/>
                <a:gd name="T44" fmla="*/ 1315 w 2339"/>
                <a:gd name="T45" fmla="*/ 1114 h 1946"/>
                <a:gd name="T46" fmla="*/ 1126 w 2339"/>
                <a:gd name="T47" fmla="*/ 1114 h 1946"/>
                <a:gd name="T48" fmla="*/ 1126 w 2339"/>
                <a:gd name="T49" fmla="*/ 725 h 1946"/>
                <a:gd name="T50" fmla="*/ 817 w 2339"/>
                <a:gd name="T51" fmla="*/ 725 h 1946"/>
                <a:gd name="T52" fmla="*/ 817 w 2339"/>
                <a:gd name="T53" fmla="*/ 1301 h 1946"/>
                <a:gd name="T54" fmla="*/ 779 w 2339"/>
                <a:gd name="T55" fmla="*/ 1277 h 1946"/>
                <a:gd name="T56" fmla="*/ 779 w 2339"/>
                <a:gd name="T57" fmla="*/ 0 h 1946"/>
                <a:gd name="T58" fmla="*/ 673 w 2339"/>
                <a:gd name="T59" fmla="*/ 0 h 1946"/>
                <a:gd name="T60" fmla="*/ 673 w 2339"/>
                <a:gd name="T61" fmla="*/ 535 h 1946"/>
                <a:gd name="T62" fmla="*/ 416 w 2339"/>
                <a:gd name="T63" fmla="*/ 535 h 1946"/>
                <a:gd name="T64" fmla="*/ 416 w 2339"/>
                <a:gd name="T65" fmla="*/ 1216 h 1946"/>
                <a:gd name="T66" fmla="*/ 370 w 2339"/>
                <a:gd name="T67" fmla="*/ 1216 h 1946"/>
                <a:gd name="T68" fmla="*/ 370 w 2339"/>
                <a:gd name="T69" fmla="*/ 211 h 1946"/>
                <a:gd name="T70" fmla="*/ 0 w 2339"/>
                <a:gd name="T71" fmla="*/ 211 h 1946"/>
                <a:gd name="T72" fmla="*/ 0 w 2339"/>
                <a:gd name="T73" fmla="*/ 1946 h 1946"/>
                <a:gd name="T74" fmla="*/ 2339 w 2339"/>
                <a:gd name="T75" fmla="*/ 1946 h 1946"/>
                <a:gd name="T76" fmla="*/ 2339 w 2339"/>
                <a:gd name="T77" fmla="*/ 1336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39" h="1946">
                  <a:moveTo>
                    <a:pt x="2339" y="1336"/>
                  </a:moveTo>
                  <a:lnTo>
                    <a:pt x="2230" y="1268"/>
                  </a:lnTo>
                  <a:lnTo>
                    <a:pt x="2230" y="681"/>
                  </a:lnTo>
                  <a:lnTo>
                    <a:pt x="2166" y="681"/>
                  </a:lnTo>
                  <a:lnTo>
                    <a:pt x="2166" y="1134"/>
                  </a:lnTo>
                  <a:lnTo>
                    <a:pt x="2131" y="1155"/>
                  </a:lnTo>
                  <a:lnTo>
                    <a:pt x="2131" y="603"/>
                  </a:lnTo>
                  <a:lnTo>
                    <a:pt x="2025" y="603"/>
                  </a:lnTo>
                  <a:lnTo>
                    <a:pt x="2025" y="512"/>
                  </a:lnTo>
                  <a:lnTo>
                    <a:pt x="1965" y="512"/>
                  </a:lnTo>
                  <a:lnTo>
                    <a:pt x="1965" y="371"/>
                  </a:lnTo>
                  <a:lnTo>
                    <a:pt x="1927" y="371"/>
                  </a:lnTo>
                  <a:lnTo>
                    <a:pt x="1927" y="511"/>
                  </a:lnTo>
                  <a:lnTo>
                    <a:pt x="1858" y="511"/>
                  </a:lnTo>
                  <a:lnTo>
                    <a:pt x="1858" y="601"/>
                  </a:lnTo>
                  <a:lnTo>
                    <a:pt x="1735" y="601"/>
                  </a:lnTo>
                  <a:lnTo>
                    <a:pt x="1735" y="1140"/>
                  </a:lnTo>
                  <a:lnTo>
                    <a:pt x="1542" y="1140"/>
                  </a:lnTo>
                  <a:lnTo>
                    <a:pt x="1542" y="914"/>
                  </a:lnTo>
                  <a:lnTo>
                    <a:pt x="1383" y="914"/>
                  </a:lnTo>
                  <a:lnTo>
                    <a:pt x="1383" y="1253"/>
                  </a:lnTo>
                  <a:lnTo>
                    <a:pt x="1315" y="1253"/>
                  </a:lnTo>
                  <a:lnTo>
                    <a:pt x="1315" y="1114"/>
                  </a:lnTo>
                  <a:lnTo>
                    <a:pt x="1126" y="1114"/>
                  </a:lnTo>
                  <a:lnTo>
                    <a:pt x="1126" y="725"/>
                  </a:lnTo>
                  <a:lnTo>
                    <a:pt x="817" y="725"/>
                  </a:lnTo>
                  <a:lnTo>
                    <a:pt x="817" y="1301"/>
                  </a:lnTo>
                  <a:lnTo>
                    <a:pt x="779" y="1277"/>
                  </a:lnTo>
                  <a:lnTo>
                    <a:pt x="779" y="0"/>
                  </a:lnTo>
                  <a:lnTo>
                    <a:pt x="673" y="0"/>
                  </a:lnTo>
                  <a:lnTo>
                    <a:pt x="673" y="535"/>
                  </a:lnTo>
                  <a:lnTo>
                    <a:pt x="416" y="535"/>
                  </a:lnTo>
                  <a:lnTo>
                    <a:pt x="416" y="1216"/>
                  </a:lnTo>
                  <a:lnTo>
                    <a:pt x="370" y="1216"/>
                  </a:lnTo>
                  <a:lnTo>
                    <a:pt x="370" y="211"/>
                  </a:lnTo>
                  <a:lnTo>
                    <a:pt x="0" y="211"/>
                  </a:lnTo>
                  <a:lnTo>
                    <a:pt x="0" y="1946"/>
                  </a:lnTo>
                  <a:lnTo>
                    <a:pt x="2339" y="1946"/>
                  </a:lnTo>
                  <a:lnTo>
                    <a:pt x="2339" y="1336"/>
                  </a:lnTo>
                  <a:close/>
                </a:path>
              </a:pathLst>
            </a:custGeom>
            <a:solidFill>
              <a:srgbClr val="2273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 name="Rectangle 14">
              <a:extLst>
                <a:ext uri="{FF2B5EF4-FFF2-40B4-BE49-F238E27FC236}">
                  <a16:creationId xmlns:a16="http://schemas.microsoft.com/office/drawing/2014/main" id="{1F24807D-2525-4DEF-BE61-AE8FB8D8EE4C}"/>
                </a:ext>
              </a:extLst>
            </p:cNvPr>
            <p:cNvSpPr>
              <a:spLocks noChangeArrowheads="1"/>
            </p:cNvSpPr>
            <p:nvPr/>
          </p:nvSpPr>
          <p:spPr bwMode="auto">
            <a:xfrm>
              <a:off x="455613"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 name="Rectangle 15">
              <a:extLst>
                <a:ext uri="{FF2B5EF4-FFF2-40B4-BE49-F238E27FC236}">
                  <a16:creationId xmlns:a16="http://schemas.microsoft.com/office/drawing/2014/main" id="{28F66211-DC06-4766-80BF-CC2822AB4A74}"/>
                </a:ext>
              </a:extLst>
            </p:cNvPr>
            <p:cNvSpPr>
              <a:spLocks noChangeArrowheads="1"/>
            </p:cNvSpPr>
            <p:nvPr/>
          </p:nvSpPr>
          <p:spPr bwMode="auto">
            <a:xfrm>
              <a:off x="323851"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 name="Rectangle 16">
              <a:extLst>
                <a:ext uri="{FF2B5EF4-FFF2-40B4-BE49-F238E27FC236}">
                  <a16:creationId xmlns:a16="http://schemas.microsoft.com/office/drawing/2014/main" id="{093D3F2C-4A42-471E-B3D5-AE11B0381B57}"/>
                </a:ext>
              </a:extLst>
            </p:cNvPr>
            <p:cNvSpPr>
              <a:spLocks noChangeArrowheads="1"/>
            </p:cNvSpPr>
            <p:nvPr/>
          </p:nvSpPr>
          <p:spPr bwMode="auto">
            <a:xfrm>
              <a:off x="192088"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3" name="Rectangle 17">
              <a:extLst>
                <a:ext uri="{FF2B5EF4-FFF2-40B4-BE49-F238E27FC236}">
                  <a16:creationId xmlns:a16="http://schemas.microsoft.com/office/drawing/2014/main" id="{2FD483ED-DF07-44CA-8E87-E1983B5E28F1}"/>
                </a:ext>
              </a:extLst>
            </p:cNvPr>
            <p:cNvSpPr>
              <a:spLocks noChangeArrowheads="1"/>
            </p:cNvSpPr>
            <p:nvPr/>
          </p:nvSpPr>
          <p:spPr bwMode="auto">
            <a:xfrm>
              <a:off x="58738"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4" name="Rectangle 18">
              <a:extLst>
                <a:ext uri="{FF2B5EF4-FFF2-40B4-BE49-F238E27FC236}">
                  <a16:creationId xmlns:a16="http://schemas.microsoft.com/office/drawing/2014/main" id="{DF901B10-8173-4521-B576-B7A261E4AAF3}"/>
                </a:ext>
              </a:extLst>
            </p:cNvPr>
            <p:cNvSpPr>
              <a:spLocks noChangeArrowheads="1"/>
            </p:cNvSpPr>
            <p:nvPr/>
          </p:nvSpPr>
          <p:spPr bwMode="auto">
            <a:xfrm>
              <a:off x="455613"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5" name="Rectangle 19">
              <a:extLst>
                <a:ext uri="{FF2B5EF4-FFF2-40B4-BE49-F238E27FC236}">
                  <a16:creationId xmlns:a16="http://schemas.microsoft.com/office/drawing/2014/main" id="{BAFBE21F-DD79-4A96-A6CD-25094E89054E}"/>
                </a:ext>
              </a:extLst>
            </p:cNvPr>
            <p:cNvSpPr>
              <a:spLocks noChangeArrowheads="1"/>
            </p:cNvSpPr>
            <p:nvPr/>
          </p:nvSpPr>
          <p:spPr bwMode="auto">
            <a:xfrm>
              <a:off x="323851"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6" name="Rectangle 20">
              <a:extLst>
                <a:ext uri="{FF2B5EF4-FFF2-40B4-BE49-F238E27FC236}">
                  <a16:creationId xmlns:a16="http://schemas.microsoft.com/office/drawing/2014/main" id="{8B927417-95A5-4B62-BFE1-2B771D152594}"/>
                </a:ext>
              </a:extLst>
            </p:cNvPr>
            <p:cNvSpPr>
              <a:spLocks noChangeArrowheads="1"/>
            </p:cNvSpPr>
            <p:nvPr/>
          </p:nvSpPr>
          <p:spPr bwMode="auto">
            <a:xfrm>
              <a:off x="192088"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7" name="Rectangle 21">
              <a:extLst>
                <a:ext uri="{FF2B5EF4-FFF2-40B4-BE49-F238E27FC236}">
                  <a16:creationId xmlns:a16="http://schemas.microsoft.com/office/drawing/2014/main" id="{9B2620D1-A15D-434E-9CE8-7E4930ABF983}"/>
                </a:ext>
              </a:extLst>
            </p:cNvPr>
            <p:cNvSpPr>
              <a:spLocks noChangeArrowheads="1"/>
            </p:cNvSpPr>
            <p:nvPr/>
          </p:nvSpPr>
          <p:spPr bwMode="auto">
            <a:xfrm>
              <a:off x="58738"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8" name="Rectangle 22">
              <a:extLst>
                <a:ext uri="{FF2B5EF4-FFF2-40B4-BE49-F238E27FC236}">
                  <a16:creationId xmlns:a16="http://schemas.microsoft.com/office/drawing/2014/main" id="{02769E24-A0D8-4939-A666-D30EB85E9B35}"/>
                </a:ext>
              </a:extLst>
            </p:cNvPr>
            <p:cNvSpPr>
              <a:spLocks noChangeArrowheads="1"/>
            </p:cNvSpPr>
            <p:nvPr/>
          </p:nvSpPr>
          <p:spPr bwMode="auto">
            <a:xfrm>
              <a:off x="455613"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9" name="Rectangle 23">
              <a:extLst>
                <a:ext uri="{FF2B5EF4-FFF2-40B4-BE49-F238E27FC236}">
                  <a16:creationId xmlns:a16="http://schemas.microsoft.com/office/drawing/2014/main" id="{90E31A3B-FCAB-43BC-8673-BBC1B6526076}"/>
                </a:ext>
              </a:extLst>
            </p:cNvPr>
            <p:cNvSpPr>
              <a:spLocks noChangeArrowheads="1"/>
            </p:cNvSpPr>
            <p:nvPr/>
          </p:nvSpPr>
          <p:spPr bwMode="auto">
            <a:xfrm>
              <a:off x="323851"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0" name="Rectangle 24">
              <a:extLst>
                <a:ext uri="{FF2B5EF4-FFF2-40B4-BE49-F238E27FC236}">
                  <a16:creationId xmlns:a16="http://schemas.microsoft.com/office/drawing/2014/main" id="{67916656-12A5-4F0E-A1B3-5799935A4CEF}"/>
                </a:ext>
              </a:extLst>
            </p:cNvPr>
            <p:cNvSpPr>
              <a:spLocks noChangeArrowheads="1"/>
            </p:cNvSpPr>
            <p:nvPr/>
          </p:nvSpPr>
          <p:spPr bwMode="auto">
            <a:xfrm>
              <a:off x="192088"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1" name="Rectangle 25">
              <a:extLst>
                <a:ext uri="{FF2B5EF4-FFF2-40B4-BE49-F238E27FC236}">
                  <a16:creationId xmlns:a16="http://schemas.microsoft.com/office/drawing/2014/main" id="{942D4F08-66A0-4206-B868-5F8948AE5F79}"/>
                </a:ext>
              </a:extLst>
            </p:cNvPr>
            <p:cNvSpPr>
              <a:spLocks noChangeArrowheads="1"/>
            </p:cNvSpPr>
            <p:nvPr/>
          </p:nvSpPr>
          <p:spPr bwMode="auto">
            <a:xfrm>
              <a:off x="58738"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2" name="Rectangle 26">
              <a:extLst>
                <a:ext uri="{FF2B5EF4-FFF2-40B4-BE49-F238E27FC236}">
                  <a16:creationId xmlns:a16="http://schemas.microsoft.com/office/drawing/2014/main" id="{DDC02A43-0942-4686-B530-0B9D31DBD320}"/>
                </a:ext>
              </a:extLst>
            </p:cNvPr>
            <p:cNvSpPr>
              <a:spLocks noChangeArrowheads="1"/>
            </p:cNvSpPr>
            <p:nvPr/>
          </p:nvSpPr>
          <p:spPr bwMode="auto">
            <a:xfrm>
              <a:off x="455613"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3" name="Rectangle 27">
              <a:extLst>
                <a:ext uri="{FF2B5EF4-FFF2-40B4-BE49-F238E27FC236}">
                  <a16:creationId xmlns:a16="http://schemas.microsoft.com/office/drawing/2014/main" id="{9B81B367-190C-400E-AD4C-7BA88304869B}"/>
                </a:ext>
              </a:extLst>
            </p:cNvPr>
            <p:cNvSpPr>
              <a:spLocks noChangeArrowheads="1"/>
            </p:cNvSpPr>
            <p:nvPr/>
          </p:nvSpPr>
          <p:spPr bwMode="auto">
            <a:xfrm>
              <a:off x="323851"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4" name="Rectangle 28">
              <a:extLst>
                <a:ext uri="{FF2B5EF4-FFF2-40B4-BE49-F238E27FC236}">
                  <a16:creationId xmlns:a16="http://schemas.microsoft.com/office/drawing/2014/main" id="{3CA0D751-4839-437F-8D1D-A8E86445CC89}"/>
                </a:ext>
              </a:extLst>
            </p:cNvPr>
            <p:cNvSpPr>
              <a:spLocks noChangeArrowheads="1"/>
            </p:cNvSpPr>
            <p:nvPr/>
          </p:nvSpPr>
          <p:spPr bwMode="auto">
            <a:xfrm>
              <a:off x="192088"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5" name="Rectangle 29">
              <a:extLst>
                <a:ext uri="{FF2B5EF4-FFF2-40B4-BE49-F238E27FC236}">
                  <a16:creationId xmlns:a16="http://schemas.microsoft.com/office/drawing/2014/main" id="{A8510699-DC6F-43FE-93DE-9C0ED17ECEA2}"/>
                </a:ext>
              </a:extLst>
            </p:cNvPr>
            <p:cNvSpPr>
              <a:spLocks noChangeArrowheads="1"/>
            </p:cNvSpPr>
            <p:nvPr/>
          </p:nvSpPr>
          <p:spPr bwMode="auto">
            <a:xfrm>
              <a:off x="58738"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6" name="Rectangle 30">
              <a:extLst>
                <a:ext uri="{FF2B5EF4-FFF2-40B4-BE49-F238E27FC236}">
                  <a16:creationId xmlns:a16="http://schemas.microsoft.com/office/drawing/2014/main" id="{D82E6789-E10E-40A1-8E10-3831A95E6952}"/>
                </a:ext>
              </a:extLst>
            </p:cNvPr>
            <p:cNvSpPr>
              <a:spLocks noChangeArrowheads="1"/>
            </p:cNvSpPr>
            <p:nvPr/>
          </p:nvSpPr>
          <p:spPr bwMode="auto">
            <a:xfrm>
              <a:off x="455613"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7" name="Rectangle 31">
              <a:extLst>
                <a:ext uri="{FF2B5EF4-FFF2-40B4-BE49-F238E27FC236}">
                  <a16:creationId xmlns:a16="http://schemas.microsoft.com/office/drawing/2014/main" id="{1FD86893-3E02-43D2-890F-C028EEACF9F6}"/>
                </a:ext>
              </a:extLst>
            </p:cNvPr>
            <p:cNvSpPr>
              <a:spLocks noChangeArrowheads="1"/>
            </p:cNvSpPr>
            <p:nvPr/>
          </p:nvSpPr>
          <p:spPr bwMode="auto">
            <a:xfrm>
              <a:off x="323851"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8" name="Rectangle 32">
              <a:extLst>
                <a:ext uri="{FF2B5EF4-FFF2-40B4-BE49-F238E27FC236}">
                  <a16:creationId xmlns:a16="http://schemas.microsoft.com/office/drawing/2014/main" id="{3C1AC9D8-20BD-437A-A92F-49C8C8B11C0E}"/>
                </a:ext>
              </a:extLst>
            </p:cNvPr>
            <p:cNvSpPr>
              <a:spLocks noChangeArrowheads="1"/>
            </p:cNvSpPr>
            <p:nvPr/>
          </p:nvSpPr>
          <p:spPr bwMode="auto">
            <a:xfrm>
              <a:off x="192088"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9" name="Rectangle 33">
              <a:extLst>
                <a:ext uri="{FF2B5EF4-FFF2-40B4-BE49-F238E27FC236}">
                  <a16:creationId xmlns:a16="http://schemas.microsoft.com/office/drawing/2014/main" id="{F19519E2-DA99-4C57-B2CE-2B96A14F1260}"/>
                </a:ext>
              </a:extLst>
            </p:cNvPr>
            <p:cNvSpPr>
              <a:spLocks noChangeArrowheads="1"/>
            </p:cNvSpPr>
            <p:nvPr/>
          </p:nvSpPr>
          <p:spPr bwMode="auto">
            <a:xfrm>
              <a:off x="58738"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0" name="Rectangle 34">
              <a:extLst>
                <a:ext uri="{FF2B5EF4-FFF2-40B4-BE49-F238E27FC236}">
                  <a16:creationId xmlns:a16="http://schemas.microsoft.com/office/drawing/2014/main" id="{E07E99FC-8419-4BFE-AEC4-4E94A8C88725}"/>
                </a:ext>
              </a:extLst>
            </p:cNvPr>
            <p:cNvSpPr>
              <a:spLocks noChangeArrowheads="1"/>
            </p:cNvSpPr>
            <p:nvPr/>
          </p:nvSpPr>
          <p:spPr bwMode="auto">
            <a:xfrm>
              <a:off x="455613"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1" name="Rectangle 35">
              <a:extLst>
                <a:ext uri="{FF2B5EF4-FFF2-40B4-BE49-F238E27FC236}">
                  <a16:creationId xmlns:a16="http://schemas.microsoft.com/office/drawing/2014/main" id="{B9597739-3669-4D71-BB3A-05F039C1221C}"/>
                </a:ext>
              </a:extLst>
            </p:cNvPr>
            <p:cNvSpPr>
              <a:spLocks noChangeArrowheads="1"/>
            </p:cNvSpPr>
            <p:nvPr/>
          </p:nvSpPr>
          <p:spPr bwMode="auto">
            <a:xfrm>
              <a:off x="323851"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2" name="Rectangle 36">
              <a:extLst>
                <a:ext uri="{FF2B5EF4-FFF2-40B4-BE49-F238E27FC236}">
                  <a16:creationId xmlns:a16="http://schemas.microsoft.com/office/drawing/2014/main" id="{38101EE9-78D5-4BA2-8885-59C18D5D05BF}"/>
                </a:ext>
              </a:extLst>
            </p:cNvPr>
            <p:cNvSpPr>
              <a:spLocks noChangeArrowheads="1"/>
            </p:cNvSpPr>
            <p:nvPr/>
          </p:nvSpPr>
          <p:spPr bwMode="auto">
            <a:xfrm>
              <a:off x="192088"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3" name="Rectangle 37">
              <a:extLst>
                <a:ext uri="{FF2B5EF4-FFF2-40B4-BE49-F238E27FC236}">
                  <a16:creationId xmlns:a16="http://schemas.microsoft.com/office/drawing/2014/main" id="{7E78ED2A-C46E-425C-98AE-FC70257EC1A9}"/>
                </a:ext>
              </a:extLst>
            </p:cNvPr>
            <p:cNvSpPr>
              <a:spLocks noChangeArrowheads="1"/>
            </p:cNvSpPr>
            <p:nvPr/>
          </p:nvSpPr>
          <p:spPr bwMode="auto">
            <a:xfrm>
              <a:off x="58738"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4" name="Rectangle 38">
              <a:extLst>
                <a:ext uri="{FF2B5EF4-FFF2-40B4-BE49-F238E27FC236}">
                  <a16:creationId xmlns:a16="http://schemas.microsoft.com/office/drawing/2014/main" id="{B94E3422-4327-4990-B5F6-17A1DB4AECE0}"/>
                </a:ext>
              </a:extLst>
            </p:cNvPr>
            <p:cNvSpPr>
              <a:spLocks noChangeArrowheads="1"/>
            </p:cNvSpPr>
            <p:nvPr/>
          </p:nvSpPr>
          <p:spPr bwMode="auto">
            <a:xfrm>
              <a:off x="455613"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5" name="Rectangle 39">
              <a:extLst>
                <a:ext uri="{FF2B5EF4-FFF2-40B4-BE49-F238E27FC236}">
                  <a16:creationId xmlns:a16="http://schemas.microsoft.com/office/drawing/2014/main" id="{D698D9DE-7149-484B-AE59-B4EA05C20652}"/>
                </a:ext>
              </a:extLst>
            </p:cNvPr>
            <p:cNvSpPr>
              <a:spLocks noChangeArrowheads="1"/>
            </p:cNvSpPr>
            <p:nvPr/>
          </p:nvSpPr>
          <p:spPr bwMode="auto">
            <a:xfrm>
              <a:off x="323851"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6" name="Rectangle 40">
              <a:extLst>
                <a:ext uri="{FF2B5EF4-FFF2-40B4-BE49-F238E27FC236}">
                  <a16:creationId xmlns:a16="http://schemas.microsoft.com/office/drawing/2014/main" id="{1F05694D-BF95-4415-BD3D-55872BBA7F05}"/>
                </a:ext>
              </a:extLst>
            </p:cNvPr>
            <p:cNvSpPr>
              <a:spLocks noChangeArrowheads="1"/>
            </p:cNvSpPr>
            <p:nvPr/>
          </p:nvSpPr>
          <p:spPr bwMode="auto">
            <a:xfrm>
              <a:off x="192088"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7" name="Rectangle 41">
              <a:extLst>
                <a:ext uri="{FF2B5EF4-FFF2-40B4-BE49-F238E27FC236}">
                  <a16:creationId xmlns:a16="http://schemas.microsoft.com/office/drawing/2014/main" id="{142CA348-844F-4D28-B52B-0390D131719B}"/>
                </a:ext>
              </a:extLst>
            </p:cNvPr>
            <p:cNvSpPr>
              <a:spLocks noChangeArrowheads="1"/>
            </p:cNvSpPr>
            <p:nvPr/>
          </p:nvSpPr>
          <p:spPr bwMode="auto">
            <a:xfrm>
              <a:off x="58738"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8" name="Rectangle 42">
              <a:extLst>
                <a:ext uri="{FF2B5EF4-FFF2-40B4-BE49-F238E27FC236}">
                  <a16:creationId xmlns:a16="http://schemas.microsoft.com/office/drawing/2014/main" id="{398D5E1E-D3E3-400B-BF01-030FADEA3464}"/>
                </a:ext>
              </a:extLst>
            </p:cNvPr>
            <p:cNvSpPr>
              <a:spLocks noChangeArrowheads="1"/>
            </p:cNvSpPr>
            <p:nvPr/>
          </p:nvSpPr>
          <p:spPr bwMode="auto">
            <a:xfrm>
              <a:off x="455613"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9" name="Rectangle 43">
              <a:extLst>
                <a:ext uri="{FF2B5EF4-FFF2-40B4-BE49-F238E27FC236}">
                  <a16:creationId xmlns:a16="http://schemas.microsoft.com/office/drawing/2014/main" id="{2931F904-9AF3-4947-97C9-955A56BF9E32}"/>
                </a:ext>
              </a:extLst>
            </p:cNvPr>
            <p:cNvSpPr>
              <a:spLocks noChangeArrowheads="1"/>
            </p:cNvSpPr>
            <p:nvPr/>
          </p:nvSpPr>
          <p:spPr bwMode="auto">
            <a:xfrm>
              <a:off x="323851"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0" name="Rectangle 44">
              <a:extLst>
                <a:ext uri="{FF2B5EF4-FFF2-40B4-BE49-F238E27FC236}">
                  <a16:creationId xmlns:a16="http://schemas.microsoft.com/office/drawing/2014/main" id="{511D3CA0-7626-4984-93ED-5C6842155A79}"/>
                </a:ext>
              </a:extLst>
            </p:cNvPr>
            <p:cNvSpPr>
              <a:spLocks noChangeArrowheads="1"/>
            </p:cNvSpPr>
            <p:nvPr/>
          </p:nvSpPr>
          <p:spPr bwMode="auto">
            <a:xfrm>
              <a:off x="192088"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1" name="Rectangle 45">
              <a:extLst>
                <a:ext uri="{FF2B5EF4-FFF2-40B4-BE49-F238E27FC236}">
                  <a16:creationId xmlns:a16="http://schemas.microsoft.com/office/drawing/2014/main" id="{7201FB1D-C321-4955-BCAF-1B2253283989}"/>
                </a:ext>
              </a:extLst>
            </p:cNvPr>
            <p:cNvSpPr>
              <a:spLocks noChangeArrowheads="1"/>
            </p:cNvSpPr>
            <p:nvPr/>
          </p:nvSpPr>
          <p:spPr bwMode="auto">
            <a:xfrm>
              <a:off x="58738"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2" name="Rectangle 46">
              <a:extLst>
                <a:ext uri="{FF2B5EF4-FFF2-40B4-BE49-F238E27FC236}">
                  <a16:creationId xmlns:a16="http://schemas.microsoft.com/office/drawing/2014/main" id="{3D071492-32D2-4056-BBB0-1799623EAF23}"/>
                </a:ext>
              </a:extLst>
            </p:cNvPr>
            <p:cNvSpPr>
              <a:spLocks noChangeArrowheads="1"/>
            </p:cNvSpPr>
            <p:nvPr/>
          </p:nvSpPr>
          <p:spPr bwMode="auto">
            <a:xfrm>
              <a:off x="455613"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3" name="Rectangle 47">
              <a:extLst>
                <a:ext uri="{FF2B5EF4-FFF2-40B4-BE49-F238E27FC236}">
                  <a16:creationId xmlns:a16="http://schemas.microsoft.com/office/drawing/2014/main" id="{BD22E7BE-FB89-4FD5-A49D-55827D940617}"/>
                </a:ext>
              </a:extLst>
            </p:cNvPr>
            <p:cNvSpPr>
              <a:spLocks noChangeArrowheads="1"/>
            </p:cNvSpPr>
            <p:nvPr/>
          </p:nvSpPr>
          <p:spPr bwMode="auto">
            <a:xfrm>
              <a:off x="323851"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4" name="Rectangle 48">
              <a:extLst>
                <a:ext uri="{FF2B5EF4-FFF2-40B4-BE49-F238E27FC236}">
                  <a16:creationId xmlns:a16="http://schemas.microsoft.com/office/drawing/2014/main" id="{EA90D0E6-83CB-4A81-A8C5-026011AAD4BB}"/>
                </a:ext>
              </a:extLst>
            </p:cNvPr>
            <p:cNvSpPr>
              <a:spLocks noChangeArrowheads="1"/>
            </p:cNvSpPr>
            <p:nvPr/>
          </p:nvSpPr>
          <p:spPr bwMode="auto">
            <a:xfrm>
              <a:off x="192088"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5" name="Rectangle 49">
              <a:extLst>
                <a:ext uri="{FF2B5EF4-FFF2-40B4-BE49-F238E27FC236}">
                  <a16:creationId xmlns:a16="http://schemas.microsoft.com/office/drawing/2014/main" id="{7AE0E5F0-00A5-41E5-8D64-2B30BBC81D50}"/>
                </a:ext>
              </a:extLst>
            </p:cNvPr>
            <p:cNvSpPr>
              <a:spLocks noChangeArrowheads="1"/>
            </p:cNvSpPr>
            <p:nvPr/>
          </p:nvSpPr>
          <p:spPr bwMode="auto">
            <a:xfrm>
              <a:off x="58738"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6" name="Rectangle 56">
              <a:extLst>
                <a:ext uri="{FF2B5EF4-FFF2-40B4-BE49-F238E27FC236}">
                  <a16:creationId xmlns:a16="http://schemas.microsoft.com/office/drawing/2014/main" id="{7ADC1A11-E75C-48EB-B8BD-BB50542C8CB3}"/>
                </a:ext>
              </a:extLst>
            </p:cNvPr>
            <p:cNvSpPr>
              <a:spLocks noChangeArrowheads="1"/>
            </p:cNvSpPr>
            <p:nvPr/>
          </p:nvSpPr>
          <p:spPr bwMode="auto">
            <a:xfrm>
              <a:off x="774699" y="5048251"/>
              <a:ext cx="171450" cy="88900"/>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7" name="Rectangle 60">
              <a:extLst>
                <a:ext uri="{FF2B5EF4-FFF2-40B4-BE49-F238E27FC236}">
                  <a16:creationId xmlns:a16="http://schemas.microsoft.com/office/drawing/2014/main" id="{EA9B786F-BFA4-4FDB-B7C5-3F8C9BFF8A7C}"/>
                </a:ext>
              </a:extLst>
            </p:cNvPr>
            <p:cNvSpPr>
              <a:spLocks noChangeArrowheads="1"/>
            </p:cNvSpPr>
            <p:nvPr/>
          </p:nvSpPr>
          <p:spPr bwMode="auto">
            <a:xfrm>
              <a:off x="731837" y="522922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8" name="Rectangle 61">
              <a:extLst>
                <a:ext uri="{FF2B5EF4-FFF2-40B4-BE49-F238E27FC236}">
                  <a16:creationId xmlns:a16="http://schemas.microsoft.com/office/drawing/2014/main" id="{BD0D87C9-2A02-4948-BDCE-157FA8BE0C80}"/>
                </a:ext>
              </a:extLst>
            </p:cNvPr>
            <p:cNvSpPr>
              <a:spLocks noChangeArrowheads="1"/>
            </p:cNvSpPr>
            <p:nvPr/>
          </p:nvSpPr>
          <p:spPr bwMode="auto">
            <a:xfrm>
              <a:off x="893762" y="522922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9" name="Rectangle 62">
              <a:extLst>
                <a:ext uri="{FF2B5EF4-FFF2-40B4-BE49-F238E27FC236}">
                  <a16:creationId xmlns:a16="http://schemas.microsoft.com/office/drawing/2014/main" id="{DDC03CC0-3A46-48B0-9634-20EC75F816A6}"/>
                </a:ext>
              </a:extLst>
            </p:cNvPr>
            <p:cNvSpPr>
              <a:spLocks noChangeArrowheads="1"/>
            </p:cNvSpPr>
            <p:nvPr/>
          </p:nvSpPr>
          <p:spPr bwMode="auto">
            <a:xfrm>
              <a:off x="1284289"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0" name="Rectangle 63">
              <a:extLst>
                <a:ext uri="{FF2B5EF4-FFF2-40B4-BE49-F238E27FC236}">
                  <a16:creationId xmlns:a16="http://schemas.microsoft.com/office/drawing/2014/main" id="{E856755A-E7BB-4416-A30E-D207B60D18F2}"/>
                </a:ext>
              </a:extLst>
            </p:cNvPr>
            <p:cNvSpPr>
              <a:spLocks noChangeArrowheads="1"/>
            </p:cNvSpPr>
            <p:nvPr/>
          </p:nvSpPr>
          <p:spPr bwMode="auto">
            <a:xfrm>
              <a:off x="1447801"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1" name="Rectangle 64">
              <a:extLst>
                <a:ext uri="{FF2B5EF4-FFF2-40B4-BE49-F238E27FC236}">
                  <a16:creationId xmlns:a16="http://schemas.microsoft.com/office/drawing/2014/main" id="{5F173097-E5AD-4F64-9886-FB90483311F9}"/>
                </a:ext>
              </a:extLst>
            </p:cNvPr>
            <p:cNvSpPr>
              <a:spLocks noChangeArrowheads="1"/>
            </p:cNvSpPr>
            <p:nvPr/>
          </p:nvSpPr>
          <p:spPr bwMode="auto">
            <a:xfrm>
              <a:off x="1611314"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2" name="Rectangle 65">
              <a:extLst>
                <a:ext uri="{FF2B5EF4-FFF2-40B4-BE49-F238E27FC236}">
                  <a16:creationId xmlns:a16="http://schemas.microsoft.com/office/drawing/2014/main" id="{A0C17781-7A00-4583-AE5A-00DBABAE38ED}"/>
                </a:ext>
              </a:extLst>
            </p:cNvPr>
            <p:cNvSpPr>
              <a:spLocks noChangeArrowheads="1"/>
            </p:cNvSpPr>
            <p:nvPr/>
          </p:nvSpPr>
          <p:spPr bwMode="auto">
            <a:xfrm>
              <a:off x="731837" y="541655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3" name="Rectangle 66">
              <a:extLst>
                <a:ext uri="{FF2B5EF4-FFF2-40B4-BE49-F238E27FC236}">
                  <a16:creationId xmlns:a16="http://schemas.microsoft.com/office/drawing/2014/main" id="{44E06B46-D153-4ABE-91C4-8C98789CA698}"/>
                </a:ext>
              </a:extLst>
            </p:cNvPr>
            <p:cNvSpPr>
              <a:spLocks noChangeArrowheads="1"/>
            </p:cNvSpPr>
            <p:nvPr/>
          </p:nvSpPr>
          <p:spPr bwMode="auto">
            <a:xfrm>
              <a:off x="893762" y="541655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4" name="Rectangle 67">
              <a:extLst>
                <a:ext uri="{FF2B5EF4-FFF2-40B4-BE49-F238E27FC236}">
                  <a16:creationId xmlns:a16="http://schemas.microsoft.com/office/drawing/2014/main" id="{98793215-7C7E-4C69-B50D-AF5F64FDA8BA}"/>
                </a:ext>
              </a:extLst>
            </p:cNvPr>
            <p:cNvSpPr>
              <a:spLocks noChangeArrowheads="1"/>
            </p:cNvSpPr>
            <p:nvPr/>
          </p:nvSpPr>
          <p:spPr bwMode="auto">
            <a:xfrm>
              <a:off x="1265237"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5" name="Rectangle 68">
              <a:extLst>
                <a:ext uri="{FF2B5EF4-FFF2-40B4-BE49-F238E27FC236}">
                  <a16:creationId xmlns:a16="http://schemas.microsoft.com/office/drawing/2014/main" id="{1CD0278D-A67D-46DC-9C13-762D348C027B}"/>
                </a:ext>
              </a:extLst>
            </p:cNvPr>
            <p:cNvSpPr>
              <a:spLocks noChangeArrowheads="1"/>
            </p:cNvSpPr>
            <p:nvPr/>
          </p:nvSpPr>
          <p:spPr bwMode="auto">
            <a:xfrm>
              <a:off x="1428749"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6" name="Rectangle 69">
              <a:extLst>
                <a:ext uri="{FF2B5EF4-FFF2-40B4-BE49-F238E27FC236}">
                  <a16:creationId xmlns:a16="http://schemas.microsoft.com/office/drawing/2014/main" id="{536FC4F8-2C75-4CA0-BE75-C8EAD577BBF2}"/>
                </a:ext>
              </a:extLst>
            </p:cNvPr>
            <p:cNvSpPr>
              <a:spLocks noChangeArrowheads="1"/>
            </p:cNvSpPr>
            <p:nvPr/>
          </p:nvSpPr>
          <p:spPr bwMode="auto">
            <a:xfrm>
              <a:off x="1592262"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7" name="Rectangle 70">
              <a:extLst>
                <a:ext uri="{FF2B5EF4-FFF2-40B4-BE49-F238E27FC236}">
                  <a16:creationId xmlns:a16="http://schemas.microsoft.com/office/drawing/2014/main" id="{2444C691-4D31-412F-8D44-F11491240C59}"/>
                </a:ext>
              </a:extLst>
            </p:cNvPr>
            <p:cNvSpPr>
              <a:spLocks noChangeArrowheads="1"/>
            </p:cNvSpPr>
            <p:nvPr/>
          </p:nvSpPr>
          <p:spPr bwMode="auto">
            <a:xfrm>
              <a:off x="731837" y="560387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8" name="Rectangle 71">
              <a:extLst>
                <a:ext uri="{FF2B5EF4-FFF2-40B4-BE49-F238E27FC236}">
                  <a16:creationId xmlns:a16="http://schemas.microsoft.com/office/drawing/2014/main" id="{94CECA49-F4AC-4295-9B39-1FBD1609B14B}"/>
                </a:ext>
              </a:extLst>
            </p:cNvPr>
            <p:cNvSpPr>
              <a:spLocks noChangeArrowheads="1"/>
            </p:cNvSpPr>
            <p:nvPr/>
          </p:nvSpPr>
          <p:spPr bwMode="auto">
            <a:xfrm>
              <a:off x="893762" y="560387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9" name="Rectangle 72">
              <a:extLst>
                <a:ext uri="{FF2B5EF4-FFF2-40B4-BE49-F238E27FC236}">
                  <a16:creationId xmlns:a16="http://schemas.microsoft.com/office/drawing/2014/main" id="{1C0581C5-EA1F-4AEA-933E-125C0B9B474F}"/>
                </a:ext>
              </a:extLst>
            </p:cNvPr>
            <p:cNvSpPr>
              <a:spLocks noChangeArrowheads="1"/>
            </p:cNvSpPr>
            <p:nvPr/>
          </p:nvSpPr>
          <p:spPr bwMode="auto">
            <a:xfrm>
              <a:off x="1265237"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0" name="Rectangle 73">
              <a:extLst>
                <a:ext uri="{FF2B5EF4-FFF2-40B4-BE49-F238E27FC236}">
                  <a16:creationId xmlns:a16="http://schemas.microsoft.com/office/drawing/2014/main" id="{19AA69F0-91B5-460E-BECD-46532ADD66DF}"/>
                </a:ext>
              </a:extLst>
            </p:cNvPr>
            <p:cNvSpPr>
              <a:spLocks noChangeArrowheads="1"/>
            </p:cNvSpPr>
            <p:nvPr/>
          </p:nvSpPr>
          <p:spPr bwMode="auto">
            <a:xfrm>
              <a:off x="1428749"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1" name="Rectangle 74">
              <a:extLst>
                <a:ext uri="{FF2B5EF4-FFF2-40B4-BE49-F238E27FC236}">
                  <a16:creationId xmlns:a16="http://schemas.microsoft.com/office/drawing/2014/main" id="{5633856E-0C00-4AC5-AFFB-5659F459B880}"/>
                </a:ext>
              </a:extLst>
            </p:cNvPr>
            <p:cNvSpPr>
              <a:spLocks noChangeArrowheads="1"/>
            </p:cNvSpPr>
            <p:nvPr/>
          </p:nvSpPr>
          <p:spPr bwMode="auto">
            <a:xfrm>
              <a:off x="1592262"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2" name="Rectangle 75">
              <a:extLst>
                <a:ext uri="{FF2B5EF4-FFF2-40B4-BE49-F238E27FC236}">
                  <a16:creationId xmlns:a16="http://schemas.microsoft.com/office/drawing/2014/main" id="{CD9F5A9D-E28B-4C45-A913-523CDC222650}"/>
                </a:ext>
              </a:extLst>
            </p:cNvPr>
            <p:cNvSpPr>
              <a:spLocks noChangeArrowheads="1"/>
            </p:cNvSpPr>
            <p:nvPr/>
          </p:nvSpPr>
          <p:spPr bwMode="auto">
            <a:xfrm>
              <a:off x="731837" y="579120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3" name="Rectangle 76">
              <a:extLst>
                <a:ext uri="{FF2B5EF4-FFF2-40B4-BE49-F238E27FC236}">
                  <a16:creationId xmlns:a16="http://schemas.microsoft.com/office/drawing/2014/main" id="{0C57B381-8630-4FC4-B4A2-4772A4DF5964}"/>
                </a:ext>
              </a:extLst>
            </p:cNvPr>
            <p:cNvSpPr>
              <a:spLocks noChangeArrowheads="1"/>
            </p:cNvSpPr>
            <p:nvPr/>
          </p:nvSpPr>
          <p:spPr bwMode="auto">
            <a:xfrm>
              <a:off x="893762" y="579120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4" name="Rectangle 77">
              <a:extLst>
                <a:ext uri="{FF2B5EF4-FFF2-40B4-BE49-F238E27FC236}">
                  <a16:creationId xmlns:a16="http://schemas.microsoft.com/office/drawing/2014/main" id="{DEAD49B6-BDFB-4C1F-B558-9FCD696F3919}"/>
                </a:ext>
              </a:extLst>
            </p:cNvPr>
            <p:cNvSpPr>
              <a:spLocks noChangeArrowheads="1"/>
            </p:cNvSpPr>
            <p:nvPr/>
          </p:nvSpPr>
          <p:spPr bwMode="auto">
            <a:xfrm>
              <a:off x="1265237"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5" name="Rectangle 78">
              <a:extLst>
                <a:ext uri="{FF2B5EF4-FFF2-40B4-BE49-F238E27FC236}">
                  <a16:creationId xmlns:a16="http://schemas.microsoft.com/office/drawing/2014/main" id="{4AEC2068-F7ED-4D91-AE89-1E47D3670584}"/>
                </a:ext>
              </a:extLst>
            </p:cNvPr>
            <p:cNvSpPr>
              <a:spLocks noChangeArrowheads="1"/>
            </p:cNvSpPr>
            <p:nvPr/>
          </p:nvSpPr>
          <p:spPr bwMode="auto">
            <a:xfrm>
              <a:off x="1428749"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6" name="Rectangle 79">
              <a:extLst>
                <a:ext uri="{FF2B5EF4-FFF2-40B4-BE49-F238E27FC236}">
                  <a16:creationId xmlns:a16="http://schemas.microsoft.com/office/drawing/2014/main" id="{1AD66CD5-3119-4914-A301-A566FFCA3ABE}"/>
                </a:ext>
              </a:extLst>
            </p:cNvPr>
            <p:cNvSpPr>
              <a:spLocks noChangeArrowheads="1"/>
            </p:cNvSpPr>
            <p:nvPr/>
          </p:nvSpPr>
          <p:spPr bwMode="auto">
            <a:xfrm>
              <a:off x="1592262"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7" name="Rectangle 80">
              <a:extLst>
                <a:ext uri="{FF2B5EF4-FFF2-40B4-BE49-F238E27FC236}">
                  <a16:creationId xmlns:a16="http://schemas.microsoft.com/office/drawing/2014/main" id="{34089F50-5637-4FB5-9552-F6CACF1DA348}"/>
                </a:ext>
              </a:extLst>
            </p:cNvPr>
            <p:cNvSpPr>
              <a:spLocks noChangeArrowheads="1"/>
            </p:cNvSpPr>
            <p:nvPr/>
          </p:nvSpPr>
          <p:spPr bwMode="auto">
            <a:xfrm>
              <a:off x="731837" y="597852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8" name="Rectangle 81">
              <a:extLst>
                <a:ext uri="{FF2B5EF4-FFF2-40B4-BE49-F238E27FC236}">
                  <a16:creationId xmlns:a16="http://schemas.microsoft.com/office/drawing/2014/main" id="{5C38E0DF-6C62-412B-ABBC-4BC47DAE1EFD}"/>
                </a:ext>
              </a:extLst>
            </p:cNvPr>
            <p:cNvSpPr>
              <a:spLocks noChangeArrowheads="1"/>
            </p:cNvSpPr>
            <p:nvPr/>
          </p:nvSpPr>
          <p:spPr bwMode="auto">
            <a:xfrm>
              <a:off x="893762" y="597852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9" name="Rectangle 82">
              <a:extLst>
                <a:ext uri="{FF2B5EF4-FFF2-40B4-BE49-F238E27FC236}">
                  <a16:creationId xmlns:a16="http://schemas.microsoft.com/office/drawing/2014/main" id="{38623735-1B8B-4547-90F1-A11AF571D977}"/>
                </a:ext>
              </a:extLst>
            </p:cNvPr>
            <p:cNvSpPr>
              <a:spLocks noChangeArrowheads="1"/>
            </p:cNvSpPr>
            <p:nvPr/>
          </p:nvSpPr>
          <p:spPr bwMode="auto">
            <a:xfrm>
              <a:off x="1265237"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0" name="Rectangle 83">
              <a:extLst>
                <a:ext uri="{FF2B5EF4-FFF2-40B4-BE49-F238E27FC236}">
                  <a16:creationId xmlns:a16="http://schemas.microsoft.com/office/drawing/2014/main" id="{41A98DB1-DB42-4E06-9D60-0E932794544F}"/>
                </a:ext>
              </a:extLst>
            </p:cNvPr>
            <p:cNvSpPr>
              <a:spLocks noChangeArrowheads="1"/>
            </p:cNvSpPr>
            <p:nvPr/>
          </p:nvSpPr>
          <p:spPr bwMode="auto">
            <a:xfrm>
              <a:off x="1428749"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1" name="Rectangle 84">
              <a:extLst>
                <a:ext uri="{FF2B5EF4-FFF2-40B4-BE49-F238E27FC236}">
                  <a16:creationId xmlns:a16="http://schemas.microsoft.com/office/drawing/2014/main" id="{E481C3D5-A076-49C0-82F9-EAE863EC34CE}"/>
                </a:ext>
              </a:extLst>
            </p:cNvPr>
            <p:cNvSpPr>
              <a:spLocks noChangeArrowheads="1"/>
            </p:cNvSpPr>
            <p:nvPr/>
          </p:nvSpPr>
          <p:spPr bwMode="auto">
            <a:xfrm>
              <a:off x="1592262"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2" name="Rectangle 85">
              <a:extLst>
                <a:ext uri="{FF2B5EF4-FFF2-40B4-BE49-F238E27FC236}">
                  <a16:creationId xmlns:a16="http://schemas.microsoft.com/office/drawing/2014/main" id="{03C63FD2-C194-4142-8752-648DC764E1AC}"/>
                </a:ext>
              </a:extLst>
            </p:cNvPr>
            <p:cNvSpPr>
              <a:spLocks noChangeArrowheads="1"/>
            </p:cNvSpPr>
            <p:nvPr/>
          </p:nvSpPr>
          <p:spPr bwMode="auto">
            <a:xfrm>
              <a:off x="731837" y="616585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3" name="Rectangle 86">
              <a:extLst>
                <a:ext uri="{FF2B5EF4-FFF2-40B4-BE49-F238E27FC236}">
                  <a16:creationId xmlns:a16="http://schemas.microsoft.com/office/drawing/2014/main" id="{B1A0A8FA-CFC5-4157-B190-4A55FF8DFDB8}"/>
                </a:ext>
              </a:extLst>
            </p:cNvPr>
            <p:cNvSpPr>
              <a:spLocks noChangeArrowheads="1"/>
            </p:cNvSpPr>
            <p:nvPr/>
          </p:nvSpPr>
          <p:spPr bwMode="auto">
            <a:xfrm>
              <a:off x="893762" y="616585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4" name="Rectangle 87">
              <a:extLst>
                <a:ext uri="{FF2B5EF4-FFF2-40B4-BE49-F238E27FC236}">
                  <a16:creationId xmlns:a16="http://schemas.microsoft.com/office/drawing/2014/main" id="{683F54AB-2CC9-4E4F-B962-E4663EF7095F}"/>
                </a:ext>
              </a:extLst>
            </p:cNvPr>
            <p:cNvSpPr>
              <a:spLocks noChangeArrowheads="1"/>
            </p:cNvSpPr>
            <p:nvPr/>
          </p:nvSpPr>
          <p:spPr bwMode="auto">
            <a:xfrm>
              <a:off x="1265237"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5" name="Rectangle 88">
              <a:extLst>
                <a:ext uri="{FF2B5EF4-FFF2-40B4-BE49-F238E27FC236}">
                  <a16:creationId xmlns:a16="http://schemas.microsoft.com/office/drawing/2014/main" id="{039C3D3A-8771-48F8-B3C5-A1C437DDE4AC}"/>
                </a:ext>
              </a:extLst>
            </p:cNvPr>
            <p:cNvSpPr>
              <a:spLocks noChangeArrowheads="1"/>
            </p:cNvSpPr>
            <p:nvPr/>
          </p:nvSpPr>
          <p:spPr bwMode="auto">
            <a:xfrm>
              <a:off x="1428749"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6" name="Rectangle 89">
              <a:extLst>
                <a:ext uri="{FF2B5EF4-FFF2-40B4-BE49-F238E27FC236}">
                  <a16:creationId xmlns:a16="http://schemas.microsoft.com/office/drawing/2014/main" id="{54083304-2868-4996-8E04-191580917798}"/>
                </a:ext>
              </a:extLst>
            </p:cNvPr>
            <p:cNvSpPr>
              <a:spLocks noChangeArrowheads="1"/>
            </p:cNvSpPr>
            <p:nvPr/>
          </p:nvSpPr>
          <p:spPr bwMode="auto">
            <a:xfrm>
              <a:off x="1592262"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7" name="Rectangle 90">
              <a:extLst>
                <a:ext uri="{FF2B5EF4-FFF2-40B4-BE49-F238E27FC236}">
                  <a16:creationId xmlns:a16="http://schemas.microsoft.com/office/drawing/2014/main" id="{F3512F1F-F472-4BC1-BFA4-1FBD72F6BAA6}"/>
                </a:ext>
              </a:extLst>
            </p:cNvPr>
            <p:cNvSpPr>
              <a:spLocks noChangeArrowheads="1"/>
            </p:cNvSpPr>
            <p:nvPr/>
          </p:nvSpPr>
          <p:spPr bwMode="auto">
            <a:xfrm>
              <a:off x="731837" y="635317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8" name="Rectangle 91">
              <a:extLst>
                <a:ext uri="{FF2B5EF4-FFF2-40B4-BE49-F238E27FC236}">
                  <a16:creationId xmlns:a16="http://schemas.microsoft.com/office/drawing/2014/main" id="{EBFF4217-8989-492A-BAF6-1C296CF8B0DF}"/>
                </a:ext>
              </a:extLst>
            </p:cNvPr>
            <p:cNvSpPr>
              <a:spLocks noChangeArrowheads="1"/>
            </p:cNvSpPr>
            <p:nvPr/>
          </p:nvSpPr>
          <p:spPr bwMode="auto">
            <a:xfrm>
              <a:off x="893762" y="635317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9" name="Rectangle 92">
              <a:extLst>
                <a:ext uri="{FF2B5EF4-FFF2-40B4-BE49-F238E27FC236}">
                  <a16:creationId xmlns:a16="http://schemas.microsoft.com/office/drawing/2014/main" id="{5731E6A9-A9EB-4AB9-A04B-EF8867E28363}"/>
                </a:ext>
              </a:extLst>
            </p:cNvPr>
            <p:cNvSpPr>
              <a:spLocks noChangeArrowheads="1"/>
            </p:cNvSpPr>
            <p:nvPr/>
          </p:nvSpPr>
          <p:spPr bwMode="auto">
            <a:xfrm>
              <a:off x="1265237"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0" name="Rectangle 93">
              <a:extLst>
                <a:ext uri="{FF2B5EF4-FFF2-40B4-BE49-F238E27FC236}">
                  <a16:creationId xmlns:a16="http://schemas.microsoft.com/office/drawing/2014/main" id="{04E259DA-9319-4D95-8653-97D27B6A5B50}"/>
                </a:ext>
              </a:extLst>
            </p:cNvPr>
            <p:cNvSpPr>
              <a:spLocks noChangeArrowheads="1"/>
            </p:cNvSpPr>
            <p:nvPr/>
          </p:nvSpPr>
          <p:spPr bwMode="auto">
            <a:xfrm>
              <a:off x="1428749"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1" name="Rectangle 94">
              <a:extLst>
                <a:ext uri="{FF2B5EF4-FFF2-40B4-BE49-F238E27FC236}">
                  <a16:creationId xmlns:a16="http://schemas.microsoft.com/office/drawing/2014/main" id="{7C623D72-7C97-456A-BF27-59E8E24FEA50}"/>
                </a:ext>
              </a:extLst>
            </p:cNvPr>
            <p:cNvSpPr>
              <a:spLocks noChangeArrowheads="1"/>
            </p:cNvSpPr>
            <p:nvPr/>
          </p:nvSpPr>
          <p:spPr bwMode="auto">
            <a:xfrm>
              <a:off x="1592262"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2" name="Rectangle 95">
              <a:extLst>
                <a:ext uri="{FF2B5EF4-FFF2-40B4-BE49-F238E27FC236}">
                  <a16:creationId xmlns:a16="http://schemas.microsoft.com/office/drawing/2014/main" id="{C739D841-4052-4612-A432-A52CBCD0A019}"/>
                </a:ext>
              </a:extLst>
            </p:cNvPr>
            <p:cNvSpPr>
              <a:spLocks noChangeArrowheads="1"/>
            </p:cNvSpPr>
            <p:nvPr/>
          </p:nvSpPr>
          <p:spPr bwMode="auto">
            <a:xfrm>
              <a:off x="731837" y="654050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3" name="Rectangle 96">
              <a:extLst>
                <a:ext uri="{FF2B5EF4-FFF2-40B4-BE49-F238E27FC236}">
                  <a16:creationId xmlns:a16="http://schemas.microsoft.com/office/drawing/2014/main" id="{6DBFC031-B4C2-442E-B23A-588C3B232C4A}"/>
                </a:ext>
              </a:extLst>
            </p:cNvPr>
            <p:cNvSpPr>
              <a:spLocks noChangeArrowheads="1"/>
            </p:cNvSpPr>
            <p:nvPr/>
          </p:nvSpPr>
          <p:spPr bwMode="auto">
            <a:xfrm>
              <a:off x="893762" y="654050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4" name="Rectangle 97">
              <a:extLst>
                <a:ext uri="{FF2B5EF4-FFF2-40B4-BE49-F238E27FC236}">
                  <a16:creationId xmlns:a16="http://schemas.microsoft.com/office/drawing/2014/main" id="{B49667AB-479A-43A6-B26D-2162EF2AD6FF}"/>
                </a:ext>
              </a:extLst>
            </p:cNvPr>
            <p:cNvSpPr>
              <a:spLocks noChangeArrowheads="1"/>
            </p:cNvSpPr>
            <p:nvPr/>
          </p:nvSpPr>
          <p:spPr bwMode="auto">
            <a:xfrm>
              <a:off x="1265237"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5" name="Rectangle 98">
              <a:extLst>
                <a:ext uri="{FF2B5EF4-FFF2-40B4-BE49-F238E27FC236}">
                  <a16:creationId xmlns:a16="http://schemas.microsoft.com/office/drawing/2014/main" id="{F4B2244A-A7DF-40B6-93B4-E96F5967AA5F}"/>
                </a:ext>
              </a:extLst>
            </p:cNvPr>
            <p:cNvSpPr>
              <a:spLocks noChangeArrowheads="1"/>
            </p:cNvSpPr>
            <p:nvPr/>
          </p:nvSpPr>
          <p:spPr bwMode="auto">
            <a:xfrm>
              <a:off x="1428749"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6" name="Rectangle 99">
              <a:extLst>
                <a:ext uri="{FF2B5EF4-FFF2-40B4-BE49-F238E27FC236}">
                  <a16:creationId xmlns:a16="http://schemas.microsoft.com/office/drawing/2014/main" id="{F712ECD4-BF45-46F9-A97B-E19573867E44}"/>
                </a:ext>
              </a:extLst>
            </p:cNvPr>
            <p:cNvSpPr>
              <a:spLocks noChangeArrowheads="1"/>
            </p:cNvSpPr>
            <p:nvPr/>
          </p:nvSpPr>
          <p:spPr bwMode="auto">
            <a:xfrm>
              <a:off x="1592262"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7" name="Rectangle 62">
              <a:extLst>
                <a:ext uri="{FF2B5EF4-FFF2-40B4-BE49-F238E27FC236}">
                  <a16:creationId xmlns:a16="http://schemas.microsoft.com/office/drawing/2014/main" id="{7A2FE606-09A9-43CC-B6B4-4541E2F9EC8C}"/>
                </a:ext>
              </a:extLst>
            </p:cNvPr>
            <p:cNvSpPr>
              <a:spLocks noChangeArrowheads="1"/>
            </p:cNvSpPr>
            <p:nvPr/>
          </p:nvSpPr>
          <p:spPr bwMode="auto">
            <a:xfrm>
              <a:off x="1292227"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8" name="Rectangle 63">
              <a:extLst>
                <a:ext uri="{FF2B5EF4-FFF2-40B4-BE49-F238E27FC236}">
                  <a16:creationId xmlns:a16="http://schemas.microsoft.com/office/drawing/2014/main" id="{EC639477-16DA-4B5B-BE67-CAA9D9EB2D74}"/>
                </a:ext>
              </a:extLst>
            </p:cNvPr>
            <p:cNvSpPr>
              <a:spLocks noChangeArrowheads="1"/>
            </p:cNvSpPr>
            <p:nvPr/>
          </p:nvSpPr>
          <p:spPr bwMode="auto">
            <a:xfrm>
              <a:off x="1455739"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9" name="Rectangle 64">
              <a:extLst>
                <a:ext uri="{FF2B5EF4-FFF2-40B4-BE49-F238E27FC236}">
                  <a16:creationId xmlns:a16="http://schemas.microsoft.com/office/drawing/2014/main" id="{DCDBC91E-EAF9-405A-9F39-644E56067671}"/>
                </a:ext>
              </a:extLst>
            </p:cNvPr>
            <p:cNvSpPr>
              <a:spLocks noChangeArrowheads="1"/>
            </p:cNvSpPr>
            <p:nvPr/>
          </p:nvSpPr>
          <p:spPr bwMode="auto">
            <a:xfrm>
              <a:off x="1619252"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0" name="Rectangle 67">
              <a:extLst>
                <a:ext uri="{FF2B5EF4-FFF2-40B4-BE49-F238E27FC236}">
                  <a16:creationId xmlns:a16="http://schemas.microsoft.com/office/drawing/2014/main" id="{248A920F-ACD4-4DC6-B033-D41E5CD5B628}"/>
                </a:ext>
              </a:extLst>
            </p:cNvPr>
            <p:cNvSpPr>
              <a:spLocks noChangeArrowheads="1"/>
            </p:cNvSpPr>
            <p:nvPr/>
          </p:nvSpPr>
          <p:spPr bwMode="auto">
            <a:xfrm>
              <a:off x="1273175"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1" name="Rectangle 68">
              <a:extLst>
                <a:ext uri="{FF2B5EF4-FFF2-40B4-BE49-F238E27FC236}">
                  <a16:creationId xmlns:a16="http://schemas.microsoft.com/office/drawing/2014/main" id="{5E7AD6B5-C0D4-45F6-BF78-CB23B6CD5150}"/>
                </a:ext>
              </a:extLst>
            </p:cNvPr>
            <p:cNvSpPr>
              <a:spLocks noChangeArrowheads="1"/>
            </p:cNvSpPr>
            <p:nvPr/>
          </p:nvSpPr>
          <p:spPr bwMode="auto">
            <a:xfrm>
              <a:off x="1436687"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2" name="Rectangle 69">
              <a:extLst>
                <a:ext uri="{FF2B5EF4-FFF2-40B4-BE49-F238E27FC236}">
                  <a16:creationId xmlns:a16="http://schemas.microsoft.com/office/drawing/2014/main" id="{E50A44C9-9B55-4483-94BC-264F4B07B5A5}"/>
                </a:ext>
              </a:extLst>
            </p:cNvPr>
            <p:cNvSpPr>
              <a:spLocks noChangeArrowheads="1"/>
            </p:cNvSpPr>
            <p:nvPr/>
          </p:nvSpPr>
          <p:spPr bwMode="auto">
            <a:xfrm>
              <a:off x="1600200"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3" name="Rectangle 72">
              <a:extLst>
                <a:ext uri="{FF2B5EF4-FFF2-40B4-BE49-F238E27FC236}">
                  <a16:creationId xmlns:a16="http://schemas.microsoft.com/office/drawing/2014/main" id="{942CB921-2797-48D2-A24C-ECD8F2783DDD}"/>
                </a:ext>
              </a:extLst>
            </p:cNvPr>
            <p:cNvSpPr>
              <a:spLocks noChangeArrowheads="1"/>
            </p:cNvSpPr>
            <p:nvPr/>
          </p:nvSpPr>
          <p:spPr bwMode="auto">
            <a:xfrm>
              <a:off x="1273175"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4" name="Rectangle 73">
              <a:extLst>
                <a:ext uri="{FF2B5EF4-FFF2-40B4-BE49-F238E27FC236}">
                  <a16:creationId xmlns:a16="http://schemas.microsoft.com/office/drawing/2014/main" id="{65B97965-2B51-4AD2-B6F9-3DB77A23CBDE}"/>
                </a:ext>
              </a:extLst>
            </p:cNvPr>
            <p:cNvSpPr>
              <a:spLocks noChangeArrowheads="1"/>
            </p:cNvSpPr>
            <p:nvPr/>
          </p:nvSpPr>
          <p:spPr bwMode="auto">
            <a:xfrm>
              <a:off x="1436687"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5" name="Rectangle 74">
              <a:extLst>
                <a:ext uri="{FF2B5EF4-FFF2-40B4-BE49-F238E27FC236}">
                  <a16:creationId xmlns:a16="http://schemas.microsoft.com/office/drawing/2014/main" id="{407DDFF4-6196-49B5-9F9C-605B18F2320B}"/>
                </a:ext>
              </a:extLst>
            </p:cNvPr>
            <p:cNvSpPr>
              <a:spLocks noChangeArrowheads="1"/>
            </p:cNvSpPr>
            <p:nvPr/>
          </p:nvSpPr>
          <p:spPr bwMode="auto">
            <a:xfrm>
              <a:off x="1600200"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6" name="Rectangle 77">
              <a:extLst>
                <a:ext uri="{FF2B5EF4-FFF2-40B4-BE49-F238E27FC236}">
                  <a16:creationId xmlns:a16="http://schemas.microsoft.com/office/drawing/2014/main" id="{1136D363-C491-435A-BC35-9E6019982F86}"/>
                </a:ext>
              </a:extLst>
            </p:cNvPr>
            <p:cNvSpPr>
              <a:spLocks noChangeArrowheads="1"/>
            </p:cNvSpPr>
            <p:nvPr/>
          </p:nvSpPr>
          <p:spPr bwMode="auto">
            <a:xfrm>
              <a:off x="1273175"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7" name="Rectangle 78">
              <a:extLst>
                <a:ext uri="{FF2B5EF4-FFF2-40B4-BE49-F238E27FC236}">
                  <a16:creationId xmlns:a16="http://schemas.microsoft.com/office/drawing/2014/main" id="{FC89F2A5-C94C-49BA-ACC2-5C0A157ADE10}"/>
                </a:ext>
              </a:extLst>
            </p:cNvPr>
            <p:cNvSpPr>
              <a:spLocks noChangeArrowheads="1"/>
            </p:cNvSpPr>
            <p:nvPr/>
          </p:nvSpPr>
          <p:spPr bwMode="auto">
            <a:xfrm>
              <a:off x="1436687"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8" name="Rectangle 79">
              <a:extLst>
                <a:ext uri="{FF2B5EF4-FFF2-40B4-BE49-F238E27FC236}">
                  <a16:creationId xmlns:a16="http://schemas.microsoft.com/office/drawing/2014/main" id="{591CBDB6-FE4C-44DE-B5F2-C543BB7CF693}"/>
                </a:ext>
              </a:extLst>
            </p:cNvPr>
            <p:cNvSpPr>
              <a:spLocks noChangeArrowheads="1"/>
            </p:cNvSpPr>
            <p:nvPr/>
          </p:nvSpPr>
          <p:spPr bwMode="auto">
            <a:xfrm>
              <a:off x="1600200"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9" name="Rectangle 82">
              <a:extLst>
                <a:ext uri="{FF2B5EF4-FFF2-40B4-BE49-F238E27FC236}">
                  <a16:creationId xmlns:a16="http://schemas.microsoft.com/office/drawing/2014/main" id="{90420DA2-2AF7-4007-85A5-4CACC1E2E43E}"/>
                </a:ext>
              </a:extLst>
            </p:cNvPr>
            <p:cNvSpPr>
              <a:spLocks noChangeArrowheads="1"/>
            </p:cNvSpPr>
            <p:nvPr/>
          </p:nvSpPr>
          <p:spPr bwMode="auto">
            <a:xfrm>
              <a:off x="1273175"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0" name="Rectangle 83">
              <a:extLst>
                <a:ext uri="{FF2B5EF4-FFF2-40B4-BE49-F238E27FC236}">
                  <a16:creationId xmlns:a16="http://schemas.microsoft.com/office/drawing/2014/main" id="{DC5541C8-2A5F-49BB-971A-AA063615947E}"/>
                </a:ext>
              </a:extLst>
            </p:cNvPr>
            <p:cNvSpPr>
              <a:spLocks noChangeArrowheads="1"/>
            </p:cNvSpPr>
            <p:nvPr/>
          </p:nvSpPr>
          <p:spPr bwMode="auto">
            <a:xfrm>
              <a:off x="1436687"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1" name="Rectangle 84">
              <a:extLst>
                <a:ext uri="{FF2B5EF4-FFF2-40B4-BE49-F238E27FC236}">
                  <a16:creationId xmlns:a16="http://schemas.microsoft.com/office/drawing/2014/main" id="{0AE6D90D-5A67-4651-BAB0-A75D97393E5F}"/>
                </a:ext>
              </a:extLst>
            </p:cNvPr>
            <p:cNvSpPr>
              <a:spLocks noChangeArrowheads="1"/>
            </p:cNvSpPr>
            <p:nvPr/>
          </p:nvSpPr>
          <p:spPr bwMode="auto">
            <a:xfrm>
              <a:off x="1600200"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2" name="Rectangle 87">
              <a:extLst>
                <a:ext uri="{FF2B5EF4-FFF2-40B4-BE49-F238E27FC236}">
                  <a16:creationId xmlns:a16="http://schemas.microsoft.com/office/drawing/2014/main" id="{78100110-28DA-46C7-8252-6A5B3C4ED6D3}"/>
                </a:ext>
              </a:extLst>
            </p:cNvPr>
            <p:cNvSpPr>
              <a:spLocks noChangeArrowheads="1"/>
            </p:cNvSpPr>
            <p:nvPr/>
          </p:nvSpPr>
          <p:spPr bwMode="auto">
            <a:xfrm>
              <a:off x="1273175"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3" name="Rectangle 88">
              <a:extLst>
                <a:ext uri="{FF2B5EF4-FFF2-40B4-BE49-F238E27FC236}">
                  <a16:creationId xmlns:a16="http://schemas.microsoft.com/office/drawing/2014/main" id="{FBABF2CD-AAA9-4ECC-966F-6A79B1C073F7}"/>
                </a:ext>
              </a:extLst>
            </p:cNvPr>
            <p:cNvSpPr>
              <a:spLocks noChangeArrowheads="1"/>
            </p:cNvSpPr>
            <p:nvPr/>
          </p:nvSpPr>
          <p:spPr bwMode="auto">
            <a:xfrm>
              <a:off x="1436687"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4" name="Rectangle 89">
              <a:extLst>
                <a:ext uri="{FF2B5EF4-FFF2-40B4-BE49-F238E27FC236}">
                  <a16:creationId xmlns:a16="http://schemas.microsoft.com/office/drawing/2014/main" id="{4A6EF919-F8CA-44B5-AB75-89FC04EF7A45}"/>
                </a:ext>
              </a:extLst>
            </p:cNvPr>
            <p:cNvSpPr>
              <a:spLocks noChangeArrowheads="1"/>
            </p:cNvSpPr>
            <p:nvPr/>
          </p:nvSpPr>
          <p:spPr bwMode="auto">
            <a:xfrm>
              <a:off x="1600200"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5" name="Rectangle 92">
              <a:extLst>
                <a:ext uri="{FF2B5EF4-FFF2-40B4-BE49-F238E27FC236}">
                  <a16:creationId xmlns:a16="http://schemas.microsoft.com/office/drawing/2014/main" id="{5D9B9B8D-8D1B-4DA3-93B2-1A83F39898E9}"/>
                </a:ext>
              </a:extLst>
            </p:cNvPr>
            <p:cNvSpPr>
              <a:spLocks noChangeArrowheads="1"/>
            </p:cNvSpPr>
            <p:nvPr/>
          </p:nvSpPr>
          <p:spPr bwMode="auto">
            <a:xfrm>
              <a:off x="1273175"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6" name="Rectangle 93">
              <a:extLst>
                <a:ext uri="{FF2B5EF4-FFF2-40B4-BE49-F238E27FC236}">
                  <a16:creationId xmlns:a16="http://schemas.microsoft.com/office/drawing/2014/main" id="{867B4ADE-99EE-4FB9-8C1D-7581C6905291}"/>
                </a:ext>
              </a:extLst>
            </p:cNvPr>
            <p:cNvSpPr>
              <a:spLocks noChangeArrowheads="1"/>
            </p:cNvSpPr>
            <p:nvPr/>
          </p:nvSpPr>
          <p:spPr bwMode="auto">
            <a:xfrm>
              <a:off x="1436687"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7" name="Rectangle 94">
              <a:extLst>
                <a:ext uri="{FF2B5EF4-FFF2-40B4-BE49-F238E27FC236}">
                  <a16:creationId xmlns:a16="http://schemas.microsoft.com/office/drawing/2014/main" id="{1ADD03FB-5ED5-4BFF-B43A-B10B237B6162}"/>
                </a:ext>
              </a:extLst>
            </p:cNvPr>
            <p:cNvSpPr>
              <a:spLocks noChangeArrowheads="1"/>
            </p:cNvSpPr>
            <p:nvPr/>
          </p:nvSpPr>
          <p:spPr bwMode="auto">
            <a:xfrm>
              <a:off x="1600200"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8" name="Rectangle 97">
              <a:extLst>
                <a:ext uri="{FF2B5EF4-FFF2-40B4-BE49-F238E27FC236}">
                  <a16:creationId xmlns:a16="http://schemas.microsoft.com/office/drawing/2014/main" id="{6D4330E1-E75E-499C-8979-0BC78CCB3030}"/>
                </a:ext>
              </a:extLst>
            </p:cNvPr>
            <p:cNvSpPr>
              <a:spLocks noChangeArrowheads="1"/>
            </p:cNvSpPr>
            <p:nvPr/>
          </p:nvSpPr>
          <p:spPr bwMode="auto">
            <a:xfrm>
              <a:off x="1273175" y="6546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9" name="Rectangle 98">
              <a:extLst>
                <a:ext uri="{FF2B5EF4-FFF2-40B4-BE49-F238E27FC236}">
                  <a16:creationId xmlns:a16="http://schemas.microsoft.com/office/drawing/2014/main" id="{CE62C14F-0263-427C-92E7-C5CCA80A1956}"/>
                </a:ext>
              </a:extLst>
            </p:cNvPr>
            <p:cNvSpPr>
              <a:spLocks noChangeArrowheads="1"/>
            </p:cNvSpPr>
            <p:nvPr/>
          </p:nvSpPr>
          <p:spPr bwMode="auto">
            <a:xfrm>
              <a:off x="1436687" y="6546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0" name="Rectangle 59">
              <a:extLst>
                <a:ext uri="{FF2B5EF4-FFF2-40B4-BE49-F238E27FC236}">
                  <a16:creationId xmlns:a16="http://schemas.microsoft.com/office/drawing/2014/main" id="{5F4DC642-53C3-4B3D-9A27-D099B1540CDE}"/>
                </a:ext>
              </a:extLst>
            </p:cNvPr>
            <p:cNvSpPr>
              <a:spLocks noChangeArrowheads="1"/>
            </p:cNvSpPr>
            <p:nvPr/>
          </p:nvSpPr>
          <p:spPr bwMode="auto">
            <a:xfrm>
              <a:off x="1217615" y="5165724"/>
              <a:ext cx="524370" cy="1820863"/>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1" name="Rectangle 72">
              <a:extLst>
                <a:ext uri="{FF2B5EF4-FFF2-40B4-BE49-F238E27FC236}">
                  <a16:creationId xmlns:a16="http://schemas.microsoft.com/office/drawing/2014/main" id="{DA132858-3DA6-456D-A5FE-4103F58C5308}"/>
                </a:ext>
              </a:extLst>
            </p:cNvPr>
            <p:cNvSpPr>
              <a:spLocks noChangeArrowheads="1"/>
            </p:cNvSpPr>
            <p:nvPr/>
          </p:nvSpPr>
          <p:spPr bwMode="auto">
            <a:xfrm>
              <a:off x="1281113"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2" name="Rectangle 73">
              <a:extLst>
                <a:ext uri="{FF2B5EF4-FFF2-40B4-BE49-F238E27FC236}">
                  <a16:creationId xmlns:a16="http://schemas.microsoft.com/office/drawing/2014/main" id="{9F960383-5487-4995-91CD-0A2C683BC361}"/>
                </a:ext>
              </a:extLst>
            </p:cNvPr>
            <p:cNvSpPr>
              <a:spLocks noChangeArrowheads="1"/>
            </p:cNvSpPr>
            <p:nvPr/>
          </p:nvSpPr>
          <p:spPr bwMode="auto">
            <a:xfrm>
              <a:off x="1444625"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3" name="Rectangle 74">
              <a:extLst>
                <a:ext uri="{FF2B5EF4-FFF2-40B4-BE49-F238E27FC236}">
                  <a16:creationId xmlns:a16="http://schemas.microsoft.com/office/drawing/2014/main" id="{E52B0AA8-5D89-4BE9-9FB1-46261802770D}"/>
                </a:ext>
              </a:extLst>
            </p:cNvPr>
            <p:cNvSpPr>
              <a:spLocks noChangeArrowheads="1"/>
            </p:cNvSpPr>
            <p:nvPr/>
          </p:nvSpPr>
          <p:spPr bwMode="auto">
            <a:xfrm>
              <a:off x="1608138"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4" name="Rectangle 77">
              <a:extLst>
                <a:ext uri="{FF2B5EF4-FFF2-40B4-BE49-F238E27FC236}">
                  <a16:creationId xmlns:a16="http://schemas.microsoft.com/office/drawing/2014/main" id="{E0A8EB44-E419-48BF-B7BE-6327EE277AA0}"/>
                </a:ext>
              </a:extLst>
            </p:cNvPr>
            <p:cNvSpPr>
              <a:spLocks noChangeArrowheads="1"/>
            </p:cNvSpPr>
            <p:nvPr/>
          </p:nvSpPr>
          <p:spPr bwMode="auto">
            <a:xfrm>
              <a:off x="1281113"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5" name="Rectangle 78">
              <a:extLst>
                <a:ext uri="{FF2B5EF4-FFF2-40B4-BE49-F238E27FC236}">
                  <a16:creationId xmlns:a16="http://schemas.microsoft.com/office/drawing/2014/main" id="{046DFC68-CB3D-422F-88D0-8F81FE37C9B0}"/>
                </a:ext>
              </a:extLst>
            </p:cNvPr>
            <p:cNvSpPr>
              <a:spLocks noChangeArrowheads="1"/>
            </p:cNvSpPr>
            <p:nvPr/>
          </p:nvSpPr>
          <p:spPr bwMode="auto">
            <a:xfrm>
              <a:off x="1444625"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6" name="Rectangle 79">
              <a:extLst>
                <a:ext uri="{FF2B5EF4-FFF2-40B4-BE49-F238E27FC236}">
                  <a16:creationId xmlns:a16="http://schemas.microsoft.com/office/drawing/2014/main" id="{D655D48E-34AD-4B69-99E3-4F7EFDF1EAA6}"/>
                </a:ext>
              </a:extLst>
            </p:cNvPr>
            <p:cNvSpPr>
              <a:spLocks noChangeArrowheads="1"/>
            </p:cNvSpPr>
            <p:nvPr/>
          </p:nvSpPr>
          <p:spPr bwMode="auto">
            <a:xfrm>
              <a:off x="1608138"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7" name="Rectangle 82">
              <a:extLst>
                <a:ext uri="{FF2B5EF4-FFF2-40B4-BE49-F238E27FC236}">
                  <a16:creationId xmlns:a16="http://schemas.microsoft.com/office/drawing/2014/main" id="{1D9A0B04-D427-48E6-8F3E-EE497BBEB004}"/>
                </a:ext>
              </a:extLst>
            </p:cNvPr>
            <p:cNvSpPr>
              <a:spLocks noChangeArrowheads="1"/>
            </p:cNvSpPr>
            <p:nvPr/>
          </p:nvSpPr>
          <p:spPr bwMode="auto">
            <a:xfrm>
              <a:off x="1281113"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8" name="Rectangle 83">
              <a:extLst>
                <a:ext uri="{FF2B5EF4-FFF2-40B4-BE49-F238E27FC236}">
                  <a16:creationId xmlns:a16="http://schemas.microsoft.com/office/drawing/2014/main" id="{F87A88D5-BF38-4398-87DC-BC10F658F500}"/>
                </a:ext>
              </a:extLst>
            </p:cNvPr>
            <p:cNvSpPr>
              <a:spLocks noChangeArrowheads="1"/>
            </p:cNvSpPr>
            <p:nvPr/>
          </p:nvSpPr>
          <p:spPr bwMode="auto">
            <a:xfrm>
              <a:off x="1444625"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9" name="Rectangle 84">
              <a:extLst>
                <a:ext uri="{FF2B5EF4-FFF2-40B4-BE49-F238E27FC236}">
                  <a16:creationId xmlns:a16="http://schemas.microsoft.com/office/drawing/2014/main" id="{0835455F-266E-4B57-A10B-9BDDA2691FFB}"/>
                </a:ext>
              </a:extLst>
            </p:cNvPr>
            <p:cNvSpPr>
              <a:spLocks noChangeArrowheads="1"/>
            </p:cNvSpPr>
            <p:nvPr/>
          </p:nvSpPr>
          <p:spPr bwMode="auto">
            <a:xfrm>
              <a:off x="1608138"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0" name="Rectangle 87">
              <a:extLst>
                <a:ext uri="{FF2B5EF4-FFF2-40B4-BE49-F238E27FC236}">
                  <a16:creationId xmlns:a16="http://schemas.microsoft.com/office/drawing/2014/main" id="{624DA09C-A752-4E7B-BD5E-F0A3B811DE2F}"/>
                </a:ext>
              </a:extLst>
            </p:cNvPr>
            <p:cNvSpPr>
              <a:spLocks noChangeArrowheads="1"/>
            </p:cNvSpPr>
            <p:nvPr/>
          </p:nvSpPr>
          <p:spPr bwMode="auto">
            <a:xfrm>
              <a:off x="1281113"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1" name="Rectangle 88">
              <a:extLst>
                <a:ext uri="{FF2B5EF4-FFF2-40B4-BE49-F238E27FC236}">
                  <a16:creationId xmlns:a16="http://schemas.microsoft.com/office/drawing/2014/main" id="{2366C2F7-8AC6-451C-9D7A-0BAB10D50694}"/>
                </a:ext>
              </a:extLst>
            </p:cNvPr>
            <p:cNvSpPr>
              <a:spLocks noChangeArrowheads="1"/>
            </p:cNvSpPr>
            <p:nvPr/>
          </p:nvSpPr>
          <p:spPr bwMode="auto">
            <a:xfrm>
              <a:off x="1444625"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2" name="Rectangle 89">
              <a:extLst>
                <a:ext uri="{FF2B5EF4-FFF2-40B4-BE49-F238E27FC236}">
                  <a16:creationId xmlns:a16="http://schemas.microsoft.com/office/drawing/2014/main" id="{14AAAEAE-BA97-421D-852E-AD425B461393}"/>
                </a:ext>
              </a:extLst>
            </p:cNvPr>
            <p:cNvSpPr>
              <a:spLocks noChangeArrowheads="1"/>
            </p:cNvSpPr>
            <p:nvPr/>
          </p:nvSpPr>
          <p:spPr bwMode="auto">
            <a:xfrm>
              <a:off x="1608138"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3" name="Rectangle 92">
              <a:extLst>
                <a:ext uri="{FF2B5EF4-FFF2-40B4-BE49-F238E27FC236}">
                  <a16:creationId xmlns:a16="http://schemas.microsoft.com/office/drawing/2014/main" id="{90A047F4-95E5-4BB8-ABB4-9F0641742714}"/>
                </a:ext>
              </a:extLst>
            </p:cNvPr>
            <p:cNvSpPr>
              <a:spLocks noChangeArrowheads="1"/>
            </p:cNvSpPr>
            <p:nvPr/>
          </p:nvSpPr>
          <p:spPr bwMode="auto">
            <a:xfrm>
              <a:off x="1281113"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4" name="Rectangle 93">
              <a:extLst>
                <a:ext uri="{FF2B5EF4-FFF2-40B4-BE49-F238E27FC236}">
                  <a16:creationId xmlns:a16="http://schemas.microsoft.com/office/drawing/2014/main" id="{4975E01F-ADB5-4C7C-87FA-F90DAE7C131C}"/>
                </a:ext>
              </a:extLst>
            </p:cNvPr>
            <p:cNvSpPr>
              <a:spLocks noChangeArrowheads="1"/>
            </p:cNvSpPr>
            <p:nvPr/>
          </p:nvSpPr>
          <p:spPr bwMode="auto">
            <a:xfrm>
              <a:off x="1444625"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5" name="Rectangle 94">
              <a:extLst>
                <a:ext uri="{FF2B5EF4-FFF2-40B4-BE49-F238E27FC236}">
                  <a16:creationId xmlns:a16="http://schemas.microsoft.com/office/drawing/2014/main" id="{317E62E2-60AE-4ADB-B392-3AB032CB7604}"/>
                </a:ext>
              </a:extLst>
            </p:cNvPr>
            <p:cNvSpPr>
              <a:spLocks noChangeArrowheads="1"/>
            </p:cNvSpPr>
            <p:nvPr/>
          </p:nvSpPr>
          <p:spPr bwMode="auto">
            <a:xfrm>
              <a:off x="1608138"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6" name="Rectangle 97">
              <a:extLst>
                <a:ext uri="{FF2B5EF4-FFF2-40B4-BE49-F238E27FC236}">
                  <a16:creationId xmlns:a16="http://schemas.microsoft.com/office/drawing/2014/main" id="{EBF5AC96-0537-4782-BF65-0F1118923854}"/>
                </a:ext>
              </a:extLst>
            </p:cNvPr>
            <p:cNvSpPr>
              <a:spLocks noChangeArrowheads="1"/>
            </p:cNvSpPr>
            <p:nvPr/>
          </p:nvSpPr>
          <p:spPr bwMode="auto">
            <a:xfrm>
              <a:off x="1281113"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7" name="Rectangle 98">
              <a:extLst>
                <a:ext uri="{FF2B5EF4-FFF2-40B4-BE49-F238E27FC236}">
                  <a16:creationId xmlns:a16="http://schemas.microsoft.com/office/drawing/2014/main" id="{F9EA9DA3-F862-41FF-B659-982B4A061B14}"/>
                </a:ext>
              </a:extLst>
            </p:cNvPr>
            <p:cNvSpPr>
              <a:spLocks noChangeArrowheads="1"/>
            </p:cNvSpPr>
            <p:nvPr/>
          </p:nvSpPr>
          <p:spPr bwMode="auto">
            <a:xfrm>
              <a:off x="1444625"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8" name="Rectangle 98">
              <a:extLst>
                <a:ext uri="{FF2B5EF4-FFF2-40B4-BE49-F238E27FC236}">
                  <a16:creationId xmlns:a16="http://schemas.microsoft.com/office/drawing/2014/main" id="{E89D428E-75B0-454B-BCF1-CF33478883A1}"/>
                </a:ext>
              </a:extLst>
            </p:cNvPr>
            <p:cNvSpPr>
              <a:spLocks noChangeArrowheads="1"/>
            </p:cNvSpPr>
            <p:nvPr/>
          </p:nvSpPr>
          <p:spPr bwMode="auto">
            <a:xfrm>
              <a:off x="1608138"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grpSp>
      <p:grpSp>
        <p:nvGrpSpPr>
          <p:cNvPr id="129" name="Group 128">
            <a:extLst>
              <a:ext uri="{FF2B5EF4-FFF2-40B4-BE49-F238E27FC236}">
                <a16:creationId xmlns:a16="http://schemas.microsoft.com/office/drawing/2014/main" id="{3D5E6993-AD4A-4688-BE44-B9BC1B8903EB}"/>
              </a:ext>
            </a:extLst>
          </p:cNvPr>
          <p:cNvGrpSpPr/>
          <p:nvPr userDrawn="1"/>
        </p:nvGrpSpPr>
        <p:grpSpPr>
          <a:xfrm>
            <a:off x="1888319" y="4440026"/>
            <a:ext cx="2231357" cy="2426702"/>
            <a:chOff x="3713163" y="4262206"/>
            <a:chExt cx="2505074" cy="2724382"/>
          </a:xfrm>
        </p:grpSpPr>
        <p:sp>
          <p:nvSpPr>
            <p:cNvPr id="130" name="Rectangle 117">
              <a:extLst>
                <a:ext uri="{FF2B5EF4-FFF2-40B4-BE49-F238E27FC236}">
                  <a16:creationId xmlns:a16="http://schemas.microsoft.com/office/drawing/2014/main" id="{7B554A8D-909F-4D51-A451-DC1AB8549C32}"/>
                </a:ext>
              </a:extLst>
            </p:cNvPr>
            <p:cNvSpPr>
              <a:spLocks noChangeArrowheads="1"/>
            </p:cNvSpPr>
            <p:nvPr/>
          </p:nvSpPr>
          <p:spPr bwMode="auto">
            <a:xfrm>
              <a:off x="5539272" y="4262207"/>
              <a:ext cx="678965" cy="2724380"/>
            </a:xfrm>
            <a:prstGeom prst="rect">
              <a:avLst/>
            </a:prstGeom>
            <a:solidFill>
              <a:srgbClr val="045BA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1" name="Isosceles Triangle 130">
              <a:extLst>
                <a:ext uri="{FF2B5EF4-FFF2-40B4-BE49-F238E27FC236}">
                  <a16:creationId xmlns:a16="http://schemas.microsoft.com/office/drawing/2014/main" id="{B5FF5222-DE7D-42D0-8C36-02B6898B18A0}"/>
                </a:ext>
              </a:extLst>
            </p:cNvPr>
            <p:cNvSpPr/>
            <p:nvPr/>
          </p:nvSpPr>
          <p:spPr bwMode="auto">
            <a:xfrm rot="10800000" flipH="1">
              <a:off x="4908371" y="5377290"/>
              <a:ext cx="547188" cy="643386"/>
            </a:xfrm>
            <a:prstGeom prst="triangle">
              <a:avLst>
                <a:gd name="adj" fmla="val 0"/>
              </a:avLst>
            </a:prstGeom>
            <a:solidFill>
              <a:srgbClr val="2274B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1287" rtl="0" eaLnBrk="1" fontAlgn="base" latinLnBrk="0" hangingPunct="1">
                <a:lnSpc>
                  <a:spcPct val="90000"/>
                </a:lnSpc>
                <a:spcBef>
                  <a:spcPct val="0"/>
                </a:spcBef>
                <a:spcAft>
                  <a:spcPct val="0"/>
                </a:spcAft>
                <a:buClrTx/>
                <a:buSzTx/>
                <a:buFontTx/>
                <a:buNone/>
                <a:tabLst/>
                <a:defRPr/>
              </a:pPr>
              <a:endParaRPr kumimoji="0" lang="en-US" sz="2397"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2" name="Rectangle 42">
              <a:extLst>
                <a:ext uri="{FF2B5EF4-FFF2-40B4-BE49-F238E27FC236}">
                  <a16:creationId xmlns:a16="http://schemas.microsoft.com/office/drawing/2014/main" id="{16D26516-4109-4FC2-A532-22B6D18026C3}"/>
                </a:ext>
              </a:extLst>
            </p:cNvPr>
            <p:cNvSpPr>
              <a:spLocks noChangeArrowheads="1"/>
            </p:cNvSpPr>
            <p:nvPr/>
          </p:nvSpPr>
          <p:spPr bwMode="auto">
            <a:xfrm>
              <a:off x="4534668" y="5714999"/>
              <a:ext cx="660307" cy="1271588"/>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3" name="Freeform 46">
              <a:extLst>
                <a:ext uri="{FF2B5EF4-FFF2-40B4-BE49-F238E27FC236}">
                  <a16:creationId xmlns:a16="http://schemas.microsoft.com/office/drawing/2014/main" id="{C546F72F-4799-4BB5-8CA5-AA04CE403B0D}"/>
                </a:ext>
              </a:extLst>
            </p:cNvPr>
            <p:cNvSpPr>
              <a:spLocks/>
            </p:cNvSpPr>
            <p:nvPr/>
          </p:nvSpPr>
          <p:spPr bwMode="auto">
            <a:xfrm>
              <a:off x="4906951" y="5056225"/>
              <a:ext cx="637326" cy="1930362"/>
            </a:xfrm>
            <a:custGeom>
              <a:avLst/>
              <a:gdLst>
                <a:gd name="T0" fmla="*/ 0 w 416"/>
                <a:gd name="T1" fmla="*/ 630 h 1260"/>
                <a:gd name="T2" fmla="*/ 0 w 416"/>
                <a:gd name="T3" fmla="*/ 1260 h 1260"/>
                <a:gd name="T4" fmla="*/ 416 w 416"/>
                <a:gd name="T5" fmla="*/ 1260 h 1260"/>
                <a:gd name="T6" fmla="*/ 416 w 416"/>
                <a:gd name="T7" fmla="*/ 0 h 1260"/>
                <a:gd name="T8" fmla="*/ 0 w 416"/>
                <a:gd name="T9" fmla="*/ 630 h 1260"/>
              </a:gdLst>
              <a:ahLst/>
              <a:cxnLst>
                <a:cxn ang="0">
                  <a:pos x="T0" y="T1"/>
                </a:cxn>
                <a:cxn ang="0">
                  <a:pos x="T2" y="T3"/>
                </a:cxn>
                <a:cxn ang="0">
                  <a:pos x="T4" y="T5"/>
                </a:cxn>
                <a:cxn ang="0">
                  <a:pos x="T6" y="T7"/>
                </a:cxn>
                <a:cxn ang="0">
                  <a:pos x="T8" y="T9"/>
                </a:cxn>
              </a:cxnLst>
              <a:rect l="0" t="0" r="r" b="b"/>
              <a:pathLst>
                <a:path w="416" h="1260">
                  <a:moveTo>
                    <a:pt x="0" y="630"/>
                  </a:moveTo>
                  <a:lnTo>
                    <a:pt x="0" y="1260"/>
                  </a:lnTo>
                  <a:lnTo>
                    <a:pt x="416" y="1260"/>
                  </a:lnTo>
                  <a:lnTo>
                    <a:pt x="416" y="0"/>
                  </a:lnTo>
                  <a:lnTo>
                    <a:pt x="0" y="630"/>
                  </a:lnTo>
                  <a:close/>
                </a:path>
              </a:pathLst>
            </a:custGeom>
            <a:solidFill>
              <a:srgbClr val="0093E2"/>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4" name="Rectangle 100">
              <a:extLst>
                <a:ext uri="{FF2B5EF4-FFF2-40B4-BE49-F238E27FC236}">
                  <a16:creationId xmlns:a16="http://schemas.microsoft.com/office/drawing/2014/main" id="{F2CACD36-31CA-4C2A-B311-BD9E7591E0E8}"/>
                </a:ext>
              </a:extLst>
            </p:cNvPr>
            <p:cNvSpPr>
              <a:spLocks noChangeArrowheads="1"/>
            </p:cNvSpPr>
            <p:nvPr/>
          </p:nvSpPr>
          <p:spPr bwMode="auto">
            <a:xfrm>
              <a:off x="5377286" y="5512772"/>
              <a:ext cx="94986"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5" name="Rectangle 102">
              <a:extLst>
                <a:ext uri="{FF2B5EF4-FFF2-40B4-BE49-F238E27FC236}">
                  <a16:creationId xmlns:a16="http://schemas.microsoft.com/office/drawing/2014/main" id="{C8026306-F2D0-47C6-BA26-332EE4654AE5}"/>
                </a:ext>
              </a:extLst>
            </p:cNvPr>
            <p:cNvSpPr>
              <a:spLocks noChangeArrowheads="1"/>
            </p:cNvSpPr>
            <p:nvPr/>
          </p:nvSpPr>
          <p:spPr bwMode="auto">
            <a:xfrm>
              <a:off x="5176589" y="5785473"/>
              <a:ext cx="90390"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6" name="Rectangle 103">
              <a:extLst>
                <a:ext uri="{FF2B5EF4-FFF2-40B4-BE49-F238E27FC236}">
                  <a16:creationId xmlns:a16="http://schemas.microsoft.com/office/drawing/2014/main" id="{A4D5209B-473E-4E12-8C74-E28032621D4E}"/>
                </a:ext>
              </a:extLst>
            </p:cNvPr>
            <p:cNvSpPr>
              <a:spLocks noChangeArrowheads="1"/>
            </p:cNvSpPr>
            <p:nvPr/>
          </p:nvSpPr>
          <p:spPr bwMode="auto">
            <a:xfrm>
              <a:off x="5377286" y="5785473"/>
              <a:ext cx="94986"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7" name="Rectangle 104">
              <a:extLst>
                <a:ext uri="{FF2B5EF4-FFF2-40B4-BE49-F238E27FC236}">
                  <a16:creationId xmlns:a16="http://schemas.microsoft.com/office/drawing/2014/main" id="{B75C4820-75FB-4BB8-840D-4EAD04838CC2}"/>
                </a:ext>
              </a:extLst>
            </p:cNvPr>
            <p:cNvSpPr>
              <a:spLocks noChangeArrowheads="1"/>
            </p:cNvSpPr>
            <p:nvPr/>
          </p:nvSpPr>
          <p:spPr bwMode="auto">
            <a:xfrm>
              <a:off x="4971297" y="6059707"/>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8" name="Rectangle 105">
              <a:extLst>
                <a:ext uri="{FF2B5EF4-FFF2-40B4-BE49-F238E27FC236}">
                  <a16:creationId xmlns:a16="http://schemas.microsoft.com/office/drawing/2014/main" id="{CDFF6687-D062-4A61-A990-DEFB52EB6789}"/>
                </a:ext>
              </a:extLst>
            </p:cNvPr>
            <p:cNvSpPr>
              <a:spLocks noChangeArrowheads="1"/>
            </p:cNvSpPr>
            <p:nvPr/>
          </p:nvSpPr>
          <p:spPr bwMode="auto">
            <a:xfrm>
              <a:off x="5176589" y="6059707"/>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9" name="Rectangle 106">
              <a:extLst>
                <a:ext uri="{FF2B5EF4-FFF2-40B4-BE49-F238E27FC236}">
                  <a16:creationId xmlns:a16="http://schemas.microsoft.com/office/drawing/2014/main" id="{67BBF081-872C-444F-836B-0E445C2FA39F}"/>
                </a:ext>
              </a:extLst>
            </p:cNvPr>
            <p:cNvSpPr>
              <a:spLocks noChangeArrowheads="1"/>
            </p:cNvSpPr>
            <p:nvPr/>
          </p:nvSpPr>
          <p:spPr bwMode="auto">
            <a:xfrm>
              <a:off x="5377286" y="6059707"/>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0" name="Rectangle 107">
              <a:extLst>
                <a:ext uri="{FF2B5EF4-FFF2-40B4-BE49-F238E27FC236}">
                  <a16:creationId xmlns:a16="http://schemas.microsoft.com/office/drawing/2014/main" id="{1E02D6DE-3EBA-489D-8B1F-EE878B3FB623}"/>
                </a:ext>
              </a:extLst>
            </p:cNvPr>
            <p:cNvSpPr>
              <a:spLocks noChangeArrowheads="1"/>
            </p:cNvSpPr>
            <p:nvPr/>
          </p:nvSpPr>
          <p:spPr bwMode="auto">
            <a:xfrm>
              <a:off x="4971297" y="6332410"/>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1" name="Rectangle 108">
              <a:extLst>
                <a:ext uri="{FF2B5EF4-FFF2-40B4-BE49-F238E27FC236}">
                  <a16:creationId xmlns:a16="http://schemas.microsoft.com/office/drawing/2014/main" id="{5009F073-70C5-4390-B4EE-89CDAE35992C}"/>
                </a:ext>
              </a:extLst>
            </p:cNvPr>
            <p:cNvSpPr>
              <a:spLocks noChangeArrowheads="1"/>
            </p:cNvSpPr>
            <p:nvPr/>
          </p:nvSpPr>
          <p:spPr bwMode="auto">
            <a:xfrm>
              <a:off x="5176589" y="6332410"/>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2" name="Rectangle 109">
              <a:extLst>
                <a:ext uri="{FF2B5EF4-FFF2-40B4-BE49-F238E27FC236}">
                  <a16:creationId xmlns:a16="http://schemas.microsoft.com/office/drawing/2014/main" id="{EE708A15-A951-4EBB-B59B-F6F4C64B8FF0}"/>
                </a:ext>
              </a:extLst>
            </p:cNvPr>
            <p:cNvSpPr>
              <a:spLocks noChangeArrowheads="1"/>
            </p:cNvSpPr>
            <p:nvPr/>
          </p:nvSpPr>
          <p:spPr bwMode="auto">
            <a:xfrm>
              <a:off x="5377286" y="6332410"/>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3" name="Rectangle 110">
              <a:extLst>
                <a:ext uri="{FF2B5EF4-FFF2-40B4-BE49-F238E27FC236}">
                  <a16:creationId xmlns:a16="http://schemas.microsoft.com/office/drawing/2014/main" id="{71877E31-8BFD-4D20-940C-B7F2DC0A6370}"/>
                </a:ext>
              </a:extLst>
            </p:cNvPr>
            <p:cNvSpPr>
              <a:spLocks noChangeArrowheads="1"/>
            </p:cNvSpPr>
            <p:nvPr/>
          </p:nvSpPr>
          <p:spPr bwMode="auto">
            <a:xfrm>
              <a:off x="4971297" y="6605111"/>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4" name="Rectangle 111">
              <a:extLst>
                <a:ext uri="{FF2B5EF4-FFF2-40B4-BE49-F238E27FC236}">
                  <a16:creationId xmlns:a16="http://schemas.microsoft.com/office/drawing/2014/main" id="{1F9B2CD0-A754-4D12-859C-49CF4C62FD78}"/>
                </a:ext>
              </a:extLst>
            </p:cNvPr>
            <p:cNvSpPr>
              <a:spLocks noChangeArrowheads="1"/>
            </p:cNvSpPr>
            <p:nvPr/>
          </p:nvSpPr>
          <p:spPr bwMode="auto">
            <a:xfrm>
              <a:off x="5176589" y="6605111"/>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5" name="Rectangle 112">
              <a:extLst>
                <a:ext uri="{FF2B5EF4-FFF2-40B4-BE49-F238E27FC236}">
                  <a16:creationId xmlns:a16="http://schemas.microsoft.com/office/drawing/2014/main" id="{E891FFE1-2205-493E-9A48-0DEDF0B51288}"/>
                </a:ext>
              </a:extLst>
            </p:cNvPr>
            <p:cNvSpPr>
              <a:spLocks noChangeArrowheads="1"/>
            </p:cNvSpPr>
            <p:nvPr/>
          </p:nvSpPr>
          <p:spPr bwMode="auto">
            <a:xfrm>
              <a:off x="5377286" y="6605111"/>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6" name="Rectangle 116">
              <a:extLst>
                <a:ext uri="{FF2B5EF4-FFF2-40B4-BE49-F238E27FC236}">
                  <a16:creationId xmlns:a16="http://schemas.microsoft.com/office/drawing/2014/main" id="{96BC8CE5-AA40-48D2-8D0D-B89027D48D3B}"/>
                </a:ext>
              </a:extLst>
            </p:cNvPr>
            <p:cNvSpPr>
              <a:spLocks noChangeArrowheads="1"/>
            </p:cNvSpPr>
            <p:nvPr/>
          </p:nvSpPr>
          <p:spPr bwMode="auto">
            <a:xfrm>
              <a:off x="3713163" y="5714998"/>
              <a:ext cx="568120" cy="1271589"/>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7" name="Rectangle 117">
              <a:extLst>
                <a:ext uri="{FF2B5EF4-FFF2-40B4-BE49-F238E27FC236}">
                  <a16:creationId xmlns:a16="http://schemas.microsoft.com/office/drawing/2014/main" id="{B685B4CC-3A3B-403D-B5AA-EDCF9F429132}"/>
                </a:ext>
              </a:extLst>
            </p:cNvPr>
            <p:cNvSpPr>
              <a:spLocks noChangeArrowheads="1"/>
            </p:cNvSpPr>
            <p:nvPr/>
          </p:nvSpPr>
          <p:spPr bwMode="auto">
            <a:xfrm>
              <a:off x="4106570" y="5491453"/>
              <a:ext cx="678965" cy="1495135"/>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grpSp>
          <p:nvGrpSpPr>
            <p:cNvPr id="148" name="Group 147">
              <a:extLst>
                <a:ext uri="{FF2B5EF4-FFF2-40B4-BE49-F238E27FC236}">
                  <a16:creationId xmlns:a16="http://schemas.microsoft.com/office/drawing/2014/main" id="{29F43D57-0729-4DF5-A781-BBDC85A524D5}"/>
                </a:ext>
              </a:extLst>
            </p:cNvPr>
            <p:cNvGrpSpPr/>
            <p:nvPr/>
          </p:nvGrpSpPr>
          <p:grpSpPr>
            <a:xfrm>
              <a:off x="5651487" y="4262206"/>
              <a:ext cx="454536" cy="2724381"/>
              <a:chOff x="8546306" y="746197"/>
              <a:chExt cx="424695" cy="2545519"/>
            </a:xfrm>
          </p:grpSpPr>
          <p:sp>
            <p:nvSpPr>
              <p:cNvPr id="149" name="Line 160">
                <a:extLst>
                  <a:ext uri="{FF2B5EF4-FFF2-40B4-BE49-F238E27FC236}">
                    <a16:creationId xmlns:a16="http://schemas.microsoft.com/office/drawing/2014/main" id="{FE20BFD7-2B9D-4056-AC27-829D4533D19F}"/>
                  </a:ext>
                </a:extLst>
              </p:cNvPr>
              <p:cNvSpPr>
                <a:spLocks noChangeShapeType="1"/>
              </p:cNvSpPr>
              <p:nvPr/>
            </p:nvSpPr>
            <p:spPr bwMode="auto">
              <a:xfrm>
                <a:off x="8971001"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0" name="Line 161">
                <a:extLst>
                  <a:ext uri="{FF2B5EF4-FFF2-40B4-BE49-F238E27FC236}">
                    <a16:creationId xmlns:a16="http://schemas.microsoft.com/office/drawing/2014/main" id="{E8506871-FDFE-46D9-BDE8-89E854E9543A}"/>
                  </a:ext>
                </a:extLst>
              </p:cNvPr>
              <p:cNvSpPr>
                <a:spLocks noChangeShapeType="1"/>
              </p:cNvSpPr>
              <p:nvPr/>
            </p:nvSpPr>
            <p:spPr bwMode="auto">
              <a:xfrm>
                <a:off x="8866155"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1" name="Line 162">
                <a:extLst>
                  <a:ext uri="{FF2B5EF4-FFF2-40B4-BE49-F238E27FC236}">
                    <a16:creationId xmlns:a16="http://schemas.microsoft.com/office/drawing/2014/main" id="{BC129B4F-7969-437C-9EBB-AE69B26CB145}"/>
                  </a:ext>
                </a:extLst>
              </p:cNvPr>
              <p:cNvSpPr>
                <a:spLocks noChangeShapeType="1"/>
              </p:cNvSpPr>
              <p:nvPr/>
            </p:nvSpPr>
            <p:spPr bwMode="auto">
              <a:xfrm>
                <a:off x="8757327"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2" name="Line 163">
                <a:extLst>
                  <a:ext uri="{FF2B5EF4-FFF2-40B4-BE49-F238E27FC236}">
                    <a16:creationId xmlns:a16="http://schemas.microsoft.com/office/drawing/2014/main" id="{E0F80AEF-5438-472D-BEE5-0F1464A33965}"/>
                  </a:ext>
                </a:extLst>
              </p:cNvPr>
              <p:cNvSpPr>
                <a:spLocks noChangeShapeType="1"/>
              </p:cNvSpPr>
              <p:nvPr/>
            </p:nvSpPr>
            <p:spPr bwMode="auto">
              <a:xfrm>
                <a:off x="8651153"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3" name="Line 164">
                <a:extLst>
                  <a:ext uri="{FF2B5EF4-FFF2-40B4-BE49-F238E27FC236}">
                    <a16:creationId xmlns:a16="http://schemas.microsoft.com/office/drawing/2014/main" id="{B614DAD6-FB3F-4AB8-98F0-353D85B83311}"/>
                  </a:ext>
                </a:extLst>
              </p:cNvPr>
              <p:cNvSpPr>
                <a:spLocks noChangeShapeType="1"/>
              </p:cNvSpPr>
              <p:nvPr/>
            </p:nvSpPr>
            <p:spPr bwMode="auto">
              <a:xfrm>
                <a:off x="8546306"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grpSp>
      </p:grpSp>
    </p:spTree>
    <p:extLst>
      <p:ext uri="{BB962C8B-B14F-4D97-AF65-F5344CB8AC3E}">
        <p14:creationId xmlns:p14="http://schemas.microsoft.com/office/powerpoint/2010/main" val="1411194009"/>
      </p:ext>
    </p:extLst>
  </p:cSld>
  <p:clrMapOvr>
    <a:masterClrMapping/>
  </p:clrMapOvr>
</p:sldLayout>
</file>

<file path=ppt/slideLayouts/slideLayout757.xml><?xml version="1.0" encoding="utf-8"?>
<p:sldLayout xmlns:a="http://schemas.openxmlformats.org/drawingml/2006/main" xmlns:r="http://schemas.openxmlformats.org/officeDocument/2006/relationships" xmlns:p="http://schemas.openxmlformats.org/presentationml/2006/main" preserve="1" userDrawn="1">
  <p:cSld name="18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
            <a:ext cx="4100945" cy="3428999"/>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8" name="Group 7">
            <a:extLst>
              <a:ext uri="{FF2B5EF4-FFF2-40B4-BE49-F238E27FC236}">
                <a16:creationId xmlns:a16="http://schemas.microsoft.com/office/drawing/2014/main" id="{6564A724-A245-4301-8F62-90AA521D966F}"/>
              </a:ext>
            </a:extLst>
          </p:cNvPr>
          <p:cNvGrpSpPr/>
          <p:nvPr userDrawn="1"/>
        </p:nvGrpSpPr>
        <p:grpSpPr>
          <a:xfrm>
            <a:off x="0" y="5274732"/>
            <a:ext cx="2026763" cy="1583269"/>
            <a:chOff x="0" y="4085935"/>
            <a:chExt cx="3713163" cy="2900653"/>
          </a:xfrm>
        </p:grpSpPr>
        <p:sp>
          <p:nvSpPr>
            <p:cNvPr id="9" name="Freeform 5">
              <a:extLst>
                <a:ext uri="{FF2B5EF4-FFF2-40B4-BE49-F238E27FC236}">
                  <a16:creationId xmlns:a16="http://schemas.microsoft.com/office/drawing/2014/main" id="{EB633011-1011-434F-80DF-6CD6EDF4BBC3}"/>
                </a:ext>
              </a:extLst>
            </p:cNvPr>
            <p:cNvSpPr>
              <a:spLocks/>
            </p:cNvSpPr>
            <p:nvPr/>
          </p:nvSpPr>
          <p:spPr bwMode="auto">
            <a:xfrm>
              <a:off x="0" y="4085935"/>
              <a:ext cx="3713163" cy="2900653"/>
            </a:xfrm>
            <a:custGeom>
              <a:avLst/>
              <a:gdLst>
                <a:gd name="T0" fmla="*/ 2339 w 2339"/>
                <a:gd name="T1" fmla="*/ 1336 h 1946"/>
                <a:gd name="T2" fmla="*/ 2230 w 2339"/>
                <a:gd name="T3" fmla="*/ 1268 h 1946"/>
                <a:gd name="T4" fmla="*/ 2230 w 2339"/>
                <a:gd name="T5" fmla="*/ 681 h 1946"/>
                <a:gd name="T6" fmla="*/ 2166 w 2339"/>
                <a:gd name="T7" fmla="*/ 681 h 1946"/>
                <a:gd name="T8" fmla="*/ 2166 w 2339"/>
                <a:gd name="T9" fmla="*/ 1134 h 1946"/>
                <a:gd name="T10" fmla="*/ 2131 w 2339"/>
                <a:gd name="T11" fmla="*/ 1155 h 1946"/>
                <a:gd name="T12" fmla="*/ 2131 w 2339"/>
                <a:gd name="T13" fmla="*/ 603 h 1946"/>
                <a:gd name="T14" fmla="*/ 2025 w 2339"/>
                <a:gd name="T15" fmla="*/ 603 h 1946"/>
                <a:gd name="T16" fmla="*/ 2025 w 2339"/>
                <a:gd name="T17" fmla="*/ 512 h 1946"/>
                <a:gd name="T18" fmla="*/ 1965 w 2339"/>
                <a:gd name="T19" fmla="*/ 512 h 1946"/>
                <a:gd name="T20" fmla="*/ 1965 w 2339"/>
                <a:gd name="T21" fmla="*/ 371 h 1946"/>
                <a:gd name="T22" fmla="*/ 1927 w 2339"/>
                <a:gd name="T23" fmla="*/ 371 h 1946"/>
                <a:gd name="T24" fmla="*/ 1927 w 2339"/>
                <a:gd name="T25" fmla="*/ 511 h 1946"/>
                <a:gd name="T26" fmla="*/ 1858 w 2339"/>
                <a:gd name="T27" fmla="*/ 511 h 1946"/>
                <a:gd name="T28" fmla="*/ 1858 w 2339"/>
                <a:gd name="T29" fmla="*/ 601 h 1946"/>
                <a:gd name="T30" fmla="*/ 1735 w 2339"/>
                <a:gd name="T31" fmla="*/ 601 h 1946"/>
                <a:gd name="T32" fmla="*/ 1735 w 2339"/>
                <a:gd name="T33" fmla="*/ 1140 h 1946"/>
                <a:gd name="T34" fmla="*/ 1542 w 2339"/>
                <a:gd name="T35" fmla="*/ 1140 h 1946"/>
                <a:gd name="T36" fmla="*/ 1542 w 2339"/>
                <a:gd name="T37" fmla="*/ 914 h 1946"/>
                <a:gd name="T38" fmla="*/ 1383 w 2339"/>
                <a:gd name="T39" fmla="*/ 914 h 1946"/>
                <a:gd name="T40" fmla="*/ 1383 w 2339"/>
                <a:gd name="T41" fmla="*/ 1253 h 1946"/>
                <a:gd name="T42" fmla="*/ 1315 w 2339"/>
                <a:gd name="T43" fmla="*/ 1253 h 1946"/>
                <a:gd name="T44" fmla="*/ 1315 w 2339"/>
                <a:gd name="T45" fmla="*/ 1114 h 1946"/>
                <a:gd name="T46" fmla="*/ 1126 w 2339"/>
                <a:gd name="T47" fmla="*/ 1114 h 1946"/>
                <a:gd name="T48" fmla="*/ 1126 w 2339"/>
                <a:gd name="T49" fmla="*/ 725 h 1946"/>
                <a:gd name="T50" fmla="*/ 817 w 2339"/>
                <a:gd name="T51" fmla="*/ 725 h 1946"/>
                <a:gd name="T52" fmla="*/ 817 w 2339"/>
                <a:gd name="T53" fmla="*/ 1301 h 1946"/>
                <a:gd name="T54" fmla="*/ 779 w 2339"/>
                <a:gd name="T55" fmla="*/ 1277 h 1946"/>
                <a:gd name="T56" fmla="*/ 779 w 2339"/>
                <a:gd name="T57" fmla="*/ 0 h 1946"/>
                <a:gd name="T58" fmla="*/ 673 w 2339"/>
                <a:gd name="T59" fmla="*/ 0 h 1946"/>
                <a:gd name="T60" fmla="*/ 673 w 2339"/>
                <a:gd name="T61" fmla="*/ 535 h 1946"/>
                <a:gd name="T62" fmla="*/ 416 w 2339"/>
                <a:gd name="T63" fmla="*/ 535 h 1946"/>
                <a:gd name="T64" fmla="*/ 416 w 2339"/>
                <a:gd name="T65" fmla="*/ 1216 h 1946"/>
                <a:gd name="T66" fmla="*/ 370 w 2339"/>
                <a:gd name="T67" fmla="*/ 1216 h 1946"/>
                <a:gd name="T68" fmla="*/ 370 w 2339"/>
                <a:gd name="T69" fmla="*/ 211 h 1946"/>
                <a:gd name="T70" fmla="*/ 0 w 2339"/>
                <a:gd name="T71" fmla="*/ 211 h 1946"/>
                <a:gd name="T72" fmla="*/ 0 w 2339"/>
                <a:gd name="T73" fmla="*/ 1946 h 1946"/>
                <a:gd name="T74" fmla="*/ 2339 w 2339"/>
                <a:gd name="T75" fmla="*/ 1946 h 1946"/>
                <a:gd name="T76" fmla="*/ 2339 w 2339"/>
                <a:gd name="T77" fmla="*/ 1336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39" h="1946">
                  <a:moveTo>
                    <a:pt x="2339" y="1336"/>
                  </a:moveTo>
                  <a:lnTo>
                    <a:pt x="2230" y="1268"/>
                  </a:lnTo>
                  <a:lnTo>
                    <a:pt x="2230" y="681"/>
                  </a:lnTo>
                  <a:lnTo>
                    <a:pt x="2166" y="681"/>
                  </a:lnTo>
                  <a:lnTo>
                    <a:pt x="2166" y="1134"/>
                  </a:lnTo>
                  <a:lnTo>
                    <a:pt x="2131" y="1155"/>
                  </a:lnTo>
                  <a:lnTo>
                    <a:pt x="2131" y="603"/>
                  </a:lnTo>
                  <a:lnTo>
                    <a:pt x="2025" y="603"/>
                  </a:lnTo>
                  <a:lnTo>
                    <a:pt x="2025" y="512"/>
                  </a:lnTo>
                  <a:lnTo>
                    <a:pt x="1965" y="512"/>
                  </a:lnTo>
                  <a:lnTo>
                    <a:pt x="1965" y="371"/>
                  </a:lnTo>
                  <a:lnTo>
                    <a:pt x="1927" y="371"/>
                  </a:lnTo>
                  <a:lnTo>
                    <a:pt x="1927" y="511"/>
                  </a:lnTo>
                  <a:lnTo>
                    <a:pt x="1858" y="511"/>
                  </a:lnTo>
                  <a:lnTo>
                    <a:pt x="1858" y="601"/>
                  </a:lnTo>
                  <a:lnTo>
                    <a:pt x="1735" y="601"/>
                  </a:lnTo>
                  <a:lnTo>
                    <a:pt x="1735" y="1140"/>
                  </a:lnTo>
                  <a:lnTo>
                    <a:pt x="1542" y="1140"/>
                  </a:lnTo>
                  <a:lnTo>
                    <a:pt x="1542" y="914"/>
                  </a:lnTo>
                  <a:lnTo>
                    <a:pt x="1383" y="914"/>
                  </a:lnTo>
                  <a:lnTo>
                    <a:pt x="1383" y="1253"/>
                  </a:lnTo>
                  <a:lnTo>
                    <a:pt x="1315" y="1253"/>
                  </a:lnTo>
                  <a:lnTo>
                    <a:pt x="1315" y="1114"/>
                  </a:lnTo>
                  <a:lnTo>
                    <a:pt x="1126" y="1114"/>
                  </a:lnTo>
                  <a:lnTo>
                    <a:pt x="1126" y="725"/>
                  </a:lnTo>
                  <a:lnTo>
                    <a:pt x="817" y="725"/>
                  </a:lnTo>
                  <a:lnTo>
                    <a:pt x="817" y="1301"/>
                  </a:lnTo>
                  <a:lnTo>
                    <a:pt x="779" y="1277"/>
                  </a:lnTo>
                  <a:lnTo>
                    <a:pt x="779" y="0"/>
                  </a:lnTo>
                  <a:lnTo>
                    <a:pt x="673" y="0"/>
                  </a:lnTo>
                  <a:lnTo>
                    <a:pt x="673" y="535"/>
                  </a:lnTo>
                  <a:lnTo>
                    <a:pt x="416" y="535"/>
                  </a:lnTo>
                  <a:lnTo>
                    <a:pt x="416" y="1216"/>
                  </a:lnTo>
                  <a:lnTo>
                    <a:pt x="370" y="1216"/>
                  </a:lnTo>
                  <a:lnTo>
                    <a:pt x="370" y="211"/>
                  </a:lnTo>
                  <a:lnTo>
                    <a:pt x="0" y="211"/>
                  </a:lnTo>
                  <a:lnTo>
                    <a:pt x="0" y="1946"/>
                  </a:lnTo>
                  <a:lnTo>
                    <a:pt x="2339" y="1946"/>
                  </a:lnTo>
                  <a:lnTo>
                    <a:pt x="2339" y="1336"/>
                  </a:lnTo>
                  <a:close/>
                </a:path>
              </a:pathLst>
            </a:custGeom>
            <a:solidFill>
              <a:srgbClr val="2273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 name="Rectangle 14">
              <a:extLst>
                <a:ext uri="{FF2B5EF4-FFF2-40B4-BE49-F238E27FC236}">
                  <a16:creationId xmlns:a16="http://schemas.microsoft.com/office/drawing/2014/main" id="{1F24807D-2525-4DEF-BE61-AE8FB8D8EE4C}"/>
                </a:ext>
              </a:extLst>
            </p:cNvPr>
            <p:cNvSpPr>
              <a:spLocks noChangeArrowheads="1"/>
            </p:cNvSpPr>
            <p:nvPr/>
          </p:nvSpPr>
          <p:spPr bwMode="auto">
            <a:xfrm>
              <a:off x="455613"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 name="Rectangle 15">
              <a:extLst>
                <a:ext uri="{FF2B5EF4-FFF2-40B4-BE49-F238E27FC236}">
                  <a16:creationId xmlns:a16="http://schemas.microsoft.com/office/drawing/2014/main" id="{28F66211-DC06-4766-80BF-CC2822AB4A74}"/>
                </a:ext>
              </a:extLst>
            </p:cNvPr>
            <p:cNvSpPr>
              <a:spLocks noChangeArrowheads="1"/>
            </p:cNvSpPr>
            <p:nvPr/>
          </p:nvSpPr>
          <p:spPr bwMode="auto">
            <a:xfrm>
              <a:off x="323851"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 name="Rectangle 16">
              <a:extLst>
                <a:ext uri="{FF2B5EF4-FFF2-40B4-BE49-F238E27FC236}">
                  <a16:creationId xmlns:a16="http://schemas.microsoft.com/office/drawing/2014/main" id="{093D3F2C-4A42-471E-B3D5-AE11B0381B57}"/>
                </a:ext>
              </a:extLst>
            </p:cNvPr>
            <p:cNvSpPr>
              <a:spLocks noChangeArrowheads="1"/>
            </p:cNvSpPr>
            <p:nvPr/>
          </p:nvSpPr>
          <p:spPr bwMode="auto">
            <a:xfrm>
              <a:off x="192088"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3" name="Rectangle 17">
              <a:extLst>
                <a:ext uri="{FF2B5EF4-FFF2-40B4-BE49-F238E27FC236}">
                  <a16:creationId xmlns:a16="http://schemas.microsoft.com/office/drawing/2014/main" id="{2FD483ED-DF07-44CA-8E87-E1983B5E28F1}"/>
                </a:ext>
              </a:extLst>
            </p:cNvPr>
            <p:cNvSpPr>
              <a:spLocks noChangeArrowheads="1"/>
            </p:cNvSpPr>
            <p:nvPr/>
          </p:nvSpPr>
          <p:spPr bwMode="auto">
            <a:xfrm>
              <a:off x="58738"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4" name="Rectangle 18">
              <a:extLst>
                <a:ext uri="{FF2B5EF4-FFF2-40B4-BE49-F238E27FC236}">
                  <a16:creationId xmlns:a16="http://schemas.microsoft.com/office/drawing/2014/main" id="{DF901B10-8173-4521-B576-B7A261E4AAF3}"/>
                </a:ext>
              </a:extLst>
            </p:cNvPr>
            <p:cNvSpPr>
              <a:spLocks noChangeArrowheads="1"/>
            </p:cNvSpPr>
            <p:nvPr/>
          </p:nvSpPr>
          <p:spPr bwMode="auto">
            <a:xfrm>
              <a:off x="455613"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5" name="Rectangle 19">
              <a:extLst>
                <a:ext uri="{FF2B5EF4-FFF2-40B4-BE49-F238E27FC236}">
                  <a16:creationId xmlns:a16="http://schemas.microsoft.com/office/drawing/2014/main" id="{BAFBE21F-DD79-4A96-A6CD-25094E89054E}"/>
                </a:ext>
              </a:extLst>
            </p:cNvPr>
            <p:cNvSpPr>
              <a:spLocks noChangeArrowheads="1"/>
            </p:cNvSpPr>
            <p:nvPr/>
          </p:nvSpPr>
          <p:spPr bwMode="auto">
            <a:xfrm>
              <a:off x="323851"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6" name="Rectangle 20">
              <a:extLst>
                <a:ext uri="{FF2B5EF4-FFF2-40B4-BE49-F238E27FC236}">
                  <a16:creationId xmlns:a16="http://schemas.microsoft.com/office/drawing/2014/main" id="{8B927417-95A5-4B62-BFE1-2B771D152594}"/>
                </a:ext>
              </a:extLst>
            </p:cNvPr>
            <p:cNvSpPr>
              <a:spLocks noChangeArrowheads="1"/>
            </p:cNvSpPr>
            <p:nvPr/>
          </p:nvSpPr>
          <p:spPr bwMode="auto">
            <a:xfrm>
              <a:off x="192088"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7" name="Rectangle 21">
              <a:extLst>
                <a:ext uri="{FF2B5EF4-FFF2-40B4-BE49-F238E27FC236}">
                  <a16:creationId xmlns:a16="http://schemas.microsoft.com/office/drawing/2014/main" id="{9B2620D1-A15D-434E-9CE8-7E4930ABF983}"/>
                </a:ext>
              </a:extLst>
            </p:cNvPr>
            <p:cNvSpPr>
              <a:spLocks noChangeArrowheads="1"/>
            </p:cNvSpPr>
            <p:nvPr/>
          </p:nvSpPr>
          <p:spPr bwMode="auto">
            <a:xfrm>
              <a:off x="58738"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8" name="Rectangle 22">
              <a:extLst>
                <a:ext uri="{FF2B5EF4-FFF2-40B4-BE49-F238E27FC236}">
                  <a16:creationId xmlns:a16="http://schemas.microsoft.com/office/drawing/2014/main" id="{02769E24-A0D8-4939-A666-D30EB85E9B35}"/>
                </a:ext>
              </a:extLst>
            </p:cNvPr>
            <p:cNvSpPr>
              <a:spLocks noChangeArrowheads="1"/>
            </p:cNvSpPr>
            <p:nvPr/>
          </p:nvSpPr>
          <p:spPr bwMode="auto">
            <a:xfrm>
              <a:off x="455613"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9" name="Rectangle 23">
              <a:extLst>
                <a:ext uri="{FF2B5EF4-FFF2-40B4-BE49-F238E27FC236}">
                  <a16:creationId xmlns:a16="http://schemas.microsoft.com/office/drawing/2014/main" id="{90E31A3B-FCAB-43BC-8673-BBC1B6526076}"/>
                </a:ext>
              </a:extLst>
            </p:cNvPr>
            <p:cNvSpPr>
              <a:spLocks noChangeArrowheads="1"/>
            </p:cNvSpPr>
            <p:nvPr/>
          </p:nvSpPr>
          <p:spPr bwMode="auto">
            <a:xfrm>
              <a:off x="323851"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0" name="Rectangle 24">
              <a:extLst>
                <a:ext uri="{FF2B5EF4-FFF2-40B4-BE49-F238E27FC236}">
                  <a16:creationId xmlns:a16="http://schemas.microsoft.com/office/drawing/2014/main" id="{67916656-12A5-4F0E-A1B3-5799935A4CEF}"/>
                </a:ext>
              </a:extLst>
            </p:cNvPr>
            <p:cNvSpPr>
              <a:spLocks noChangeArrowheads="1"/>
            </p:cNvSpPr>
            <p:nvPr/>
          </p:nvSpPr>
          <p:spPr bwMode="auto">
            <a:xfrm>
              <a:off x="192088"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1" name="Rectangle 25">
              <a:extLst>
                <a:ext uri="{FF2B5EF4-FFF2-40B4-BE49-F238E27FC236}">
                  <a16:creationId xmlns:a16="http://schemas.microsoft.com/office/drawing/2014/main" id="{942D4F08-66A0-4206-B868-5F8948AE5F79}"/>
                </a:ext>
              </a:extLst>
            </p:cNvPr>
            <p:cNvSpPr>
              <a:spLocks noChangeArrowheads="1"/>
            </p:cNvSpPr>
            <p:nvPr/>
          </p:nvSpPr>
          <p:spPr bwMode="auto">
            <a:xfrm>
              <a:off x="58738"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2" name="Rectangle 26">
              <a:extLst>
                <a:ext uri="{FF2B5EF4-FFF2-40B4-BE49-F238E27FC236}">
                  <a16:creationId xmlns:a16="http://schemas.microsoft.com/office/drawing/2014/main" id="{DDC02A43-0942-4686-B530-0B9D31DBD320}"/>
                </a:ext>
              </a:extLst>
            </p:cNvPr>
            <p:cNvSpPr>
              <a:spLocks noChangeArrowheads="1"/>
            </p:cNvSpPr>
            <p:nvPr/>
          </p:nvSpPr>
          <p:spPr bwMode="auto">
            <a:xfrm>
              <a:off x="455613"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3" name="Rectangle 27">
              <a:extLst>
                <a:ext uri="{FF2B5EF4-FFF2-40B4-BE49-F238E27FC236}">
                  <a16:creationId xmlns:a16="http://schemas.microsoft.com/office/drawing/2014/main" id="{9B81B367-190C-400E-AD4C-7BA88304869B}"/>
                </a:ext>
              </a:extLst>
            </p:cNvPr>
            <p:cNvSpPr>
              <a:spLocks noChangeArrowheads="1"/>
            </p:cNvSpPr>
            <p:nvPr/>
          </p:nvSpPr>
          <p:spPr bwMode="auto">
            <a:xfrm>
              <a:off x="323851"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4" name="Rectangle 28">
              <a:extLst>
                <a:ext uri="{FF2B5EF4-FFF2-40B4-BE49-F238E27FC236}">
                  <a16:creationId xmlns:a16="http://schemas.microsoft.com/office/drawing/2014/main" id="{3CA0D751-4839-437F-8D1D-A8E86445CC89}"/>
                </a:ext>
              </a:extLst>
            </p:cNvPr>
            <p:cNvSpPr>
              <a:spLocks noChangeArrowheads="1"/>
            </p:cNvSpPr>
            <p:nvPr/>
          </p:nvSpPr>
          <p:spPr bwMode="auto">
            <a:xfrm>
              <a:off x="192088"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5" name="Rectangle 29">
              <a:extLst>
                <a:ext uri="{FF2B5EF4-FFF2-40B4-BE49-F238E27FC236}">
                  <a16:creationId xmlns:a16="http://schemas.microsoft.com/office/drawing/2014/main" id="{A8510699-DC6F-43FE-93DE-9C0ED17ECEA2}"/>
                </a:ext>
              </a:extLst>
            </p:cNvPr>
            <p:cNvSpPr>
              <a:spLocks noChangeArrowheads="1"/>
            </p:cNvSpPr>
            <p:nvPr/>
          </p:nvSpPr>
          <p:spPr bwMode="auto">
            <a:xfrm>
              <a:off x="58738"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6" name="Rectangle 30">
              <a:extLst>
                <a:ext uri="{FF2B5EF4-FFF2-40B4-BE49-F238E27FC236}">
                  <a16:creationId xmlns:a16="http://schemas.microsoft.com/office/drawing/2014/main" id="{D82E6789-E10E-40A1-8E10-3831A95E6952}"/>
                </a:ext>
              </a:extLst>
            </p:cNvPr>
            <p:cNvSpPr>
              <a:spLocks noChangeArrowheads="1"/>
            </p:cNvSpPr>
            <p:nvPr/>
          </p:nvSpPr>
          <p:spPr bwMode="auto">
            <a:xfrm>
              <a:off x="455613"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7" name="Rectangle 31">
              <a:extLst>
                <a:ext uri="{FF2B5EF4-FFF2-40B4-BE49-F238E27FC236}">
                  <a16:creationId xmlns:a16="http://schemas.microsoft.com/office/drawing/2014/main" id="{1FD86893-3E02-43D2-890F-C028EEACF9F6}"/>
                </a:ext>
              </a:extLst>
            </p:cNvPr>
            <p:cNvSpPr>
              <a:spLocks noChangeArrowheads="1"/>
            </p:cNvSpPr>
            <p:nvPr/>
          </p:nvSpPr>
          <p:spPr bwMode="auto">
            <a:xfrm>
              <a:off x="323851"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8" name="Rectangle 32">
              <a:extLst>
                <a:ext uri="{FF2B5EF4-FFF2-40B4-BE49-F238E27FC236}">
                  <a16:creationId xmlns:a16="http://schemas.microsoft.com/office/drawing/2014/main" id="{3C1AC9D8-20BD-437A-A92F-49C8C8B11C0E}"/>
                </a:ext>
              </a:extLst>
            </p:cNvPr>
            <p:cNvSpPr>
              <a:spLocks noChangeArrowheads="1"/>
            </p:cNvSpPr>
            <p:nvPr/>
          </p:nvSpPr>
          <p:spPr bwMode="auto">
            <a:xfrm>
              <a:off x="192088"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9" name="Rectangle 33">
              <a:extLst>
                <a:ext uri="{FF2B5EF4-FFF2-40B4-BE49-F238E27FC236}">
                  <a16:creationId xmlns:a16="http://schemas.microsoft.com/office/drawing/2014/main" id="{F19519E2-DA99-4C57-B2CE-2B96A14F1260}"/>
                </a:ext>
              </a:extLst>
            </p:cNvPr>
            <p:cNvSpPr>
              <a:spLocks noChangeArrowheads="1"/>
            </p:cNvSpPr>
            <p:nvPr/>
          </p:nvSpPr>
          <p:spPr bwMode="auto">
            <a:xfrm>
              <a:off x="58738"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0" name="Rectangle 34">
              <a:extLst>
                <a:ext uri="{FF2B5EF4-FFF2-40B4-BE49-F238E27FC236}">
                  <a16:creationId xmlns:a16="http://schemas.microsoft.com/office/drawing/2014/main" id="{E07E99FC-8419-4BFE-AEC4-4E94A8C88725}"/>
                </a:ext>
              </a:extLst>
            </p:cNvPr>
            <p:cNvSpPr>
              <a:spLocks noChangeArrowheads="1"/>
            </p:cNvSpPr>
            <p:nvPr/>
          </p:nvSpPr>
          <p:spPr bwMode="auto">
            <a:xfrm>
              <a:off x="455613"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1" name="Rectangle 35">
              <a:extLst>
                <a:ext uri="{FF2B5EF4-FFF2-40B4-BE49-F238E27FC236}">
                  <a16:creationId xmlns:a16="http://schemas.microsoft.com/office/drawing/2014/main" id="{B9597739-3669-4D71-BB3A-05F039C1221C}"/>
                </a:ext>
              </a:extLst>
            </p:cNvPr>
            <p:cNvSpPr>
              <a:spLocks noChangeArrowheads="1"/>
            </p:cNvSpPr>
            <p:nvPr/>
          </p:nvSpPr>
          <p:spPr bwMode="auto">
            <a:xfrm>
              <a:off x="323851"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2" name="Rectangle 36">
              <a:extLst>
                <a:ext uri="{FF2B5EF4-FFF2-40B4-BE49-F238E27FC236}">
                  <a16:creationId xmlns:a16="http://schemas.microsoft.com/office/drawing/2014/main" id="{38101EE9-78D5-4BA2-8885-59C18D5D05BF}"/>
                </a:ext>
              </a:extLst>
            </p:cNvPr>
            <p:cNvSpPr>
              <a:spLocks noChangeArrowheads="1"/>
            </p:cNvSpPr>
            <p:nvPr/>
          </p:nvSpPr>
          <p:spPr bwMode="auto">
            <a:xfrm>
              <a:off x="192088"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3" name="Rectangle 37">
              <a:extLst>
                <a:ext uri="{FF2B5EF4-FFF2-40B4-BE49-F238E27FC236}">
                  <a16:creationId xmlns:a16="http://schemas.microsoft.com/office/drawing/2014/main" id="{7E78ED2A-C46E-425C-98AE-FC70257EC1A9}"/>
                </a:ext>
              </a:extLst>
            </p:cNvPr>
            <p:cNvSpPr>
              <a:spLocks noChangeArrowheads="1"/>
            </p:cNvSpPr>
            <p:nvPr/>
          </p:nvSpPr>
          <p:spPr bwMode="auto">
            <a:xfrm>
              <a:off x="58738"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4" name="Rectangle 38">
              <a:extLst>
                <a:ext uri="{FF2B5EF4-FFF2-40B4-BE49-F238E27FC236}">
                  <a16:creationId xmlns:a16="http://schemas.microsoft.com/office/drawing/2014/main" id="{B94E3422-4327-4990-B5F6-17A1DB4AECE0}"/>
                </a:ext>
              </a:extLst>
            </p:cNvPr>
            <p:cNvSpPr>
              <a:spLocks noChangeArrowheads="1"/>
            </p:cNvSpPr>
            <p:nvPr/>
          </p:nvSpPr>
          <p:spPr bwMode="auto">
            <a:xfrm>
              <a:off x="455613"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5" name="Rectangle 39">
              <a:extLst>
                <a:ext uri="{FF2B5EF4-FFF2-40B4-BE49-F238E27FC236}">
                  <a16:creationId xmlns:a16="http://schemas.microsoft.com/office/drawing/2014/main" id="{D698D9DE-7149-484B-AE59-B4EA05C20652}"/>
                </a:ext>
              </a:extLst>
            </p:cNvPr>
            <p:cNvSpPr>
              <a:spLocks noChangeArrowheads="1"/>
            </p:cNvSpPr>
            <p:nvPr/>
          </p:nvSpPr>
          <p:spPr bwMode="auto">
            <a:xfrm>
              <a:off x="323851"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6" name="Rectangle 40">
              <a:extLst>
                <a:ext uri="{FF2B5EF4-FFF2-40B4-BE49-F238E27FC236}">
                  <a16:creationId xmlns:a16="http://schemas.microsoft.com/office/drawing/2014/main" id="{1F05694D-BF95-4415-BD3D-55872BBA7F05}"/>
                </a:ext>
              </a:extLst>
            </p:cNvPr>
            <p:cNvSpPr>
              <a:spLocks noChangeArrowheads="1"/>
            </p:cNvSpPr>
            <p:nvPr/>
          </p:nvSpPr>
          <p:spPr bwMode="auto">
            <a:xfrm>
              <a:off x="192088"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7" name="Rectangle 41">
              <a:extLst>
                <a:ext uri="{FF2B5EF4-FFF2-40B4-BE49-F238E27FC236}">
                  <a16:creationId xmlns:a16="http://schemas.microsoft.com/office/drawing/2014/main" id="{142CA348-844F-4D28-B52B-0390D131719B}"/>
                </a:ext>
              </a:extLst>
            </p:cNvPr>
            <p:cNvSpPr>
              <a:spLocks noChangeArrowheads="1"/>
            </p:cNvSpPr>
            <p:nvPr/>
          </p:nvSpPr>
          <p:spPr bwMode="auto">
            <a:xfrm>
              <a:off x="58738"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8" name="Rectangle 42">
              <a:extLst>
                <a:ext uri="{FF2B5EF4-FFF2-40B4-BE49-F238E27FC236}">
                  <a16:creationId xmlns:a16="http://schemas.microsoft.com/office/drawing/2014/main" id="{398D5E1E-D3E3-400B-BF01-030FADEA3464}"/>
                </a:ext>
              </a:extLst>
            </p:cNvPr>
            <p:cNvSpPr>
              <a:spLocks noChangeArrowheads="1"/>
            </p:cNvSpPr>
            <p:nvPr/>
          </p:nvSpPr>
          <p:spPr bwMode="auto">
            <a:xfrm>
              <a:off x="455613"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9" name="Rectangle 43">
              <a:extLst>
                <a:ext uri="{FF2B5EF4-FFF2-40B4-BE49-F238E27FC236}">
                  <a16:creationId xmlns:a16="http://schemas.microsoft.com/office/drawing/2014/main" id="{2931F904-9AF3-4947-97C9-955A56BF9E32}"/>
                </a:ext>
              </a:extLst>
            </p:cNvPr>
            <p:cNvSpPr>
              <a:spLocks noChangeArrowheads="1"/>
            </p:cNvSpPr>
            <p:nvPr/>
          </p:nvSpPr>
          <p:spPr bwMode="auto">
            <a:xfrm>
              <a:off x="323851"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0" name="Rectangle 44">
              <a:extLst>
                <a:ext uri="{FF2B5EF4-FFF2-40B4-BE49-F238E27FC236}">
                  <a16:creationId xmlns:a16="http://schemas.microsoft.com/office/drawing/2014/main" id="{511D3CA0-7626-4984-93ED-5C6842155A79}"/>
                </a:ext>
              </a:extLst>
            </p:cNvPr>
            <p:cNvSpPr>
              <a:spLocks noChangeArrowheads="1"/>
            </p:cNvSpPr>
            <p:nvPr/>
          </p:nvSpPr>
          <p:spPr bwMode="auto">
            <a:xfrm>
              <a:off x="192088"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1" name="Rectangle 45">
              <a:extLst>
                <a:ext uri="{FF2B5EF4-FFF2-40B4-BE49-F238E27FC236}">
                  <a16:creationId xmlns:a16="http://schemas.microsoft.com/office/drawing/2014/main" id="{7201FB1D-C321-4955-BCAF-1B2253283989}"/>
                </a:ext>
              </a:extLst>
            </p:cNvPr>
            <p:cNvSpPr>
              <a:spLocks noChangeArrowheads="1"/>
            </p:cNvSpPr>
            <p:nvPr/>
          </p:nvSpPr>
          <p:spPr bwMode="auto">
            <a:xfrm>
              <a:off x="58738"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2" name="Rectangle 46">
              <a:extLst>
                <a:ext uri="{FF2B5EF4-FFF2-40B4-BE49-F238E27FC236}">
                  <a16:creationId xmlns:a16="http://schemas.microsoft.com/office/drawing/2014/main" id="{3D071492-32D2-4056-BBB0-1799623EAF23}"/>
                </a:ext>
              </a:extLst>
            </p:cNvPr>
            <p:cNvSpPr>
              <a:spLocks noChangeArrowheads="1"/>
            </p:cNvSpPr>
            <p:nvPr/>
          </p:nvSpPr>
          <p:spPr bwMode="auto">
            <a:xfrm>
              <a:off x="455613"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3" name="Rectangle 47">
              <a:extLst>
                <a:ext uri="{FF2B5EF4-FFF2-40B4-BE49-F238E27FC236}">
                  <a16:creationId xmlns:a16="http://schemas.microsoft.com/office/drawing/2014/main" id="{BD22E7BE-FB89-4FD5-A49D-55827D940617}"/>
                </a:ext>
              </a:extLst>
            </p:cNvPr>
            <p:cNvSpPr>
              <a:spLocks noChangeArrowheads="1"/>
            </p:cNvSpPr>
            <p:nvPr/>
          </p:nvSpPr>
          <p:spPr bwMode="auto">
            <a:xfrm>
              <a:off x="323851"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4" name="Rectangle 48">
              <a:extLst>
                <a:ext uri="{FF2B5EF4-FFF2-40B4-BE49-F238E27FC236}">
                  <a16:creationId xmlns:a16="http://schemas.microsoft.com/office/drawing/2014/main" id="{EA90D0E6-83CB-4A81-A8C5-026011AAD4BB}"/>
                </a:ext>
              </a:extLst>
            </p:cNvPr>
            <p:cNvSpPr>
              <a:spLocks noChangeArrowheads="1"/>
            </p:cNvSpPr>
            <p:nvPr/>
          </p:nvSpPr>
          <p:spPr bwMode="auto">
            <a:xfrm>
              <a:off x="192088"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5" name="Rectangle 49">
              <a:extLst>
                <a:ext uri="{FF2B5EF4-FFF2-40B4-BE49-F238E27FC236}">
                  <a16:creationId xmlns:a16="http://schemas.microsoft.com/office/drawing/2014/main" id="{7AE0E5F0-00A5-41E5-8D64-2B30BBC81D50}"/>
                </a:ext>
              </a:extLst>
            </p:cNvPr>
            <p:cNvSpPr>
              <a:spLocks noChangeArrowheads="1"/>
            </p:cNvSpPr>
            <p:nvPr/>
          </p:nvSpPr>
          <p:spPr bwMode="auto">
            <a:xfrm>
              <a:off x="58738"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6" name="Rectangle 56">
              <a:extLst>
                <a:ext uri="{FF2B5EF4-FFF2-40B4-BE49-F238E27FC236}">
                  <a16:creationId xmlns:a16="http://schemas.microsoft.com/office/drawing/2014/main" id="{7ADC1A11-E75C-48EB-B8BD-BB50542C8CB3}"/>
                </a:ext>
              </a:extLst>
            </p:cNvPr>
            <p:cNvSpPr>
              <a:spLocks noChangeArrowheads="1"/>
            </p:cNvSpPr>
            <p:nvPr/>
          </p:nvSpPr>
          <p:spPr bwMode="auto">
            <a:xfrm>
              <a:off x="774699" y="5048251"/>
              <a:ext cx="171450" cy="88900"/>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7" name="Rectangle 60">
              <a:extLst>
                <a:ext uri="{FF2B5EF4-FFF2-40B4-BE49-F238E27FC236}">
                  <a16:creationId xmlns:a16="http://schemas.microsoft.com/office/drawing/2014/main" id="{EA9B786F-BFA4-4FDB-B7C5-3F8C9BFF8A7C}"/>
                </a:ext>
              </a:extLst>
            </p:cNvPr>
            <p:cNvSpPr>
              <a:spLocks noChangeArrowheads="1"/>
            </p:cNvSpPr>
            <p:nvPr/>
          </p:nvSpPr>
          <p:spPr bwMode="auto">
            <a:xfrm>
              <a:off x="731837" y="522922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8" name="Rectangle 61">
              <a:extLst>
                <a:ext uri="{FF2B5EF4-FFF2-40B4-BE49-F238E27FC236}">
                  <a16:creationId xmlns:a16="http://schemas.microsoft.com/office/drawing/2014/main" id="{BD0D87C9-2A02-4948-BDCE-157FA8BE0C80}"/>
                </a:ext>
              </a:extLst>
            </p:cNvPr>
            <p:cNvSpPr>
              <a:spLocks noChangeArrowheads="1"/>
            </p:cNvSpPr>
            <p:nvPr/>
          </p:nvSpPr>
          <p:spPr bwMode="auto">
            <a:xfrm>
              <a:off x="893762" y="522922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9" name="Rectangle 62">
              <a:extLst>
                <a:ext uri="{FF2B5EF4-FFF2-40B4-BE49-F238E27FC236}">
                  <a16:creationId xmlns:a16="http://schemas.microsoft.com/office/drawing/2014/main" id="{DDC03CC0-3A46-48B0-9634-20EC75F816A6}"/>
                </a:ext>
              </a:extLst>
            </p:cNvPr>
            <p:cNvSpPr>
              <a:spLocks noChangeArrowheads="1"/>
            </p:cNvSpPr>
            <p:nvPr/>
          </p:nvSpPr>
          <p:spPr bwMode="auto">
            <a:xfrm>
              <a:off x="1284289"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0" name="Rectangle 63">
              <a:extLst>
                <a:ext uri="{FF2B5EF4-FFF2-40B4-BE49-F238E27FC236}">
                  <a16:creationId xmlns:a16="http://schemas.microsoft.com/office/drawing/2014/main" id="{E856755A-E7BB-4416-A30E-D207B60D18F2}"/>
                </a:ext>
              </a:extLst>
            </p:cNvPr>
            <p:cNvSpPr>
              <a:spLocks noChangeArrowheads="1"/>
            </p:cNvSpPr>
            <p:nvPr/>
          </p:nvSpPr>
          <p:spPr bwMode="auto">
            <a:xfrm>
              <a:off x="1447801"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1" name="Rectangle 64">
              <a:extLst>
                <a:ext uri="{FF2B5EF4-FFF2-40B4-BE49-F238E27FC236}">
                  <a16:creationId xmlns:a16="http://schemas.microsoft.com/office/drawing/2014/main" id="{5F173097-E5AD-4F64-9886-FB90483311F9}"/>
                </a:ext>
              </a:extLst>
            </p:cNvPr>
            <p:cNvSpPr>
              <a:spLocks noChangeArrowheads="1"/>
            </p:cNvSpPr>
            <p:nvPr/>
          </p:nvSpPr>
          <p:spPr bwMode="auto">
            <a:xfrm>
              <a:off x="1611314"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2" name="Rectangle 65">
              <a:extLst>
                <a:ext uri="{FF2B5EF4-FFF2-40B4-BE49-F238E27FC236}">
                  <a16:creationId xmlns:a16="http://schemas.microsoft.com/office/drawing/2014/main" id="{A0C17781-7A00-4583-AE5A-00DBABAE38ED}"/>
                </a:ext>
              </a:extLst>
            </p:cNvPr>
            <p:cNvSpPr>
              <a:spLocks noChangeArrowheads="1"/>
            </p:cNvSpPr>
            <p:nvPr/>
          </p:nvSpPr>
          <p:spPr bwMode="auto">
            <a:xfrm>
              <a:off x="731837" y="541655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3" name="Rectangle 66">
              <a:extLst>
                <a:ext uri="{FF2B5EF4-FFF2-40B4-BE49-F238E27FC236}">
                  <a16:creationId xmlns:a16="http://schemas.microsoft.com/office/drawing/2014/main" id="{44E06B46-D153-4ABE-91C4-8C98789CA698}"/>
                </a:ext>
              </a:extLst>
            </p:cNvPr>
            <p:cNvSpPr>
              <a:spLocks noChangeArrowheads="1"/>
            </p:cNvSpPr>
            <p:nvPr/>
          </p:nvSpPr>
          <p:spPr bwMode="auto">
            <a:xfrm>
              <a:off x="893762" y="541655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4" name="Rectangle 67">
              <a:extLst>
                <a:ext uri="{FF2B5EF4-FFF2-40B4-BE49-F238E27FC236}">
                  <a16:creationId xmlns:a16="http://schemas.microsoft.com/office/drawing/2014/main" id="{98793215-7C7E-4C69-B50D-AF5F64FDA8BA}"/>
                </a:ext>
              </a:extLst>
            </p:cNvPr>
            <p:cNvSpPr>
              <a:spLocks noChangeArrowheads="1"/>
            </p:cNvSpPr>
            <p:nvPr/>
          </p:nvSpPr>
          <p:spPr bwMode="auto">
            <a:xfrm>
              <a:off x="1265237"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5" name="Rectangle 68">
              <a:extLst>
                <a:ext uri="{FF2B5EF4-FFF2-40B4-BE49-F238E27FC236}">
                  <a16:creationId xmlns:a16="http://schemas.microsoft.com/office/drawing/2014/main" id="{1CD0278D-A67D-46DC-9C13-762D348C027B}"/>
                </a:ext>
              </a:extLst>
            </p:cNvPr>
            <p:cNvSpPr>
              <a:spLocks noChangeArrowheads="1"/>
            </p:cNvSpPr>
            <p:nvPr/>
          </p:nvSpPr>
          <p:spPr bwMode="auto">
            <a:xfrm>
              <a:off x="1428749"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6" name="Rectangle 69">
              <a:extLst>
                <a:ext uri="{FF2B5EF4-FFF2-40B4-BE49-F238E27FC236}">
                  <a16:creationId xmlns:a16="http://schemas.microsoft.com/office/drawing/2014/main" id="{536FC4F8-2C75-4CA0-BE75-C8EAD577BBF2}"/>
                </a:ext>
              </a:extLst>
            </p:cNvPr>
            <p:cNvSpPr>
              <a:spLocks noChangeArrowheads="1"/>
            </p:cNvSpPr>
            <p:nvPr/>
          </p:nvSpPr>
          <p:spPr bwMode="auto">
            <a:xfrm>
              <a:off x="1592262"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7" name="Rectangle 70">
              <a:extLst>
                <a:ext uri="{FF2B5EF4-FFF2-40B4-BE49-F238E27FC236}">
                  <a16:creationId xmlns:a16="http://schemas.microsoft.com/office/drawing/2014/main" id="{2444C691-4D31-412F-8D44-F11491240C59}"/>
                </a:ext>
              </a:extLst>
            </p:cNvPr>
            <p:cNvSpPr>
              <a:spLocks noChangeArrowheads="1"/>
            </p:cNvSpPr>
            <p:nvPr/>
          </p:nvSpPr>
          <p:spPr bwMode="auto">
            <a:xfrm>
              <a:off x="731837" y="560387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8" name="Rectangle 71">
              <a:extLst>
                <a:ext uri="{FF2B5EF4-FFF2-40B4-BE49-F238E27FC236}">
                  <a16:creationId xmlns:a16="http://schemas.microsoft.com/office/drawing/2014/main" id="{94CECA49-F4AC-4295-9B39-1FBD1609B14B}"/>
                </a:ext>
              </a:extLst>
            </p:cNvPr>
            <p:cNvSpPr>
              <a:spLocks noChangeArrowheads="1"/>
            </p:cNvSpPr>
            <p:nvPr/>
          </p:nvSpPr>
          <p:spPr bwMode="auto">
            <a:xfrm>
              <a:off x="893762" y="560387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9" name="Rectangle 72">
              <a:extLst>
                <a:ext uri="{FF2B5EF4-FFF2-40B4-BE49-F238E27FC236}">
                  <a16:creationId xmlns:a16="http://schemas.microsoft.com/office/drawing/2014/main" id="{1C0581C5-EA1F-4AEA-933E-125C0B9B474F}"/>
                </a:ext>
              </a:extLst>
            </p:cNvPr>
            <p:cNvSpPr>
              <a:spLocks noChangeArrowheads="1"/>
            </p:cNvSpPr>
            <p:nvPr/>
          </p:nvSpPr>
          <p:spPr bwMode="auto">
            <a:xfrm>
              <a:off x="1265237"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0" name="Rectangle 73">
              <a:extLst>
                <a:ext uri="{FF2B5EF4-FFF2-40B4-BE49-F238E27FC236}">
                  <a16:creationId xmlns:a16="http://schemas.microsoft.com/office/drawing/2014/main" id="{19AA69F0-91B5-460E-BECD-46532ADD66DF}"/>
                </a:ext>
              </a:extLst>
            </p:cNvPr>
            <p:cNvSpPr>
              <a:spLocks noChangeArrowheads="1"/>
            </p:cNvSpPr>
            <p:nvPr/>
          </p:nvSpPr>
          <p:spPr bwMode="auto">
            <a:xfrm>
              <a:off x="1428749"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1" name="Rectangle 74">
              <a:extLst>
                <a:ext uri="{FF2B5EF4-FFF2-40B4-BE49-F238E27FC236}">
                  <a16:creationId xmlns:a16="http://schemas.microsoft.com/office/drawing/2014/main" id="{5633856E-0C00-4AC5-AFFB-5659F459B880}"/>
                </a:ext>
              </a:extLst>
            </p:cNvPr>
            <p:cNvSpPr>
              <a:spLocks noChangeArrowheads="1"/>
            </p:cNvSpPr>
            <p:nvPr/>
          </p:nvSpPr>
          <p:spPr bwMode="auto">
            <a:xfrm>
              <a:off x="1592262"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2" name="Rectangle 75">
              <a:extLst>
                <a:ext uri="{FF2B5EF4-FFF2-40B4-BE49-F238E27FC236}">
                  <a16:creationId xmlns:a16="http://schemas.microsoft.com/office/drawing/2014/main" id="{CD9F5A9D-E28B-4C45-A913-523CDC222650}"/>
                </a:ext>
              </a:extLst>
            </p:cNvPr>
            <p:cNvSpPr>
              <a:spLocks noChangeArrowheads="1"/>
            </p:cNvSpPr>
            <p:nvPr/>
          </p:nvSpPr>
          <p:spPr bwMode="auto">
            <a:xfrm>
              <a:off x="731837" y="579120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3" name="Rectangle 76">
              <a:extLst>
                <a:ext uri="{FF2B5EF4-FFF2-40B4-BE49-F238E27FC236}">
                  <a16:creationId xmlns:a16="http://schemas.microsoft.com/office/drawing/2014/main" id="{0C57B381-8630-4FC4-B4A2-4772A4DF5964}"/>
                </a:ext>
              </a:extLst>
            </p:cNvPr>
            <p:cNvSpPr>
              <a:spLocks noChangeArrowheads="1"/>
            </p:cNvSpPr>
            <p:nvPr/>
          </p:nvSpPr>
          <p:spPr bwMode="auto">
            <a:xfrm>
              <a:off x="893762" y="579120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4" name="Rectangle 77">
              <a:extLst>
                <a:ext uri="{FF2B5EF4-FFF2-40B4-BE49-F238E27FC236}">
                  <a16:creationId xmlns:a16="http://schemas.microsoft.com/office/drawing/2014/main" id="{DEAD49B6-BDFB-4C1F-B558-9FCD696F3919}"/>
                </a:ext>
              </a:extLst>
            </p:cNvPr>
            <p:cNvSpPr>
              <a:spLocks noChangeArrowheads="1"/>
            </p:cNvSpPr>
            <p:nvPr/>
          </p:nvSpPr>
          <p:spPr bwMode="auto">
            <a:xfrm>
              <a:off x="1265237"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5" name="Rectangle 78">
              <a:extLst>
                <a:ext uri="{FF2B5EF4-FFF2-40B4-BE49-F238E27FC236}">
                  <a16:creationId xmlns:a16="http://schemas.microsoft.com/office/drawing/2014/main" id="{4AEC2068-F7ED-4D91-AE89-1E47D3670584}"/>
                </a:ext>
              </a:extLst>
            </p:cNvPr>
            <p:cNvSpPr>
              <a:spLocks noChangeArrowheads="1"/>
            </p:cNvSpPr>
            <p:nvPr/>
          </p:nvSpPr>
          <p:spPr bwMode="auto">
            <a:xfrm>
              <a:off x="1428749"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6" name="Rectangle 79">
              <a:extLst>
                <a:ext uri="{FF2B5EF4-FFF2-40B4-BE49-F238E27FC236}">
                  <a16:creationId xmlns:a16="http://schemas.microsoft.com/office/drawing/2014/main" id="{1AD66CD5-3119-4914-A301-A566FFCA3ABE}"/>
                </a:ext>
              </a:extLst>
            </p:cNvPr>
            <p:cNvSpPr>
              <a:spLocks noChangeArrowheads="1"/>
            </p:cNvSpPr>
            <p:nvPr/>
          </p:nvSpPr>
          <p:spPr bwMode="auto">
            <a:xfrm>
              <a:off x="1592262"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7" name="Rectangle 80">
              <a:extLst>
                <a:ext uri="{FF2B5EF4-FFF2-40B4-BE49-F238E27FC236}">
                  <a16:creationId xmlns:a16="http://schemas.microsoft.com/office/drawing/2014/main" id="{34089F50-5637-4FB5-9552-F6CACF1DA348}"/>
                </a:ext>
              </a:extLst>
            </p:cNvPr>
            <p:cNvSpPr>
              <a:spLocks noChangeArrowheads="1"/>
            </p:cNvSpPr>
            <p:nvPr/>
          </p:nvSpPr>
          <p:spPr bwMode="auto">
            <a:xfrm>
              <a:off x="731837" y="597852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8" name="Rectangle 81">
              <a:extLst>
                <a:ext uri="{FF2B5EF4-FFF2-40B4-BE49-F238E27FC236}">
                  <a16:creationId xmlns:a16="http://schemas.microsoft.com/office/drawing/2014/main" id="{5C38E0DF-6C62-412B-ABBC-4BC47DAE1EFD}"/>
                </a:ext>
              </a:extLst>
            </p:cNvPr>
            <p:cNvSpPr>
              <a:spLocks noChangeArrowheads="1"/>
            </p:cNvSpPr>
            <p:nvPr/>
          </p:nvSpPr>
          <p:spPr bwMode="auto">
            <a:xfrm>
              <a:off x="893762" y="597852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9" name="Rectangle 82">
              <a:extLst>
                <a:ext uri="{FF2B5EF4-FFF2-40B4-BE49-F238E27FC236}">
                  <a16:creationId xmlns:a16="http://schemas.microsoft.com/office/drawing/2014/main" id="{38623735-1B8B-4547-90F1-A11AF571D977}"/>
                </a:ext>
              </a:extLst>
            </p:cNvPr>
            <p:cNvSpPr>
              <a:spLocks noChangeArrowheads="1"/>
            </p:cNvSpPr>
            <p:nvPr/>
          </p:nvSpPr>
          <p:spPr bwMode="auto">
            <a:xfrm>
              <a:off x="1265237"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0" name="Rectangle 83">
              <a:extLst>
                <a:ext uri="{FF2B5EF4-FFF2-40B4-BE49-F238E27FC236}">
                  <a16:creationId xmlns:a16="http://schemas.microsoft.com/office/drawing/2014/main" id="{41A98DB1-DB42-4E06-9D60-0E932794544F}"/>
                </a:ext>
              </a:extLst>
            </p:cNvPr>
            <p:cNvSpPr>
              <a:spLocks noChangeArrowheads="1"/>
            </p:cNvSpPr>
            <p:nvPr/>
          </p:nvSpPr>
          <p:spPr bwMode="auto">
            <a:xfrm>
              <a:off x="1428749"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1" name="Rectangle 84">
              <a:extLst>
                <a:ext uri="{FF2B5EF4-FFF2-40B4-BE49-F238E27FC236}">
                  <a16:creationId xmlns:a16="http://schemas.microsoft.com/office/drawing/2014/main" id="{E481C3D5-A076-49C0-82F9-EAE863EC34CE}"/>
                </a:ext>
              </a:extLst>
            </p:cNvPr>
            <p:cNvSpPr>
              <a:spLocks noChangeArrowheads="1"/>
            </p:cNvSpPr>
            <p:nvPr/>
          </p:nvSpPr>
          <p:spPr bwMode="auto">
            <a:xfrm>
              <a:off x="1592262"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2" name="Rectangle 85">
              <a:extLst>
                <a:ext uri="{FF2B5EF4-FFF2-40B4-BE49-F238E27FC236}">
                  <a16:creationId xmlns:a16="http://schemas.microsoft.com/office/drawing/2014/main" id="{03C63FD2-C194-4142-8752-648DC764E1AC}"/>
                </a:ext>
              </a:extLst>
            </p:cNvPr>
            <p:cNvSpPr>
              <a:spLocks noChangeArrowheads="1"/>
            </p:cNvSpPr>
            <p:nvPr/>
          </p:nvSpPr>
          <p:spPr bwMode="auto">
            <a:xfrm>
              <a:off x="731837" y="616585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3" name="Rectangle 86">
              <a:extLst>
                <a:ext uri="{FF2B5EF4-FFF2-40B4-BE49-F238E27FC236}">
                  <a16:creationId xmlns:a16="http://schemas.microsoft.com/office/drawing/2014/main" id="{B1A0A8FA-CFC5-4157-B190-4A55FF8DFDB8}"/>
                </a:ext>
              </a:extLst>
            </p:cNvPr>
            <p:cNvSpPr>
              <a:spLocks noChangeArrowheads="1"/>
            </p:cNvSpPr>
            <p:nvPr/>
          </p:nvSpPr>
          <p:spPr bwMode="auto">
            <a:xfrm>
              <a:off x="893762" y="616585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4" name="Rectangle 87">
              <a:extLst>
                <a:ext uri="{FF2B5EF4-FFF2-40B4-BE49-F238E27FC236}">
                  <a16:creationId xmlns:a16="http://schemas.microsoft.com/office/drawing/2014/main" id="{683F54AB-2CC9-4E4F-B962-E4663EF7095F}"/>
                </a:ext>
              </a:extLst>
            </p:cNvPr>
            <p:cNvSpPr>
              <a:spLocks noChangeArrowheads="1"/>
            </p:cNvSpPr>
            <p:nvPr/>
          </p:nvSpPr>
          <p:spPr bwMode="auto">
            <a:xfrm>
              <a:off x="1265237"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5" name="Rectangle 88">
              <a:extLst>
                <a:ext uri="{FF2B5EF4-FFF2-40B4-BE49-F238E27FC236}">
                  <a16:creationId xmlns:a16="http://schemas.microsoft.com/office/drawing/2014/main" id="{039C3D3A-8771-48F8-B3C5-A1C437DDE4AC}"/>
                </a:ext>
              </a:extLst>
            </p:cNvPr>
            <p:cNvSpPr>
              <a:spLocks noChangeArrowheads="1"/>
            </p:cNvSpPr>
            <p:nvPr/>
          </p:nvSpPr>
          <p:spPr bwMode="auto">
            <a:xfrm>
              <a:off x="1428749"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6" name="Rectangle 89">
              <a:extLst>
                <a:ext uri="{FF2B5EF4-FFF2-40B4-BE49-F238E27FC236}">
                  <a16:creationId xmlns:a16="http://schemas.microsoft.com/office/drawing/2014/main" id="{54083304-2868-4996-8E04-191580917798}"/>
                </a:ext>
              </a:extLst>
            </p:cNvPr>
            <p:cNvSpPr>
              <a:spLocks noChangeArrowheads="1"/>
            </p:cNvSpPr>
            <p:nvPr/>
          </p:nvSpPr>
          <p:spPr bwMode="auto">
            <a:xfrm>
              <a:off x="1592262"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7" name="Rectangle 90">
              <a:extLst>
                <a:ext uri="{FF2B5EF4-FFF2-40B4-BE49-F238E27FC236}">
                  <a16:creationId xmlns:a16="http://schemas.microsoft.com/office/drawing/2014/main" id="{F3512F1F-F472-4BC1-BFA4-1FBD72F6BAA6}"/>
                </a:ext>
              </a:extLst>
            </p:cNvPr>
            <p:cNvSpPr>
              <a:spLocks noChangeArrowheads="1"/>
            </p:cNvSpPr>
            <p:nvPr/>
          </p:nvSpPr>
          <p:spPr bwMode="auto">
            <a:xfrm>
              <a:off x="731837" y="635317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8" name="Rectangle 91">
              <a:extLst>
                <a:ext uri="{FF2B5EF4-FFF2-40B4-BE49-F238E27FC236}">
                  <a16:creationId xmlns:a16="http://schemas.microsoft.com/office/drawing/2014/main" id="{EBFF4217-8989-492A-BAF6-1C296CF8B0DF}"/>
                </a:ext>
              </a:extLst>
            </p:cNvPr>
            <p:cNvSpPr>
              <a:spLocks noChangeArrowheads="1"/>
            </p:cNvSpPr>
            <p:nvPr/>
          </p:nvSpPr>
          <p:spPr bwMode="auto">
            <a:xfrm>
              <a:off x="893762" y="635317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9" name="Rectangle 92">
              <a:extLst>
                <a:ext uri="{FF2B5EF4-FFF2-40B4-BE49-F238E27FC236}">
                  <a16:creationId xmlns:a16="http://schemas.microsoft.com/office/drawing/2014/main" id="{5731E6A9-A9EB-4AB9-A04B-EF8867E28363}"/>
                </a:ext>
              </a:extLst>
            </p:cNvPr>
            <p:cNvSpPr>
              <a:spLocks noChangeArrowheads="1"/>
            </p:cNvSpPr>
            <p:nvPr/>
          </p:nvSpPr>
          <p:spPr bwMode="auto">
            <a:xfrm>
              <a:off x="1265237"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0" name="Rectangle 93">
              <a:extLst>
                <a:ext uri="{FF2B5EF4-FFF2-40B4-BE49-F238E27FC236}">
                  <a16:creationId xmlns:a16="http://schemas.microsoft.com/office/drawing/2014/main" id="{04E259DA-9319-4D95-8653-97D27B6A5B50}"/>
                </a:ext>
              </a:extLst>
            </p:cNvPr>
            <p:cNvSpPr>
              <a:spLocks noChangeArrowheads="1"/>
            </p:cNvSpPr>
            <p:nvPr/>
          </p:nvSpPr>
          <p:spPr bwMode="auto">
            <a:xfrm>
              <a:off x="1428749"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1" name="Rectangle 94">
              <a:extLst>
                <a:ext uri="{FF2B5EF4-FFF2-40B4-BE49-F238E27FC236}">
                  <a16:creationId xmlns:a16="http://schemas.microsoft.com/office/drawing/2014/main" id="{7C623D72-7C97-456A-BF27-59E8E24FEA50}"/>
                </a:ext>
              </a:extLst>
            </p:cNvPr>
            <p:cNvSpPr>
              <a:spLocks noChangeArrowheads="1"/>
            </p:cNvSpPr>
            <p:nvPr/>
          </p:nvSpPr>
          <p:spPr bwMode="auto">
            <a:xfrm>
              <a:off x="1592262"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2" name="Rectangle 95">
              <a:extLst>
                <a:ext uri="{FF2B5EF4-FFF2-40B4-BE49-F238E27FC236}">
                  <a16:creationId xmlns:a16="http://schemas.microsoft.com/office/drawing/2014/main" id="{C739D841-4052-4612-A432-A52CBCD0A019}"/>
                </a:ext>
              </a:extLst>
            </p:cNvPr>
            <p:cNvSpPr>
              <a:spLocks noChangeArrowheads="1"/>
            </p:cNvSpPr>
            <p:nvPr/>
          </p:nvSpPr>
          <p:spPr bwMode="auto">
            <a:xfrm>
              <a:off x="731837" y="654050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3" name="Rectangle 96">
              <a:extLst>
                <a:ext uri="{FF2B5EF4-FFF2-40B4-BE49-F238E27FC236}">
                  <a16:creationId xmlns:a16="http://schemas.microsoft.com/office/drawing/2014/main" id="{6DBFC031-B4C2-442E-B23A-588C3B232C4A}"/>
                </a:ext>
              </a:extLst>
            </p:cNvPr>
            <p:cNvSpPr>
              <a:spLocks noChangeArrowheads="1"/>
            </p:cNvSpPr>
            <p:nvPr/>
          </p:nvSpPr>
          <p:spPr bwMode="auto">
            <a:xfrm>
              <a:off x="893762" y="654050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4" name="Rectangle 97">
              <a:extLst>
                <a:ext uri="{FF2B5EF4-FFF2-40B4-BE49-F238E27FC236}">
                  <a16:creationId xmlns:a16="http://schemas.microsoft.com/office/drawing/2014/main" id="{B49667AB-479A-43A6-B26D-2162EF2AD6FF}"/>
                </a:ext>
              </a:extLst>
            </p:cNvPr>
            <p:cNvSpPr>
              <a:spLocks noChangeArrowheads="1"/>
            </p:cNvSpPr>
            <p:nvPr/>
          </p:nvSpPr>
          <p:spPr bwMode="auto">
            <a:xfrm>
              <a:off x="1265237"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5" name="Rectangle 98">
              <a:extLst>
                <a:ext uri="{FF2B5EF4-FFF2-40B4-BE49-F238E27FC236}">
                  <a16:creationId xmlns:a16="http://schemas.microsoft.com/office/drawing/2014/main" id="{F4B2244A-A7DF-40B6-93B4-E96F5967AA5F}"/>
                </a:ext>
              </a:extLst>
            </p:cNvPr>
            <p:cNvSpPr>
              <a:spLocks noChangeArrowheads="1"/>
            </p:cNvSpPr>
            <p:nvPr/>
          </p:nvSpPr>
          <p:spPr bwMode="auto">
            <a:xfrm>
              <a:off x="1428749"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6" name="Rectangle 99">
              <a:extLst>
                <a:ext uri="{FF2B5EF4-FFF2-40B4-BE49-F238E27FC236}">
                  <a16:creationId xmlns:a16="http://schemas.microsoft.com/office/drawing/2014/main" id="{F712ECD4-BF45-46F9-A97B-E19573867E44}"/>
                </a:ext>
              </a:extLst>
            </p:cNvPr>
            <p:cNvSpPr>
              <a:spLocks noChangeArrowheads="1"/>
            </p:cNvSpPr>
            <p:nvPr/>
          </p:nvSpPr>
          <p:spPr bwMode="auto">
            <a:xfrm>
              <a:off x="1592262"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7" name="Rectangle 62">
              <a:extLst>
                <a:ext uri="{FF2B5EF4-FFF2-40B4-BE49-F238E27FC236}">
                  <a16:creationId xmlns:a16="http://schemas.microsoft.com/office/drawing/2014/main" id="{7A2FE606-09A9-43CC-B6B4-4541E2F9EC8C}"/>
                </a:ext>
              </a:extLst>
            </p:cNvPr>
            <p:cNvSpPr>
              <a:spLocks noChangeArrowheads="1"/>
            </p:cNvSpPr>
            <p:nvPr/>
          </p:nvSpPr>
          <p:spPr bwMode="auto">
            <a:xfrm>
              <a:off x="1292227"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8" name="Rectangle 63">
              <a:extLst>
                <a:ext uri="{FF2B5EF4-FFF2-40B4-BE49-F238E27FC236}">
                  <a16:creationId xmlns:a16="http://schemas.microsoft.com/office/drawing/2014/main" id="{EC639477-16DA-4B5B-BE67-CAA9D9EB2D74}"/>
                </a:ext>
              </a:extLst>
            </p:cNvPr>
            <p:cNvSpPr>
              <a:spLocks noChangeArrowheads="1"/>
            </p:cNvSpPr>
            <p:nvPr/>
          </p:nvSpPr>
          <p:spPr bwMode="auto">
            <a:xfrm>
              <a:off x="1455739"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9" name="Rectangle 64">
              <a:extLst>
                <a:ext uri="{FF2B5EF4-FFF2-40B4-BE49-F238E27FC236}">
                  <a16:creationId xmlns:a16="http://schemas.microsoft.com/office/drawing/2014/main" id="{DCDBC91E-EAF9-405A-9F39-644E56067671}"/>
                </a:ext>
              </a:extLst>
            </p:cNvPr>
            <p:cNvSpPr>
              <a:spLocks noChangeArrowheads="1"/>
            </p:cNvSpPr>
            <p:nvPr/>
          </p:nvSpPr>
          <p:spPr bwMode="auto">
            <a:xfrm>
              <a:off x="1619252"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0" name="Rectangle 67">
              <a:extLst>
                <a:ext uri="{FF2B5EF4-FFF2-40B4-BE49-F238E27FC236}">
                  <a16:creationId xmlns:a16="http://schemas.microsoft.com/office/drawing/2014/main" id="{248A920F-ACD4-4DC6-B033-D41E5CD5B628}"/>
                </a:ext>
              </a:extLst>
            </p:cNvPr>
            <p:cNvSpPr>
              <a:spLocks noChangeArrowheads="1"/>
            </p:cNvSpPr>
            <p:nvPr/>
          </p:nvSpPr>
          <p:spPr bwMode="auto">
            <a:xfrm>
              <a:off x="1273175"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1" name="Rectangle 68">
              <a:extLst>
                <a:ext uri="{FF2B5EF4-FFF2-40B4-BE49-F238E27FC236}">
                  <a16:creationId xmlns:a16="http://schemas.microsoft.com/office/drawing/2014/main" id="{5E7AD6B5-C0D4-45F6-BF78-CB23B6CD5150}"/>
                </a:ext>
              </a:extLst>
            </p:cNvPr>
            <p:cNvSpPr>
              <a:spLocks noChangeArrowheads="1"/>
            </p:cNvSpPr>
            <p:nvPr/>
          </p:nvSpPr>
          <p:spPr bwMode="auto">
            <a:xfrm>
              <a:off x="1436687"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2" name="Rectangle 69">
              <a:extLst>
                <a:ext uri="{FF2B5EF4-FFF2-40B4-BE49-F238E27FC236}">
                  <a16:creationId xmlns:a16="http://schemas.microsoft.com/office/drawing/2014/main" id="{E50A44C9-9B55-4483-94BC-264F4B07B5A5}"/>
                </a:ext>
              </a:extLst>
            </p:cNvPr>
            <p:cNvSpPr>
              <a:spLocks noChangeArrowheads="1"/>
            </p:cNvSpPr>
            <p:nvPr/>
          </p:nvSpPr>
          <p:spPr bwMode="auto">
            <a:xfrm>
              <a:off x="1600200"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3" name="Rectangle 72">
              <a:extLst>
                <a:ext uri="{FF2B5EF4-FFF2-40B4-BE49-F238E27FC236}">
                  <a16:creationId xmlns:a16="http://schemas.microsoft.com/office/drawing/2014/main" id="{942CB921-2797-48D2-A24C-ECD8F2783DDD}"/>
                </a:ext>
              </a:extLst>
            </p:cNvPr>
            <p:cNvSpPr>
              <a:spLocks noChangeArrowheads="1"/>
            </p:cNvSpPr>
            <p:nvPr/>
          </p:nvSpPr>
          <p:spPr bwMode="auto">
            <a:xfrm>
              <a:off x="1273175"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4" name="Rectangle 73">
              <a:extLst>
                <a:ext uri="{FF2B5EF4-FFF2-40B4-BE49-F238E27FC236}">
                  <a16:creationId xmlns:a16="http://schemas.microsoft.com/office/drawing/2014/main" id="{65B97965-2B51-4AD2-B6F9-3DB77A23CBDE}"/>
                </a:ext>
              </a:extLst>
            </p:cNvPr>
            <p:cNvSpPr>
              <a:spLocks noChangeArrowheads="1"/>
            </p:cNvSpPr>
            <p:nvPr/>
          </p:nvSpPr>
          <p:spPr bwMode="auto">
            <a:xfrm>
              <a:off x="1436687"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5" name="Rectangle 74">
              <a:extLst>
                <a:ext uri="{FF2B5EF4-FFF2-40B4-BE49-F238E27FC236}">
                  <a16:creationId xmlns:a16="http://schemas.microsoft.com/office/drawing/2014/main" id="{407DDFF4-6196-49B5-9F9C-605B18F2320B}"/>
                </a:ext>
              </a:extLst>
            </p:cNvPr>
            <p:cNvSpPr>
              <a:spLocks noChangeArrowheads="1"/>
            </p:cNvSpPr>
            <p:nvPr/>
          </p:nvSpPr>
          <p:spPr bwMode="auto">
            <a:xfrm>
              <a:off x="1600200"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6" name="Rectangle 77">
              <a:extLst>
                <a:ext uri="{FF2B5EF4-FFF2-40B4-BE49-F238E27FC236}">
                  <a16:creationId xmlns:a16="http://schemas.microsoft.com/office/drawing/2014/main" id="{1136D363-C491-435A-BC35-9E6019982F86}"/>
                </a:ext>
              </a:extLst>
            </p:cNvPr>
            <p:cNvSpPr>
              <a:spLocks noChangeArrowheads="1"/>
            </p:cNvSpPr>
            <p:nvPr/>
          </p:nvSpPr>
          <p:spPr bwMode="auto">
            <a:xfrm>
              <a:off x="1273175"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7" name="Rectangle 78">
              <a:extLst>
                <a:ext uri="{FF2B5EF4-FFF2-40B4-BE49-F238E27FC236}">
                  <a16:creationId xmlns:a16="http://schemas.microsoft.com/office/drawing/2014/main" id="{FC89F2A5-C94C-49BA-ACC2-5C0A157ADE10}"/>
                </a:ext>
              </a:extLst>
            </p:cNvPr>
            <p:cNvSpPr>
              <a:spLocks noChangeArrowheads="1"/>
            </p:cNvSpPr>
            <p:nvPr/>
          </p:nvSpPr>
          <p:spPr bwMode="auto">
            <a:xfrm>
              <a:off x="1436687"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8" name="Rectangle 79">
              <a:extLst>
                <a:ext uri="{FF2B5EF4-FFF2-40B4-BE49-F238E27FC236}">
                  <a16:creationId xmlns:a16="http://schemas.microsoft.com/office/drawing/2014/main" id="{591CBDB6-FE4C-44DE-B5F2-C543BB7CF693}"/>
                </a:ext>
              </a:extLst>
            </p:cNvPr>
            <p:cNvSpPr>
              <a:spLocks noChangeArrowheads="1"/>
            </p:cNvSpPr>
            <p:nvPr/>
          </p:nvSpPr>
          <p:spPr bwMode="auto">
            <a:xfrm>
              <a:off x="1600200"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9" name="Rectangle 82">
              <a:extLst>
                <a:ext uri="{FF2B5EF4-FFF2-40B4-BE49-F238E27FC236}">
                  <a16:creationId xmlns:a16="http://schemas.microsoft.com/office/drawing/2014/main" id="{90420DA2-2AF7-4007-85A5-4CACC1E2E43E}"/>
                </a:ext>
              </a:extLst>
            </p:cNvPr>
            <p:cNvSpPr>
              <a:spLocks noChangeArrowheads="1"/>
            </p:cNvSpPr>
            <p:nvPr/>
          </p:nvSpPr>
          <p:spPr bwMode="auto">
            <a:xfrm>
              <a:off x="1273175"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0" name="Rectangle 83">
              <a:extLst>
                <a:ext uri="{FF2B5EF4-FFF2-40B4-BE49-F238E27FC236}">
                  <a16:creationId xmlns:a16="http://schemas.microsoft.com/office/drawing/2014/main" id="{DC5541C8-2A5F-49BB-971A-AA063615947E}"/>
                </a:ext>
              </a:extLst>
            </p:cNvPr>
            <p:cNvSpPr>
              <a:spLocks noChangeArrowheads="1"/>
            </p:cNvSpPr>
            <p:nvPr/>
          </p:nvSpPr>
          <p:spPr bwMode="auto">
            <a:xfrm>
              <a:off x="1436687"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1" name="Rectangle 84">
              <a:extLst>
                <a:ext uri="{FF2B5EF4-FFF2-40B4-BE49-F238E27FC236}">
                  <a16:creationId xmlns:a16="http://schemas.microsoft.com/office/drawing/2014/main" id="{0AE6D90D-5A67-4651-BAB0-A75D97393E5F}"/>
                </a:ext>
              </a:extLst>
            </p:cNvPr>
            <p:cNvSpPr>
              <a:spLocks noChangeArrowheads="1"/>
            </p:cNvSpPr>
            <p:nvPr/>
          </p:nvSpPr>
          <p:spPr bwMode="auto">
            <a:xfrm>
              <a:off x="1600200"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2" name="Rectangle 87">
              <a:extLst>
                <a:ext uri="{FF2B5EF4-FFF2-40B4-BE49-F238E27FC236}">
                  <a16:creationId xmlns:a16="http://schemas.microsoft.com/office/drawing/2014/main" id="{78100110-28DA-46C7-8252-6A5B3C4ED6D3}"/>
                </a:ext>
              </a:extLst>
            </p:cNvPr>
            <p:cNvSpPr>
              <a:spLocks noChangeArrowheads="1"/>
            </p:cNvSpPr>
            <p:nvPr/>
          </p:nvSpPr>
          <p:spPr bwMode="auto">
            <a:xfrm>
              <a:off x="1273175"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3" name="Rectangle 88">
              <a:extLst>
                <a:ext uri="{FF2B5EF4-FFF2-40B4-BE49-F238E27FC236}">
                  <a16:creationId xmlns:a16="http://schemas.microsoft.com/office/drawing/2014/main" id="{FBABF2CD-AAA9-4ECC-966F-6A79B1C073F7}"/>
                </a:ext>
              </a:extLst>
            </p:cNvPr>
            <p:cNvSpPr>
              <a:spLocks noChangeArrowheads="1"/>
            </p:cNvSpPr>
            <p:nvPr/>
          </p:nvSpPr>
          <p:spPr bwMode="auto">
            <a:xfrm>
              <a:off x="1436687"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4" name="Rectangle 89">
              <a:extLst>
                <a:ext uri="{FF2B5EF4-FFF2-40B4-BE49-F238E27FC236}">
                  <a16:creationId xmlns:a16="http://schemas.microsoft.com/office/drawing/2014/main" id="{4A6EF919-F8CA-44B5-AB75-89FC04EF7A45}"/>
                </a:ext>
              </a:extLst>
            </p:cNvPr>
            <p:cNvSpPr>
              <a:spLocks noChangeArrowheads="1"/>
            </p:cNvSpPr>
            <p:nvPr/>
          </p:nvSpPr>
          <p:spPr bwMode="auto">
            <a:xfrm>
              <a:off x="1600200"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5" name="Rectangle 92">
              <a:extLst>
                <a:ext uri="{FF2B5EF4-FFF2-40B4-BE49-F238E27FC236}">
                  <a16:creationId xmlns:a16="http://schemas.microsoft.com/office/drawing/2014/main" id="{5D9B9B8D-8D1B-4DA3-93B2-1A83F39898E9}"/>
                </a:ext>
              </a:extLst>
            </p:cNvPr>
            <p:cNvSpPr>
              <a:spLocks noChangeArrowheads="1"/>
            </p:cNvSpPr>
            <p:nvPr/>
          </p:nvSpPr>
          <p:spPr bwMode="auto">
            <a:xfrm>
              <a:off x="1273175"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6" name="Rectangle 93">
              <a:extLst>
                <a:ext uri="{FF2B5EF4-FFF2-40B4-BE49-F238E27FC236}">
                  <a16:creationId xmlns:a16="http://schemas.microsoft.com/office/drawing/2014/main" id="{867B4ADE-99EE-4FB9-8C1D-7581C6905291}"/>
                </a:ext>
              </a:extLst>
            </p:cNvPr>
            <p:cNvSpPr>
              <a:spLocks noChangeArrowheads="1"/>
            </p:cNvSpPr>
            <p:nvPr/>
          </p:nvSpPr>
          <p:spPr bwMode="auto">
            <a:xfrm>
              <a:off x="1436687"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7" name="Rectangle 94">
              <a:extLst>
                <a:ext uri="{FF2B5EF4-FFF2-40B4-BE49-F238E27FC236}">
                  <a16:creationId xmlns:a16="http://schemas.microsoft.com/office/drawing/2014/main" id="{1ADD03FB-5ED5-4BFF-B43A-B10B237B6162}"/>
                </a:ext>
              </a:extLst>
            </p:cNvPr>
            <p:cNvSpPr>
              <a:spLocks noChangeArrowheads="1"/>
            </p:cNvSpPr>
            <p:nvPr/>
          </p:nvSpPr>
          <p:spPr bwMode="auto">
            <a:xfrm>
              <a:off x="1600200"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8" name="Rectangle 97">
              <a:extLst>
                <a:ext uri="{FF2B5EF4-FFF2-40B4-BE49-F238E27FC236}">
                  <a16:creationId xmlns:a16="http://schemas.microsoft.com/office/drawing/2014/main" id="{6D4330E1-E75E-499C-8979-0BC78CCB3030}"/>
                </a:ext>
              </a:extLst>
            </p:cNvPr>
            <p:cNvSpPr>
              <a:spLocks noChangeArrowheads="1"/>
            </p:cNvSpPr>
            <p:nvPr/>
          </p:nvSpPr>
          <p:spPr bwMode="auto">
            <a:xfrm>
              <a:off x="1273175" y="6546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9" name="Rectangle 98">
              <a:extLst>
                <a:ext uri="{FF2B5EF4-FFF2-40B4-BE49-F238E27FC236}">
                  <a16:creationId xmlns:a16="http://schemas.microsoft.com/office/drawing/2014/main" id="{CE62C14F-0263-427C-92E7-C5CCA80A1956}"/>
                </a:ext>
              </a:extLst>
            </p:cNvPr>
            <p:cNvSpPr>
              <a:spLocks noChangeArrowheads="1"/>
            </p:cNvSpPr>
            <p:nvPr/>
          </p:nvSpPr>
          <p:spPr bwMode="auto">
            <a:xfrm>
              <a:off x="1436687" y="6546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0" name="Rectangle 59">
              <a:extLst>
                <a:ext uri="{FF2B5EF4-FFF2-40B4-BE49-F238E27FC236}">
                  <a16:creationId xmlns:a16="http://schemas.microsoft.com/office/drawing/2014/main" id="{5F4DC642-53C3-4B3D-9A27-D099B1540CDE}"/>
                </a:ext>
              </a:extLst>
            </p:cNvPr>
            <p:cNvSpPr>
              <a:spLocks noChangeArrowheads="1"/>
            </p:cNvSpPr>
            <p:nvPr/>
          </p:nvSpPr>
          <p:spPr bwMode="auto">
            <a:xfrm>
              <a:off x="1217615" y="5165724"/>
              <a:ext cx="524370" cy="1820863"/>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1" name="Rectangle 72">
              <a:extLst>
                <a:ext uri="{FF2B5EF4-FFF2-40B4-BE49-F238E27FC236}">
                  <a16:creationId xmlns:a16="http://schemas.microsoft.com/office/drawing/2014/main" id="{DA132858-3DA6-456D-A5FE-4103F58C5308}"/>
                </a:ext>
              </a:extLst>
            </p:cNvPr>
            <p:cNvSpPr>
              <a:spLocks noChangeArrowheads="1"/>
            </p:cNvSpPr>
            <p:nvPr/>
          </p:nvSpPr>
          <p:spPr bwMode="auto">
            <a:xfrm>
              <a:off x="1281113"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2" name="Rectangle 73">
              <a:extLst>
                <a:ext uri="{FF2B5EF4-FFF2-40B4-BE49-F238E27FC236}">
                  <a16:creationId xmlns:a16="http://schemas.microsoft.com/office/drawing/2014/main" id="{9F960383-5487-4995-91CD-0A2C683BC361}"/>
                </a:ext>
              </a:extLst>
            </p:cNvPr>
            <p:cNvSpPr>
              <a:spLocks noChangeArrowheads="1"/>
            </p:cNvSpPr>
            <p:nvPr/>
          </p:nvSpPr>
          <p:spPr bwMode="auto">
            <a:xfrm>
              <a:off x="1444625"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3" name="Rectangle 74">
              <a:extLst>
                <a:ext uri="{FF2B5EF4-FFF2-40B4-BE49-F238E27FC236}">
                  <a16:creationId xmlns:a16="http://schemas.microsoft.com/office/drawing/2014/main" id="{E52B0AA8-5D89-4BE9-9FB1-46261802770D}"/>
                </a:ext>
              </a:extLst>
            </p:cNvPr>
            <p:cNvSpPr>
              <a:spLocks noChangeArrowheads="1"/>
            </p:cNvSpPr>
            <p:nvPr/>
          </p:nvSpPr>
          <p:spPr bwMode="auto">
            <a:xfrm>
              <a:off x="1608138"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4" name="Rectangle 77">
              <a:extLst>
                <a:ext uri="{FF2B5EF4-FFF2-40B4-BE49-F238E27FC236}">
                  <a16:creationId xmlns:a16="http://schemas.microsoft.com/office/drawing/2014/main" id="{E0A8EB44-E419-48BF-B7BE-6327EE277AA0}"/>
                </a:ext>
              </a:extLst>
            </p:cNvPr>
            <p:cNvSpPr>
              <a:spLocks noChangeArrowheads="1"/>
            </p:cNvSpPr>
            <p:nvPr/>
          </p:nvSpPr>
          <p:spPr bwMode="auto">
            <a:xfrm>
              <a:off x="1281113"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5" name="Rectangle 78">
              <a:extLst>
                <a:ext uri="{FF2B5EF4-FFF2-40B4-BE49-F238E27FC236}">
                  <a16:creationId xmlns:a16="http://schemas.microsoft.com/office/drawing/2014/main" id="{046DFC68-CB3D-422F-88D0-8F81FE37C9B0}"/>
                </a:ext>
              </a:extLst>
            </p:cNvPr>
            <p:cNvSpPr>
              <a:spLocks noChangeArrowheads="1"/>
            </p:cNvSpPr>
            <p:nvPr/>
          </p:nvSpPr>
          <p:spPr bwMode="auto">
            <a:xfrm>
              <a:off x="1444625"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6" name="Rectangle 79">
              <a:extLst>
                <a:ext uri="{FF2B5EF4-FFF2-40B4-BE49-F238E27FC236}">
                  <a16:creationId xmlns:a16="http://schemas.microsoft.com/office/drawing/2014/main" id="{D655D48E-34AD-4B69-99E3-4F7EFDF1EAA6}"/>
                </a:ext>
              </a:extLst>
            </p:cNvPr>
            <p:cNvSpPr>
              <a:spLocks noChangeArrowheads="1"/>
            </p:cNvSpPr>
            <p:nvPr/>
          </p:nvSpPr>
          <p:spPr bwMode="auto">
            <a:xfrm>
              <a:off x="1608138"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7" name="Rectangle 82">
              <a:extLst>
                <a:ext uri="{FF2B5EF4-FFF2-40B4-BE49-F238E27FC236}">
                  <a16:creationId xmlns:a16="http://schemas.microsoft.com/office/drawing/2014/main" id="{1D9A0B04-D427-48E6-8F3E-EE497BBEB004}"/>
                </a:ext>
              </a:extLst>
            </p:cNvPr>
            <p:cNvSpPr>
              <a:spLocks noChangeArrowheads="1"/>
            </p:cNvSpPr>
            <p:nvPr/>
          </p:nvSpPr>
          <p:spPr bwMode="auto">
            <a:xfrm>
              <a:off x="1281113"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8" name="Rectangle 83">
              <a:extLst>
                <a:ext uri="{FF2B5EF4-FFF2-40B4-BE49-F238E27FC236}">
                  <a16:creationId xmlns:a16="http://schemas.microsoft.com/office/drawing/2014/main" id="{F87A88D5-BF38-4398-87DC-BC10F658F500}"/>
                </a:ext>
              </a:extLst>
            </p:cNvPr>
            <p:cNvSpPr>
              <a:spLocks noChangeArrowheads="1"/>
            </p:cNvSpPr>
            <p:nvPr/>
          </p:nvSpPr>
          <p:spPr bwMode="auto">
            <a:xfrm>
              <a:off x="1444625"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9" name="Rectangle 84">
              <a:extLst>
                <a:ext uri="{FF2B5EF4-FFF2-40B4-BE49-F238E27FC236}">
                  <a16:creationId xmlns:a16="http://schemas.microsoft.com/office/drawing/2014/main" id="{0835455F-266E-4B57-A10B-9BDDA2691FFB}"/>
                </a:ext>
              </a:extLst>
            </p:cNvPr>
            <p:cNvSpPr>
              <a:spLocks noChangeArrowheads="1"/>
            </p:cNvSpPr>
            <p:nvPr/>
          </p:nvSpPr>
          <p:spPr bwMode="auto">
            <a:xfrm>
              <a:off x="1608138"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0" name="Rectangle 87">
              <a:extLst>
                <a:ext uri="{FF2B5EF4-FFF2-40B4-BE49-F238E27FC236}">
                  <a16:creationId xmlns:a16="http://schemas.microsoft.com/office/drawing/2014/main" id="{624DA09C-A752-4E7B-BD5E-F0A3B811DE2F}"/>
                </a:ext>
              </a:extLst>
            </p:cNvPr>
            <p:cNvSpPr>
              <a:spLocks noChangeArrowheads="1"/>
            </p:cNvSpPr>
            <p:nvPr/>
          </p:nvSpPr>
          <p:spPr bwMode="auto">
            <a:xfrm>
              <a:off x="1281113"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1" name="Rectangle 88">
              <a:extLst>
                <a:ext uri="{FF2B5EF4-FFF2-40B4-BE49-F238E27FC236}">
                  <a16:creationId xmlns:a16="http://schemas.microsoft.com/office/drawing/2014/main" id="{2366C2F7-8AC6-451C-9D7A-0BAB10D50694}"/>
                </a:ext>
              </a:extLst>
            </p:cNvPr>
            <p:cNvSpPr>
              <a:spLocks noChangeArrowheads="1"/>
            </p:cNvSpPr>
            <p:nvPr/>
          </p:nvSpPr>
          <p:spPr bwMode="auto">
            <a:xfrm>
              <a:off x="1444625"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2" name="Rectangle 89">
              <a:extLst>
                <a:ext uri="{FF2B5EF4-FFF2-40B4-BE49-F238E27FC236}">
                  <a16:creationId xmlns:a16="http://schemas.microsoft.com/office/drawing/2014/main" id="{14AAAEAE-BA97-421D-852E-AD425B461393}"/>
                </a:ext>
              </a:extLst>
            </p:cNvPr>
            <p:cNvSpPr>
              <a:spLocks noChangeArrowheads="1"/>
            </p:cNvSpPr>
            <p:nvPr/>
          </p:nvSpPr>
          <p:spPr bwMode="auto">
            <a:xfrm>
              <a:off x="1608138"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3" name="Rectangle 92">
              <a:extLst>
                <a:ext uri="{FF2B5EF4-FFF2-40B4-BE49-F238E27FC236}">
                  <a16:creationId xmlns:a16="http://schemas.microsoft.com/office/drawing/2014/main" id="{90A047F4-95E5-4BB8-ABB4-9F0641742714}"/>
                </a:ext>
              </a:extLst>
            </p:cNvPr>
            <p:cNvSpPr>
              <a:spLocks noChangeArrowheads="1"/>
            </p:cNvSpPr>
            <p:nvPr/>
          </p:nvSpPr>
          <p:spPr bwMode="auto">
            <a:xfrm>
              <a:off x="1281113"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4" name="Rectangle 93">
              <a:extLst>
                <a:ext uri="{FF2B5EF4-FFF2-40B4-BE49-F238E27FC236}">
                  <a16:creationId xmlns:a16="http://schemas.microsoft.com/office/drawing/2014/main" id="{4975E01F-ADB5-4C7C-87FA-F90DAE7C131C}"/>
                </a:ext>
              </a:extLst>
            </p:cNvPr>
            <p:cNvSpPr>
              <a:spLocks noChangeArrowheads="1"/>
            </p:cNvSpPr>
            <p:nvPr/>
          </p:nvSpPr>
          <p:spPr bwMode="auto">
            <a:xfrm>
              <a:off x="1444625"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5" name="Rectangle 94">
              <a:extLst>
                <a:ext uri="{FF2B5EF4-FFF2-40B4-BE49-F238E27FC236}">
                  <a16:creationId xmlns:a16="http://schemas.microsoft.com/office/drawing/2014/main" id="{317E62E2-60AE-4ADB-B392-3AB032CB7604}"/>
                </a:ext>
              </a:extLst>
            </p:cNvPr>
            <p:cNvSpPr>
              <a:spLocks noChangeArrowheads="1"/>
            </p:cNvSpPr>
            <p:nvPr/>
          </p:nvSpPr>
          <p:spPr bwMode="auto">
            <a:xfrm>
              <a:off x="1608138"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6" name="Rectangle 97">
              <a:extLst>
                <a:ext uri="{FF2B5EF4-FFF2-40B4-BE49-F238E27FC236}">
                  <a16:creationId xmlns:a16="http://schemas.microsoft.com/office/drawing/2014/main" id="{EBF5AC96-0537-4782-BF65-0F1118923854}"/>
                </a:ext>
              </a:extLst>
            </p:cNvPr>
            <p:cNvSpPr>
              <a:spLocks noChangeArrowheads="1"/>
            </p:cNvSpPr>
            <p:nvPr/>
          </p:nvSpPr>
          <p:spPr bwMode="auto">
            <a:xfrm>
              <a:off x="1281113"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7" name="Rectangle 98">
              <a:extLst>
                <a:ext uri="{FF2B5EF4-FFF2-40B4-BE49-F238E27FC236}">
                  <a16:creationId xmlns:a16="http://schemas.microsoft.com/office/drawing/2014/main" id="{F9EA9DA3-F862-41FF-B659-982B4A061B14}"/>
                </a:ext>
              </a:extLst>
            </p:cNvPr>
            <p:cNvSpPr>
              <a:spLocks noChangeArrowheads="1"/>
            </p:cNvSpPr>
            <p:nvPr/>
          </p:nvSpPr>
          <p:spPr bwMode="auto">
            <a:xfrm>
              <a:off x="1444625"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8" name="Rectangle 98">
              <a:extLst>
                <a:ext uri="{FF2B5EF4-FFF2-40B4-BE49-F238E27FC236}">
                  <a16:creationId xmlns:a16="http://schemas.microsoft.com/office/drawing/2014/main" id="{E89D428E-75B0-454B-BCF1-CF33478883A1}"/>
                </a:ext>
              </a:extLst>
            </p:cNvPr>
            <p:cNvSpPr>
              <a:spLocks noChangeArrowheads="1"/>
            </p:cNvSpPr>
            <p:nvPr/>
          </p:nvSpPr>
          <p:spPr bwMode="auto">
            <a:xfrm>
              <a:off x="1608138"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grpSp>
      <p:grpSp>
        <p:nvGrpSpPr>
          <p:cNvPr id="129" name="Group 128">
            <a:extLst>
              <a:ext uri="{FF2B5EF4-FFF2-40B4-BE49-F238E27FC236}">
                <a16:creationId xmlns:a16="http://schemas.microsoft.com/office/drawing/2014/main" id="{3D5E6993-AD4A-4688-BE44-B9BC1B8903EB}"/>
              </a:ext>
            </a:extLst>
          </p:cNvPr>
          <p:cNvGrpSpPr/>
          <p:nvPr userDrawn="1"/>
        </p:nvGrpSpPr>
        <p:grpSpPr>
          <a:xfrm>
            <a:off x="1888319" y="4440026"/>
            <a:ext cx="2231357" cy="2426702"/>
            <a:chOff x="3713163" y="4262206"/>
            <a:chExt cx="2505074" cy="2724382"/>
          </a:xfrm>
        </p:grpSpPr>
        <p:sp>
          <p:nvSpPr>
            <p:cNvPr id="130" name="Rectangle 117">
              <a:extLst>
                <a:ext uri="{FF2B5EF4-FFF2-40B4-BE49-F238E27FC236}">
                  <a16:creationId xmlns:a16="http://schemas.microsoft.com/office/drawing/2014/main" id="{7B554A8D-909F-4D51-A451-DC1AB8549C32}"/>
                </a:ext>
              </a:extLst>
            </p:cNvPr>
            <p:cNvSpPr>
              <a:spLocks noChangeArrowheads="1"/>
            </p:cNvSpPr>
            <p:nvPr/>
          </p:nvSpPr>
          <p:spPr bwMode="auto">
            <a:xfrm>
              <a:off x="5539272" y="4262207"/>
              <a:ext cx="678965" cy="2724380"/>
            </a:xfrm>
            <a:prstGeom prst="rect">
              <a:avLst/>
            </a:prstGeom>
            <a:solidFill>
              <a:srgbClr val="045BA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1" name="Isosceles Triangle 130">
              <a:extLst>
                <a:ext uri="{FF2B5EF4-FFF2-40B4-BE49-F238E27FC236}">
                  <a16:creationId xmlns:a16="http://schemas.microsoft.com/office/drawing/2014/main" id="{B5FF5222-DE7D-42D0-8C36-02B6898B18A0}"/>
                </a:ext>
              </a:extLst>
            </p:cNvPr>
            <p:cNvSpPr/>
            <p:nvPr/>
          </p:nvSpPr>
          <p:spPr bwMode="auto">
            <a:xfrm rot="10800000" flipH="1">
              <a:off x="4908371" y="5377290"/>
              <a:ext cx="547188" cy="643386"/>
            </a:xfrm>
            <a:prstGeom prst="triangle">
              <a:avLst>
                <a:gd name="adj" fmla="val 0"/>
              </a:avLst>
            </a:prstGeom>
            <a:solidFill>
              <a:srgbClr val="2274B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1287" rtl="0" eaLnBrk="1" fontAlgn="base" latinLnBrk="0" hangingPunct="1">
                <a:lnSpc>
                  <a:spcPct val="90000"/>
                </a:lnSpc>
                <a:spcBef>
                  <a:spcPct val="0"/>
                </a:spcBef>
                <a:spcAft>
                  <a:spcPct val="0"/>
                </a:spcAft>
                <a:buClrTx/>
                <a:buSzTx/>
                <a:buFontTx/>
                <a:buNone/>
                <a:tabLst/>
                <a:defRPr/>
              </a:pPr>
              <a:endParaRPr kumimoji="0" lang="en-US" sz="2397"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2" name="Rectangle 42">
              <a:extLst>
                <a:ext uri="{FF2B5EF4-FFF2-40B4-BE49-F238E27FC236}">
                  <a16:creationId xmlns:a16="http://schemas.microsoft.com/office/drawing/2014/main" id="{16D26516-4109-4FC2-A532-22B6D18026C3}"/>
                </a:ext>
              </a:extLst>
            </p:cNvPr>
            <p:cNvSpPr>
              <a:spLocks noChangeArrowheads="1"/>
            </p:cNvSpPr>
            <p:nvPr/>
          </p:nvSpPr>
          <p:spPr bwMode="auto">
            <a:xfrm>
              <a:off x="4534668" y="5714999"/>
              <a:ext cx="660307" cy="1271588"/>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3" name="Freeform 46">
              <a:extLst>
                <a:ext uri="{FF2B5EF4-FFF2-40B4-BE49-F238E27FC236}">
                  <a16:creationId xmlns:a16="http://schemas.microsoft.com/office/drawing/2014/main" id="{C546F72F-4799-4BB5-8CA5-AA04CE403B0D}"/>
                </a:ext>
              </a:extLst>
            </p:cNvPr>
            <p:cNvSpPr>
              <a:spLocks/>
            </p:cNvSpPr>
            <p:nvPr/>
          </p:nvSpPr>
          <p:spPr bwMode="auto">
            <a:xfrm>
              <a:off x="4906951" y="5056225"/>
              <a:ext cx="637326" cy="1930362"/>
            </a:xfrm>
            <a:custGeom>
              <a:avLst/>
              <a:gdLst>
                <a:gd name="T0" fmla="*/ 0 w 416"/>
                <a:gd name="T1" fmla="*/ 630 h 1260"/>
                <a:gd name="T2" fmla="*/ 0 w 416"/>
                <a:gd name="T3" fmla="*/ 1260 h 1260"/>
                <a:gd name="T4" fmla="*/ 416 w 416"/>
                <a:gd name="T5" fmla="*/ 1260 h 1260"/>
                <a:gd name="T6" fmla="*/ 416 w 416"/>
                <a:gd name="T7" fmla="*/ 0 h 1260"/>
                <a:gd name="T8" fmla="*/ 0 w 416"/>
                <a:gd name="T9" fmla="*/ 630 h 1260"/>
              </a:gdLst>
              <a:ahLst/>
              <a:cxnLst>
                <a:cxn ang="0">
                  <a:pos x="T0" y="T1"/>
                </a:cxn>
                <a:cxn ang="0">
                  <a:pos x="T2" y="T3"/>
                </a:cxn>
                <a:cxn ang="0">
                  <a:pos x="T4" y="T5"/>
                </a:cxn>
                <a:cxn ang="0">
                  <a:pos x="T6" y="T7"/>
                </a:cxn>
                <a:cxn ang="0">
                  <a:pos x="T8" y="T9"/>
                </a:cxn>
              </a:cxnLst>
              <a:rect l="0" t="0" r="r" b="b"/>
              <a:pathLst>
                <a:path w="416" h="1260">
                  <a:moveTo>
                    <a:pt x="0" y="630"/>
                  </a:moveTo>
                  <a:lnTo>
                    <a:pt x="0" y="1260"/>
                  </a:lnTo>
                  <a:lnTo>
                    <a:pt x="416" y="1260"/>
                  </a:lnTo>
                  <a:lnTo>
                    <a:pt x="416" y="0"/>
                  </a:lnTo>
                  <a:lnTo>
                    <a:pt x="0" y="630"/>
                  </a:lnTo>
                  <a:close/>
                </a:path>
              </a:pathLst>
            </a:custGeom>
            <a:solidFill>
              <a:srgbClr val="0093E2"/>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4" name="Rectangle 100">
              <a:extLst>
                <a:ext uri="{FF2B5EF4-FFF2-40B4-BE49-F238E27FC236}">
                  <a16:creationId xmlns:a16="http://schemas.microsoft.com/office/drawing/2014/main" id="{F2CACD36-31CA-4C2A-B311-BD9E7591E0E8}"/>
                </a:ext>
              </a:extLst>
            </p:cNvPr>
            <p:cNvSpPr>
              <a:spLocks noChangeArrowheads="1"/>
            </p:cNvSpPr>
            <p:nvPr/>
          </p:nvSpPr>
          <p:spPr bwMode="auto">
            <a:xfrm>
              <a:off x="5377286" y="5512772"/>
              <a:ext cx="94986"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5" name="Rectangle 102">
              <a:extLst>
                <a:ext uri="{FF2B5EF4-FFF2-40B4-BE49-F238E27FC236}">
                  <a16:creationId xmlns:a16="http://schemas.microsoft.com/office/drawing/2014/main" id="{C8026306-F2D0-47C6-BA26-332EE4654AE5}"/>
                </a:ext>
              </a:extLst>
            </p:cNvPr>
            <p:cNvSpPr>
              <a:spLocks noChangeArrowheads="1"/>
            </p:cNvSpPr>
            <p:nvPr/>
          </p:nvSpPr>
          <p:spPr bwMode="auto">
            <a:xfrm>
              <a:off x="5176589" y="5785473"/>
              <a:ext cx="90390"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6" name="Rectangle 103">
              <a:extLst>
                <a:ext uri="{FF2B5EF4-FFF2-40B4-BE49-F238E27FC236}">
                  <a16:creationId xmlns:a16="http://schemas.microsoft.com/office/drawing/2014/main" id="{A4D5209B-473E-4E12-8C74-E28032621D4E}"/>
                </a:ext>
              </a:extLst>
            </p:cNvPr>
            <p:cNvSpPr>
              <a:spLocks noChangeArrowheads="1"/>
            </p:cNvSpPr>
            <p:nvPr/>
          </p:nvSpPr>
          <p:spPr bwMode="auto">
            <a:xfrm>
              <a:off x="5377286" y="5785473"/>
              <a:ext cx="94986"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7" name="Rectangle 104">
              <a:extLst>
                <a:ext uri="{FF2B5EF4-FFF2-40B4-BE49-F238E27FC236}">
                  <a16:creationId xmlns:a16="http://schemas.microsoft.com/office/drawing/2014/main" id="{B75C4820-75FB-4BB8-840D-4EAD04838CC2}"/>
                </a:ext>
              </a:extLst>
            </p:cNvPr>
            <p:cNvSpPr>
              <a:spLocks noChangeArrowheads="1"/>
            </p:cNvSpPr>
            <p:nvPr/>
          </p:nvSpPr>
          <p:spPr bwMode="auto">
            <a:xfrm>
              <a:off x="4971297" y="6059707"/>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8" name="Rectangle 105">
              <a:extLst>
                <a:ext uri="{FF2B5EF4-FFF2-40B4-BE49-F238E27FC236}">
                  <a16:creationId xmlns:a16="http://schemas.microsoft.com/office/drawing/2014/main" id="{CDFF6687-D062-4A61-A990-DEFB52EB6789}"/>
                </a:ext>
              </a:extLst>
            </p:cNvPr>
            <p:cNvSpPr>
              <a:spLocks noChangeArrowheads="1"/>
            </p:cNvSpPr>
            <p:nvPr/>
          </p:nvSpPr>
          <p:spPr bwMode="auto">
            <a:xfrm>
              <a:off x="5176589" y="6059707"/>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9" name="Rectangle 106">
              <a:extLst>
                <a:ext uri="{FF2B5EF4-FFF2-40B4-BE49-F238E27FC236}">
                  <a16:creationId xmlns:a16="http://schemas.microsoft.com/office/drawing/2014/main" id="{67BBF081-872C-444F-836B-0E445C2FA39F}"/>
                </a:ext>
              </a:extLst>
            </p:cNvPr>
            <p:cNvSpPr>
              <a:spLocks noChangeArrowheads="1"/>
            </p:cNvSpPr>
            <p:nvPr/>
          </p:nvSpPr>
          <p:spPr bwMode="auto">
            <a:xfrm>
              <a:off x="5377286" y="6059707"/>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0" name="Rectangle 107">
              <a:extLst>
                <a:ext uri="{FF2B5EF4-FFF2-40B4-BE49-F238E27FC236}">
                  <a16:creationId xmlns:a16="http://schemas.microsoft.com/office/drawing/2014/main" id="{1E02D6DE-3EBA-489D-8B1F-EE878B3FB623}"/>
                </a:ext>
              </a:extLst>
            </p:cNvPr>
            <p:cNvSpPr>
              <a:spLocks noChangeArrowheads="1"/>
            </p:cNvSpPr>
            <p:nvPr/>
          </p:nvSpPr>
          <p:spPr bwMode="auto">
            <a:xfrm>
              <a:off x="4971297" y="6332410"/>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1" name="Rectangle 108">
              <a:extLst>
                <a:ext uri="{FF2B5EF4-FFF2-40B4-BE49-F238E27FC236}">
                  <a16:creationId xmlns:a16="http://schemas.microsoft.com/office/drawing/2014/main" id="{5009F073-70C5-4390-B4EE-89CDAE35992C}"/>
                </a:ext>
              </a:extLst>
            </p:cNvPr>
            <p:cNvSpPr>
              <a:spLocks noChangeArrowheads="1"/>
            </p:cNvSpPr>
            <p:nvPr/>
          </p:nvSpPr>
          <p:spPr bwMode="auto">
            <a:xfrm>
              <a:off x="5176589" y="6332410"/>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2" name="Rectangle 109">
              <a:extLst>
                <a:ext uri="{FF2B5EF4-FFF2-40B4-BE49-F238E27FC236}">
                  <a16:creationId xmlns:a16="http://schemas.microsoft.com/office/drawing/2014/main" id="{EE708A15-A951-4EBB-B59B-F6F4C64B8FF0}"/>
                </a:ext>
              </a:extLst>
            </p:cNvPr>
            <p:cNvSpPr>
              <a:spLocks noChangeArrowheads="1"/>
            </p:cNvSpPr>
            <p:nvPr/>
          </p:nvSpPr>
          <p:spPr bwMode="auto">
            <a:xfrm>
              <a:off x="5377286" y="6332410"/>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3" name="Rectangle 110">
              <a:extLst>
                <a:ext uri="{FF2B5EF4-FFF2-40B4-BE49-F238E27FC236}">
                  <a16:creationId xmlns:a16="http://schemas.microsoft.com/office/drawing/2014/main" id="{71877E31-8BFD-4D20-940C-B7F2DC0A6370}"/>
                </a:ext>
              </a:extLst>
            </p:cNvPr>
            <p:cNvSpPr>
              <a:spLocks noChangeArrowheads="1"/>
            </p:cNvSpPr>
            <p:nvPr/>
          </p:nvSpPr>
          <p:spPr bwMode="auto">
            <a:xfrm>
              <a:off x="4971297" y="6605111"/>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4" name="Rectangle 111">
              <a:extLst>
                <a:ext uri="{FF2B5EF4-FFF2-40B4-BE49-F238E27FC236}">
                  <a16:creationId xmlns:a16="http://schemas.microsoft.com/office/drawing/2014/main" id="{1F9B2CD0-A754-4D12-859C-49CF4C62FD78}"/>
                </a:ext>
              </a:extLst>
            </p:cNvPr>
            <p:cNvSpPr>
              <a:spLocks noChangeArrowheads="1"/>
            </p:cNvSpPr>
            <p:nvPr/>
          </p:nvSpPr>
          <p:spPr bwMode="auto">
            <a:xfrm>
              <a:off x="5176589" y="6605111"/>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5" name="Rectangle 112">
              <a:extLst>
                <a:ext uri="{FF2B5EF4-FFF2-40B4-BE49-F238E27FC236}">
                  <a16:creationId xmlns:a16="http://schemas.microsoft.com/office/drawing/2014/main" id="{E891FFE1-2205-493E-9A48-0DEDF0B51288}"/>
                </a:ext>
              </a:extLst>
            </p:cNvPr>
            <p:cNvSpPr>
              <a:spLocks noChangeArrowheads="1"/>
            </p:cNvSpPr>
            <p:nvPr/>
          </p:nvSpPr>
          <p:spPr bwMode="auto">
            <a:xfrm>
              <a:off x="5377286" y="6605111"/>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6" name="Rectangle 116">
              <a:extLst>
                <a:ext uri="{FF2B5EF4-FFF2-40B4-BE49-F238E27FC236}">
                  <a16:creationId xmlns:a16="http://schemas.microsoft.com/office/drawing/2014/main" id="{96BC8CE5-AA40-48D2-8D0D-B89027D48D3B}"/>
                </a:ext>
              </a:extLst>
            </p:cNvPr>
            <p:cNvSpPr>
              <a:spLocks noChangeArrowheads="1"/>
            </p:cNvSpPr>
            <p:nvPr/>
          </p:nvSpPr>
          <p:spPr bwMode="auto">
            <a:xfrm>
              <a:off x="3713163" y="5714998"/>
              <a:ext cx="568120" cy="1271589"/>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7" name="Rectangle 117">
              <a:extLst>
                <a:ext uri="{FF2B5EF4-FFF2-40B4-BE49-F238E27FC236}">
                  <a16:creationId xmlns:a16="http://schemas.microsoft.com/office/drawing/2014/main" id="{B685B4CC-3A3B-403D-B5AA-EDCF9F429132}"/>
                </a:ext>
              </a:extLst>
            </p:cNvPr>
            <p:cNvSpPr>
              <a:spLocks noChangeArrowheads="1"/>
            </p:cNvSpPr>
            <p:nvPr/>
          </p:nvSpPr>
          <p:spPr bwMode="auto">
            <a:xfrm>
              <a:off x="4106570" y="5491453"/>
              <a:ext cx="678965" cy="1495135"/>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grpSp>
          <p:nvGrpSpPr>
            <p:cNvPr id="148" name="Group 147">
              <a:extLst>
                <a:ext uri="{FF2B5EF4-FFF2-40B4-BE49-F238E27FC236}">
                  <a16:creationId xmlns:a16="http://schemas.microsoft.com/office/drawing/2014/main" id="{29F43D57-0729-4DF5-A781-BBDC85A524D5}"/>
                </a:ext>
              </a:extLst>
            </p:cNvPr>
            <p:cNvGrpSpPr/>
            <p:nvPr/>
          </p:nvGrpSpPr>
          <p:grpSpPr>
            <a:xfrm>
              <a:off x="5651487" y="4262206"/>
              <a:ext cx="454536" cy="2724381"/>
              <a:chOff x="8546306" y="746197"/>
              <a:chExt cx="424695" cy="2545519"/>
            </a:xfrm>
          </p:grpSpPr>
          <p:sp>
            <p:nvSpPr>
              <p:cNvPr id="149" name="Line 160">
                <a:extLst>
                  <a:ext uri="{FF2B5EF4-FFF2-40B4-BE49-F238E27FC236}">
                    <a16:creationId xmlns:a16="http://schemas.microsoft.com/office/drawing/2014/main" id="{FE20BFD7-2B9D-4056-AC27-829D4533D19F}"/>
                  </a:ext>
                </a:extLst>
              </p:cNvPr>
              <p:cNvSpPr>
                <a:spLocks noChangeShapeType="1"/>
              </p:cNvSpPr>
              <p:nvPr/>
            </p:nvSpPr>
            <p:spPr bwMode="auto">
              <a:xfrm>
                <a:off x="8971001"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0" name="Line 161">
                <a:extLst>
                  <a:ext uri="{FF2B5EF4-FFF2-40B4-BE49-F238E27FC236}">
                    <a16:creationId xmlns:a16="http://schemas.microsoft.com/office/drawing/2014/main" id="{E8506871-FDFE-46D9-BDE8-89E854E9543A}"/>
                  </a:ext>
                </a:extLst>
              </p:cNvPr>
              <p:cNvSpPr>
                <a:spLocks noChangeShapeType="1"/>
              </p:cNvSpPr>
              <p:nvPr/>
            </p:nvSpPr>
            <p:spPr bwMode="auto">
              <a:xfrm>
                <a:off x="8866155"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1" name="Line 162">
                <a:extLst>
                  <a:ext uri="{FF2B5EF4-FFF2-40B4-BE49-F238E27FC236}">
                    <a16:creationId xmlns:a16="http://schemas.microsoft.com/office/drawing/2014/main" id="{BC129B4F-7969-437C-9EBB-AE69B26CB145}"/>
                  </a:ext>
                </a:extLst>
              </p:cNvPr>
              <p:cNvSpPr>
                <a:spLocks noChangeShapeType="1"/>
              </p:cNvSpPr>
              <p:nvPr/>
            </p:nvSpPr>
            <p:spPr bwMode="auto">
              <a:xfrm>
                <a:off x="8757327"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2" name="Line 163">
                <a:extLst>
                  <a:ext uri="{FF2B5EF4-FFF2-40B4-BE49-F238E27FC236}">
                    <a16:creationId xmlns:a16="http://schemas.microsoft.com/office/drawing/2014/main" id="{E0F80AEF-5438-472D-BEE5-0F1464A33965}"/>
                  </a:ext>
                </a:extLst>
              </p:cNvPr>
              <p:cNvSpPr>
                <a:spLocks noChangeShapeType="1"/>
              </p:cNvSpPr>
              <p:nvPr/>
            </p:nvSpPr>
            <p:spPr bwMode="auto">
              <a:xfrm>
                <a:off x="8651153"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3" name="Line 164">
                <a:extLst>
                  <a:ext uri="{FF2B5EF4-FFF2-40B4-BE49-F238E27FC236}">
                    <a16:creationId xmlns:a16="http://schemas.microsoft.com/office/drawing/2014/main" id="{B614DAD6-FB3F-4AB8-98F0-353D85B83311}"/>
                  </a:ext>
                </a:extLst>
              </p:cNvPr>
              <p:cNvSpPr>
                <a:spLocks noChangeShapeType="1"/>
              </p:cNvSpPr>
              <p:nvPr/>
            </p:nvSpPr>
            <p:spPr bwMode="auto">
              <a:xfrm>
                <a:off x="8546306"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grpSp>
      </p:grpSp>
      <p:pic>
        <p:nvPicPr>
          <p:cNvPr id="154" name="Picture 153">
            <a:extLst>
              <a:ext uri="{FF2B5EF4-FFF2-40B4-BE49-F238E27FC236}">
                <a16:creationId xmlns:a16="http://schemas.microsoft.com/office/drawing/2014/main" id="{8F56E3A4-FBBA-409C-BDF3-6616714A5241}"/>
              </a:ext>
            </a:extLst>
          </p:cNvPr>
          <p:cNvPicPr>
            <a:picLocks noChangeAspect="1"/>
          </p:cNvPicPr>
          <p:nvPr userDrawn="1"/>
        </p:nvPicPr>
        <p:blipFill>
          <a:blip r:embed="rId2"/>
          <a:stretch>
            <a:fillRect/>
          </a:stretch>
        </p:blipFill>
        <p:spPr>
          <a:xfrm>
            <a:off x="27185" y="3088438"/>
            <a:ext cx="3507384" cy="3774613"/>
          </a:xfrm>
          <a:prstGeom prst="rect">
            <a:avLst/>
          </a:prstGeom>
        </p:spPr>
      </p:pic>
    </p:spTree>
    <p:extLst>
      <p:ext uri="{BB962C8B-B14F-4D97-AF65-F5344CB8AC3E}">
        <p14:creationId xmlns:p14="http://schemas.microsoft.com/office/powerpoint/2010/main" val="3708534835"/>
      </p:ext>
    </p:extLst>
  </p:cSld>
  <p:clrMapOvr>
    <a:masterClrMapping/>
  </p:clrMapOvr>
</p:sldLayout>
</file>

<file path=ppt/slideLayouts/slideLayout758.xml><?xml version="1.0" encoding="utf-8"?>
<p:sldLayout xmlns:a="http://schemas.openxmlformats.org/drawingml/2006/main" xmlns:r="http://schemas.openxmlformats.org/officeDocument/2006/relationships" xmlns:p="http://schemas.openxmlformats.org/presentationml/2006/main" preserve="1" userDrawn="1">
  <p:cSld name="19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
            <a:ext cx="4100945" cy="3428999"/>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8" name="Group 7">
            <a:extLst>
              <a:ext uri="{FF2B5EF4-FFF2-40B4-BE49-F238E27FC236}">
                <a16:creationId xmlns:a16="http://schemas.microsoft.com/office/drawing/2014/main" id="{6564A724-A245-4301-8F62-90AA521D966F}"/>
              </a:ext>
            </a:extLst>
          </p:cNvPr>
          <p:cNvGrpSpPr/>
          <p:nvPr userDrawn="1"/>
        </p:nvGrpSpPr>
        <p:grpSpPr>
          <a:xfrm>
            <a:off x="0" y="5274732"/>
            <a:ext cx="2026763" cy="1583269"/>
            <a:chOff x="0" y="4085935"/>
            <a:chExt cx="3713163" cy="2900653"/>
          </a:xfrm>
        </p:grpSpPr>
        <p:sp>
          <p:nvSpPr>
            <p:cNvPr id="9" name="Freeform 5">
              <a:extLst>
                <a:ext uri="{FF2B5EF4-FFF2-40B4-BE49-F238E27FC236}">
                  <a16:creationId xmlns:a16="http://schemas.microsoft.com/office/drawing/2014/main" id="{EB633011-1011-434F-80DF-6CD6EDF4BBC3}"/>
                </a:ext>
              </a:extLst>
            </p:cNvPr>
            <p:cNvSpPr>
              <a:spLocks/>
            </p:cNvSpPr>
            <p:nvPr/>
          </p:nvSpPr>
          <p:spPr bwMode="auto">
            <a:xfrm>
              <a:off x="0" y="4085935"/>
              <a:ext cx="3713163" cy="2900653"/>
            </a:xfrm>
            <a:custGeom>
              <a:avLst/>
              <a:gdLst>
                <a:gd name="T0" fmla="*/ 2339 w 2339"/>
                <a:gd name="T1" fmla="*/ 1336 h 1946"/>
                <a:gd name="T2" fmla="*/ 2230 w 2339"/>
                <a:gd name="T3" fmla="*/ 1268 h 1946"/>
                <a:gd name="T4" fmla="*/ 2230 w 2339"/>
                <a:gd name="T5" fmla="*/ 681 h 1946"/>
                <a:gd name="T6" fmla="*/ 2166 w 2339"/>
                <a:gd name="T7" fmla="*/ 681 h 1946"/>
                <a:gd name="T8" fmla="*/ 2166 w 2339"/>
                <a:gd name="T9" fmla="*/ 1134 h 1946"/>
                <a:gd name="T10" fmla="*/ 2131 w 2339"/>
                <a:gd name="T11" fmla="*/ 1155 h 1946"/>
                <a:gd name="T12" fmla="*/ 2131 w 2339"/>
                <a:gd name="T13" fmla="*/ 603 h 1946"/>
                <a:gd name="T14" fmla="*/ 2025 w 2339"/>
                <a:gd name="T15" fmla="*/ 603 h 1946"/>
                <a:gd name="T16" fmla="*/ 2025 w 2339"/>
                <a:gd name="T17" fmla="*/ 512 h 1946"/>
                <a:gd name="T18" fmla="*/ 1965 w 2339"/>
                <a:gd name="T19" fmla="*/ 512 h 1946"/>
                <a:gd name="T20" fmla="*/ 1965 w 2339"/>
                <a:gd name="T21" fmla="*/ 371 h 1946"/>
                <a:gd name="T22" fmla="*/ 1927 w 2339"/>
                <a:gd name="T23" fmla="*/ 371 h 1946"/>
                <a:gd name="T24" fmla="*/ 1927 w 2339"/>
                <a:gd name="T25" fmla="*/ 511 h 1946"/>
                <a:gd name="T26" fmla="*/ 1858 w 2339"/>
                <a:gd name="T27" fmla="*/ 511 h 1946"/>
                <a:gd name="T28" fmla="*/ 1858 w 2339"/>
                <a:gd name="T29" fmla="*/ 601 h 1946"/>
                <a:gd name="T30" fmla="*/ 1735 w 2339"/>
                <a:gd name="T31" fmla="*/ 601 h 1946"/>
                <a:gd name="T32" fmla="*/ 1735 w 2339"/>
                <a:gd name="T33" fmla="*/ 1140 h 1946"/>
                <a:gd name="T34" fmla="*/ 1542 w 2339"/>
                <a:gd name="T35" fmla="*/ 1140 h 1946"/>
                <a:gd name="T36" fmla="*/ 1542 w 2339"/>
                <a:gd name="T37" fmla="*/ 914 h 1946"/>
                <a:gd name="T38" fmla="*/ 1383 w 2339"/>
                <a:gd name="T39" fmla="*/ 914 h 1946"/>
                <a:gd name="T40" fmla="*/ 1383 w 2339"/>
                <a:gd name="T41" fmla="*/ 1253 h 1946"/>
                <a:gd name="T42" fmla="*/ 1315 w 2339"/>
                <a:gd name="T43" fmla="*/ 1253 h 1946"/>
                <a:gd name="T44" fmla="*/ 1315 w 2339"/>
                <a:gd name="T45" fmla="*/ 1114 h 1946"/>
                <a:gd name="T46" fmla="*/ 1126 w 2339"/>
                <a:gd name="T47" fmla="*/ 1114 h 1946"/>
                <a:gd name="T48" fmla="*/ 1126 w 2339"/>
                <a:gd name="T49" fmla="*/ 725 h 1946"/>
                <a:gd name="T50" fmla="*/ 817 w 2339"/>
                <a:gd name="T51" fmla="*/ 725 h 1946"/>
                <a:gd name="T52" fmla="*/ 817 w 2339"/>
                <a:gd name="T53" fmla="*/ 1301 h 1946"/>
                <a:gd name="T54" fmla="*/ 779 w 2339"/>
                <a:gd name="T55" fmla="*/ 1277 h 1946"/>
                <a:gd name="T56" fmla="*/ 779 w 2339"/>
                <a:gd name="T57" fmla="*/ 0 h 1946"/>
                <a:gd name="T58" fmla="*/ 673 w 2339"/>
                <a:gd name="T59" fmla="*/ 0 h 1946"/>
                <a:gd name="T60" fmla="*/ 673 w 2339"/>
                <a:gd name="T61" fmla="*/ 535 h 1946"/>
                <a:gd name="T62" fmla="*/ 416 w 2339"/>
                <a:gd name="T63" fmla="*/ 535 h 1946"/>
                <a:gd name="T64" fmla="*/ 416 w 2339"/>
                <a:gd name="T65" fmla="*/ 1216 h 1946"/>
                <a:gd name="T66" fmla="*/ 370 w 2339"/>
                <a:gd name="T67" fmla="*/ 1216 h 1946"/>
                <a:gd name="T68" fmla="*/ 370 w 2339"/>
                <a:gd name="T69" fmla="*/ 211 h 1946"/>
                <a:gd name="T70" fmla="*/ 0 w 2339"/>
                <a:gd name="T71" fmla="*/ 211 h 1946"/>
                <a:gd name="T72" fmla="*/ 0 w 2339"/>
                <a:gd name="T73" fmla="*/ 1946 h 1946"/>
                <a:gd name="T74" fmla="*/ 2339 w 2339"/>
                <a:gd name="T75" fmla="*/ 1946 h 1946"/>
                <a:gd name="T76" fmla="*/ 2339 w 2339"/>
                <a:gd name="T77" fmla="*/ 1336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39" h="1946">
                  <a:moveTo>
                    <a:pt x="2339" y="1336"/>
                  </a:moveTo>
                  <a:lnTo>
                    <a:pt x="2230" y="1268"/>
                  </a:lnTo>
                  <a:lnTo>
                    <a:pt x="2230" y="681"/>
                  </a:lnTo>
                  <a:lnTo>
                    <a:pt x="2166" y="681"/>
                  </a:lnTo>
                  <a:lnTo>
                    <a:pt x="2166" y="1134"/>
                  </a:lnTo>
                  <a:lnTo>
                    <a:pt x="2131" y="1155"/>
                  </a:lnTo>
                  <a:lnTo>
                    <a:pt x="2131" y="603"/>
                  </a:lnTo>
                  <a:lnTo>
                    <a:pt x="2025" y="603"/>
                  </a:lnTo>
                  <a:lnTo>
                    <a:pt x="2025" y="512"/>
                  </a:lnTo>
                  <a:lnTo>
                    <a:pt x="1965" y="512"/>
                  </a:lnTo>
                  <a:lnTo>
                    <a:pt x="1965" y="371"/>
                  </a:lnTo>
                  <a:lnTo>
                    <a:pt x="1927" y="371"/>
                  </a:lnTo>
                  <a:lnTo>
                    <a:pt x="1927" y="511"/>
                  </a:lnTo>
                  <a:lnTo>
                    <a:pt x="1858" y="511"/>
                  </a:lnTo>
                  <a:lnTo>
                    <a:pt x="1858" y="601"/>
                  </a:lnTo>
                  <a:lnTo>
                    <a:pt x="1735" y="601"/>
                  </a:lnTo>
                  <a:lnTo>
                    <a:pt x="1735" y="1140"/>
                  </a:lnTo>
                  <a:lnTo>
                    <a:pt x="1542" y="1140"/>
                  </a:lnTo>
                  <a:lnTo>
                    <a:pt x="1542" y="914"/>
                  </a:lnTo>
                  <a:lnTo>
                    <a:pt x="1383" y="914"/>
                  </a:lnTo>
                  <a:lnTo>
                    <a:pt x="1383" y="1253"/>
                  </a:lnTo>
                  <a:lnTo>
                    <a:pt x="1315" y="1253"/>
                  </a:lnTo>
                  <a:lnTo>
                    <a:pt x="1315" y="1114"/>
                  </a:lnTo>
                  <a:lnTo>
                    <a:pt x="1126" y="1114"/>
                  </a:lnTo>
                  <a:lnTo>
                    <a:pt x="1126" y="725"/>
                  </a:lnTo>
                  <a:lnTo>
                    <a:pt x="817" y="725"/>
                  </a:lnTo>
                  <a:lnTo>
                    <a:pt x="817" y="1301"/>
                  </a:lnTo>
                  <a:lnTo>
                    <a:pt x="779" y="1277"/>
                  </a:lnTo>
                  <a:lnTo>
                    <a:pt x="779" y="0"/>
                  </a:lnTo>
                  <a:lnTo>
                    <a:pt x="673" y="0"/>
                  </a:lnTo>
                  <a:lnTo>
                    <a:pt x="673" y="535"/>
                  </a:lnTo>
                  <a:lnTo>
                    <a:pt x="416" y="535"/>
                  </a:lnTo>
                  <a:lnTo>
                    <a:pt x="416" y="1216"/>
                  </a:lnTo>
                  <a:lnTo>
                    <a:pt x="370" y="1216"/>
                  </a:lnTo>
                  <a:lnTo>
                    <a:pt x="370" y="211"/>
                  </a:lnTo>
                  <a:lnTo>
                    <a:pt x="0" y="211"/>
                  </a:lnTo>
                  <a:lnTo>
                    <a:pt x="0" y="1946"/>
                  </a:lnTo>
                  <a:lnTo>
                    <a:pt x="2339" y="1946"/>
                  </a:lnTo>
                  <a:lnTo>
                    <a:pt x="2339" y="1336"/>
                  </a:lnTo>
                  <a:close/>
                </a:path>
              </a:pathLst>
            </a:custGeom>
            <a:solidFill>
              <a:srgbClr val="2273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 name="Rectangle 14">
              <a:extLst>
                <a:ext uri="{FF2B5EF4-FFF2-40B4-BE49-F238E27FC236}">
                  <a16:creationId xmlns:a16="http://schemas.microsoft.com/office/drawing/2014/main" id="{1F24807D-2525-4DEF-BE61-AE8FB8D8EE4C}"/>
                </a:ext>
              </a:extLst>
            </p:cNvPr>
            <p:cNvSpPr>
              <a:spLocks noChangeArrowheads="1"/>
            </p:cNvSpPr>
            <p:nvPr/>
          </p:nvSpPr>
          <p:spPr bwMode="auto">
            <a:xfrm>
              <a:off x="455613"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 name="Rectangle 15">
              <a:extLst>
                <a:ext uri="{FF2B5EF4-FFF2-40B4-BE49-F238E27FC236}">
                  <a16:creationId xmlns:a16="http://schemas.microsoft.com/office/drawing/2014/main" id="{28F66211-DC06-4766-80BF-CC2822AB4A74}"/>
                </a:ext>
              </a:extLst>
            </p:cNvPr>
            <p:cNvSpPr>
              <a:spLocks noChangeArrowheads="1"/>
            </p:cNvSpPr>
            <p:nvPr/>
          </p:nvSpPr>
          <p:spPr bwMode="auto">
            <a:xfrm>
              <a:off x="323851"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 name="Rectangle 16">
              <a:extLst>
                <a:ext uri="{FF2B5EF4-FFF2-40B4-BE49-F238E27FC236}">
                  <a16:creationId xmlns:a16="http://schemas.microsoft.com/office/drawing/2014/main" id="{093D3F2C-4A42-471E-B3D5-AE11B0381B57}"/>
                </a:ext>
              </a:extLst>
            </p:cNvPr>
            <p:cNvSpPr>
              <a:spLocks noChangeArrowheads="1"/>
            </p:cNvSpPr>
            <p:nvPr/>
          </p:nvSpPr>
          <p:spPr bwMode="auto">
            <a:xfrm>
              <a:off x="192088"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3" name="Rectangle 17">
              <a:extLst>
                <a:ext uri="{FF2B5EF4-FFF2-40B4-BE49-F238E27FC236}">
                  <a16:creationId xmlns:a16="http://schemas.microsoft.com/office/drawing/2014/main" id="{2FD483ED-DF07-44CA-8E87-E1983B5E28F1}"/>
                </a:ext>
              </a:extLst>
            </p:cNvPr>
            <p:cNvSpPr>
              <a:spLocks noChangeArrowheads="1"/>
            </p:cNvSpPr>
            <p:nvPr/>
          </p:nvSpPr>
          <p:spPr bwMode="auto">
            <a:xfrm>
              <a:off x="58738"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4" name="Rectangle 18">
              <a:extLst>
                <a:ext uri="{FF2B5EF4-FFF2-40B4-BE49-F238E27FC236}">
                  <a16:creationId xmlns:a16="http://schemas.microsoft.com/office/drawing/2014/main" id="{DF901B10-8173-4521-B576-B7A261E4AAF3}"/>
                </a:ext>
              </a:extLst>
            </p:cNvPr>
            <p:cNvSpPr>
              <a:spLocks noChangeArrowheads="1"/>
            </p:cNvSpPr>
            <p:nvPr/>
          </p:nvSpPr>
          <p:spPr bwMode="auto">
            <a:xfrm>
              <a:off x="455613"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5" name="Rectangle 19">
              <a:extLst>
                <a:ext uri="{FF2B5EF4-FFF2-40B4-BE49-F238E27FC236}">
                  <a16:creationId xmlns:a16="http://schemas.microsoft.com/office/drawing/2014/main" id="{BAFBE21F-DD79-4A96-A6CD-25094E89054E}"/>
                </a:ext>
              </a:extLst>
            </p:cNvPr>
            <p:cNvSpPr>
              <a:spLocks noChangeArrowheads="1"/>
            </p:cNvSpPr>
            <p:nvPr/>
          </p:nvSpPr>
          <p:spPr bwMode="auto">
            <a:xfrm>
              <a:off x="323851"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6" name="Rectangle 20">
              <a:extLst>
                <a:ext uri="{FF2B5EF4-FFF2-40B4-BE49-F238E27FC236}">
                  <a16:creationId xmlns:a16="http://schemas.microsoft.com/office/drawing/2014/main" id="{8B927417-95A5-4B62-BFE1-2B771D152594}"/>
                </a:ext>
              </a:extLst>
            </p:cNvPr>
            <p:cNvSpPr>
              <a:spLocks noChangeArrowheads="1"/>
            </p:cNvSpPr>
            <p:nvPr/>
          </p:nvSpPr>
          <p:spPr bwMode="auto">
            <a:xfrm>
              <a:off x="192088"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7" name="Rectangle 21">
              <a:extLst>
                <a:ext uri="{FF2B5EF4-FFF2-40B4-BE49-F238E27FC236}">
                  <a16:creationId xmlns:a16="http://schemas.microsoft.com/office/drawing/2014/main" id="{9B2620D1-A15D-434E-9CE8-7E4930ABF983}"/>
                </a:ext>
              </a:extLst>
            </p:cNvPr>
            <p:cNvSpPr>
              <a:spLocks noChangeArrowheads="1"/>
            </p:cNvSpPr>
            <p:nvPr/>
          </p:nvSpPr>
          <p:spPr bwMode="auto">
            <a:xfrm>
              <a:off x="58738"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8" name="Rectangle 22">
              <a:extLst>
                <a:ext uri="{FF2B5EF4-FFF2-40B4-BE49-F238E27FC236}">
                  <a16:creationId xmlns:a16="http://schemas.microsoft.com/office/drawing/2014/main" id="{02769E24-A0D8-4939-A666-D30EB85E9B35}"/>
                </a:ext>
              </a:extLst>
            </p:cNvPr>
            <p:cNvSpPr>
              <a:spLocks noChangeArrowheads="1"/>
            </p:cNvSpPr>
            <p:nvPr/>
          </p:nvSpPr>
          <p:spPr bwMode="auto">
            <a:xfrm>
              <a:off x="455613"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9" name="Rectangle 23">
              <a:extLst>
                <a:ext uri="{FF2B5EF4-FFF2-40B4-BE49-F238E27FC236}">
                  <a16:creationId xmlns:a16="http://schemas.microsoft.com/office/drawing/2014/main" id="{90E31A3B-FCAB-43BC-8673-BBC1B6526076}"/>
                </a:ext>
              </a:extLst>
            </p:cNvPr>
            <p:cNvSpPr>
              <a:spLocks noChangeArrowheads="1"/>
            </p:cNvSpPr>
            <p:nvPr/>
          </p:nvSpPr>
          <p:spPr bwMode="auto">
            <a:xfrm>
              <a:off x="323851"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0" name="Rectangle 24">
              <a:extLst>
                <a:ext uri="{FF2B5EF4-FFF2-40B4-BE49-F238E27FC236}">
                  <a16:creationId xmlns:a16="http://schemas.microsoft.com/office/drawing/2014/main" id="{67916656-12A5-4F0E-A1B3-5799935A4CEF}"/>
                </a:ext>
              </a:extLst>
            </p:cNvPr>
            <p:cNvSpPr>
              <a:spLocks noChangeArrowheads="1"/>
            </p:cNvSpPr>
            <p:nvPr/>
          </p:nvSpPr>
          <p:spPr bwMode="auto">
            <a:xfrm>
              <a:off x="192088"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1" name="Rectangle 25">
              <a:extLst>
                <a:ext uri="{FF2B5EF4-FFF2-40B4-BE49-F238E27FC236}">
                  <a16:creationId xmlns:a16="http://schemas.microsoft.com/office/drawing/2014/main" id="{942D4F08-66A0-4206-B868-5F8948AE5F79}"/>
                </a:ext>
              </a:extLst>
            </p:cNvPr>
            <p:cNvSpPr>
              <a:spLocks noChangeArrowheads="1"/>
            </p:cNvSpPr>
            <p:nvPr/>
          </p:nvSpPr>
          <p:spPr bwMode="auto">
            <a:xfrm>
              <a:off x="58738"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2" name="Rectangle 26">
              <a:extLst>
                <a:ext uri="{FF2B5EF4-FFF2-40B4-BE49-F238E27FC236}">
                  <a16:creationId xmlns:a16="http://schemas.microsoft.com/office/drawing/2014/main" id="{DDC02A43-0942-4686-B530-0B9D31DBD320}"/>
                </a:ext>
              </a:extLst>
            </p:cNvPr>
            <p:cNvSpPr>
              <a:spLocks noChangeArrowheads="1"/>
            </p:cNvSpPr>
            <p:nvPr/>
          </p:nvSpPr>
          <p:spPr bwMode="auto">
            <a:xfrm>
              <a:off x="455613"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3" name="Rectangle 27">
              <a:extLst>
                <a:ext uri="{FF2B5EF4-FFF2-40B4-BE49-F238E27FC236}">
                  <a16:creationId xmlns:a16="http://schemas.microsoft.com/office/drawing/2014/main" id="{9B81B367-190C-400E-AD4C-7BA88304869B}"/>
                </a:ext>
              </a:extLst>
            </p:cNvPr>
            <p:cNvSpPr>
              <a:spLocks noChangeArrowheads="1"/>
            </p:cNvSpPr>
            <p:nvPr/>
          </p:nvSpPr>
          <p:spPr bwMode="auto">
            <a:xfrm>
              <a:off x="323851"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4" name="Rectangle 28">
              <a:extLst>
                <a:ext uri="{FF2B5EF4-FFF2-40B4-BE49-F238E27FC236}">
                  <a16:creationId xmlns:a16="http://schemas.microsoft.com/office/drawing/2014/main" id="{3CA0D751-4839-437F-8D1D-A8E86445CC89}"/>
                </a:ext>
              </a:extLst>
            </p:cNvPr>
            <p:cNvSpPr>
              <a:spLocks noChangeArrowheads="1"/>
            </p:cNvSpPr>
            <p:nvPr/>
          </p:nvSpPr>
          <p:spPr bwMode="auto">
            <a:xfrm>
              <a:off x="192088"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5" name="Rectangle 29">
              <a:extLst>
                <a:ext uri="{FF2B5EF4-FFF2-40B4-BE49-F238E27FC236}">
                  <a16:creationId xmlns:a16="http://schemas.microsoft.com/office/drawing/2014/main" id="{A8510699-DC6F-43FE-93DE-9C0ED17ECEA2}"/>
                </a:ext>
              </a:extLst>
            </p:cNvPr>
            <p:cNvSpPr>
              <a:spLocks noChangeArrowheads="1"/>
            </p:cNvSpPr>
            <p:nvPr/>
          </p:nvSpPr>
          <p:spPr bwMode="auto">
            <a:xfrm>
              <a:off x="58738"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6" name="Rectangle 30">
              <a:extLst>
                <a:ext uri="{FF2B5EF4-FFF2-40B4-BE49-F238E27FC236}">
                  <a16:creationId xmlns:a16="http://schemas.microsoft.com/office/drawing/2014/main" id="{D82E6789-E10E-40A1-8E10-3831A95E6952}"/>
                </a:ext>
              </a:extLst>
            </p:cNvPr>
            <p:cNvSpPr>
              <a:spLocks noChangeArrowheads="1"/>
            </p:cNvSpPr>
            <p:nvPr/>
          </p:nvSpPr>
          <p:spPr bwMode="auto">
            <a:xfrm>
              <a:off x="455613"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7" name="Rectangle 31">
              <a:extLst>
                <a:ext uri="{FF2B5EF4-FFF2-40B4-BE49-F238E27FC236}">
                  <a16:creationId xmlns:a16="http://schemas.microsoft.com/office/drawing/2014/main" id="{1FD86893-3E02-43D2-890F-C028EEACF9F6}"/>
                </a:ext>
              </a:extLst>
            </p:cNvPr>
            <p:cNvSpPr>
              <a:spLocks noChangeArrowheads="1"/>
            </p:cNvSpPr>
            <p:nvPr/>
          </p:nvSpPr>
          <p:spPr bwMode="auto">
            <a:xfrm>
              <a:off x="323851"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8" name="Rectangle 32">
              <a:extLst>
                <a:ext uri="{FF2B5EF4-FFF2-40B4-BE49-F238E27FC236}">
                  <a16:creationId xmlns:a16="http://schemas.microsoft.com/office/drawing/2014/main" id="{3C1AC9D8-20BD-437A-A92F-49C8C8B11C0E}"/>
                </a:ext>
              </a:extLst>
            </p:cNvPr>
            <p:cNvSpPr>
              <a:spLocks noChangeArrowheads="1"/>
            </p:cNvSpPr>
            <p:nvPr/>
          </p:nvSpPr>
          <p:spPr bwMode="auto">
            <a:xfrm>
              <a:off x="192088"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9" name="Rectangle 33">
              <a:extLst>
                <a:ext uri="{FF2B5EF4-FFF2-40B4-BE49-F238E27FC236}">
                  <a16:creationId xmlns:a16="http://schemas.microsoft.com/office/drawing/2014/main" id="{F19519E2-DA99-4C57-B2CE-2B96A14F1260}"/>
                </a:ext>
              </a:extLst>
            </p:cNvPr>
            <p:cNvSpPr>
              <a:spLocks noChangeArrowheads="1"/>
            </p:cNvSpPr>
            <p:nvPr/>
          </p:nvSpPr>
          <p:spPr bwMode="auto">
            <a:xfrm>
              <a:off x="58738"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0" name="Rectangle 34">
              <a:extLst>
                <a:ext uri="{FF2B5EF4-FFF2-40B4-BE49-F238E27FC236}">
                  <a16:creationId xmlns:a16="http://schemas.microsoft.com/office/drawing/2014/main" id="{E07E99FC-8419-4BFE-AEC4-4E94A8C88725}"/>
                </a:ext>
              </a:extLst>
            </p:cNvPr>
            <p:cNvSpPr>
              <a:spLocks noChangeArrowheads="1"/>
            </p:cNvSpPr>
            <p:nvPr/>
          </p:nvSpPr>
          <p:spPr bwMode="auto">
            <a:xfrm>
              <a:off x="455613"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1" name="Rectangle 35">
              <a:extLst>
                <a:ext uri="{FF2B5EF4-FFF2-40B4-BE49-F238E27FC236}">
                  <a16:creationId xmlns:a16="http://schemas.microsoft.com/office/drawing/2014/main" id="{B9597739-3669-4D71-BB3A-05F039C1221C}"/>
                </a:ext>
              </a:extLst>
            </p:cNvPr>
            <p:cNvSpPr>
              <a:spLocks noChangeArrowheads="1"/>
            </p:cNvSpPr>
            <p:nvPr/>
          </p:nvSpPr>
          <p:spPr bwMode="auto">
            <a:xfrm>
              <a:off x="323851"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2" name="Rectangle 36">
              <a:extLst>
                <a:ext uri="{FF2B5EF4-FFF2-40B4-BE49-F238E27FC236}">
                  <a16:creationId xmlns:a16="http://schemas.microsoft.com/office/drawing/2014/main" id="{38101EE9-78D5-4BA2-8885-59C18D5D05BF}"/>
                </a:ext>
              </a:extLst>
            </p:cNvPr>
            <p:cNvSpPr>
              <a:spLocks noChangeArrowheads="1"/>
            </p:cNvSpPr>
            <p:nvPr/>
          </p:nvSpPr>
          <p:spPr bwMode="auto">
            <a:xfrm>
              <a:off x="192088"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3" name="Rectangle 37">
              <a:extLst>
                <a:ext uri="{FF2B5EF4-FFF2-40B4-BE49-F238E27FC236}">
                  <a16:creationId xmlns:a16="http://schemas.microsoft.com/office/drawing/2014/main" id="{7E78ED2A-C46E-425C-98AE-FC70257EC1A9}"/>
                </a:ext>
              </a:extLst>
            </p:cNvPr>
            <p:cNvSpPr>
              <a:spLocks noChangeArrowheads="1"/>
            </p:cNvSpPr>
            <p:nvPr/>
          </p:nvSpPr>
          <p:spPr bwMode="auto">
            <a:xfrm>
              <a:off x="58738"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4" name="Rectangle 38">
              <a:extLst>
                <a:ext uri="{FF2B5EF4-FFF2-40B4-BE49-F238E27FC236}">
                  <a16:creationId xmlns:a16="http://schemas.microsoft.com/office/drawing/2014/main" id="{B94E3422-4327-4990-B5F6-17A1DB4AECE0}"/>
                </a:ext>
              </a:extLst>
            </p:cNvPr>
            <p:cNvSpPr>
              <a:spLocks noChangeArrowheads="1"/>
            </p:cNvSpPr>
            <p:nvPr/>
          </p:nvSpPr>
          <p:spPr bwMode="auto">
            <a:xfrm>
              <a:off x="455613"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5" name="Rectangle 39">
              <a:extLst>
                <a:ext uri="{FF2B5EF4-FFF2-40B4-BE49-F238E27FC236}">
                  <a16:creationId xmlns:a16="http://schemas.microsoft.com/office/drawing/2014/main" id="{D698D9DE-7149-484B-AE59-B4EA05C20652}"/>
                </a:ext>
              </a:extLst>
            </p:cNvPr>
            <p:cNvSpPr>
              <a:spLocks noChangeArrowheads="1"/>
            </p:cNvSpPr>
            <p:nvPr/>
          </p:nvSpPr>
          <p:spPr bwMode="auto">
            <a:xfrm>
              <a:off x="323851"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6" name="Rectangle 40">
              <a:extLst>
                <a:ext uri="{FF2B5EF4-FFF2-40B4-BE49-F238E27FC236}">
                  <a16:creationId xmlns:a16="http://schemas.microsoft.com/office/drawing/2014/main" id="{1F05694D-BF95-4415-BD3D-55872BBA7F05}"/>
                </a:ext>
              </a:extLst>
            </p:cNvPr>
            <p:cNvSpPr>
              <a:spLocks noChangeArrowheads="1"/>
            </p:cNvSpPr>
            <p:nvPr/>
          </p:nvSpPr>
          <p:spPr bwMode="auto">
            <a:xfrm>
              <a:off x="192088"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7" name="Rectangle 41">
              <a:extLst>
                <a:ext uri="{FF2B5EF4-FFF2-40B4-BE49-F238E27FC236}">
                  <a16:creationId xmlns:a16="http://schemas.microsoft.com/office/drawing/2014/main" id="{142CA348-844F-4D28-B52B-0390D131719B}"/>
                </a:ext>
              </a:extLst>
            </p:cNvPr>
            <p:cNvSpPr>
              <a:spLocks noChangeArrowheads="1"/>
            </p:cNvSpPr>
            <p:nvPr/>
          </p:nvSpPr>
          <p:spPr bwMode="auto">
            <a:xfrm>
              <a:off x="58738"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8" name="Rectangle 42">
              <a:extLst>
                <a:ext uri="{FF2B5EF4-FFF2-40B4-BE49-F238E27FC236}">
                  <a16:creationId xmlns:a16="http://schemas.microsoft.com/office/drawing/2014/main" id="{398D5E1E-D3E3-400B-BF01-030FADEA3464}"/>
                </a:ext>
              </a:extLst>
            </p:cNvPr>
            <p:cNvSpPr>
              <a:spLocks noChangeArrowheads="1"/>
            </p:cNvSpPr>
            <p:nvPr/>
          </p:nvSpPr>
          <p:spPr bwMode="auto">
            <a:xfrm>
              <a:off x="455613"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9" name="Rectangle 43">
              <a:extLst>
                <a:ext uri="{FF2B5EF4-FFF2-40B4-BE49-F238E27FC236}">
                  <a16:creationId xmlns:a16="http://schemas.microsoft.com/office/drawing/2014/main" id="{2931F904-9AF3-4947-97C9-955A56BF9E32}"/>
                </a:ext>
              </a:extLst>
            </p:cNvPr>
            <p:cNvSpPr>
              <a:spLocks noChangeArrowheads="1"/>
            </p:cNvSpPr>
            <p:nvPr/>
          </p:nvSpPr>
          <p:spPr bwMode="auto">
            <a:xfrm>
              <a:off x="323851"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0" name="Rectangle 44">
              <a:extLst>
                <a:ext uri="{FF2B5EF4-FFF2-40B4-BE49-F238E27FC236}">
                  <a16:creationId xmlns:a16="http://schemas.microsoft.com/office/drawing/2014/main" id="{511D3CA0-7626-4984-93ED-5C6842155A79}"/>
                </a:ext>
              </a:extLst>
            </p:cNvPr>
            <p:cNvSpPr>
              <a:spLocks noChangeArrowheads="1"/>
            </p:cNvSpPr>
            <p:nvPr/>
          </p:nvSpPr>
          <p:spPr bwMode="auto">
            <a:xfrm>
              <a:off x="192088"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1" name="Rectangle 45">
              <a:extLst>
                <a:ext uri="{FF2B5EF4-FFF2-40B4-BE49-F238E27FC236}">
                  <a16:creationId xmlns:a16="http://schemas.microsoft.com/office/drawing/2014/main" id="{7201FB1D-C321-4955-BCAF-1B2253283989}"/>
                </a:ext>
              </a:extLst>
            </p:cNvPr>
            <p:cNvSpPr>
              <a:spLocks noChangeArrowheads="1"/>
            </p:cNvSpPr>
            <p:nvPr/>
          </p:nvSpPr>
          <p:spPr bwMode="auto">
            <a:xfrm>
              <a:off x="58738"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2" name="Rectangle 46">
              <a:extLst>
                <a:ext uri="{FF2B5EF4-FFF2-40B4-BE49-F238E27FC236}">
                  <a16:creationId xmlns:a16="http://schemas.microsoft.com/office/drawing/2014/main" id="{3D071492-32D2-4056-BBB0-1799623EAF23}"/>
                </a:ext>
              </a:extLst>
            </p:cNvPr>
            <p:cNvSpPr>
              <a:spLocks noChangeArrowheads="1"/>
            </p:cNvSpPr>
            <p:nvPr/>
          </p:nvSpPr>
          <p:spPr bwMode="auto">
            <a:xfrm>
              <a:off x="455613"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3" name="Rectangle 47">
              <a:extLst>
                <a:ext uri="{FF2B5EF4-FFF2-40B4-BE49-F238E27FC236}">
                  <a16:creationId xmlns:a16="http://schemas.microsoft.com/office/drawing/2014/main" id="{BD22E7BE-FB89-4FD5-A49D-55827D940617}"/>
                </a:ext>
              </a:extLst>
            </p:cNvPr>
            <p:cNvSpPr>
              <a:spLocks noChangeArrowheads="1"/>
            </p:cNvSpPr>
            <p:nvPr/>
          </p:nvSpPr>
          <p:spPr bwMode="auto">
            <a:xfrm>
              <a:off x="323851"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4" name="Rectangle 48">
              <a:extLst>
                <a:ext uri="{FF2B5EF4-FFF2-40B4-BE49-F238E27FC236}">
                  <a16:creationId xmlns:a16="http://schemas.microsoft.com/office/drawing/2014/main" id="{EA90D0E6-83CB-4A81-A8C5-026011AAD4BB}"/>
                </a:ext>
              </a:extLst>
            </p:cNvPr>
            <p:cNvSpPr>
              <a:spLocks noChangeArrowheads="1"/>
            </p:cNvSpPr>
            <p:nvPr/>
          </p:nvSpPr>
          <p:spPr bwMode="auto">
            <a:xfrm>
              <a:off x="192088"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5" name="Rectangle 49">
              <a:extLst>
                <a:ext uri="{FF2B5EF4-FFF2-40B4-BE49-F238E27FC236}">
                  <a16:creationId xmlns:a16="http://schemas.microsoft.com/office/drawing/2014/main" id="{7AE0E5F0-00A5-41E5-8D64-2B30BBC81D50}"/>
                </a:ext>
              </a:extLst>
            </p:cNvPr>
            <p:cNvSpPr>
              <a:spLocks noChangeArrowheads="1"/>
            </p:cNvSpPr>
            <p:nvPr/>
          </p:nvSpPr>
          <p:spPr bwMode="auto">
            <a:xfrm>
              <a:off x="58738"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6" name="Rectangle 56">
              <a:extLst>
                <a:ext uri="{FF2B5EF4-FFF2-40B4-BE49-F238E27FC236}">
                  <a16:creationId xmlns:a16="http://schemas.microsoft.com/office/drawing/2014/main" id="{7ADC1A11-E75C-48EB-B8BD-BB50542C8CB3}"/>
                </a:ext>
              </a:extLst>
            </p:cNvPr>
            <p:cNvSpPr>
              <a:spLocks noChangeArrowheads="1"/>
            </p:cNvSpPr>
            <p:nvPr/>
          </p:nvSpPr>
          <p:spPr bwMode="auto">
            <a:xfrm>
              <a:off x="774699" y="5048251"/>
              <a:ext cx="171450" cy="88900"/>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7" name="Rectangle 60">
              <a:extLst>
                <a:ext uri="{FF2B5EF4-FFF2-40B4-BE49-F238E27FC236}">
                  <a16:creationId xmlns:a16="http://schemas.microsoft.com/office/drawing/2014/main" id="{EA9B786F-BFA4-4FDB-B7C5-3F8C9BFF8A7C}"/>
                </a:ext>
              </a:extLst>
            </p:cNvPr>
            <p:cNvSpPr>
              <a:spLocks noChangeArrowheads="1"/>
            </p:cNvSpPr>
            <p:nvPr/>
          </p:nvSpPr>
          <p:spPr bwMode="auto">
            <a:xfrm>
              <a:off x="731837" y="522922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8" name="Rectangle 61">
              <a:extLst>
                <a:ext uri="{FF2B5EF4-FFF2-40B4-BE49-F238E27FC236}">
                  <a16:creationId xmlns:a16="http://schemas.microsoft.com/office/drawing/2014/main" id="{BD0D87C9-2A02-4948-BDCE-157FA8BE0C80}"/>
                </a:ext>
              </a:extLst>
            </p:cNvPr>
            <p:cNvSpPr>
              <a:spLocks noChangeArrowheads="1"/>
            </p:cNvSpPr>
            <p:nvPr/>
          </p:nvSpPr>
          <p:spPr bwMode="auto">
            <a:xfrm>
              <a:off x="893762" y="522922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9" name="Rectangle 62">
              <a:extLst>
                <a:ext uri="{FF2B5EF4-FFF2-40B4-BE49-F238E27FC236}">
                  <a16:creationId xmlns:a16="http://schemas.microsoft.com/office/drawing/2014/main" id="{DDC03CC0-3A46-48B0-9634-20EC75F816A6}"/>
                </a:ext>
              </a:extLst>
            </p:cNvPr>
            <p:cNvSpPr>
              <a:spLocks noChangeArrowheads="1"/>
            </p:cNvSpPr>
            <p:nvPr/>
          </p:nvSpPr>
          <p:spPr bwMode="auto">
            <a:xfrm>
              <a:off x="1284289"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0" name="Rectangle 63">
              <a:extLst>
                <a:ext uri="{FF2B5EF4-FFF2-40B4-BE49-F238E27FC236}">
                  <a16:creationId xmlns:a16="http://schemas.microsoft.com/office/drawing/2014/main" id="{E856755A-E7BB-4416-A30E-D207B60D18F2}"/>
                </a:ext>
              </a:extLst>
            </p:cNvPr>
            <p:cNvSpPr>
              <a:spLocks noChangeArrowheads="1"/>
            </p:cNvSpPr>
            <p:nvPr/>
          </p:nvSpPr>
          <p:spPr bwMode="auto">
            <a:xfrm>
              <a:off x="1447801"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1" name="Rectangle 64">
              <a:extLst>
                <a:ext uri="{FF2B5EF4-FFF2-40B4-BE49-F238E27FC236}">
                  <a16:creationId xmlns:a16="http://schemas.microsoft.com/office/drawing/2014/main" id="{5F173097-E5AD-4F64-9886-FB90483311F9}"/>
                </a:ext>
              </a:extLst>
            </p:cNvPr>
            <p:cNvSpPr>
              <a:spLocks noChangeArrowheads="1"/>
            </p:cNvSpPr>
            <p:nvPr/>
          </p:nvSpPr>
          <p:spPr bwMode="auto">
            <a:xfrm>
              <a:off x="1611314"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2" name="Rectangle 65">
              <a:extLst>
                <a:ext uri="{FF2B5EF4-FFF2-40B4-BE49-F238E27FC236}">
                  <a16:creationId xmlns:a16="http://schemas.microsoft.com/office/drawing/2014/main" id="{A0C17781-7A00-4583-AE5A-00DBABAE38ED}"/>
                </a:ext>
              </a:extLst>
            </p:cNvPr>
            <p:cNvSpPr>
              <a:spLocks noChangeArrowheads="1"/>
            </p:cNvSpPr>
            <p:nvPr/>
          </p:nvSpPr>
          <p:spPr bwMode="auto">
            <a:xfrm>
              <a:off x="731837" y="541655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3" name="Rectangle 66">
              <a:extLst>
                <a:ext uri="{FF2B5EF4-FFF2-40B4-BE49-F238E27FC236}">
                  <a16:creationId xmlns:a16="http://schemas.microsoft.com/office/drawing/2014/main" id="{44E06B46-D153-4ABE-91C4-8C98789CA698}"/>
                </a:ext>
              </a:extLst>
            </p:cNvPr>
            <p:cNvSpPr>
              <a:spLocks noChangeArrowheads="1"/>
            </p:cNvSpPr>
            <p:nvPr/>
          </p:nvSpPr>
          <p:spPr bwMode="auto">
            <a:xfrm>
              <a:off x="893762" y="541655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4" name="Rectangle 67">
              <a:extLst>
                <a:ext uri="{FF2B5EF4-FFF2-40B4-BE49-F238E27FC236}">
                  <a16:creationId xmlns:a16="http://schemas.microsoft.com/office/drawing/2014/main" id="{98793215-7C7E-4C69-B50D-AF5F64FDA8BA}"/>
                </a:ext>
              </a:extLst>
            </p:cNvPr>
            <p:cNvSpPr>
              <a:spLocks noChangeArrowheads="1"/>
            </p:cNvSpPr>
            <p:nvPr/>
          </p:nvSpPr>
          <p:spPr bwMode="auto">
            <a:xfrm>
              <a:off x="1265237"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5" name="Rectangle 68">
              <a:extLst>
                <a:ext uri="{FF2B5EF4-FFF2-40B4-BE49-F238E27FC236}">
                  <a16:creationId xmlns:a16="http://schemas.microsoft.com/office/drawing/2014/main" id="{1CD0278D-A67D-46DC-9C13-762D348C027B}"/>
                </a:ext>
              </a:extLst>
            </p:cNvPr>
            <p:cNvSpPr>
              <a:spLocks noChangeArrowheads="1"/>
            </p:cNvSpPr>
            <p:nvPr/>
          </p:nvSpPr>
          <p:spPr bwMode="auto">
            <a:xfrm>
              <a:off x="1428749"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6" name="Rectangle 69">
              <a:extLst>
                <a:ext uri="{FF2B5EF4-FFF2-40B4-BE49-F238E27FC236}">
                  <a16:creationId xmlns:a16="http://schemas.microsoft.com/office/drawing/2014/main" id="{536FC4F8-2C75-4CA0-BE75-C8EAD577BBF2}"/>
                </a:ext>
              </a:extLst>
            </p:cNvPr>
            <p:cNvSpPr>
              <a:spLocks noChangeArrowheads="1"/>
            </p:cNvSpPr>
            <p:nvPr/>
          </p:nvSpPr>
          <p:spPr bwMode="auto">
            <a:xfrm>
              <a:off x="1592262"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7" name="Rectangle 70">
              <a:extLst>
                <a:ext uri="{FF2B5EF4-FFF2-40B4-BE49-F238E27FC236}">
                  <a16:creationId xmlns:a16="http://schemas.microsoft.com/office/drawing/2014/main" id="{2444C691-4D31-412F-8D44-F11491240C59}"/>
                </a:ext>
              </a:extLst>
            </p:cNvPr>
            <p:cNvSpPr>
              <a:spLocks noChangeArrowheads="1"/>
            </p:cNvSpPr>
            <p:nvPr/>
          </p:nvSpPr>
          <p:spPr bwMode="auto">
            <a:xfrm>
              <a:off x="731837" y="560387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8" name="Rectangle 71">
              <a:extLst>
                <a:ext uri="{FF2B5EF4-FFF2-40B4-BE49-F238E27FC236}">
                  <a16:creationId xmlns:a16="http://schemas.microsoft.com/office/drawing/2014/main" id="{94CECA49-F4AC-4295-9B39-1FBD1609B14B}"/>
                </a:ext>
              </a:extLst>
            </p:cNvPr>
            <p:cNvSpPr>
              <a:spLocks noChangeArrowheads="1"/>
            </p:cNvSpPr>
            <p:nvPr/>
          </p:nvSpPr>
          <p:spPr bwMode="auto">
            <a:xfrm>
              <a:off x="893762" y="560387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9" name="Rectangle 72">
              <a:extLst>
                <a:ext uri="{FF2B5EF4-FFF2-40B4-BE49-F238E27FC236}">
                  <a16:creationId xmlns:a16="http://schemas.microsoft.com/office/drawing/2014/main" id="{1C0581C5-EA1F-4AEA-933E-125C0B9B474F}"/>
                </a:ext>
              </a:extLst>
            </p:cNvPr>
            <p:cNvSpPr>
              <a:spLocks noChangeArrowheads="1"/>
            </p:cNvSpPr>
            <p:nvPr/>
          </p:nvSpPr>
          <p:spPr bwMode="auto">
            <a:xfrm>
              <a:off x="1265237"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0" name="Rectangle 73">
              <a:extLst>
                <a:ext uri="{FF2B5EF4-FFF2-40B4-BE49-F238E27FC236}">
                  <a16:creationId xmlns:a16="http://schemas.microsoft.com/office/drawing/2014/main" id="{19AA69F0-91B5-460E-BECD-46532ADD66DF}"/>
                </a:ext>
              </a:extLst>
            </p:cNvPr>
            <p:cNvSpPr>
              <a:spLocks noChangeArrowheads="1"/>
            </p:cNvSpPr>
            <p:nvPr/>
          </p:nvSpPr>
          <p:spPr bwMode="auto">
            <a:xfrm>
              <a:off x="1428749"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1" name="Rectangle 74">
              <a:extLst>
                <a:ext uri="{FF2B5EF4-FFF2-40B4-BE49-F238E27FC236}">
                  <a16:creationId xmlns:a16="http://schemas.microsoft.com/office/drawing/2014/main" id="{5633856E-0C00-4AC5-AFFB-5659F459B880}"/>
                </a:ext>
              </a:extLst>
            </p:cNvPr>
            <p:cNvSpPr>
              <a:spLocks noChangeArrowheads="1"/>
            </p:cNvSpPr>
            <p:nvPr/>
          </p:nvSpPr>
          <p:spPr bwMode="auto">
            <a:xfrm>
              <a:off x="1592262"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2" name="Rectangle 75">
              <a:extLst>
                <a:ext uri="{FF2B5EF4-FFF2-40B4-BE49-F238E27FC236}">
                  <a16:creationId xmlns:a16="http://schemas.microsoft.com/office/drawing/2014/main" id="{CD9F5A9D-E28B-4C45-A913-523CDC222650}"/>
                </a:ext>
              </a:extLst>
            </p:cNvPr>
            <p:cNvSpPr>
              <a:spLocks noChangeArrowheads="1"/>
            </p:cNvSpPr>
            <p:nvPr/>
          </p:nvSpPr>
          <p:spPr bwMode="auto">
            <a:xfrm>
              <a:off x="731837" y="579120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3" name="Rectangle 76">
              <a:extLst>
                <a:ext uri="{FF2B5EF4-FFF2-40B4-BE49-F238E27FC236}">
                  <a16:creationId xmlns:a16="http://schemas.microsoft.com/office/drawing/2014/main" id="{0C57B381-8630-4FC4-B4A2-4772A4DF5964}"/>
                </a:ext>
              </a:extLst>
            </p:cNvPr>
            <p:cNvSpPr>
              <a:spLocks noChangeArrowheads="1"/>
            </p:cNvSpPr>
            <p:nvPr/>
          </p:nvSpPr>
          <p:spPr bwMode="auto">
            <a:xfrm>
              <a:off x="893762" y="579120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4" name="Rectangle 77">
              <a:extLst>
                <a:ext uri="{FF2B5EF4-FFF2-40B4-BE49-F238E27FC236}">
                  <a16:creationId xmlns:a16="http://schemas.microsoft.com/office/drawing/2014/main" id="{DEAD49B6-BDFB-4C1F-B558-9FCD696F3919}"/>
                </a:ext>
              </a:extLst>
            </p:cNvPr>
            <p:cNvSpPr>
              <a:spLocks noChangeArrowheads="1"/>
            </p:cNvSpPr>
            <p:nvPr/>
          </p:nvSpPr>
          <p:spPr bwMode="auto">
            <a:xfrm>
              <a:off x="1265237"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5" name="Rectangle 78">
              <a:extLst>
                <a:ext uri="{FF2B5EF4-FFF2-40B4-BE49-F238E27FC236}">
                  <a16:creationId xmlns:a16="http://schemas.microsoft.com/office/drawing/2014/main" id="{4AEC2068-F7ED-4D91-AE89-1E47D3670584}"/>
                </a:ext>
              </a:extLst>
            </p:cNvPr>
            <p:cNvSpPr>
              <a:spLocks noChangeArrowheads="1"/>
            </p:cNvSpPr>
            <p:nvPr/>
          </p:nvSpPr>
          <p:spPr bwMode="auto">
            <a:xfrm>
              <a:off x="1428749"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6" name="Rectangle 79">
              <a:extLst>
                <a:ext uri="{FF2B5EF4-FFF2-40B4-BE49-F238E27FC236}">
                  <a16:creationId xmlns:a16="http://schemas.microsoft.com/office/drawing/2014/main" id="{1AD66CD5-3119-4914-A301-A566FFCA3ABE}"/>
                </a:ext>
              </a:extLst>
            </p:cNvPr>
            <p:cNvSpPr>
              <a:spLocks noChangeArrowheads="1"/>
            </p:cNvSpPr>
            <p:nvPr/>
          </p:nvSpPr>
          <p:spPr bwMode="auto">
            <a:xfrm>
              <a:off x="1592262"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7" name="Rectangle 80">
              <a:extLst>
                <a:ext uri="{FF2B5EF4-FFF2-40B4-BE49-F238E27FC236}">
                  <a16:creationId xmlns:a16="http://schemas.microsoft.com/office/drawing/2014/main" id="{34089F50-5637-4FB5-9552-F6CACF1DA348}"/>
                </a:ext>
              </a:extLst>
            </p:cNvPr>
            <p:cNvSpPr>
              <a:spLocks noChangeArrowheads="1"/>
            </p:cNvSpPr>
            <p:nvPr/>
          </p:nvSpPr>
          <p:spPr bwMode="auto">
            <a:xfrm>
              <a:off x="731837" y="597852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8" name="Rectangle 81">
              <a:extLst>
                <a:ext uri="{FF2B5EF4-FFF2-40B4-BE49-F238E27FC236}">
                  <a16:creationId xmlns:a16="http://schemas.microsoft.com/office/drawing/2014/main" id="{5C38E0DF-6C62-412B-ABBC-4BC47DAE1EFD}"/>
                </a:ext>
              </a:extLst>
            </p:cNvPr>
            <p:cNvSpPr>
              <a:spLocks noChangeArrowheads="1"/>
            </p:cNvSpPr>
            <p:nvPr/>
          </p:nvSpPr>
          <p:spPr bwMode="auto">
            <a:xfrm>
              <a:off x="893762" y="597852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9" name="Rectangle 82">
              <a:extLst>
                <a:ext uri="{FF2B5EF4-FFF2-40B4-BE49-F238E27FC236}">
                  <a16:creationId xmlns:a16="http://schemas.microsoft.com/office/drawing/2014/main" id="{38623735-1B8B-4547-90F1-A11AF571D977}"/>
                </a:ext>
              </a:extLst>
            </p:cNvPr>
            <p:cNvSpPr>
              <a:spLocks noChangeArrowheads="1"/>
            </p:cNvSpPr>
            <p:nvPr/>
          </p:nvSpPr>
          <p:spPr bwMode="auto">
            <a:xfrm>
              <a:off x="1265237"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0" name="Rectangle 83">
              <a:extLst>
                <a:ext uri="{FF2B5EF4-FFF2-40B4-BE49-F238E27FC236}">
                  <a16:creationId xmlns:a16="http://schemas.microsoft.com/office/drawing/2014/main" id="{41A98DB1-DB42-4E06-9D60-0E932794544F}"/>
                </a:ext>
              </a:extLst>
            </p:cNvPr>
            <p:cNvSpPr>
              <a:spLocks noChangeArrowheads="1"/>
            </p:cNvSpPr>
            <p:nvPr/>
          </p:nvSpPr>
          <p:spPr bwMode="auto">
            <a:xfrm>
              <a:off x="1428749"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1" name="Rectangle 84">
              <a:extLst>
                <a:ext uri="{FF2B5EF4-FFF2-40B4-BE49-F238E27FC236}">
                  <a16:creationId xmlns:a16="http://schemas.microsoft.com/office/drawing/2014/main" id="{E481C3D5-A076-49C0-82F9-EAE863EC34CE}"/>
                </a:ext>
              </a:extLst>
            </p:cNvPr>
            <p:cNvSpPr>
              <a:spLocks noChangeArrowheads="1"/>
            </p:cNvSpPr>
            <p:nvPr/>
          </p:nvSpPr>
          <p:spPr bwMode="auto">
            <a:xfrm>
              <a:off x="1592262"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2" name="Rectangle 85">
              <a:extLst>
                <a:ext uri="{FF2B5EF4-FFF2-40B4-BE49-F238E27FC236}">
                  <a16:creationId xmlns:a16="http://schemas.microsoft.com/office/drawing/2014/main" id="{03C63FD2-C194-4142-8752-648DC764E1AC}"/>
                </a:ext>
              </a:extLst>
            </p:cNvPr>
            <p:cNvSpPr>
              <a:spLocks noChangeArrowheads="1"/>
            </p:cNvSpPr>
            <p:nvPr/>
          </p:nvSpPr>
          <p:spPr bwMode="auto">
            <a:xfrm>
              <a:off x="731837" y="616585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3" name="Rectangle 86">
              <a:extLst>
                <a:ext uri="{FF2B5EF4-FFF2-40B4-BE49-F238E27FC236}">
                  <a16:creationId xmlns:a16="http://schemas.microsoft.com/office/drawing/2014/main" id="{B1A0A8FA-CFC5-4157-B190-4A55FF8DFDB8}"/>
                </a:ext>
              </a:extLst>
            </p:cNvPr>
            <p:cNvSpPr>
              <a:spLocks noChangeArrowheads="1"/>
            </p:cNvSpPr>
            <p:nvPr/>
          </p:nvSpPr>
          <p:spPr bwMode="auto">
            <a:xfrm>
              <a:off x="893762" y="616585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4" name="Rectangle 87">
              <a:extLst>
                <a:ext uri="{FF2B5EF4-FFF2-40B4-BE49-F238E27FC236}">
                  <a16:creationId xmlns:a16="http://schemas.microsoft.com/office/drawing/2014/main" id="{683F54AB-2CC9-4E4F-B962-E4663EF7095F}"/>
                </a:ext>
              </a:extLst>
            </p:cNvPr>
            <p:cNvSpPr>
              <a:spLocks noChangeArrowheads="1"/>
            </p:cNvSpPr>
            <p:nvPr/>
          </p:nvSpPr>
          <p:spPr bwMode="auto">
            <a:xfrm>
              <a:off x="1265237"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5" name="Rectangle 88">
              <a:extLst>
                <a:ext uri="{FF2B5EF4-FFF2-40B4-BE49-F238E27FC236}">
                  <a16:creationId xmlns:a16="http://schemas.microsoft.com/office/drawing/2014/main" id="{039C3D3A-8771-48F8-B3C5-A1C437DDE4AC}"/>
                </a:ext>
              </a:extLst>
            </p:cNvPr>
            <p:cNvSpPr>
              <a:spLocks noChangeArrowheads="1"/>
            </p:cNvSpPr>
            <p:nvPr/>
          </p:nvSpPr>
          <p:spPr bwMode="auto">
            <a:xfrm>
              <a:off x="1428749"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6" name="Rectangle 89">
              <a:extLst>
                <a:ext uri="{FF2B5EF4-FFF2-40B4-BE49-F238E27FC236}">
                  <a16:creationId xmlns:a16="http://schemas.microsoft.com/office/drawing/2014/main" id="{54083304-2868-4996-8E04-191580917798}"/>
                </a:ext>
              </a:extLst>
            </p:cNvPr>
            <p:cNvSpPr>
              <a:spLocks noChangeArrowheads="1"/>
            </p:cNvSpPr>
            <p:nvPr/>
          </p:nvSpPr>
          <p:spPr bwMode="auto">
            <a:xfrm>
              <a:off x="1592262"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7" name="Rectangle 90">
              <a:extLst>
                <a:ext uri="{FF2B5EF4-FFF2-40B4-BE49-F238E27FC236}">
                  <a16:creationId xmlns:a16="http://schemas.microsoft.com/office/drawing/2014/main" id="{F3512F1F-F472-4BC1-BFA4-1FBD72F6BAA6}"/>
                </a:ext>
              </a:extLst>
            </p:cNvPr>
            <p:cNvSpPr>
              <a:spLocks noChangeArrowheads="1"/>
            </p:cNvSpPr>
            <p:nvPr/>
          </p:nvSpPr>
          <p:spPr bwMode="auto">
            <a:xfrm>
              <a:off x="731837" y="635317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8" name="Rectangle 91">
              <a:extLst>
                <a:ext uri="{FF2B5EF4-FFF2-40B4-BE49-F238E27FC236}">
                  <a16:creationId xmlns:a16="http://schemas.microsoft.com/office/drawing/2014/main" id="{EBFF4217-8989-492A-BAF6-1C296CF8B0DF}"/>
                </a:ext>
              </a:extLst>
            </p:cNvPr>
            <p:cNvSpPr>
              <a:spLocks noChangeArrowheads="1"/>
            </p:cNvSpPr>
            <p:nvPr/>
          </p:nvSpPr>
          <p:spPr bwMode="auto">
            <a:xfrm>
              <a:off x="893762" y="635317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9" name="Rectangle 92">
              <a:extLst>
                <a:ext uri="{FF2B5EF4-FFF2-40B4-BE49-F238E27FC236}">
                  <a16:creationId xmlns:a16="http://schemas.microsoft.com/office/drawing/2014/main" id="{5731E6A9-A9EB-4AB9-A04B-EF8867E28363}"/>
                </a:ext>
              </a:extLst>
            </p:cNvPr>
            <p:cNvSpPr>
              <a:spLocks noChangeArrowheads="1"/>
            </p:cNvSpPr>
            <p:nvPr/>
          </p:nvSpPr>
          <p:spPr bwMode="auto">
            <a:xfrm>
              <a:off x="1265237"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0" name="Rectangle 93">
              <a:extLst>
                <a:ext uri="{FF2B5EF4-FFF2-40B4-BE49-F238E27FC236}">
                  <a16:creationId xmlns:a16="http://schemas.microsoft.com/office/drawing/2014/main" id="{04E259DA-9319-4D95-8653-97D27B6A5B50}"/>
                </a:ext>
              </a:extLst>
            </p:cNvPr>
            <p:cNvSpPr>
              <a:spLocks noChangeArrowheads="1"/>
            </p:cNvSpPr>
            <p:nvPr/>
          </p:nvSpPr>
          <p:spPr bwMode="auto">
            <a:xfrm>
              <a:off x="1428749"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1" name="Rectangle 94">
              <a:extLst>
                <a:ext uri="{FF2B5EF4-FFF2-40B4-BE49-F238E27FC236}">
                  <a16:creationId xmlns:a16="http://schemas.microsoft.com/office/drawing/2014/main" id="{7C623D72-7C97-456A-BF27-59E8E24FEA50}"/>
                </a:ext>
              </a:extLst>
            </p:cNvPr>
            <p:cNvSpPr>
              <a:spLocks noChangeArrowheads="1"/>
            </p:cNvSpPr>
            <p:nvPr/>
          </p:nvSpPr>
          <p:spPr bwMode="auto">
            <a:xfrm>
              <a:off x="1592262"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2" name="Rectangle 95">
              <a:extLst>
                <a:ext uri="{FF2B5EF4-FFF2-40B4-BE49-F238E27FC236}">
                  <a16:creationId xmlns:a16="http://schemas.microsoft.com/office/drawing/2014/main" id="{C739D841-4052-4612-A432-A52CBCD0A019}"/>
                </a:ext>
              </a:extLst>
            </p:cNvPr>
            <p:cNvSpPr>
              <a:spLocks noChangeArrowheads="1"/>
            </p:cNvSpPr>
            <p:nvPr/>
          </p:nvSpPr>
          <p:spPr bwMode="auto">
            <a:xfrm>
              <a:off x="731837" y="654050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3" name="Rectangle 96">
              <a:extLst>
                <a:ext uri="{FF2B5EF4-FFF2-40B4-BE49-F238E27FC236}">
                  <a16:creationId xmlns:a16="http://schemas.microsoft.com/office/drawing/2014/main" id="{6DBFC031-B4C2-442E-B23A-588C3B232C4A}"/>
                </a:ext>
              </a:extLst>
            </p:cNvPr>
            <p:cNvSpPr>
              <a:spLocks noChangeArrowheads="1"/>
            </p:cNvSpPr>
            <p:nvPr/>
          </p:nvSpPr>
          <p:spPr bwMode="auto">
            <a:xfrm>
              <a:off x="893762" y="654050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4" name="Rectangle 97">
              <a:extLst>
                <a:ext uri="{FF2B5EF4-FFF2-40B4-BE49-F238E27FC236}">
                  <a16:creationId xmlns:a16="http://schemas.microsoft.com/office/drawing/2014/main" id="{B49667AB-479A-43A6-B26D-2162EF2AD6FF}"/>
                </a:ext>
              </a:extLst>
            </p:cNvPr>
            <p:cNvSpPr>
              <a:spLocks noChangeArrowheads="1"/>
            </p:cNvSpPr>
            <p:nvPr/>
          </p:nvSpPr>
          <p:spPr bwMode="auto">
            <a:xfrm>
              <a:off x="1265237"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5" name="Rectangle 98">
              <a:extLst>
                <a:ext uri="{FF2B5EF4-FFF2-40B4-BE49-F238E27FC236}">
                  <a16:creationId xmlns:a16="http://schemas.microsoft.com/office/drawing/2014/main" id="{F4B2244A-A7DF-40B6-93B4-E96F5967AA5F}"/>
                </a:ext>
              </a:extLst>
            </p:cNvPr>
            <p:cNvSpPr>
              <a:spLocks noChangeArrowheads="1"/>
            </p:cNvSpPr>
            <p:nvPr/>
          </p:nvSpPr>
          <p:spPr bwMode="auto">
            <a:xfrm>
              <a:off x="1428749"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6" name="Rectangle 99">
              <a:extLst>
                <a:ext uri="{FF2B5EF4-FFF2-40B4-BE49-F238E27FC236}">
                  <a16:creationId xmlns:a16="http://schemas.microsoft.com/office/drawing/2014/main" id="{F712ECD4-BF45-46F9-A97B-E19573867E44}"/>
                </a:ext>
              </a:extLst>
            </p:cNvPr>
            <p:cNvSpPr>
              <a:spLocks noChangeArrowheads="1"/>
            </p:cNvSpPr>
            <p:nvPr/>
          </p:nvSpPr>
          <p:spPr bwMode="auto">
            <a:xfrm>
              <a:off x="1592262"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7" name="Rectangle 62">
              <a:extLst>
                <a:ext uri="{FF2B5EF4-FFF2-40B4-BE49-F238E27FC236}">
                  <a16:creationId xmlns:a16="http://schemas.microsoft.com/office/drawing/2014/main" id="{7A2FE606-09A9-43CC-B6B4-4541E2F9EC8C}"/>
                </a:ext>
              </a:extLst>
            </p:cNvPr>
            <p:cNvSpPr>
              <a:spLocks noChangeArrowheads="1"/>
            </p:cNvSpPr>
            <p:nvPr/>
          </p:nvSpPr>
          <p:spPr bwMode="auto">
            <a:xfrm>
              <a:off x="1292227"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8" name="Rectangle 63">
              <a:extLst>
                <a:ext uri="{FF2B5EF4-FFF2-40B4-BE49-F238E27FC236}">
                  <a16:creationId xmlns:a16="http://schemas.microsoft.com/office/drawing/2014/main" id="{EC639477-16DA-4B5B-BE67-CAA9D9EB2D74}"/>
                </a:ext>
              </a:extLst>
            </p:cNvPr>
            <p:cNvSpPr>
              <a:spLocks noChangeArrowheads="1"/>
            </p:cNvSpPr>
            <p:nvPr/>
          </p:nvSpPr>
          <p:spPr bwMode="auto">
            <a:xfrm>
              <a:off x="1455739"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9" name="Rectangle 64">
              <a:extLst>
                <a:ext uri="{FF2B5EF4-FFF2-40B4-BE49-F238E27FC236}">
                  <a16:creationId xmlns:a16="http://schemas.microsoft.com/office/drawing/2014/main" id="{DCDBC91E-EAF9-405A-9F39-644E56067671}"/>
                </a:ext>
              </a:extLst>
            </p:cNvPr>
            <p:cNvSpPr>
              <a:spLocks noChangeArrowheads="1"/>
            </p:cNvSpPr>
            <p:nvPr/>
          </p:nvSpPr>
          <p:spPr bwMode="auto">
            <a:xfrm>
              <a:off x="1619252"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0" name="Rectangle 67">
              <a:extLst>
                <a:ext uri="{FF2B5EF4-FFF2-40B4-BE49-F238E27FC236}">
                  <a16:creationId xmlns:a16="http://schemas.microsoft.com/office/drawing/2014/main" id="{248A920F-ACD4-4DC6-B033-D41E5CD5B628}"/>
                </a:ext>
              </a:extLst>
            </p:cNvPr>
            <p:cNvSpPr>
              <a:spLocks noChangeArrowheads="1"/>
            </p:cNvSpPr>
            <p:nvPr/>
          </p:nvSpPr>
          <p:spPr bwMode="auto">
            <a:xfrm>
              <a:off x="1273175"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1" name="Rectangle 68">
              <a:extLst>
                <a:ext uri="{FF2B5EF4-FFF2-40B4-BE49-F238E27FC236}">
                  <a16:creationId xmlns:a16="http://schemas.microsoft.com/office/drawing/2014/main" id="{5E7AD6B5-C0D4-45F6-BF78-CB23B6CD5150}"/>
                </a:ext>
              </a:extLst>
            </p:cNvPr>
            <p:cNvSpPr>
              <a:spLocks noChangeArrowheads="1"/>
            </p:cNvSpPr>
            <p:nvPr/>
          </p:nvSpPr>
          <p:spPr bwMode="auto">
            <a:xfrm>
              <a:off x="1436687"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2" name="Rectangle 69">
              <a:extLst>
                <a:ext uri="{FF2B5EF4-FFF2-40B4-BE49-F238E27FC236}">
                  <a16:creationId xmlns:a16="http://schemas.microsoft.com/office/drawing/2014/main" id="{E50A44C9-9B55-4483-94BC-264F4B07B5A5}"/>
                </a:ext>
              </a:extLst>
            </p:cNvPr>
            <p:cNvSpPr>
              <a:spLocks noChangeArrowheads="1"/>
            </p:cNvSpPr>
            <p:nvPr/>
          </p:nvSpPr>
          <p:spPr bwMode="auto">
            <a:xfrm>
              <a:off x="1600200"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3" name="Rectangle 72">
              <a:extLst>
                <a:ext uri="{FF2B5EF4-FFF2-40B4-BE49-F238E27FC236}">
                  <a16:creationId xmlns:a16="http://schemas.microsoft.com/office/drawing/2014/main" id="{942CB921-2797-48D2-A24C-ECD8F2783DDD}"/>
                </a:ext>
              </a:extLst>
            </p:cNvPr>
            <p:cNvSpPr>
              <a:spLocks noChangeArrowheads="1"/>
            </p:cNvSpPr>
            <p:nvPr/>
          </p:nvSpPr>
          <p:spPr bwMode="auto">
            <a:xfrm>
              <a:off x="1273175"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4" name="Rectangle 73">
              <a:extLst>
                <a:ext uri="{FF2B5EF4-FFF2-40B4-BE49-F238E27FC236}">
                  <a16:creationId xmlns:a16="http://schemas.microsoft.com/office/drawing/2014/main" id="{65B97965-2B51-4AD2-B6F9-3DB77A23CBDE}"/>
                </a:ext>
              </a:extLst>
            </p:cNvPr>
            <p:cNvSpPr>
              <a:spLocks noChangeArrowheads="1"/>
            </p:cNvSpPr>
            <p:nvPr/>
          </p:nvSpPr>
          <p:spPr bwMode="auto">
            <a:xfrm>
              <a:off x="1436687"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5" name="Rectangle 74">
              <a:extLst>
                <a:ext uri="{FF2B5EF4-FFF2-40B4-BE49-F238E27FC236}">
                  <a16:creationId xmlns:a16="http://schemas.microsoft.com/office/drawing/2014/main" id="{407DDFF4-6196-49B5-9F9C-605B18F2320B}"/>
                </a:ext>
              </a:extLst>
            </p:cNvPr>
            <p:cNvSpPr>
              <a:spLocks noChangeArrowheads="1"/>
            </p:cNvSpPr>
            <p:nvPr/>
          </p:nvSpPr>
          <p:spPr bwMode="auto">
            <a:xfrm>
              <a:off x="1600200"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6" name="Rectangle 77">
              <a:extLst>
                <a:ext uri="{FF2B5EF4-FFF2-40B4-BE49-F238E27FC236}">
                  <a16:creationId xmlns:a16="http://schemas.microsoft.com/office/drawing/2014/main" id="{1136D363-C491-435A-BC35-9E6019982F86}"/>
                </a:ext>
              </a:extLst>
            </p:cNvPr>
            <p:cNvSpPr>
              <a:spLocks noChangeArrowheads="1"/>
            </p:cNvSpPr>
            <p:nvPr/>
          </p:nvSpPr>
          <p:spPr bwMode="auto">
            <a:xfrm>
              <a:off x="1273175"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7" name="Rectangle 78">
              <a:extLst>
                <a:ext uri="{FF2B5EF4-FFF2-40B4-BE49-F238E27FC236}">
                  <a16:creationId xmlns:a16="http://schemas.microsoft.com/office/drawing/2014/main" id="{FC89F2A5-C94C-49BA-ACC2-5C0A157ADE10}"/>
                </a:ext>
              </a:extLst>
            </p:cNvPr>
            <p:cNvSpPr>
              <a:spLocks noChangeArrowheads="1"/>
            </p:cNvSpPr>
            <p:nvPr/>
          </p:nvSpPr>
          <p:spPr bwMode="auto">
            <a:xfrm>
              <a:off x="1436687"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8" name="Rectangle 79">
              <a:extLst>
                <a:ext uri="{FF2B5EF4-FFF2-40B4-BE49-F238E27FC236}">
                  <a16:creationId xmlns:a16="http://schemas.microsoft.com/office/drawing/2014/main" id="{591CBDB6-FE4C-44DE-B5F2-C543BB7CF693}"/>
                </a:ext>
              </a:extLst>
            </p:cNvPr>
            <p:cNvSpPr>
              <a:spLocks noChangeArrowheads="1"/>
            </p:cNvSpPr>
            <p:nvPr/>
          </p:nvSpPr>
          <p:spPr bwMode="auto">
            <a:xfrm>
              <a:off x="1600200"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9" name="Rectangle 82">
              <a:extLst>
                <a:ext uri="{FF2B5EF4-FFF2-40B4-BE49-F238E27FC236}">
                  <a16:creationId xmlns:a16="http://schemas.microsoft.com/office/drawing/2014/main" id="{90420DA2-2AF7-4007-85A5-4CACC1E2E43E}"/>
                </a:ext>
              </a:extLst>
            </p:cNvPr>
            <p:cNvSpPr>
              <a:spLocks noChangeArrowheads="1"/>
            </p:cNvSpPr>
            <p:nvPr/>
          </p:nvSpPr>
          <p:spPr bwMode="auto">
            <a:xfrm>
              <a:off x="1273175"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0" name="Rectangle 83">
              <a:extLst>
                <a:ext uri="{FF2B5EF4-FFF2-40B4-BE49-F238E27FC236}">
                  <a16:creationId xmlns:a16="http://schemas.microsoft.com/office/drawing/2014/main" id="{DC5541C8-2A5F-49BB-971A-AA063615947E}"/>
                </a:ext>
              </a:extLst>
            </p:cNvPr>
            <p:cNvSpPr>
              <a:spLocks noChangeArrowheads="1"/>
            </p:cNvSpPr>
            <p:nvPr/>
          </p:nvSpPr>
          <p:spPr bwMode="auto">
            <a:xfrm>
              <a:off x="1436687"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1" name="Rectangle 84">
              <a:extLst>
                <a:ext uri="{FF2B5EF4-FFF2-40B4-BE49-F238E27FC236}">
                  <a16:creationId xmlns:a16="http://schemas.microsoft.com/office/drawing/2014/main" id="{0AE6D90D-5A67-4651-BAB0-A75D97393E5F}"/>
                </a:ext>
              </a:extLst>
            </p:cNvPr>
            <p:cNvSpPr>
              <a:spLocks noChangeArrowheads="1"/>
            </p:cNvSpPr>
            <p:nvPr/>
          </p:nvSpPr>
          <p:spPr bwMode="auto">
            <a:xfrm>
              <a:off x="1600200"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2" name="Rectangle 87">
              <a:extLst>
                <a:ext uri="{FF2B5EF4-FFF2-40B4-BE49-F238E27FC236}">
                  <a16:creationId xmlns:a16="http://schemas.microsoft.com/office/drawing/2014/main" id="{78100110-28DA-46C7-8252-6A5B3C4ED6D3}"/>
                </a:ext>
              </a:extLst>
            </p:cNvPr>
            <p:cNvSpPr>
              <a:spLocks noChangeArrowheads="1"/>
            </p:cNvSpPr>
            <p:nvPr/>
          </p:nvSpPr>
          <p:spPr bwMode="auto">
            <a:xfrm>
              <a:off x="1273175"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3" name="Rectangle 88">
              <a:extLst>
                <a:ext uri="{FF2B5EF4-FFF2-40B4-BE49-F238E27FC236}">
                  <a16:creationId xmlns:a16="http://schemas.microsoft.com/office/drawing/2014/main" id="{FBABF2CD-AAA9-4ECC-966F-6A79B1C073F7}"/>
                </a:ext>
              </a:extLst>
            </p:cNvPr>
            <p:cNvSpPr>
              <a:spLocks noChangeArrowheads="1"/>
            </p:cNvSpPr>
            <p:nvPr/>
          </p:nvSpPr>
          <p:spPr bwMode="auto">
            <a:xfrm>
              <a:off x="1436687"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4" name="Rectangle 89">
              <a:extLst>
                <a:ext uri="{FF2B5EF4-FFF2-40B4-BE49-F238E27FC236}">
                  <a16:creationId xmlns:a16="http://schemas.microsoft.com/office/drawing/2014/main" id="{4A6EF919-F8CA-44B5-AB75-89FC04EF7A45}"/>
                </a:ext>
              </a:extLst>
            </p:cNvPr>
            <p:cNvSpPr>
              <a:spLocks noChangeArrowheads="1"/>
            </p:cNvSpPr>
            <p:nvPr/>
          </p:nvSpPr>
          <p:spPr bwMode="auto">
            <a:xfrm>
              <a:off x="1600200"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5" name="Rectangle 92">
              <a:extLst>
                <a:ext uri="{FF2B5EF4-FFF2-40B4-BE49-F238E27FC236}">
                  <a16:creationId xmlns:a16="http://schemas.microsoft.com/office/drawing/2014/main" id="{5D9B9B8D-8D1B-4DA3-93B2-1A83F39898E9}"/>
                </a:ext>
              </a:extLst>
            </p:cNvPr>
            <p:cNvSpPr>
              <a:spLocks noChangeArrowheads="1"/>
            </p:cNvSpPr>
            <p:nvPr/>
          </p:nvSpPr>
          <p:spPr bwMode="auto">
            <a:xfrm>
              <a:off x="1273175"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6" name="Rectangle 93">
              <a:extLst>
                <a:ext uri="{FF2B5EF4-FFF2-40B4-BE49-F238E27FC236}">
                  <a16:creationId xmlns:a16="http://schemas.microsoft.com/office/drawing/2014/main" id="{867B4ADE-99EE-4FB9-8C1D-7581C6905291}"/>
                </a:ext>
              </a:extLst>
            </p:cNvPr>
            <p:cNvSpPr>
              <a:spLocks noChangeArrowheads="1"/>
            </p:cNvSpPr>
            <p:nvPr/>
          </p:nvSpPr>
          <p:spPr bwMode="auto">
            <a:xfrm>
              <a:off x="1436687"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7" name="Rectangle 94">
              <a:extLst>
                <a:ext uri="{FF2B5EF4-FFF2-40B4-BE49-F238E27FC236}">
                  <a16:creationId xmlns:a16="http://schemas.microsoft.com/office/drawing/2014/main" id="{1ADD03FB-5ED5-4BFF-B43A-B10B237B6162}"/>
                </a:ext>
              </a:extLst>
            </p:cNvPr>
            <p:cNvSpPr>
              <a:spLocks noChangeArrowheads="1"/>
            </p:cNvSpPr>
            <p:nvPr/>
          </p:nvSpPr>
          <p:spPr bwMode="auto">
            <a:xfrm>
              <a:off x="1600200"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8" name="Rectangle 97">
              <a:extLst>
                <a:ext uri="{FF2B5EF4-FFF2-40B4-BE49-F238E27FC236}">
                  <a16:creationId xmlns:a16="http://schemas.microsoft.com/office/drawing/2014/main" id="{6D4330E1-E75E-499C-8979-0BC78CCB3030}"/>
                </a:ext>
              </a:extLst>
            </p:cNvPr>
            <p:cNvSpPr>
              <a:spLocks noChangeArrowheads="1"/>
            </p:cNvSpPr>
            <p:nvPr/>
          </p:nvSpPr>
          <p:spPr bwMode="auto">
            <a:xfrm>
              <a:off x="1273175" y="6546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9" name="Rectangle 98">
              <a:extLst>
                <a:ext uri="{FF2B5EF4-FFF2-40B4-BE49-F238E27FC236}">
                  <a16:creationId xmlns:a16="http://schemas.microsoft.com/office/drawing/2014/main" id="{CE62C14F-0263-427C-92E7-C5CCA80A1956}"/>
                </a:ext>
              </a:extLst>
            </p:cNvPr>
            <p:cNvSpPr>
              <a:spLocks noChangeArrowheads="1"/>
            </p:cNvSpPr>
            <p:nvPr/>
          </p:nvSpPr>
          <p:spPr bwMode="auto">
            <a:xfrm>
              <a:off x="1436687" y="6546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0" name="Rectangle 59">
              <a:extLst>
                <a:ext uri="{FF2B5EF4-FFF2-40B4-BE49-F238E27FC236}">
                  <a16:creationId xmlns:a16="http://schemas.microsoft.com/office/drawing/2014/main" id="{5F4DC642-53C3-4B3D-9A27-D099B1540CDE}"/>
                </a:ext>
              </a:extLst>
            </p:cNvPr>
            <p:cNvSpPr>
              <a:spLocks noChangeArrowheads="1"/>
            </p:cNvSpPr>
            <p:nvPr/>
          </p:nvSpPr>
          <p:spPr bwMode="auto">
            <a:xfrm>
              <a:off x="1217615" y="5165724"/>
              <a:ext cx="524370" cy="1820863"/>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1" name="Rectangle 72">
              <a:extLst>
                <a:ext uri="{FF2B5EF4-FFF2-40B4-BE49-F238E27FC236}">
                  <a16:creationId xmlns:a16="http://schemas.microsoft.com/office/drawing/2014/main" id="{DA132858-3DA6-456D-A5FE-4103F58C5308}"/>
                </a:ext>
              </a:extLst>
            </p:cNvPr>
            <p:cNvSpPr>
              <a:spLocks noChangeArrowheads="1"/>
            </p:cNvSpPr>
            <p:nvPr/>
          </p:nvSpPr>
          <p:spPr bwMode="auto">
            <a:xfrm>
              <a:off x="1281113"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2" name="Rectangle 73">
              <a:extLst>
                <a:ext uri="{FF2B5EF4-FFF2-40B4-BE49-F238E27FC236}">
                  <a16:creationId xmlns:a16="http://schemas.microsoft.com/office/drawing/2014/main" id="{9F960383-5487-4995-91CD-0A2C683BC361}"/>
                </a:ext>
              </a:extLst>
            </p:cNvPr>
            <p:cNvSpPr>
              <a:spLocks noChangeArrowheads="1"/>
            </p:cNvSpPr>
            <p:nvPr/>
          </p:nvSpPr>
          <p:spPr bwMode="auto">
            <a:xfrm>
              <a:off x="1444625"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3" name="Rectangle 74">
              <a:extLst>
                <a:ext uri="{FF2B5EF4-FFF2-40B4-BE49-F238E27FC236}">
                  <a16:creationId xmlns:a16="http://schemas.microsoft.com/office/drawing/2014/main" id="{E52B0AA8-5D89-4BE9-9FB1-46261802770D}"/>
                </a:ext>
              </a:extLst>
            </p:cNvPr>
            <p:cNvSpPr>
              <a:spLocks noChangeArrowheads="1"/>
            </p:cNvSpPr>
            <p:nvPr/>
          </p:nvSpPr>
          <p:spPr bwMode="auto">
            <a:xfrm>
              <a:off x="1608138"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4" name="Rectangle 77">
              <a:extLst>
                <a:ext uri="{FF2B5EF4-FFF2-40B4-BE49-F238E27FC236}">
                  <a16:creationId xmlns:a16="http://schemas.microsoft.com/office/drawing/2014/main" id="{E0A8EB44-E419-48BF-B7BE-6327EE277AA0}"/>
                </a:ext>
              </a:extLst>
            </p:cNvPr>
            <p:cNvSpPr>
              <a:spLocks noChangeArrowheads="1"/>
            </p:cNvSpPr>
            <p:nvPr/>
          </p:nvSpPr>
          <p:spPr bwMode="auto">
            <a:xfrm>
              <a:off x="1281113"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5" name="Rectangle 78">
              <a:extLst>
                <a:ext uri="{FF2B5EF4-FFF2-40B4-BE49-F238E27FC236}">
                  <a16:creationId xmlns:a16="http://schemas.microsoft.com/office/drawing/2014/main" id="{046DFC68-CB3D-422F-88D0-8F81FE37C9B0}"/>
                </a:ext>
              </a:extLst>
            </p:cNvPr>
            <p:cNvSpPr>
              <a:spLocks noChangeArrowheads="1"/>
            </p:cNvSpPr>
            <p:nvPr/>
          </p:nvSpPr>
          <p:spPr bwMode="auto">
            <a:xfrm>
              <a:off x="1444625"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6" name="Rectangle 79">
              <a:extLst>
                <a:ext uri="{FF2B5EF4-FFF2-40B4-BE49-F238E27FC236}">
                  <a16:creationId xmlns:a16="http://schemas.microsoft.com/office/drawing/2014/main" id="{D655D48E-34AD-4B69-99E3-4F7EFDF1EAA6}"/>
                </a:ext>
              </a:extLst>
            </p:cNvPr>
            <p:cNvSpPr>
              <a:spLocks noChangeArrowheads="1"/>
            </p:cNvSpPr>
            <p:nvPr/>
          </p:nvSpPr>
          <p:spPr bwMode="auto">
            <a:xfrm>
              <a:off x="1608138"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7" name="Rectangle 82">
              <a:extLst>
                <a:ext uri="{FF2B5EF4-FFF2-40B4-BE49-F238E27FC236}">
                  <a16:creationId xmlns:a16="http://schemas.microsoft.com/office/drawing/2014/main" id="{1D9A0B04-D427-48E6-8F3E-EE497BBEB004}"/>
                </a:ext>
              </a:extLst>
            </p:cNvPr>
            <p:cNvSpPr>
              <a:spLocks noChangeArrowheads="1"/>
            </p:cNvSpPr>
            <p:nvPr/>
          </p:nvSpPr>
          <p:spPr bwMode="auto">
            <a:xfrm>
              <a:off x="1281113"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8" name="Rectangle 83">
              <a:extLst>
                <a:ext uri="{FF2B5EF4-FFF2-40B4-BE49-F238E27FC236}">
                  <a16:creationId xmlns:a16="http://schemas.microsoft.com/office/drawing/2014/main" id="{F87A88D5-BF38-4398-87DC-BC10F658F500}"/>
                </a:ext>
              </a:extLst>
            </p:cNvPr>
            <p:cNvSpPr>
              <a:spLocks noChangeArrowheads="1"/>
            </p:cNvSpPr>
            <p:nvPr/>
          </p:nvSpPr>
          <p:spPr bwMode="auto">
            <a:xfrm>
              <a:off x="1444625"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9" name="Rectangle 84">
              <a:extLst>
                <a:ext uri="{FF2B5EF4-FFF2-40B4-BE49-F238E27FC236}">
                  <a16:creationId xmlns:a16="http://schemas.microsoft.com/office/drawing/2014/main" id="{0835455F-266E-4B57-A10B-9BDDA2691FFB}"/>
                </a:ext>
              </a:extLst>
            </p:cNvPr>
            <p:cNvSpPr>
              <a:spLocks noChangeArrowheads="1"/>
            </p:cNvSpPr>
            <p:nvPr/>
          </p:nvSpPr>
          <p:spPr bwMode="auto">
            <a:xfrm>
              <a:off x="1608138"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0" name="Rectangle 87">
              <a:extLst>
                <a:ext uri="{FF2B5EF4-FFF2-40B4-BE49-F238E27FC236}">
                  <a16:creationId xmlns:a16="http://schemas.microsoft.com/office/drawing/2014/main" id="{624DA09C-A752-4E7B-BD5E-F0A3B811DE2F}"/>
                </a:ext>
              </a:extLst>
            </p:cNvPr>
            <p:cNvSpPr>
              <a:spLocks noChangeArrowheads="1"/>
            </p:cNvSpPr>
            <p:nvPr/>
          </p:nvSpPr>
          <p:spPr bwMode="auto">
            <a:xfrm>
              <a:off x="1281113"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1" name="Rectangle 88">
              <a:extLst>
                <a:ext uri="{FF2B5EF4-FFF2-40B4-BE49-F238E27FC236}">
                  <a16:creationId xmlns:a16="http://schemas.microsoft.com/office/drawing/2014/main" id="{2366C2F7-8AC6-451C-9D7A-0BAB10D50694}"/>
                </a:ext>
              </a:extLst>
            </p:cNvPr>
            <p:cNvSpPr>
              <a:spLocks noChangeArrowheads="1"/>
            </p:cNvSpPr>
            <p:nvPr/>
          </p:nvSpPr>
          <p:spPr bwMode="auto">
            <a:xfrm>
              <a:off x="1444625"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2" name="Rectangle 89">
              <a:extLst>
                <a:ext uri="{FF2B5EF4-FFF2-40B4-BE49-F238E27FC236}">
                  <a16:creationId xmlns:a16="http://schemas.microsoft.com/office/drawing/2014/main" id="{14AAAEAE-BA97-421D-852E-AD425B461393}"/>
                </a:ext>
              </a:extLst>
            </p:cNvPr>
            <p:cNvSpPr>
              <a:spLocks noChangeArrowheads="1"/>
            </p:cNvSpPr>
            <p:nvPr/>
          </p:nvSpPr>
          <p:spPr bwMode="auto">
            <a:xfrm>
              <a:off x="1608138"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3" name="Rectangle 92">
              <a:extLst>
                <a:ext uri="{FF2B5EF4-FFF2-40B4-BE49-F238E27FC236}">
                  <a16:creationId xmlns:a16="http://schemas.microsoft.com/office/drawing/2014/main" id="{90A047F4-95E5-4BB8-ABB4-9F0641742714}"/>
                </a:ext>
              </a:extLst>
            </p:cNvPr>
            <p:cNvSpPr>
              <a:spLocks noChangeArrowheads="1"/>
            </p:cNvSpPr>
            <p:nvPr/>
          </p:nvSpPr>
          <p:spPr bwMode="auto">
            <a:xfrm>
              <a:off x="1281113"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4" name="Rectangle 93">
              <a:extLst>
                <a:ext uri="{FF2B5EF4-FFF2-40B4-BE49-F238E27FC236}">
                  <a16:creationId xmlns:a16="http://schemas.microsoft.com/office/drawing/2014/main" id="{4975E01F-ADB5-4C7C-87FA-F90DAE7C131C}"/>
                </a:ext>
              </a:extLst>
            </p:cNvPr>
            <p:cNvSpPr>
              <a:spLocks noChangeArrowheads="1"/>
            </p:cNvSpPr>
            <p:nvPr/>
          </p:nvSpPr>
          <p:spPr bwMode="auto">
            <a:xfrm>
              <a:off x="1444625"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5" name="Rectangle 94">
              <a:extLst>
                <a:ext uri="{FF2B5EF4-FFF2-40B4-BE49-F238E27FC236}">
                  <a16:creationId xmlns:a16="http://schemas.microsoft.com/office/drawing/2014/main" id="{317E62E2-60AE-4ADB-B392-3AB032CB7604}"/>
                </a:ext>
              </a:extLst>
            </p:cNvPr>
            <p:cNvSpPr>
              <a:spLocks noChangeArrowheads="1"/>
            </p:cNvSpPr>
            <p:nvPr/>
          </p:nvSpPr>
          <p:spPr bwMode="auto">
            <a:xfrm>
              <a:off x="1608138"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6" name="Rectangle 97">
              <a:extLst>
                <a:ext uri="{FF2B5EF4-FFF2-40B4-BE49-F238E27FC236}">
                  <a16:creationId xmlns:a16="http://schemas.microsoft.com/office/drawing/2014/main" id="{EBF5AC96-0537-4782-BF65-0F1118923854}"/>
                </a:ext>
              </a:extLst>
            </p:cNvPr>
            <p:cNvSpPr>
              <a:spLocks noChangeArrowheads="1"/>
            </p:cNvSpPr>
            <p:nvPr/>
          </p:nvSpPr>
          <p:spPr bwMode="auto">
            <a:xfrm>
              <a:off x="1281113"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7" name="Rectangle 98">
              <a:extLst>
                <a:ext uri="{FF2B5EF4-FFF2-40B4-BE49-F238E27FC236}">
                  <a16:creationId xmlns:a16="http://schemas.microsoft.com/office/drawing/2014/main" id="{F9EA9DA3-F862-41FF-B659-982B4A061B14}"/>
                </a:ext>
              </a:extLst>
            </p:cNvPr>
            <p:cNvSpPr>
              <a:spLocks noChangeArrowheads="1"/>
            </p:cNvSpPr>
            <p:nvPr/>
          </p:nvSpPr>
          <p:spPr bwMode="auto">
            <a:xfrm>
              <a:off x="1444625"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8" name="Rectangle 98">
              <a:extLst>
                <a:ext uri="{FF2B5EF4-FFF2-40B4-BE49-F238E27FC236}">
                  <a16:creationId xmlns:a16="http://schemas.microsoft.com/office/drawing/2014/main" id="{E89D428E-75B0-454B-BCF1-CF33478883A1}"/>
                </a:ext>
              </a:extLst>
            </p:cNvPr>
            <p:cNvSpPr>
              <a:spLocks noChangeArrowheads="1"/>
            </p:cNvSpPr>
            <p:nvPr/>
          </p:nvSpPr>
          <p:spPr bwMode="auto">
            <a:xfrm>
              <a:off x="1608138"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grpSp>
      <p:grpSp>
        <p:nvGrpSpPr>
          <p:cNvPr id="129" name="Group 128">
            <a:extLst>
              <a:ext uri="{FF2B5EF4-FFF2-40B4-BE49-F238E27FC236}">
                <a16:creationId xmlns:a16="http://schemas.microsoft.com/office/drawing/2014/main" id="{3D5E6993-AD4A-4688-BE44-B9BC1B8903EB}"/>
              </a:ext>
            </a:extLst>
          </p:cNvPr>
          <p:cNvGrpSpPr/>
          <p:nvPr userDrawn="1"/>
        </p:nvGrpSpPr>
        <p:grpSpPr>
          <a:xfrm>
            <a:off x="1888319" y="4440026"/>
            <a:ext cx="2231357" cy="2426702"/>
            <a:chOff x="3713163" y="4262206"/>
            <a:chExt cx="2505074" cy="2724382"/>
          </a:xfrm>
        </p:grpSpPr>
        <p:sp>
          <p:nvSpPr>
            <p:cNvPr id="130" name="Rectangle 117">
              <a:extLst>
                <a:ext uri="{FF2B5EF4-FFF2-40B4-BE49-F238E27FC236}">
                  <a16:creationId xmlns:a16="http://schemas.microsoft.com/office/drawing/2014/main" id="{7B554A8D-909F-4D51-A451-DC1AB8549C32}"/>
                </a:ext>
              </a:extLst>
            </p:cNvPr>
            <p:cNvSpPr>
              <a:spLocks noChangeArrowheads="1"/>
            </p:cNvSpPr>
            <p:nvPr/>
          </p:nvSpPr>
          <p:spPr bwMode="auto">
            <a:xfrm>
              <a:off x="5539272" y="4262207"/>
              <a:ext cx="678965" cy="2724380"/>
            </a:xfrm>
            <a:prstGeom prst="rect">
              <a:avLst/>
            </a:prstGeom>
            <a:solidFill>
              <a:srgbClr val="045BA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1" name="Isosceles Triangle 130">
              <a:extLst>
                <a:ext uri="{FF2B5EF4-FFF2-40B4-BE49-F238E27FC236}">
                  <a16:creationId xmlns:a16="http://schemas.microsoft.com/office/drawing/2014/main" id="{B5FF5222-DE7D-42D0-8C36-02B6898B18A0}"/>
                </a:ext>
              </a:extLst>
            </p:cNvPr>
            <p:cNvSpPr/>
            <p:nvPr/>
          </p:nvSpPr>
          <p:spPr bwMode="auto">
            <a:xfrm rot="10800000" flipH="1">
              <a:off x="4908371" y="5377290"/>
              <a:ext cx="547188" cy="643386"/>
            </a:xfrm>
            <a:prstGeom prst="triangle">
              <a:avLst>
                <a:gd name="adj" fmla="val 0"/>
              </a:avLst>
            </a:prstGeom>
            <a:solidFill>
              <a:srgbClr val="2274B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1287" rtl="0" eaLnBrk="1" fontAlgn="base" latinLnBrk="0" hangingPunct="1">
                <a:lnSpc>
                  <a:spcPct val="90000"/>
                </a:lnSpc>
                <a:spcBef>
                  <a:spcPct val="0"/>
                </a:spcBef>
                <a:spcAft>
                  <a:spcPct val="0"/>
                </a:spcAft>
                <a:buClrTx/>
                <a:buSzTx/>
                <a:buFontTx/>
                <a:buNone/>
                <a:tabLst/>
                <a:defRPr/>
              </a:pPr>
              <a:endParaRPr kumimoji="0" lang="en-US" sz="2397"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2" name="Rectangle 42">
              <a:extLst>
                <a:ext uri="{FF2B5EF4-FFF2-40B4-BE49-F238E27FC236}">
                  <a16:creationId xmlns:a16="http://schemas.microsoft.com/office/drawing/2014/main" id="{16D26516-4109-4FC2-A532-22B6D18026C3}"/>
                </a:ext>
              </a:extLst>
            </p:cNvPr>
            <p:cNvSpPr>
              <a:spLocks noChangeArrowheads="1"/>
            </p:cNvSpPr>
            <p:nvPr/>
          </p:nvSpPr>
          <p:spPr bwMode="auto">
            <a:xfrm>
              <a:off x="4534668" y="5714999"/>
              <a:ext cx="660307" cy="1271588"/>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3" name="Freeform 46">
              <a:extLst>
                <a:ext uri="{FF2B5EF4-FFF2-40B4-BE49-F238E27FC236}">
                  <a16:creationId xmlns:a16="http://schemas.microsoft.com/office/drawing/2014/main" id="{C546F72F-4799-4BB5-8CA5-AA04CE403B0D}"/>
                </a:ext>
              </a:extLst>
            </p:cNvPr>
            <p:cNvSpPr>
              <a:spLocks/>
            </p:cNvSpPr>
            <p:nvPr/>
          </p:nvSpPr>
          <p:spPr bwMode="auto">
            <a:xfrm>
              <a:off x="4906951" y="5056225"/>
              <a:ext cx="637326" cy="1930362"/>
            </a:xfrm>
            <a:custGeom>
              <a:avLst/>
              <a:gdLst>
                <a:gd name="T0" fmla="*/ 0 w 416"/>
                <a:gd name="T1" fmla="*/ 630 h 1260"/>
                <a:gd name="T2" fmla="*/ 0 w 416"/>
                <a:gd name="T3" fmla="*/ 1260 h 1260"/>
                <a:gd name="T4" fmla="*/ 416 w 416"/>
                <a:gd name="T5" fmla="*/ 1260 h 1260"/>
                <a:gd name="T6" fmla="*/ 416 w 416"/>
                <a:gd name="T7" fmla="*/ 0 h 1260"/>
                <a:gd name="T8" fmla="*/ 0 w 416"/>
                <a:gd name="T9" fmla="*/ 630 h 1260"/>
              </a:gdLst>
              <a:ahLst/>
              <a:cxnLst>
                <a:cxn ang="0">
                  <a:pos x="T0" y="T1"/>
                </a:cxn>
                <a:cxn ang="0">
                  <a:pos x="T2" y="T3"/>
                </a:cxn>
                <a:cxn ang="0">
                  <a:pos x="T4" y="T5"/>
                </a:cxn>
                <a:cxn ang="0">
                  <a:pos x="T6" y="T7"/>
                </a:cxn>
                <a:cxn ang="0">
                  <a:pos x="T8" y="T9"/>
                </a:cxn>
              </a:cxnLst>
              <a:rect l="0" t="0" r="r" b="b"/>
              <a:pathLst>
                <a:path w="416" h="1260">
                  <a:moveTo>
                    <a:pt x="0" y="630"/>
                  </a:moveTo>
                  <a:lnTo>
                    <a:pt x="0" y="1260"/>
                  </a:lnTo>
                  <a:lnTo>
                    <a:pt x="416" y="1260"/>
                  </a:lnTo>
                  <a:lnTo>
                    <a:pt x="416" y="0"/>
                  </a:lnTo>
                  <a:lnTo>
                    <a:pt x="0" y="630"/>
                  </a:lnTo>
                  <a:close/>
                </a:path>
              </a:pathLst>
            </a:custGeom>
            <a:solidFill>
              <a:srgbClr val="0093E2"/>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4" name="Rectangle 100">
              <a:extLst>
                <a:ext uri="{FF2B5EF4-FFF2-40B4-BE49-F238E27FC236}">
                  <a16:creationId xmlns:a16="http://schemas.microsoft.com/office/drawing/2014/main" id="{F2CACD36-31CA-4C2A-B311-BD9E7591E0E8}"/>
                </a:ext>
              </a:extLst>
            </p:cNvPr>
            <p:cNvSpPr>
              <a:spLocks noChangeArrowheads="1"/>
            </p:cNvSpPr>
            <p:nvPr/>
          </p:nvSpPr>
          <p:spPr bwMode="auto">
            <a:xfrm>
              <a:off x="5377286" y="5512772"/>
              <a:ext cx="94986"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5" name="Rectangle 102">
              <a:extLst>
                <a:ext uri="{FF2B5EF4-FFF2-40B4-BE49-F238E27FC236}">
                  <a16:creationId xmlns:a16="http://schemas.microsoft.com/office/drawing/2014/main" id="{C8026306-F2D0-47C6-BA26-332EE4654AE5}"/>
                </a:ext>
              </a:extLst>
            </p:cNvPr>
            <p:cNvSpPr>
              <a:spLocks noChangeArrowheads="1"/>
            </p:cNvSpPr>
            <p:nvPr/>
          </p:nvSpPr>
          <p:spPr bwMode="auto">
            <a:xfrm>
              <a:off x="5176589" y="5785473"/>
              <a:ext cx="90390"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6" name="Rectangle 103">
              <a:extLst>
                <a:ext uri="{FF2B5EF4-FFF2-40B4-BE49-F238E27FC236}">
                  <a16:creationId xmlns:a16="http://schemas.microsoft.com/office/drawing/2014/main" id="{A4D5209B-473E-4E12-8C74-E28032621D4E}"/>
                </a:ext>
              </a:extLst>
            </p:cNvPr>
            <p:cNvSpPr>
              <a:spLocks noChangeArrowheads="1"/>
            </p:cNvSpPr>
            <p:nvPr/>
          </p:nvSpPr>
          <p:spPr bwMode="auto">
            <a:xfrm>
              <a:off x="5377286" y="5785473"/>
              <a:ext cx="94986"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7" name="Rectangle 104">
              <a:extLst>
                <a:ext uri="{FF2B5EF4-FFF2-40B4-BE49-F238E27FC236}">
                  <a16:creationId xmlns:a16="http://schemas.microsoft.com/office/drawing/2014/main" id="{B75C4820-75FB-4BB8-840D-4EAD04838CC2}"/>
                </a:ext>
              </a:extLst>
            </p:cNvPr>
            <p:cNvSpPr>
              <a:spLocks noChangeArrowheads="1"/>
            </p:cNvSpPr>
            <p:nvPr/>
          </p:nvSpPr>
          <p:spPr bwMode="auto">
            <a:xfrm>
              <a:off x="4971297" y="6059707"/>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8" name="Rectangle 105">
              <a:extLst>
                <a:ext uri="{FF2B5EF4-FFF2-40B4-BE49-F238E27FC236}">
                  <a16:creationId xmlns:a16="http://schemas.microsoft.com/office/drawing/2014/main" id="{CDFF6687-D062-4A61-A990-DEFB52EB6789}"/>
                </a:ext>
              </a:extLst>
            </p:cNvPr>
            <p:cNvSpPr>
              <a:spLocks noChangeArrowheads="1"/>
            </p:cNvSpPr>
            <p:nvPr/>
          </p:nvSpPr>
          <p:spPr bwMode="auto">
            <a:xfrm>
              <a:off x="5176589" y="6059707"/>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9" name="Rectangle 106">
              <a:extLst>
                <a:ext uri="{FF2B5EF4-FFF2-40B4-BE49-F238E27FC236}">
                  <a16:creationId xmlns:a16="http://schemas.microsoft.com/office/drawing/2014/main" id="{67BBF081-872C-444F-836B-0E445C2FA39F}"/>
                </a:ext>
              </a:extLst>
            </p:cNvPr>
            <p:cNvSpPr>
              <a:spLocks noChangeArrowheads="1"/>
            </p:cNvSpPr>
            <p:nvPr/>
          </p:nvSpPr>
          <p:spPr bwMode="auto">
            <a:xfrm>
              <a:off x="5377286" y="6059707"/>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0" name="Rectangle 107">
              <a:extLst>
                <a:ext uri="{FF2B5EF4-FFF2-40B4-BE49-F238E27FC236}">
                  <a16:creationId xmlns:a16="http://schemas.microsoft.com/office/drawing/2014/main" id="{1E02D6DE-3EBA-489D-8B1F-EE878B3FB623}"/>
                </a:ext>
              </a:extLst>
            </p:cNvPr>
            <p:cNvSpPr>
              <a:spLocks noChangeArrowheads="1"/>
            </p:cNvSpPr>
            <p:nvPr/>
          </p:nvSpPr>
          <p:spPr bwMode="auto">
            <a:xfrm>
              <a:off x="4971297" y="6332410"/>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1" name="Rectangle 108">
              <a:extLst>
                <a:ext uri="{FF2B5EF4-FFF2-40B4-BE49-F238E27FC236}">
                  <a16:creationId xmlns:a16="http://schemas.microsoft.com/office/drawing/2014/main" id="{5009F073-70C5-4390-B4EE-89CDAE35992C}"/>
                </a:ext>
              </a:extLst>
            </p:cNvPr>
            <p:cNvSpPr>
              <a:spLocks noChangeArrowheads="1"/>
            </p:cNvSpPr>
            <p:nvPr/>
          </p:nvSpPr>
          <p:spPr bwMode="auto">
            <a:xfrm>
              <a:off x="5176589" y="6332410"/>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2" name="Rectangle 109">
              <a:extLst>
                <a:ext uri="{FF2B5EF4-FFF2-40B4-BE49-F238E27FC236}">
                  <a16:creationId xmlns:a16="http://schemas.microsoft.com/office/drawing/2014/main" id="{EE708A15-A951-4EBB-B59B-F6F4C64B8FF0}"/>
                </a:ext>
              </a:extLst>
            </p:cNvPr>
            <p:cNvSpPr>
              <a:spLocks noChangeArrowheads="1"/>
            </p:cNvSpPr>
            <p:nvPr/>
          </p:nvSpPr>
          <p:spPr bwMode="auto">
            <a:xfrm>
              <a:off x="5377286" y="6332410"/>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3" name="Rectangle 110">
              <a:extLst>
                <a:ext uri="{FF2B5EF4-FFF2-40B4-BE49-F238E27FC236}">
                  <a16:creationId xmlns:a16="http://schemas.microsoft.com/office/drawing/2014/main" id="{71877E31-8BFD-4D20-940C-B7F2DC0A6370}"/>
                </a:ext>
              </a:extLst>
            </p:cNvPr>
            <p:cNvSpPr>
              <a:spLocks noChangeArrowheads="1"/>
            </p:cNvSpPr>
            <p:nvPr/>
          </p:nvSpPr>
          <p:spPr bwMode="auto">
            <a:xfrm>
              <a:off x="4971297" y="6605111"/>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4" name="Rectangle 111">
              <a:extLst>
                <a:ext uri="{FF2B5EF4-FFF2-40B4-BE49-F238E27FC236}">
                  <a16:creationId xmlns:a16="http://schemas.microsoft.com/office/drawing/2014/main" id="{1F9B2CD0-A754-4D12-859C-49CF4C62FD78}"/>
                </a:ext>
              </a:extLst>
            </p:cNvPr>
            <p:cNvSpPr>
              <a:spLocks noChangeArrowheads="1"/>
            </p:cNvSpPr>
            <p:nvPr/>
          </p:nvSpPr>
          <p:spPr bwMode="auto">
            <a:xfrm>
              <a:off x="5176589" y="6605111"/>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5" name="Rectangle 112">
              <a:extLst>
                <a:ext uri="{FF2B5EF4-FFF2-40B4-BE49-F238E27FC236}">
                  <a16:creationId xmlns:a16="http://schemas.microsoft.com/office/drawing/2014/main" id="{E891FFE1-2205-493E-9A48-0DEDF0B51288}"/>
                </a:ext>
              </a:extLst>
            </p:cNvPr>
            <p:cNvSpPr>
              <a:spLocks noChangeArrowheads="1"/>
            </p:cNvSpPr>
            <p:nvPr/>
          </p:nvSpPr>
          <p:spPr bwMode="auto">
            <a:xfrm>
              <a:off x="5377286" y="6605111"/>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6" name="Rectangle 116">
              <a:extLst>
                <a:ext uri="{FF2B5EF4-FFF2-40B4-BE49-F238E27FC236}">
                  <a16:creationId xmlns:a16="http://schemas.microsoft.com/office/drawing/2014/main" id="{96BC8CE5-AA40-48D2-8D0D-B89027D48D3B}"/>
                </a:ext>
              </a:extLst>
            </p:cNvPr>
            <p:cNvSpPr>
              <a:spLocks noChangeArrowheads="1"/>
            </p:cNvSpPr>
            <p:nvPr/>
          </p:nvSpPr>
          <p:spPr bwMode="auto">
            <a:xfrm>
              <a:off x="3713163" y="5714998"/>
              <a:ext cx="568120" cy="1271589"/>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7" name="Rectangle 117">
              <a:extLst>
                <a:ext uri="{FF2B5EF4-FFF2-40B4-BE49-F238E27FC236}">
                  <a16:creationId xmlns:a16="http://schemas.microsoft.com/office/drawing/2014/main" id="{B685B4CC-3A3B-403D-B5AA-EDCF9F429132}"/>
                </a:ext>
              </a:extLst>
            </p:cNvPr>
            <p:cNvSpPr>
              <a:spLocks noChangeArrowheads="1"/>
            </p:cNvSpPr>
            <p:nvPr/>
          </p:nvSpPr>
          <p:spPr bwMode="auto">
            <a:xfrm>
              <a:off x="4106570" y="5491453"/>
              <a:ext cx="678965" cy="1495135"/>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grpSp>
          <p:nvGrpSpPr>
            <p:cNvPr id="148" name="Group 147">
              <a:extLst>
                <a:ext uri="{FF2B5EF4-FFF2-40B4-BE49-F238E27FC236}">
                  <a16:creationId xmlns:a16="http://schemas.microsoft.com/office/drawing/2014/main" id="{29F43D57-0729-4DF5-A781-BBDC85A524D5}"/>
                </a:ext>
              </a:extLst>
            </p:cNvPr>
            <p:cNvGrpSpPr/>
            <p:nvPr/>
          </p:nvGrpSpPr>
          <p:grpSpPr>
            <a:xfrm>
              <a:off x="5651487" y="4262206"/>
              <a:ext cx="454536" cy="2724381"/>
              <a:chOff x="8546306" y="746197"/>
              <a:chExt cx="424695" cy="2545519"/>
            </a:xfrm>
          </p:grpSpPr>
          <p:sp>
            <p:nvSpPr>
              <p:cNvPr id="149" name="Line 160">
                <a:extLst>
                  <a:ext uri="{FF2B5EF4-FFF2-40B4-BE49-F238E27FC236}">
                    <a16:creationId xmlns:a16="http://schemas.microsoft.com/office/drawing/2014/main" id="{FE20BFD7-2B9D-4056-AC27-829D4533D19F}"/>
                  </a:ext>
                </a:extLst>
              </p:cNvPr>
              <p:cNvSpPr>
                <a:spLocks noChangeShapeType="1"/>
              </p:cNvSpPr>
              <p:nvPr/>
            </p:nvSpPr>
            <p:spPr bwMode="auto">
              <a:xfrm>
                <a:off x="8971001"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0" name="Line 161">
                <a:extLst>
                  <a:ext uri="{FF2B5EF4-FFF2-40B4-BE49-F238E27FC236}">
                    <a16:creationId xmlns:a16="http://schemas.microsoft.com/office/drawing/2014/main" id="{E8506871-FDFE-46D9-BDE8-89E854E9543A}"/>
                  </a:ext>
                </a:extLst>
              </p:cNvPr>
              <p:cNvSpPr>
                <a:spLocks noChangeShapeType="1"/>
              </p:cNvSpPr>
              <p:nvPr/>
            </p:nvSpPr>
            <p:spPr bwMode="auto">
              <a:xfrm>
                <a:off x="8866155"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1" name="Line 162">
                <a:extLst>
                  <a:ext uri="{FF2B5EF4-FFF2-40B4-BE49-F238E27FC236}">
                    <a16:creationId xmlns:a16="http://schemas.microsoft.com/office/drawing/2014/main" id="{BC129B4F-7969-437C-9EBB-AE69B26CB145}"/>
                  </a:ext>
                </a:extLst>
              </p:cNvPr>
              <p:cNvSpPr>
                <a:spLocks noChangeShapeType="1"/>
              </p:cNvSpPr>
              <p:nvPr/>
            </p:nvSpPr>
            <p:spPr bwMode="auto">
              <a:xfrm>
                <a:off x="8757327"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2" name="Line 163">
                <a:extLst>
                  <a:ext uri="{FF2B5EF4-FFF2-40B4-BE49-F238E27FC236}">
                    <a16:creationId xmlns:a16="http://schemas.microsoft.com/office/drawing/2014/main" id="{E0F80AEF-5438-472D-BEE5-0F1464A33965}"/>
                  </a:ext>
                </a:extLst>
              </p:cNvPr>
              <p:cNvSpPr>
                <a:spLocks noChangeShapeType="1"/>
              </p:cNvSpPr>
              <p:nvPr/>
            </p:nvSpPr>
            <p:spPr bwMode="auto">
              <a:xfrm>
                <a:off x="8651153"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3" name="Line 164">
                <a:extLst>
                  <a:ext uri="{FF2B5EF4-FFF2-40B4-BE49-F238E27FC236}">
                    <a16:creationId xmlns:a16="http://schemas.microsoft.com/office/drawing/2014/main" id="{B614DAD6-FB3F-4AB8-98F0-353D85B83311}"/>
                  </a:ext>
                </a:extLst>
              </p:cNvPr>
              <p:cNvSpPr>
                <a:spLocks noChangeShapeType="1"/>
              </p:cNvSpPr>
              <p:nvPr/>
            </p:nvSpPr>
            <p:spPr bwMode="auto">
              <a:xfrm>
                <a:off x="8546306"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grpSp>
      </p:grpSp>
      <p:pic>
        <p:nvPicPr>
          <p:cNvPr id="155" name="Picture 154">
            <a:extLst>
              <a:ext uri="{FF2B5EF4-FFF2-40B4-BE49-F238E27FC236}">
                <a16:creationId xmlns:a16="http://schemas.microsoft.com/office/drawing/2014/main" id="{276ECD98-A460-41A2-9C7C-4F0E3E8701B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9739" y="2736291"/>
            <a:ext cx="2898384" cy="2940501"/>
          </a:xfrm>
          <a:prstGeom prst="rect">
            <a:avLst/>
          </a:prstGeom>
        </p:spPr>
      </p:pic>
    </p:spTree>
    <p:extLst>
      <p:ext uri="{BB962C8B-B14F-4D97-AF65-F5344CB8AC3E}">
        <p14:creationId xmlns:p14="http://schemas.microsoft.com/office/powerpoint/2010/main" val="2995413542"/>
      </p:ext>
    </p:extLst>
  </p:cSld>
  <p:clrMapOvr>
    <a:masterClrMapping/>
  </p:clrMapOvr>
</p:sldLayout>
</file>

<file path=ppt/slideLayouts/slideLayout759.xml><?xml version="1.0" encoding="utf-8"?>
<p:sldLayout xmlns:a="http://schemas.openxmlformats.org/drawingml/2006/main" xmlns:r="http://schemas.openxmlformats.org/officeDocument/2006/relationships" xmlns:p="http://schemas.openxmlformats.org/presentationml/2006/main" preserve="1" userDrawn="1">
  <p:cSld name="Side bar_2 Tile lines &amp; Content">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sz="quarter" idx="12" hasCustomPrompt="1"/>
          </p:nvPr>
        </p:nvSpPr>
        <p:spPr>
          <a:xfrm>
            <a:off x="1" y="3505201"/>
            <a:ext cx="4087813" cy="3352800"/>
          </a:xfrm>
        </p:spPr>
        <p:txBody>
          <a:bodyPr lIns="393192" tIns="91440" bIns="91440">
            <a:normAutofit/>
          </a:bodyPr>
          <a:lstStyle>
            <a:lvl1pPr marL="0" indent="0">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6" name="Text Placeholder 5"/>
          <p:cNvSpPr>
            <a:spLocks noGrp="1"/>
          </p:cNvSpPr>
          <p:nvPr>
            <p:ph type="body" sz="quarter" idx="13"/>
          </p:nvPr>
        </p:nvSpPr>
        <p:spPr>
          <a:xfrm>
            <a:off x="4100513" y="0"/>
            <a:ext cx="8091487" cy="6858000"/>
          </a:xfrm>
        </p:spPr>
        <p:txBody>
          <a:bodyPr lIns="393192" tIns="393192"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5"/>
          <p:cNvSpPr>
            <a:spLocks noGrp="1"/>
          </p:cNvSpPr>
          <p:nvPr>
            <p:ph type="body" sz="quarter" idx="10" hasCustomPrompt="1"/>
          </p:nvPr>
        </p:nvSpPr>
        <p:spPr>
          <a:xfrm>
            <a:off x="1" y="1"/>
            <a:ext cx="4100945" cy="1974715"/>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9" name="Text Placeholder 7"/>
          <p:cNvSpPr>
            <a:spLocks noGrp="1"/>
          </p:cNvSpPr>
          <p:nvPr>
            <p:ph type="body" sz="quarter" idx="11" hasCustomPrompt="1"/>
          </p:nvPr>
        </p:nvSpPr>
        <p:spPr>
          <a:xfrm>
            <a:off x="1" y="1974717"/>
            <a:ext cx="4100945" cy="1530484"/>
          </a:xfrm>
        </p:spPr>
        <p:txBody>
          <a:bodyPr lIns="393192" rIns="393192" bIns="91440"/>
          <a:lstStyle>
            <a:lvl1pPr marL="0" indent="0">
              <a:buNone/>
              <a:defRPr>
                <a:solidFill>
                  <a:schemeClr val="bg1"/>
                </a:solidFill>
                <a:latin typeface="+mj-lt"/>
              </a:defRPr>
            </a:lvl1pPr>
            <a:lvl2pPr marL="456619" indent="0">
              <a:buNone/>
              <a:defRPr/>
            </a:lvl2pPr>
          </a:lstStyle>
          <a:p>
            <a:pPr lvl="0"/>
            <a:r>
              <a:rPr lang="en-US"/>
              <a:t>Subtitle</a:t>
            </a:r>
          </a:p>
        </p:txBody>
      </p:sp>
      <p:sp>
        <p:nvSpPr>
          <p:cNvPr id="7" name="Rectangle 6"/>
          <p:cNvSpPr/>
          <p:nvPr userDrawn="1"/>
        </p:nvSpPr>
        <p:spPr>
          <a:xfrm>
            <a:off x="350413" y="6461012"/>
            <a:ext cx="2640466" cy="246093"/>
          </a:xfrm>
          <a:prstGeom prst="rect">
            <a:avLst/>
          </a:prstGeom>
        </p:spPr>
        <p:txBody>
          <a:bodyPr wrap="none">
            <a:spAutoFit/>
          </a:bodyPr>
          <a:lstStyle/>
          <a:p>
            <a:r>
              <a:rPr lang="en-US" sz="999">
                <a:solidFill>
                  <a:schemeClr val="bg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1857343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2" y="1187644"/>
            <a:ext cx="5378548" cy="2115402"/>
          </a:xfrm>
        </p:spPr>
        <p:txBody>
          <a:bodyPr wrap="square">
            <a:spAutoFit/>
          </a:bodyPr>
          <a:lstStyle>
            <a:lvl1pPr marL="227165" indent="-227165">
              <a:spcBef>
                <a:spcPts val="1200"/>
              </a:spcBef>
              <a:buClr>
                <a:schemeClr val="tx1"/>
              </a:buClr>
              <a:buFont typeface="Wingdings" panose="05000000000000000000" pitchFamily="2" charset="2"/>
              <a:buChar char=""/>
              <a:defRPr sz="2941" b="0">
                <a:latin typeface="+mn-lt"/>
              </a:defRPr>
            </a:lvl1pPr>
            <a:lvl2pPr marL="418545" indent="-168040">
              <a:buFont typeface="Wingdings" panose="05000000000000000000" pitchFamily="2" charset="2"/>
              <a:buChar char=""/>
              <a:defRPr sz="2353" b="0"/>
            </a:lvl2pPr>
            <a:lvl3pPr marL="627039" indent="-185155">
              <a:buFont typeface="Wingdings" panose="05000000000000000000" pitchFamily="2" charset="2"/>
              <a:buChar char=""/>
              <a:tabLst/>
              <a:defRPr sz="2157" b="0"/>
            </a:lvl3pPr>
            <a:lvl4pPr marL="812194" indent="-172709">
              <a:buFont typeface="Wingdings" panose="05000000000000000000" pitchFamily="2" charset="2"/>
              <a:buChar char=""/>
              <a:defRPr sz="2157" b="0"/>
            </a:lvl4pPr>
            <a:lvl5pPr marL="1003573" indent="-166485">
              <a:buFont typeface="Wingdings" panose="05000000000000000000" pitchFamily="2" charset="2"/>
              <a:buChar char=""/>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7645"/>
            <a:ext cx="5378548" cy="2462213"/>
          </a:xfrm>
        </p:spPr>
        <p:txBody>
          <a:bodyPr wrap="square">
            <a:spAutoFit/>
          </a:bodyPr>
          <a:lstStyle>
            <a:lvl1pPr marL="281623" indent="-281623">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585" indent="-336080">
              <a:defRPr lang="en-US" sz="2353" b="0" kern="1200" spc="0" baseline="0" dirty="0">
                <a:gradFill>
                  <a:gsLst>
                    <a:gs pos="1250">
                      <a:schemeClr val="tx1"/>
                    </a:gs>
                    <a:gs pos="100000">
                      <a:schemeClr val="tx1"/>
                    </a:gs>
                  </a:gsLst>
                  <a:lin ang="5400000" scaled="0"/>
                </a:gradFill>
                <a:latin typeface="+mn-lt"/>
                <a:ea typeface="+mn-ea"/>
                <a:cs typeface="+mn-cs"/>
              </a:defRPr>
            </a:lvl2pPr>
            <a:lvl3pPr marL="777963" indent="-336080">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565" indent="-336080">
              <a:defRPr lang="en-US" sz="2157" b="0" kern="1200" spc="0" baseline="0" dirty="0">
                <a:gradFill>
                  <a:gsLst>
                    <a:gs pos="1250">
                      <a:schemeClr val="tx1"/>
                    </a:gs>
                    <a:gs pos="100000">
                      <a:schemeClr val="tx1"/>
                    </a:gs>
                  </a:gsLst>
                  <a:lin ang="5400000" scaled="0"/>
                </a:gradFill>
                <a:latin typeface="+mn-lt"/>
                <a:ea typeface="+mn-ea"/>
                <a:cs typeface="+mn-cs"/>
              </a:defRPr>
            </a:lvl4pPr>
            <a:lvl5pPr marL="1173170" indent="-336080">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165" marR="0" lvl="0" indent="-227165" algn="l" defTabSz="914192"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Edit Master text styles</a:t>
            </a:r>
          </a:p>
          <a:p>
            <a:pPr marL="227165" marR="0" lvl="1" indent="-227165" algn="l" defTabSz="914192"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165" marR="0" lvl="2" indent="-227165" algn="l" defTabSz="914192"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165" marR="0" lvl="3" indent="-227165" algn="l" defTabSz="914192"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165" marR="0" lvl="4" indent="-227165" algn="l" defTabSz="914192"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p>
        </p:txBody>
      </p:sp>
      <p:sp>
        <p:nvSpPr>
          <p:cNvPr id="6"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0.xml><?xml version="1.0" encoding="utf-8"?>
<p:sldLayout xmlns:a="http://schemas.openxmlformats.org/drawingml/2006/main" xmlns:r="http://schemas.openxmlformats.org/officeDocument/2006/relationships" xmlns:p="http://schemas.openxmlformats.org/presentationml/2006/main" preserve="1" userDrawn="1">
  <p:cSld name="13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13" name="Picture Placeholder 7"/>
          <p:cNvSpPr>
            <a:spLocks noGrp="1"/>
          </p:cNvSpPr>
          <p:nvPr>
            <p:ph type="pic" sz="quarter" idx="15"/>
          </p:nvPr>
        </p:nvSpPr>
        <p:spPr>
          <a:xfrm>
            <a:off x="4100513" y="0"/>
            <a:ext cx="8091487" cy="4056434"/>
          </a:xfrm>
        </p:spPr>
        <p:txBody>
          <a:bodyPr>
            <a:normAutofit/>
          </a:bodyPr>
          <a:lstStyle>
            <a:lvl1pPr marL="0" indent="0">
              <a:buNone/>
              <a:defRPr sz="1998">
                <a:latin typeface="Segoe UI" panose="020B0502040204020203" pitchFamily="34" charset="0"/>
                <a:cs typeface="Segoe UI" panose="020B0502040204020203" pitchFamily="34" charset="0"/>
              </a:defRPr>
            </a:lvl1pPr>
          </a:lstStyle>
          <a:p>
            <a:endParaRPr lang="en-US"/>
          </a:p>
        </p:txBody>
      </p:sp>
      <p:sp>
        <p:nvSpPr>
          <p:cNvPr id="14" name="Text Placeholder 5"/>
          <p:cNvSpPr>
            <a:spLocks noGrp="1"/>
          </p:cNvSpPr>
          <p:nvPr>
            <p:ph type="body" sz="quarter" idx="13"/>
          </p:nvPr>
        </p:nvSpPr>
        <p:spPr>
          <a:xfrm>
            <a:off x="4100513" y="4348264"/>
            <a:ext cx="3983089" cy="2509735"/>
          </a:xfrm>
        </p:spPr>
        <p:txBody>
          <a:bodyPr lIns="393192" tIns="182880"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sz="1598"/>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p:txBody>
      </p:sp>
      <p:sp>
        <p:nvSpPr>
          <p:cNvPr id="15" name="Text Placeholder 5"/>
          <p:cNvSpPr>
            <a:spLocks noGrp="1"/>
          </p:cNvSpPr>
          <p:nvPr>
            <p:ph type="body" sz="quarter" idx="16"/>
          </p:nvPr>
        </p:nvSpPr>
        <p:spPr>
          <a:xfrm>
            <a:off x="8107345" y="4348264"/>
            <a:ext cx="3985369" cy="2509735"/>
          </a:xfrm>
        </p:spPr>
        <p:txBody>
          <a:bodyPr lIns="393192" tIns="182880"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sz="1598"/>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p:txBody>
      </p:sp>
      <p:sp>
        <p:nvSpPr>
          <p:cNvPr id="9" name="Rectangle 8"/>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12" name="Text Placeholder 2"/>
          <p:cNvSpPr>
            <a:spLocks noGrp="1"/>
          </p:cNvSpPr>
          <p:nvPr>
            <p:ph type="body" sz="quarter" idx="12" hasCustomPrompt="1"/>
          </p:nvPr>
        </p:nvSpPr>
        <p:spPr>
          <a:xfrm>
            <a:off x="1" y="3505201"/>
            <a:ext cx="4087813" cy="3352800"/>
          </a:xfrm>
        </p:spPr>
        <p:txBody>
          <a:bodyPr lIns="393192" tIns="91440" bIns="91440">
            <a:normAutofit/>
          </a:bodyPr>
          <a:lstStyle>
            <a:lvl1pPr marL="0" indent="0">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16" name="Text Placeholder 7"/>
          <p:cNvSpPr>
            <a:spLocks noGrp="1"/>
          </p:cNvSpPr>
          <p:nvPr>
            <p:ph type="body" sz="quarter" idx="11" hasCustomPrompt="1"/>
          </p:nvPr>
        </p:nvSpPr>
        <p:spPr>
          <a:xfrm>
            <a:off x="1" y="1974717"/>
            <a:ext cx="4100945" cy="1530484"/>
          </a:xfrm>
        </p:spPr>
        <p:txBody>
          <a:bodyPr lIns="393192" rIns="393192" bIns="91440"/>
          <a:lstStyle>
            <a:lvl1pPr marL="0" indent="0">
              <a:buNone/>
              <a:defRPr>
                <a:solidFill>
                  <a:schemeClr val="bg1"/>
                </a:solidFill>
                <a:latin typeface="+mj-lt"/>
              </a:defRPr>
            </a:lvl1pPr>
            <a:lvl2pPr marL="456619" indent="0">
              <a:buNone/>
              <a:defRPr/>
            </a:lvl2pPr>
          </a:lstStyle>
          <a:p>
            <a:pPr lvl="0"/>
            <a:r>
              <a:rPr lang="en-US"/>
              <a:t>Subtitle</a:t>
            </a:r>
          </a:p>
        </p:txBody>
      </p:sp>
      <p:sp>
        <p:nvSpPr>
          <p:cNvPr id="18" name="Text Placeholder 5"/>
          <p:cNvSpPr>
            <a:spLocks noGrp="1"/>
          </p:cNvSpPr>
          <p:nvPr>
            <p:ph type="body" sz="quarter" idx="10" hasCustomPrompt="1"/>
          </p:nvPr>
        </p:nvSpPr>
        <p:spPr>
          <a:xfrm>
            <a:off x="1" y="1"/>
            <a:ext cx="4100945" cy="1974715"/>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10" name="Rectangle 9"/>
          <p:cNvSpPr/>
          <p:nvPr userDrawn="1"/>
        </p:nvSpPr>
        <p:spPr>
          <a:xfrm>
            <a:off x="350413" y="6461012"/>
            <a:ext cx="2640466" cy="246093"/>
          </a:xfrm>
          <a:prstGeom prst="rect">
            <a:avLst/>
          </a:prstGeom>
        </p:spPr>
        <p:txBody>
          <a:bodyPr wrap="none">
            <a:spAutoFit/>
          </a:bodyPr>
          <a:lstStyle/>
          <a:p>
            <a:r>
              <a:rPr lang="en-US" sz="999">
                <a:solidFill>
                  <a:schemeClr val="bg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164407376"/>
      </p:ext>
    </p:extLst>
  </p:cSld>
  <p:clrMapOvr>
    <a:masterClrMapping/>
  </p:clrMapOvr>
</p:sldLayout>
</file>

<file path=ppt/slideLayouts/slideLayout761.xml><?xml version="1.0" encoding="utf-8"?>
<p:sldLayout xmlns:a="http://schemas.openxmlformats.org/drawingml/2006/main" xmlns:r="http://schemas.openxmlformats.org/officeDocument/2006/relationships" xmlns:p="http://schemas.openxmlformats.org/presentationml/2006/main" preserve="1" userDrawn="1">
  <p:cSld name="1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
            <a:ext cx="4100945" cy="2507673"/>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7" name="Text Placeholder 7"/>
          <p:cNvSpPr>
            <a:spLocks noGrp="1"/>
          </p:cNvSpPr>
          <p:nvPr>
            <p:ph type="body" sz="quarter" idx="11" hasCustomPrompt="1"/>
          </p:nvPr>
        </p:nvSpPr>
        <p:spPr>
          <a:xfrm>
            <a:off x="1" y="2531487"/>
            <a:ext cx="4100945" cy="1797321"/>
          </a:xfrm>
        </p:spPr>
        <p:txBody>
          <a:bodyPr lIns="393192" rIns="393192" bIns="91440"/>
          <a:lstStyle>
            <a:lvl1pPr marL="0" indent="0">
              <a:buNone/>
              <a:defRPr>
                <a:solidFill>
                  <a:schemeClr val="bg1"/>
                </a:solidFill>
                <a:latin typeface="+mj-lt"/>
              </a:defRPr>
            </a:lvl1pPr>
            <a:lvl2pPr marL="456619" indent="0">
              <a:buNone/>
              <a:defRPr/>
            </a:lvl2pPr>
          </a:lstStyle>
          <a:p>
            <a:pPr lvl="0"/>
            <a:r>
              <a:rPr lang="en-US"/>
              <a:t>Subtitle</a:t>
            </a:r>
          </a:p>
        </p:txBody>
      </p:sp>
      <p:sp>
        <p:nvSpPr>
          <p:cNvPr id="3" name="Text Placeholder 2"/>
          <p:cNvSpPr>
            <a:spLocks noGrp="1"/>
          </p:cNvSpPr>
          <p:nvPr>
            <p:ph type="body" sz="quarter" idx="12" hasCustomPrompt="1"/>
          </p:nvPr>
        </p:nvSpPr>
        <p:spPr>
          <a:xfrm>
            <a:off x="1" y="4328809"/>
            <a:ext cx="4087813" cy="2529191"/>
          </a:xfrm>
        </p:spPr>
        <p:txBody>
          <a:bodyPr lIns="393192" tIns="91440" bIns="91440">
            <a:normAutofit/>
          </a:bodyPr>
          <a:lstStyle>
            <a:lvl1pPr marL="0" indent="0">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10" name="Picture Placeholder 9"/>
          <p:cNvSpPr>
            <a:spLocks noGrp="1"/>
          </p:cNvSpPr>
          <p:nvPr>
            <p:ph type="pic" sz="quarter" idx="13"/>
          </p:nvPr>
        </p:nvSpPr>
        <p:spPr>
          <a:xfrm>
            <a:off x="4100513" y="0"/>
            <a:ext cx="8091487" cy="6858000"/>
          </a:xfrm>
        </p:spPr>
        <p:txBody>
          <a:bodyPr>
            <a:normAutofit/>
          </a:bodyPr>
          <a:lstStyle>
            <a:lvl1pPr marL="0" indent="0">
              <a:buNone/>
              <a:defRPr sz="1598"/>
            </a:lvl1pPr>
          </a:lstStyle>
          <a:p>
            <a:endParaRPr lang="en-US"/>
          </a:p>
        </p:txBody>
      </p:sp>
      <p:sp>
        <p:nvSpPr>
          <p:cNvPr id="8" name="Rectangle 7"/>
          <p:cNvSpPr/>
          <p:nvPr userDrawn="1"/>
        </p:nvSpPr>
        <p:spPr>
          <a:xfrm>
            <a:off x="350413" y="6461012"/>
            <a:ext cx="2640466" cy="246093"/>
          </a:xfrm>
          <a:prstGeom prst="rect">
            <a:avLst/>
          </a:prstGeom>
        </p:spPr>
        <p:txBody>
          <a:bodyPr wrap="none">
            <a:spAutoFit/>
          </a:bodyPr>
          <a:lstStyle/>
          <a:p>
            <a:r>
              <a:rPr lang="en-US" sz="999">
                <a:solidFill>
                  <a:schemeClr val="bg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124814228"/>
      </p:ext>
    </p:extLst>
  </p:cSld>
  <p:clrMapOvr>
    <a:masterClrMapping/>
  </p:clrMapOvr>
</p:sldLayout>
</file>

<file path=ppt/slideLayouts/slideLayout762.xml><?xml version="1.0" encoding="utf-8"?>
<p:sldLayout xmlns:a="http://schemas.openxmlformats.org/drawingml/2006/main" xmlns:r="http://schemas.openxmlformats.org/officeDocument/2006/relationships" xmlns:p="http://schemas.openxmlformats.org/presentationml/2006/main" preserve="1" userDrawn="1">
  <p:cSld name="9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
            <a:ext cx="4100945" cy="1322962"/>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1" y="1322964"/>
            <a:ext cx="4087813" cy="5535037"/>
          </a:xfrm>
        </p:spPr>
        <p:txBody>
          <a:bodyPr lIns="393192" tIns="91440" bIns="91440">
            <a:normAutofit/>
          </a:bodyPr>
          <a:lstStyle>
            <a:lvl1pPr marL="0" indent="0">
              <a:lnSpc>
                <a:spcPct val="100000"/>
              </a:lnSpc>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6" name="Text Placeholder 5"/>
          <p:cNvSpPr>
            <a:spLocks noGrp="1"/>
          </p:cNvSpPr>
          <p:nvPr>
            <p:ph type="body" sz="quarter" idx="13"/>
          </p:nvPr>
        </p:nvSpPr>
        <p:spPr>
          <a:xfrm>
            <a:off x="4100513" y="4348265"/>
            <a:ext cx="8091487" cy="2509735"/>
          </a:xfrm>
        </p:spPr>
        <p:txBody>
          <a:bodyPr lIns="393192" tIns="182880"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Picture Placeholder 7"/>
          <p:cNvSpPr>
            <a:spLocks noGrp="1"/>
          </p:cNvSpPr>
          <p:nvPr>
            <p:ph type="pic" sz="quarter" idx="14"/>
          </p:nvPr>
        </p:nvSpPr>
        <p:spPr>
          <a:xfrm>
            <a:off x="4100513" y="0"/>
            <a:ext cx="8091487" cy="4056434"/>
          </a:xfrm>
        </p:spPr>
        <p:txBody>
          <a:bodyPr>
            <a:normAutofit/>
          </a:bodyPr>
          <a:lstStyle>
            <a:lvl1pPr marL="0" indent="0">
              <a:buNone/>
              <a:defRPr sz="1998">
                <a:latin typeface="Segoe UI" panose="020B0502040204020203" pitchFamily="34" charset="0"/>
                <a:cs typeface="Segoe UI" panose="020B0502040204020203" pitchFamily="34" charset="0"/>
              </a:defRPr>
            </a:lvl1pPr>
          </a:lstStyle>
          <a:p>
            <a:endParaRPr lang="en-US"/>
          </a:p>
        </p:txBody>
      </p:sp>
      <p:sp>
        <p:nvSpPr>
          <p:cNvPr id="7" name="Rectangle 6"/>
          <p:cNvSpPr/>
          <p:nvPr userDrawn="1"/>
        </p:nvSpPr>
        <p:spPr>
          <a:xfrm>
            <a:off x="350413" y="6461012"/>
            <a:ext cx="2640466" cy="246093"/>
          </a:xfrm>
          <a:prstGeom prst="rect">
            <a:avLst/>
          </a:prstGeom>
        </p:spPr>
        <p:txBody>
          <a:bodyPr wrap="none">
            <a:spAutoFit/>
          </a:bodyPr>
          <a:lstStyle/>
          <a:p>
            <a:r>
              <a:rPr lang="en-US" sz="999">
                <a:solidFill>
                  <a:schemeClr val="bg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297448297"/>
      </p:ext>
    </p:extLst>
  </p:cSld>
  <p:clrMapOvr>
    <a:masterClrMapping/>
  </p:clrMapOvr>
</p:sldLayout>
</file>

<file path=ppt/slideLayouts/slideLayout763.xml><?xml version="1.0" encoding="utf-8"?>
<p:sldLayout xmlns:a="http://schemas.openxmlformats.org/drawingml/2006/main" xmlns:r="http://schemas.openxmlformats.org/officeDocument/2006/relationships" xmlns:p="http://schemas.openxmlformats.org/presentationml/2006/main" preserve="1" userDrawn="1">
  <p:cSld name="10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0"/>
            <a:ext cx="4100945" cy="2101174"/>
          </a:xfrm>
        </p:spPr>
        <p:txBody>
          <a:bodyPr lIns="393192" tIns="393192" rIns="393192" bIns="91440">
            <a:normAutofit/>
          </a:bodyPr>
          <a:lstStyle>
            <a:lvl1pPr marL="0" indent="0">
              <a:buNone/>
              <a:defRPr sz="4313">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1" y="2101174"/>
            <a:ext cx="4087813" cy="4756826"/>
          </a:xfrm>
        </p:spPr>
        <p:txBody>
          <a:bodyPr lIns="393192" tIns="91440" bIns="91440">
            <a:normAutofit/>
          </a:bodyPr>
          <a:lstStyle>
            <a:lvl1pPr marL="0" indent="0">
              <a:lnSpc>
                <a:spcPct val="100000"/>
              </a:lnSpc>
              <a:buNone/>
              <a:defRPr sz="1765">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Tree>
    <p:extLst>
      <p:ext uri="{BB962C8B-B14F-4D97-AF65-F5344CB8AC3E}">
        <p14:creationId xmlns:p14="http://schemas.microsoft.com/office/powerpoint/2010/main" val="2563721255"/>
      </p:ext>
    </p:extLst>
  </p:cSld>
  <p:clrMapOvr>
    <a:masterClrMapping/>
  </p:clrMapOvr>
</p:sldLayout>
</file>

<file path=ppt/slideLayouts/slideLayout764.xml><?xml version="1.0" encoding="utf-8"?>
<p:sldLayout xmlns:a="http://schemas.openxmlformats.org/drawingml/2006/main" xmlns:r="http://schemas.openxmlformats.org/officeDocument/2006/relationships" xmlns:p="http://schemas.openxmlformats.org/presentationml/2006/main" preserve="1" userDrawn="1">
  <p:cSld name="11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0"/>
            <a:ext cx="4100945" cy="2101174"/>
          </a:xfrm>
        </p:spPr>
        <p:txBody>
          <a:bodyPr lIns="393192" tIns="393192" rIns="393192" bIns="91440">
            <a:normAutofit/>
          </a:bodyPr>
          <a:lstStyle>
            <a:lvl1pPr marL="0" indent="0">
              <a:buNone/>
              <a:defRPr sz="4313">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1" y="2101174"/>
            <a:ext cx="4087813" cy="4756826"/>
          </a:xfrm>
        </p:spPr>
        <p:txBody>
          <a:bodyPr lIns="393192" tIns="91440" bIns="91440">
            <a:normAutofit/>
          </a:bodyPr>
          <a:lstStyle>
            <a:lvl1pPr marL="0" indent="0">
              <a:lnSpc>
                <a:spcPct val="100000"/>
              </a:lnSpc>
              <a:buNone/>
              <a:defRPr sz="1765">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Picture Placeholder 6"/>
          <p:cNvSpPr>
            <a:spLocks noGrp="1"/>
          </p:cNvSpPr>
          <p:nvPr>
            <p:ph type="pic" sz="quarter" idx="13" hasCustomPrompt="1"/>
          </p:nvPr>
        </p:nvSpPr>
        <p:spPr>
          <a:xfrm>
            <a:off x="5203623" y="467603"/>
            <a:ext cx="1371600" cy="1371600"/>
          </a:xfrm>
        </p:spPr>
        <p:txBody>
          <a:bodyPr>
            <a:normAutofit/>
          </a:bodyPr>
          <a:lstStyle>
            <a:lvl1pPr marL="0" indent="0">
              <a:buNone/>
              <a:defRPr sz="1598"/>
            </a:lvl1pPr>
          </a:lstStyle>
          <a:p>
            <a:r>
              <a:rPr lang="en-US"/>
              <a:t>icon</a:t>
            </a:r>
          </a:p>
        </p:txBody>
      </p:sp>
      <p:sp>
        <p:nvSpPr>
          <p:cNvPr id="10" name="Text Placeholder 9"/>
          <p:cNvSpPr>
            <a:spLocks noGrp="1"/>
          </p:cNvSpPr>
          <p:nvPr>
            <p:ph type="body" sz="quarter" idx="14" hasCustomPrompt="1"/>
          </p:nvPr>
        </p:nvSpPr>
        <p:spPr>
          <a:xfrm>
            <a:off x="7013372" y="674823"/>
            <a:ext cx="4776551" cy="957162"/>
          </a:xfrm>
        </p:spPr>
        <p:txBody>
          <a:bodyPr/>
          <a:lstStyle>
            <a:lvl1pPr marL="0" indent="0">
              <a:spcAft>
                <a:spcPts val="0"/>
              </a:spcAft>
              <a:buNone/>
              <a:defRPr>
                <a:solidFill>
                  <a:schemeClr val="tx2"/>
                </a:solidFill>
                <a:latin typeface="+mj-lt"/>
              </a:defRPr>
            </a:lvl1pPr>
            <a:lvl2pPr marL="0" indent="0">
              <a:buNone/>
              <a:defRPr sz="1998">
                <a:latin typeface="Segoe UI" panose="020B0502040204020203" pitchFamily="34" charset="0"/>
                <a:cs typeface="Segoe UI" panose="020B0502040204020203" pitchFamily="34" charset="0"/>
              </a:defRPr>
            </a:lvl2pPr>
            <a:lvl3pPr marL="913239" indent="0">
              <a:buNone/>
              <a:defRPr/>
            </a:lvl3pPr>
            <a:lvl4pPr marL="1369857" indent="0">
              <a:buNone/>
              <a:defRPr/>
            </a:lvl4pPr>
            <a:lvl5pPr marL="1826476" indent="0">
              <a:buNone/>
              <a:defRPr/>
            </a:lvl5pPr>
          </a:lstStyle>
          <a:p>
            <a:pPr lvl="0"/>
            <a:r>
              <a:rPr lang="en-US"/>
              <a:t>Text</a:t>
            </a:r>
          </a:p>
          <a:p>
            <a:pPr lvl="1"/>
            <a:r>
              <a:rPr lang="en-US"/>
              <a:t>Text</a:t>
            </a:r>
          </a:p>
        </p:txBody>
      </p:sp>
      <p:sp>
        <p:nvSpPr>
          <p:cNvPr id="17" name="Picture Placeholder 6"/>
          <p:cNvSpPr>
            <a:spLocks noGrp="1"/>
          </p:cNvSpPr>
          <p:nvPr>
            <p:ph type="pic" sz="quarter" idx="15" hasCustomPrompt="1"/>
          </p:nvPr>
        </p:nvSpPr>
        <p:spPr>
          <a:xfrm>
            <a:off x="5203623" y="2011059"/>
            <a:ext cx="1371600" cy="1371600"/>
          </a:xfrm>
        </p:spPr>
        <p:txBody>
          <a:bodyPr>
            <a:normAutofit/>
          </a:bodyPr>
          <a:lstStyle>
            <a:lvl1pPr marL="0" indent="0">
              <a:buNone/>
              <a:defRPr sz="1598"/>
            </a:lvl1pPr>
          </a:lstStyle>
          <a:p>
            <a:r>
              <a:rPr lang="en-US"/>
              <a:t>icon</a:t>
            </a:r>
          </a:p>
        </p:txBody>
      </p:sp>
      <p:sp>
        <p:nvSpPr>
          <p:cNvPr id="18" name="Text Placeholder 9"/>
          <p:cNvSpPr>
            <a:spLocks noGrp="1"/>
          </p:cNvSpPr>
          <p:nvPr>
            <p:ph type="body" sz="quarter" idx="16" hasCustomPrompt="1"/>
          </p:nvPr>
        </p:nvSpPr>
        <p:spPr>
          <a:xfrm>
            <a:off x="7013372" y="2218279"/>
            <a:ext cx="4776551" cy="957162"/>
          </a:xfrm>
        </p:spPr>
        <p:txBody>
          <a:bodyPr/>
          <a:lstStyle>
            <a:lvl1pPr marL="0" indent="0">
              <a:spcAft>
                <a:spcPts val="0"/>
              </a:spcAft>
              <a:buNone/>
              <a:defRPr>
                <a:solidFill>
                  <a:schemeClr val="accent6">
                    <a:lumMod val="50000"/>
                  </a:schemeClr>
                </a:solidFill>
                <a:latin typeface="+mj-lt"/>
              </a:defRPr>
            </a:lvl1pPr>
            <a:lvl2pPr marL="0" indent="0">
              <a:buNone/>
              <a:defRPr sz="1998">
                <a:latin typeface="Segoe UI" panose="020B0502040204020203" pitchFamily="34" charset="0"/>
                <a:cs typeface="Segoe UI" panose="020B0502040204020203" pitchFamily="34" charset="0"/>
              </a:defRPr>
            </a:lvl2pPr>
            <a:lvl3pPr marL="913239" indent="0">
              <a:buNone/>
              <a:defRPr/>
            </a:lvl3pPr>
            <a:lvl4pPr marL="1369857" indent="0">
              <a:buNone/>
              <a:defRPr/>
            </a:lvl4pPr>
            <a:lvl5pPr marL="1826476" indent="0">
              <a:buNone/>
              <a:defRPr/>
            </a:lvl5pPr>
          </a:lstStyle>
          <a:p>
            <a:pPr lvl="0"/>
            <a:r>
              <a:rPr lang="en-US"/>
              <a:t>Text</a:t>
            </a:r>
          </a:p>
          <a:p>
            <a:pPr lvl="1"/>
            <a:r>
              <a:rPr lang="en-US"/>
              <a:t>Text</a:t>
            </a:r>
          </a:p>
        </p:txBody>
      </p:sp>
      <p:sp>
        <p:nvSpPr>
          <p:cNvPr id="19" name="Picture Placeholder 6"/>
          <p:cNvSpPr>
            <a:spLocks noGrp="1"/>
          </p:cNvSpPr>
          <p:nvPr>
            <p:ph type="pic" sz="quarter" idx="17" hasCustomPrompt="1"/>
          </p:nvPr>
        </p:nvSpPr>
        <p:spPr>
          <a:xfrm>
            <a:off x="5203623" y="3554515"/>
            <a:ext cx="1371600" cy="1371600"/>
          </a:xfrm>
        </p:spPr>
        <p:txBody>
          <a:bodyPr>
            <a:normAutofit/>
          </a:bodyPr>
          <a:lstStyle>
            <a:lvl1pPr marL="0" indent="0">
              <a:buNone/>
              <a:defRPr sz="1598"/>
            </a:lvl1pPr>
          </a:lstStyle>
          <a:p>
            <a:r>
              <a:rPr lang="en-US"/>
              <a:t>icon</a:t>
            </a:r>
          </a:p>
        </p:txBody>
      </p:sp>
      <p:sp>
        <p:nvSpPr>
          <p:cNvPr id="20" name="Text Placeholder 9"/>
          <p:cNvSpPr>
            <a:spLocks noGrp="1"/>
          </p:cNvSpPr>
          <p:nvPr>
            <p:ph type="body" sz="quarter" idx="18" hasCustomPrompt="1"/>
          </p:nvPr>
        </p:nvSpPr>
        <p:spPr>
          <a:xfrm>
            <a:off x="7013372" y="3761735"/>
            <a:ext cx="4776551" cy="957162"/>
          </a:xfrm>
        </p:spPr>
        <p:txBody>
          <a:bodyPr/>
          <a:lstStyle>
            <a:lvl1pPr marL="0" indent="0">
              <a:spcAft>
                <a:spcPts val="0"/>
              </a:spcAft>
              <a:buNone/>
              <a:defRPr>
                <a:solidFill>
                  <a:schemeClr val="accent5"/>
                </a:solidFill>
                <a:latin typeface="+mj-lt"/>
              </a:defRPr>
            </a:lvl1pPr>
            <a:lvl2pPr marL="0" indent="0">
              <a:buNone/>
              <a:defRPr sz="1998">
                <a:latin typeface="Segoe UI" panose="020B0502040204020203" pitchFamily="34" charset="0"/>
                <a:cs typeface="Segoe UI" panose="020B0502040204020203" pitchFamily="34" charset="0"/>
              </a:defRPr>
            </a:lvl2pPr>
            <a:lvl3pPr marL="913239" indent="0">
              <a:buNone/>
              <a:defRPr/>
            </a:lvl3pPr>
            <a:lvl4pPr marL="1369857" indent="0">
              <a:buNone/>
              <a:defRPr/>
            </a:lvl4pPr>
            <a:lvl5pPr marL="1826476" indent="0">
              <a:buNone/>
              <a:defRPr/>
            </a:lvl5pPr>
          </a:lstStyle>
          <a:p>
            <a:pPr lvl="0"/>
            <a:r>
              <a:rPr lang="en-US"/>
              <a:t>Text</a:t>
            </a:r>
          </a:p>
          <a:p>
            <a:pPr lvl="1"/>
            <a:r>
              <a:rPr lang="en-US"/>
              <a:t>Text</a:t>
            </a:r>
          </a:p>
        </p:txBody>
      </p:sp>
      <p:sp>
        <p:nvSpPr>
          <p:cNvPr id="21" name="Picture Placeholder 6"/>
          <p:cNvSpPr>
            <a:spLocks noGrp="1"/>
          </p:cNvSpPr>
          <p:nvPr>
            <p:ph type="pic" sz="quarter" idx="19" hasCustomPrompt="1"/>
          </p:nvPr>
        </p:nvSpPr>
        <p:spPr>
          <a:xfrm>
            <a:off x="5203623" y="5097971"/>
            <a:ext cx="1371600" cy="1371600"/>
          </a:xfrm>
        </p:spPr>
        <p:txBody>
          <a:bodyPr>
            <a:normAutofit/>
          </a:bodyPr>
          <a:lstStyle>
            <a:lvl1pPr marL="0" indent="0">
              <a:buNone/>
              <a:defRPr sz="1598"/>
            </a:lvl1pPr>
          </a:lstStyle>
          <a:p>
            <a:r>
              <a:rPr lang="en-US"/>
              <a:t>icon</a:t>
            </a:r>
          </a:p>
        </p:txBody>
      </p:sp>
      <p:sp>
        <p:nvSpPr>
          <p:cNvPr id="22" name="Text Placeholder 9"/>
          <p:cNvSpPr>
            <a:spLocks noGrp="1"/>
          </p:cNvSpPr>
          <p:nvPr>
            <p:ph type="body" sz="quarter" idx="20" hasCustomPrompt="1"/>
          </p:nvPr>
        </p:nvSpPr>
        <p:spPr>
          <a:xfrm>
            <a:off x="7013372" y="5305191"/>
            <a:ext cx="4776551" cy="957162"/>
          </a:xfrm>
        </p:spPr>
        <p:txBody>
          <a:bodyPr/>
          <a:lstStyle>
            <a:lvl1pPr marL="0" indent="0">
              <a:spcAft>
                <a:spcPts val="0"/>
              </a:spcAft>
              <a:buNone/>
              <a:defRPr>
                <a:solidFill>
                  <a:schemeClr val="accent6"/>
                </a:solidFill>
                <a:latin typeface="+mj-lt"/>
              </a:defRPr>
            </a:lvl1pPr>
            <a:lvl2pPr marL="0" indent="0">
              <a:buNone/>
              <a:defRPr sz="1998">
                <a:latin typeface="Segoe UI" panose="020B0502040204020203" pitchFamily="34" charset="0"/>
                <a:cs typeface="Segoe UI" panose="020B0502040204020203" pitchFamily="34" charset="0"/>
              </a:defRPr>
            </a:lvl2pPr>
            <a:lvl3pPr marL="913239" indent="0">
              <a:buNone/>
              <a:defRPr/>
            </a:lvl3pPr>
            <a:lvl4pPr marL="1369857" indent="0">
              <a:buNone/>
              <a:defRPr/>
            </a:lvl4pPr>
            <a:lvl5pPr marL="1826476" indent="0">
              <a:buNone/>
              <a:defRPr/>
            </a:lvl5pPr>
          </a:lstStyle>
          <a:p>
            <a:pPr lvl="0"/>
            <a:r>
              <a:rPr lang="en-US"/>
              <a:t>Text</a:t>
            </a:r>
          </a:p>
          <a:p>
            <a:pPr lvl="1"/>
            <a:r>
              <a:rPr lang="en-US"/>
              <a:t>Text</a:t>
            </a:r>
          </a:p>
        </p:txBody>
      </p:sp>
    </p:spTree>
    <p:extLst>
      <p:ext uri="{BB962C8B-B14F-4D97-AF65-F5344CB8AC3E}">
        <p14:creationId xmlns:p14="http://schemas.microsoft.com/office/powerpoint/2010/main" val="833510593"/>
      </p:ext>
    </p:extLst>
  </p:cSld>
  <p:clrMapOvr>
    <a:masterClrMapping/>
  </p:clrMapOvr>
</p:sldLayout>
</file>

<file path=ppt/slideLayouts/slideLayout765.xml><?xml version="1.0" encoding="utf-8"?>
<p:sldLayout xmlns:a="http://schemas.openxmlformats.org/drawingml/2006/main" xmlns:r="http://schemas.openxmlformats.org/officeDocument/2006/relationships" xmlns:p="http://schemas.openxmlformats.org/presentationml/2006/main" preserve="1" userDrawn="1">
  <p:cSld name="12_Split layout ">
    <p:spTree>
      <p:nvGrpSpPr>
        <p:cNvPr id="1" name=""/>
        <p:cNvGrpSpPr/>
        <p:nvPr/>
      </p:nvGrpSpPr>
      <p:grpSpPr>
        <a:xfrm>
          <a:off x="0" y="0"/>
          <a:ext cx="0" cy="0"/>
          <a:chOff x="0" y="0"/>
          <a:chExt cx="0" cy="0"/>
        </a:xfrm>
      </p:grpSpPr>
      <p:sp>
        <p:nvSpPr>
          <p:cNvPr id="7" name="Content Placeholder 6"/>
          <p:cNvSpPr>
            <a:spLocks noGrp="1"/>
          </p:cNvSpPr>
          <p:nvPr>
            <p:ph sz="quarter" idx="15"/>
          </p:nvPr>
        </p:nvSpPr>
        <p:spPr>
          <a:xfrm>
            <a:off x="4260850" y="1439864"/>
            <a:ext cx="7666038" cy="4746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0"/>
            <a:ext cx="4100945" cy="2101174"/>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1" y="2101174"/>
            <a:ext cx="4087813" cy="4756826"/>
          </a:xfrm>
        </p:spPr>
        <p:txBody>
          <a:bodyPr lIns="393192" tIns="91440" bIns="91440">
            <a:normAutofit/>
          </a:bodyPr>
          <a:lstStyle>
            <a:lvl1pPr marL="0" indent="0">
              <a:lnSpc>
                <a:spcPct val="100000"/>
              </a:lnSpc>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6" name="Rectangle 5"/>
          <p:cNvSpPr/>
          <p:nvPr userDrawn="1"/>
        </p:nvSpPr>
        <p:spPr>
          <a:xfrm>
            <a:off x="350413" y="6461012"/>
            <a:ext cx="2640466" cy="246093"/>
          </a:xfrm>
          <a:prstGeom prst="rect">
            <a:avLst/>
          </a:prstGeom>
        </p:spPr>
        <p:txBody>
          <a:bodyPr wrap="none">
            <a:spAutoFit/>
          </a:bodyPr>
          <a:lstStyle/>
          <a:p>
            <a:r>
              <a:rPr lang="en-US" sz="999">
                <a:solidFill>
                  <a:schemeClr val="bg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215796025"/>
      </p:ext>
    </p:extLst>
  </p:cSld>
  <p:clrMapOvr>
    <a:masterClrMapping/>
  </p:clrMapOvr>
</p:sldLayout>
</file>

<file path=ppt/slideLayouts/slideLayout766.xml><?xml version="1.0" encoding="utf-8"?>
<p:sldLayout xmlns:a="http://schemas.openxmlformats.org/drawingml/2006/main" xmlns:r="http://schemas.openxmlformats.org/officeDocument/2006/relationships" xmlns:p="http://schemas.openxmlformats.org/presentationml/2006/main" preserve="1" userDrawn="1">
  <p:cSld name="15_Split layout ">
    <p:spTree>
      <p:nvGrpSpPr>
        <p:cNvPr id="1" name=""/>
        <p:cNvGrpSpPr/>
        <p:nvPr/>
      </p:nvGrpSpPr>
      <p:grpSpPr>
        <a:xfrm>
          <a:off x="0" y="0"/>
          <a:ext cx="0" cy="0"/>
          <a:chOff x="0" y="0"/>
          <a:chExt cx="0" cy="0"/>
        </a:xfrm>
      </p:grpSpPr>
      <p:sp>
        <p:nvSpPr>
          <p:cNvPr id="7" name="Content Placeholder 6"/>
          <p:cNvSpPr>
            <a:spLocks noGrp="1"/>
          </p:cNvSpPr>
          <p:nvPr>
            <p:ph sz="quarter" idx="15"/>
          </p:nvPr>
        </p:nvSpPr>
        <p:spPr>
          <a:xfrm>
            <a:off x="4260850" y="1439864"/>
            <a:ext cx="7666038" cy="4746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p:cNvSpPr>
            <a:spLocks noGrp="1"/>
          </p:cNvSpPr>
          <p:nvPr>
            <p:ph type="body" sz="quarter" idx="10" hasCustomPrompt="1"/>
          </p:nvPr>
        </p:nvSpPr>
        <p:spPr>
          <a:xfrm>
            <a:off x="1" y="1"/>
            <a:ext cx="4100945" cy="3433863"/>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8" name="Text Placeholder 2"/>
          <p:cNvSpPr>
            <a:spLocks noGrp="1"/>
          </p:cNvSpPr>
          <p:nvPr>
            <p:ph type="body" sz="quarter" idx="12" hasCustomPrompt="1"/>
          </p:nvPr>
        </p:nvSpPr>
        <p:spPr>
          <a:xfrm>
            <a:off x="1" y="3433864"/>
            <a:ext cx="4087813" cy="3424136"/>
          </a:xfrm>
        </p:spPr>
        <p:txBody>
          <a:bodyPr lIns="393192" tIns="91440" bIns="91440">
            <a:normAutofit/>
          </a:bodyPr>
          <a:lstStyle>
            <a:lvl1pPr marL="0" indent="0">
              <a:lnSpc>
                <a:spcPct val="100000"/>
              </a:lnSpc>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9" name="Rectangle 8"/>
          <p:cNvSpPr/>
          <p:nvPr userDrawn="1"/>
        </p:nvSpPr>
        <p:spPr>
          <a:xfrm>
            <a:off x="350413" y="6461012"/>
            <a:ext cx="2640466" cy="246093"/>
          </a:xfrm>
          <a:prstGeom prst="rect">
            <a:avLst/>
          </a:prstGeom>
        </p:spPr>
        <p:txBody>
          <a:bodyPr wrap="none">
            <a:spAutoFit/>
          </a:bodyPr>
          <a:lstStyle/>
          <a:p>
            <a:r>
              <a:rPr lang="en-US" sz="999">
                <a:solidFill>
                  <a:schemeClr val="bg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613465031"/>
      </p:ext>
    </p:extLst>
  </p:cSld>
  <p:clrMapOvr>
    <a:masterClrMapping/>
  </p:clrMapOvr>
</p:sldLayout>
</file>

<file path=ppt/slideLayouts/slideLayout767.xml><?xml version="1.0" encoding="utf-8"?>
<p:sldLayout xmlns:a="http://schemas.openxmlformats.org/drawingml/2006/main" xmlns:r="http://schemas.openxmlformats.org/officeDocument/2006/relationships" xmlns:p="http://schemas.openxmlformats.org/presentationml/2006/main" preserve="1" userDrawn="1">
  <p:cSld name="11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8754894" cy="1232898"/>
          </a:xfrm>
        </p:spPr>
        <p:txBody>
          <a:bodyPr lIns="393192" tIns="393192" bIns="91440">
            <a:normAutofit/>
          </a:bodyPr>
          <a:lstStyle>
            <a:lvl1pPr marL="0" indent="0">
              <a:buNone/>
              <a:defRPr sz="4313">
                <a:solidFill>
                  <a:schemeClr val="accent3"/>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5"/>
            <a:ext cx="8754894" cy="904286"/>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
        <p:nvSpPr>
          <p:cNvPr id="2" name="Rectangle 1"/>
          <p:cNvSpPr/>
          <p:nvPr userDrawn="1"/>
        </p:nvSpPr>
        <p:spPr>
          <a:xfrm>
            <a:off x="8842444" y="0"/>
            <a:ext cx="334955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5" name="Freeform 82"/>
          <p:cNvSpPr>
            <a:spLocks noEditPoints="1"/>
          </p:cNvSpPr>
          <p:nvPr userDrawn="1"/>
        </p:nvSpPr>
        <p:spPr bwMode="auto">
          <a:xfrm>
            <a:off x="9427420" y="817834"/>
            <a:ext cx="2384533" cy="2369756"/>
          </a:xfrm>
          <a:custGeom>
            <a:avLst/>
            <a:gdLst>
              <a:gd name="T0" fmla="*/ 129 w 258"/>
              <a:gd name="T1" fmla="*/ 220 h 258"/>
              <a:gd name="T2" fmla="*/ 38 w 258"/>
              <a:gd name="T3" fmla="*/ 129 h 258"/>
              <a:gd name="T4" fmla="*/ 129 w 258"/>
              <a:gd name="T5" fmla="*/ 38 h 258"/>
              <a:gd name="T6" fmla="*/ 221 w 258"/>
              <a:gd name="T7" fmla="*/ 129 h 258"/>
              <a:gd name="T8" fmla="*/ 129 w 258"/>
              <a:gd name="T9" fmla="*/ 220 h 258"/>
              <a:gd name="T10" fmla="*/ 129 w 258"/>
              <a:gd name="T11" fmla="*/ 0 h 258"/>
              <a:gd name="T12" fmla="*/ 0 w 258"/>
              <a:gd name="T13" fmla="*/ 129 h 258"/>
              <a:gd name="T14" fmla="*/ 129 w 258"/>
              <a:gd name="T15" fmla="*/ 258 h 258"/>
              <a:gd name="T16" fmla="*/ 258 w 258"/>
              <a:gd name="T17" fmla="*/ 129 h 258"/>
              <a:gd name="T18" fmla="*/ 129 w 258"/>
              <a:gd name="T1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58">
                <a:moveTo>
                  <a:pt x="129" y="220"/>
                </a:moveTo>
                <a:cubicBezTo>
                  <a:pt x="79" y="220"/>
                  <a:pt x="38" y="180"/>
                  <a:pt x="38" y="129"/>
                </a:cubicBezTo>
                <a:cubicBezTo>
                  <a:pt x="38" y="79"/>
                  <a:pt x="79" y="38"/>
                  <a:pt x="129" y="38"/>
                </a:cubicBezTo>
                <a:cubicBezTo>
                  <a:pt x="180" y="38"/>
                  <a:pt x="221" y="79"/>
                  <a:pt x="221" y="129"/>
                </a:cubicBezTo>
                <a:cubicBezTo>
                  <a:pt x="221" y="180"/>
                  <a:pt x="180" y="220"/>
                  <a:pt x="129" y="220"/>
                </a:cubicBezTo>
                <a:moveTo>
                  <a:pt x="129" y="0"/>
                </a:moveTo>
                <a:cubicBezTo>
                  <a:pt x="58" y="0"/>
                  <a:pt x="0" y="58"/>
                  <a:pt x="0" y="129"/>
                </a:cubicBezTo>
                <a:cubicBezTo>
                  <a:pt x="0" y="200"/>
                  <a:pt x="58" y="258"/>
                  <a:pt x="129" y="258"/>
                </a:cubicBezTo>
                <a:cubicBezTo>
                  <a:pt x="201" y="258"/>
                  <a:pt x="258" y="200"/>
                  <a:pt x="258" y="129"/>
                </a:cubicBezTo>
                <a:cubicBezTo>
                  <a:pt x="258" y="58"/>
                  <a:pt x="201" y="0"/>
                  <a:pt x="129" y="0"/>
                </a:cubicBezTo>
              </a:path>
            </a:pathLst>
          </a:custGeom>
          <a:solidFill>
            <a:srgbClr val="927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7" name="Oval 83"/>
          <p:cNvSpPr>
            <a:spLocks noChangeArrowheads="1"/>
          </p:cNvSpPr>
          <p:nvPr userDrawn="1"/>
        </p:nvSpPr>
        <p:spPr bwMode="auto">
          <a:xfrm>
            <a:off x="9782144" y="1167636"/>
            <a:ext cx="1684938" cy="1670163"/>
          </a:xfrm>
          <a:prstGeom prst="ellipse">
            <a:avLst/>
          </a:prstGeom>
          <a:solidFill>
            <a:srgbClr val="DAC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9" name="Freeform 84"/>
          <p:cNvSpPr>
            <a:spLocks/>
          </p:cNvSpPr>
          <p:nvPr userDrawn="1"/>
        </p:nvSpPr>
        <p:spPr bwMode="auto">
          <a:xfrm>
            <a:off x="10092525" y="1458311"/>
            <a:ext cx="1064171" cy="1349923"/>
          </a:xfrm>
          <a:custGeom>
            <a:avLst/>
            <a:gdLst>
              <a:gd name="T0" fmla="*/ 115 w 115"/>
              <a:gd name="T1" fmla="*/ 58 h 147"/>
              <a:gd name="T2" fmla="*/ 57 w 115"/>
              <a:gd name="T3" fmla="*/ 0 h 147"/>
              <a:gd name="T4" fmla="*/ 0 w 115"/>
              <a:gd name="T5" fmla="*/ 58 h 147"/>
              <a:gd name="T6" fmla="*/ 17 w 115"/>
              <a:gd name="T7" fmla="*/ 99 h 147"/>
              <a:gd name="T8" fmla="*/ 35 w 115"/>
              <a:gd name="T9" fmla="*/ 136 h 147"/>
              <a:gd name="T10" fmla="*/ 56 w 115"/>
              <a:gd name="T11" fmla="*/ 145 h 147"/>
              <a:gd name="T12" fmla="*/ 56 w 115"/>
              <a:gd name="T13" fmla="*/ 147 h 147"/>
              <a:gd name="T14" fmla="*/ 57 w 115"/>
              <a:gd name="T15" fmla="*/ 146 h 147"/>
              <a:gd name="T16" fmla="*/ 58 w 115"/>
              <a:gd name="T17" fmla="*/ 147 h 147"/>
              <a:gd name="T18" fmla="*/ 59 w 115"/>
              <a:gd name="T19" fmla="*/ 145 h 147"/>
              <a:gd name="T20" fmla="*/ 80 w 115"/>
              <a:gd name="T21" fmla="*/ 136 h 147"/>
              <a:gd name="T22" fmla="*/ 97 w 115"/>
              <a:gd name="T23" fmla="*/ 100 h 147"/>
              <a:gd name="T24" fmla="*/ 115 w 115"/>
              <a:gd name="T25" fmla="*/ 5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7">
                <a:moveTo>
                  <a:pt x="115" y="58"/>
                </a:moveTo>
                <a:cubicBezTo>
                  <a:pt x="115" y="26"/>
                  <a:pt x="89" y="0"/>
                  <a:pt x="57" y="0"/>
                </a:cubicBezTo>
                <a:cubicBezTo>
                  <a:pt x="25" y="0"/>
                  <a:pt x="0" y="26"/>
                  <a:pt x="0" y="58"/>
                </a:cubicBezTo>
                <a:cubicBezTo>
                  <a:pt x="0" y="74"/>
                  <a:pt x="6" y="89"/>
                  <a:pt x="17" y="99"/>
                </a:cubicBezTo>
                <a:cubicBezTo>
                  <a:pt x="34" y="117"/>
                  <a:pt x="35" y="136"/>
                  <a:pt x="35" y="136"/>
                </a:cubicBezTo>
                <a:cubicBezTo>
                  <a:pt x="56" y="145"/>
                  <a:pt x="56" y="145"/>
                  <a:pt x="56" y="145"/>
                </a:cubicBezTo>
                <a:cubicBezTo>
                  <a:pt x="56" y="147"/>
                  <a:pt x="56" y="147"/>
                  <a:pt x="56" y="147"/>
                </a:cubicBezTo>
                <a:cubicBezTo>
                  <a:pt x="57" y="146"/>
                  <a:pt x="57" y="146"/>
                  <a:pt x="57" y="146"/>
                </a:cubicBezTo>
                <a:cubicBezTo>
                  <a:pt x="58" y="147"/>
                  <a:pt x="58" y="147"/>
                  <a:pt x="58" y="147"/>
                </a:cubicBezTo>
                <a:cubicBezTo>
                  <a:pt x="59" y="145"/>
                  <a:pt x="59" y="145"/>
                  <a:pt x="59" y="145"/>
                </a:cubicBezTo>
                <a:cubicBezTo>
                  <a:pt x="80" y="136"/>
                  <a:pt x="80" y="136"/>
                  <a:pt x="80" y="136"/>
                </a:cubicBezTo>
                <a:cubicBezTo>
                  <a:pt x="80" y="136"/>
                  <a:pt x="80" y="117"/>
                  <a:pt x="97" y="100"/>
                </a:cubicBezTo>
                <a:cubicBezTo>
                  <a:pt x="108" y="89"/>
                  <a:pt x="115" y="75"/>
                  <a:pt x="11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0" name="Rectangle 85"/>
          <p:cNvSpPr>
            <a:spLocks noChangeArrowheads="1"/>
          </p:cNvSpPr>
          <p:nvPr userDrawn="1"/>
        </p:nvSpPr>
        <p:spPr bwMode="auto">
          <a:xfrm>
            <a:off x="10619686" y="2773746"/>
            <a:ext cx="9854" cy="3808359"/>
          </a:xfrm>
          <a:prstGeom prst="rect">
            <a:avLst/>
          </a:prstGeom>
          <a:solidFill>
            <a:srgbClr val="220C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1" name="Rectangle 86"/>
          <p:cNvSpPr>
            <a:spLocks noChangeArrowheads="1"/>
          </p:cNvSpPr>
          <p:nvPr userDrawn="1"/>
        </p:nvSpPr>
        <p:spPr bwMode="auto">
          <a:xfrm>
            <a:off x="10787194" y="1773622"/>
            <a:ext cx="147803" cy="458186"/>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2" name="Rectangle 87"/>
          <p:cNvSpPr>
            <a:spLocks noChangeArrowheads="1"/>
          </p:cNvSpPr>
          <p:nvPr userDrawn="1"/>
        </p:nvSpPr>
        <p:spPr bwMode="auto">
          <a:xfrm>
            <a:off x="10619687" y="2054447"/>
            <a:ext cx="137949" cy="177361"/>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3" name="Rectangle 88"/>
          <p:cNvSpPr>
            <a:spLocks noChangeArrowheads="1"/>
          </p:cNvSpPr>
          <p:nvPr userDrawn="1"/>
        </p:nvSpPr>
        <p:spPr bwMode="auto">
          <a:xfrm>
            <a:off x="10442326" y="2103712"/>
            <a:ext cx="137949" cy="128095"/>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4" name="Rectangle 89"/>
          <p:cNvSpPr>
            <a:spLocks noChangeArrowheads="1"/>
          </p:cNvSpPr>
          <p:nvPr userDrawn="1"/>
        </p:nvSpPr>
        <p:spPr bwMode="auto">
          <a:xfrm>
            <a:off x="10269889" y="2148051"/>
            <a:ext cx="147803" cy="83757"/>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5" name="Freeform 90"/>
          <p:cNvSpPr>
            <a:spLocks/>
          </p:cNvSpPr>
          <p:nvPr userDrawn="1"/>
        </p:nvSpPr>
        <p:spPr bwMode="auto">
          <a:xfrm>
            <a:off x="10220620" y="5104087"/>
            <a:ext cx="1009979" cy="1147928"/>
          </a:xfrm>
          <a:custGeom>
            <a:avLst/>
            <a:gdLst>
              <a:gd name="T0" fmla="*/ 2 w 109"/>
              <a:gd name="T1" fmla="*/ 39 h 125"/>
              <a:gd name="T2" fmla="*/ 4 w 109"/>
              <a:gd name="T3" fmla="*/ 49 h 125"/>
              <a:gd name="T4" fmla="*/ 21 w 109"/>
              <a:gd name="T5" fmla="*/ 68 h 125"/>
              <a:gd name="T6" fmla="*/ 13 w 109"/>
              <a:gd name="T7" fmla="*/ 60 h 125"/>
              <a:gd name="T8" fmla="*/ 6 w 109"/>
              <a:gd name="T9" fmla="*/ 61 h 125"/>
              <a:gd name="T10" fmla="*/ 10 w 109"/>
              <a:gd name="T11" fmla="*/ 71 h 125"/>
              <a:gd name="T12" fmla="*/ 25 w 109"/>
              <a:gd name="T13" fmla="*/ 83 h 125"/>
              <a:gd name="T14" fmla="*/ 78 w 109"/>
              <a:gd name="T15" fmla="*/ 121 h 125"/>
              <a:gd name="T16" fmla="*/ 81 w 109"/>
              <a:gd name="T17" fmla="*/ 125 h 125"/>
              <a:gd name="T18" fmla="*/ 109 w 109"/>
              <a:gd name="T19" fmla="*/ 106 h 125"/>
              <a:gd name="T20" fmla="*/ 88 w 109"/>
              <a:gd name="T21" fmla="*/ 46 h 125"/>
              <a:gd name="T22" fmla="*/ 77 w 109"/>
              <a:gd name="T23" fmla="*/ 32 h 125"/>
              <a:gd name="T24" fmla="*/ 51 w 109"/>
              <a:gd name="T25" fmla="*/ 9 h 125"/>
              <a:gd name="T26" fmla="*/ 48 w 109"/>
              <a:gd name="T27" fmla="*/ 9 h 125"/>
              <a:gd name="T28" fmla="*/ 51 w 109"/>
              <a:gd name="T29" fmla="*/ 26 h 125"/>
              <a:gd name="T30" fmla="*/ 61 w 109"/>
              <a:gd name="T31" fmla="*/ 32 h 125"/>
              <a:gd name="T32" fmla="*/ 66 w 109"/>
              <a:gd name="T33" fmla="*/ 56 h 125"/>
              <a:gd name="T34" fmla="*/ 40 w 109"/>
              <a:gd name="T35" fmla="*/ 43 h 125"/>
              <a:gd name="T36" fmla="*/ 28 w 109"/>
              <a:gd name="T37" fmla="*/ 25 h 125"/>
              <a:gd name="T38" fmla="*/ 34 w 109"/>
              <a:gd name="T39" fmla="*/ 14 h 125"/>
              <a:gd name="T40" fmla="*/ 39 w 109"/>
              <a:gd name="T41" fmla="*/ 3 h 125"/>
              <a:gd name="T42" fmla="*/ 34 w 109"/>
              <a:gd name="T43" fmla="*/ 1 h 125"/>
              <a:gd name="T44" fmla="*/ 18 w 109"/>
              <a:gd name="T45" fmla="*/ 14 h 125"/>
              <a:gd name="T46" fmla="*/ 17 w 109"/>
              <a:gd name="T47" fmla="*/ 29 h 125"/>
              <a:gd name="T48" fmla="*/ 31 w 109"/>
              <a:gd name="T49" fmla="*/ 52 h 125"/>
              <a:gd name="T50" fmla="*/ 18 w 109"/>
              <a:gd name="T51" fmla="*/ 32 h 125"/>
              <a:gd name="T52" fmla="*/ 10 w 109"/>
              <a:gd name="T53" fmla="*/ 30 h 125"/>
              <a:gd name="T54" fmla="*/ 11 w 109"/>
              <a:gd name="T55" fmla="*/ 38 h 125"/>
              <a:gd name="T56" fmla="*/ 25 w 109"/>
              <a:gd name="T57" fmla="*/ 59 h 125"/>
              <a:gd name="T58" fmla="*/ 10 w 109"/>
              <a:gd name="T59" fmla="*/ 40 h 125"/>
              <a:gd name="T60" fmla="*/ 2 w 109"/>
              <a:gd name="T61"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25">
                <a:moveTo>
                  <a:pt x="2" y="39"/>
                </a:moveTo>
                <a:cubicBezTo>
                  <a:pt x="0" y="42"/>
                  <a:pt x="1" y="46"/>
                  <a:pt x="4" y="49"/>
                </a:cubicBezTo>
                <a:cubicBezTo>
                  <a:pt x="21" y="68"/>
                  <a:pt x="21" y="68"/>
                  <a:pt x="21" y="68"/>
                </a:cubicBezTo>
                <a:cubicBezTo>
                  <a:pt x="13" y="60"/>
                  <a:pt x="13" y="60"/>
                  <a:pt x="13" y="60"/>
                </a:cubicBezTo>
                <a:cubicBezTo>
                  <a:pt x="10" y="58"/>
                  <a:pt x="8" y="58"/>
                  <a:pt x="6" y="61"/>
                </a:cubicBezTo>
                <a:cubicBezTo>
                  <a:pt x="5" y="64"/>
                  <a:pt x="7" y="69"/>
                  <a:pt x="10" y="71"/>
                </a:cubicBezTo>
                <a:cubicBezTo>
                  <a:pt x="25" y="83"/>
                  <a:pt x="25" y="83"/>
                  <a:pt x="25" y="83"/>
                </a:cubicBezTo>
                <a:cubicBezTo>
                  <a:pt x="44" y="100"/>
                  <a:pt x="66" y="105"/>
                  <a:pt x="78" y="121"/>
                </a:cubicBezTo>
                <a:cubicBezTo>
                  <a:pt x="81" y="125"/>
                  <a:pt x="81" y="125"/>
                  <a:pt x="81" y="125"/>
                </a:cubicBezTo>
                <a:cubicBezTo>
                  <a:pt x="109" y="106"/>
                  <a:pt x="109" y="106"/>
                  <a:pt x="109" y="106"/>
                </a:cubicBezTo>
                <a:cubicBezTo>
                  <a:pt x="94" y="64"/>
                  <a:pt x="89" y="50"/>
                  <a:pt x="88" y="46"/>
                </a:cubicBezTo>
                <a:cubicBezTo>
                  <a:pt x="86" y="42"/>
                  <a:pt x="80" y="35"/>
                  <a:pt x="77" y="32"/>
                </a:cubicBezTo>
                <a:cubicBezTo>
                  <a:pt x="51" y="9"/>
                  <a:pt x="51" y="9"/>
                  <a:pt x="51" y="9"/>
                </a:cubicBezTo>
                <a:cubicBezTo>
                  <a:pt x="50" y="8"/>
                  <a:pt x="49" y="8"/>
                  <a:pt x="48" y="9"/>
                </a:cubicBezTo>
                <a:cubicBezTo>
                  <a:pt x="45" y="15"/>
                  <a:pt x="47" y="20"/>
                  <a:pt x="51" y="26"/>
                </a:cubicBezTo>
                <a:cubicBezTo>
                  <a:pt x="56" y="33"/>
                  <a:pt x="61" y="32"/>
                  <a:pt x="61" y="32"/>
                </a:cubicBezTo>
                <a:cubicBezTo>
                  <a:pt x="67" y="41"/>
                  <a:pt x="70" y="51"/>
                  <a:pt x="66" y="56"/>
                </a:cubicBezTo>
                <a:cubicBezTo>
                  <a:pt x="55" y="66"/>
                  <a:pt x="40" y="43"/>
                  <a:pt x="40" y="43"/>
                </a:cubicBezTo>
                <a:cubicBezTo>
                  <a:pt x="28" y="25"/>
                  <a:pt x="28" y="25"/>
                  <a:pt x="28" y="25"/>
                </a:cubicBezTo>
                <a:cubicBezTo>
                  <a:pt x="26" y="21"/>
                  <a:pt x="34" y="14"/>
                  <a:pt x="34" y="14"/>
                </a:cubicBezTo>
                <a:cubicBezTo>
                  <a:pt x="38" y="11"/>
                  <a:pt x="41" y="9"/>
                  <a:pt x="39" y="3"/>
                </a:cubicBezTo>
                <a:cubicBezTo>
                  <a:pt x="38" y="1"/>
                  <a:pt x="36" y="0"/>
                  <a:pt x="34" y="1"/>
                </a:cubicBezTo>
                <a:cubicBezTo>
                  <a:pt x="18" y="14"/>
                  <a:pt x="18" y="14"/>
                  <a:pt x="18" y="14"/>
                </a:cubicBezTo>
                <a:cubicBezTo>
                  <a:pt x="14" y="17"/>
                  <a:pt x="14" y="23"/>
                  <a:pt x="17" y="29"/>
                </a:cubicBezTo>
                <a:cubicBezTo>
                  <a:pt x="31" y="52"/>
                  <a:pt x="31" y="52"/>
                  <a:pt x="31" y="52"/>
                </a:cubicBezTo>
                <a:cubicBezTo>
                  <a:pt x="18" y="32"/>
                  <a:pt x="18" y="32"/>
                  <a:pt x="18" y="32"/>
                </a:cubicBezTo>
                <a:cubicBezTo>
                  <a:pt x="16" y="28"/>
                  <a:pt x="12" y="27"/>
                  <a:pt x="10" y="30"/>
                </a:cubicBezTo>
                <a:cubicBezTo>
                  <a:pt x="8" y="32"/>
                  <a:pt x="8" y="35"/>
                  <a:pt x="11" y="38"/>
                </a:cubicBezTo>
                <a:cubicBezTo>
                  <a:pt x="25" y="59"/>
                  <a:pt x="25" y="59"/>
                  <a:pt x="25" y="59"/>
                </a:cubicBezTo>
                <a:cubicBezTo>
                  <a:pt x="10" y="40"/>
                  <a:pt x="10" y="40"/>
                  <a:pt x="10" y="40"/>
                </a:cubicBezTo>
                <a:cubicBezTo>
                  <a:pt x="7" y="37"/>
                  <a:pt x="4" y="37"/>
                  <a:pt x="2" y="39"/>
                </a:cubicBezTo>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6" name="Freeform 91"/>
          <p:cNvSpPr>
            <a:spLocks/>
          </p:cNvSpPr>
          <p:nvPr userDrawn="1"/>
        </p:nvSpPr>
        <p:spPr bwMode="auto">
          <a:xfrm>
            <a:off x="10944850" y="6168259"/>
            <a:ext cx="709447" cy="655257"/>
          </a:xfrm>
          <a:custGeom>
            <a:avLst/>
            <a:gdLst>
              <a:gd name="T0" fmla="*/ 24 w 144"/>
              <a:gd name="T1" fmla="*/ 133 h 133"/>
              <a:gd name="T2" fmla="*/ 144 w 144"/>
              <a:gd name="T3" fmla="*/ 133 h 133"/>
              <a:gd name="T4" fmla="*/ 76 w 144"/>
              <a:gd name="T5" fmla="*/ 0 h 133"/>
              <a:gd name="T6" fmla="*/ 0 w 144"/>
              <a:gd name="T7" fmla="*/ 54 h 133"/>
              <a:gd name="T8" fmla="*/ 24 w 144"/>
              <a:gd name="T9" fmla="*/ 133 h 133"/>
            </a:gdLst>
            <a:ahLst/>
            <a:cxnLst>
              <a:cxn ang="0">
                <a:pos x="T0" y="T1"/>
              </a:cxn>
              <a:cxn ang="0">
                <a:pos x="T2" y="T3"/>
              </a:cxn>
              <a:cxn ang="0">
                <a:pos x="T4" y="T5"/>
              </a:cxn>
              <a:cxn ang="0">
                <a:pos x="T6" y="T7"/>
              </a:cxn>
              <a:cxn ang="0">
                <a:pos x="T8" y="T9"/>
              </a:cxn>
            </a:cxnLst>
            <a:rect l="0" t="0" r="r" b="b"/>
            <a:pathLst>
              <a:path w="144" h="133">
                <a:moveTo>
                  <a:pt x="24" y="133"/>
                </a:moveTo>
                <a:lnTo>
                  <a:pt x="144" y="133"/>
                </a:lnTo>
                <a:lnTo>
                  <a:pt x="76" y="0"/>
                </a:lnTo>
                <a:lnTo>
                  <a:pt x="0" y="54"/>
                </a:lnTo>
                <a:lnTo>
                  <a:pt x="24" y="133"/>
                </a:lnTo>
                <a:close/>
              </a:path>
            </a:pathLst>
          </a:custGeom>
          <a:solidFill>
            <a:srgbClr val="396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7" name="Freeform 92"/>
          <p:cNvSpPr>
            <a:spLocks/>
          </p:cNvSpPr>
          <p:nvPr userDrawn="1"/>
        </p:nvSpPr>
        <p:spPr bwMode="auto">
          <a:xfrm>
            <a:off x="10895581" y="6050016"/>
            <a:ext cx="413844" cy="374432"/>
          </a:xfrm>
          <a:custGeom>
            <a:avLst/>
            <a:gdLst>
              <a:gd name="T0" fmla="*/ 0 w 84"/>
              <a:gd name="T1" fmla="*/ 50 h 76"/>
              <a:gd name="T2" fmla="*/ 13 w 84"/>
              <a:gd name="T3" fmla="*/ 76 h 76"/>
              <a:gd name="T4" fmla="*/ 84 w 84"/>
              <a:gd name="T5" fmla="*/ 26 h 76"/>
              <a:gd name="T6" fmla="*/ 71 w 84"/>
              <a:gd name="T7" fmla="*/ 0 h 76"/>
              <a:gd name="T8" fmla="*/ 0 w 84"/>
              <a:gd name="T9" fmla="*/ 50 h 76"/>
            </a:gdLst>
            <a:ahLst/>
            <a:cxnLst>
              <a:cxn ang="0">
                <a:pos x="T0" y="T1"/>
              </a:cxn>
              <a:cxn ang="0">
                <a:pos x="T2" y="T3"/>
              </a:cxn>
              <a:cxn ang="0">
                <a:pos x="T4" y="T5"/>
              </a:cxn>
              <a:cxn ang="0">
                <a:pos x="T6" y="T7"/>
              </a:cxn>
              <a:cxn ang="0">
                <a:pos x="T8" y="T9"/>
              </a:cxn>
            </a:cxnLst>
            <a:rect l="0" t="0" r="r" b="b"/>
            <a:pathLst>
              <a:path w="84" h="76">
                <a:moveTo>
                  <a:pt x="0" y="50"/>
                </a:moveTo>
                <a:lnTo>
                  <a:pt x="13" y="76"/>
                </a:lnTo>
                <a:lnTo>
                  <a:pt x="84" y="26"/>
                </a:lnTo>
                <a:lnTo>
                  <a:pt x="71" y="0"/>
                </a:lnTo>
                <a:lnTo>
                  <a:pt x="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8" name="Freeform 93"/>
          <p:cNvSpPr>
            <a:spLocks/>
          </p:cNvSpPr>
          <p:nvPr userDrawn="1"/>
        </p:nvSpPr>
        <p:spPr bwMode="auto">
          <a:xfrm>
            <a:off x="10462030" y="5104088"/>
            <a:ext cx="83757" cy="73903"/>
          </a:xfrm>
          <a:custGeom>
            <a:avLst/>
            <a:gdLst>
              <a:gd name="T0" fmla="*/ 9 w 9"/>
              <a:gd name="T1" fmla="*/ 1 h 8"/>
              <a:gd name="T2" fmla="*/ 2 w 9"/>
              <a:gd name="T3" fmla="*/ 8 h 8"/>
              <a:gd name="T4" fmla="*/ 0 w 9"/>
              <a:gd name="T5" fmla="*/ 7 h 8"/>
              <a:gd name="T6" fmla="*/ 9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2" y="8"/>
                  <a:pt x="2" y="8"/>
                  <a:pt x="2" y="8"/>
                </a:cubicBezTo>
                <a:cubicBezTo>
                  <a:pt x="1" y="8"/>
                  <a:pt x="0" y="8"/>
                  <a:pt x="0" y="7"/>
                </a:cubicBezTo>
                <a:cubicBezTo>
                  <a:pt x="9" y="0"/>
                  <a:pt x="9" y="0"/>
                  <a:pt x="9" y="0"/>
                </a:cubicBezTo>
                <a:lnTo>
                  <a:pt x="9" y="1"/>
                </a:ln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9" name="Freeform 94"/>
          <p:cNvSpPr>
            <a:spLocks/>
          </p:cNvSpPr>
          <p:nvPr userDrawn="1"/>
        </p:nvSpPr>
        <p:spPr bwMode="auto">
          <a:xfrm>
            <a:off x="10673878" y="5168136"/>
            <a:ext cx="103464" cy="103464"/>
          </a:xfrm>
          <a:custGeom>
            <a:avLst/>
            <a:gdLst>
              <a:gd name="T0" fmla="*/ 1 w 11"/>
              <a:gd name="T1" fmla="*/ 1 h 11"/>
              <a:gd name="T2" fmla="*/ 8 w 11"/>
              <a:gd name="T3" fmla="*/ 10 h 11"/>
              <a:gd name="T4" fmla="*/ 11 w 11"/>
              <a:gd name="T5" fmla="*/ 9 h 11"/>
              <a:gd name="T6" fmla="*/ 1 w 11"/>
              <a:gd name="T7" fmla="*/ 0 h 11"/>
              <a:gd name="T8" fmla="*/ 1 w 11"/>
              <a:gd name="T9" fmla="*/ 1 h 11"/>
            </a:gdLst>
            <a:ahLst/>
            <a:cxnLst>
              <a:cxn ang="0">
                <a:pos x="T0" y="T1"/>
              </a:cxn>
              <a:cxn ang="0">
                <a:pos x="T2" y="T3"/>
              </a:cxn>
              <a:cxn ang="0">
                <a:pos x="T4" y="T5"/>
              </a:cxn>
              <a:cxn ang="0">
                <a:pos x="T6" y="T7"/>
              </a:cxn>
              <a:cxn ang="0">
                <a:pos x="T8" y="T9"/>
              </a:cxn>
            </a:cxnLst>
            <a:rect l="0" t="0" r="r" b="b"/>
            <a:pathLst>
              <a:path w="11" h="11">
                <a:moveTo>
                  <a:pt x="1" y="1"/>
                </a:moveTo>
                <a:cubicBezTo>
                  <a:pt x="8" y="10"/>
                  <a:pt x="8" y="10"/>
                  <a:pt x="8" y="10"/>
                </a:cubicBezTo>
                <a:cubicBezTo>
                  <a:pt x="9" y="11"/>
                  <a:pt x="10" y="10"/>
                  <a:pt x="11" y="9"/>
                </a:cubicBezTo>
                <a:cubicBezTo>
                  <a:pt x="1" y="0"/>
                  <a:pt x="1" y="0"/>
                  <a:pt x="1" y="0"/>
                </a:cubicBezTo>
                <a:cubicBezTo>
                  <a:pt x="0" y="1"/>
                  <a:pt x="0" y="1"/>
                  <a:pt x="1" y="1"/>
                </a:cubicBez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0" name="Freeform 95"/>
          <p:cNvSpPr>
            <a:spLocks/>
          </p:cNvSpPr>
          <p:nvPr userDrawn="1"/>
        </p:nvSpPr>
        <p:spPr bwMode="auto">
          <a:xfrm>
            <a:off x="10895582" y="5966266"/>
            <a:ext cx="335017" cy="266044"/>
          </a:xfrm>
          <a:custGeom>
            <a:avLst/>
            <a:gdLst>
              <a:gd name="T0" fmla="*/ 68 w 68"/>
              <a:gd name="T1" fmla="*/ 15 h 54"/>
              <a:gd name="T2" fmla="*/ 10 w 68"/>
              <a:gd name="T3" fmla="*/ 54 h 54"/>
              <a:gd name="T4" fmla="*/ 0 w 68"/>
              <a:gd name="T5" fmla="*/ 43 h 54"/>
              <a:gd name="T6" fmla="*/ 62 w 68"/>
              <a:gd name="T7" fmla="*/ 0 h 54"/>
              <a:gd name="T8" fmla="*/ 68 w 68"/>
              <a:gd name="T9" fmla="*/ 15 h 54"/>
            </a:gdLst>
            <a:ahLst/>
            <a:cxnLst>
              <a:cxn ang="0">
                <a:pos x="T0" y="T1"/>
              </a:cxn>
              <a:cxn ang="0">
                <a:pos x="T2" y="T3"/>
              </a:cxn>
              <a:cxn ang="0">
                <a:pos x="T4" y="T5"/>
              </a:cxn>
              <a:cxn ang="0">
                <a:pos x="T6" y="T7"/>
              </a:cxn>
              <a:cxn ang="0">
                <a:pos x="T8" y="T9"/>
              </a:cxn>
            </a:cxnLst>
            <a:rect l="0" t="0" r="r" b="b"/>
            <a:pathLst>
              <a:path w="68" h="54">
                <a:moveTo>
                  <a:pt x="68" y="15"/>
                </a:moveTo>
                <a:lnTo>
                  <a:pt x="10" y="54"/>
                </a:lnTo>
                <a:lnTo>
                  <a:pt x="0" y="43"/>
                </a:lnTo>
                <a:lnTo>
                  <a:pt x="62" y="0"/>
                </a:lnTo>
                <a:lnTo>
                  <a:pt x="68" y="15"/>
                </a:lnTo>
                <a:close/>
              </a:path>
            </a:pathLst>
          </a:custGeom>
          <a:solidFill>
            <a:srgbClr val="4F31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1" name="Freeform 96"/>
          <p:cNvSpPr>
            <a:spLocks/>
          </p:cNvSpPr>
          <p:nvPr userDrawn="1"/>
        </p:nvSpPr>
        <p:spPr bwMode="auto">
          <a:xfrm>
            <a:off x="10915289" y="6079577"/>
            <a:ext cx="137949" cy="152730"/>
          </a:xfrm>
          <a:custGeom>
            <a:avLst/>
            <a:gdLst>
              <a:gd name="T0" fmla="*/ 13 w 15"/>
              <a:gd name="T1" fmla="*/ 5 h 17"/>
              <a:gd name="T2" fmla="*/ 11 w 15"/>
              <a:gd name="T3" fmla="*/ 15 h 17"/>
              <a:gd name="T4" fmla="*/ 2 w 15"/>
              <a:gd name="T5" fmla="*/ 11 h 17"/>
              <a:gd name="T6" fmla="*/ 4 w 15"/>
              <a:gd name="T7" fmla="*/ 2 h 17"/>
              <a:gd name="T8" fmla="*/ 13 w 15"/>
              <a:gd name="T9" fmla="*/ 5 h 17"/>
            </a:gdLst>
            <a:ahLst/>
            <a:cxnLst>
              <a:cxn ang="0">
                <a:pos x="T0" y="T1"/>
              </a:cxn>
              <a:cxn ang="0">
                <a:pos x="T2" y="T3"/>
              </a:cxn>
              <a:cxn ang="0">
                <a:pos x="T4" y="T5"/>
              </a:cxn>
              <a:cxn ang="0">
                <a:pos x="T6" y="T7"/>
              </a:cxn>
              <a:cxn ang="0">
                <a:pos x="T8" y="T9"/>
              </a:cxn>
            </a:cxnLst>
            <a:rect l="0" t="0" r="r" b="b"/>
            <a:pathLst>
              <a:path w="15" h="17">
                <a:moveTo>
                  <a:pt x="13" y="5"/>
                </a:moveTo>
                <a:cubicBezTo>
                  <a:pt x="15" y="9"/>
                  <a:pt x="14" y="13"/>
                  <a:pt x="11" y="15"/>
                </a:cubicBezTo>
                <a:cubicBezTo>
                  <a:pt x="8" y="17"/>
                  <a:pt x="4" y="15"/>
                  <a:pt x="2" y="11"/>
                </a:cubicBezTo>
                <a:cubicBezTo>
                  <a:pt x="0" y="8"/>
                  <a:pt x="1" y="4"/>
                  <a:pt x="4" y="2"/>
                </a:cubicBezTo>
                <a:cubicBezTo>
                  <a:pt x="7" y="0"/>
                  <a:pt x="11" y="2"/>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2" name="Freeform 97"/>
          <p:cNvSpPr>
            <a:spLocks/>
          </p:cNvSpPr>
          <p:nvPr userDrawn="1"/>
        </p:nvSpPr>
        <p:spPr bwMode="auto">
          <a:xfrm>
            <a:off x="10925143" y="6089431"/>
            <a:ext cx="118242" cy="133022"/>
          </a:xfrm>
          <a:custGeom>
            <a:avLst/>
            <a:gdLst>
              <a:gd name="T0" fmla="*/ 12 w 13"/>
              <a:gd name="T1" fmla="*/ 4 h 15"/>
              <a:gd name="T2" fmla="*/ 11 w 13"/>
              <a:gd name="T3" fmla="*/ 5 h 15"/>
              <a:gd name="T4" fmla="*/ 13 w 13"/>
              <a:gd name="T5" fmla="*/ 9 h 15"/>
              <a:gd name="T6" fmla="*/ 10 w 13"/>
              <a:gd name="T7" fmla="*/ 14 h 15"/>
              <a:gd name="T8" fmla="*/ 8 w 13"/>
              <a:gd name="T9" fmla="*/ 14 h 15"/>
              <a:gd name="T10" fmla="*/ 1 w 13"/>
              <a:gd name="T11" fmla="*/ 10 h 15"/>
              <a:gd name="T12" fmla="*/ 0 w 13"/>
              <a:gd name="T13" fmla="*/ 6 h 15"/>
              <a:gd name="T14" fmla="*/ 3 w 13"/>
              <a:gd name="T15" fmla="*/ 1 h 15"/>
              <a:gd name="T16" fmla="*/ 5 w 13"/>
              <a:gd name="T17" fmla="*/ 1 h 15"/>
              <a:gd name="T18" fmla="*/ 11 w 13"/>
              <a:gd name="T19" fmla="*/ 5 h 15"/>
              <a:gd name="T20" fmla="*/ 12 w 13"/>
              <a:gd name="T21" fmla="*/ 4 h 15"/>
              <a:gd name="T22" fmla="*/ 12 w 13"/>
              <a:gd name="T23" fmla="*/ 4 h 15"/>
              <a:gd name="T24" fmla="*/ 5 w 13"/>
              <a:gd name="T25" fmla="*/ 0 h 15"/>
              <a:gd name="T26" fmla="*/ 3 w 13"/>
              <a:gd name="T27" fmla="*/ 1 h 15"/>
              <a:gd name="T28" fmla="*/ 0 w 13"/>
              <a:gd name="T29" fmla="*/ 6 h 15"/>
              <a:gd name="T30" fmla="*/ 1 w 13"/>
              <a:gd name="T31" fmla="*/ 11 h 15"/>
              <a:gd name="T32" fmla="*/ 8 w 13"/>
              <a:gd name="T33" fmla="*/ 15 h 15"/>
              <a:gd name="T34" fmla="*/ 10 w 13"/>
              <a:gd name="T35" fmla="*/ 14 h 15"/>
              <a:gd name="T36" fmla="*/ 13 w 13"/>
              <a:gd name="T37" fmla="*/ 9 h 15"/>
              <a:gd name="T38" fmla="*/ 12 w 13"/>
              <a:gd name="T3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5">
                <a:moveTo>
                  <a:pt x="12" y="4"/>
                </a:moveTo>
                <a:cubicBezTo>
                  <a:pt x="11" y="5"/>
                  <a:pt x="11" y="5"/>
                  <a:pt x="11" y="5"/>
                </a:cubicBezTo>
                <a:cubicBezTo>
                  <a:pt x="12" y="6"/>
                  <a:pt x="13" y="7"/>
                  <a:pt x="13" y="9"/>
                </a:cubicBezTo>
                <a:cubicBezTo>
                  <a:pt x="13" y="11"/>
                  <a:pt x="12" y="13"/>
                  <a:pt x="10" y="14"/>
                </a:cubicBezTo>
                <a:cubicBezTo>
                  <a:pt x="9" y="14"/>
                  <a:pt x="8" y="14"/>
                  <a:pt x="8" y="14"/>
                </a:cubicBezTo>
                <a:cubicBezTo>
                  <a:pt x="5" y="14"/>
                  <a:pt x="3" y="13"/>
                  <a:pt x="1" y="10"/>
                </a:cubicBezTo>
                <a:cubicBezTo>
                  <a:pt x="1" y="9"/>
                  <a:pt x="0" y="8"/>
                  <a:pt x="0" y="6"/>
                </a:cubicBezTo>
                <a:cubicBezTo>
                  <a:pt x="0" y="4"/>
                  <a:pt x="1" y="2"/>
                  <a:pt x="3" y="1"/>
                </a:cubicBezTo>
                <a:cubicBezTo>
                  <a:pt x="4" y="1"/>
                  <a:pt x="5" y="1"/>
                  <a:pt x="5" y="1"/>
                </a:cubicBezTo>
                <a:cubicBezTo>
                  <a:pt x="8" y="1"/>
                  <a:pt x="10" y="2"/>
                  <a:pt x="11" y="5"/>
                </a:cubicBezTo>
                <a:cubicBezTo>
                  <a:pt x="12" y="4"/>
                  <a:pt x="12" y="4"/>
                  <a:pt x="12" y="4"/>
                </a:cubicBezTo>
                <a:cubicBezTo>
                  <a:pt x="12" y="4"/>
                  <a:pt x="12" y="4"/>
                  <a:pt x="12" y="4"/>
                </a:cubicBezTo>
                <a:cubicBezTo>
                  <a:pt x="11" y="2"/>
                  <a:pt x="8" y="0"/>
                  <a:pt x="5" y="0"/>
                </a:cubicBezTo>
                <a:cubicBezTo>
                  <a:pt x="4" y="0"/>
                  <a:pt x="3" y="0"/>
                  <a:pt x="3" y="1"/>
                </a:cubicBezTo>
                <a:cubicBezTo>
                  <a:pt x="1" y="2"/>
                  <a:pt x="0" y="4"/>
                  <a:pt x="0" y="6"/>
                </a:cubicBezTo>
                <a:cubicBezTo>
                  <a:pt x="0" y="8"/>
                  <a:pt x="0" y="9"/>
                  <a:pt x="1" y="11"/>
                </a:cubicBezTo>
                <a:cubicBezTo>
                  <a:pt x="2" y="13"/>
                  <a:pt x="5" y="15"/>
                  <a:pt x="8" y="15"/>
                </a:cubicBezTo>
                <a:cubicBezTo>
                  <a:pt x="8" y="15"/>
                  <a:pt x="9" y="15"/>
                  <a:pt x="10" y="14"/>
                </a:cubicBezTo>
                <a:cubicBezTo>
                  <a:pt x="12" y="13"/>
                  <a:pt x="13" y="11"/>
                  <a:pt x="13" y="9"/>
                </a:cubicBezTo>
                <a:cubicBezTo>
                  <a:pt x="13" y="7"/>
                  <a:pt x="13" y="6"/>
                  <a:pt x="12" y="4"/>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3" name="Freeform 98"/>
          <p:cNvSpPr>
            <a:spLocks/>
          </p:cNvSpPr>
          <p:nvPr userDrawn="1"/>
        </p:nvSpPr>
        <p:spPr bwMode="auto">
          <a:xfrm>
            <a:off x="10979334" y="6153481"/>
            <a:ext cx="19707" cy="54195"/>
          </a:xfrm>
          <a:custGeom>
            <a:avLst/>
            <a:gdLst>
              <a:gd name="T0" fmla="*/ 4 w 4"/>
              <a:gd name="T1" fmla="*/ 11 h 11"/>
              <a:gd name="T2" fmla="*/ 0 w 4"/>
              <a:gd name="T3" fmla="*/ 0 h 11"/>
              <a:gd name="T4" fmla="*/ 2 w 4"/>
              <a:gd name="T5" fmla="*/ 0 h 11"/>
              <a:gd name="T6" fmla="*/ 4 w 4"/>
              <a:gd name="T7" fmla="*/ 11 h 11"/>
            </a:gdLst>
            <a:ahLst/>
            <a:cxnLst>
              <a:cxn ang="0">
                <a:pos x="T0" y="T1"/>
              </a:cxn>
              <a:cxn ang="0">
                <a:pos x="T2" y="T3"/>
              </a:cxn>
              <a:cxn ang="0">
                <a:pos x="T4" y="T5"/>
              </a:cxn>
              <a:cxn ang="0">
                <a:pos x="T6" y="T7"/>
              </a:cxn>
            </a:cxnLst>
            <a:rect l="0" t="0" r="r" b="b"/>
            <a:pathLst>
              <a:path w="4" h="11">
                <a:moveTo>
                  <a:pt x="4" y="11"/>
                </a:moveTo>
                <a:lnTo>
                  <a:pt x="0" y="0"/>
                </a:lnTo>
                <a:lnTo>
                  <a:pt x="2" y="0"/>
                </a:lnTo>
                <a:lnTo>
                  <a:pt x="4" y="11"/>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4" name="Freeform 99"/>
          <p:cNvSpPr>
            <a:spLocks/>
          </p:cNvSpPr>
          <p:nvPr userDrawn="1"/>
        </p:nvSpPr>
        <p:spPr bwMode="auto">
          <a:xfrm>
            <a:off x="10979334" y="6143627"/>
            <a:ext cx="34488" cy="14781"/>
          </a:xfrm>
          <a:custGeom>
            <a:avLst/>
            <a:gdLst>
              <a:gd name="T0" fmla="*/ 7 w 7"/>
              <a:gd name="T1" fmla="*/ 0 h 3"/>
              <a:gd name="T2" fmla="*/ 2 w 7"/>
              <a:gd name="T3" fmla="*/ 3 h 3"/>
              <a:gd name="T4" fmla="*/ 0 w 7"/>
              <a:gd name="T5" fmla="*/ 2 h 3"/>
              <a:gd name="T6" fmla="*/ 7 w 7"/>
              <a:gd name="T7" fmla="*/ 0 h 3"/>
            </a:gdLst>
            <a:ahLst/>
            <a:cxnLst>
              <a:cxn ang="0">
                <a:pos x="T0" y="T1"/>
              </a:cxn>
              <a:cxn ang="0">
                <a:pos x="T2" y="T3"/>
              </a:cxn>
              <a:cxn ang="0">
                <a:pos x="T4" y="T5"/>
              </a:cxn>
              <a:cxn ang="0">
                <a:pos x="T6" y="T7"/>
              </a:cxn>
            </a:cxnLst>
            <a:rect l="0" t="0" r="r" b="b"/>
            <a:pathLst>
              <a:path w="7" h="3">
                <a:moveTo>
                  <a:pt x="7" y="0"/>
                </a:moveTo>
                <a:lnTo>
                  <a:pt x="2" y="3"/>
                </a:lnTo>
                <a:lnTo>
                  <a:pt x="0" y="2"/>
                </a:lnTo>
                <a:lnTo>
                  <a:pt x="7"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5" name="Freeform 100"/>
          <p:cNvSpPr>
            <a:spLocks/>
          </p:cNvSpPr>
          <p:nvPr userDrawn="1"/>
        </p:nvSpPr>
        <p:spPr bwMode="auto">
          <a:xfrm>
            <a:off x="10969482" y="6094359"/>
            <a:ext cx="19707" cy="59119"/>
          </a:xfrm>
          <a:custGeom>
            <a:avLst/>
            <a:gdLst>
              <a:gd name="T0" fmla="*/ 0 w 4"/>
              <a:gd name="T1" fmla="*/ 0 h 12"/>
              <a:gd name="T2" fmla="*/ 4 w 4"/>
              <a:gd name="T3" fmla="*/ 12 h 12"/>
              <a:gd name="T4" fmla="*/ 2 w 4"/>
              <a:gd name="T5" fmla="*/ 12 h 12"/>
              <a:gd name="T6" fmla="*/ 0 w 4"/>
              <a:gd name="T7" fmla="*/ 0 h 12"/>
            </a:gdLst>
            <a:ahLst/>
            <a:cxnLst>
              <a:cxn ang="0">
                <a:pos x="T0" y="T1"/>
              </a:cxn>
              <a:cxn ang="0">
                <a:pos x="T2" y="T3"/>
              </a:cxn>
              <a:cxn ang="0">
                <a:pos x="T4" y="T5"/>
              </a:cxn>
              <a:cxn ang="0">
                <a:pos x="T6" y="T7"/>
              </a:cxn>
            </a:cxnLst>
            <a:rect l="0" t="0" r="r" b="b"/>
            <a:pathLst>
              <a:path w="4" h="12">
                <a:moveTo>
                  <a:pt x="0" y="0"/>
                </a:moveTo>
                <a:lnTo>
                  <a:pt x="4" y="12"/>
                </a:lnTo>
                <a:lnTo>
                  <a:pt x="2" y="12"/>
                </a:lnTo>
                <a:lnTo>
                  <a:pt x="0"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6" name="Rectangle 101"/>
          <p:cNvSpPr>
            <a:spLocks noChangeArrowheads="1"/>
          </p:cNvSpPr>
          <p:nvPr userDrawn="1"/>
        </p:nvSpPr>
        <p:spPr bwMode="auto">
          <a:xfrm>
            <a:off x="10949773" y="6104212"/>
            <a:ext cx="9854"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7" name="Freeform 102"/>
          <p:cNvSpPr>
            <a:spLocks/>
          </p:cNvSpPr>
          <p:nvPr userDrawn="1"/>
        </p:nvSpPr>
        <p:spPr bwMode="auto">
          <a:xfrm>
            <a:off x="10934997" y="6123920"/>
            <a:ext cx="14781" cy="9854"/>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8" name="Freeform 103"/>
          <p:cNvSpPr>
            <a:spLocks/>
          </p:cNvSpPr>
          <p:nvPr userDrawn="1"/>
        </p:nvSpPr>
        <p:spPr bwMode="auto">
          <a:xfrm>
            <a:off x="10934996" y="6153480"/>
            <a:ext cx="9854"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9" name="Rectangle 104"/>
          <p:cNvSpPr>
            <a:spLocks noChangeArrowheads="1"/>
          </p:cNvSpPr>
          <p:nvPr userDrawn="1"/>
        </p:nvSpPr>
        <p:spPr bwMode="auto">
          <a:xfrm>
            <a:off x="10944849" y="6168258"/>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0" name="Freeform 105"/>
          <p:cNvSpPr>
            <a:spLocks/>
          </p:cNvSpPr>
          <p:nvPr userDrawn="1"/>
        </p:nvSpPr>
        <p:spPr bwMode="auto">
          <a:xfrm>
            <a:off x="10959627" y="6187966"/>
            <a:ext cx="9854" cy="19707"/>
          </a:xfrm>
          <a:custGeom>
            <a:avLst/>
            <a:gdLst>
              <a:gd name="T0" fmla="*/ 2 w 2"/>
              <a:gd name="T1" fmla="*/ 0 h 4"/>
              <a:gd name="T2" fmla="*/ 2 w 2"/>
              <a:gd name="T3" fmla="*/ 2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1" name="Freeform 106"/>
          <p:cNvSpPr>
            <a:spLocks/>
          </p:cNvSpPr>
          <p:nvPr userDrawn="1"/>
        </p:nvSpPr>
        <p:spPr bwMode="auto">
          <a:xfrm>
            <a:off x="10989188" y="6197820"/>
            <a:ext cx="0" cy="19707"/>
          </a:xfrm>
          <a:custGeom>
            <a:avLst/>
            <a:gdLst>
              <a:gd name="T0" fmla="*/ 0 h 4"/>
              <a:gd name="T1" fmla="*/ 2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2" name="Rectangle 107"/>
          <p:cNvSpPr>
            <a:spLocks noChangeArrowheads="1"/>
          </p:cNvSpPr>
          <p:nvPr userDrawn="1"/>
        </p:nvSpPr>
        <p:spPr bwMode="auto">
          <a:xfrm>
            <a:off x="11008896" y="6197819"/>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3" name="Freeform 108"/>
          <p:cNvSpPr>
            <a:spLocks/>
          </p:cNvSpPr>
          <p:nvPr userDrawn="1"/>
        </p:nvSpPr>
        <p:spPr bwMode="auto">
          <a:xfrm>
            <a:off x="11013823" y="6178113"/>
            <a:ext cx="19707" cy="9854"/>
          </a:xfrm>
          <a:custGeom>
            <a:avLst/>
            <a:gdLst>
              <a:gd name="T0" fmla="*/ 0 w 4"/>
              <a:gd name="T1" fmla="*/ 0 h 2"/>
              <a:gd name="T2" fmla="*/ 2 w 4"/>
              <a:gd name="T3" fmla="*/ 0 h 2"/>
              <a:gd name="T4" fmla="*/ 4 w 4"/>
              <a:gd name="T5" fmla="*/ 2 h 2"/>
              <a:gd name="T6" fmla="*/ 2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4" name="Freeform 109"/>
          <p:cNvSpPr>
            <a:spLocks/>
          </p:cNvSpPr>
          <p:nvPr userDrawn="1"/>
        </p:nvSpPr>
        <p:spPr bwMode="auto">
          <a:xfrm>
            <a:off x="11023676" y="6158404"/>
            <a:ext cx="9854"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5" name="Freeform 110"/>
          <p:cNvSpPr>
            <a:spLocks/>
          </p:cNvSpPr>
          <p:nvPr userDrawn="1"/>
        </p:nvSpPr>
        <p:spPr bwMode="auto">
          <a:xfrm>
            <a:off x="11013822" y="6133774"/>
            <a:ext cx="9854" cy="9854"/>
          </a:xfrm>
          <a:custGeom>
            <a:avLst/>
            <a:gdLst>
              <a:gd name="T0" fmla="*/ 0 w 2"/>
              <a:gd name="T1" fmla="*/ 2 h 2"/>
              <a:gd name="T2" fmla="*/ 0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2"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6" name="Freeform 111"/>
          <p:cNvSpPr>
            <a:spLocks/>
          </p:cNvSpPr>
          <p:nvPr userDrawn="1"/>
        </p:nvSpPr>
        <p:spPr bwMode="auto">
          <a:xfrm>
            <a:off x="10999042" y="6104213"/>
            <a:ext cx="9854" cy="19707"/>
          </a:xfrm>
          <a:custGeom>
            <a:avLst/>
            <a:gdLst>
              <a:gd name="T0" fmla="*/ 0 w 2"/>
              <a:gd name="T1" fmla="*/ 4 h 4"/>
              <a:gd name="T2" fmla="*/ 0 w 2"/>
              <a:gd name="T3" fmla="*/ 2 h 4"/>
              <a:gd name="T4" fmla="*/ 2 w 2"/>
              <a:gd name="T5" fmla="*/ 0 h 4"/>
              <a:gd name="T6" fmla="*/ 2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2"/>
                </a:lnTo>
                <a:lnTo>
                  <a:pt x="2" y="0"/>
                </a:lnTo>
                <a:lnTo>
                  <a:pt x="2"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7" name="Freeform 112"/>
          <p:cNvSpPr>
            <a:spLocks/>
          </p:cNvSpPr>
          <p:nvPr userDrawn="1"/>
        </p:nvSpPr>
        <p:spPr bwMode="auto">
          <a:xfrm>
            <a:off x="10979334" y="6094359"/>
            <a:ext cx="0" cy="19707"/>
          </a:xfrm>
          <a:custGeom>
            <a:avLst/>
            <a:gdLst>
              <a:gd name="T0" fmla="*/ 4 h 4"/>
              <a:gd name="T1" fmla="*/ 2 h 4"/>
              <a:gd name="T2" fmla="*/ 0 h 4"/>
              <a:gd name="T3" fmla="*/ 2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8" name="Freeform 113"/>
          <p:cNvSpPr>
            <a:spLocks/>
          </p:cNvSpPr>
          <p:nvPr userDrawn="1"/>
        </p:nvSpPr>
        <p:spPr bwMode="auto">
          <a:xfrm>
            <a:off x="10979334" y="6153481"/>
            <a:ext cx="9854" cy="492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0" y="1"/>
                  <a:pt x="0" y="1"/>
                </a:cubicBezTo>
                <a:cubicBezTo>
                  <a:pt x="0" y="0"/>
                  <a:pt x="0" y="0"/>
                  <a:pt x="0" y="0"/>
                </a:cubicBezTo>
                <a:cubicBezTo>
                  <a:pt x="0" y="0"/>
                  <a:pt x="1" y="0"/>
                  <a:pt x="1" y="0"/>
                </a:cubicBez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9" name="Freeform 114"/>
          <p:cNvSpPr>
            <a:spLocks/>
          </p:cNvSpPr>
          <p:nvPr userDrawn="1"/>
        </p:nvSpPr>
        <p:spPr bwMode="auto">
          <a:xfrm>
            <a:off x="11033530" y="6114066"/>
            <a:ext cx="9854" cy="19707"/>
          </a:xfrm>
          <a:custGeom>
            <a:avLst/>
            <a:gdLst>
              <a:gd name="T0" fmla="*/ 1 w 1"/>
              <a:gd name="T1" fmla="*/ 1 h 2"/>
              <a:gd name="T2" fmla="*/ 1 w 1"/>
              <a:gd name="T3" fmla="*/ 2 h 2"/>
              <a:gd name="T4" fmla="*/ 1 w 1"/>
              <a:gd name="T5" fmla="*/ 2 h 2"/>
              <a:gd name="T6" fmla="*/ 1 w 1"/>
              <a:gd name="T7" fmla="*/ 2 h 2"/>
              <a:gd name="T8" fmla="*/ 0 w 1"/>
              <a:gd name="T9" fmla="*/ 1 h 2"/>
              <a:gd name="T10" fmla="*/ 0 w 1"/>
              <a:gd name="T11" fmla="*/ 0 h 2"/>
              <a:gd name="T12" fmla="*/ 0 w 1"/>
              <a:gd name="T13" fmla="*/ 0 h 2"/>
              <a:gd name="T14" fmla="*/ 0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1"/>
                  <a:pt x="1" y="2"/>
                  <a:pt x="1" y="2"/>
                </a:cubicBezTo>
                <a:cubicBezTo>
                  <a:pt x="1" y="2"/>
                  <a:pt x="1" y="2"/>
                  <a:pt x="1" y="2"/>
                </a:cubicBezTo>
                <a:cubicBezTo>
                  <a:pt x="1" y="2"/>
                  <a:pt x="1" y="2"/>
                  <a:pt x="1" y="2"/>
                </a:cubicBezTo>
                <a:cubicBezTo>
                  <a:pt x="1" y="2"/>
                  <a:pt x="0" y="2"/>
                  <a:pt x="0" y="1"/>
                </a:cubicBezTo>
                <a:cubicBezTo>
                  <a:pt x="0" y="1"/>
                  <a:pt x="0" y="0"/>
                  <a:pt x="0" y="0"/>
                </a:cubicBezTo>
                <a:cubicBezTo>
                  <a:pt x="0" y="0"/>
                  <a:pt x="0" y="0"/>
                  <a:pt x="0" y="0"/>
                </a:cubicBezTo>
                <a:cubicBezTo>
                  <a:pt x="0" y="0"/>
                  <a:pt x="0" y="0"/>
                  <a:pt x="0" y="0"/>
                </a:cubicBezTo>
                <a:cubicBezTo>
                  <a:pt x="1" y="0"/>
                  <a:pt x="1" y="0"/>
                  <a:pt x="1" y="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40" name="Rectangle 213"/>
          <p:cNvSpPr>
            <a:spLocks noChangeArrowheads="1"/>
          </p:cNvSpPr>
          <p:nvPr userDrawn="1"/>
        </p:nvSpPr>
        <p:spPr bwMode="auto">
          <a:xfrm>
            <a:off x="10417688" y="2709698"/>
            <a:ext cx="413844" cy="23648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Tree>
    <p:extLst>
      <p:ext uri="{BB962C8B-B14F-4D97-AF65-F5344CB8AC3E}">
        <p14:creationId xmlns:p14="http://schemas.microsoft.com/office/powerpoint/2010/main" val="575855780"/>
      </p:ext>
    </p:extLst>
  </p:cSld>
  <p:clrMapOvr>
    <a:masterClrMapping/>
  </p:clrMapOvr>
</p:sldLayout>
</file>

<file path=ppt/slideLayouts/slideLayout768.xml><?xml version="1.0" encoding="utf-8"?>
<p:sldLayout xmlns:a="http://schemas.openxmlformats.org/drawingml/2006/main" xmlns:r="http://schemas.openxmlformats.org/officeDocument/2006/relationships" xmlns:p="http://schemas.openxmlformats.org/presentationml/2006/main" preserve="1" userDrawn="1">
  <p:cSld name="2_Q&amp;A">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3"/>
                </a:solidFill>
                <a:latin typeface="+mj-lt"/>
              </a:defRPr>
            </a:lvl1pPr>
          </a:lstStyle>
          <a:p>
            <a:pPr lvl="0"/>
            <a:r>
              <a:rPr lang="en-US"/>
              <a:t>Title</a:t>
            </a:r>
          </a:p>
        </p:txBody>
      </p:sp>
      <p:sp>
        <p:nvSpPr>
          <p:cNvPr id="3" name="Text Placeholder 2"/>
          <p:cNvSpPr>
            <a:spLocks noGrp="1"/>
          </p:cNvSpPr>
          <p:nvPr>
            <p:ph type="body" sz="quarter" idx="11" hasCustomPrompt="1"/>
          </p:nvPr>
        </p:nvSpPr>
        <p:spPr>
          <a:xfrm>
            <a:off x="417513" y="1233488"/>
            <a:ext cx="365760" cy="365760"/>
          </a:xfrm>
          <a:solidFill>
            <a:schemeClr val="tx2"/>
          </a:solidFill>
        </p:spPr>
        <p:txBody>
          <a:bodyPr anchor="ctr">
            <a:noAutofit/>
          </a:bodyPr>
          <a:lstStyle>
            <a:lvl1pPr marL="0" indent="0" algn="ctr">
              <a:buNone/>
              <a:defRPr sz="1798">
                <a:solidFill>
                  <a:schemeClr val="bg1"/>
                </a:solidFill>
              </a:defRPr>
            </a:lvl1pPr>
          </a:lstStyle>
          <a:p>
            <a:pPr lvl="0"/>
            <a:r>
              <a:rPr lang="en-US"/>
              <a:t>Q</a:t>
            </a:r>
          </a:p>
        </p:txBody>
      </p:sp>
      <p:sp>
        <p:nvSpPr>
          <p:cNvPr id="9" name="Text Placeholder 8"/>
          <p:cNvSpPr>
            <a:spLocks noGrp="1"/>
          </p:cNvSpPr>
          <p:nvPr>
            <p:ph type="body" sz="quarter" idx="12"/>
          </p:nvPr>
        </p:nvSpPr>
        <p:spPr>
          <a:xfrm>
            <a:off x="782638" y="1233489"/>
            <a:ext cx="10793412" cy="365125"/>
          </a:xfrm>
          <a:solidFill>
            <a:schemeClr val="bg2">
              <a:lumMod val="95000"/>
            </a:schemeClr>
          </a:solidFill>
        </p:spPr>
        <p:txBody>
          <a:bodyPr>
            <a:noAutofit/>
          </a:bodyPr>
          <a:lstStyle>
            <a:lvl1pPr marL="0" indent="0">
              <a:buNone/>
              <a:defRPr sz="1398">
                <a:solidFill>
                  <a:schemeClr val="tx1"/>
                </a:solidFill>
                <a:latin typeface="+mn-lt"/>
              </a:defRPr>
            </a:lvl1pPr>
            <a:lvl2pPr marL="456619" indent="0">
              <a:buNone/>
              <a:defRPr sz="1398">
                <a:latin typeface="+mn-lt"/>
              </a:defRPr>
            </a:lvl2pPr>
            <a:lvl3pPr marL="913239" indent="0">
              <a:buNone/>
              <a:defRPr sz="1398">
                <a:latin typeface="+mn-lt"/>
              </a:defRPr>
            </a:lvl3pPr>
            <a:lvl4pPr marL="1369857" indent="0">
              <a:buNone/>
              <a:defRPr sz="1398">
                <a:latin typeface="+mn-lt"/>
              </a:defRPr>
            </a:lvl4pPr>
            <a:lvl5pPr marL="1826476" indent="0">
              <a:buNone/>
              <a:defRPr sz="1398">
                <a:latin typeface="+mn-lt"/>
              </a:defRPr>
            </a:lvl5pPr>
          </a:lstStyle>
          <a:p>
            <a:pPr lvl="0"/>
            <a:r>
              <a:rPr lang="en-US"/>
              <a:t>Click to edit Master text styles</a:t>
            </a:r>
          </a:p>
        </p:txBody>
      </p:sp>
      <p:sp>
        <p:nvSpPr>
          <p:cNvPr id="12" name="Text Placeholder 11"/>
          <p:cNvSpPr>
            <a:spLocks noGrp="1"/>
          </p:cNvSpPr>
          <p:nvPr>
            <p:ph type="body" sz="quarter" idx="13" hasCustomPrompt="1"/>
          </p:nvPr>
        </p:nvSpPr>
        <p:spPr>
          <a:xfrm>
            <a:off x="782638" y="1598613"/>
            <a:ext cx="10793412" cy="632958"/>
          </a:xfrm>
        </p:spPr>
        <p:txBody>
          <a:bodyPr>
            <a:normAutofit/>
          </a:bodyPr>
          <a:lstStyle>
            <a:lvl1pPr marL="0" indent="0">
              <a:buNone/>
              <a:defRPr sz="1099">
                <a:solidFill>
                  <a:schemeClr val="tx1"/>
                </a:solidFill>
                <a:latin typeface="+mn-lt"/>
              </a:defRPr>
            </a:lvl1pPr>
          </a:lstStyle>
          <a:p>
            <a:pPr lvl="0"/>
            <a:r>
              <a:rPr lang="en-US" sz="1199"/>
              <a:t>Text</a:t>
            </a:r>
            <a:endParaRPr lang="en-US"/>
          </a:p>
        </p:txBody>
      </p:sp>
      <p:sp>
        <p:nvSpPr>
          <p:cNvPr id="13" name="Text Placeholder 2"/>
          <p:cNvSpPr>
            <a:spLocks noGrp="1"/>
          </p:cNvSpPr>
          <p:nvPr>
            <p:ph type="body" sz="quarter" idx="14" hasCustomPrompt="1"/>
          </p:nvPr>
        </p:nvSpPr>
        <p:spPr>
          <a:xfrm>
            <a:off x="417196" y="1598024"/>
            <a:ext cx="365760" cy="365760"/>
          </a:xfrm>
          <a:solidFill>
            <a:schemeClr val="tx1"/>
          </a:solidFill>
        </p:spPr>
        <p:txBody>
          <a:bodyPr anchor="ctr">
            <a:noAutofit/>
          </a:bodyPr>
          <a:lstStyle>
            <a:lvl1pPr marL="0" indent="0" algn="ctr">
              <a:buNone/>
              <a:defRPr sz="1798">
                <a:solidFill>
                  <a:schemeClr val="bg1"/>
                </a:solidFill>
              </a:defRPr>
            </a:lvl1pPr>
          </a:lstStyle>
          <a:p>
            <a:pPr lvl="0"/>
            <a:r>
              <a:rPr lang="en-US"/>
              <a:t>A</a:t>
            </a:r>
          </a:p>
        </p:txBody>
      </p:sp>
      <p:sp>
        <p:nvSpPr>
          <p:cNvPr id="7" name="Text Placeholder 2">
            <a:extLst>
              <a:ext uri="{FF2B5EF4-FFF2-40B4-BE49-F238E27FC236}">
                <a16:creationId xmlns:a16="http://schemas.microsoft.com/office/drawing/2014/main" id="{F6351A0E-67A7-4460-8834-D66F4B23AEC3}"/>
              </a:ext>
            </a:extLst>
          </p:cNvPr>
          <p:cNvSpPr>
            <a:spLocks noGrp="1"/>
          </p:cNvSpPr>
          <p:nvPr>
            <p:ph type="body" sz="quarter" idx="15" hasCustomPrompt="1"/>
          </p:nvPr>
        </p:nvSpPr>
        <p:spPr>
          <a:xfrm>
            <a:off x="417195" y="2583316"/>
            <a:ext cx="365760" cy="365760"/>
          </a:xfrm>
          <a:solidFill>
            <a:schemeClr val="tx2"/>
          </a:solidFill>
        </p:spPr>
        <p:txBody>
          <a:bodyPr anchor="ctr">
            <a:noAutofit/>
          </a:bodyPr>
          <a:lstStyle>
            <a:lvl1pPr marL="0" indent="0" algn="ctr">
              <a:buNone/>
              <a:defRPr sz="1798">
                <a:solidFill>
                  <a:schemeClr val="bg1"/>
                </a:solidFill>
              </a:defRPr>
            </a:lvl1pPr>
          </a:lstStyle>
          <a:p>
            <a:pPr lvl="0"/>
            <a:r>
              <a:rPr lang="en-US"/>
              <a:t>Q</a:t>
            </a:r>
          </a:p>
        </p:txBody>
      </p:sp>
      <p:sp>
        <p:nvSpPr>
          <p:cNvPr id="8" name="Text Placeholder 8">
            <a:extLst>
              <a:ext uri="{FF2B5EF4-FFF2-40B4-BE49-F238E27FC236}">
                <a16:creationId xmlns:a16="http://schemas.microsoft.com/office/drawing/2014/main" id="{58E5C76A-1A2E-43C4-AD07-3D74DC9FA895}"/>
              </a:ext>
            </a:extLst>
          </p:cNvPr>
          <p:cNvSpPr>
            <a:spLocks noGrp="1"/>
          </p:cNvSpPr>
          <p:nvPr>
            <p:ph type="body" sz="quarter" idx="16"/>
          </p:nvPr>
        </p:nvSpPr>
        <p:spPr>
          <a:xfrm>
            <a:off x="782320" y="2583317"/>
            <a:ext cx="10793412" cy="365125"/>
          </a:xfrm>
          <a:solidFill>
            <a:schemeClr val="bg2">
              <a:lumMod val="95000"/>
            </a:schemeClr>
          </a:solidFill>
        </p:spPr>
        <p:txBody>
          <a:bodyPr>
            <a:noAutofit/>
          </a:bodyPr>
          <a:lstStyle>
            <a:lvl1pPr marL="0" indent="0">
              <a:buNone/>
              <a:defRPr sz="1398">
                <a:solidFill>
                  <a:schemeClr val="tx1"/>
                </a:solidFill>
                <a:latin typeface="+mn-lt"/>
              </a:defRPr>
            </a:lvl1pPr>
            <a:lvl2pPr marL="456619" indent="0">
              <a:buNone/>
              <a:defRPr sz="1398">
                <a:latin typeface="+mn-lt"/>
              </a:defRPr>
            </a:lvl2pPr>
            <a:lvl3pPr marL="913239" indent="0">
              <a:buNone/>
              <a:defRPr sz="1398">
                <a:latin typeface="+mn-lt"/>
              </a:defRPr>
            </a:lvl3pPr>
            <a:lvl4pPr marL="1369857" indent="0">
              <a:buNone/>
              <a:defRPr sz="1398">
                <a:latin typeface="+mn-lt"/>
              </a:defRPr>
            </a:lvl4pPr>
            <a:lvl5pPr marL="1826476" indent="0">
              <a:buNone/>
              <a:defRPr sz="1398">
                <a:latin typeface="+mn-lt"/>
              </a:defRPr>
            </a:lvl5pPr>
          </a:lstStyle>
          <a:p>
            <a:pPr lvl="0"/>
            <a:r>
              <a:rPr lang="en-US"/>
              <a:t>Click to edit Master text styles</a:t>
            </a:r>
          </a:p>
        </p:txBody>
      </p:sp>
      <p:sp>
        <p:nvSpPr>
          <p:cNvPr id="10" name="Text Placeholder 11">
            <a:extLst>
              <a:ext uri="{FF2B5EF4-FFF2-40B4-BE49-F238E27FC236}">
                <a16:creationId xmlns:a16="http://schemas.microsoft.com/office/drawing/2014/main" id="{1062F3B0-331B-4371-9B6A-E2D40E708519}"/>
              </a:ext>
            </a:extLst>
          </p:cNvPr>
          <p:cNvSpPr>
            <a:spLocks noGrp="1"/>
          </p:cNvSpPr>
          <p:nvPr>
            <p:ph type="body" sz="quarter" idx="17" hasCustomPrompt="1"/>
          </p:nvPr>
        </p:nvSpPr>
        <p:spPr>
          <a:xfrm>
            <a:off x="782320" y="2948441"/>
            <a:ext cx="10793412" cy="632958"/>
          </a:xfrm>
        </p:spPr>
        <p:txBody>
          <a:bodyPr>
            <a:normAutofit/>
          </a:bodyPr>
          <a:lstStyle>
            <a:lvl1pPr marL="0" indent="0">
              <a:buNone/>
              <a:defRPr sz="1099">
                <a:solidFill>
                  <a:schemeClr val="tx1"/>
                </a:solidFill>
                <a:latin typeface="+mn-lt"/>
              </a:defRPr>
            </a:lvl1pPr>
          </a:lstStyle>
          <a:p>
            <a:pPr lvl="0"/>
            <a:r>
              <a:rPr lang="en-US" sz="1199"/>
              <a:t>Text</a:t>
            </a:r>
            <a:endParaRPr lang="en-US"/>
          </a:p>
        </p:txBody>
      </p:sp>
      <p:sp>
        <p:nvSpPr>
          <p:cNvPr id="11" name="Text Placeholder 2">
            <a:extLst>
              <a:ext uri="{FF2B5EF4-FFF2-40B4-BE49-F238E27FC236}">
                <a16:creationId xmlns:a16="http://schemas.microsoft.com/office/drawing/2014/main" id="{652B1700-9A16-44D2-84F3-EBC85F16F8EF}"/>
              </a:ext>
            </a:extLst>
          </p:cNvPr>
          <p:cNvSpPr>
            <a:spLocks noGrp="1"/>
          </p:cNvSpPr>
          <p:nvPr>
            <p:ph type="body" sz="quarter" idx="18" hasCustomPrompt="1"/>
          </p:nvPr>
        </p:nvSpPr>
        <p:spPr>
          <a:xfrm>
            <a:off x="416878" y="2947852"/>
            <a:ext cx="365760" cy="365760"/>
          </a:xfrm>
          <a:solidFill>
            <a:schemeClr val="tx1"/>
          </a:solidFill>
        </p:spPr>
        <p:txBody>
          <a:bodyPr anchor="ctr">
            <a:noAutofit/>
          </a:bodyPr>
          <a:lstStyle>
            <a:lvl1pPr marL="0" indent="0" algn="ctr">
              <a:buNone/>
              <a:defRPr sz="1798">
                <a:solidFill>
                  <a:schemeClr val="bg1"/>
                </a:solidFill>
              </a:defRPr>
            </a:lvl1pPr>
          </a:lstStyle>
          <a:p>
            <a:pPr lvl="0"/>
            <a:r>
              <a:rPr lang="en-US"/>
              <a:t>A</a:t>
            </a:r>
          </a:p>
        </p:txBody>
      </p:sp>
      <p:sp>
        <p:nvSpPr>
          <p:cNvPr id="14" name="Text Placeholder 2">
            <a:extLst>
              <a:ext uri="{FF2B5EF4-FFF2-40B4-BE49-F238E27FC236}">
                <a16:creationId xmlns:a16="http://schemas.microsoft.com/office/drawing/2014/main" id="{B967CF73-B89C-4D35-BB8A-A78B09352FEE}"/>
              </a:ext>
            </a:extLst>
          </p:cNvPr>
          <p:cNvSpPr>
            <a:spLocks noGrp="1"/>
          </p:cNvSpPr>
          <p:nvPr>
            <p:ph type="body" sz="quarter" idx="19" hasCustomPrompt="1"/>
          </p:nvPr>
        </p:nvSpPr>
        <p:spPr>
          <a:xfrm>
            <a:off x="417195" y="4030481"/>
            <a:ext cx="365760" cy="365760"/>
          </a:xfrm>
          <a:solidFill>
            <a:schemeClr val="tx2"/>
          </a:solidFill>
        </p:spPr>
        <p:txBody>
          <a:bodyPr anchor="ctr">
            <a:noAutofit/>
          </a:bodyPr>
          <a:lstStyle>
            <a:lvl1pPr marL="0" indent="0" algn="ctr">
              <a:buNone/>
              <a:defRPr sz="1798">
                <a:solidFill>
                  <a:schemeClr val="bg1"/>
                </a:solidFill>
              </a:defRPr>
            </a:lvl1pPr>
          </a:lstStyle>
          <a:p>
            <a:pPr lvl="0"/>
            <a:r>
              <a:rPr lang="en-US"/>
              <a:t>Q</a:t>
            </a:r>
          </a:p>
        </p:txBody>
      </p:sp>
      <p:sp>
        <p:nvSpPr>
          <p:cNvPr id="15" name="Text Placeholder 8">
            <a:extLst>
              <a:ext uri="{FF2B5EF4-FFF2-40B4-BE49-F238E27FC236}">
                <a16:creationId xmlns:a16="http://schemas.microsoft.com/office/drawing/2014/main" id="{E6268DD5-EE11-4D65-824E-9EE1C5238768}"/>
              </a:ext>
            </a:extLst>
          </p:cNvPr>
          <p:cNvSpPr>
            <a:spLocks noGrp="1"/>
          </p:cNvSpPr>
          <p:nvPr>
            <p:ph type="body" sz="quarter" idx="20"/>
          </p:nvPr>
        </p:nvSpPr>
        <p:spPr>
          <a:xfrm>
            <a:off x="782320" y="4030482"/>
            <a:ext cx="10793412" cy="365125"/>
          </a:xfrm>
          <a:solidFill>
            <a:schemeClr val="bg2">
              <a:lumMod val="95000"/>
            </a:schemeClr>
          </a:solidFill>
        </p:spPr>
        <p:txBody>
          <a:bodyPr>
            <a:noAutofit/>
          </a:bodyPr>
          <a:lstStyle>
            <a:lvl1pPr marL="0" indent="0">
              <a:buNone/>
              <a:defRPr sz="1398">
                <a:solidFill>
                  <a:schemeClr val="tx1"/>
                </a:solidFill>
                <a:latin typeface="+mn-lt"/>
              </a:defRPr>
            </a:lvl1pPr>
            <a:lvl2pPr marL="456619" indent="0">
              <a:buNone/>
              <a:defRPr sz="1398">
                <a:latin typeface="+mn-lt"/>
              </a:defRPr>
            </a:lvl2pPr>
            <a:lvl3pPr marL="913239" indent="0">
              <a:buNone/>
              <a:defRPr sz="1398">
                <a:latin typeface="+mn-lt"/>
              </a:defRPr>
            </a:lvl3pPr>
            <a:lvl4pPr marL="1369857" indent="0">
              <a:buNone/>
              <a:defRPr sz="1398">
                <a:latin typeface="+mn-lt"/>
              </a:defRPr>
            </a:lvl4pPr>
            <a:lvl5pPr marL="1826476" indent="0">
              <a:buNone/>
              <a:defRPr sz="1398">
                <a:latin typeface="+mn-lt"/>
              </a:defRPr>
            </a:lvl5pPr>
          </a:lstStyle>
          <a:p>
            <a:pPr lvl="0"/>
            <a:r>
              <a:rPr lang="en-US"/>
              <a:t>Click to edit Master text styles</a:t>
            </a:r>
          </a:p>
        </p:txBody>
      </p:sp>
      <p:sp>
        <p:nvSpPr>
          <p:cNvPr id="16" name="Text Placeholder 11">
            <a:extLst>
              <a:ext uri="{FF2B5EF4-FFF2-40B4-BE49-F238E27FC236}">
                <a16:creationId xmlns:a16="http://schemas.microsoft.com/office/drawing/2014/main" id="{89623172-69A2-4BDC-B2F6-3B963C2C446C}"/>
              </a:ext>
            </a:extLst>
          </p:cNvPr>
          <p:cNvSpPr>
            <a:spLocks noGrp="1"/>
          </p:cNvSpPr>
          <p:nvPr>
            <p:ph type="body" sz="quarter" idx="21" hasCustomPrompt="1"/>
          </p:nvPr>
        </p:nvSpPr>
        <p:spPr>
          <a:xfrm>
            <a:off x="782320" y="4395606"/>
            <a:ext cx="10793412" cy="632958"/>
          </a:xfrm>
        </p:spPr>
        <p:txBody>
          <a:bodyPr>
            <a:normAutofit/>
          </a:bodyPr>
          <a:lstStyle>
            <a:lvl1pPr marL="0" indent="0">
              <a:buNone/>
              <a:defRPr sz="1099">
                <a:solidFill>
                  <a:schemeClr val="tx1"/>
                </a:solidFill>
                <a:latin typeface="+mn-lt"/>
              </a:defRPr>
            </a:lvl1pPr>
          </a:lstStyle>
          <a:p>
            <a:pPr lvl="0"/>
            <a:r>
              <a:rPr lang="en-US" sz="1199"/>
              <a:t>Text</a:t>
            </a:r>
            <a:endParaRPr lang="en-US"/>
          </a:p>
        </p:txBody>
      </p:sp>
      <p:sp>
        <p:nvSpPr>
          <p:cNvPr id="17" name="Text Placeholder 2">
            <a:extLst>
              <a:ext uri="{FF2B5EF4-FFF2-40B4-BE49-F238E27FC236}">
                <a16:creationId xmlns:a16="http://schemas.microsoft.com/office/drawing/2014/main" id="{01B6DEAA-C50D-4339-A678-4F1B27803C76}"/>
              </a:ext>
            </a:extLst>
          </p:cNvPr>
          <p:cNvSpPr>
            <a:spLocks noGrp="1"/>
          </p:cNvSpPr>
          <p:nvPr>
            <p:ph type="body" sz="quarter" idx="22" hasCustomPrompt="1"/>
          </p:nvPr>
        </p:nvSpPr>
        <p:spPr>
          <a:xfrm>
            <a:off x="416878" y="4395017"/>
            <a:ext cx="365760" cy="365760"/>
          </a:xfrm>
          <a:solidFill>
            <a:schemeClr val="tx1"/>
          </a:solidFill>
        </p:spPr>
        <p:txBody>
          <a:bodyPr anchor="ctr">
            <a:noAutofit/>
          </a:bodyPr>
          <a:lstStyle>
            <a:lvl1pPr marL="0" indent="0" algn="ctr">
              <a:buNone/>
              <a:defRPr sz="1798">
                <a:solidFill>
                  <a:schemeClr val="bg1"/>
                </a:solidFill>
              </a:defRPr>
            </a:lvl1pPr>
          </a:lstStyle>
          <a:p>
            <a:pPr lvl="0"/>
            <a:r>
              <a:rPr lang="en-US"/>
              <a:t>A</a:t>
            </a:r>
          </a:p>
        </p:txBody>
      </p:sp>
    </p:spTree>
    <p:extLst>
      <p:ext uri="{BB962C8B-B14F-4D97-AF65-F5344CB8AC3E}">
        <p14:creationId xmlns:p14="http://schemas.microsoft.com/office/powerpoint/2010/main" val="2789046737"/>
      </p:ext>
    </p:extLst>
  </p:cSld>
  <p:clrMapOvr>
    <a:masterClrMapping/>
  </p:clrMapOvr>
</p:sldLayout>
</file>

<file path=ppt/slideLayouts/slideLayout769.xml><?xml version="1.0" encoding="utf-8"?>
<p:sldLayout xmlns:a="http://schemas.openxmlformats.org/drawingml/2006/main" xmlns:r="http://schemas.openxmlformats.org/officeDocument/2006/relationships" xmlns:p="http://schemas.openxmlformats.org/presentationml/2006/main" preserve="1" userDrawn="1">
  <p:cSld name="2_Section">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183651"/>
            <a:ext cx="11353800" cy="3066444"/>
          </a:xfrm>
        </p:spPr>
        <p:txBody>
          <a:bodyPr lIns="393192" anchor="t" anchorCtr="0">
            <a:normAutofit/>
          </a:bodyPr>
          <a:lstStyle>
            <a:lvl1pPr>
              <a:defRPr sz="6470">
                <a:solidFill>
                  <a:schemeClr val="bg1"/>
                </a:solidFill>
              </a:defRPr>
            </a:lvl1pPr>
          </a:lstStyle>
          <a:p>
            <a:r>
              <a:rPr lang="en-US"/>
              <a:t>Click to edit Master title style</a:t>
            </a:r>
          </a:p>
        </p:txBody>
      </p:sp>
    </p:spTree>
    <p:extLst>
      <p:ext uri="{BB962C8B-B14F-4D97-AF65-F5344CB8AC3E}">
        <p14:creationId xmlns:p14="http://schemas.microsoft.com/office/powerpoint/2010/main" val="129282948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0.xml><?xml version="1.0" encoding="utf-8"?>
<p:sldLayout xmlns:a="http://schemas.openxmlformats.org/drawingml/2006/main" xmlns:r="http://schemas.openxmlformats.org/officeDocument/2006/relationships" xmlns:p="http://schemas.openxmlformats.org/presentationml/2006/main" preserve="1" userDrawn="1">
  <p:cSld name="6_Section">
    <p:bg>
      <p:bgPr>
        <a:solidFill>
          <a:schemeClr val="accent3"/>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1" y="3145041"/>
            <a:ext cx="3288506" cy="704445"/>
          </a:xfrm>
          <a:prstGeom prst="rect">
            <a:avLst/>
          </a:prstGeom>
        </p:spPr>
      </p:pic>
      <p:sp>
        <p:nvSpPr>
          <p:cNvPr id="4" name="TextBox 3"/>
          <p:cNvSpPr txBox="1">
            <a:spLocks noChangeArrowheads="1"/>
          </p:cNvSpPr>
          <p:nvPr userDrawn="1"/>
        </p:nvSpPr>
        <p:spPr bwMode="auto">
          <a:xfrm>
            <a:off x="266127" y="5819468"/>
            <a:ext cx="11659748" cy="8886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79057" tIns="143247" rIns="179057" bIns="143247"/>
          <a:lstStyle>
            <a:lvl1pPr>
              <a:defRPr>
                <a:solidFill>
                  <a:schemeClr val="tx1"/>
                </a:solidFill>
                <a:latin typeface="Segoe UI" charset="0"/>
                <a:ea typeface="ＭＳ Ｐゴシック" charset="0"/>
                <a:cs typeface="ＭＳ Ｐゴシック" charset="0"/>
              </a:defRPr>
            </a:lvl1pPr>
            <a:lvl2pPr marL="742950" indent="-285750">
              <a:defRPr>
                <a:solidFill>
                  <a:schemeClr val="tx1"/>
                </a:solidFill>
                <a:latin typeface="Segoe UI" charset="0"/>
                <a:ea typeface="ＭＳ Ｐゴシック" charset="0"/>
              </a:defRPr>
            </a:lvl2pPr>
            <a:lvl3pPr marL="1143000" indent="-228600">
              <a:defRPr>
                <a:solidFill>
                  <a:schemeClr val="tx1"/>
                </a:solidFill>
                <a:latin typeface="Segoe UI" charset="0"/>
                <a:ea typeface="ＭＳ Ｐゴシック" charset="0"/>
              </a:defRPr>
            </a:lvl3pPr>
            <a:lvl4pPr marL="1600200" indent="-228600">
              <a:defRPr>
                <a:solidFill>
                  <a:schemeClr val="tx1"/>
                </a:solidFill>
                <a:latin typeface="Segoe UI" charset="0"/>
                <a:ea typeface="ＭＳ Ｐゴシック" charset="0"/>
              </a:defRPr>
            </a:lvl4pPr>
            <a:lvl5pPr marL="2057400" indent="-228600">
              <a:defRPr>
                <a:solidFill>
                  <a:schemeClr val="tx1"/>
                </a:solidFill>
                <a:latin typeface="Segoe UI" charset="0"/>
                <a:ea typeface="ＭＳ Ｐゴシック" charset="0"/>
              </a:defRPr>
            </a:lvl5pPr>
            <a:lvl6pPr marL="2514600" indent="-228600" defTabSz="931863" fontAlgn="base">
              <a:spcBef>
                <a:spcPct val="0"/>
              </a:spcBef>
              <a:spcAft>
                <a:spcPct val="0"/>
              </a:spcAft>
              <a:defRPr>
                <a:solidFill>
                  <a:schemeClr val="tx1"/>
                </a:solidFill>
                <a:latin typeface="Segoe UI" charset="0"/>
                <a:ea typeface="ＭＳ Ｐゴシック" charset="0"/>
              </a:defRPr>
            </a:lvl6pPr>
            <a:lvl7pPr marL="2971800" indent="-228600" defTabSz="931863" fontAlgn="base">
              <a:spcBef>
                <a:spcPct val="0"/>
              </a:spcBef>
              <a:spcAft>
                <a:spcPct val="0"/>
              </a:spcAft>
              <a:defRPr>
                <a:solidFill>
                  <a:schemeClr val="tx1"/>
                </a:solidFill>
                <a:latin typeface="Segoe UI" charset="0"/>
                <a:ea typeface="ＭＳ Ｐゴシック" charset="0"/>
              </a:defRPr>
            </a:lvl7pPr>
            <a:lvl8pPr marL="3429000" indent="-228600" defTabSz="931863" fontAlgn="base">
              <a:spcBef>
                <a:spcPct val="0"/>
              </a:spcBef>
              <a:spcAft>
                <a:spcPct val="0"/>
              </a:spcAft>
              <a:defRPr>
                <a:solidFill>
                  <a:schemeClr val="tx1"/>
                </a:solidFill>
                <a:latin typeface="Segoe UI" charset="0"/>
                <a:ea typeface="ＭＳ Ｐゴシック" charset="0"/>
              </a:defRPr>
            </a:lvl8pPr>
            <a:lvl9pPr marL="3886200" indent="-228600" defTabSz="931863" fontAlgn="base">
              <a:spcBef>
                <a:spcPct val="0"/>
              </a:spcBef>
              <a:spcAft>
                <a:spcPct val="0"/>
              </a:spcAft>
              <a:defRPr>
                <a:solidFill>
                  <a:schemeClr val="tx1"/>
                </a:solidFill>
                <a:latin typeface="Segoe UI" charset="0"/>
                <a:ea typeface="ＭＳ Ｐゴシック" charset="0"/>
              </a:defRPr>
            </a:lvl9pPr>
          </a:lstStyle>
          <a:p>
            <a:pPr defTabSz="912345" fontAlgn="base">
              <a:lnSpc>
                <a:spcPts val="1174"/>
              </a:lnSpc>
              <a:spcBef>
                <a:spcPct val="0"/>
              </a:spcBef>
              <a:spcAft>
                <a:spcPct val="0"/>
              </a:spcAft>
            </a:pPr>
            <a:r>
              <a:rPr lang="en-US" sz="978">
                <a:solidFill>
                  <a:srgbClr val="FFFFFF"/>
                </a:solidFill>
              </a:rPr>
              <a:t>© 2017 Microsoft Corporation. All rights reserved. Microsoft, Windows, and other product names are or may be registered trademarks and/or trademarks in the U.S. and/or other countries.</a:t>
            </a:r>
          </a:p>
          <a:p>
            <a:pPr defTabSz="912345" fontAlgn="base">
              <a:lnSpc>
                <a:spcPts val="1174"/>
              </a:lnSpc>
              <a:spcBef>
                <a:spcPct val="0"/>
              </a:spcBef>
              <a:spcAft>
                <a:spcPct val="0"/>
              </a:spcAft>
            </a:pPr>
            <a:r>
              <a:rPr lang="en-US" sz="978">
                <a:solidFill>
                  <a:srgbClr val="FFFFFF"/>
                </a:solidFill>
              </a:rPr>
              <a:t>The information herein is for informational purposes only and represents the current view of Microsoft Corporation as of the date of this presentation. Because Microsoft must respond to changing market</a:t>
            </a:r>
          </a:p>
          <a:p>
            <a:pPr defTabSz="912345" fontAlgn="base">
              <a:lnSpc>
                <a:spcPts val="1174"/>
              </a:lnSpc>
              <a:spcBef>
                <a:spcPct val="0"/>
              </a:spcBef>
              <a:spcAft>
                <a:spcPct val="0"/>
              </a:spcAft>
            </a:pPr>
            <a:r>
              <a:rPr lang="en-US" sz="978">
                <a:solidFill>
                  <a:srgbClr val="FFFFFF"/>
                </a:solidFill>
              </a:rPr>
              <a:t>conditions, it should not be interpreted to be a commitment on the part of Microsoft, and Microsoft cannot guarantee the accuracy of any information provided after the date of this presentation.</a:t>
            </a:r>
          </a:p>
          <a:p>
            <a:pPr defTabSz="912345" fontAlgn="base">
              <a:lnSpc>
                <a:spcPts val="1174"/>
              </a:lnSpc>
              <a:spcBef>
                <a:spcPct val="0"/>
              </a:spcBef>
              <a:spcAft>
                <a:spcPct val="0"/>
              </a:spcAft>
            </a:pPr>
            <a:r>
              <a:rPr lang="en-US" sz="978">
                <a:solidFill>
                  <a:srgbClr val="FFFFFF"/>
                </a:solidFill>
              </a:rPr>
              <a:t>MICROSOFT MAKES NO WARRANTIES, EXPRESS, IMPLIED OR STATUTORY, AS TO THE INFORMATION IN THIS PRESENTATION.</a:t>
            </a:r>
          </a:p>
        </p:txBody>
      </p:sp>
    </p:spTree>
    <p:extLst>
      <p:ext uri="{BB962C8B-B14F-4D97-AF65-F5344CB8AC3E}">
        <p14:creationId xmlns:p14="http://schemas.microsoft.com/office/powerpoint/2010/main" val="4159663000"/>
      </p:ext>
    </p:extLst>
  </p:cSld>
  <p:clrMapOvr>
    <a:masterClrMapping/>
  </p:clrMapOvr>
</p:sldLayout>
</file>

<file path=ppt/slideLayouts/slideLayout771.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1" hasCustomPrompt="1"/>
          </p:nvPr>
        </p:nvSpPr>
        <p:spPr>
          <a:xfrm>
            <a:off x="3" y="6238877"/>
            <a:ext cx="12192001" cy="619125"/>
          </a:xfrm>
          <a:prstGeom prst="rect">
            <a:avLst/>
          </a:prstGeom>
          <a:solidFill>
            <a:srgbClr val="FFFF99"/>
          </a:solidFill>
        </p:spPr>
        <p:txBody>
          <a:bodyPr wrap="square" lIns="128019" tIns="64010" rIns="128019" bIns="64010" anchor="b" anchorCtr="0">
            <a:noAutofit/>
          </a:bodyPr>
          <a:lstStyle>
            <a:lvl1pPr algn="r">
              <a:buFont typeface="Arial" pitchFamily="34" charset="0"/>
              <a:buNone/>
              <a:defRPr sz="2937" spc="-4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5" name="Text Placeholder 5"/>
          <p:cNvSpPr>
            <a:spLocks noGrp="1"/>
          </p:cNvSpPr>
          <p:nvPr>
            <p:ph type="body" sz="quarter" idx="12" hasCustomPrompt="1"/>
          </p:nvPr>
        </p:nvSpPr>
        <p:spPr>
          <a:xfrm>
            <a:off x="0" y="2"/>
            <a:ext cx="12192000" cy="1232898"/>
          </a:xfrm>
        </p:spPr>
        <p:txBody>
          <a:bodyPr lIns="393192" tIns="393192" bIns="91440">
            <a:normAutofit/>
          </a:bodyPr>
          <a:lstStyle>
            <a:lvl1pPr marL="0" indent="0">
              <a:buNone/>
              <a:defRPr sz="4313">
                <a:solidFill>
                  <a:schemeClr val="tx1"/>
                </a:solidFill>
                <a:latin typeface="+mj-lt"/>
              </a:defRPr>
            </a:lvl1pPr>
          </a:lstStyle>
          <a:p>
            <a:pPr lvl="0"/>
            <a:r>
              <a:rPr lang="en-US"/>
              <a:t>Click to edit Master title style</a:t>
            </a:r>
          </a:p>
        </p:txBody>
      </p:sp>
      <p:sp>
        <p:nvSpPr>
          <p:cNvPr id="7" name="Text Placeholder 6"/>
          <p:cNvSpPr>
            <a:spLocks noGrp="1"/>
          </p:cNvSpPr>
          <p:nvPr>
            <p:ph type="body" sz="quarter" idx="13"/>
          </p:nvPr>
        </p:nvSpPr>
        <p:spPr>
          <a:xfrm>
            <a:off x="389106" y="1233488"/>
            <a:ext cx="11802894" cy="5005388"/>
          </a:xfrm>
        </p:spPr>
        <p:txBody>
          <a:bodyPr/>
          <a:lstStyle>
            <a:lvl1pPr marL="0" indent="0">
              <a:buNone/>
              <a:defRPr/>
            </a:lvl1pPr>
            <a:lvl2pPr marL="456619" indent="0">
              <a:buNone/>
              <a:defRPr/>
            </a:lvl2pPr>
            <a:lvl3pPr marL="913239" indent="0">
              <a:buNone/>
              <a:defRPr/>
            </a:lvl3pPr>
            <a:lvl4pPr marL="1369857" indent="0">
              <a:buNone/>
              <a:defRPr/>
            </a:lvl4pPr>
            <a:lvl5pPr marL="1826476"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p:cNvSpPr/>
          <p:nvPr userDrawn="1"/>
        </p:nvSpPr>
        <p:spPr>
          <a:xfrm>
            <a:off x="350413" y="6461012"/>
            <a:ext cx="2640466" cy="246093"/>
          </a:xfrm>
          <a:prstGeom prst="rect">
            <a:avLst/>
          </a:prstGeom>
        </p:spPr>
        <p:txBody>
          <a:bodyPr wrap="none">
            <a:spAutoFit/>
          </a:bodyPr>
          <a:lstStyle/>
          <a:p>
            <a:r>
              <a:rPr lang="en-US" sz="999">
                <a:solidFill>
                  <a:schemeClr val="bg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7378885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72.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37027305"/>
      </p:ext>
    </p:extLst>
  </p:cSld>
  <p:clrMapOvr>
    <a:masterClrMapping/>
  </p:clrMapOvr>
  <p:transition>
    <p:fade/>
  </p:transition>
</p:sldLayout>
</file>

<file path=ppt/slideLayouts/slideLayout77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2499625"/>
      </p:ext>
    </p:extLst>
  </p:cSld>
  <p:clrMapOvr>
    <a:masterClrMapping/>
  </p:clrMapOvr>
  <p:transition>
    <p:fade/>
  </p:transition>
</p:sldLayout>
</file>

<file path=ppt/slideLayouts/slideLayout77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49"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28352497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75.xml><?xml version="1.0" encoding="utf-8"?>
<p:sldLayout xmlns:a="http://schemas.openxmlformats.org/drawingml/2006/main" xmlns:r="http://schemas.openxmlformats.org/officeDocument/2006/relationships" xmlns:p="http://schemas.openxmlformats.org/presentationml/2006/main" preserve="1" userDrawn="1">
  <p:cSld name="1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3"/>
                </a:solidFill>
                <a:latin typeface="+mj-lt"/>
              </a:defRPr>
            </a:lvl1pPr>
          </a:lstStyle>
          <a:p>
            <a:pPr lvl="0"/>
            <a:r>
              <a:rPr lang="en-US"/>
              <a:t>Title</a:t>
            </a:r>
          </a:p>
        </p:txBody>
      </p:sp>
      <p:sp>
        <p:nvSpPr>
          <p:cNvPr id="5" name="Text Placeholder 4"/>
          <p:cNvSpPr>
            <a:spLocks noGrp="1"/>
          </p:cNvSpPr>
          <p:nvPr>
            <p:ph type="body" sz="quarter" idx="13"/>
          </p:nvPr>
        </p:nvSpPr>
        <p:spPr>
          <a:xfrm>
            <a:off x="384557" y="1852008"/>
            <a:ext cx="2810686" cy="655338"/>
          </a:xfrm>
          <a:solidFill>
            <a:schemeClr val="accent5"/>
          </a:solidFill>
        </p:spPr>
        <p:txBody>
          <a:bodyPr anchor="ctr">
            <a:noAutofit/>
          </a:bodyPr>
          <a:lstStyle>
            <a:lvl1pPr marL="0" indent="0" algn="l">
              <a:buFont typeface="Arial" panose="020B0604020202020204" pitchFamily="34" charset="0"/>
              <a:buNone/>
              <a:defRPr sz="2797">
                <a:solidFill>
                  <a:schemeClr val="bg1"/>
                </a:solidFill>
                <a:latin typeface="+mj-lt"/>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endParaRPr lang="en-US"/>
          </a:p>
        </p:txBody>
      </p:sp>
      <p:sp>
        <p:nvSpPr>
          <p:cNvPr id="22" name="Text Placeholder 4"/>
          <p:cNvSpPr>
            <a:spLocks noGrp="1"/>
          </p:cNvSpPr>
          <p:nvPr>
            <p:ph type="body" sz="quarter" idx="15"/>
          </p:nvPr>
        </p:nvSpPr>
        <p:spPr>
          <a:xfrm>
            <a:off x="3309341" y="1852007"/>
            <a:ext cx="2810686" cy="655338"/>
          </a:xfrm>
          <a:solidFill>
            <a:schemeClr val="tx2"/>
          </a:solidFill>
        </p:spPr>
        <p:txBody>
          <a:bodyPr anchor="ctr">
            <a:noAutofit/>
          </a:bodyPr>
          <a:lstStyle>
            <a:lvl1pPr marL="0" indent="0">
              <a:buFont typeface="Arial" panose="020B0604020202020204" pitchFamily="34" charset="0"/>
              <a:buNone/>
              <a:defRPr sz="2797">
                <a:solidFill>
                  <a:schemeClr val="bg1"/>
                </a:solidFill>
                <a:latin typeface="+mj-lt"/>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endParaRPr lang="en-US"/>
          </a:p>
        </p:txBody>
      </p:sp>
      <p:sp>
        <p:nvSpPr>
          <p:cNvPr id="24" name="Text Placeholder 4"/>
          <p:cNvSpPr>
            <a:spLocks noGrp="1"/>
          </p:cNvSpPr>
          <p:nvPr>
            <p:ph type="body" sz="quarter" idx="17"/>
          </p:nvPr>
        </p:nvSpPr>
        <p:spPr>
          <a:xfrm>
            <a:off x="6234125" y="1852008"/>
            <a:ext cx="2810686" cy="655338"/>
          </a:xfrm>
          <a:solidFill>
            <a:schemeClr val="accent6"/>
          </a:solidFill>
        </p:spPr>
        <p:txBody>
          <a:bodyPr anchor="ctr">
            <a:noAutofit/>
          </a:bodyPr>
          <a:lstStyle>
            <a:lvl1pPr marL="0" indent="0">
              <a:buFont typeface="Arial" panose="020B0604020202020204" pitchFamily="34" charset="0"/>
              <a:buNone/>
              <a:defRPr sz="2797">
                <a:solidFill>
                  <a:schemeClr val="bg1"/>
                </a:solidFill>
                <a:latin typeface="+mj-lt"/>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endParaRPr lang="en-US"/>
          </a:p>
        </p:txBody>
      </p:sp>
      <p:sp>
        <p:nvSpPr>
          <p:cNvPr id="26" name="Text Placeholder 4"/>
          <p:cNvSpPr>
            <a:spLocks noGrp="1"/>
          </p:cNvSpPr>
          <p:nvPr>
            <p:ph type="body" sz="quarter" idx="19"/>
          </p:nvPr>
        </p:nvSpPr>
        <p:spPr>
          <a:xfrm>
            <a:off x="9158909" y="1852007"/>
            <a:ext cx="2810686" cy="655338"/>
          </a:xfrm>
          <a:solidFill>
            <a:schemeClr val="accent6">
              <a:lumMod val="50000"/>
            </a:schemeClr>
          </a:solidFill>
        </p:spPr>
        <p:txBody>
          <a:bodyPr anchor="ctr">
            <a:noAutofit/>
          </a:bodyPr>
          <a:lstStyle>
            <a:lvl1pPr marL="0" indent="0">
              <a:buFont typeface="Arial" panose="020B0604020202020204" pitchFamily="34" charset="0"/>
              <a:buNone/>
              <a:defRPr sz="2797">
                <a:solidFill>
                  <a:schemeClr val="bg1"/>
                </a:solidFill>
                <a:latin typeface="+mj-lt"/>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endParaRPr lang="en-US"/>
          </a:p>
        </p:txBody>
      </p:sp>
      <p:sp>
        <p:nvSpPr>
          <p:cNvPr id="12" name="Text Placeholder 4">
            <a:extLst>
              <a:ext uri="{FF2B5EF4-FFF2-40B4-BE49-F238E27FC236}">
                <a16:creationId xmlns:a16="http://schemas.microsoft.com/office/drawing/2014/main" id="{68697F07-411A-4677-9CFC-2AC7FAB4FD2A}"/>
              </a:ext>
            </a:extLst>
          </p:cNvPr>
          <p:cNvSpPr>
            <a:spLocks noGrp="1"/>
          </p:cNvSpPr>
          <p:nvPr>
            <p:ph type="body" sz="quarter" idx="20"/>
          </p:nvPr>
        </p:nvSpPr>
        <p:spPr>
          <a:xfrm>
            <a:off x="384557" y="2563516"/>
            <a:ext cx="2810686" cy="4205661"/>
          </a:xfrm>
          <a:solidFill>
            <a:schemeClr val="bg1">
              <a:lumMod val="95000"/>
            </a:schemeClr>
          </a:solidFill>
        </p:spPr>
        <p:txBody>
          <a:bodyPr anchor="t">
            <a:noAutofit/>
          </a:bodyPr>
          <a:lstStyle>
            <a:lvl1pPr marL="228310" indent="-228310" algn="l">
              <a:lnSpc>
                <a:spcPct val="100000"/>
              </a:lnSpc>
              <a:spcBef>
                <a:spcPts val="0"/>
              </a:spcBef>
              <a:spcAft>
                <a:spcPts val="588"/>
              </a:spcAft>
              <a:buFont typeface="Arial" panose="020B0604020202020204" pitchFamily="34" charset="0"/>
              <a:buChar char="•"/>
              <a:defRPr sz="1176">
                <a:solidFill>
                  <a:schemeClr val="tx1"/>
                </a:solidFill>
                <a:latin typeface="+mn-lt"/>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endParaRPr lang="en-US"/>
          </a:p>
        </p:txBody>
      </p:sp>
      <p:sp>
        <p:nvSpPr>
          <p:cNvPr id="13" name="Text Placeholder 4">
            <a:extLst>
              <a:ext uri="{FF2B5EF4-FFF2-40B4-BE49-F238E27FC236}">
                <a16:creationId xmlns:a16="http://schemas.microsoft.com/office/drawing/2014/main" id="{0F3E421B-794F-4B9A-9480-1050AE33DBDF}"/>
              </a:ext>
            </a:extLst>
          </p:cNvPr>
          <p:cNvSpPr>
            <a:spLocks noGrp="1"/>
          </p:cNvSpPr>
          <p:nvPr>
            <p:ph type="body" sz="quarter" idx="21"/>
          </p:nvPr>
        </p:nvSpPr>
        <p:spPr>
          <a:xfrm>
            <a:off x="3309341" y="2563515"/>
            <a:ext cx="2810686" cy="4205661"/>
          </a:xfrm>
          <a:solidFill>
            <a:schemeClr val="bg1">
              <a:lumMod val="95000"/>
            </a:schemeClr>
          </a:solidFill>
        </p:spPr>
        <p:txBody>
          <a:bodyPr anchor="t">
            <a:noAutofit/>
          </a:bodyPr>
          <a:lstStyle>
            <a:lvl1pPr marL="228310" indent="-228310">
              <a:lnSpc>
                <a:spcPct val="100000"/>
              </a:lnSpc>
              <a:spcBef>
                <a:spcPts val="0"/>
              </a:spcBef>
              <a:spcAft>
                <a:spcPts val="588"/>
              </a:spcAft>
              <a:buFont typeface="Arial" panose="020B0604020202020204" pitchFamily="34" charset="0"/>
              <a:buChar char="•"/>
              <a:defRPr sz="1176">
                <a:solidFill>
                  <a:schemeClr val="tx1"/>
                </a:solidFill>
                <a:latin typeface="+mn-lt"/>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endParaRPr lang="en-US"/>
          </a:p>
        </p:txBody>
      </p:sp>
      <p:sp>
        <p:nvSpPr>
          <p:cNvPr id="14" name="Text Placeholder 4">
            <a:extLst>
              <a:ext uri="{FF2B5EF4-FFF2-40B4-BE49-F238E27FC236}">
                <a16:creationId xmlns:a16="http://schemas.microsoft.com/office/drawing/2014/main" id="{F2110CF7-9294-495B-BE2D-46B241F1DBC9}"/>
              </a:ext>
            </a:extLst>
          </p:cNvPr>
          <p:cNvSpPr>
            <a:spLocks noGrp="1"/>
          </p:cNvSpPr>
          <p:nvPr>
            <p:ph type="body" sz="quarter" idx="22"/>
          </p:nvPr>
        </p:nvSpPr>
        <p:spPr>
          <a:xfrm>
            <a:off x="6234125" y="2563516"/>
            <a:ext cx="2810686" cy="4205661"/>
          </a:xfrm>
          <a:solidFill>
            <a:schemeClr val="bg1">
              <a:lumMod val="95000"/>
            </a:schemeClr>
          </a:solidFill>
        </p:spPr>
        <p:txBody>
          <a:bodyPr anchor="t">
            <a:noAutofit/>
          </a:bodyPr>
          <a:lstStyle>
            <a:lvl1pPr marL="228310" indent="-228310">
              <a:lnSpc>
                <a:spcPct val="100000"/>
              </a:lnSpc>
              <a:spcBef>
                <a:spcPts val="0"/>
              </a:spcBef>
              <a:spcAft>
                <a:spcPts val="588"/>
              </a:spcAft>
              <a:buFont typeface="Arial" panose="020B0604020202020204" pitchFamily="34" charset="0"/>
              <a:buChar char="•"/>
              <a:defRPr sz="1176">
                <a:solidFill>
                  <a:schemeClr val="tx1"/>
                </a:solidFill>
                <a:latin typeface="+mn-lt"/>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endParaRPr lang="en-US"/>
          </a:p>
        </p:txBody>
      </p:sp>
      <p:sp>
        <p:nvSpPr>
          <p:cNvPr id="15" name="Text Placeholder 4">
            <a:extLst>
              <a:ext uri="{FF2B5EF4-FFF2-40B4-BE49-F238E27FC236}">
                <a16:creationId xmlns:a16="http://schemas.microsoft.com/office/drawing/2014/main" id="{57376DB1-C74E-4DEF-9BDE-8BB7949F7C71}"/>
              </a:ext>
            </a:extLst>
          </p:cNvPr>
          <p:cNvSpPr>
            <a:spLocks noGrp="1"/>
          </p:cNvSpPr>
          <p:nvPr>
            <p:ph type="body" sz="quarter" idx="23"/>
          </p:nvPr>
        </p:nvSpPr>
        <p:spPr>
          <a:xfrm>
            <a:off x="9158909" y="2563515"/>
            <a:ext cx="2810686" cy="4205661"/>
          </a:xfrm>
          <a:solidFill>
            <a:schemeClr val="bg1">
              <a:lumMod val="95000"/>
            </a:schemeClr>
          </a:solidFill>
        </p:spPr>
        <p:txBody>
          <a:bodyPr anchor="t">
            <a:noAutofit/>
          </a:bodyPr>
          <a:lstStyle>
            <a:lvl1pPr marL="228310" indent="-228310">
              <a:lnSpc>
                <a:spcPct val="100000"/>
              </a:lnSpc>
              <a:spcBef>
                <a:spcPts val="0"/>
              </a:spcBef>
              <a:spcAft>
                <a:spcPts val="588"/>
              </a:spcAft>
              <a:buFont typeface="Arial" panose="020B0604020202020204" pitchFamily="34" charset="0"/>
              <a:buChar char="•"/>
              <a:defRPr sz="1176">
                <a:solidFill>
                  <a:schemeClr val="tx1"/>
                </a:solidFill>
                <a:latin typeface="+mn-lt"/>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endParaRPr lang="en-US"/>
          </a:p>
        </p:txBody>
      </p:sp>
      <p:sp>
        <p:nvSpPr>
          <p:cNvPr id="17" name="Text Placeholder 7">
            <a:extLst>
              <a:ext uri="{FF2B5EF4-FFF2-40B4-BE49-F238E27FC236}">
                <a16:creationId xmlns:a16="http://schemas.microsoft.com/office/drawing/2014/main" id="{22202A6F-673B-4C45-929B-D6EBDB96D286}"/>
              </a:ext>
            </a:extLst>
          </p:cNvPr>
          <p:cNvSpPr>
            <a:spLocks noGrp="1"/>
          </p:cNvSpPr>
          <p:nvPr>
            <p:ph type="body" sz="quarter" idx="11" hasCustomPrompt="1"/>
          </p:nvPr>
        </p:nvSpPr>
        <p:spPr>
          <a:xfrm>
            <a:off x="0" y="1243015"/>
            <a:ext cx="12192000" cy="598875"/>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Tree>
    <p:extLst>
      <p:ext uri="{BB962C8B-B14F-4D97-AF65-F5344CB8AC3E}">
        <p14:creationId xmlns:p14="http://schemas.microsoft.com/office/powerpoint/2010/main" val="123470870"/>
      </p:ext>
    </p:extLst>
  </p:cSld>
  <p:clrMapOvr>
    <a:masterClrMapping/>
  </p:clrMapOvr>
</p:sldLayout>
</file>

<file path=ppt/slideLayouts/slideLayout776.xml><?xml version="1.0" encoding="utf-8"?>
<p:sldLayout xmlns:a="http://schemas.openxmlformats.org/drawingml/2006/main" xmlns:r="http://schemas.openxmlformats.org/officeDocument/2006/relationships" xmlns:p="http://schemas.openxmlformats.org/presentationml/2006/main" preserve="1" userDrawn="1">
  <p:cSld name="App Innovation Titl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Rectangle 23"/>
          <p:cNvSpPr/>
          <p:nvPr userDrawn="1"/>
        </p:nvSpPr>
        <p:spPr bwMode="auto">
          <a:xfrm rot="10800000">
            <a:off x="5608948" y="0"/>
            <a:ext cx="6583051" cy="6858000"/>
          </a:xfrm>
          <a:prstGeom prst="rect">
            <a:avLst/>
          </a:prstGeom>
          <a:gradFill>
            <a:gsLst>
              <a:gs pos="0">
                <a:srgbClr val="000000">
                  <a:lumMod val="45000"/>
                  <a:alpha val="40000"/>
                </a:srgbClr>
              </a:gs>
              <a:gs pos="26000">
                <a:srgbClr val="000000">
                  <a:alpha val="25000"/>
                </a:srgbClr>
              </a:gs>
              <a:gs pos="62000">
                <a:srgbClr val="000000">
                  <a:alpha val="0"/>
                  <a:lumMod val="5000"/>
                  <a:lumOff val="9500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057" tIns="143245" rIns="179057" bIns="143245" numCol="1" spcCol="0" rtlCol="0" fromWordArt="0" anchor="t" anchorCtr="0" forceAA="0" compatLnSpc="1">
            <a:prstTxWarp prst="textNoShape">
              <a:avLst/>
            </a:prstTxWarp>
            <a:noAutofit/>
          </a:bodyPr>
          <a:lstStyle/>
          <a:p>
            <a:pPr algn="ctr" defTabSz="912941" fontAlgn="base">
              <a:lnSpc>
                <a:spcPct val="90000"/>
              </a:lnSpc>
              <a:spcBef>
                <a:spcPct val="0"/>
              </a:spcBef>
              <a:spcAft>
                <a:spcPct val="0"/>
              </a:spcAft>
            </a:pPr>
            <a:endParaRPr lang="en-US" sz="2350" err="1">
              <a:gradFill>
                <a:gsLst>
                  <a:gs pos="0">
                    <a:srgbClr val="FFFFFF"/>
                  </a:gs>
                  <a:gs pos="100000">
                    <a:srgbClr val="FFFFFF"/>
                  </a:gs>
                </a:gsLst>
                <a:lin ang="5400000" scaled="0"/>
              </a:gradFill>
              <a:ea typeface="Segoe UI" pitchFamily="34" charset="0"/>
              <a:cs typeface="Segoe UI" pitchFamily="34" charset="0"/>
            </a:endParaRPr>
          </a:p>
        </p:txBody>
      </p:sp>
      <p:grpSp>
        <p:nvGrpSpPr>
          <p:cNvPr id="30" name="Group 29"/>
          <p:cNvGrpSpPr/>
          <p:nvPr userDrawn="1"/>
        </p:nvGrpSpPr>
        <p:grpSpPr>
          <a:xfrm>
            <a:off x="9676728" y="435413"/>
            <a:ext cx="2085432" cy="446719"/>
            <a:chOff x="9759951" y="481013"/>
            <a:chExt cx="2127249" cy="455612"/>
          </a:xfrm>
        </p:grpSpPr>
        <p:sp>
          <p:nvSpPr>
            <p:cNvPr id="31" name="AutoShape 3"/>
            <p:cNvSpPr>
              <a:spLocks noChangeAspect="1" noChangeArrowheads="1" noTextEdit="1"/>
            </p:cNvSpPr>
            <p:nvPr userDrawn="1"/>
          </p:nvSpPr>
          <p:spPr bwMode="auto">
            <a:xfrm>
              <a:off x="9761538" y="481013"/>
              <a:ext cx="2125662"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grpSp>
          <p:nvGrpSpPr>
            <p:cNvPr id="32" name="Group 31"/>
            <p:cNvGrpSpPr/>
            <p:nvPr userDrawn="1"/>
          </p:nvGrpSpPr>
          <p:grpSpPr>
            <a:xfrm>
              <a:off x="10352088" y="552450"/>
              <a:ext cx="1535112" cy="296862"/>
              <a:chOff x="10352088" y="552450"/>
              <a:chExt cx="1535112" cy="296862"/>
            </a:xfrm>
            <a:solidFill>
              <a:schemeClr val="bg1"/>
            </a:solidFill>
          </p:grpSpPr>
          <p:sp>
            <p:nvSpPr>
              <p:cNvPr id="37" name="Freeform 5"/>
              <p:cNvSpPr>
                <a:spLocks/>
              </p:cNvSpPr>
              <p:nvPr userDrawn="1"/>
            </p:nvSpPr>
            <p:spPr bwMode="auto">
              <a:xfrm>
                <a:off x="10352088" y="571500"/>
                <a:ext cx="293687" cy="273050"/>
              </a:xfrm>
              <a:custGeom>
                <a:avLst/>
                <a:gdLst>
                  <a:gd name="T0" fmla="*/ 118 w 218"/>
                  <a:gd name="T1" fmla="*/ 126 h 201"/>
                  <a:gd name="T2" fmla="*/ 109 w 218"/>
                  <a:gd name="T3" fmla="*/ 153 h 201"/>
                  <a:gd name="T4" fmla="*/ 108 w 218"/>
                  <a:gd name="T5" fmla="*/ 153 h 201"/>
                  <a:gd name="T6" fmla="*/ 100 w 218"/>
                  <a:gd name="T7" fmla="*/ 127 h 201"/>
                  <a:gd name="T8" fmla="*/ 49 w 218"/>
                  <a:gd name="T9" fmla="*/ 0 h 201"/>
                  <a:gd name="T10" fmla="*/ 0 w 218"/>
                  <a:gd name="T11" fmla="*/ 0 h 201"/>
                  <a:gd name="T12" fmla="*/ 0 w 218"/>
                  <a:gd name="T13" fmla="*/ 201 h 201"/>
                  <a:gd name="T14" fmla="*/ 32 w 218"/>
                  <a:gd name="T15" fmla="*/ 201 h 201"/>
                  <a:gd name="T16" fmla="*/ 32 w 218"/>
                  <a:gd name="T17" fmla="*/ 77 h 201"/>
                  <a:gd name="T18" fmla="*/ 32 w 218"/>
                  <a:gd name="T19" fmla="*/ 50 h 201"/>
                  <a:gd name="T20" fmla="*/ 31 w 218"/>
                  <a:gd name="T21" fmla="*/ 37 h 201"/>
                  <a:gd name="T22" fmla="*/ 32 w 218"/>
                  <a:gd name="T23" fmla="*/ 37 h 201"/>
                  <a:gd name="T24" fmla="*/ 36 w 218"/>
                  <a:gd name="T25" fmla="*/ 54 h 201"/>
                  <a:gd name="T26" fmla="*/ 97 w 218"/>
                  <a:gd name="T27" fmla="*/ 201 h 201"/>
                  <a:gd name="T28" fmla="*/ 120 w 218"/>
                  <a:gd name="T29" fmla="*/ 201 h 201"/>
                  <a:gd name="T30" fmla="*/ 180 w 218"/>
                  <a:gd name="T31" fmla="*/ 53 h 201"/>
                  <a:gd name="T32" fmla="*/ 184 w 218"/>
                  <a:gd name="T33" fmla="*/ 37 h 201"/>
                  <a:gd name="T34" fmla="*/ 185 w 218"/>
                  <a:gd name="T35" fmla="*/ 37 h 201"/>
                  <a:gd name="T36" fmla="*/ 183 w 218"/>
                  <a:gd name="T37" fmla="*/ 73 h 201"/>
                  <a:gd name="T38" fmla="*/ 183 w 218"/>
                  <a:gd name="T39" fmla="*/ 201 h 201"/>
                  <a:gd name="T40" fmla="*/ 218 w 218"/>
                  <a:gd name="T41" fmla="*/ 201 h 201"/>
                  <a:gd name="T42" fmla="*/ 218 w 218"/>
                  <a:gd name="T43" fmla="*/ 0 h 201"/>
                  <a:gd name="T44" fmla="*/ 170 w 218"/>
                  <a:gd name="T45" fmla="*/ 0 h 201"/>
                  <a:gd name="T46" fmla="*/ 118 w 218"/>
                  <a:gd name="T47" fmla="*/ 12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8" h="201">
                    <a:moveTo>
                      <a:pt x="118" y="126"/>
                    </a:moveTo>
                    <a:cubicBezTo>
                      <a:pt x="109" y="153"/>
                      <a:pt x="109" y="153"/>
                      <a:pt x="109" y="153"/>
                    </a:cubicBezTo>
                    <a:cubicBezTo>
                      <a:pt x="108" y="153"/>
                      <a:pt x="108" y="153"/>
                      <a:pt x="108" y="153"/>
                    </a:cubicBezTo>
                    <a:cubicBezTo>
                      <a:pt x="107" y="147"/>
                      <a:pt x="104" y="138"/>
                      <a:pt x="100" y="127"/>
                    </a:cubicBezTo>
                    <a:cubicBezTo>
                      <a:pt x="49" y="0"/>
                      <a:pt x="49" y="0"/>
                      <a:pt x="49" y="0"/>
                    </a:cubicBezTo>
                    <a:cubicBezTo>
                      <a:pt x="0" y="0"/>
                      <a:pt x="0" y="0"/>
                      <a:pt x="0" y="0"/>
                    </a:cubicBezTo>
                    <a:cubicBezTo>
                      <a:pt x="0" y="201"/>
                      <a:pt x="0" y="201"/>
                      <a:pt x="0" y="201"/>
                    </a:cubicBezTo>
                    <a:cubicBezTo>
                      <a:pt x="32" y="201"/>
                      <a:pt x="32" y="201"/>
                      <a:pt x="32" y="201"/>
                    </a:cubicBezTo>
                    <a:cubicBezTo>
                      <a:pt x="32" y="77"/>
                      <a:pt x="32" y="77"/>
                      <a:pt x="32" y="77"/>
                    </a:cubicBezTo>
                    <a:cubicBezTo>
                      <a:pt x="32" y="70"/>
                      <a:pt x="32" y="61"/>
                      <a:pt x="32" y="50"/>
                    </a:cubicBezTo>
                    <a:cubicBezTo>
                      <a:pt x="32" y="45"/>
                      <a:pt x="31" y="40"/>
                      <a:pt x="31" y="37"/>
                    </a:cubicBezTo>
                    <a:cubicBezTo>
                      <a:pt x="32" y="37"/>
                      <a:pt x="32" y="37"/>
                      <a:pt x="32" y="37"/>
                    </a:cubicBezTo>
                    <a:cubicBezTo>
                      <a:pt x="33" y="45"/>
                      <a:pt x="35" y="50"/>
                      <a:pt x="36" y="54"/>
                    </a:cubicBezTo>
                    <a:cubicBezTo>
                      <a:pt x="97" y="201"/>
                      <a:pt x="97" y="201"/>
                      <a:pt x="97" y="201"/>
                    </a:cubicBezTo>
                    <a:cubicBezTo>
                      <a:pt x="120" y="201"/>
                      <a:pt x="120" y="201"/>
                      <a:pt x="120" y="201"/>
                    </a:cubicBezTo>
                    <a:cubicBezTo>
                      <a:pt x="180" y="53"/>
                      <a:pt x="180" y="53"/>
                      <a:pt x="180" y="53"/>
                    </a:cubicBezTo>
                    <a:cubicBezTo>
                      <a:pt x="181" y="50"/>
                      <a:pt x="183" y="43"/>
                      <a:pt x="184" y="37"/>
                    </a:cubicBezTo>
                    <a:cubicBezTo>
                      <a:pt x="185" y="37"/>
                      <a:pt x="185" y="37"/>
                      <a:pt x="185" y="37"/>
                    </a:cubicBezTo>
                    <a:cubicBezTo>
                      <a:pt x="184" y="52"/>
                      <a:pt x="183" y="65"/>
                      <a:pt x="183" y="73"/>
                    </a:cubicBezTo>
                    <a:cubicBezTo>
                      <a:pt x="183" y="201"/>
                      <a:pt x="183" y="201"/>
                      <a:pt x="183" y="201"/>
                    </a:cubicBezTo>
                    <a:cubicBezTo>
                      <a:pt x="218" y="201"/>
                      <a:pt x="218" y="201"/>
                      <a:pt x="218" y="201"/>
                    </a:cubicBezTo>
                    <a:cubicBezTo>
                      <a:pt x="218" y="0"/>
                      <a:pt x="218" y="0"/>
                      <a:pt x="218" y="0"/>
                    </a:cubicBezTo>
                    <a:cubicBezTo>
                      <a:pt x="170" y="0"/>
                      <a:pt x="170" y="0"/>
                      <a:pt x="170" y="0"/>
                    </a:cubicBezTo>
                    <a:lnTo>
                      <a:pt x="118"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38" name="Rectangle 6"/>
              <p:cNvSpPr>
                <a:spLocks noChangeArrowheads="1"/>
              </p:cNvSpPr>
              <p:nvPr userDrawn="1"/>
            </p:nvSpPr>
            <p:spPr bwMode="auto">
              <a:xfrm>
                <a:off x="10688638" y="649288"/>
                <a:ext cx="46037" cy="1952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39" name="Freeform 7"/>
              <p:cNvSpPr>
                <a:spLocks/>
              </p:cNvSpPr>
              <p:nvPr userDrawn="1"/>
            </p:nvSpPr>
            <p:spPr bwMode="auto">
              <a:xfrm>
                <a:off x="10685463" y="566738"/>
                <a:ext cx="53975" cy="52387"/>
              </a:xfrm>
              <a:custGeom>
                <a:avLst/>
                <a:gdLst>
                  <a:gd name="T0" fmla="*/ 21 w 41"/>
                  <a:gd name="T1" fmla="*/ 0 h 39"/>
                  <a:gd name="T2" fmla="*/ 6 w 41"/>
                  <a:gd name="T3" fmla="*/ 5 h 39"/>
                  <a:gd name="T4" fmla="*/ 0 w 41"/>
                  <a:gd name="T5" fmla="*/ 19 h 39"/>
                  <a:gd name="T6" fmla="*/ 6 w 41"/>
                  <a:gd name="T7" fmla="*/ 33 h 39"/>
                  <a:gd name="T8" fmla="*/ 21 w 41"/>
                  <a:gd name="T9" fmla="*/ 39 h 39"/>
                  <a:gd name="T10" fmla="*/ 35 w 41"/>
                  <a:gd name="T11" fmla="*/ 33 h 39"/>
                  <a:gd name="T12" fmla="*/ 41 w 41"/>
                  <a:gd name="T13" fmla="*/ 19 h 39"/>
                  <a:gd name="T14" fmla="*/ 35 w 41"/>
                  <a:gd name="T15" fmla="*/ 5 h 39"/>
                  <a:gd name="T16" fmla="*/ 21 w 4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9">
                    <a:moveTo>
                      <a:pt x="21" y="0"/>
                    </a:moveTo>
                    <a:cubicBezTo>
                      <a:pt x="15" y="0"/>
                      <a:pt x="10" y="2"/>
                      <a:pt x="6" y="5"/>
                    </a:cubicBezTo>
                    <a:cubicBezTo>
                      <a:pt x="2" y="9"/>
                      <a:pt x="0" y="14"/>
                      <a:pt x="0" y="19"/>
                    </a:cubicBezTo>
                    <a:cubicBezTo>
                      <a:pt x="0" y="25"/>
                      <a:pt x="2" y="30"/>
                      <a:pt x="6" y="33"/>
                    </a:cubicBezTo>
                    <a:cubicBezTo>
                      <a:pt x="10" y="37"/>
                      <a:pt x="15" y="39"/>
                      <a:pt x="21" y="39"/>
                    </a:cubicBezTo>
                    <a:cubicBezTo>
                      <a:pt x="26" y="39"/>
                      <a:pt x="31" y="37"/>
                      <a:pt x="35" y="33"/>
                    </a:cubicBezTo>
                    <a:cubicBezTo>
                      <a:pt x="39" y="30"/>
                      <a:pt x="41" y="25"/>
                      <a:pt x="41" y="19"/>
                    </a:cubicBezTo>
                    <a:cubicBezTo>
                      <a:pt x="41" y="14"/>
                      <a:pt x="39" y="9"/>
                      <a:pt x="35" y="5"/>
                    </a:cubicBezTo>
                    <a:cubicBezTo>
                      <a:pt x="31" y="1"/>
                      <a:pt x="27" y="0"/>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40" name="Freeform 8"/>
              <p:cNvSpPr>
                <a:spLocks/>
              </p:cNvSpPr>
              <p:nvPr userDrawn="1"/>
            </p:nvSpPr>
            <p:spPr bwMode="auto">
              <a:xfrm>
                <a:off x="10766425" y="644525"/>
                <a:ext cx="153987" cy="204787"/>
              </a:xfrm>
              <a:custGeom>
                <a:avLst/>
                <a:gdLst>
                  <a:gd name="T0" fmla="*/ 97 w 114"/>
                  <a:gd name="T1" fmla="*/ 2 h 152"/>
                  <a:gd name="T2" fmla="*/ 78 w 114"/>
                  <a:gd name="T3" fmla="*/ 0 h 152"/>
                  <a:gd name="T4" fmla="*/ 37 w 114"/>
                  <a:gd name="T5" fmla="*/ 10 h 152"/>
                  <a:gd name="T6" fmla="*/ 10 w 114"/>
                  <a:gd name="T7" fmla="*/ 38 h 152"/>
                  <a:gd name="T8" fmla="*/ 0 w 114"/>
                  <a:gd name="T9" fmla="*/ 80 h 152"/>
                  <a:gd name="T10" fmla="*/ 10 w 114"/>
                  <a:gd name="T11" fmla="*/ 117 h 152"/>
                  <a:gd name="T12" fmla="*/ 35 w 114"/>
                  <a:gd name="T13" fmla="*/ 143 h 152"/>
                  <a:gd name="T14" fmla="*/ 72 w 114"/>
                  <a:gd name="T15" fmla="*/ 152 h 152"/>
                  <a:gd name="T16" fmla="*/ 113 w 114"/>
                  <a:gd name="T17" fmla="*/ 142 h 152"/>
                  <a:gd name="T18" fmla="*/ 114 w 114"/>
                  <a:gd name="T19" fmla="*/ 142 h 152"/>
                  <a:gd name="T20" fmla="*/ 114 w 114"/>
                  <a:gd name="T21" fmla="*/ 111 h 152"/>
                  <a:gd name="T22" fmla="*/ 112 w 114"/>
                  <a:gd name="T23" fmla="*/ 112 h 152"/>
                  <a:gd name="T24" fmla="*/ 95 w 114"/>
                  <a:gd name="T25" fmla="*/ 121 h 152"/>
                  <a:gd name="T26" fmla="*/ 79 w 114"/>
                  <a:gd name="T27" fmla="*/ 124 h 152"/>
                  <a:gd name="T28" fmla="*/ 47 w 114"/>
                  <a:gd name="T29" fmla="*/ 112 h 152"/>
                  <a:gd name="T30" fmla="*/ 35 w 114"/>
                  <a:gd name="T31" fmla="*/ 77 h 152"/>
                  <a:gd name="T32" fmla="*/ 48 w 114"/>
                  <a:gd name="T33" fmla="*/ 42 h 152"/>
                  <a:gd name="T34" fmla="*/ 80 w 114"/>
                  <a:gd name="T35" fmla="*/ 29 h 152"/>
                  <a:gd name="T36" fmla="*/ 112 w 114"/>
                  <a:gd name="T37" fmla="*/ 40 h 152"/>
                  <a:gd name="T38" fmla="*/ 114 w 114"/>
                  <a:gd name="T39" fmla="*/ 41 h 152"/>
                  <a:gd name="T40" fmla="*/ 114 w 114"/>
                  <a:gd name="T41" fmla="*/ 8 h 152"/>
                  <a:gd name="T42" fmla="*/ 113 w 114"/>
                  <a:gd name="T43" fmla="*/ 8 h 152"/>
                  <a:gd name="T44" fmla="*/ 97 w 114"/>
                  <a:gd name="T45" fmla="*/ 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4" h="152">
                    <a:moveTo>
                      <a:pt x="97" y="2"/>
                    </a:moveTo>
                    <a:cubicBezTo>
                      <a:pt x="90" y="1"/>
                      <a:pt x="84" y="0"/>
                      <a:pt x="78" y="0"/>
                    </a:cubicBezTo>
                    <a:cubicBezTo>
                      <a:pt x="62" y="0"/>
                      <a:pt x="48" y="4"/>
                      <a:pt x="37" y="10"/>
                    </a:cubicBezTo>
                    <a:cubicBezTo>
                      <a:pt x="25" y="17"/>
                      <a:pt x="16" y="26"/>
                      <a:pt x="10" y="38"/>
                    </a:cubicBezTo>
                    <a:cubicBezTo>
                      <a:pt x="3" y="50"/>
                      <a:pt x="0" y="64"/>
                      <a:pt x="0" y="80"/>
                    </a:cubicBezTo>
                    <a:cubicBezTo>
                      <a:pt x="0" y="94"/>
                      <a:pt x="4" y="106"/>
                      <a:pt x="10" y="117"/>
                    </a:cubicBezTo>
                    <a:cubicBezTo>
                      <a:pt x="16" y="128"/>
                      <a:pt x="24" y="137"/>
                      <a:pt x="35" y="143"/>
                    </a:cubicBezTo>
                    <a:cubicBezTo>
                      <a:pt x="46" y="149"/>
                      <a:pt x="58" y="152"/>
                      <a:pt x="72" y="152"/>
                    </a:cubicBezTo>
                    <a:cubicBezTo>
                      <a:pt x="88" y="152"/>
                      <a:pt x="102" y="149"/>
                      <a:pt x="113" y="142"/>
                    </a:cubicBezTo>
                    <a:cubicBezTo>
                      <a:pt x="114" y="142"/>
                      <a:pt x="114" y="142"/>
                      <a:pt x="114" y="142"/>
                    </a:cubicBezTo>
                    <a:cubicBezTo>
                      <a:pt x="114" y="111"/>
                      <a:pt x="114" y="111"/>
                      <a:pt x="114" y="111"/>
                    </a:cubicBezTo>
                    <a:cubicBezTo>
                      <a:pt x="112" y="112"/>
                      <a:pt x="112" y="112"/>
                      <a:pt x="112" y="112"/>
                    </a:cubicBezTo>
                    <a:cubicBezTo>
                      <a:pt x="107" y="116"/>
                      <a:pt x="101" y="118"/>
                      <a:pt x="95" y="121"/>
                    </a:cubicBezTo>
                    <a:cubicBezTo>
                      <a:pt x="89" y="123"/>
                      <a:pt x="84" y="124"/>
                      <a:pt x="79" y="124"/>
                    </a:cubicBezTo>
                    <a:cubicBezTo>
                      <a:pt x="66" y="124"/>
                      <a:pt x="55" y="120"/>
                      <a:pt x="47" y="112"/>
                    </a:cubicBezTo>
                    <a:cubicBezTo>
                      <a:pt x="39" y="103"/>
                      <a:pt x="35" y="92"/>
                      <a:pt x="35" y="77"/>
                    </a:cubicBezTo>
                    <a:cubicBezTo>
                      <a:pt x="35" y="62"/>
                      <a:pt x="39" y="51"/>
                      <a:pt x="48" y="42"/>
                    </a:cubicBezTo>
                    <a:cubicBezTo>
                      <a:pt x="56" y="33"/>
                      <a:pt x="66" y="29"/>
                      <a:pt x="80" y="29"/>
                    </a:cubicBezTo>
                    <a:cubicBezTo>
                      <a:pt x="91" y="29"/>
                      <a:pt x="102" y="32"/>
                      <a:pt x="112" y="40"/>
                    </a:cubicBezTo>
                    <a:cubicBezTo>
                      <a:pt x="114" y="41"/>
                      <a:pt x="114" y="41"/>
                      <a:pt x="114" y="41"/>
                    </a:cubicBezTo>
                    <a:cubicBezTo>
                      <a:pt x="114" y="8"/>
                      <a:pt x="114" y="8"/>
                      <a:pt x="114" y="8"/>
                    </a:cubicBezTo>
                    <a:cubicBezTo>
                      <a:pt x="113" y="8"/>
                      <a:pt x="113" y="8"/>
                      <a:pt x="113" y="8"/>
                    </a:cubicBezTo>
                    <a:cubicBezTo>
                      <a:pt x="108" y="6"/>
                      <a:pt x="103" y="4"/>
                      <a:pt x="9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41" name="Freeform 9"/>
              <p:cNvSpPr>
                <a:spLocks/>
              </p:cNvSpPr>
              <p:nvPr userDrawn="1"/>
            </p:nvSpPr>
            <p:spPr bwMode="auto">
              <a:xfrm>
                <a:off x="10953750" y="646113"/>
                <a:ext cx="114300" cy="198437"/>
              </a:xfrm>
              <a:custGeom>
                <a:avLst/>
                <a:gdLst>
                  <a:gd name="T0" fmla="*/ 71 w 85"/>
                  <a:gd name="T1" fmla="*/ 0 h 146"/>
                  <a:gd name="T2" fmla="*/ 48 w 85"/>
                  <a:gd name="T3" fmla="*/ 8 h 146"/>
                  <a:gd name="T4" fmla="*/ 35 w 85"/>
                  <a:gd name="T5" fmla="*/ 27 h 146"/>
                  <a:gd name="T6" fmla="*/ 34 w 85"/>
                  <a:gd name="T7" fmla="*/ 27 h 146"/>
                  <a:gd name="T8" fmla="*/ 34 w 85"/>
                  <a:gd name="T9" fmla="*/ 2 h 146"/>
                  <a:gd name="T10" fmla="*/ 0 w 85"/>
                  <a:gd name="T11" fmla="*/ 2 h 146"/>
                  <a:gd name="T12" fmla="*/ 0 w 85"/>
                  <a:gd name="T13" fmla="*/ 146 h 146"/>
                  <a:gd name="T14" fmla="*/ 34 w 85"/>
                  <a:gd name="T15" fmla="*/ 146 h 146"/>
                  <a:gd name="T16" fmla="*/ 34 w 85"/>
                  <a:gd name="T17" fmla="*/ 72 h 146"/>
                  <a:gd name="T18" fmla="*/ 43 w 85"/>
                  <a:gd name="T19" fmla="*/ 42 h 146"/>
                  <a:gd name="T20" fmla="*/ 65 w 85"/>
                  <a:gd name="T21" fmla="*/ 30 h 146"/>
                  <a:gd name="T22" fmla="*/ 75 w 85"/>
                  <a:gd name="T23" fmla="*/ 32 h 146"/>
                  <a:gd name="T24" fmla="*/ 83 w 85"/>
                  <a:gd name="T25" fmla="*/ 35 h 146"/>
                  <a:gd name="T26" fmla="*/ 85 w 85"/>
                  <a:gd name="T27" fmla="*/ 36 h 146"/>
                  <a:gd name="T28" fmla="*/ 85 w 85"/>
                  <a:gd name="T29" fmla="*/ 2 h 146"/>
                  <a:gd name="T30" fmla="*/ 84 w 85"/>
                  <a:gd name="T31" fmla="*/ 1 h 146"/>
                  <a:gd name="T32" fmla="*/ 71 w 85"/>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146">
                    <a:moveTo>
                      <a:pt x="71" y="0"/>
                    </a:moveTo>
                    <a:cubicBezTo>
                      <a:pt x="62" y="0"/>
                      <a:pt x="55" y="2"/>
                      <a:pt x="48" y="8"/>
                    </a:cubicBezTo>
                    <a:cubicBezTo>
                      <a:pt x="42" y="12"/>
                      <a:pt x="38" y="19"/>
                      <a:pt x="35" y="27"/>
                    </a:cubicBezTo>
                    <a:cubicBezTo>
                      <a:pt x="34" y="27"/>
                      <a:pt x="34" y="27"/>
                      <a:pt x="34" y="27"/>
                    </a:cubicBezTo>
                    <a:cubicBezTo>
                      <a:pt x="34" y="2"/>
                      <a:pt x="34" y="2"/>
                      <a:pt x="34" y="2"/>
                    </a:cubicBezTo>
                    <a:cubicBezTo>
                      <a:pt x="0" y="2"/>
                      <a:pt x="0" y="2"/>
                      <a:pt x="0" y="2"/>
                    </a:cubicBezTo>
                    <a:cubicBezTo>
                      <a:pt x="0" y="146"/>
                      <a:pt x="0" y="146"/>
                      <a:pt x="0" y="146"/>
                    </a:cubicBezTo>
                    <a:cubicBezTo>
                      <a:pt x="34" y="146"/>
                      <a:pt x="34" y="146"/>
                      <a:pt x="34" y="146"/>
                    </a:cubicBezTo>
                    <a:cubicBezTo>
                      <a:pt x="34" y="72"/>
                      <a:pt x="34" y="72"/>
                      <a:pt x="34" y="72"/>
                    </a:cubicBezTo>
                    <a:cubicBezTo>
                      <a:pt x="34" y="60"/>
                      <a:pt x="37" y="50"/>
                      <a:pt x="43" y="42"/>
                    </a:cubicBezTo>
                    <a:cubicBezTo>
                      <a:pt x="48" y="34"/>
                      <a:pt x="56" y="30"/>
                      <a:pt x="65" y="30"/>
                    </a:cubicBezTo>
                    <a:cubicBezTo>
                      <a:pt x="68" y="30"/>
                      <a:pt x="71" y="30"/>
                      <a:pt x="75" y="32"/>
                    </a:cubicBezTo>
                    <a:cubicBezTo>
                      <a:pt x="79" y="32"/>
                      <a:pt x="82" y="34"/>
                      <a:pt x="83" y="35"/>
                    </a:cubicBezTo>
                    <a:cubicBezTo>
                      <a:pt x="85" y="36"/>
                      <a:pt x="85" y="36"/>
                      <a:pt x="85" y="36"/>
                    </a:cubicBezTo>
                    <a:cubicBezTo>
                      <a:pt x="85" y="2"/>
                      <a:pt x="85" y="2"/>
                      <a:pt x="85" y="2"/>
                    </a:cubicBezTo>
                    <a:cubicBezTo>
                      <a:pt x="84" y="1"/>
                      <a:pt x="84" y="1"/>
                      <a:pt x="84" y="1"/>
                    </a:cubicBezTo>
                    <a:cubicBezTo>
                      <a:pt x="81" y="0"/>
                      <a:pt x="76" y="0"/>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42" name="Freeform 10"/>
              <p:cNvSpPr>
                <a:spLocks noEditPoints="1"/>
              </p:cNvSpPr>
              <p:nvPr userDrawn="1"/>
            </p:nvSpPr>
            <p:spPr bwMode="auto">
              <a:xfrm>
                <a:off x="11069638" y="644525"/>
                <a:ext cx="200025" cy="204787"/>
              </a:xfrm>
              <a:custGeom>
                <a:avLst/>
                <a:gdLst>
                  <a:gd name="T0" fmla="*/ 77 w 149"/>
                  <a:gd name="T1" fmla="*/ 0 h 152"/>
                  <a:gd name="T2" fmla="*/ 20 w 149"/>
                  <a:gd name="T3" fmla="*/ 21 h 152"/>
                  <a:gd name="T4" fmla="*/ 0 w 149"/>
                  <a:gd name="T5" fmla="*/ 78 h 152"/>
                  <a:gd name="T6" fmla="*/ 20 w 149"/>
                  <a:gd name="T7" fmla="*/ 132 h 152"/>
                  <a:gd name="T8" fmla="*/ 73 w 149"/>
                  <a:gd name="T9" fmla="*/ 152 h 152"/>
                  <a:gd name="T10" fmla="*/ 128 w 149"/>
                  <a:gd name="T11" fmla="*/ 131 h 152"/>
                  <a:gd name="T12" fmla="*/ 149 w 149"/>
                  <a:gd name="T13" fmla="*/ 75 h 152"/>
                  <a:gd name="T14" fmla="*/ 130 w 149"/>
                  <a:gd name="T15" fmla="*/ 20 h 152"/>
                  <a:gd name="T16" fmla="*/ 77 w 149"/>
                  <a:gd name="T17" fmla="*/ 0 h 152"/>
                  <a:gd name="T18" fmla="*/ 104 w 149"/>
                  <a:gd name="T19" fmla="*/ 112 h 152"/>
                  <a:gd name="T20" fmla="*/ 76 w 149"/>
                  <a:gd name="T21" fmla="*/ 124 h 152"/>
                  <a:gd name="T22" fmla="*/ 46 w 149"/>
                  <a:gd name="T23" fmla="*/ 111 h 152"/>
                  <a:gd name="T24" fmla="*/ 36 w 149"/>
                  <a:gd name="T25" fmla="*/ 76 h 152"/>
                  <a:gd name="T26" fmla="*/ 46 w 149"/>
                  <a:gd name="T27" fmla="*/ 41 h 152"/>
                  <a:gd name="T28" fmla="*/ 75 w 149"/>
                  <a:gd name="T29" fmla="*/ 28 h 152"/>
                  <a:gd name="T30" fmla="*/ 104 w 149"/>
                  <a:gd name="T31" fmla="*/ 40 h 152"/>
                  <a:gd name="T32" fmla="*/ 114 w 149"/>
                  <a:gd name="T33" fmla="*/ 76 h 152"/>
                  <a:gd name="T34" fmla="*/ 104 w 149"/>
                  <a:gd name="T35" fmla="*/ 11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52">
                    <a:moveTo>
                      <a:pt x="77" y="0"/>
                    </a:moveTo>
                    <a:cubicBezTo>
                      <a:pt x="53" y="0"/>
                      <a:pt x="34" y="7"/>
                      <a:pt x="20" y="21"/>
                    </a:cubicBezTo>
                    <a:cubicBezTo>
                      <a:pt x="7" y="35"/>
                      <a:pt x="0" y="54"/>
                      <a:pt x="0" y="78"/>
                    </a:cubicBezTo>
                    <a:cubicBezTo>
                      <a:pt x="0" y="101"/>
                      <a:pt x="7" y="119"/>
                      <a:pt x="20" y="132"/>
                    </a:cubicBezTo>
                    <a:cubicBezTo>
                      <a:pt x="33" y="145"/>
                      <a:pt x="51" y="152"/>
                      <a:pt x="73" y="152"/>
                    </a:cubicBezTo>
                    <a:cubicBezTo>
                      <a:pt x="96" y="152"/>
                      <a:pt x="115" y="145"/>
                      <a:pt x="128" y="131"/>
                    </a:cubicBezTo>
                    <a:cubicBezTo>
                      <a:pt x="142" y="117"/>
                      <a:pt x="149" y="98"/>
                      <a:pt x="149" y="75"/>
                    </a:cubicBezTo>
                    <a:cubicBezTo>
                      <a:pt x="149" y="52"/>
                      <a:pt x="142" y="34"/>
                      <a:pt x="130" y="20"/>
                    </a:cubicBezTo>
                    <a:cubicBezTo>
                      <a:pt x="117" y="7"/>
                      <a:pt x="99" y="0"/>
                      <a:pt x="77" y="0"/>
                    </a:cubicBezTo>
                    <a:close/>
                    <a:moveTo>
                      <a:pt x="104" y="112"/>
                    </a:moveTo>
                    <a:cubicBezTo>
                      <a:pt x="98" y="120"/>
                      <a:pt x="88" y="124"/>
                      <a:pt x="76" y="124"/>
                    </a:cubicBezTo>
                    <a:cubicBezTo>
                      <a:pt x="63" y="124"/>
                      <a:pt x="53" y="120"/>
                      <a:pt x="46" y="111"/>
                    </a:cubicBezTo>
                    <a:cubicBezTo>
                      <a:pt x="40" y="103"/>
                      <a:pt x="36" y="91"/>
                      <a:pt x="36" y="76"/>
                    </a:cubicBezTo>
                    <a:cubicBezTo>
                      <a:pt x="36" y="61"/>
                      <a:pt x="40" y="49"/>
                      <a:pt x="46" y="41"/>
                    </a:cubicBezTo>
                    <a:cubicBezTo>
                      <a:pt x="53" y="32"/>
                      <a:pt x="63" y="28"/>
                      <a:pt x="75" y="28"/>
                    </a:cubicBezTo>
                    <a:cubicBezTo>
                      <a:pt x="87" y="28"/>
                      <a:pt x="97" y="32"/>
                      <a:pt x="104" y="40"/>
                    </a:cubicBezTo>
                    <a:cubicBezTo>
                      <a:pt x="110" y="48"/>
                      <a:pt x="114" y="60"/>
                      <a:pt x="114" y="76"/>
                    </a:cubicBezTo>
                    <a:cubicBezTo>
                      <a:pt x="114" y="92"/>
                      <a:pt x="110" y="104"/>
                      <a:pt x="10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43" name="Freeform 11"/>
              <p:cNvSpPr>
                <a:spLocks/>
              </p:cNvSpPr>
              <p:nvPr userDrawn="1"/>
            </p:nvSpPr>
            <p:spPr bwMode="auto">
              <a:xfrm>
                <a:off x="11291888" y="644525"/>
                <a:ext cx="130175" cy="204787"/>
              </a:xfrm>
              <a:custGeom>
                <a:avLst/>
                <a:gdLst>
                  <a:gd name="T0" fmla="*/ 59 w 96"/>
                  <a:gd name="T1" fmla="*/ 64 h 152"/>
                  <a:gd name="T2" fmla="*/ 39 w 96"/>
                  <a:gd name="T3" fmla="*/ 53 h 152"/>
                  <a:gd name="T4" fmla="*/ 35 w 96"/>
                  <a:gd name="T5" fmla="*/ 42 h 152"/>
                  <a:gd name="T6" fmla="*/ 40 w 96"/>
                  <a:gd name="T7" fmla="*/ 31 h 152"/>
                  <a:gd name="T8" fmla="*/ 55 w 96"/>
                  <a:gd name="T9" fmla="*/ 27 h 152"/>
                  <a:gd name="T10" fmla="*/ 72 w 96"/>
                  <a:gd name="T11" fmla="*/ 30 h 152"/>
                  <a:gd name="T12" fmla="*/ 87 w 96"/>
                  <a:gd name="T13" fmla="*/ 37 h 152"/>
                  <a:gd name="T14" fmla="*/ 89 w 96"/>
                  <a:gd name="T15" fmla="*/ 38 h 152"/>
                  <a:gd name="T16" fmla="*/ 89 w 96"/>
                  <a:gd name="T17" fmla="*/ 6 h 152"/>
                  <a:gd name="T18" fmla="*/ 89 w 96"/>
                  <a:gd name="T19" fmla="*/ 6 h 152"/>
                  <a:gd name="T20" fmla="*/ 73 w 96"/>
                  <a:gd name="T21" fmla="*/ 2 h 152"/>
                  <a:gd name="T22" fmla="*/ 56 w 96"/>
                  <a:gd name="T23" fmla="*/ 0 h 152"/>
                  <a:gd name="T24" fmla="*/ 16 w 96"/>
                  <a:gd name="T25" fmla="*/ 12 h 152"/>
                  <a:gd name="T26" fmla="*/ 1 w 96"/>
                  <a:gd name="T27" fmla="*/ 44 h 152"/>
                  <a:gd name="T28" fmla="*/ 4 w 96"/>
                  <a:gd name="T29" fmla="*/ 62 h 152"/>
                  <a:gd name="T30" fmla="*/ 14 w 96"/>
                  <a:gd name="T31" fmla="*/ 76 h 152"/>
                  <a:gd name="T32" fmla="*/ 35 w 96"/>
                  <a:gd name="T33" fmla="*/ 88 h 152"/>
                  <a:gd name="T34" fmla="*/ 52 w 96"/>
                  <a:gd name="T35" fmla="*/ 96 h 152"/>
                  <a:gd name="T36" fmla="*/ 60 w 96"/>
                  <a:gd name="T37" fmla="*/ 102 h 152"/>
                  <a:gd name="T38" fmla="*/ 62 w 96"/>
                  <a:gd name="T39" fmla="*/ 110 h 152"/>
                  <a:gd name="T40" fmla="*/ 39 w 96"/>
                  <a:gd name="T41" fmla="*/ 124 h 152"/>
                  <a:gd name="T42" fmla="*/ 21 w 96"/>
                  <a:gd name="T43" fmla="*/ 121 h 152"/>
                  <a:gd name="T44" fmla="*/ 1 w 96"/>
                  <a:gd name="T45" fmla="*/ 111 h 152"/>
                  <a:gd name="T46" fmla="*/ 0 w 96"/>
                  <a:gd name="T47" fmla="*/ 110 h 152"/>
                  <a:gd name="T48" fmla="*/ 0 w 96"/>
                  <a:gd name="T49" fmla="*/ 143 h 152"/>
                  <a:gd name="T50" fmla="*/ 0 w 96"/>
                  <a:gd name="T51" fmla="*/ 144 h 152"/>
                  <a:gd name="T52" fmla="*/ 19 w 96"/>
                  <a:gd name="T53" fmla="*/ 149 h 152"/>
                  <a:gd name="T54" fmla="*/ 38 w 96"/>
                  <a:gd name="T55" fmla="*/ 152 h 152"/>
                  <a:gd name="T56" fmla="*/ 80 w 96"/>
                  <a:gd name="T57" fmla="*/ 139 h 152"/>
                  <a:gd name="T58" fmla="*/ 96 w 96"/>
                  <a:gd name="T59" fmla="*/ 106 h 152"/>
                  <a:gd name="T60" fmla="*/ 87 w 96"/>
                  <a:gd name="T61" fmla="*/ 82 h 152"/>
                  <a:gd name="T62" fmla="*/ 59 w 96"/>
                  <a:gd name="T63" fmla="*/ 6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152">
                    <a:moveTo>
                      <a:pt x="59" y="64"/>
                    </a:moveTo>
                    <a:cubicBezTo>
                      <a:pt x="48" y="59"/>
                      <a:pt x="41" y="56"/>
                      <a:pt x="39" y="53"/>
                    </a:cubicBezTo>
                    <a:cubicBezTo>
                      <a:pt x="36" y="50"/>
                      <a:pt x="35" y="46"/>
                      <a:pt x="35" y="42"/>
                    </a:cubicBezTo>
                    <a:cubicBezTo>
                      <a:pt x="35" y="37"/>
                      <a:pt x="36" y="34"/>
                      <a:pt x="40" y="31"/>
                    </a:cubicBezTo>
                    <a:cubicBezTo>
                      <a:pt x="43" y="28"/>
                      <a:pt x="48" y="27"/>
                      <a:pt x="55" y="27"/>
                    </a:cubicBezTo>
                    <a:cubicBezTo>
                      <a:pt x="60" y="27"/>
                      <a:pt x="66" y="28"/>
                      <a:pt x="72" y="30"/>
                    </a:cubicBezTo>
                    <a:cubicBezTo>
                      <a:pt x="78" y="32"/>
                      <a:pt x="83" y="34"/>
                      <a:pt x="87" y="37"/>
                    </a:cubicBezTo>
                    <a:cubicBezTo>
                      <a:pt x="89" y="38"/>
                      <a:pt x="89" y="38"/>
                      <a:pt x="89" y="38"/>
                    </a:cubicBezTo>
                    <a:cubicBezTo>
                      <a:pt x="89" y="6"/>
                      <a:pt x="89" y="6"/>
                      <a:pt x="89" y="6"/>
                    </a:cubicBezTo>
                    <a:cubicBezTo>
                      <a:pt x="89" y="6"/>
                      <a:pt x="89" y="6"/>
                      <a:pt x="89" y="6"/>
                    </a:cubicBezTo>
                    <a:cubicBezTo>
                      <a:pt x="85" y="4"/>
                      <a:pt x="79" y="3"/>
                      <a:pt x="73" y="2"/>
                    </a:cubicBezTo>
                    <a:cubicBezTo>
                      <a:pt x="67" y="0"/>
                      <a:pt x="61" y="0"/>
                      <a:pt x="56" y="0"/>
                    </a:cubicBezTo>
                    <a:cubicBezTo>
                      <a:pt x="40" y="0"/>
                      <a:pt x="27" y="4"/>
                      <a:pt x="16" y="12"/>
                    </a:cubicBezTo>
                    <a:cubicBezTo>
                      <a:pt x="6" y="21"/>
                      <a:pt x="1" y="32"/>
                      <a:pt x="1" y="44"/>
                    </a:cubicBezTo>
                    <a:cubicBezTo>
                      <a:pt x="1" y="51"/>
                      <a:pt x="2" y="57"/>
                      <a:pt x="4" y="62"/>
                    </a:cubicBezTo>
                    <a:cubicBezTo>
                      <a:pt x="6" y="68"/>
                      <a:pt x="9" y="72"/>
                      <a:pt x="14" y="76"/>
                    </a:cubicBezTo>
                    <a:cubicBezTo>
                      <a:pt x="19" y="80"/>
                      <a:pt x="26" y="84"/>
                      <a:pt x="35" y="88"/>
                    </a:cubicBezTo>
                    <a:cubicBezTo>
                      <a:pt x="43" y="91"/>
                      <a:pt x="49" y="94"/>
                      <a:pt x="52" y="96"/>
                    </a:cubicBezTo>
                    <a:cubicBezTo>
                      <a:pt x="56" y="98"/>
                      <a:pt x="59" y="100"/>
                      <a:pt x="60" y="102"/>
                    </a:cubicBezTo>
                    <a:cubicBezTo>
                      <a:pt x="61" y="104"/>
                      <a:pt x="62" y="107"/>
                      <a:pt x="62" y="110"/>
                    </a:cubicBezTo>
                    <a:cubicBezTo>
                      <a:pt x="62" y="120"/>
                      <a:pt x="55" y="124"/>
                      <a:pt x="39" y="124"/>
                    </a:cubicBezTo>
                    <a:cubicBezTo>
                      <a:pt x="34" y="124"/>
                      <a:pt x="27" y="123"/>
                      <a:pt x="21" y="121"/>
                    </a:cubicBezTo>
                    <a:cubicBezTo>
                      <a:pt x="14" y="118"/>
                      <a:pt x="7" y="115"/>
                      <a:pt x="1" y="111"/>
                    </a:cubicBezTo>
                    <a:cubicBezTo>
                      <a:pt x="0" y="110"/>
                      <a:pt x="0" y="110"/>
                      <a:pt x="0" y="110"/>
                    </a:cubicBezTo>
                    <a:cubicBezTo>
                      <a:pt x="0" y="143"/>
                      <a:pt x="0" y="143"/>
                      <a:pt x="0" y="143"/>
                    </a:cubicBezTo>
                    <a:cubicBezTo>
                      <a:pt x="0" y="144"/>
                      <a:pt x="0" y="144"/>
                      <a:pt x="0" y="144"/>
                    </a:cubicBezTo>
                    <a:cubicBezTo>
                      <a:pt x="5" y="146"/>
                      <a:pt x="11" y="148"/>
                      <a:pt x="19" y="149"/>
                    </a:cubicBezTo>
                    <a:cubicBezTo>
                      <a:pt x="26" y="151"/>
                      <a:pt x="32" y="152"/>
                      <a:pt x="38" y="152"/>
                    </a:cubicBezTo>
                    <a:cubicBezTo>
                      <a:pt x="56" y="152"/>
                      <a:pt x="70" y="148"/>
                      <a:pt x="80" y="139"/>
                    </a:cubicBezTo>
                    <a:cubicBezTo>
                      <a:pt x="91" y="131"/>
                      <a:pt x="96" y="120"/>
                      <a:pt x="96" y="106"/>
                    </a:cubicBezTo>
                    <a:cubicBezTo>
                      <a:pt x="96" y="97"/>
                      <a:pt x="93" y="88"/>
                      <a:pt x="87" y="82"/>
                    </a:cubicBezTo>
                    <a:cubicBezTo>
                      <a:pt x="82" y="75"/>
                      <a:pt x="73" y="69"/>
                      <a:pt x="5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44" name="Freeform 12"/>
              <p:cNvSpPr>
                <a:spLocks noEditPoints="1"/>
              </p:cNvSpPr>
              <p:nvPr userDrawn="1"/>
            </p:nvSpPr>
            <p:spPr bwMode="auto">
              <a:xfrm>
                <a:off x="11441113" y="644525"/>
                <a:ext cx="201612" cy="204787"/>
              </a:xfrm>
              <a:custGeom>
                <a:avLst/>
                <a:gdLst>
                  <a:gd name="T0" fmla="*/ 77 w 149"/>
                  <a:gd name="T1" fmla="*/ 0 h 152"/>
                  <a:gd name="T2" fmla="*/ 20 w 149"/>
                  <a:gd name="T3" fmla="*/ 21 h 152"/>
                  <a:gd name="T4" fmla="*/ 0 w 149"/>
                  <a:gd name="T5" fmla="*/ 78 h 152"/>
                  <a:gd name="T6" fmla="*/ 20 w 149"/>
                  <a:gd name="T7" fmla="*/ 132 h 152"/>
                  <a:gd name="T8" fmla="*/ 73 w 149"/>
                  <a:gd name="T9" fmla="*/ 152 h 152"/>
                  <a:gd name="T10" fmla="*/ 128 w 149"/>
                  <a:gd name="T11" fmla="*/ 131 h 152"/>
                  <a:gd name="T12" fmla="*/ 149 w 149"/>
                  <a:gd name="T13" fmla="*/ 75 h 152"/>
                  <a:gd name="T14" fmla="*/ 130 w 149"/>
                  <a:gd name="T15" fmla="*/ 20 h 152"/>
                  <a:gd name="T16" fmla="*/ 77 w 149"/>
                  <a:gd name="T17" fmla="*/ 0 h 152"/>
                  <a:gd name="T18" fmla="*/ 104 w 149"/>
                  <a:gd name="T19" fmla="*/ 112 h 152"/>
                  <a:gd name="T20" fmla="*/ 75 w 149"/>
                  <a:gd name="T21" fmla="*/ 124 h 152"/>
                  <a:gd name="T22" fmla="*/ 46 w 149"/>
                  <a:gd name="T23" fmla="*/ 111 h 152"/>
                  <a:gd name="T24" fmla="*/ 36 w 149"/>
                  <a:gd name="T25" fmla="*/ 76 h 152"/>
                  <a:gd name="T26" fmla="*/ 46 w 149"/>
                  <a:gd name="T27" fmla="*/ 41 h 152"/>
                  <a:gd name="T28" fmla="*/ 75 w 149"/>
                  <a:gd name="T29" fmla="*/ 28 h 152"/>
                  <a:gd name="T30" fmla="*/ 103 w 149"/>
                  <a:gd name="T31" fmla="*/ 40 h 152"/>
                  <a:gd name="T32" fmla="*/ 114 w 149"/>
                  <a:gd name="T33" fmla="*/ 76 h 152"/>
                  <a:gd name="T34" fmla="*/ 104 w 149"/>
                  <a:gd name="T35" fmla="*/ 11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52">
                    <a:moveTo>
                      <a:pt x="77" y="0"/>
                    </a:moveTo>
                    <a:cubicBezTo>
                      <a:pt x="53" y="0"/>
                      <a:pt x="34" y="7"/>
                      <a:pt x="20" y="21"/>
                    </a:cubicBezTo>
                    <a:cubicBezTo>
                      <a:pt x="7" y="35"/>
                      <a:pt x="0" y="54"/>
                      <a:pt x="0" y="78"/>
                    </a:cubicBezTo>
                    <a:cubicBezTo>
                      <a:pt x="0" y="101"/>
                      <a:pt x="7" y="119"/>
                      <a:pt x="20" y="132"/>
                    </a:cubicBezTo>
                    <a:cubicBezTo>
                      <a:pt x="33" y="145"/>
                      <a:pt x="51" y="152"/>
                      <a:pt x="73" y="152"/>
                    </a:cubicBezTo>
                    <a:cubicBezTo>
                      <a:pt x="96" y="152"/>
                      <a:pt x="115" y="145"/>
                      <a:pt x="128" y="131"/>
                    </a:cubicBezTo>
                    <a:cubicBezTo>
                      <a:pt x="142" y="117"/>
                      <a:pt x="149" y="98"/>
                      <a:pt x="149" y="75"/>
                    </a:cubicBezTo>
                    <a:cubicBezTo>
                      <a:pt x="149" y="52"/>
                      <a:pt x="142" y="34"/>
                      <a:pt x="130" y="20"/>
                    </a:cubicBezTo>
                    <a:cubicBezTo>
                      <a:pt x="117" y="7"/>
                      <a:pt x="99" y="0"/>
                      <a:pt x="77" y="0"/>
                    </a:cubicBezTo>
                    <a:close/>
                    <a:moveTo>
                      <a:pt x="104" y="112"/>
                    </a:moveTo>
                    <a:cubicBezTo>
                      <a:pt x="97" y="120"/>
                      <a:pt x="88" y="124"/>
                      <a:pt x="75" y="124"/>
                    </a:cubicBezTo>
                    <a:cubicBezTo>
                      <a:pt x="63" y="124"/>
                      <a:pt x="53" y="120"/>
                      <a:pt x="46" y="111"/>
                    </a:cubicBezTo>
                    <a:cubicBezTo>
                      <a:pt x="39" y="103"/>
                      <a:pt x="36" y="91"/>
                      <a:pt x="36" y="76"/>
                    </a:cubicBezTo>
                    <a:cubicBezTo>
                      <a:pt x="36" y="61"/>
                      <a:pt x="39" y="49"/>
                      <a:pt x="46" y="41"/>
                    </a:cubicBezTo>
                    <a:cubicBezTo>
                      <a:pt x="53" y="32"/>
                      <a:pt x="63" y="28"/>
                      <a:pt x="75" y="28"/>
                    </a:cubicBezTo>
                    <a:cubicBezTo>
                      <a:pt x="87" y="28"/>
                      <a:pt x="96" y="32"/>
                      <a:pt x="103" y="40"/>
                    </a:cubicBezTo>
                    <a:cubicBezTo>
                      <a:pt x="110" y="48"/>
                      <a:pt x="114" y="60"/>
                      <a:pt x="114" y="76"/>
                    </a:cubicBezTo>
                    <a:cubicBezTo>
                      <a:pt x="113" y="92"/>
                      <a:pt x="110" y="104"/>
                      <a:pt x="10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45" name="Freeform 13"/>
              <p:cNvSpPr>
                <a:spLocks/>
              </p:cNvSpPr>
              <p:nvPr userDrawn="1"/>
            </p:nvSpPr>
            <p:spPr bwMode="auto">
              <a:xfrm>
                <a:off x="11645900" y="552450"/>
                <a:ext cx="241300" cy="296862"/>
              </a:xfrm>
              <a:custGeom>
                <a:avLst/>
                <a:gdLst>
                  <a:gd name="T0" fmla="*/ 179 w 179"/>
                  <a:gd name="T1" fmla="*/ 100 h 220"/>
                  <a:gd name="T2" fmla="*/ 179 w 179"/>
                  <a:gd name="T3" fmla="*/ 72 h 220"/>
                  <a:gd name="T4" fmla="*/ 144 w 179"/>
                  <a:gd name="T5" fmla="*/ 72 h 220"/>
                  <a:gd name="T6" fmla="*/ 144 w 179"/>
                  <a:gd name="T7" fmla="*/ 29 h 220"/>
                  <a:gd name="T8" fmla="*/ 143 w 179"/>
                  <a:gd name="T9" fmla="*/ 29 h 220"/>
                  <a:gd name="T10" fmla="*/ 111 w 179"/>
                  <a:gd name="T11" fmla="*/ 39 h 220"/>
                  <a:gd name="T12" fmla="*/ 110 w 179"/>
                  <a:gd name="T13" fmla="*/ 39 h 220"/>
                  <a:gd name="T14" fmla="*/ 110 w 179"/>
                  <a:gd name="T15" fmla="*/ 72 h 220"/>
                  <a:gd name="T16" fmla="*/ 59 w 179"/>
                  <a:gd name="T17" fmla="*/ 72 h 220"/>
                  <a:gd name="T18" fmla="*/ 59 w 179"/>
                  <a:gd name="T19" fmla="*/ 54 h 220"/>
                  <a:gd name="T20" fmla="*/ 65 w 179"/>
                  <a:gd name="T21" fmla="*/ 35 h 220"/>
                  <a:gd name="T22" fmla="*/ 80 w 179"/>
                  <a:gd name="T23" fmla="*/ 28 h 220"/>
                  <a:gd name="T24" fmla="*/ 95 w 179"/>
                  <a:gd name="T25" fmla="*/ 32 h 220"/>
                  <a:gd name="T26" fmla="*/ 96 w 179"/>
                  <a:gd name="T27" fmla="*/ 32 h 220"/>
                  <a:gd name="T28" fmla="*/ 96 w 179"/>
                  <a:gd name="T29" fmla="*/ 3 h 220"/>
                  <a:gd name="T30" fmla="*/ 96 w 179"/>
                  <a:gd name="T31" fmla="*/ 3 h 220"/>
                  <a:gd name="T32" fmla="*/ 77 w 179"/>
                  <a:gd name="T33" fmla="*/ 0 h 220"/>
                  <a:gd name="T34" fmla="*/ 49 w 179"/>
                  <a:gd name="T35" fmla="*/ 7 h 220"/>
                  <a:gd name="T36" fmla="*/ 31 w 179"/>
                  <a:gd name="T37" fmla="*/ 25 h 220"/>
                  <a:gd name="T38" fmla="*/ 24 w 179"/>
                  <a:gd name="T39" fmla="*/ 52 h 220"/>
                  <a:gd name="T40" fmla="*/ 24 w 179"/>
                  <a:gd name="T41" fmla="*/ 72 h 220"/>
                  <a:gd name="T42" fmla="*/ 0 w 179"/>
                  <a:gd name="T43" fmla="*/ 72 h 220"/>
                  <a:gd name="T44" fmla="*/ 0 w 179"/>
                  <a:gd name="T45" fmla="*/ 100 h 220"/>
                  <a:gd name="T46" fmla="*/ 24 w 179"/>
                  <a:gd name="T47" fmla="*/ 100 h 220"/>
                  <a:gd name="T48" fmla="*/ 24 w 179"/>
                  <a:gd name="T49" fmla="*/ 216 h 220"/>
                  <a:gd name="T50" fmla="*/ 59 w 179"/>
                  <a:gd name="T51" fmla="*/ 216 h 220"/>
                  <a:gd name="T52" fmla="*/ 59 w 179"/>
                  <a:gd name="T53" fmla="*/ 100 h 220"/>
                  <a:gd name="T54" fmla="*/ 109 w 179"/>
                  <a:gd name="T55" fmla="*/ 100 h 220"/>
                  <a:gd name="T56" fmla="*/ 109 w 179"/>
                  <a:gd name="T57" fmla="*/ 174 h 220"/>
                  <a:gd name="T58" fmla="*/ 152 w 179"/>
                  <a:gd name="T59" fmla="*/ 220 h 220"/>
                  <a:gd name="T60" fmla="*/ 167 w 179"/>
                  <a:gd name="T61" fmla="*/ 218 h 220"/>
                  <a:gd name="T62" fmla="*/ 178 w 179"/>
                  <a:gd name="T63" fmla="*/ 215 h 220"/>
                  <a:gd name="T64" fmla="*/ 178 w 179"/>
                  <a:gd name="T65" fmla="*/ 214 h 220"/>
                  <a:gd name="T66" fmla="*/ 178 w 179"/>
                  <a:gd name="T67" fmla="*/ 186 h 220"/>
                  <a:gd name="T68" fmla="*/ 177 w 179"/>
                  <a:gd name="T69" fmla="*/ 187 h 220"/>
                  <a:gd name="T70" fmla="*/ 170 w 179"/>
                  <a:gd name="T71" fmla="*/ 190 h 220"/>
                  <a:gd name="T72" fmla="*/ 163 w 179"/>
                  <a:gd name="T73" fmla="*/ 192 h 220"/>
                  <a:gd name="T74" fmla="*/ 149 w 179"/>
                  <a:gd name="T75" fmla="*/ 186 h 220"/>
                  <a:gd name="T76" fmla="*/ 144 w 179"/>
                  <a:gd name="T77" fmla="*/ 168 h 220"/>
                  <a:gd name="T78" fmla="*/ 144 w 179"/>
                  <a:gd name="T79" fmla="*/ 100 h 220"/>
                  <a:gd name="T80" fmla="*/ 179 w 179"/>
                  <a:gd name="T81"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9" h="220">
                    <a:moveTo>
                      <a:pt x="179" y="100"/>
                    </a:moveTo>
                    <a:cubicBezTo>
                      <a:pt x="179" y="72"/>
                      <a:pt x="179" y="72"/>
                      <a:pt x="179" y="72"/>
                    </a:cubicBezTo>
                    <a:cubicBezTo>
                      <a:pt x="144" y="72"/>
                      <a:pt x="144" y="72"/>
                      <a:pt x="144" y="72"/>
                    </a:cubicBezTo>
                    <a:cubicBezTo>
                      <a:pt x="144" y="29"/>
                      <a:pt x="144" y="29"/>
                      <a:pt x="144" y="29"/>
                    </a:cubicBezTo>
                    <a:cubicBezTo>
                      <a:pt x="143" y="29"/>
                      <a:pt x="143" y="29"/>
                      <a:pt x="143" y="29"/>
                    </a:cubicBezTo>
                    <a:cubicBezTo>
                      <a:pt x="111" y="39"/>
                      <a:pt x="111" y="39"/>
                      <a:pt x="111" y="39"/>
                    </a:cubicBezTo>
                    <a:cubicBezTo>
                      <a:pt x="110" y="39"/>
                      <a:pt x="110" y="39"/>
                      <a:pt x="110" y="39"/>
                    </a:cubicBezTo>
                    <a:cubicBezTo>
                      <a:pt x="110" y="72"/>
                      <a:pt x="110" y="72"/>
                      <a:pt x="110" y="72"/>
                    </a:cubicBezTo>
                    <a:cubicBezTo>
                      <a:pt x="59" y="72"/>
                      <a:pt x="59" y="72"/>
                      <a:pt x="59" y="72"/>
                    </a:cubicBezTo>
                    <a:cubicBezTo>
                      <a:pt x="59" y="54"/>
                      <a:pt x="59" y="54"/>
                      <a:pt x="59" y="54"/>
                    </a:cubicBezTo>
                    <a:cubicBezTo>
                      <a:pt x="59" y="46"/>
                      <a:pt x="61" y="39"/>
                      <a:pt x="65" y="35"/>
                    </a:cubicBezTo>
                    <a:cubicBezTo>
                      <a:pt x="68" y="30"/>
                      <a:pt x="74" y="28"/>
                      <a:pt x="80" y="28"/>
                    </a:cubicBezTo>
                    <a:cubicBezTo>
                      <a:pt x="85" y="28"/>
                      <a:pt x="90" y="30"/>
                      <a:pt x="95" y="32"/>
                    </a:cubicBezTo>
                    <a:cubicBezTo>
                      <a:pt x="96" y="32"/>
                      <a:pt x="96" y="32"/>
                      <a:pt x="96" y="32"/>
                    </a:cubicBezTo>
                    <a:cubicBezTo>
                      <a:pt x="96" y="3"/>
                      <a:pt x="96" y="3"/>
                      <a:pt x="96" y="3"/>
                    </a:cubicBezTo>
                    <a:cubicBezTo>
                      <a:pt x="96" y="3"/>
                      <a:pt x="96" y="3"/>
                      <a:pt x="96" y="3"/>
                    </a:cubicBezTo>
                    <a:cubicBezTo>
                      <a:pt x="91" y="1"/>
                      <a:pt x="85" y="0"/>
                      <a:pt x="77" y="0"/>
                    </a:cubicBezTo>
                    <a:cubicBezTo>
                      <a:pt x="67" y="0"/>
                      <a:pt x="57" y="2"/>
                      <a:pt x="49" y="7"/>
                    </a:cubicBezTo>
                    <a:cubicBezTo>
                      <a:pt x="41" y="11"/>
                      <a:pt x="35" y="17"/>
                      <a:pt x="31" y="25"/>
                    </a:cubicBezTo>
                    <a:cubicBezTo>
                      <a:pt x="26" y="33"/>
                      <a:pt x="24" y="42"/>
                      <a:pt x="24" y="52"/>
                    </a:cubicBezTo>
                    <a:cubicBezTo>
                      <a:pt x="24" y="72"/>
                      <a:pt x="24" y="72"/>
                      <a:pt x="24" y="72"/>
                    </a:cubicBezTo>
                    <a:cubicBezTo>
                      <a:pt x="0" y="72"/>
                      <a:pt x="0" y="72"/>
                      <a:pt x="0" y="72"/>
                    </a:cubicBezTo>
                    <a:cubicBezTo>
                      <a:pt x="0" y="100"/>
                      <a:pt x="0" y="100"/>
                      <a:pt x="0" y="100"/>
                    </a:cubicBezTo>
                    <a:cubicBezTo>
                      <a:pt x="24" y="100"/>
                      <a:pt x="24" y="100"/>
                      <a:pt x="24" y="100"/>
                    </a:cubicBezTo>
                    <a:cubicBezTo>
                      <a:pt x="24" y="216"/>
                      <a:pt x="24" y="216"/>
                      <a:pt x="24" y="216"/>
                    </a:cubicBezTo>
                    <a:cubicBezTo>
                      <a:pt x="59" y="216"/>
                      <a:pt x="59" y="216"/>
                      <a:pt x="59" y="216"/>
                    </a:cubicBezTo>
                    <a:cubicBezTo>
                      <a:pt x="59" y="100"/>
                      <a:pt x="59" y="100"/>
                      <a:pt x="59" y="100"/>
                    </a:cubicBezTo>
                    <a:cubicBezTo>
                      <a:pt x="109" y="100"/>
                      <a:pt x="109" y="100"/>
                      <a:pt x="109" y="100"/>
                    </a:cubicBezTo>
                    <a:cubicBezTo>
                      <a:pt x="109" y="174"/>
                      <a:pt x="109" y="174"/>
                      <a:pt x="109" y="174"/>
                    </a:cubicBezTo>
                    <a:cubicBezTo>
                      <a:pt x="109" y="204"/>
                      <a:pt x="124" y="220"/>
                      <a:pt x="152" y="220"/>
                    </a:cubicBezTo>
                    <a:cubicBezTo>
                      <a:pt x="157" y="220"/>
                      <a:pt x="162" y="219"/>
                      <a:pt x="167" y="218"/>
                    </a:cubicBezTo>
                    <a:cubicBezTo>
                      <a:pt x="172" y="217"/>
                      <a:pt x="175" y="216"/>
                      <a:pt x="178" y="215"/>
                    </a:cubicBezTo>
                    <a:cubicBezTo>
                      <a:pt x="178" y="214"/>
                      <a:pt x="178" y="214"/>
                      <a:pt x="178" y="214"/>
                    </a:cubicBezTo>
                    <a:cubicBezTo>
                      <a:pt x="178" y="186"/>
                      <a:pt x="178" y="186"/>
                      <a:pt x="178" y="186"/>
                    </a:cubicBezTo>
                    <a:cubicBezTo>
                      <a:pt x="177" y="187"/>
                      <a:pt x="177" y="187"/>
                      <a:pt x="177" y="187"/>
                    </a:cubicBezTo>
                    <a:cubicBezTo>
                      <a:pt x="175" y="188"/>
                      <a:pt x="173" y="190"/>
                      <a:pt x="170" y="190"/>
                    </a:cubicBezTo>
                    <a:cubicBezTo>
                      <a:pt x="167" y="191"/>
                      <a:pt x="165" y="192"/>
                      <a:pt x="163" y="192"/>
                    </a:cubicBezTo>
                    <a:cubicBezTo>
                      <a:pt x="157" y="192"/>
                      <a:pt x="152" y="190"/>
                      <a:pt x="149" y="186"/>
                    </a:cubicBezTo>
                    <a:cubicBezTo>
                      <a:pt x="145" y="183"/>
                      <a:pt x="144" y="176"/>
                      <a:pt x="144" y="168"/>
                    </a:cubicBezTo>
                    <a:cubicBezTo>
                      <a:pt x="144" y="100"/>
                      <a:pt x="144" y="100"/>
                      <a:pt x="144" y="100"/>
                    </a:cubicBezTo>
                    <a:cubicBezTo>
                      <a:pt x="179" y="100"/>
                      <a:pt x="179" y="100"/>
                      <a:pt x="179"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grpSp>
        <p:sp>
          <p:nvSpPr>
            <p:cNvPr id="33" name="Rectangle 14"/>
            <p:cNvSpPr>
              <a:spLocks noChangeArrowheads="1"/>
            </p:cNvSpPr>
            <p:nvPr userDrawn="1"/>
          </p:nvSpPr>
          <p:spPr bwMode="auto">
            <a:xfrm>
              <a:off x="9759951" y="481013"/>
              <a:ext cx="215900" cy="217487"/>
            </a:xfrm>
            <a:prstGeom prst="rect">
              <a:avLst/>
            </a:prstGeom>
            <a:solidFill>
              <a:srgbClr val="F265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34" name="Rectangle 15"/>
            <p:cNvSpPr>
              <a:spLocks noChangeArrowheads="1"/>
            </p:cNvSpPr>
            <p:nvPr userDrawn="1"/>
          </p:nvSpPr>
          <p:spPr bwMode="auto">
            <a:xfrm>
              <a:off x="9999663" y="481013"/>
              <a:ext cx="215900" cy="21748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35" name="Rectangle 16"/>
            <p:cNvSpPr>
              <a:spLocks noChangeArrowheads="1"/>
            </p:cNvSpPr>
            <p:nvPr userDrawn="1"/>
          </p:nvSpPr>
          <p:spPr bwMode="auto">
            <a:xfrm>
              <a:off x="9759951" y="719138"/>
              <a:ext cx="215900" cy="217487"/>
            </a:xfrm>
            <a:prstGeom prst="rect">
              <a:avLst/>
            </a:prstGeom>
            <a:solidFill>
              <a:srgbClr val="00AE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sp>
          <p:nvSpPr>
            <p:cNvPr id="36" name="Rectangle 17"/>
            <p:cNvSpPr>
              <a:spLocks noChangeArrowheads="1"/>
            </p:cNvSpPr>
            <p:nvPr userDrawn="1"/>
          </p:nvSpPr>
          <p:spPr bwMode="auto">
            <a:xfrm>
              <a:off x="9999663" y="719138"/>
              <a:ext cx="215900" cy="217487"/>
            </a:xfrm>
            <a:prstGeom prst="rect">
              <a:avLst/>
            </a:prstGeom>
            <a:solidFill>
              <a:srgbClr val="FFC20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3205"/>
              <a:endParaRPr lang="en-US" sz="1763">
                <a:solidFill>
                  <a:srgbClr val="505050"/>
                </a:solidFill>
              </a:endParaRPr>
            </a:p>
          </p:txBody>
        </p:sp>
      </p:grpSp>
      <p:sp>
        <p:nvSpPr>
          <p:cNvPr id="23" name="Rectangle 22"/>
          <p:cNvSpPr/>
          <p:nvPr userDrawn="1"/>
        </p:nvSpPr>
        <p:spPr bwMode="gray">
          <a:xfrm>
            <a:off x="6409944" y="1408177"/>
            <a:ext cx="5340096" cy="2971800"/>
          </a:xfrm>
          <a:prstGeom prst="rect">
            <a:avLst/>
          </a:prstGeom>
          <a:solidFill>
            <a:schemeClr val="accent3">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057" tIns="143245" rIns="179057" bIns="143245" numCol="1" spcCol="0" rtlCol="0" fromWordArt="0" anchor="t" anchorCtr="0" forceAA="0" compatLnSpc="1">
            <a:prstTxWarp prst="textNoShape">
              <a:avLst/>
            </a:prstTxWarp>
            <a:noAutofit/>
          </a:bodyPr>
          <a:lstStyle/>
          <a:p>
            <a:pPr algn="ctr" defTabSz="912941" fontAlgn="base">
              <a:lnSpc>
                <a:spcPct val="90000"/>
              </a:lnSpc>
              <a:spcBef>
                <a:spcPct val="0"/>
              </a:spcBef>
              <a:spcAft>
                <a:spcPct val="0"/>
              </a:spcAft>
            </a:pPr>
            <a:endParaRPr lang="en-US" sz="2350" err="1">
              <a:gradFill>
                <a:gsLst>
                  <a:gs pos="0">
                    <a:srgbClr val="FFFFFF"/>
                  </a:gs>
                  <a:gs pos="100000">
                    <a:srgbClr val="FFFFFF"/>
                  </a:gs>
                </a:gsLst>
                <a:lin ang="5400000" scaled="0"/>
              </a:gradFill>
              <a:ea typeface="Segoe UI" pitchFamily="34" charset="0"/>
              <a:cs typeface="Segoe UI" pitchFamily="34" charset="0"/>
            </a:endParaRPr>
          </a:p>
        </p:txBody>
      </p:sp>
      <p:sp>
        <p:nvSpPr>
          <p:cNvPr id="26" name="Title 1"/>
          <p:cNvSpPr>
            <a:spLocks noGrp="1"/>
          </p:cNvSpPr>
          <p:nvPr>
            <p:ph type="title" hasCustomPrompt="1"/>
          </p:nvPr>
        </p:nvSpPr>
        <p:spPr bwMode="gray">
          <a:xfrm>
            <a:off x="6409945" y="1413776"/>
            <a:ext cx="5332362" cy="2087516"/>
          </a:xfrm>
          <a:noFill/>
        </p:spPr>
        <p:txBody>
          <a:bodyPr lIns="182880" tIns="182880" rIns="91440" bIns="91440" anchor="t" anchorCtr="0"/>
          <a:lstStyle>
            <a:lvl1pPr>
              <a:defRPr sz="4794" spc="-98" baseline="0">
                <a:gradFill>
                  <a:gsLst>
                    <a:gs pos="57576">
                      <a:srgbClr val="FFFFFF"/>
                    </a:gs>
                    <a:gs pos="35000">
                      <a:srgbClr val="FFFFFF"/>
                    </a:gs>
                  </a:gsLst>
                  <a:lin ang="5400000" scaled="0"/>
                </a:gradFill>
              </a:defRPr>
            </a:lvl1pPr>
          </a:lstStyle>
          <a:p>
            <a:r>
              <a:rPr lang="en-US"/>
              <a:t>Presentation title</a:t>
            </a:r>
          </a:p>
        </p:txBody>
      </p:sp>
      <p:sp>
        <p:nvSpPr>
          <p:cNvPr id="27" name="Text Placeholder 2"/>
          <p:cNvSpPr>
            <a:spLocks noGrp="1"/>
          </p:cNvSpPr>
          <p:nvPr>
            <p:ph type="body" sz="quarter" idx="10" hasCustomPrompt="1"/>
          </p:nvPr>
        </p:nvSpPr>
        <p:spPr>
          <a:xfrm>
            <a:off x="6409944" y="3494811"/>
            <a:ext cx="5340096" cy="877163"/>
          </a:xfrm>
        </p:spPr>
        <p:txBody>
          <a:bodyPr lIns="182880" tIns="91440" bIns="0" anchor="ctr" anchorCtr="0"/>
          <a:lstStyle>
            <a:lvl1pPr marL="0" indent="0">
              <a:lnSpc>
                <a:spcPct val="100000"/>
              </a:lnSpc>
              <a:spcBef>
                <a:spcPts val="0"/>
              </a:spcBef>
              <a:buNone/>
              <a:defRPr sz="2797">
                <a:solidFill>
                  <a:schemeClr val="bg1"/>
                </a:solidFill>
              </a:defRPr>
            </a:lvl1pPr>
          </a:lstStyle>
          <a:p>
            <a:pPr lvl="0"/>
            <a:r>
              <a:rPr lang="en-US"/>
              <a:t>Subtitle</a:t>
            </a:r>
          </a:p>
        </p:txBody>
      </p:sp>
    </p:spTree>
    <p:extLst>
      <p:ext uri="{BB962C8B-B14F-4D97-AF65-F5344CB8AC3E}">
        <p14:creationId xmlns:p14="http://schemas.microsoft.com/office/powerpoint/2010/main" val="4117236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8299862"/>
      </p:ext>
    </p:extLst>
  </p:cSld>
  <p:clrMapOvr>
    <a:masterClrMapping/>
  </p:clrMapOvr>
</p:sldLayout>
</file>

<file path=ppt/slideLayouts/slideLayout778.xml><?xml version="1.0" encoding="utf-8"?>
<p:sldLayout xmlns:a="http://schemas.openxmlformats.org/drawingml/2006/main" xmlns:r="http://schemas.openxmlformats.org/officeDocument/2006/relationships" xmlns:p="http://schemas.openxmlformats.org/presentationml/2006/main" preserve="1" userDrawn="1">
  <p:cSld name="2_Table of contents">
    <p:spTree>
      <p:nvGrpSpPr>
        <p:cNvPr id="1" name=""/>
        <p:cNvGrpSpPr/>
        <p:nvPr/>
      </p:nvGrpSpPr>
      <p:grpSpPr>
        <a:xfrm>
          <a:off x="0" y="0"/>
          <a:ext cx="0" cy="0"/>
          <a:chOff x="0" y="0"/>
          <a:chExt cx="0" cy="0"/>
        </a:xfrm>
      </p:grpSpPr>
      <p:sp>
        <p:nvSpPr>
          <p:cNvPr id="2" name="Text Placeholder 5"/>
          <p:cNvSpPr>
            <a:spLocks noGrp="1"/>
          </p:cNvSpPr>
          <p:nvPr>
            <p:ph type="body" sz="quarter" idx="10" hasCustomPrompt="1"/>
          </p:nvPr>
        </p:nvSpPr>
        <p:spPr>
          <a:xfrm>
            <a:off x="1" y="2"/>
            <a:ext cx="4951379" cy="1232898"/>
          </a:xfrm>
        </p:spPr>
        <p:txBody>
          <a:bodyPr lIns="393192" tIns="393192" bIns="91440">
            <a:normAutofit/>
          </a:bodyPr>
          <a:lstStyle>
            <a:lvl1pPr marL="0" indent="0">
              <a:buNone/>
              <a:defRPr sz="4400">
                <a:solidFill>
                  <a:schemeClr val="accent3"/>
                </a:solidFill>
                <a:latin typeface="+mj-lt"/>
              </a:defRPr>
            </a:lvl1pPr>
          </a:lstStyle>
          <a:p>
            <a:pPr lvl="0"/>
            <a:r>
              <a:rPr lang="en-US"/>
              <a:t>Title (Optional)</a:t>
            </a:r>
          </a:p>
        </p:txBody>
      </p:sp>
      <p:sp>
        <p:nvSpPr>
          <p:cNvPr id="5" name="Text Placeholder 3"/>
          <p:cNvSpPr>
            <a:spLocks noGrp="1"/>
          </p:cNvSpPr>
          <p:nvPr>
            <p:ph type="body" sz="quarter" idx="11" hasCustomPrompt="1"/>
          </p:nvPr>
        </p:nvSpPr>
        <p:spPr>
          <a:xfrm>
            <a:off x="5632316" y="389106"/>
            <a:ext cx="6410460" cy="6468894"/>
          </a:xfrm>
        </p:spPr>
        <p:txBody>
          <a:bodyPr/>
          <a:lstStyle>
            <a:lvl1pPr>
              <a:lnSpc>
                <a:spcPct val="100000"/>
              </a:lnSpc>
              <a:spcAft>
                <a:spcPts val="300"/>
              </a:spcAft>
              <a:defRPr/>
            </a:lvl1pPr>
            <a:lvl2pPr marL="0" indent="0">
              <a:buNone/>
              <a:defRPr/>
            </a:lvl2pPr>
          </a:lstStyle>
          <a:p>
            <a:pPr lvl="1"/>
            <a:r>
              <a:rPr lang="en-US"/>
              <a:t>Second level</a:t>
            </a:r>
          </a:p>
        </p:txBody>
      </p:sp>
    </p:spTree>
    <p:extLst>
      <p:ext uri="{BB962C8B-B14F-4D97-AF65-F5344CB8AC3E}">
        <p14:creationId xmlns:p14="http://schemas.microsoft.com/office/powerpoint/2010/main" val="3967644782"/>
      </p:ext>
    </p:extLst>
  </p:cSld>
  <p:clrMapOvr>
    <a:masterClrMapping/>
  </p:clrMapOvr>
</p:sldLayout>
</file>

<file path=ppt/slideLayouts/slideLayout779.xml><?xml version="1.0" encoding="utf-8"?>
<p:sldLayout xmlns:a="http://schemas.openxmlformats.org/drawingml/2006/main" xmlns:r="http://schemas.openxmlformats.org/officeDocument/2006/relationships" xmlns:p="http://schemas.openxmlformats.org/presentationml/2006/main" preserve="1" userDrawn="1">
  <p:cSld name="3_Title/sub-title_purpl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400">
                <a:solidFill>
                  <a:schemeClr val="accent3"/>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5"/>
            <a:ext cx="12192000" cy="904286"/>
          </a:xfrm>
        </p:spPr>
        <p:txBody>
          <a:bodyPr lIns="393192" bIns="91440">
            <a:normAutofit/>
          </a:bodyPr>
          <a:lstStyle>
            <a:lvl1pPr marL="0" indent="0">
              <a:buNone/>
              <a:defRPr sz="2800">
                <a:solidFill>
                  <a:schemeClr val="tx1"/>
                </a:solidFill>
                <a:latin typeface="+mj-lt"/>
              </a:defRPr>
            </a:lvl1pPr>
            <a:lvl2pPr marL="456619" indent="0">
              <a:buNone/>
              <a:defRPr/>
            </a:lvl2pPr>
          </a:lstStyle>
          <a:p>
            <a:pPr lvl="0"/>
            <a:r>
              <a:rPr lang="en-US"/>
              <a:t>Subtitle</a:t>
            </a:r>
          </a:p>
        </p:txBody>
      </p:sp>
    </p:spTree>
    <p:extLst>
      <p:ext uri="{BB962C8B-B14F-4D97-AF65-F5344CB8AC3E}">
        <p14:creationId xmlns:p14="http://schemas.microsoft.com/office/powerpoint/2010/main" val="340103004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0.xml><?xml version="1.0" encoding="utf-8"?>
<p:sldLayout xmlns:a="http://schemas.openxmlformats.org/drawingml/2006/main" xmlns:r="http://schemas.openxmlformats.org/officeDocument/2006/relationships" xmlns:p="http://schemas.openxmlformats.org/presentationml/2006/main" preserve="1" userDrawn="1">
  <p:cSld name="11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5712178" cy="1232898"/>
          </a:xfrm>
        </p:spPr>
        <p:txBody>
          <a:bodyPr lIns="393192" tIns="393192" bIns="91440">
            <a:normAutofit/>
          </a:bodyPr>
          <a:lstStyle>
            <a:lvl1pPr marL="0" indent="0">
              <a:buNone/>
              <a:defRPr sz="4313">
                <a:solidFill>
                  <a:schemeClr val="accent3"/>
                </a:solidFill>
                <a:latin typeface="+mj-lt"/>
              </a:defRPr>
            </a:lvl1pPr>
          </a:lstStyle>
          <a:p>
            <a:pPr lvl="0"/>
            <a:r>
              <a:rPr lang="en-US"/>
              <a:t>Title (Optional)</a:t>
            </a:r>
          </a:p>
        </p:txBody>
      </p:sp>
      <p:sp>
        <p:nvSpPr>
          <p:cNvPr id="10" name="Text Placeholder 9"/>
          <p:cNvSpPr>
            <a:spLocks noGrp="1"/>
          </p:cNvSpPr>
          <p:nvPr>
            <p:ph type="body" sz="quarter" idx="12" hasCustomPrompt="1"/>
          </p:nvPr>
        </p:nvSpPr>
        <p:spPr>
          <a:xfrm>
            <a:off x="0" y="1232899"/>
            <a:ext cx="5712178" cy="5625101"/>
          </a:xfrm>
        </p:spPr>
        <p:txBody>
          <a:bodyPr lIns="393192" tIns="91440" bIns="91440">
            <a:normAutofit/>
          </a:bodyPr>
          <a:lstStyle>
            <a:lvl1pPr marL="0" indent="0">
              <a:buNone/>
              <a:defRPr sz="1998">
                <a:solidFill>
                  <a:schemeClr val="tx1"/>
                </a:solidFill>
                <a:latin typeface="+mn-lt"/>
              </a:defRPr>
            </a:lvl1pPr>
          </a:lstStyle>
          <a:p>
            <a:pPr lvl="0"/>
            <a:r>
              <a:rPr lang="en-US"/>
              <a:t>Body copy</a:t>
            </a:r>
          </a:p>
        </p:txBody>
      </p:sp>
    </p:spTree>
    <p:extLst>
      <p:ext uri="{BB962C8B-B14F-4D97-AF65-F5344CB8AC3E}">
        <p14:creationId xmlns:p14="http://schemas.microsoft.com/office/powerpoint/2010/main" val="486705100"/>
      </p:ext>
    </p:extLst>
  </p:cSld>
  <p:clrMapOvr>
    <a:masterClrMapping/>
  </p:clrMapOvr>
</p:sldLayout>
</file>

<file path=ppt/slideLayouts/slideLayout781.xml><?xml version="1.0" encoding="utf-8"?>
<p:sldLayout xmlns:a="http://schemas.openxmlformats.org/drawingml/2006/main" xmlns:r="http://schemas.openxmlformats.org/officeDocument/2006/relationships" xmlns:p="http://schemas.openxmlformats.org/presentationml/2006/main" preserve="1" userDrawn="1">
  <p:cSld name="12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6479823" y="2"/>
            <a:ext cx="5712178" cy="1232898"/>
          </a:xfrm>
        </p:spPr>
        <p:txBody>
          <a:bodyPr lIns="393192" tIns="393192" bIns="91440">
            <a:normAutofit/>
          </a:bodyPr>
          <a:lstStyle>
            <a:lvl1pPr marL="0" indent="0">
              <a:buNone/>
              <a:defRPr sz="4395">
                <a:solidFill>
                  <a:schemeClr val="accent3"/>
                </a:solidFill>
                <a:latin typeface="+mj-lt"/>
              </a:defRPr>
            </a:lvl1pPr>
          </a:lstStyle>
          <a:p>
            <a:pPr lvl="0"/>
            <a:r>
              <a:rPr lang="en-US"/>
              <a:t>Title (Optional)</a:t>
            </a:r>
          </a:p>
        </p:txBody>
      </p:sp>
      <p:sp>
        <p:nvSpPr>
          <p:cNvPr id="10" name="Text Placeholder 9"/>
          <p:cNvSpPr>
            <a:spLocks noGrp="1"/>
          </p:cNvSpPr>
          <p:nvPr>
            <p:ph type="body" sz="quarter" idx="12" hasCustomPrompt="1"/>
          </p:nvPr>
        </p:nvSpPr>
        <p:spPr>
          <a:xfrm>
            <a:off x="6479823" y="1232899"/>
            <a:ext cx="5712178" cy="5625101"/>
          </a:xfrm>
        </p:spPr>
        <p:txBody>
          <a:bodyPr lIns="393192" tIns="91440" bIns="91440">
            <a:normAutofit/>
          </a:bodyPr>
          <a:lstStyle>
            <a:lvl1pPr marL="0" indent="0">
              <a:buNone/>
              <a:defRPr sz="1998">
                <a:solidFill>
                  <a:schemeClr val="tx1"/>
                </a:solidFill>
                <a:latin typeface="+mn-lt"/>
              </a:defRPr>
            </a:lvl1pPr>
          </a:lstStyle>
          <a:p>
            <a:pPr lvl="0"/>
            <a:r>
              <a:rPr lang="en-US"/>
              <a:t>Body copy</a:t>
            </a:r>
          </a:p>
        </p:txBody>
      </p:sp>
    </p:spTree>
    <p:extLst>
      <p:ext uri="{BB962C8B-B14F-4D97-AF65-F5344CB8AC3E}">
        <p14:creationId xmlns:p14="http://schemas.microsoft.com/office/powerpoint/2010/main" val="3342152467"/>
      </p:ext>
    </p:extLst>
  </p:cSld>
  <p:clrMapOvr>
    <a:masterClrMapping/>
  </p:clrMapOvr>
</p:sldLayout>
</file>

<file path=ppt/slideLayouts/slideLayout78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spcBef>
                <a:spcPts val="0"/>
              </a:spcBef>
              <a:buNone/>
              <a:defRPr sz="4400">
                <a:solidFill>
                  <a:schemeClr val="accent3"/>
                </a:solidFill>
                <a:latin typeface="+mj-lt"/>
              </a:defRPr>
            </a:lvl1pPr>
          </a:lstStyle>
          <a:p>
            <a:pPr lvl="0"/>
            <a:r>
              <a:rPr lang="en-US"/>
              <a:t>Title</a:t>
            </a:r>
          </a:p>
        </p:txBody>
      </p:sp>
    </p:spTree>
    <p:extLst>
      <p:ext uri="{BB962C8B-B14F-4D97-AF65-F5344CB8AC3E}">
        <p14:creationId xmlns:p14="http://schemas.microsoft.com/office/powerpoint/2010/main" val="1059190905"/>
      </p:ext>
    </p:extLst>
  </p:cSld>
  <p:clrMapOvr>
    <a:masterClrMapping/>
  </p:clrMapOvr>
</p:sldLayout>
</file>

<file path=ppt/slideLayouts/slideLayout783.xml><?xml version="1.0" encoding="utf-8"?>
<p:sldLayout xmlns:a="http://schemas.openxmlformats.org/drawingml/2006/main" xmlns:r="http://schemas.openxmlformats.org/officeDocument/2006/relationships" xmlns:p="http://schemas.openxmlformats.org/presentationml/2006/main" preserve="1" userDrawn="1">
  <p:cSld name="1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tx2"/>
                </a:solidFill>
                <a:latin typeface="+mj-lt"/>
              </a:defRPr>
            </a:lvl1pPr>
          </a:lstStyle>
          <a:p>
            <a:pPr lvl="0"/>
            <a:r>
              <a:rPr lang="en-US"/>
              <a:t>Title (Optional)</a:t>
            </a:r>
          </a:p>
        </p:txBody>
      </p:sp>
      <p:sp>
        <p:nvSpPr>
          <p:cNvPr id="3" name="Picture Placeholder 2"/>
          <p:cNvSpPr>
            <a:spLocks noGrp="1"/>
          </p:cNvSpPr>
          <p:nvPr>
            <p:ph type="pic" sz="quarter" idx="11" hasCustomPrompt="1"/>
          </p:nvPr>
        </p:nvSpPr>
        <p:spPr>
          <a:xfrm>
            <a:off x="1926129" y="2246652"/>
            <a:ext cx="1381125" cy="1381125"/>
          </a:xfrm>
        </p:spPr>
        <p:txBody>
          <a:bodyPr/>
          <a:lstStyle>
            <a:lvl1pPr marL="0" indent="0">
              <a:buNone/>
              <a:defRPr/>
            </a:lvl1pPr>
          </a:lstStyle>
          <a:p>
            <a:r>
              <a:rPr lang="en-US"/>
              <a:t>icon</a:t>
            </a:r>
          </a:p>
        </p:txBody>
      </p:sp>
      <p:cxnSp>
        <p:nvCxnSpPr>
          <p:cNvPr id="5" name="Straight Connector 4"/>
          <p:cNvCxnSpPr/>
          <p:nvPr userDrawn="1"/>
        </p:nvCxnSpPr>
        <p:spPr>
          <a:xfrm>
            <a:off x="1176829" y="3881337"/>
            <a:ext cx="2879387"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2"/>
          </p:nvPr>
        </p:nvSpPr>
        <p:spPr>
          <a:xfrm>
            <a:off x="1176829" y="4105275"/>
            <a:ext cx="2879725" cy="2255838"/>
          </a:xfrm>
        </p:spPr>
        <p:txBody>
          <a:bodyPr/>
          <a:lstStyle>
            <a:lvl1pPr marL="0" indent="0">
              <a:buNone/>
              <a:defRPr/>
            </a:lvl1pPr>
          </a:lstStyle>
          <a:p>
            <a:pPr lvl="0"/>
            <a:r>
              <a:rPr lang="en-US"/>
              <a:t>Click to edit Master text styles</a:t>
            </a:r>
          </a:p>
        </p:txBody>
      </p:sp>
      <p:sp>
        <p:nvSpPr>
          <p:cNvPr id="11" name="Picture Placeholder 2"/>
          <p:cNvSpPr>
            <a:spLocks noGrp="1"/>
          </p:cNvSpPr>
          <p:nvPr>
            <p:ph type="pic" sz="quarter" idx="13" hasCustomPrompt="1"/>
          </p:nvPr>
        </p:nvSpPr>
        <p:spPr>
          <a:xfrm>
            <a:off x="5458722" y="2246652"/>
            <a:ext cx="1381125" cy="1381125"/>
          </a:xfrm>
        </p:spPr>
        <p:txBody>
          <a:bodyPr/>
          <a:lstStyle>
            <a:lvl1pPr marL="0" indent="0">
              <a:buNone/>
              <a:defRPr/>
            </a:lvl1pPr>
          </a:lstStyle>
          <a:p>
            <a:r>
              <a:rPr lang="en-US"/>
              <a:t>icon</a:t>
            </a:r>
          </a:p>
        </p:txBody>
      </p:sp>
      <p:cxnSp>
        <p:nvCxnSpPr>
          <p:cNvPr id="12" name="Straight Connector 11"/>
          <p:cNvCxnSpPr/>
          <p:nvPr userDrawn="1"/>
        </p:nvCxnSpPr>
        <p:spPr>
          <a:xfrm>
            <a:off x="4709591" y="3881337"/>
            <a:ext cx="2879387"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8"/>
          <p:cNvSpPr>
            <a:spLocks noGrp="1"/>
          </p:cNvSpPr>
          <p:nvPr>
            <p:ph type="body" sz="quarter" idx="14"/>
          </p:nvPr>
        </p:nvSpPr>
        <p:spPr>
          <a:xfrm>
            <a:off x="4709422" y="4105275"/>
            <a:ext cx="2879725" cy="2255838"/>
          </a:xfrm>
        </p:spPr>
        <p:txBody>
          <a:bodyPr/>
          <a:lstStyle>
            <a:lvl1pPr marL="0" indent="0">
              <a:buNone/>
              <a:defRPr/>
            </a:lvl1pPr>
          </a:lstStyle>
          <a:p>
            <a:pPr lvl="0"/>
            <a:r>
              <a:rPr lang="en-US"/>
              <a:t>Click to edit Master text styles</a:t>
            </a:r>
          </a:p>
        </p:txBody>
      </p:sp>
      <p:sp>
        <p:nvSpPr>
          <p:cNvPr id="14" name="Picture Placeholder 2"/>
          <p:cNvSpPr>
            <a:spLocks noGrp="1"/>
          </p:cNvSpPr>
          <p:nvPr>
            <p:ph type="pic" sz="quarter" idx="15" hasCustomPrompt="1"/>
          </p:nvPr>
        </p:nvSpPr>
        <p:spPr>
          <a:xfrm>
            <a:off x="8991315" y="2246652"/>
            <a:ext cx="1381125" cy="1381125"/>
          </a:xfrm>
        </p:spPr>
        <p:txBody>
          <a:bodyPr/>
          <a:lstStyle>
            <a:lvl1pPr marL="0" indent="0">
              <a:buNone/>
              <a:defRPr/>
            </a:lvl1pPr>
          </a:lstStyle>
          <a:p>
            <a:r>
              <a:rPr lang="en-US"/>
              <a:t>icon</a:t>
            </a:r>
          </a:p>
        </p:txBody>
      </p:sp>
      <p:cxnSp>
        <p:nvCxnSpPr>
          <p:cNvPr id="15" name="Straight Connector 14"/>
          <p:cNvCxnSpPr/>
          <p:nvPr userDrawn="1"/>
        </p:nvCxnSpPr>
        <p:spPr>
          <a:xfrm>
            <a:off x="8242353" y="3881337"/>
            <a:ext cx="2879387"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8"/>
          <p:cNvSpPr>
            <a:spLocks noGrp="1"/>
          </p:cNvSpPr>
          <p:nvPr>
            <p:ph type="body" sz="quarter" idx="16"/>
          </p:nvPr>
        </p:nvSpPr>
        <p:spPr>
          <a:xfrm>
            <a:off x="8242015" y="4105275"/>
            <a:ext cx="2879725" cy="2255838"/>
          </a:xfrm>
        </p:spPr>
        <p:txBody>
          <a:bodyPr/>
          <a:lstStyle>
            <a:lvl1pPr marL="0" indent="0">
              <a:buNone/>
              <a:defRPr/>
            </a:lvl1pPr>
          </a:lstStyle>
          <a:p>
            <a:pPr lvl="0"/>
            <a:r>
              <a:rPr lang="en-US"/>
              <a:t>Click to edit Master text styles</a:t>
            </a:r>
          </a:p>
        </p:txBody>
      </p:sp>
      <p:sp>
        <p:nvSpPr>
          <p:cNvPr id="17" name="Rectangle 16"/>
          <p:cNvSpPr/>
          <p:nvPr userDrawn="1"/>
        </p:nvSpPr>
        <p:spPr>
          <a:xfrm>
            <a:off x="350413" y="6461012"/>
            <a:ext cx="2640466" cy="246093"/>
          </a:xfrm>
          <a:prstGeom prst="rect">
            <a:avLst/>
          </a:prstGeom>
        </p:spPr>
        <p:txBody>
          <a:bodyPr wrap="none">
            <a:spAutoFit/>
          </a:bodyPr>
          <a:lstStyle/>
          <a:p>
            <a:r>
              <a:rPr lang="en-US" sz="999">
                <a:solidFill>
                  <a:schemeClr val="tx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956134541"/>
      </p:ext>
    </p:extLst>
  </p:cSld>
  <p:clrMapOvr>
    <a:masterClrMapping/>
  </p:clrMapOvr>
</p:sldLayout>
</file>

<file path=ppt/slideLayouts/slideLayout784.xml><?xml version="1.0" encoding="utf-8"?>
<p:sldLayout xmlns:a="http://schemas.openxmlformats.org/drawingml/2006/main" xmlns:r="http://schemas.openxmlformats.org/officeDocument/2006/relationships" xmlns:p="http://schemas.openxmlformats.org/presentationml/2006/main" preserve="1" userDrawn="1">
  <p:cSld name="9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tx2"/>
                </a:solidFill>
                <a:latin typeface="+mj-lt"/>
              </a:defRPr>
            </a:lvl1pPr>
          </a:lstStyle>
          <a:p>
            <a:pPr lvl="0"/>
            <a:r>
              <a:rPr lang="en-US"/>
              <a:t>Title (Optional)</a:t>
            </a:r>
          </a:p>
        </p:txBody>
      </p:sp>
      <p:sp>
        <p:nvSpPr>
          <p:cNvPr id="17" name="Text Placeholder 7"/>
          <p:cNvSpPr>
            <a:spLocks noGrp="1"/>
          </p:cNvSpPr>
          <p:nvPr>
            <p:ph type="body" sz="quarter" idx="11" hasCustomPrompt="1"/>
          </p:nvPr>
        </p:nvSpPr>
        <p:spPr>
          <a:xfrm>
            <a:off x="0" y="1243013"/>
            <a:ext cx="12192000" cy="1655829"/>
          </a:xfrm>
        </p:spPr>
        <p:txBody>
          <a:bodyPr lIns="393192" rIns="182880" bIns="91440">
            <a:normAutofit/>
          </a:bodyPr>
          <a:lstStyle>
            <a:lvl1pPr marL="0" indent="0">
              <a:buNone/>
              <a:defRPr sz="1998">
                <a:solidFill>
                  <a:schemeClr val="tx1"/>
                </a:solidFill>
                <a:latin typeface="+mj-lt"/>
              </a:defRPr>
            </a:lvl1pPr>
            <a:lvl2pPr marL="456619" indent="0">
              <a:buNone/>
              <a:defRPr/>
            </a:lvl2pPr>
          </a:lstStyle>
          <a:p>
            <a:pPr lvl="0"/>
            <a:r>
              <a:rPr lang="en-US"/>
              <a:t>Body text</a:t>
            </a:r>
          </a:p>
        </p:txBody>
      </p:sp>
      <p:sp>
        <p:nvSpPr>
          <p:cNvPr id="4" name="Table Placeholder 3"/>
          <p:cNvSpPr>
            <a:spLocks noGrp="1"/>
          </p:cNvSpPr>
          <p:nvPr>
            <p:ph type="tbl" sz="quarter" idx="12"/>
          </p:nvPr>
        </p:nvSpPr>
        <p:spPr>
          <a:xfrm>
            <a:off x="418289" y="2898776"/>
            <a:ext cx="11332725" cy="3562236"/>
          </a:xfrm>
        </p:spPr>
        <p:txBody>
          <a:bodyPr>
            <a:normAutofit/>
          </a:bodyPr>
          <a:lstStyle>
            <a:lvl1pPr marL="0" indent="0">
              <a:buNone/>
              <a:defRPr sz="1598"/>
            </a:lvl1pPr>
          </a:lstStyle>
          <a:p>
            <a:endParaRPr lang="en-US"/>
          </a:p>
        </p:txBody>
      </p:sp>
      <p:sp>
        <p:nvSpPr>
          <p:cNvPr id="5" name="Rectangle 4"/>
          <p:cNvSpPr/>
          <p:nvPr userDrawn="1"/>
        </p:nvSpPr>
        <p:spPr>
          <a:xfrm>
            <a:off x="350413" y="6461012"/>
            <a:ext cx="2640466" cy="246093"/>
          </a:xfrm>
          <a:prstGeom prst="rect">
            <a:avLst/>
          </a:prstGeom>
        </p:spPr>
        <p:txBody>
          <a:bodyPr wrap="none">
            <a:spAutoFit/>
          </a:bodyPr>
          <a:lstStyle/>
          <a:p>
            <a:r>
              <a:rPr lang="en-US" sz="999">
                <a:solidFill>
                  <a:schemeClr val="tx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894955841"/>
      </p:ext>
    </p:extLst>
  </p:cSld>
  <p:clrMapOvr>
    <a:masterClrMapping/>
  </p:clrMapOvr>
</p:sldLayout>
</file>

<file path=ppt/slideLayouts/slideLayout785.xml><?xml version="1.0" encoding="utf-8"?>
<p:sldLayout xmlns:a="http://schemas.openxmlformats.org/drawingml/2006/main" xmlns:r="http://schemas.openxmlformats.org/officeDocument/2006/relationships" xmlns:p="http://schemas.openxmlformats.org/presentationml/2006/main" preserve="1" userDrawn="1">
  <p:cSld name="3_Plain tex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3"/>
                </a:solidFill>
                <a:latin typeface="+mj-lt"/>
              </a:defRPr>
            </a:lvl1pPr>
          </a:lstStyle>
          <a:p>
            <a:pPr lvl="0"/>
            <a:r>
              <a:rPr lang="en-US"/>
              <a:t>Title (Optional)</a:t>
            </a:r>
          </a:p>
        </p:txBody>
      </p:sp>
      <p:sp>
        <p:nvSpPr>
          <p:cNvPr id="8" name="Text Placeholder 7"/>
          <p:cNvSpPr>
            <a:spLocks noGrp="1"/>
          </p:cNvSpPr>
          <p:nvPr>
            <p:ph type="body" sz="quarter" idx="11" hasCustomPrompt="1"/>
          </p:nvPr>
        </p:nvSpPr>
        <p:spPr>
          <a:xfrm>
            <a:off x="0" y="1243015"/>
            <a:ext cx="12192000" cy="904286"/>
          </a:xfrm>
        </p:spPr>
        <p:txBody>
          <a:bodyPr lIns="393192" bIns="91440"/>
          <a:lstStyle>
            <a:lvl1pPr marL="0" indent="0">
              <a:buNone/>
              <a:defRPr>
                <a:solidFill>
                  <a:schemeClr val="tx1"/>
                </a:solidFill>
                <a:latin typeface="+mj-lt"/>
              </a:defRPr>
            </a:lvl1pPr>
            <a:lvl2pPr marL="456619" indent="0">
              <a:buNone/>
              <a:defRPr/>
            </a:lvl2pPr>
          </a:lstStyle>
          <a:p>
            <a:pPr lvl="0"/>
            <a:r>
              <a:rPr lang="en-US"/>
              <a:t>Subtitle (Optional)</a:t>
            </a:r>
          </a:p>
        </p:txBody>
      </p:sp>
      <p:sp>
        <p:nvSpPr>
          <p:cNvPr id="10" name="Text Placeholder 9"/>
          <p:cNvSpPr>
            <a:spLocks noGrp="1"/>
          </p:cNvSpPr>
          <p:nvPr>
            <p:ph type="body" sz="quarter" idx="12" hasCustomPrompt="1"/>
          </p:nvPr>
        </p:nvSpPr>
        <p:spPr>
          <a:xfrm>
            <a:off x="0" y="2157415"/>
            <a:ext cx="12192000" cy="4303598"/>
          </a:xfrm>
        </p:spPr>
        <p:txBody>
          <a:bodyPr lIns="393192" tIns="91440" bIns="91440">
            <a:normAutofit/>
          </a:bodyPr>
          <a:lstStyle>
            <a:lvl1pPr marL="0" indent="0">
              <a:buNone/>
              <a:defRPr sz="1998">
                <a:solidFill>
                  <a:schemeClr val="tx1"/>
                </a:solidFill>
              </a:defRPr>
            </a:lvl1pPr>
          </a:lstStyle>
          <a:p>
            <a:pPr lvl="0"/>
            <a:r>
              <a:rPr lang="en-US"/>
              <a:t>Body copy</a:t>
            </a:r>
          </a:p>
        </p:txBody>
      </p:sp>
    </p:spTree>
    <p:extLst>
      <p:ext uri="{BB962C8B-B14F-4D97-AF65-F5344CB8AC3E}">
        <p14:creationId xmlns:p14="http://schemas.microsoft.com/office/powerpoint/2010/main" val="224971991"/>
      </p:ext>
    </p:extLst>
  </p:cSld>
  <p:clrMapOvr>
    <a:masterClrMapping/>
  </p:clrMapOvr>
</p:sldLayout>
</file>

<file path=ppt/slideLayouts/slideLayout786.xml><?xml version="1.0" encoding="utf-8"?>
<p:sldLayout xmlns:a="http://schemas.openxmlformats.org/drawingml/2006/main" xmlns:r="http://schemas.openxmlformats.org/officeDocument/2006/relationships" xmlns:p="http://schemas.openxmlformats.org/presentationml/2006/main" preserve="1" userDrawn="1">
  <p:cSld name="1_Title/sub-title/boxes_Blu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tx2"/>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
        <p:nvSpPr>
          <p:cNvPr id="3" name="Picture Placeholder 2"/>
          <p:cNvSpPr>
            <a:spLocks noGrp="1"/>
          </p:cNvSpPr>
          <p:nvPr>
            <p:ph type="pic" sz="quarter" idx="12"/>
          </p:nvPr>
        </p:nvSpPr>
        <p:spPr>
          <a:xfrm>
            <a:off x="428625" y="1955936"/>
            <a:ext cx="2810686" cy="1127125"/>
          </a:xfrm>
        </p:spPr>
        <p:txBody>
          <a:bodyPr>
            <a:normAutofit/>
          </a:bodyPr>
          <a:lstStyle>
            <a:lvl1pPr marL="0" indent="0" algn="l">
              <a:buNone/>
              <a:defRPr sz="1598"/>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5"/>
            <a:ext cx="2810686" cy="1127125"/>
          </a:xfrm>
        </p:spPr>
        <p:txBody>
          <a:bodyPr>
            <a:normAutofit/>
          </a:bodyPr>
          <a:lstStyle>
            <a:lvl1pPr marL="0" indent="0" algn="l">
              <a:buNone/>
              <a:defRPr sz="1598"/>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6"/>
            <a:ext cx="2810686" cy="1127125"/>
          </a:xfrm>
        </p:spPr>
        <p:txBody>
          <a:bodyPr>
            <a:normAutofit/>
          </a:bodyPr>
          <a:lstStyle>
            <a:lvl1pPr marL="0" indent="0" algn="l">
              <a:buNone/>
              <a:defRPr sz="1598"/>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5"/>
            <a:ext cx="2810686" cy="1127125"/>
          </a:xfrm>
        </p:spPr>
        <p:txBody>
          <a:bodyPr>
            <a:normAutofit/>
          </a:bodyPr>
          <a:lstStyle>
            <a:lvl1pPr marL="0" indent="0" algn="l">
              <a:buNone/>
              <a:defRPr sz="1598"/>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6">
              <a:lumMod val="50000"/>
            </a:schemeClr>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12" name="Rectangle 11"/>
          <p:cNvSpPr/>
          <p:nvPr userDrawn="1"/>
        </p:nvSpPr>
        <p:spPr>
          <a:xfrm>
            <a:off x="350413" y="6461012"/>
            <a:ext cx="2640466" cy="246093"/>
          </a:xfrm>
          <a:prstGeom prst="rect">
            <a:avLst/>
          </a:prstGeom>
        </p:spPr>
        <p:txBody>
          <a:bodyPr wrap="none">
            <a:spAutoFit/>
          </a:bodyPr>
          <a:lstStyle/>
          <a:p>
            <a:r>
              <a:rPr lang="en-US" sz="999">
                <a:solidFill>
                  <a:schemeClr val="tx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798189283"/>
      </p:ext>
    </p:extLst>
  </p:cSld>
  <p:clrMapOvr>
    <a:masterClrMapping/>
  </p:clrMapOvr>
</p:sldLayout>
</file>

<file path=ppt/slideLayouts/slideLayout787.xml><?xml version="1.0" encoding="utf-8"?>
<p:sldLayout xmlns:a="http://schemas.openxmlformats.org/drawingml/2006/main" xmlns:r="http://schemas.openxmlformats.org/officeDocument/2006/relationships" xmlns:p="http://schemas.openxmlformats.org/presentationml/2006/main" preserve="1" userDrawn="1">
  <p:cSld name="2_Title/sub-title/boxes_Red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2"/>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
        <p:nvSpPr>
          <p:cNvPr id="3" name="Picture Placeholder 2"/>
          <p:cNvSpPr>
            <a:spLocks noGrp="1"/>
          </p:cNvSpPr>
          <p:nvPr>
            <p:ph type="pic" sz="quarter" idx="12"/>
          </p:nvPr>
        </p:nvSpPr>
        <p:spPr>
          <a:xfrm>
            <a:off x="428625" y="1955936"/>
            <a:ext cx="2810686" cy="1127125"/>
          </a:xfrm>
        </p:spPr>
        <p:txBody>
          <a:bodyPr>
            <a:normAutofit/>
          </a:bodyPr>
          <a:lstStyle>
            <a:lvl1pPr marL="0" indent="0" algn="l">
              <a:buNone/>
              <a:defRPr sz="1598"/>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5"/>
            <a:ext cx="2810686" cy="1127125"/>
          </a:xfrm>
        </p:spPr>
        <p:txBody>
          <a:bodyPr>
            <a:normAutofit/>
          </a:bodyPr>
          <a:lstStyle>
            <a:lvl1pPr marL="0" indent="0" algn="l">
              <a:buNone/>
              <a:defRPr sz="1598"/>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6"/>
            <a:ext cx="2810686" cy="1127125"/>
          </a:xfrm>
        </p:spPr>
        <p:txBody>
          <a:bodyPr>
            <a:normAutofit/>
          </a:bodyPr>
          <a:lstStyle>
            <a:lvl1pPr marL="0" indent="0" algn="l">
              <a:buNone/>
              <a:defRPr sz="1598"/>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5"/>
            <a:ext cx="2810686" cy="1127125"/>
          </a:xfrm>
        </p:spPr>
        <p:txBody>
          <a:bodyPr>
            <a:normAutofit/>
          </a:bodyPr>
          <a:lstStyle>
            <a:lvl1pPr marL="0" indent="0" algn="l">
              <a:buNone/>
              <a:defRPr sz="1598"/>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2"/>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12" name="Rectangle 11"/>
          <p:cNvSpPr/>
          <p:nvPr userDrawn="1"/>
        </p:nvSpPr>
        <p:spPr>
          <a:xfrm>
            <a:off x="350413" y="6461012"/>
            <a:ext cx="2640466" cy="246093"/>
          </a:xfrm>
          <a:prstGeom prst="rect">
            <a:avLst/>
          </a:prstGeom>
        </p:spPr>
        <p:txBody>
          <a:bodyPr wrap="none">
            <a:spAutoFit/>
          </a:bodyPr>
          <a:lstStyle/>
          <a:p>
            <a:r>
              <a:rPr lang="en-US" sz="999">
                <a:solidFill>
                  <a:schemeClr val="tx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778353264"/>
      </p:ext>
    </p:extLst>
  </p:cSld>
  <p:clrMapOvr>
    <a:masterClrMapping/>
  </p:clrMapOvr>
</p:sldLayout>
</file>

<file path=ppt/slideLayouts/slideLayout788.xml><?xml version="1.0" encoding="utf-8"?>
<p:sldLayout xmlns:a="http://schemas.openxmlformats.org/drawingml/2006/main" xmlns:r="http://schemas.openxmlformats.org/officeDocument/2006/relationships" xmlns:p="http://schemas.openxmlformats.org/presentationml/2006/main" preserve="1" userDrawn="1">
  <p:cSld name="3_Title/sub-title/boxes_Purpl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3"/>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
        <p:nvSpPr>
          <p:cNvPr id="3" name="Picture Placeholder 2"/>
          <p:cNvSpPr>
            <a:spLocks noGrp="1"/>
          </p:cNvSpPr>
          <p:nvPr>
            <p:ph type="pic" sz="quarter" idx="12"/>
          </p:nvPr>
        </p:nvSpPr>
        <p:spPr>
          <a:xfrm>
            <a:off x="428625" y="1955936"/>
            <a:ext cx="2810686" cy="1127125"/>
          </a:xfrm>
        </p:spPr>
        <p:txBody>
          <a:bodyPr>
            <a:normAutofit/>
          </a:bodyPr>
          <a:lstStyle>
            <a:lvl1pPr marL="0" indent="0" algn="l">
              <a:buNone/>
              <a:defRPr sz="1598"/>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5"/>
            <a:ext cx="2810686" cy="1127125"/>
          </a:xfrm>
        </p:spPr>
        <p:txBody>
          <a:bodyPr>
            <a:normAutofit/>
          </a:bodyPr>
          <a:lstStyle>
            <a:lvl1pPr marL="0" indent="0" algn="l">
              <a:buNone/>
              <a:defRPr sz="1598"/>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6"/>
            <a:ext cx="2810686" cy="1127125"/>
          </a:xfrm>
        </p:spPr>
        <p:txBody>
          <a:bodyPr>
            <a:normAutofit/>
          </a:bodyPr>
          <a:lstStyle>
            <a:lvl1pPr marL="0" indent="0" algn="l">
              <a:buNone/>
              <a:defRPr sz="1598"/>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5"/>
            <a:ext cx="2810686" cy="1127125"/>
          </a:xfrm>
        </p:spPr>
        <p:txBody>
          <a:bodyPr>
            <a:normAutofit/>
          </a:bodyPr>
          <a:lstStyle>
            <a:lvl1pPr marL="0" indent="0" algn="l">
              <a:buNone/>
              <a:defRPr sz="1598"/>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3"/>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Tree>
    <p:extLst>
      <p:ext uri="{BB962C8B-B14F-4D97-AF65-F5344CB8AC3E}">
        <p14:creationId xmlns:p14="http://schemas.microsoft.com/office/powerpoint/2010/main" val="894982532"/>
      </p:ext>
    </p:extLst>
  </p:cSld>
  <p:clrMapOvr>
    <a:masterClrMapping/>
  </p:clrMapOvr>
</p:sldLayout>
</file>

<file path=ppt/slideLayouts/slideLayout789.xml><?xml version="1.0" encoding="utf-8"?>
<p:sldLayout xmlns:a="http://schemas.openxmlformats.org/drawingml/2006/main" xmlns:r="http://schemas.openxmlformats.org/officeDocument/2006/relationships" xmlns:p="http://schemas.openxmlformats.org/presentationml/2006/main" preserve="1" userDrawn="1">
  <p:cSld name="4_Title/sub-title/boxes_green">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4"/>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
        <p:nvSpPr>
          <p:cNvPr id="3" name="Picture Placeholder 2"/>
          <p:cNvSpPr>
            <a:spLocks noGrp="1"/>
          </p:cNvSpPr>
          <p:nvPr>
            <p:ph type="pic" sz="quarter" idx="12"/>
          </p:nvPr>
        </p:nvSpPr>
        <p:spPr>
          <a:xfrm>
            <a:off x="428625" y="1955936"/>
            <a:ext cx="2810686" cy="1127125"/>
          </a:xfrm>
        </p:spPr>
        <p:txBody>
          <a:bodyPr>
            <a:normAutofit/>
          </a:bodyPr>
          <a:lstStyle>
            <a:lvl1pPr marL="0" indent="0" algn="l">
              <a:buNone/>
              <a:defRPr sz="1598"/>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5"/>
            <a:ext cx="2810686" cy="1127125"/>
          </a:xfrm>
        </p:spPr>
        <p:txBody>
          <a:bodyPr>
            <a:normAutofit/>
          </a:bodyPr>
          <a:lstStyle>
            <a:lvl1pPr marL="0" indent="0" algn="l">
              <a:buNone/>
              <a:defRPr sz="1598"/>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6"/>
            <a:ext cx="2810686" cy="1127125"/>
          </a:xfrm>
        </p:spPr>
        <p:txBody>
          <a:bodyPr>
            <a:normAutofit/>
          </a:bodyPr>
          <a:lstStyle>
            <a:lvl1pPr marL="0" indent="0" algn="l">
              <a:buNone/>
              <a:defRPr sz="1598"/>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5"/>
            <a:ext cx="2810686" cy="1127125"/>
          </a:xfrm>
        </p:spPr>
        <p:txBody>
          <a:bodyPr>
            <a:normAutofit/>
          </a:bodyPr>
          <a:lstStyle>
            <a:lvl1pPr marL="0" indent="0" algn="l">
              <a:buNone/>
              <a:defRPr sz="1598"/>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4"/>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12" name="Rectangle 11"/>
          <p:cNvSpPr/>
          <p:nvPr userDrawn="1"/>
        </p:nvSpPr>
        <p:spPr>
          <a:xfrm>
            <a:off x="350413" y="6461012"/>
            <a:ext cx="2640466" cy="246093"/>
          </a:xfrm>
          <a:prstGeom prst="rect">
            <a:avLst/>
          </a:prstGeom>
        </p:spPr>
        <p:txBody>
          <a:bodyPr wrap="none">
            <a:spAutoFit/>
          </a:bodyPr>
          <a:lstStyle/>
          <a:p>
            <a:r>
              <a:rPr lang="en-US" sz="999">
                <a:solidFill>
                  <a:schemeClr val="tx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0494646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6" spc="-98"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1" y="3877277"/>
            <a:ext cx="9860674" cy="724246"/>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j-lt"/>
              </a:defRPr>
            </a:lvl1pPr>
          </a:lstStyle>
          <a:p>
            <a:pPr lvl="0"/>
            <a:r>
              <a:rPr lang="en-US"/>
              <a:t>Speaker Name</a:t>
            </a:r>
          </a:p>
        </p:txBody>
      </p:sp>
      <p:sp>
        <p:nvSpPr>
          <p:cNvPr id="4"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0.xml><?xml version="1.0" encoding="utf-8"?>
<p:sldLayout xmlns:a="http://schemas.openxmlformats.org/drawingml/2006/main" xmlns:r="http://schemas.openxmlformats.org/officeDocument/2006/relationships" xmlns:p="http://schemas.openxmlformats.org/presentationml/2006/main" preserve="1" userDrawn="1">
  <p:cSld name="5_Title/sub-title/light blu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5"/>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
        <p:nvSpPr>
          <p:cNvPr id="3" name="Picture Placeholder 2"/>
          <p:cNvSpPr>
            <a:spLocks noGrp="1"/>
          </p:cNvSpPr>
          <p:nvPr>
            <p:ph type="pic" sz="quarter" idx="12"/>
          </p:nvPr>
        </p:nvSpPr>
        <p:spPr>
          <a:xfrm>
            <a:off x="428625" y="1955936"/>
            <a:ext cx="2810686" cy="1127125"/>
          </a:xfrm>
        </p:spPr>
        <p:txBody>
          <a:bodyPr>
            <a:normAutofit/>
          </a:bodyPr>
          <a:lstStyle>
            <a:lvl1pPr marL="0" indent="0" algn="l">
              <a:buNone/>
              <a:defRPr sz="1598"/>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5"/>
            <a:ext cx="2810686" cy="1127125"/>
          </a:xfrm>
        </p:spPr>
        <p:txBody>
          <a:bodyPr>
            <a:normAutofit/>
          </a:bodyPr>
          <a:lstStyle>
            <a:lvl1pPr marL="0" indent="0" algn="l">
              <a:buNone/>
              <a:defRPr sz="1598"/>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6"/>
            <a:ext cx="2810686" cy="1127125"/>
          </a:xfrm>
        </p:spPr>
        <p:txBody>
          <a:bodyPr>
            <a:normAutofit/>
          </a:bodyPr>
          <a:lstStyle>
            <a:lvl1pPr marL="0" indent="0" algn="l">
              <a:buNone/>
              <a:defRPr sz="1598"/>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5"/>
            <a:ext cx="2810686" cy="1127125"/>
          </a:xfrm>
        </p:spPr>
        <p:txBody>
          <a:bodyPr>
            <a:normAutofit/>
          </a:bodyPr>
          <a:lstStyle>
            <a:lvl1pPr marL="0" indent="0" algn="l">
              <a:buNone/>
              <a:defRPr sz="1598"/>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6">
              <a:lumMod val="50000"/>
            </a:schemeClr>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12" name="Rectangle 11"/>
          <p:cNvSpPr/>
          <p:nvPr userDrawn="1"/>
        </p:nvSpPr>
        <p:spPr>
          <a:xfrm>
            <a:off x="350413" y="6461012"/>
            <a:ext cx="2640466" cy="246093"/>
          </a:xfrm>
          <a:prstGeom prst="rect">
            <a:avLst/>
          </a:prstGeom>
        </p:spPr>
        <p:txBody>
          <a:bodyPr wrap="none">
            <a:spAutoFit/>
          </a:bodyPr>
          <a:lstStyle/>
          <a:p>
            <a:r>
              <a:rPr lang="en-US" sz="999">
                <a:solidFill>
                  <a:schemeClr val="tx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790999816"/>
      </p:ext>
    </p:extLst>
  </p:cSld>
  <p:clrMapOvr>
    <a:masterClrMapping/>
  </p:clrMapOvr>
</p:sldLayout>
</file>

<file path=ppt/slideLayouts/slideLayout791.xml><?xml version="1.0" encoding="utf-8"?>
<p:sldLayout xmlns:a="http://schemas.openxmlformats.org/drawingml/2006/main" xmlns:r="http://schemas.openxmlformats.org/officeDocument/2006/relationships" xmlns:p="http://schemas.openxmlformats.org/presentationml/2006/main" preserve="1" userDrawn="1">
  <p:cSld name="6_Title/sub-title/teal">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1"/>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
        <p:nvSpPr>
          <p:cNvPr id="3" name="Picture Placeholder 2"/>
          <p:cNvSpPr>
            <a:spLocks noGrp="1"/>
          </p:cNvSpPr>
          <p:nvPr>
            <p:ph type="pic" sz="quarter" idx="12"/>
          </p:nvPr>
        </p:nvSpPr>
        <p:spPr>
          <a:xfrm>
            <a:off x="428625" y="1955936"/>
            <a:ext cx="2810686" cy="1127125"/>
          </a:xfrm>
        </p:spPr>
        <p:txBody>
          <a:bodyPr>
            <a:normAutofit/>
          </a:bodyPr>
          <a:lstStyle>
            <a:lvl1pPr marL="0" indent="0" algn="l">
              <a:buNone/>
              <a:defRPr sz="1598"/>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5"/>
            <a:ext cx="2810686" cy="1127125"/>
          </a:xfrm>
        </p:spPr>
        <p:txBody>
          <a:bodyPr>
            <a:normAutofit/>
          </a:bodyPr>
          <a:lstStyle>
            <a:lvl1pPr marL="0" indent="0" algn="l">
              <a:buNone/>
              <a:defRPr sz="1598"/>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6"/>
            <a:ext cx="2810686" cy="1127125"/>
          </a:xfrm>
        </p:spPr>
        <p:txBody>
          <a:bodyPr>
            <a:normAutofit/>
          </a:bodyPr>
          <a:lstStyle>
            <a:lvl1pPr marL="0" indent="0" algn="l">
              <a:buNone/>
              <a:defRPr sz="1598"/>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5"/>
            <a:ext cx="2810686" cy="1127125"/>
          </a:xfrm>
        </p:spPr>
        <p:txBody>
          <a:bodyPr>
            <a:normAutofit/>
          </a:bodyPr>
          <a:lstStyle>
            <a:lvl1pPr marL="0" indent="0" algn="l">
              <a:buNone/>
              <a:defRPr sz="1598"/>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accent1"/>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12" name="Rectangle 11"/>
          <p:cNvSpPr/>
          <p:nvPr userDrawn="1"/>
        </p:nvSpPr>
        <p:spPr>
          <a:xfrm>
            <a:off x="350413" y="6461012"/>
            <a:ext cx="2640466" cy="246093"/>
          </a:xfrm>
          <a:prstGeom prst="rect">
            <a:avLst/>
          </a:prstGeom>
        </p:spPr>
        <p:txBody>
          <a:bodyPr wrap="none">
            <a:spAutoFit/>
          </a:bodyPr>
          <a:lstStyle/>
          <a:p>
            <a:r>
              <a:rPr lang="en-US" sz="999">
                <a:solidFill>
                  <a:schemeClr val="tx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115055758"/>
      </p:ext>
    </p:extLst>
  </p:cSld>
  <p:clrMapOvr>
    <a:masterClrMapping/>
  </p:clrMapOvr>
</p:sldLayout>
</file>

<file path=ppt/slideLayouts/slideLayout792.xml><?xml version="1.0" encoding="utf-8"?>
<p:sldLayout xmlns:a="http://schemas.openxmlformats.org/drawingml/2006/main" xmlns:r="http://schemas.openxmlformats.org/officeDocument/2006/relationships" xmlns:p="http://schemas.openxmlformats.org/presentationml/2006/main" preserve="1" userDrawn="1">
  <p:cSld name="7_Title/sub-title/Purple">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6"/>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4"/>
            <a:ext cx="12192000" cy="595514"/>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
        <p:nvSpPr>
          <p:cNvPr id="3" name="Picture Placeholder 2"/>
          <p:cNvSpPr>
            <a:spLocks noGrp="1"/>
          </p:cNvSpPr>
          <p:nvPr>
            <p:ph type="pic" sz="quarter" idx="12"/>
          </p:nvPr>
        </p:nvSpPr>
        <p:spPr>
          <a:xfrm>
            <a:off x="428625" y="1955936"/>
            <a:ext cx="2810686" cy="1127125"/>
          </a:xfrm>
        </p:spPr>
        <p:txBody>
          <a:bodyPr>
            <a:normAutofit/>
          </a:bodyPr>
          <a:lstStyle>
            <a:lvl1pPr marL="0" indent="0" algn="l">
              <a:buNone/>
              <a:defRPr sz="1598"/>
            </a:lvl1pPr>
          </a:lstStyle>
          <a:p>
            <a:endParaRPr lang="en-US"/>
          </a:p>
        </p:txBody>
      </p:sp>
      <p:sp>
        <p:nvSpPr>
          <p:cNvPr id="5" name="Text Placeholder 4"/>
          <p:cNvSpPr>
            <a:spLocks noGrp="1"/>
          </p:cNvSpPr>
          <p:nvPr>
            <p:ph type="body" sz="quarter" idx="13"/>
          </p:nvPr>
        </p:nvSpPr>
        <p:spPr>
          <a:xfrm>
            <a:off x="428625" y="3083059"/>
            <a:ext cx="2810686" cy="3103731"/>
          </a:xfrm>
          <a:solidFill>
            <a:schemeClr val="accent5"/>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1" name="Picture Placeholder 2"/>
          <p:cNvSpPr>
            <a:spLocks noGrp="1"/>
          </p:cNvSpPr>
          <p:nvPr>
            <p:ph type="pic" sz="quarter" idx="14"/>
          </p:nvPr>
        </p:nvSpPr>
        <p:spPr>
          <a:xfrm>
            <a:off x="3353409" y="1955935"/>
            <a:ext cx="2810686" cy="1127125"/>
          </a:xfrm>
        </p:spPr>
        <p:txBody>
          <a:bodyPr>
            <a:normAutofit/>
          </a:bodyPr>
          <a:lstStyle>
            <a:lvl1pPr marL="0" indent="0" algn="l">
              <a:buNone/>
              <a:defRPr sz="1598"/>
            </a:lvl1pPr>
          </a:lstStyle>
          <a:p>
            <a:endParaRPr lang="en-US"/>
          </a:p>
        </p:txBody>
      </p:sp>
      <p:sp>
        <p:nvSpPr>
          <p:cNvPr id="22" name="Text Placeholder 4"/>
          <p:cNvSpPr>
            <a:spLocks noGrp="1"/>
          </p:cNvSpPr>
          <p:nvPr>
            <p:ph type="body" sz="quarter" idx="15"/>
          </p:nvPr>
        </p:nvSpPr>
        <p:spPr>
          <a:xfrm>
            <a:off x="3353409" y="3083058"/>
            <a:ext cx="2810686" cy="3103731"/>
          </a:xfrm>
          <a:solidFill>
            <a:schemeClr val="tx2"/>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3" name="Picture Placeholder 2"/>
          <p:cNvSpPr>
            <a:spLocks noGrp="1"/>
          </p:cNvSpPr>
          <p:nvPr>
            <p:ph type="pic" sz="quarter" idx="16"/>
          </p:nvPr>
        </p:nvSpPr>
        <p:spPr>
          <a:xfrm>
            <a:off x="6278193" y="1955936"/>
            <a:ext cx="2810686" cy="1127125"/>
          </a:xfrm>
        </p:spPr>
        <p:txBody>
          <a:bodyPr>
            <a:normAutofit/>
          </a:bodyPr>
          <a:lstStyle>
            <a:lvl1pPr marL="0" indent="0" algn="l">
              <a:buNone/>
              <a:defRPr sz="1598"/>
            </a:lvl1pPr>
          </a:lstStyle>
          <a:p>
            <a:endParaRPr lang="en-US"/>
          </a:p>
        </p:txBody>
      </p:sp>
      <p:sp>
        <p:nvSpPr>
          <p:cNvPr id="24" name="Text Placeholder 4"/>
          <p:cNvSpPr>
            <a:spLocks noGrp="1"/>
          </p:cNvSpPr>
          <p:nvPr>
            <p:ph type="body" sz="quarter" idx="17"/>
          </p:nvPr>
        </p:nvSpPr>
        <p:spPr>
          <a:xfrm>
            <a:off x="6278193" y="3083059"/>
            <a:ext cx="2810686" cy="3103731"/>
          </a:xfrm>
          <a:solidFill>
            <a:schemeClr val="accent6"/>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25" name="Picture Placeholder 2"/>
          <p:cNvSpPr>
            <a:spLocks noGrp="1"/>
          </p:cNvSpPr>
          <p:nvPr>
            <p:ph type="pic" sz="quarter" idx="18"/>
          </p:nvPr>
        </p:nvSpPr>
        <p:spPr>
          <a:xfrm>
            <a:off x="9202977" y="1955935"/>
            <a:ext cx="2810686" cy="1127125"/>
          </a:xfrm>
        </p:spPr>
        <p:txBody>
          <a:bodyPr>
            <a:normAutofit/>
          </a:bodyPr>
          <a:lstStyle>
            <a:lvl1pPr marL="0" indent="0" algn="l">
              <a:buNone/>
              <a:defRPr sz="1598"/>
            </a:lvl1pPr>
          </a:lstStyle>
          <a:p>
            <a:endParaRPr lang="en-US"/>
          </a:p>
        </p:txBody>
      </p:sp>
      <p:sp>
        <p:nvSpPr>
          <p:cNvPr id="26" name="Text Placeholder 4"/>
          <p:cNvSpPr>
            <a:spLocks noGrp="1"/>
          </p:cNvSpPr>
          <p:nvPr>
            <p:ph type="body" sz="quarter" idx="19"/>
          </p:nvPr>
        </p:nvSpPr>
        <p:spPr>
          <a:xfrm>
            <a:off x="9202977" y="3083058"/>
            <a:ext cx="2810686" cy="3103731"/>
          </a:xfrm>
          <a:solidFill>
            <a:schemeClr val="tx1">
              <a:lumMod val="75000"/>
            </a:schemeClr>
          </a:solidFill>
        </p:spPr>
        <p:txBody>
          <a:bodyPr>
            <a:normAutofit/>
          </a:bodyPr>
          <a:lstStyle>
            <a:lvl1pPr marL="228310" indent="-228310">
              <a:buFont typeface="Arial" panose="020B0604020202020204" pitchFamily="34" charset="0"/>
              <a:buChar char="•"/>
              <a:defRPr sz="1998">
                <a:solidFill>
                  <a:schemeClr val="bg1"/>
                </a:solidFill>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r>
              <a:rPr lang="en-US"/>
              <a:t>Click to edit Master text styles</a:t>
            </a:r>
          </a:p>
        </p:txBody>
      </p:sp>
      <p:sp>
        <p:nvSpPr>
          <p:cNvPr id="12" name="Rectangle 11"/>
          <p:cNvSpPr/>
          <p:nvPr userDrawn="1"/>
        </p:nvSpPr>
        <p:spPr>
          <a:xfrm>
            <a:off x="350413" y="6461012"/>
            <a:ext cx="2640466" cy="246093"/>
          </a:xfrm>
          <a:prstGeom prst="rect">
            <a:avLst/>
          </a:prstGeom>
        </p:spPr>
        <p:txBody>
          <a:bodyPr wrap="none">
            <a:spAutoFit/>
          </a:bodyPr>
          <a:lstStyle/>
          <a:p>
            <a:r>
              <a:rPr lang="en-US" sz="999">
                <a:solidFill>
                  <a:schemeClr val="tx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tx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830057430"/>
      </p:ext>
    </p:extLst>
  </p:cSld>
  <p:clrMapOvr>
    <a:masterClrMapping/>
  </p:clrMapOvr>
</p:sldLayout>
</file>

<file path=ppt/slideLayouts/slideLayout793.xml><?xml version="1.0" encoding="utf-8"?>
<p:sldLayout xmlns:a="http://schemas.openxmlformats.org/drawingml/2006/main" xmlns:r="http://schemas.openxmlformats.org/officeDocument/2006/relationships" xmlns:p="http://schemas.openxmlformats.org/presentationml/2006/main" preserve="1" userDrawn="1">
  <p:cSld name="24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
            <a:ext cx="4100945" cy="475521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7" name="Text Placeholder 5"/>
          <p:cNvSpPr>
            <a:spLocks noGrp="1"/>
          </p:cNvSpPr>
          <p:nvPr>
            <p:ph type="body" sz="quarter" idx="13"/>
          </p:nvPr>
        </p:nvSpPr>
        <p:spPr>
          <a:xfrm>
            <a:off x="5073765" y="0"/>
            <a:ext cx="7118236" cy="6858000"/>
          </a:xfrm>
        </p:spPr>
        <p:txBody>
          <a:bodyPr lIns="393192" tIns="393192"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03914368"/>
      </p:ext>
    </p:extLst>
  </p:cSld>
  <p:clrMapOvr>
    <a:masterClrMapping/>
  </p:clrMapOvr>
</p:sldLayout>
</file>

<file path=ppt/slideLayouts/slideLayout794.xml><?xml version="1.0" encoding="utf-8"?>
<p:sldLayout xmlns:a="http://schemas.openxmlformats.org/drawingml/2006/main" xmlns:r="http://schemas.openxmlformats.org/officeDocument/2006/relationships" xmlns:p="http://schemas.openxmlformats.org/presentationml/2006/main" preserve="1" userDrawn="1">
  <p:cSld name="16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
            <a:ext cx="4100945" cy="1322962"/>
          </a:xfrm>
        </p:spPr>
        <p:txBody>
          <a:bodyPr lIns="393192" tIns="393192" rIns="393192" bIns="91440">
            <a:normAutofit/>
          </a:bodyPr>
          <a:lstStyle>
            <a:lvl1pPr marL="0" indent="0">
              <a:buNone/>
              <a:defRPr sz="4400">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1" y="1322964"/>
            <a:ext cx="4087813" cy="5535037"/>
          </a:xfrm>
        </p:spPr>
        <p:txBody>
          <a:bodyPr lIns="393192" tIns="91440" bIns="91440">
            <a:normAutofit/>
          </a:bodyPr>
          <a:lstStyle>
            <a:lvl1pPr marL="0" indent="0">
              <a:lnSpc>
                <a:spcPct val="100000"/>
              </a:lnSpc>
              <a:buNone/>
              <a:defRPr sz="1800">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50865595"/>
      </p:ext>
    </p:extLst>
  </p:cSld>
  <p:clrMapOvr>
    <a:masterClrMapping/>
  </p:clrMapOvr>
</p:sldLayout>
</file>

<file path=ppt/slideLayouts/slideLayout795.xml><?xml version="1.0" encoding="utf-8"?>
<p:sldLayout xmlns:a="http://schemas.openxmlformats.org/drawingml/2006/main" xmlns:r="http://schemas.openxmlformats.org/officeDocument/2006/relationships" xmlns:p="http://schemas.openxmlformats.org/presentationml/2006/main" preserve="1" userDrawn="1">
  <p:cSld name="20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225297"/>
            <a:ext cx="4100945" cy="4346088"/>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Tree>
    <p:extLst>
      <p:ext uri="{BB962C8B-B14F-4D97-AF65-F5344CB8AC3E}">
        <p14:creationId xmlns:p14="http://schemas.microsoft.com/office/powerpoint/2010/main" val="3198581236"/>
      </p:ext>
    </p:extLst>
  </p:cSld>
  <p:clrMapOvr>
    <a:masterClrMapping/>
  </p:clrMapOvr>
</p:sldLayout>
</file>

<file path=ppt/slideLayouts/slideLayout796.xml><?xml version="1.0" encoding="utf-8"?>
<p:sldLayout xmlns:a="http://schemas.openxmlformats.org/drawingml/2006/main" xmlns:r="http://schemas.openxmlformats.org/officeDocument/2006/relationships" xmlns:p="http://schemas.openxmlformats.org/presentationml/2006/main" preserve="1" userDrawn="1">
  <p:cSld name="22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225297"/>
            <a:ext cx="4100945" cy="3303673"/>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6" name="Text Placeholder 2">
            <a:extLst>
              <a:ext uri="{FF2B5EF4-FFF2-40B4-BE49-F238E27FC236}">
                <a16:creationId xmlns:a16="http://schemas.microsoft.com/office/drawing/2014/main" id="{1009132B-4E50-4FAF-8FFA-CAC3E140AD66}"/>
              </a:ext>
            </a:extLst>
          </p:cNvPr>
          <p:cNvSpPr>
            <a:spLocks noGrp="1"/>
          </p:cNvSpPr>
          <p:nvPr>
            <p:ph type="body" sz="quarter" idx="12" hasCustomPrompt="1"/>
          </p:nvPr>
        </p:nvSpPr>
        <p:spPr>
          <a:xfrm>
            <a:off x="1" y="3732904"/>
            <a:ext cx="4087813" cy="3125096"/>
          </a:xfrm>
        </p:spPr>
        <p:txBody>
          <a:bodyPr lIns="393192" tIns="91440" bIns="91440">
            <a:normAutofit/>
          </a:bodyPr>
          <a:lstStyle>
            <a:lvl1pPr marL="0" indent="0">
              <a:lnSpc>
                <a:spcPct val="100000"/>
              </a:lnSpc>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Tree>
    <p:extLst>
      <p:ext uri="{BB962C8B-B14F-4D97-AF65-F5344CB8AC3E}">
        <p14:creationId xmlns:p14="http://schemas.microsoft.com/office/powerpoint/2010/main" val="3688448866"/>
      </p:ext>
    </p:extLst>
  </p:cSld>
  <p:clrMapOvr>
    <a:masterClrMapping/>
  </p:clrMapOvr>
</p:sldLayout>
</file>

<file path=ppt/slideLayouts/slideLayout797.xml><?xml version="1.0" encoding="utf-8"?>
<p:sldLayout xmlns:a="http://schemas.openxmlformats.org/drawingml/2006/main" xmlns:r="http://schemas.openxmlformats.org/officeDocument/2006/relationships" xmlns:p="http://schemas.openxmlformats.org/presentationml/2006/main" preserve="1" userDrawn="1">
  <p:cSld name="21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sz="quarter" idx="12" hasCustomPrompt="1"/>
          </p:nvPr>
        </p:nvSpPr>
        <p:spPr>
          <a:xfrm>
            <a:off x="1" y="441064"/>
            <a:ext cx="4087813" cy="6416937"/>
          </a:xfrm>
        </p:spPr>
        <p:txBody>
          <a:bodyPr lIns="393192" tIns="91440" bIns="91440">
            <a:normAutofit/>
          </a:bodyPr>
          <a:lstStyle>
            <a:lvl1pPr marL="0" indent="0">
              <a:lnSpc>
                <a:spcPct val="100000"/>
              </a:lnSpc>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Tree>
    <p:extLst>
      <p:ext uri="{BB962C8B-B14F-4D97-AF65-F5344CB8AC3E}">
        <p14:creationId xmlns:p14="http://schemas.microsoft.com/office/powerpoint/2010/main" val="2964400595"/>
      </p:ext>
    </p:extLst>
  </p:cSld>
  <p:clrMapOvr>
    <a:masterClrMapping/>
  </p:clrMapOvr>
</p:sldLayout>
</file>

<file path=ppt/slideLayouts/slideLayout798.xml><?xml version="1.0" encoding="utf-8"?>
<p:sldLayout xmlns:a="http://schemas.openxmlformats.org/drawingml/2006/main" xmlns:r="http://schemas.openxmlformats.org/officeDocument/2006/relationships" xmlns:p="http://schemas.openxmlformats.org/presentationml/2006/main" preserve="1" userDrawn="1">
  <p:cSld name="25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sz="quarter" idx="12" hasCustomPrompt="1"/>
          </p:nvPr>
        </p:nvSpPr>
        <p:spPr>
          <a:xfrm>
            <a:off x="1" y="1202076"/>
            <a:ext cx="4087813" cy="5655924"/>
          </a:xfrm>
        </p:spPr>
        <p:txBody>
          <a:bodyPr lIns="393192" tIns="91440" bIns="91440">
            <a:normAutofit/>
          </a:bodyPr>
          <a:lstStyle>
            <a:lvl1pPr marL="0" indent="0">
              <a:lnSpc>
                <a:spcPct val="100000"/>
              </a:lnSpc>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Tree>
    <p:extLst>
      <p:ext uri="{BB962C8B-B14F-4D97-AF65-F5344CB8AC3E}">
        <p14:creationId xmlns:p14="http://schemas.microsoft.com/office/powerpoint/2010/main" val="2455340229"/>
      </p:ext>
    </p:extLst>
  </p:cSld>
  <p:clrMapOvr>
    <a:masterClrMapping/>
  </p:clrMapOvr>
</p:sldLayout>
</file>

<file path=ppt/slideLayouts/slideLayout799.xml><?xml version="1.0" encoding="utf-8"?>
<p:sldLayout xmlns:a="http://schemas.openxmlformats.org/drawingml/2006/main" xmlns:r="http://schemas.openxmlformats.org/officeDocument/2006/relationships" xmlns:p="http://schemas.openxmlformats.org/presentationml/2006/main" preserve="1" userDrawn="1">
  <p:cSld name="17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8" name="Group 7">
            <a:extLst>
              <a:ext uri="{FF2B5EF4-FFF2-40B4-BE49-F238E27FC236}">
                <a16:creationId xmlns:a16="http://schemas.microsoft.com/office/drawing/2014/main" id="{6564A724-A245-4301-8F62-90AA521D966F}"/>
              </a:ext>
            </a:extLst>
          </p:cNvPr>
          <p:cNvGrpSpPr/>
          <p:nvPr userDrawn="1"/>
        </p:nvGrpSpPr>
        <p:grpSpPr>
          <a:xfrm>
            <a:off x="0" y="5274732"/>
            <a:ext cx="2026763" cy="1583269"/>
            <a:chOff x="0" y="4085935"/>
            <a:chExt cx="3713163" cy="2900653"/>
          </a:xfrm>
        </p:grpSpPr>
        <p:sp>
          <p:nvSpPr>
            <p:cNvPr id="9" name="Freeform 5">
              <a:extLst>
                <a:ext uri="{FF2B5EF4-FFF2-40B4-BE49-F238E27FC236}">
                  <a16:creationId xmlns:a16="http://schemas.microsoft.com/office/drawing/2014/main" id="{EB633011-1011-434F-80DF-6CD6EDF4BBC3}"/>
                </a:ext>
              </a:extLst>
            </p:cNvPr>
            <p:cNvSpPr>
              <a:spLocks/>
            </p:cNvSpPr>
            <p:nvPr/>
          </p:nvSpPr>
          <p:spPr bwMode="auto">
            <a:xfrm>
              <a:off x="0" y="4085935"/>
              <a:ext cx="3713163" cy="2900653"/>
            </a:xfrm>
            <a:custGeom>
              <a:avLst/>
              <a:gdLst>
                <a:gd name="T0" fmla="*/ 2339 w 2339"/>
                <a:gd name="T1" fmla="*/ 1336 h 1946"/>
                <a:gd name="T2" fmla="*/ 2230 w 2339"/>
                <a:gd name="T3" fmla="*/ 1268 h 1946"/>
                <a:gd name="T4" fmla="*/ 2230 w 2339"/>
                <a:gd name="T5" fmla="*/ 681 h 1946"/>
                <a:gd name="T6" fmla="*/ 2166 w 2339"/>
                <a:gd name="T7" fmla="*/ 681 h 1946"/>
                <a:gd name="T8" fmla="*/ 2166 w 2339"/>
                <a:gd name="T9" fmla="*/ 1134 h 1946"/>
                <a:gd name="T10" fmla="*/ 2131 w 2339"/>
                <a:gd name="T11" fmla="*/ 1155 h 1946"/>
                <a:gd name="T12" fmla="*/ 2131 w 2339"/>
                <a:gd name="T13" fmla="*/ 603 h 1946"/>
                <a:gd name="T14" fmla="*/ 2025 w 2339"/>
                <a:gd name="T15" fmla="*/ 603 h 1946"/>
                <a:gd name="T16" fmla="*/ 2025 w 2339"/>
                <a:gd name="T17" fmla="*/ 512 h 1946"/>
                <a:gd name="T18" fmla="*/ 1965 w 2339"/>
                <a:gd name="T19" fmla="*/ 512 h 1946"/>
                <a:gd name="T20" fmla="*/ 1965 w 2339"/>
                <a:gd name="T21" fmla="*/ 371 h 1946"/>
                <a:gd name="T22" fmla="*/ 1927 w 2339"/>
                <a:gd name="T23" fmla="*/ 371 h 1946"/>
                <a:gd name="T24" fmla="*/ 1927 w 2339"/>
                <a:gd name="T25" fmla="*/ 511 h 1946"/>
                <a:gd name="T26" fmla="*/ 1858 w 2339"/>
                <a:gd name="T27" fmla="*/ 511 h 1946"/>
                <a:gd name="T28" fmla="*/ 1858 w 2339"/>
                <a:gd name="T29" fmla="*/ 601 h 1946"/>
                <a:gd name="T30" fmla="*/ 1735 w 2339"/>
                <a:gd name="T31" fmla="*/ 601 h 1946"/>
                <a:gd name="T32" fmla="*/ 1735 w 2339"/>
                <a:gd name="T33" fmla="*/ 1140 h 1946"/>
                <a:gd name="T34" fmla="*/ 1542 w 2339"/>
                <a:gd name="T35" fmla="*/ 1140 h 1946"/>
                <a:gd name="T36" fmla="*/ 1542 w 2339"/>
                <a:gd name="T37" fmla="*/ 914 h 1946"/>
                <a:gd name="T38" fmla="*/ 1383 w 2339"/>
                <a:gd name="T39" fmla="*/ 914 h 1946"/>
                <a:gd name="T40" fmla="*/ 1383 w 2339"/>
                <a:gd name="T41" fmla="*/ 1253 h 1946"/>
                <a:gd name="T42" fmla="*/ 1315 w 2339"/>
                <a:gd name="T43" fmla="*/ 1253 h 1946"/>
                <a:gd name="T44" fmla="*/ 1315 w 2339"/>
                <a:gd name="T45" fmla="*/ 1114 h 1946"/>
                <a:gd name="T46" fmla="*/ 1126 w 2339"/>
                <a:gd name="T47" fmla="*/ 1114 h 1946"/>
                <a:gd name="T48" fmla="*/ 1126 w 2339"/>
                <a:gd name="T49" fmla="*/ 725 h 1946"/>
                <a:gd name="T50" fmla="*/ 817 w 2339"/>
                <a:gd name="T51" fmla="*/ 725 h 1946"/>
                <a:gd name="T52" fmla="*/ 817 w 2339"/>
                <a:gd name="T53" fmla="*/ 1301 h 1946"/>
                <a:gd name="T54" fmla="*/ 779 w 2339"/>
                <a:gd name="T55" fmla="*/ 1277 h 1946"/>
                <a:gd name="T56" fmla="*/ 779 w 2339"/>
                <a:gd name="T57" fmla="*/ 0 h 1946"/>
                <a:gd name="T58" fmla="*/ 673 w 2339"/>
                <a:gd name="T59" fmla="*/ 0 h 1946"/>
                <a:gd name="T60" fmla="*/ 673 w 2339"/>
                <a:gd name="T61" fmla="*/ 535 h 1946"/>
                <a:gd name="T62" fmla="*/ 416 w 2339"/>
                <a:gd name="T63" fmla="*/ 535 h 1946"/>
                <a:gd name="T64" fmla="*/ 416 w 2339"/>
                <a:gd name="T65" fmla="*/ 1216 h 1946"/>
                <a:gd name="T66" fmla="*/ 370 w 2339"/>
                <a:gd name="T67" fmla="*/ 1216 h 1946"/>
                <a:gd name="T68" fmla="*/ 370 w 2339"/>
                <a:gd name="T69" fmla="*/ 211 h 1946"/>
                <a:gd name="T70" fmla="*/ 0 w 2339"/>
                <a:gd name="T71" fmla="*/ 211 h 1946"/>
                <a:gd name="T72" fmla="*/ 0 w 2339"/>
                <a:gd name="T73" fmla="*/ 1946 h 1946"/>
                <a:gd name="T74" fmla="*/ 2339 w 2339"/>
                <a:gd name="T75" fmla="*/ 1946 h 1946"/>
                <a:gd name="T76" fmla="*/ 2339 w 2339"/>
                <a:gd name="T77" fmla="*/ 1336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39" h="1946">
                  <a:moveTo>
                    <a:pt x="2339" y="1336"/>
                  </a:moveTo>
                  <a:lnTo>
                    <a:pt x="2230" y="1268"/>
                  </a:lnTo>
                  <a:lnTo>
                    <a:pt x="2230" y="681"/>
                  </a:lnTo>
                  <a:lnTo>
                    <a:pt x="2166" y="681"/>
                  </a:lnTo>
                  <a:lnTo>
                    <a:pt x="2166" y="1134"/>
                  </a:lnTo>
                  <a:lnTo>
                    <a:pt x="2131" y="1155"/>
                  </a:lnTo>
                  <a:lnTo>
                    <a:pt x="2131" y="603"/>
                  </a:lnTo>
                  <a:lnTo>
                    <a:pt x="2025" y="603"/>
                  </a:lnTo>
                  <a:lnTo>
                    <a:pt x="2025" y="512"/>
                  </a:lnTo>
                  <a:lnTo>
                    <a:pt x="1965" y="512"/>
                  </a:lnTo>
                  <a:lnTo>
                    <a:pt x="1965" y="371"/>
                  </a:lnTo>
                  <a:lnTo>
                    <a:pt x="1927" y="371"/>
                  </a:lnTo>
                  <a:lnTo>
                    <a:pt x="1927" y="511"/>
                  </a:lnTo>
                  <a:lnTo>
                    <a:pt x="1858" y="511"/>
                  </a:lnTo>
                  <a:lnTo>
                    <a:pt x="1858" y="601"/>
                  </a:lnTo>
                  <a:lnTo>
                    <a:pt x="1735" y="601"/>
                  </a:lnTo>
                  <a:lnTo>
                    <a:pt x="1735" y="1140"/>
                  </a:lnTo>
                  <a:lnTo>
                    <a:pt x="1542" y="1140"/>
                  </a:lnTo>
                  <a:lnTo>
                    <a:pt x="1542" y="914"/>
                  </a:lnTo>
                  <a:lnTo>
                    <a:pt x="1383" y="914"/>
                  </a:lnTo>
                  <a:lnTo>
                    <a:pt x="1383" y="1253"/>
                  </a:lnTo>
                  <a:lnTo>
                    <a:pt x="1315" y="1253"/>
                  </a:lnTo>
                  <a:lnTo>
                    <a:pt x="1315" y="1114"/>
                  </a:lnTo>
                  <a:lnTo>
                    <a:pt x="1126" y="1114"/>
                  </a:lnTo>
                  <a:lnTo>
                    <a:pt x="1126" y="725"/>
                  </a:lnTo>
                  <a:lnTo>
                    <a:pt x="817" y="725"/>
                  </a:lnTo>
                  <a:lnTo>
                    <a:pt x="817" y="1301"/>
                  </a:lnTo>
                  <a:lnTo>
                    <a:pt x="779" y="1277"/>
                  </a:lnTo>
                  <a:lnTo>
                    <a:pt x="779" y="0"/>
                  </a:lnTo>
                  <a:lnTo>
                    <a:pt x="673" y="0"/>
                  </a:lnTo>
                  <a:lnTo>
                    <a:pt x="673" y="535"/>
                  </a:lnTo>
                  <a:lnTo>
                    <a:pt x="416" y="535"/>
                  </a:lnTo>
                  <a:lnTo>
                    <a:pt x="416" y="1216"/>
                  </a:lnTo>
                  <a:lnTo>
                    <a:pt x="370" y="1216"/>
                  </a:lnTo>
                  <a:lnTo>
                    <a:pt x="370" y="211"/>
                  </a:lnTo>
                  <a:lnTo>
                    <a:pt x="0" y="211"/>
                  </a:lnTo>
                  <a:lnTo>
                    <a:pt x="0" y="1946"/>
                  </a:lnTo>
                  <a:lnTo>
                    <a:pt x="2339" y="1946"/>
                  </a:lnTo>
                  <a:lnTo>
                    <a:pt x="2339" y="1336"/>
                  </a:lnTo>
                  <a:close/>
                </a:path>
              </a:pathLst>
            </a:custGeom>
            <a:solidFill>
              <a:srgbClr val="2273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 name="Rectangle 14">
              <a:extLst>
                <a:ext uri="{FF2B5EF4-FFF2-40B4-BE49-F238E27FC236}">
                  <a16:creationId xmlns:a16="http://schemas.microsoft.com/office/drawing/2014/main" id="{1F24807D-2525-4DEF-BE61-AE8FB8D8EE4C}"/>
                </a:ext>
              </a:extLst>
            </p:cNvPr>
            <p:cNvSpPr>
              <a:spLocks noChangeArrowheads="1"/>
            </p:cNvSpPr>
            <p:nvPr/>
          </p:nvSpPr>
          <p:spPr bwMode="auto">
            <a:xfrm>
              <a:off x="455613"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 name="Rectangle 15">
              <a:extLst>
                <a:ext uri="{FF2B5EF4-FFF2-40B4-BE49-F238E27FC236}">
                  <a16:creationId xmlns:a16="http://schemas.microsoft.com/office/drawing/2014/main" id="{28F66211-DC06-4766-80BF-CC2822AB4A74}"/>
                </a:ext>
              </a:extLst>
            </p:cNvPr>
            <p:cNvSpPr>
              <a:spLocks noChangeArrowheads="1"/>
            </p:cNvSpPr>
            <p:nvPr/>
          </p:nvSpPr>
          <p:spPr bwMode="auto">
            <a:xfrm>
              <a:off x="323851"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 name="Rectangle 16">
              <a:extLst>
                <a:ext uri="{FF2B5EF4-FFF2-40B4-BE49-F238E27FC236}">
                  <a16:creationId xmlns:a16="http://schemas.microsoft.com/office/drawing/2014/main" id="{093D3F2C-4A42-471E-B3D5-AE11B0381B57}"/>
                </a:ext>
              </a:extLst>
            </p:cNvPr>
            <p:cNvSpPr>
              <a:spLocks noChangeArrowheads="1"/>
            </p:cNvSpPr>
            <p:nvPr/>
          </p:nvSpPr>
          <p:spPr bwMode="auto">
            <a:xfrm>
              <a:off x="192088"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3" name="Rectangle 17">
              <a:extLst>
                <a:ext uri="{FF2B5EF4-FFF2-40B4-BE49-F238E27FC236}">
                  <a16:creationId xmlns:a16="http://schemas.microsoft.com/office/drawing/2014/main" id="{2FD483ED-DF07-44CA-8E87-E1983B5E28F1}"/>
                </a:ext>
              </a:extLst>
            </p:cNvPr>
            <p:cNvSpPr>
              <a:spLocks noChangeArrowheads="1"/>
            </p:cNvSpPr>
            <p:nvPr/>
          </p:nvSpPr>
          <p:spPr bwMode="auto">
            <a:xfrm>
              <a:off x="58738"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4" name="Rectangle 18">
              <a:extLst>
                <a:ext uri="{FF2B5EF4-FFF2-40B4-BE49-F238E27FC236}">
                  <a16:creationId xmlns:a16="http://schemas.microsoft.com/office/drawing/2014/main" id="{DF901B10-8173-4521-B576-B7A261E4AAF3}"/>
                </a:ext>
              </a:extLst>
            </p:cNvPr>
            <p:cNvSpPr>
              <a:spLocks noChangeArrowheads="1"/>
            </p:cNvSpPr>
            <p:nvPr/>
          </p:nvSpPr>
          <p:spPr bwMode="auto">
            <a:xfrm>
              <a:off x="455613"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5" name="Rectangle 19">
              <a:extLst>
                <a:ext uri="{FF2B5EF4-FFF2-40B4-BE49-F238E27FC236}">
                  <a16:creationId xmlns:a16="http://schemas.microsoft.com/office/drawing/2014/main" id="{BAFBE21F-DD79-4A96-A6CD-25094E89054E}"/>
                </a:ext>
              </a:extLst>
            </p:cNvPr>
            <p:cNvSpPr>
              <a:spLocks noChangeArrowheads="1"/>
            </p:cNvSpPr>
            <p:nvPr/>
          </p:nvSpPr>
          <p:spPr bwMode="auto">
            <a:xfrm>
              <a:off x="323851"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6" name="Rectangle 20">
              <a:extLst>
                <a:ext uri="{FF2B5EF4-FFF2-40B4-BE49-F238E27FC236}">
                  <a16:creationId xmlns:a16="http://schemas.microsoft.com/office/drawing/2014/main" id="{8B927417-95A5-4B62-BFE1-2B771D152594}"/>
                </a:ext>
              </a:extLst>
            </p:cNvPr>
            <p:cNvSpPr>
              <a:spLocks noChangeArrowheads="1"/>
            </p:cNvSpPr>
            <p:nvPr/>
          </p:nvSpPr>
          <p:spPr bwMode="auto">
            <a:xfrm>
              <a:off x="192088"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7" name="Rectangle 21">
              <a:extLst>
                <a:ext uri="{FF2B5EF4-FFF2-40B4-BE49-F238E27FC236}">
                  <a16:creationId xmlns:a16="http://schemas.microsoft.com/office/drawing/2014/main" id="{9B2620D1-A15D-434E-9CE8-7E4930ABF983}"/>
                </a:ext>
              </a:extLst>
            </p:cNvPr>
            <p:cNvSpPr>
              <a:spLocks noChangeArrowheads="1"/>
            </p:cNvSpPr>
            <p:nvPr/>
          </p:nvSpPr>
          <p:spPr bwMode="auto">
            <a:xfrm>
              <a:off x="58738"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8" name="Rectangle 22">
              <a:extLst>
                <a:ext uri="{FF2B5EF4-FFF2-40B4-BE49-F238E27FC236}">
                  <a16:creationId xmlns:a16="http://schemas.microsoft.com/office/drawing/2014/main" id="{02769E24-A0D8-4939-A666-D30EB85E9B35}"/>
                </a:ext>
              </a:extLst>
            </p:cNvPr>
            <p:cNvSpPr>
              <a:spLocks noChangeArrowheads="1"/>
            </p:cNvSpPr>
            <p:nvPr/>
          </p:nvSpPr>
          <p:spPr bwMode="auto">
            <a:xfrm>
              <a:off x="455613"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9" name="Rectangle 23">
              <a:extLst>
                <a:ext uri="{FF2B5EF4-FFF2-40B4-BE49-F238E27FC236}">
                  <a16:creationId xmlns:a16="http://schemas.microsoft.com/office/drawing/2014/main" id="{90E31A3B-FCAB-43BC-8673-BBC1B6526076}"/>
                </a:ext>
              </a:extLst>
            </p:cNvPr>
            <p:cNvSpPr>
              <a:spLocks noChangeArrowheads="1"/>
            </p:cNvSpPr>
            <p:nvPr/>
          </p:nvSpPr>
          <p:spPr bwMode="auto">
            <a:xfrm>
              <a:off x="323851"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0" name="Rectangle 24">
              <a:extLst>
                <a:ext uri="{FF2B5EF4-FFF2-40B4-BE49-F238E27FC236}">
                  <a16:creationId xmlns:a16="http://schemas.microsoft.com/office/drawing/2014/main" id="{67916656-12A5-4F0E-A1B3-5799935A4CEF}"/>
                </a:ext>
              </a:extLst>
            </p:cNvPr>
            <p:cNvSpPr>
              <a:spLocks noChangeArrowheads="1"/>
            </p:cNvSpPr>
            <p:nvPr/>
          </p:nvSpPr>
          <p:spPr bwMode="auto">
            <a:xfrm>
              <a:off x="192088"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1" name="Rectangle 25">
              <a:extLst>
                <a:ext uri="{FF2B5EF4-FFF2-40B4-BE49-F238E27FC236}">
                  <a16:creationId xmlns:a16="http://schemas.microsoft.com/office/drawing/2014/main" id="{942D4F08-66A0-4206-B868-5F8948AE5F79}"/>
                </a:ext>
              </a:extLst>
            </p:cNvPr>
            <p:cNvSpPr>
              <a:spLocks noChangeArrowheads="1"/>
            </p:cNvSpPr>
            <p:nvPr/>
          </p:nvSpPr>
          <p:spPr bwMode="auto">
            <a:xfrm>
              <a:off x="58738"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2" name="Rectangle 26">
              <a:extLst>
                <a:ext uri="{FF2B5EF4-FFF2-40B4-BE49-F238E27FC236}">
                  <a16:creationId xmlns:a16="http://schemas.microsoft.com/office/drawing/2014/main" id="{DDC02A43-0942-4686-B530-0B9D31DBD320}"/>
                </a:ext>
              </a:extLst>
            </p:cNvPr>
            <p:cNvSpPr>
              <a:spLocks noChangeArrowheads="1"/>
            </p:cNvSpPr>
            <p:nvPr/>
          </p:nvSpPr>
          <p:spPr bwMode="auto">
            <a:xfrm>
              <a:off x="455613"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3" name="Rectangle 27">
              <a:extLst>
                <a:ext uri="{FF2B5EF4-FFF2-40B4-BE49-F238E27FC236}">
                  <a16:creationId xmlns:a16="http://schemas.microsoft.com/office/drawing/2014/main" id="{9B81B367-190C-400E-AD4C-7BA88304869B}"/>
                </a:ext>
              </a:extLst>
            </p:cNvPr>
            <p:cNvSpPr>
              <a:spLocks noChangeArrowheads="1"/>
            </p:cNvSpPr>
            <p:nvPr/>
          </p:nvSpPr>
          <p:spPr bwMode="auto">
            <a:xfrm>
              <a:off x="323851"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4" name="Rectangle 28">
              <a:extLst>
                <a:ext uri="{FF2B5EF4-FFF2-40B4-BE49-F238E27FC236}">
                  <a16:creationId xmlns:a16="http://schemas.microsoft.com/office/drawing/2014/main" id="{3CA0D751-4839-437F-8D1D-A8E86445CC89}"/>
                </a:ext>
              </a:extLst>
            </p:cNvPr>
            <p:cNvSpPr>
              <a:spLocks noChangeArrowheads="1"/>
            </p:cNvSpPr>
            <p:nvPr/>
          </p:nvSpPr>
          <p:spPr bwMode="auto">
            <a:xfrm>
              <a:off x="192088"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5" name="Rectangle 29">
              <a:extLst>
                <a:ext uri="{FF2B5EF4-FFF2-40B4-BE49-F238E27FC236}">
                  <a16:creationId xmlns:a16="http://schemas.microsoft.com/office/drawing/2014/main" id="{A8510699-DC6F-43FE-93DE-9C0ED17ECEA2}"/>
                </a:ext>
              </a:extLst>
            </p:cNvPr>
            <p:cNvSpPr>
              <a:spLocks noChangeArrowheads="1"/>
            </p:cNvSpPr>
            <p:nvPr/>
          </p:nvSpPr>
          <p:spPr bwMode="auto">
            <a:xfrm>
              <a:off x="58738"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6" name="Rectangle 30">
              <a:extLst>
                <a:ext uri="{FF2B5EF4-FFF2-40B4-BE49-F238E27FC236}">
                  <a16:creationId xmlns:a16="http://schemas.microsoft.com/office/drawing/2014/main" id="{D82E6789-E10E-40A1-8E10-3831A95E6952}"/>
                </a:ext>
              </a:extLst>
            </p:cNvPr>
            <p:cNvSpPr>
              <a:spLocks noChangeArrowheads="1"/>
            </p:cNvSpPr>
            <p:nvPr/>
          </p:nvSpPr>
          <p:spPr bwMode="auto">
            <a:xfrm>
              <a:off x="455613"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7" name="Rectangle 31">
              <a:extLst>
                <a:ext uri="{FF2B5EF4-FFF2-40B4-BE49-F238E27FC236}">
                  <a16:creationId xmlns:a16="http://schemas.microsoft.com/office/drawing/2014/main" id="{1FD86893-3E02-43D2-890F-C028EEACF9F6}"/>
                </a:ext>
              </a:extLst>
            </p:cNvPr>
            <p:cNvSpPr>
              <a:spLocks noChangeArrowheads="1"/>
            </p:cNvSpPr>
            <p:nvPr/>
          </p:nvSpPr>
          <p:spPr bwMode="auto">
            <a:xfrm>
              <a:off x="323851"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8" name="Rectangle 32">
              <a:extLst>
                <a:ext uri="{FF2B5EF4-FFF2-40B4-BE49-F238E27FC236}">
                  <a16:creationId xmlns:a16="http://schemas.microsoft.com/office/drawing/2014/main" id="{3C1AC9D8-20BD-437A-A92F-49C8C8B11C0E}"/>
                </a:ext>
              </a:extLst>
            </p:cNvPr>
            <p:cNvSpPr>
              <a:spLocks noChangeArrowheads="1"/>
            </p:cNvSpPr>
            <p:nvPr/>
          </p:nvSpPr>
          <p:spPr bwMode="auto">
            <a:xfrm>
              <a:off x="192088"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9" name="Rectangle 33">
              <a:extLst>
                <a:ext uri="{FF2B5EF4-FFF2-40B4-BE49-F238E27FC236}">
                  <a16:creationId xmlns:a16="http://schemas.microsoft.com/office/drawing/2014/main" id="{F19519E2-DA99-4C57-B2CE-2B96A14F1260}"/>
                </a:ext>
              </a:extLst>
            </p:cNvPr>
            <p:cNvSpPr>
              <a:spLocks noChangeArrowheads="1"/>
            </p:cNvSpPr>
            <p:nvPr/>
          </p:nvSpPr>
          <p:spPr bwMode="auto">
            <a:xfrm>
              <a:off x="58738"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0" name="Rectangle 34">
              <a:extLst>
                <a:ext uri="{FF2B5EF4-FFF2-40B4-BE49-F238E27FC236}">
                  <a16:creationId xmlns:a16="http://schemas.microsoft.com/office/drawing/2014/main" id="{E07E99FC-8419-4BFE-AEC4-4E94A8C88725}"/>
                </a:ext>
              </a:extLst>
            </p:cNvPr>
            <p:cNvSpPr>
              <a:spLocks noChangeArrowheads="1"/>
            </p:cNvSpPr>
            <p:nvPr/>
          </p:nvSpPr>
          <p:spPr bwMode="auto">
            <a:xfrm>
              <a:off x="455613"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1" name="Rectangle 35">
              <a:extLst>
                <a:ext uri="{FF2B5EF4-FFF2-40B4-BE49-F238E27FC236}">
                  <a16:creationId xmlns:a16="http://schemas.microsoft.com/office/drawing/2014/main" id="{B9597739-3669-4D71-BB3A-05F039C1221C}"/>
                </a:ext>
              </a:extLst>
            </p:cNvPr>
            <p:cNvSpPr>
              <a:spLocks noChangeArrowheads="1"/>
            </p:cNvSpPr>
            <p:nvPr/>
          </p:nvSpPr>
          <p:spPr bwMode="auto">
            <a:xfrm>
              <a:off x="323851"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2" name="Rectangle 36">
              <a:extLst>
                <a:ext uri="{FF2B5EF4-FFF2-40B4-BE49-F238E27FC236}">
                  <a16:creationId xmlns:a16="http://schemas.microsoft.com/office/drawing/2014/main" id="{38101EE9-78D5-4BA2-8885-59C18D5D05BF}"/>
                </a:ext>
              </a:extLst>
            </p:cNvPr>
            <p:cNvSpPr>
              <a:spLocks noChangeArrowheads="1"/>
            </p:cNvSpPr>
            <p:nvPr/>
          </p:nvSpPr>
          <p:spPr bwMode="auto">
            <a:xfrm>
              <a:off x="192088"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3" name="Rectangle 37">
              <a:extLst>
                <a:ext uri="{FF2B5EF4-FFF2-40B4-BE49-F238E27FC236}">
                  <a16:creationId xmlns:a16="http://schemas.microsoft.com/office/drawing/2014/main" id="{7E78ED2A-C46E-425C-98AE-FC70257EC1A9}"/>
                </a:ext>
              </a:extLst>
            </p:cNvPr>
            <p:cNvSpPr>
              <a:spLocks noChangeArrowheads="1"/>
            </p:cNvSpPr>
            <p:nvPr/>
          </p:nvSpPr>
          <p:spPr bwMode="auto">
            <a:xfrm>
              <a:off x="58738"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4" name="Rectangle 38">
              <a:extLst>
                <a:ext uri="{FF2B5EF4-FFF2-40B4-BE49-F238E27FC236}">
                  <a16:creationId xmlns:a16="http://schemas.microsoft.com/office/drawing/2014/main" id="{B94E3422-4327-4990-B5F6-17A1DB4AECE0}"/>
                </a:ext>
              </a:extLst>
            </p:cNvPr>
            <p:cNvSpPr>
              <a:spLocks noChangeArrowheads="1"/>
            </p:cNvSpPr>
            <p:nvPr/>
          </p:nvSpPr>
          <p:spPr bwMode="auto">
            <a:xfrm>
              <a:off x="455613"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5" name="Rectangle 39">
              <a:extLst>
                <a:ext uri="{FF2B5EF4-FFF2-40B4-BE49-F238E27FC236}">
                  <a16:creationId xmlns:a16="http://schemas.microsoft.com/office/drawing/2014/main" id="{D698D9DE-7149-484B-AE59-B4EA05C20652}"/>
                </a:ext>
              </a:extLst>
            </p:cNvPr>
            <p:cNvSpPr>
              <a:spLocks noChangeArrowheads="1"/>
            </p:cNvSpPr>
            <p:nvPr/>
          </p:nvSpPr>
          <p:spPr bwMode="auto">
            <a:xfrm>
              <a:off x="323851"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6" name="Rectangle 40">
              <a:extLst>
                <a:ext uri="{FF2B5EF4-FFF2-40B4-BE49-F238E27FC236}">
                  <a16:creationId xmlns:a16="http://schemas.microsoft.com/office/drawing/2014/main" id="{1F05694D-BF95-4415-BD3D-55872BBA7F05}"/>
                </a:ext>
              </a:extLst>
            </p:cNvPr>
            <p:cNvSpPr>
              <a:spLocks noChangeArrowheads="1"/>
            </p:cNvSpPr>
            <p:nvPr/>
          </p:nvSpPr>
          <p:spPr bwMode="auto">
            <a:xfrm>
              <a:off x="192088"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7" name="Rectangle 41">
              <a:extLst>
                <a:ext uri="{FF2B5EF4-FFF2-40B4-BE49-F238E27FC236}">
                  <a16:creationId xmlns:a16="http://schemas.microsoft.com/office/drawing/2014/main" id="{142CA348-844F-4D28-B52B-0390D131719B}"/>
                </a:ext>
              </a:extLst>
            </p:cNvPr>
            <p:cNvSpPr>
              <a:spLocks noChangeArrowheads="1"/>
            </p:cNvSpPr>
            <p:nvPr/>
          </p:nvSpPr>
          <p:spPr bwMode="auto">
            <a:xfrm>
              <a:off x="58738"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8" name="Rectangle 42">
              <a:extLst>
                <a:ext uri="{FF2B5EF4-FFF2-40B4-BE49-F238E27FC236}">
                  <a16:creationId xmlns:a16="http://schemas.microsoft.com/office/drawing/2014/main" id="{398D5E1E-D3E3-400B-BF01-030FADEA3464}"/>
                </a:ext>
              </a:extLst>
            </p:cNvPr>
            <p:cNvSpPr>
              <a:spLocks noChangeArrowheads="1"/>
            </p:cNvSpPr>
            <p:nvPr/>
          </p:nvSpPr>
          <p:spPr bwMode="auto">
            <a:xfrm>
              <a:off x="455613"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9" name="Rectangle 43">
              <a:extLst>
                <a:ext uri="{FF2B5EF4-FFF2-40B4-BE49-F238E27FC236}">
                  <a16:creationId xmlns:a16="http://schemas.microsoft.com/office/drawing/2014/main" id="{2931F904-9AF3-4947-97C9-955A56BF9E32}"/>
                </a:ext>
              </a:extLst>
            </p:cNvPr>
            <p:cNvSpPr>
              <a:spLocks noChangeArrowheads="1"/>
            </p:cNvSpPr>
            <p:nvPr/>
          </p:nvSpPr>
          <p:spPr bwMode="auto">
            <a:xfrm>
              <a:off x="323851"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0" name="Rectangle 44">
              <a:extLst>
                <a:ext uri="{FF2B5EF4-FFF2-40B4-BE49-F238E27FC236}">
                  <a16:creationId xmlns:a16="http://schemas.microsoft.com/office/drawing/2014/main" id="{511D3CA0-7626-4984-93ED-5C6842155A79}"/>
                </a:ext>
              </a:extLst>
            </p:cNvPr>
            <p:cNvSpPr>
              <a:spLocks noChangeArrowheads="1"/>
            </p:cNvSpPr>
            <p:nvPr/>
          </p:nvSpPr>
          <p:spPr bwMode="auto">
            <a:xfrm>
              <a:off x="192088"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1" name="Rectangle 45">
              <a:extLst>
                <a:ext uri="{FF2B5EF4-FFF2-40B4-BE49-F238E27FC236}">
                  <a16:creationId xmlns:a16="http://schemas.microsoft.com/office/drawing/2014/main" id="{7201FB1D-C321-4955-BCAF-1B2253283989}"/>
                </a:ext>
              </a:extLst>
            </p:cNvPr>
            <p:cNvSpPr>
              <a:spLocks noChangeArrowheads="1"/>
            </p:cNvSpPr>
            <p:nvPr/>
          </p:nvSpPr>
          <p:spPr bwMode="auto">
            <a:xfrm>
              <a:off x="58738"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2" name="Rectangle 46">
              <a:extLst>
                <a:ext uri="{FF2B5EF4-FFF2-40B4-BE49-F238E27FC236}">
                  <a16:creationId xmlns:a16="http://schemas.microsoft.com/office/drawing/2014/main" id="{3D071492-32D2-4056-BBB0-1799623EAF23}"/>
                </a:ext>
              </a:extLst>
            </p:cNvPr>
            <p:cNvSpPr>
              <a:spLocks noChangeArrowheads="1"/>
            </p:cNvSpPr>
            <p:nvPr/>
          </p:nvSpPr>
          <p:spPr bwMode="auto">
            <a:xfrm>
              <a:off x="455613"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3" name="Rectangle 47">
              <a:extLst>
                <a:ext uri="{FF2B5EF4-FFF2-40B4-BE49-F238E27FC236}">
                  <a16:creationId xmlns:a16="http://schemas.microsoft.com/office/drawing/2014/main" id="{BD22E7BE-FB89-4FD5-A49D-55827D940617}"/>
                </a:ext>
              </a:extLst>
            </p:cNvPr>
            <p:cNvSpPr>
              <a:spLocks noChangeArrowheads="1"/>
            </p:cNvSpPr>
            <p:nvPr/>
          </p:nvSpPr>
          <p:spPr bwMode="auto">
            <a:xfrm>
              <a:off x="323851"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4" name="Rectangle 48">
              <a:extLst>
                <a:ext uri="{FF2B5EF4-FFF2-40B4-BE49-F238E27FC236}">
                  <a16:creationId xmlns:a16="http://schemas.microsoft.com/office/drawing/2014/main" id="{EA90D0E6-83CB-4A81-A8C5-026011AAD4BB}"/>
                </a:ext>
              </a:extLst>
            </p:cNvPr>
            <p:cNvSpPr>
              <a:spLocks noChangeArrowheads="1"/>
            </p:cNvSpPr>
            <p:nvPr/>
          </p:nvSpPr>
          <p:spPr bwMode="auto">
            <a:xfrm>
              <a:off x="192088"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5" name="Rectangle 49">
              <a:extLst>
                <a:ext uri="{FF2B5EF4-FFF2-40B4-BE49-F238E27FC236}">
                  <a16:creationId xmlns:a16="http://schemas.microsoft.com/office/drawing/2014/main" id="{7AE0E5F0-00A5-41E5-8D64-2B30BBC81D50}"/>
                </a:ext>
              </a:extLst>
            </p:cNvPr>
            <p:cNvSpPr>
              <a:spLocks noChangeArrowheads="1"/>
            </p:cNvSpPr>
            <p:nvPr/>
          </p:nvSpPr>
          <p:spPr bwMode="auto">
            <a:xfrm>
              <a:off x="58738"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6" name="Rectangle 56">
              <a:extLst>
                <a:ext uri="{FF2B5EF4-FFF2-40B4-BE49-F238E27FC236}">
                  <a16:creationId xmlns:a16="http://schemas.microsoft.com/office/drawing/2014/main" id="{7ADC1A11-E75C-48EB-B8BD-BB50542C8CB3}"/>
                </a:ext>
              </a:extLst>
            </p:cNvPr>
            <p:cNvSpPr>
              <a:spLocks noChangeArrowheads="1"/>
            </p:cNvSpPr>
            <p:nvPr/>
          </p:nvSpPr>
          <p:spPr bwMode="auto">
            <a:xfrm>
              <a:off x="774699" y="5048251"/>
              <a:ext cx="171450" cy="88900"/>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7" name="Rectangle 60">
              <a:extLst>
                <a:ext uri="{FF2B5EF4-FFF2-40B4-BE49-F238E27FC236}">
                  <a16:creationId xmlns:a16="http://schemas.microsoft.com/office/drawing/2014/main" id="{EA9B786F-BFA4-4FDB-B7C5-3F8C9BFF8A7C}"/>
                </a:ext>
              </a:extLst>
            </p:cNvPr>
            <p:cNvSpPr>
              <a:spLocks noChangeArrowheads="1"/>
            </p:cNvSpPr>
            <p:nvPr/>
          </p:nvSpPr>
          <p:spPr bwMode="auto">
            <a:xfrm>
              <a:off x="731837" y="522922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8" name="Rectangle 61">
              <a:extLst>
                <a:ext uri="{FF2B5EF4-FFF2-40B4-BE49-F238E27FC236}">
                  <a16:creationId xmlns:a16="http://schemas.microsoft.com/office/drawing/2014/main" id="{BD0D87C9-2A02-4948-BDCE-157FA8BE0C80}"/>
                </a:ext>
              </a:extLst>
            </p:cNvPr>
            <p:cNvSpPr>
              <a:spLocks noChangeArrowheads="1"/>
            </p:cNvSpPr>
            <p:nvPr/>
          </p:nvSpPr>
          <p:spPr bwMode="auto">
            <a:xfrm>
              <a:off x="893762" y="522922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9" name="Rectangle 62">
              <a:extLst>
                <a:ext uri="{FF2B5EF4-FFF2-40B4-BE49-F238E27FC236}">
                  <a16:creationId xmlns:a16="http://schemas.microsoft.com/office/drawing/2014/main" id="{DDC03CC0-3A46-48B0-9634-20EC75F816A6}"/>
                </a:ext>
              </a:extLst>
            </p:cNvPr>
            <p:cNvSpPr>
              <a:spLocks noChangeArrowheads="1"/>
            </p:cNvSpPr>
            <p:nvPr/>
          </p:nvSpPr>
          <p:spPr bwMode="auto">
            <a:xfrm>
              <a:off x="1284289"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0" name="Rectangle 63">
              <a:extLst>
                <a:ext uri="{FF2B5EF4-FFF2-40B4-BE49-F238E27FC236}">
                  <a16:creationId xmlns:a16="http://schemas.microsoft.com/office/drawing/2014/main" id="{E856755A-E7BB-4416-A30E-D207B60D18F2}"/>
                </a:ext>
              </a:extLst>
            </p:cNvPr>
            <p:cNvSpPr>
              <a:spLocks noChangeArrowheads="1"/>
            </p:cNvSpPr>
            <p:nvPr/>
          </p:nvSpPr>
          <p:spPr bwMode="auto">
            <a:xfrm>
              <a:off x="1447801"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1" name="Rectangle 64">
              <a:extLst>
                <a:ext uri="{FF2B5EF4-FFF2-40B4-BE49-F238E27FC236}">
                  <a16:creationId xmlns:a16="http://schemas.microsoft.com/office/drawing/2014/main" id="{5F173097-E5AD-4F64-9886-FB90483311F9}"/>
                </a:ext>
              </a:extLst>
            </p:cNvPr>
            <p:cNvSpPr>
              <a:spLocks noChangeArrowheads="1"/>
            </p:cNvSpPr>
            <p:nvPr/>
          </p:nvSpPr>
          <p:spPr bwMode="auto">
            <a:xfrm>
              <a:off x="1611314"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2" name="Rectangle 65">
              <a:extLst>
                <a:ext uri="{FF2B5EF4-FFF2-40B4-BE49-F238E27FC236}">
                  <a16:creationId xmlns:a16="http://schemas.microsoft.com/office/drawing/2014/main" id="{A0C17781-7A00-4583-AE5A-00DBABAE38ED}"/>
                </a:ext>
              </a:extLst>
            </p:cNvPr>
            <p:cNvSpPr>
              <a:spLocks noChangeArrowheads="1"/>
            </p:cNvSpPr>
            <p:nvPr/>
          </p:nvSpPr>
          <p:spPr bwMode="auto">
            <a:xfrm>
              <a:off x="731837" y="541655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3" name="Rectangle 66">
              <a:extLst>
                <a:ext uri="{FF2B5EF4-FFF2-40B4-BE49-F238E27FC236}">
                  <a16:creationId xmlns:a16="http://schemas.microsoft.com/office/drawing/2014/main" id="{44E06B46-D153-4ABE-91C4-8C98789CA698}"/>
                </a:ext>
              </a:extLst>
            </p:cNvPr>
            <p:cNvSpPr>
              <a:spLocks noChangeArrowheads="1"/>
            </p:cNvSpPr>
            <p:nvPr/>
          </p:nvSpPr>
          <p:spPr bwMode="auto">
            <a:xfrm>
              <a:off x="893762" y="541655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4" name="Rectangle 67">
              <a:extLst>
                <a:ext uri="{FF2B5EF4-FFF2-40B4-BE49-F238E27FC236}">
                  <a16:creationId xmlns:a16="http://schemas.microsoft.com/office/drawing/2014/main" id="{98793215-7C7E-4C69-B50D-AF5F64FDA8BA}"/>
                </a:ext>
              </a:extLst>
            </p:cNvPr>
            <p:cNvSpPr>
              <a:spLocks noChangeArrowheads="1"/>
            </p:cNvSpPr>
            <p:nvPr/>
          </p:nvSpPr>
          <p:spPr bwMode="auto">
            <a:xfrm>
              <a:off x="1265237"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5" name="Rectangle 68">
              <a:extLst>
                <a:ext uri="{FF2B5EF4-FFF2-40B4-BE49-F238E27FC236}">
                  <a16:creationId xmlns:a16="http://schemas.microsoft.com/office/drawing/2014/main" id="{1CD0278D-A67D-46DC-9C13-762D348C027B}"/>
                </a:ext>
              </a:extLst>
            </p:cNvPr>
            <p:cNvSpPr>
              <a:spLocks noChangeArrowheads="1"/>
            </p:cNvSpPr>
            <p:nvPr/>
          </p:nvSpPr>
          <p:spPr bwMode="auto">
            <a:xfrm>
              <a:off x="1428749"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6" name="Rectangle 69">
              <a:extLst>
                <a:ext uri="{FF2B5EF4-FFF2-40B4-BE49-F238E27FC236}">
                  <a16:creationId xmlns:a16="http://schemas.microsoft.com/office/drawing/2014/main" id="{536FC4F8-2C75-4CA0-BE75-C8EAD577BBF2}"/>
                </a:ext>
              </a:extLst>
            </p:cNvPr>
            <p:cNvSpPr>
              <a:spLocks noChangeArrowheads="1"/>
            </p:cNvSpPr>
            <p:nvPr/>
          </p:nvSpPr>
          <p:spPr bwMode="auto">
            <a:xfrm>
              <a:off x="1592262"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7" name="Rectangle 70">
              <a:extLst>
                <a:ext uri="{FF2B5EF4-FFF2-40B4-BE49-F238E27FC236}">
                  <a16:creationId xmlns:a16="http://schemas.microsoft.com/office/drawing/2014/main" id="{2444C691-4D31-412F-8D44-F11491240C59}"/>
                </a:ext>
              </a:extLst>
            </p:cNvPr>
            <p:cNvSpPr>
              <a:spLocks noChangeArrowheads="1"/>
            </p:cNvSpPr>
            <p:nvPr/>
          </p:nvSpPr>
          <p:spPr bwMode="auto">
            <a:xfrm>
              <a:off x="731837" y="560387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8" name="Rectangle 71">
              <a:extLst>
                <a:ext uri="{FF2B5EF4-FFF2-40B4-BE49-F238E27FC236}">
                  <a16:creationId xmlns:a16="http://schemas.microsoft.com/office/drawing/2014/main" id="{94CECA49-F4AC-4295-9B39-1FBD1609B14B}"/>
                </a:ext>
              </a:extLst>
            </p:cNvPr>
            <p:cNvSpPr>
              <a:spLocks noChangeArrowheads="1"/>
            </p:cNvSpPr>
            <p:nvPr/>
          </p:nvSpPr>
          <p:spPr bwMode="auto">
            <a:xfrm>
              <a:off x="893762" y="560387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9" name="Rectangle 72">
              <a:extLst>
                <a:ext uri="{FF2B5EF4-FFF2-40B4-BE49-F238E27FC236}">
                  <a16:creationId xmlns:a16="http://schemas.microsoft.com/office/drawing/2014/main" id="{1C0581C5-EA1F-4AEA-933E-125C0B9B474F}"/>
                </a:ext>
              </a:extLst>
            </p:cNvPr>
            <p:cNvSpPr>
              <a:spLocks noChangeArrowheads="1"/>
            </p:cNvSpPr>
            <p:nvPr/>
          </p:nvSpPr>
          <p:spPr bwMode="auto">
            <a:xfrm>
              <a:off x="1265237"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0" name="Rectangle 73">
              <a:extLst>
                <a:ext uri="{FF2B5EF4-FFF2-40B4-BE49-F238E27FC236}">
                  <a16:creationId xmlns:a16="http://schemas.microsoft.com/office/drawing/2014/main" id="{19AA69F0-91B5-460E-BECD-46532ADD66DF}"/>
                </a:ext>
              </a:extLst>
            </p:cNvPr>
            <p:cNvSpPr>
              <a:spLocks noChangeArrowheads="1"/>
            </p:cNvSpPr>
            <p:nvPr/>
          </p:nvSpPr>
          <p:spPr bwMode="auto">
            <a:xfrm>
              <a:off x="1428749"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1" name="Rectangle 74">
              <a:extLst>
                <a:ext uri="{FF2B5EF4-FFF2-40B4-BE49-F238E27FC236}">
                  <a16:creationId xmlns:a16="http://schemas.microsoft.com/office/drawing/2014/main" id="{5633856E-0C00-4AC5-AFFB-5659F459B880}"/>
                </a:ext>
              </a:extLst>
            </p:cNvPr>
            <p:cNvSpPr>
              <a:spLocks noChangeArrowheads="1"/>
            </p:cNvSpPr>
            <p:nvPr/>
          </p:nvSpPr>
          <p:spPr bwMode="auto">
            <a:xfrm>
              <a:off x="1592262"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2" name="Rectangle 75">
              <a:extLst>
                <a:ext uri="{FF2B5EF4-FFF2-40B4-BE49-F238E27FC236}">
                  <a16:creationId xmlns:a16="http://schemas.microsoft.com/office/drawing/2014/main" id="{CD9F5A9D-E28B-4C45-A913-523CDC222650}"/>
                </a:ext>
              </a:extLst>
            </p:cNvPr>
            <p:cNvSpPr>
              <a:spLocks noChangeArrowheads="1"/>
            </p:cNvSpPr>
            <p:nvPr/>
          </p:nvSpPr>
          <p:spPr bwMode="auto">
            <a:xfrm>
              <a:off x="731837" y="579120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3" name="Rectangle 76">
              <a:extLst>
                <a:ext uri="{FF2B5EF4-FFF2-40B4-BE49-F238E27FC236}">
                  <a16:creationId xmlns:a16="http://schemas.microsoft.com/office/drawing/2014/main" id="{0C57B381-8630-4FC4-B4A2-4772A4DF5964}"/>
                </a:ext>
              </a:extLst>
            </p:cNvPr>
            <p:cNvSpPr>
              <a:spLocks noChangeArrowheads="1"/>
            </p:cNvSpPr>
            <p:nvPr/>
          </p:nvSpPr>
          <p:spPr bwMode="auto">
            <a:xfrm>
              <a:off x="893762" y="579120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4" name="Rectangle 77">
              <a:extLst>
                <a:ext uri="{FF2B5EF4-FFF2-40B4-BE49-F238E27FC236}">
                  <a16:creationId xmlns:a16="http://schemas.microsoft.com/office/drawing/2014/main" id="{DEAD49B6-BDFB-4C1F-B558-9FCD696F3919}"/>
                </a:ext>
              </a:extLst>
            </p:cNvPr>
            <p:cNvSpPr>
              <a:spLocks noChangeArrowheads="1"/>
            </p:cNvSpPr>
            <p:nvPr/>
          </p:nvSpPr>
          <p:spPr bwMode="auto">
            <a:xfrm>
              <a:off x="1265237"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5" name="Rectangle 78">
              <a:extLst>
                <a:ext uri="{FF2B5EF4-FFF2-40B4-BE49-F238E27FC236}">
                  <a16:creationId xmlns:a16="http://schemas.microsoft.com/office/drawing/2014/main" id="{4AEC2068-F7ED-4D91-AE89-1E47D3670584}"/>
                </a:ext>
              </a:extLst>
            </p:cNvPr>
            <p:cNvSpPr>
              <a:spLocks noChangeArrowheads="1"/>
            </p:cNvSpPr>
            <p:nvPr/>
          </p:nvSpPr>
          <p:spPr bwMode="auto">
            <a:xfrm>
              <a:off x="1428749"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6" name="Rectangle 79">
              <a:extLst>
                <a:ext uri="{FF2B5EF4-FFF2-40B4-BE49-F238E27FC236}">
                  <a16:creationId xmlns:a16="http://schemas.microsoft.com/office/drawing/2014/main" id="{1AD66CD5-3119-4914-A301-A566FFCA3ABE}"/>
                </a:ext>
              </a:extLst>
            </p:cNvPr>
            <p:cNvSpPr>
              <a:spLocks noChangeArrowheads="1"/>
            </p:cNvSpPr>
            <p:nvPr/>
          </p:nvSpPr>
          <p:spPr bwMode="auto">
            <a:xfrm>
              <a:off x="1592262"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7" name="Rectangle 80">
              <a:extLst>
                <a:ext uri="{FF2B5EF4-FFF2-40B4-BE49-F238E27FC236}">
                  <a16:creationId xmlns:a16="http://schemas.microsoft.com/office/drawing/2014/main" id="{34089F50-5637-4FB5-9552-F6CACF1DA348}"/>
                </a:ext>
              </a:extLst>
            </p:cNvPr>
            <p:cNvSpPr>
              <a:spLocks noChangeArrowheads="1"/>
            </p:cNvSpPr>
            <p:nvPr/>
          </p:nvSpPr>
          <p:spPr bwMode="auto">
            <a:xfrm>
              <a:off x="731837" y="597852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8" name="Rectangle 81">
              <a:extLst>
                <a:ext uri="{FF2B5EF4-FFF2-40B4-BE49-F238E27FC236}">
                  <a16:creationId xmlns:a16="http://schemas.microsoft.com/office/drawing/2014/main" id="{5C38E0DF-6C62-412B-ABBC-4BC47DAE1EFD}"/>
                </a:ext>
              </a:extLst>
            </p:cNvPr>
            <p:cNvSpPr>
              <a:spLocks noChangeArrowheads="1"/>
            </p:cNvSpPr>
            <p:nvPr/>
          </p:nvSpPr>
          <p:spPr bwMode="auto">
            <a:xfrm>
              <a:off x="893762" y="597852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9" name="Rectangle 82">
              <a:extLst>
                <a:ext uri="{FF2B5EF4-FFF2-40B4-BE49-F238E27FC236}">
                  <a16:creationId xmlns:a16="http://schemas.microsoft.com/office/drawing/2014/main" id="{38623735-1B8B-4547-90F1-A11AF571D977}"/>
                </a:ext>
              </a:extLst>
            </p:cNvPr>
            <p:cNvSpPr>
              <a:spLocks noChangeArrowheads="1"/>
            </p:cNvSpPr>
            <p:nvPr/>
          </p:nvSpPr>
          <p:spPr bwMode="auto">
            <a:xfrm>
              <a:off x="1265237"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0" name="Rectangle 83">
              <a:extLst>
                <a:ext uri="{FF2B5EF4-FFF2-40B4-BE49-F238E27FC236}">
                  <a16:creationId xmlns:a16="http://schemas.microsoft.com/office/drawing/2014/main" id="{41A98DB1-DB42-4E06-9D60-0E932794544F}"/>
                </a:ext>
              </a:extLst>
            </p:cNvPr>
            <p:cNvSpPr>
              <a:spLocks noChangeArrowheads="1"/>
            </p:cNvSpPr>
            <p:nvPr/>
          </p:nvSpPr>
          <p:spPr bwMode="auto">
            <a:xfrm>
              <a:off x="1428749"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1" name="Rectangle 84">
              <a:extLst>
                <a:ext uri="{FF2B5EF4-FFF2-40B4-BE49-F238E27FC236}">
                  <a16:creationId xmlns:a16="http://schemas.microsoft.com/office/drawing/2014/main" id="{E481C3D5-A076-49C0-82F9-EAE863EC34CE}"/>
                </a:ext>
              </a:extLst>
            </p:cNvPr>
            <p:cNvSpPr>
              <a:spLocks noChangeArrowheads="1"/>
            </p:cNvSpPr>
            <p:nvPr/>
          </p:nvSpPr>
          <p:spPr bwMode="auto">
            <a:xfrm>
              <a:off x="1592262"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2" name="Rectangle 85">
              <a:extLst>
                <a:ext uri="{FF2B5EF4-FFF2-40B4-BE49-F238E27FC236}">
                  <a16:creationId xmlns:a16="http://schemas.microsoft.com/office/drawing/2014/main" id="{03C63FD2-C194-4142-8752-648DC764E1AC}"/>
                </a:ext>
              </a:extLst>
            </p:cNvPr>
            <p:cNvSpPr>
              <a:spLocks noChangeArrowheads="1"/>
            </p:cNvSpPr>
            <p:nvPr/>
          </p:nvSpPr>
          <p:spPr bwMode="auto">
            <a:xfrm>
              <a:off x="731837" y="616585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3" name="Rectangle 86">
              <a:extLst>
                <a:ext uri="{FF2B5EF4-FFF2-40B4-BE49-F238E27FC236}">
                  <a16:creationId xmlns:a16="http://schemas.microsoft.com/office/drawing/2014/main" id="{B1A0A8FA-CFC5-4157-B190-4A55FF8DFDB8}"/>
                </a:ext>
              </a:extLst>
            </p:cNvPr>
            <p:cNvSpPr>
              <a:spLocks noChangeArrowheads="1"/>
            </p:cNvSpPr>
            <p:nvPr/>
          </p:nvSpPr>
          <p:spPr bwMode="auto">
            <a:xfrm>
              <a:off x="893762" y="616585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4" name="Rectangle 87">
              <a:extLst>
                <a:ext uri="{FF2B5EF4-FFF2-40B4-BE49-F238E27FC236}">
                  <a16:creationId xmlns:a16="http://schemas.microsoft.com/office/drawing/2014/main" id="{683F54AB-2CC9-4E4F-B962-E4663EF7095F}"/>
                </a:ext>
              </a:extLst>
            </p:cNvPr>
            <p:cNvSpPr>
              <a:spLocks noChangeArrowheads="1"/>
            </p:cNvSpPr>
            <p:nvPr/>
          </p:nvSpPr>
          <p:spPr bwMode="auto">
            <a:xfrm>
              <a:off x="1265237"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5" name="Rectangle 88">
              <a:extLst>
                <a:ext uri="{FF2B5EF4-FFF2-40B4-BE49-F238E27FC236}">
                  <a16:creationId xmlns:a16="http://schemas.microsoft.com/office/drawing/2014/main" id="{039C3D3A-8771-48F8-B3C5-A1C437DDE4AC}"/>
                </a:ext>
              </a:extLst>
            </p:cNvPr>
            <p:cNvSpPr>
              <a:spLocks noChangeArrowheads="1"/>
            </p:cNvSpPr>
            <p:nvPr/>
          </p:nvSpPr>
          <p:spPr bwMode="auto">
            <a:xfrm>
              <a:off x="1428749"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6" name="Rectangle 89">
              <a:extLst>
                <a:ext uri="{FF2B5EF4-FFF2-40B4-BE49-F238E27FC236}">
                  <a16:creationId xmlns:a16="http://schemas.microsoft.com/office/drawing/2014/main" id="{54083304-2868-4996-8E04-191580917798}"/>
                </a:ext>
              </a:extLst>
            </p:cNvPr>
            <p:cNvSpPr>
              <a:spLocks noChangeArrowheads="1"/>
            </p:cNvSpPr>
            <p:nvPr/>
          </p:nvSpPr>
          <p:spPr bwMode="auto">
            <a:xfrm>
              <a:off x="1592262"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7" name="Rectangle 90">
              <a:extLst>
                <a:ext uri="{FF2B5EF4-FFF2-40B4-BE49-F238E27FC236}">
                  <a16:creationId xmlns:a16="http://schemas.microsoft.com/office/drawing/2014/main" id="{F3512F1F-F472-4BC1-BFA4-1FBD72F6BAA6}"/>
                </a:ext>
              </a:extLst>
            </p:cNvPr>
            <p:cNvSpPr>
              <a:spLocks noChangeArrowheads="1"/>
            </p:cNvSpPr>
            <p:nvPr/>
          </p:nvSpPr>
          <p:spPr bwMode="auto">
            <a:xfrm>
              <a:off x="731837" y="635317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8" name="Rectangle 91">
              <a:extLst>
                <a:ext uri="{FF2B5EF4-FFF2-40B4-BE49-F238E27FC236}">
                  <a16:creationId xmlns:a16="http://schemas.microsoft.com/office/drawing/2014/main" id="{EBFF4217-8989-492A-BAF6-1C296CF8B0DF}"/>
                </a:ext>
              </a:extLst>
            </p:cNvPr>
            <p:cNvSpPr>
              <a:spLocks noChangeArrowheads="1"/>
            </p:cNvSpPr>
            <p:nvPr/>
          </p:nvSpPr>
          <p:spPr bwMode="auto">
            <a:xfrm>
              <a:off x="893762" y="635317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9" name="Rectangle 92">
              <a:extLst>
                <a:ext uri="{FF2B5EF4-FFF2-40B4-BE49-F238E27FC236}">
                  <a16:creationId xmlns:a16="http://schemas.microsoft.com/office/drawing/2014/main" id="{5731E6A9-A9EB-4AB9-A04B-EF8867E28363}"/>
                </a:ext>
              </a:extLst>
            </p:cNvPr>
            <p:cNvSpPr>
              <a:spLocks noChangeArrowheads="1"/>
            </p:cNvSpPr>
            <p:nvPr/>
          </p:nvSpPr>
          <p:spPr bwMode="auto">
            <a:xfrm>
              <a:off x="1265237"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0" name="Rectangle 93">
              <a:extLst>
                <a:ext uri="{FF2B5EF4-FFF2-40B4-BE49-F238E27FC236}">
                  <a16:creationId xmlns:a16="http://schemas.microsoft.com/office/drawing/2014/main" id="{04E259DA-9319-4D95-8653-97D27B6A5B50}"/>
                </a:ext>
              </a:extLst>
            </p:cNvPr>
            <p:cNvSpPr>
              <a:spLocks noChangeArrowheads="1"/>
            </p:cNvSpPr>
            <p:nvPr/>
          </p:nvSpPr>
          <p:spPr bwMode="auto">
            <a:xfrm>
              <a:off x="1428749"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1" name="Rectangle 94">
              <a:extLst>
                <a:ext uri="{FF2B5EF4-FFF2-40B4-BE49-F238E27FC236}">
                  <a16:creationId xmlns:a16="http://schemas.microsoft.com/office/drawing/2014/main" id="{7C623D72-7C97-456A-BF27-59E8E24FEA50}"/>
                </a:ext>
              </a:extLst>
            </p:cNvPr>
            <p:cNvSpPr>
              <a:spLocks noChangeArrowheads="1"/>
            </p:cNvSpPr>
            <p:nvPr/>
          </p:nvSpPr>
          <p:spPr bwMode="auto">
            <a:xfrm>
              <a:off x="1592262"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2" name="Rectangle 95">
              <a:extLst>
                <a:ext uri="{FF2B5EF4-FFF2-40B4-BE49-F238E27FC236}">
                  <a16:creationId xmlns:a16="http://schemas.microsoft.com/office/drawing/2014/main" id="{C739D841-4052-4612-A432-A52CBCD0A019}"/>
                </a:ext>
              </a:extLst>
            </p:cNvPr>
            <p:cNvSpPr>
              <a:spLocks noChangeArrowheads="1"/>
            </p:cNvSpPr>
            <p:nvPr/>
          </p:nvSpPr>
          <p:spPr bwMode="auto">
            <a:xfrm>
              <a:off x="731837" y="654050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3" name="Rectangle 96">
              <a:extLst>
                <a:ext uri="{FF2B5EF4-FFF2-40B4-BE49-F238E27FC236}">
                  <a16:creationId xmlns:a16="http://schemas.microsoft.com/office/drawing/2014/main" id="{6DBFC031-B4C2-442E-B23A-588C3B232C4A}"/>
                </a:ext>
              </a:extLst>
            </p:cNvPr>
            <p:cNvSpPr>
              <a:spLocks noChangeArrowheads="1"/>
            </p:cNvSpPr>
            <p:nvPr/>
          </p:nvSpPr>
          <p:spPr bwMode="auto">
            <a:xfrm>
              <a:off x="893762" y="654050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4" name="Rectangle 97">
              <a:extLst>
                <a:ext uri="{FF2B5EF4-FFF2-40B4-BE49-F238E27FC236}">
                  <a16:creationId xmlns:a16="http://schemas.microsoft.com/office/drawing/2014/main" id="{B49667AB-479A-43A6-B26D-2162EF2AD6FF}"/>
                </a:ext>
              </a:extLst>
            </p:cNvPr>
            <p:cNvSpPr>
              <a:spLocks noChangeArrowheads="1"/>
            </p:cNvSpPr>
            <p:nvPr/>
          </p:nvSpPr>
          <p:spPr bwMode="auto">
            <a:xfrm>
              <a:off x="1265237"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5" name="Rectangle 98">
              <a:extLst>
                <a:ext uri="{FF2B5EF4-FFF2-40B4-BE49-F238E27FC236}">
                  <a16:creationId xmlns:a16="http://schemas.microsoft.com/office/drawing/2014/main" id="{F4B2244A-A7DF-40B6-93B4-E96F5967AA5F}"/>
                </a:ext>
              </a:extLst>
            </p:cNvPr>
            <p:cNvSpPr>
              <a:spLocks noChangeArrowheads="1"/>
            </p:cNvSpPr>
            <p:nvPr/>
          </p:nvSpPr>
          <p:spPr bwMode="auto">
            <a:xfrm>
              <a:off x="1428749"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6" name="Rectangle 99">
              <a:extLst>
                <a:ext uri="{FF2B5EF4-FFF2-40B4-BE49-F238E27FC236}">
                  <a16:creationId xmlns:a16="http://schemas.microsoft.com/office/drawing/2014/main" id="{F712ECD4-BF45-46F9-A97B-E19573867E44}"/>
                </a:ext>
              </a:extLst>
            </p:cNvPr>
            <p:cNvSpPr>
              <a:spLocks noChangeArrowheads="1"/>
            </p:cNvSpPr>
            <p:nvPr/>
          </p:nvSpPr>
          <p:spPr bwMode="auto">
            <a:xfrm>
              <a:off x="1592262"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7" name="Rectangle 62">
              <a:extLst>
                <a:ext uri="{FF2B5EF4-FFF2-40B4-BE49-F238E27FC236}">
                  <a16:creationId xmlns:a16="http://schemas.microsoft.com/office/drawing/2014/main" id="{7A2FE606-09A9-43CC-B6B4-4541E2F9EC8C}"/>
                </a:ext>
              </a:extLst>
            </p:cNvPr>
            <p:cNvSpPr>
              <a:spLocks noChangeArrowheads="1"/>
            </p:cNvSpPr>
            <p:nvPr/>
          </p:nvSpPr>
          <p:spPr bwMode="auto">
            <a:xfrm>
              <a:off x="1292227"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8" name="Rectangle 63">
              <a:extLst>
                <a:ext uri="{FF2B5EF4-FFF2-40B4-BE49-F238E27FC236}">
                  <a16:creationId xmlns:a16="http://schemas.microsoft.com/office/drawing/2014/main" id="{EC639477-16DA-4B5B-BE67-CAA9D9EB2D74}"/>
                </a:ext>
              </a:extLst>
            </p:cNvPr>
            <p:cNvSpPr>
              <a:spLocks noChangeArrowheads="1"/>
            </p:cNvSpPr>
            <p:nvPr/>
          </p:nvSpPr>
          <p:spPr bwMode="auto">
            <a:xfrm>
              <a:off x="1455739"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9" name="Rectangle 64">
              <a:extLst>
                <a:ext uri="{FF2B5EF4-FFF2-40B4-BE49-F238E27FC236}">
                  <a16:creationId xmlns:a16="http://schemas.microsoft.com/office/drawing/2014/main" id="{DCDBC91E-EAF9-405A-9F39-644E56067671}"/>
                </a:ext>
              </a:extLst>
            </p:cNvPr>
            <p:cNvSpPr>
              <a:spLocks noChangeArrowheads="1"/>
            </p:cNvSpPr>
            <p:nvPr/>
          </p:nvSpPr>
          <p:spPr bwMode="auto">
            <a:xfrm>
              <a:off x="1619252"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0" name="Rectangle 67">
              <a:extLst>
                <a:ext uri="{FF2B5EF4-FFF2-40B4-BE49-F238E27FC236}">
                  <a16:creationId xmlns:a16="http://schemas.microsoft.com/office/drawing/2014/main" id="{248A920F-ACD4-4DC6-B033-D41E5CD5B628}"/>
                </a:ext>
              </a:extLst>
            </p:cNvPr>
            <p:cNvSpPr>
              <a:spLocks noChangeArrowheads="1"/>
            </p:cNvSpPr>
            <p:nvPr/>
          </p:nvSpPr>
          <p:spPr bwMode="auto">
            <a:xfrm>
              <a:off x="1273175"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1" name="Rectangle 68">
              <a:extLst>
                <a:ext uri="{FF2B5EF4-FFF2-40B4-BE49-F238E27FC236}">
                  <a16:creationId xmlns:a16="http://schemas.microsoft.com/office/drawing/2014/main" id="{5E7AD6B5-C0D4-45F6-BF78-CB23B6CD5150}"/>
                </a:ext>
              </a:extLst>
            </p:cNvPr>
            <p:cNvSpPr>
              <a:spLocks noChangeArrowheads="1"/>
            </p:cNvSpPr>
            <p:nvPr/>
          </p:nvSpPr>
          <p:spPr bwMode="auto">
            <a:xfrm>
              <a:off x="1436687"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2" name="Rectangle 69">
              <a:extLst>
                <a:ext uri="{FF2B5EF4-FFF2-40B4-BE49-F238E27FC236}">
                  <a16:creationId xmlns:a16="http://schemas.microsoft.com/office/drawing/2014/main" id="{E50A44C9-9B55-4483-94BC-264F4B07B5A5}"/>
                </a:ext>
              </a:extLst>
            </p:cNvPr>
            <p:cNvSpPr>
              <a:spLocks noChangeArrowheads="1"/>
            </p:cNvSpPr>
            <p:nvPr/>
          </p:nvSpPr>
          <p:spPr bwMode="auto">
            <a:xfrm>
              <a:off x="1600200"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3" name="Rectangle 72">
              <a:extLst>
                <a:ext uri="{FF2B5EF4-FFF2-40B4-BE49-F238E27FC236}">
                  <a16:creationId xmlns:a16="http://schemas.microsoft.com/office/drawing/2014/main" id="{942CB921-2797-48D2-A24C-ECD8F2783DDD}"/>
                </a:ext>
              </a:extLst>
            </p:cNvPr>
            <p:cNvSpPr>
              <a:spLocks noChangeArrowheads="1"/>
            </p:cNvSpPr>
            <p:nvPr/>
          </p:nvSpPr>
          <p:spPr bwMode="auto">
            <a:xfrm>
              <a:off x="1273175"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4" name="Rectangle 73">
              <a:extLst>
                <a:ext uri="{FF2B5EF4-FFF2-40B4-BE49-F238E27FC236}">
                  <a16:creationId xmlns:a16="http://schemas.microsoft.com/office/drawing/2014/main" id="{65B97965-2B51-4AD2-B6F9-3DB77A23CBDE}"/>
                </a:ext>
              </a:extLst>
            </p:cNvPr>
            <p:cNvSpPr>
              <a:spLocks noChangeArrowheads="1"/>
            </p:cNvSpPr>
            <p:nvPr/>
          </p:nvSpPr>
          <p:spPr bwMode="auto">
            <a:xfrm>
              <a:off x="1436687"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5" name="Rectangle 74">
              <a:extLst>
                <a:ext uri="{FF2B5EF4-FFF2-40B4-BE49-F238E27FC236}">
                  <a16:creationId xmlns:a16="http://schemas.microsoft.com/office/drawing/2014/main" id="{407DDFF4-6196-49B5-9F9C-605B18F2320B}"/>
                </a:ext>
              </a:extLst>
            </p:cNvPr>
            <p:cNvSpPr>
              <a:spLocks noChangeArrowheads="1"/>
            </p:cNvSpPr>
            <p:nvPr/>
          </p:nvSpPr>
          <p:spPr bwMode="auto">
            <a:xfrm>
              <a:off x="1600200"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6" name="Rectangle 77">
              <a:extLst>
                <a:ext uri="{FF2B5EF4-FFF2-40B4-BE49-F238E27FC236}">
                  <a16:creationId xmlns:a16="http://schemas.microsoft.com/office/drawing/2014/main" id="{1136D363-C491-435A-BC35-9E6019982F86}"/>
                </a:ext>
              </a:extLst>
            </p:cNvPr>
            <p:cNvSpPr>
              <a:spLocks noChangeArrowheads="1"/>
            </p:cNvSpPr>
            <p:nvPr/>
          </p:nvSpPr>
          <p:spPr bwMode="auto">
            <a:xfrm>
              <a:off x="1273175"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7" name="Rectangle 78">
              <a:extLst>
                <a:ext uri="{FF2B5EF4-FFF2-40B4-BE49-F238E27FC236}">
                  <a16:creationId xmlns:a16="http://schemas.microsoft.com/office/drawing/2014/main" id="{FC89F2A5-C94C-49BA-ACC2-5C0A157ADE10}"/>
                </a:ext>
              </a:extLst>
            </p:cNvPr>
            <p:cNvSpPr>
              <a:spLocks noChangeArrowheads="1"/>
            </p:cNvSpPr>
            <p:nvPr/>
          </p:nvSpPr>
          <p:spPr bwMode="auto">
            <a:xfrm>
              <a:off x="1436687"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8" name="Rectangle 79">
              <a:extLst>
                <a:ext uri="{FF2B5EF4-FFF2-40B4-BE49-F238E27FC236}">
                  <a16:creationId xmlns:a16="http://schemas.microsoft.com/office/drawing/2014/main" id="{591CBDB6-FE4C-44DE-B5F2-C543BB7CF693}"/>
                </a:ext>
              </a:extLst>
            </p:cNvPr>
            <p:cNvSpPr>
              <a:spLocks noChangeArrowheads="1"/>
            </p:cNvSpPr>
            <p:nvPr/>
          </p:nvSpPr>
          <p:spPr bwMode="auto">
            <a:xfrm>
              <a:off x="1600200"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9" name="Rectangle 82">
              <a:extLst>
                <a:ext uri="{FF2B5EF4-FFF2-40B4-BE49-F238E27FC236}">
                  <a16:creationId xmlns:a16="http://schemas.microsoft.com/office/drawing/2014/main" id="{90420DA2-2AF7-4007-85A5-4CACC1E2E43E}"/>
                </a:ext>
              </a:extLst>
            </p:cNvPr>
            <p:cNvSpPr>
              <a:spLocks noChangeArrowheads="1"/>
            </p:cNvSpPr>
            <p:nvPr/>
          </p:nvSpPr>
          <p:spPr bwMode="auto">
            <a:xfrm>
              <a:off x="1273175"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0" name="Rectangle 83">
              <a:extLst>
                <a:ext uri="{FF2B5EF4-FFF2-40B4-BE49-F238E27FC236}">
                  <a16:creationId xmlns:a16="http://schemas.microsoft.com/office/drawing/2014/main" id="{DC5541C8-2A5F-49BB-971A-AA063615947E}"/>
                </a:ext>
              </a:extLst>
            </p:cNvPr>
            <p:cNvSpPr>
              <a:spLocks noChangeArrowheads="1"/>
            </p:cNvSpPr>
            <p:nvPr/>
          </p:nvSpPr>
          <p:spPr bwMode="auto">
            <a:xfrm>
              <a:off x="1436687"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1" name="Rectangle 84">
              <a:extLst>
                <a:ext uri="{FF2B5EF4-FFF2-40B4-BE49-F238E27FC236}">
                  <a16:creationId xmlns:a16="http://schemas.microsoft.com/office/drawing/2014/main" id="{0AE6D90D-5A67-4651-BAB0-A75D97393E5F}"/>
                </a:ext>
              </a:extLst>
            </p:cNvPr>
            <p:cNvSpPr>
              <a:spLocks noChangeArrowheads="1"/>
            </p:cNvSpPr>
            <p:nvPr/>
          </p:nvSpPr>
          <p:spPr bwMode="auto">
            <a:xfrm>
              <a:off x="1600200"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2" name="Rectangle 87">
              <a:extLst>
                <a:ext uri="{FF2B5EF4-FFF2-40B4-BE49-F238E27FC236}">
                  <a16:creationId xmlns:a16="http://schemas.microsoft.com/office/drawing/2014/main" id="{78100110-28DA-46C7-8252-6A5B3C4ED6D3}"/>
                </a:ext>
              </a:extLst>
            </p:cNvPr>
            <p:cNvSpPr>
              <a:spLocks noChangeArrowheads="1"/>
            </p:cNvSpPr>
            <p:nvPr/>
          </p:nvSpPr>
          <p:spPr bwMode="auto">
            <a:xfrm>
              <a:off x="1273175"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3" name="Rectangle 88">
              <a:extLst>
                <a:ext uri="{FF2B5EF4-FFF2-40B4-BE49-F238E27FC236}">
                  <a16:creationId xmlns:a16="http://schemas.microsoft.com/office/drawing/2014/main" id="{FBABF2CD-AAA9-4ECC-966F-6A79B1C073F7}"/>
                </a:ext>
              </a:extLst>
            </p:cNvPr>
            <p:cNvSpPr>
              <a:spLocks noChangeArrowheads="1"/>
            </p:cNvSpPr>
            <p:nvPr/>
          </p:nvSpPr>
          <p:spPr bwMode="auto">
            <a:xfrm>
              <a:off x="1436687"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4" name="Rectangle 89">
              <a:extLst>
                <a:ext uri="{FF2B5EF4-FFF2-40B4-BE49-F238E27FC236}">
                  <a16:creationId xmlns:a16="http://schemas.microsoft.com/office/drawing/2014/main" id="{4A6EF919-F8CA-44B5-AB75-89FC04EF7A45}"/>
                </a:ext>
              </a:extLst>
            </p:cNvPr>
            <p:cNvSpPr>
              <a:spLocks noChangeArrowheads="1"/>
            </p:cNvSpPr>
            <p:nvPr/>
          </p:nvSpPr>
          <p:spPr bwMode="auto">
            <a:xfrm>
              <a:off x="1600200"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5" name="Rectangle 92">
              <a:extLst>
                <a:ext uri="{FF2B5EF4-FFF2-40B4-BE49-F238E27FC236}">
                  <a16:creationId xmlns:a16="http://schemas.microsoft.com/office/drawing/2014/main" id="{5D9B9B8D-8D1B-4DA3-93B2-1A83F39898E9}"/>
                </a:ext>
              </a:extLst>
            </p:cNvPr>
            <p:cNvSpPr>
              <a:spLocks noChangeArrowheads="1"/>
            </p:cNvSpPr>
            <p:nvPr/>
          </p:nvSpPr>
          <p:spPr bwMode="auto">
            <a:xfrm>
              <a:off x="1273175"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6" name="Rectangle 93">
              <a:extLst>
                <a:ext uri="{FF2B5EF4-FFF2-40B4-BE49-F238E27FC236}">
                  <a16:creationId xmlns:a16="http://schemas.microsoft.com/office/drawing/2014/main" id="{867B4ADE-99EE-4FB9-8C1D-7581C6905291}"/>
                </a:ext>
              </a:extLst>
            </p:cNvPr>
            <p:cNvSpPr>
              <a:spLocks noChangeArrowheads="1"/>
            </p:cNvSpPr>
            <p:nvPr/>
          </p:nvSpPr>
          <p:spPr bwMode="auto">
            <a:xfrm>
              <a:off x="1436687"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7" name="Rectangle 94">
              <a:extLst>
                <a:ext uri="{FF2B5EF4-FFF2-40B4-BE49-F238E27FC236}">
                  <a16:creationId xmlns:a16="http://schemas.microsoft.com/office/drawing/2014/main" id="{1ADD03FB-5ED5-4BFF-B43A-B10B237B6162}"/>
                </a:ext>
              </a:extLst>
            </p:cNvPr>
            <p:cNvSpPr>
              <a:spLocks noChangeArrowheads="1"/>
            </p:cNvSpPr>
            <p:nvPr/>
          </p:nvSpPr>
          <p:spPr bwMode="auto">
            <a:xfrm>
              <a:off x="1600200"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8" name="Rectangle 97">
              <a:extLst>
                <a:ext uri="{FF2B5EF4-FFF2-40B4-BE49-F238E27FC236}">
                  <a16:creationId xmlns:a16="http://schemas.microsoft.com/office/drawing/2014/main" id="{6D4330E1-E75E-499C-8979-0BC78CCB3030}"/>
                </a:ext>
              </a:extLst>
            </p:cNvPr>
            <p:cNvSpPr>
              <a:spLocks noChangeArrowheads="1"/>
            </p:cNvSpPr>
            <p:nvPr/>
          </p:nvSpPr>
          <p:spPr bwMode="auto">
            <a:xfrm>
              <a:off x="1273175" y="6546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9" name="Rectangle 98">
              <a:extLst>
                <a:ext uri="{FF2B5EF4-FFF2-40B4-BE49-F238E27FC236}">
                  <a16:creationId xmlns:a16="http://schemas.microsoft.com/office/drawing/2014/main" id="{CE62C14F-0263-427C-92E7-C5CCA80A1956}"/>
                </a:ext>
              </a:extLst>
            </p:cNvPr>
            <p:cNvSpPr>
              <a:spLocks noChangeArrowheads="1"/>
            </p:cNvSpPr>
            <p:nvPr/>
          </p:nvSpPr>
          <p:spPr bwMode="auto">
            <a:xfrm>
              <a:off x="1436687" y="6546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0" name="Rectangle 59">
              <a:extLst>
                <a:ext uri="{FF2B5EF4-FFF2-40B4-BE49-F238E27FC236}">
                  <a16:creationId xmlns:a16="http://schemas.microsoft.com/office/drawing/2014/main" id="{5F4DC642-53C3-4B3D-9A27-D099B1540CDE}"/>
                </a:ext>
              </a:extLst>
            </p:cNvPr>
            <p:cNvSpPr>
              <a:spLocks noChangeArrowheads="1"/>
            </p:cNvSpPr>
            <p:nvPr/>
          </p:nvSpPr>
          <p:spPr bwMode="auto">
            <a:xfrm>
              <a:off x="1217615" y="5165724"/>
              <a:ext cx="524370" cy="1820863"/>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1" name="Rectangle 72">
              <a:extLst>
                <a:ext uri="{FF2B5EF4-FFF2-40B4-BE49-F238E27FC236}">
                  <a16:creationId xmlns:a16="http://schemas.microsoft.com/office/drawing/2014/main" id="{DA132858-3DA6-456D-A5FE-4103F58C5308}"/>
                </a:ext>
              </a:extLst>
            </p:cNvPr>
            <p:cNvSpPr>
              <a:spLocks noChangeArrowheads="1"/>
            </p:cNvSpPr>
            <p:nvPr/>
          </p:nvSpPr>
          <p:spPr bwMode="auto">
            <a:xfrm>
              <a:off x="1281113"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2" name="Rectangle 73">
              <a:extLst>
                <a:ext uri="{FF2B5EF4-FFF2-40B4-BE49-F238E27FC236}">
                  <a16:creationId xmlns:a16="http://schemas.microsoft.com/office/drawing/2014/main" id="{9F960383-5487-4995-91CD-0A2C683BC361}"/>
                </a:ext>
              </a:extLst>
            </p:cNvPr>
            <p:cNvSpPr>
              <a:spLocks noChangeArrowheads="1"/>
            </p:cNvSpPr>
            <p:nvPr/>
          </p:nvSpPr>
          <p:spPr bwMode="auto">
            <a:xfrm>
              <a:off x="1444625"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3" name="Rectangle 74">
              <a:extLst>
                <a:ext uri="{FF2B5EF4-FFF2-40B4-BE49-F238E27FC236}">
                  <a16:creationId xmlns:a16="http://schemas.microsoft.com/office/drawing/2014/main" id="{E52B0AA8-5D89-4BE9-9FB1-46261802770D}"/>
                </a:ext>
              </a:extLst>
            </p:cNvPr>
            <p:cNvSpPr>
              <a:spLocks noChangeArrowheads="1"/>
            </p:cNvSpPr>
            <p:nvPr/>
          </p:nvSpPr>
          <p:spPr bwMode="auto">
            <a:xfrm>
              <a:off x="1608138"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4" name="Rectangle 77">
              <a:extLst>
                <a:ext uri="{FF2B5EF4-FFF2-40B4-BE49-F238E27FC236}">
                  <a16:creationId xmlns:a16="http://schemas.microsoft.com/office/drawing/2014/main" id="{E0A8EB44-E419-48BF-B7BE-6327EE277AA0}"/>
                </a:ext>
              </a:extLst>
            </p:cNvPr>
            <p:cNvSpPr>
              <a:spLocks noChangeArrowheads="1"/>
            </p:cNvSpPr>
            <p:nvPr/>
          </p:nvSpPr>
          <p:spPr bwMode="auto">
            <a:xfrm>
              <a:off x="1281113"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5" name="Rectangle 78">
              <a:extLst>
                <a:ext uri="{FF2B5EF4-FFF2-40B4-BE49-F238E27FC236}">
                  <a16:creationId xmlns:a16="http://schemas.microsoft.com/office/drawing/2014/main" id="{046DFC68-CB3D-422F-88D0-8F81FE37C9B0}"/>
                </a:ext>
              </a:extLst>
            </p:cNvPr>
            <p:cNvSpPr>
              <a:spLocks noChangeArrowheads="1"/>
            </p:cNvSpPr>
            <p:nvPr/>
          </p:nvSpPr>
          <p:spPr bwMode="auto">
            <a:xfrm>
              <a:off x="1444625"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6" name="Rectangle 79">
              <a:extLst>
                <a:ext uri="{FF2B5EF4-FFF2-40B4-BE49-F238E27FC236}">
                  <a16:creationId xmlns:a16="http://schemas.microsoft.com/office/drawing/2014/main" id="{D655D48E-34AD-4B69-99E3-4F7EFDF1EAA6}"/>
                </a:ext>
              </a:extLst>
            </p:cNvPr>
            <p:cNvSpPr>
              <a:spLocks noChangeArrowheads="1"/>
            </p:cNvSpPr>
            <p:nvPr/>
          </p:nvSpPr>
          <p:spPr bwMode="auto">
            <a:xfrm>
              <a:off x="1608138"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7" name="Rectangle 82">
              <a:extLst>
                <a:ext uri="{FF2B5EF4-FFF2-40B4-BE49-F238E27FC236}">
                  <a16:creationId xmlns:a16="http://schemas.microsoft.com/office/drawing/2014/main" id="{1D9A0B04-D427-48E6-8F3E-EE497BBEB004}"/>
                </a:ext>
              </a:extLst>
            </p:cNvPr>
            <p:cNvSpPr>
              <a:spLocks noChangeArrowheads="1"/>
            </p:cNvSpPr>
            <p:nvPr/>
          </p:nvSpPr>
          <p:spPr bwMode="auto">
            <a:xfrm>
              <a:off x="1281113"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8" name="Rectangle 83">
              <a:extLst>
                <a:ext uri="{FF2B5EF4-FFF2-40B4-BE49-F238E27FC236}">
                  <a16:creationId xmlns:a16="http://schemas.microsoft.com/office/drawing/2014/main" id="{F87A88D5-BF38-4398-87DC-BC10F658F500}"/>
                </a:ext>
              </a:extLst>
            </p:cNvPr>
            <p:cNvSpPr>
              <a:spLocks noChangeArrowheads="1"/>
            </p:cNvSpPr>
            <p:nvPr/>
          </p:nvSpPr>
          <p:spPr bwMode="auto">
            <a:xfrm>
              <a:off x="1444625"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9" name="Rectangle 84">
              <a:extLst>
                <a:ext uri="{FF2B5EF4-FFF2-40B4-BE49-F238E27FC236}">
                  <a16:creationId xmlns:a16="http://schemas.microsoft.com/office/drawing/2014/main" id="{0835455F-266E-4B57-A10B-9BDDA2691FFB}"/>
                </a:ext>
              </a:extLst>
            </p:cNvPr>
            <p:cNvSpPr>
              <a:spLocks noChangeArrowheads="1"/>
            </p:cNvSpPr>
            <p:nvPr/>
          </p:nvSpPr>
          <p:spPr bwMode="auto">
            <a:xfrm>
              <a:off x="1608138"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0" name="Rectangle 87">
              <a:extLst>
                <a:ext uri="{FF2B5EF4-FFF2-40B4-BE49-F238E27FC236}">
                  <a16:creationId xmlns:a16="http://schemas.microsoft.com/office/drawing/2014/main" id="{624DA09C-A752-4E7B-BD5E-F0A3B811DE2F}"/>
                </a:ext>
              </a:extLst>
            </p:cNvPr>
            <p:cNvSpPr>
              <a:spLocks noChangeArrowheads="1"/>
            </p:cNvSpPr>
            <p:nvPr/>
          </p:nvSpPr>
          <p:spPr bwMode="auto">
            <a:xfrm>
              <a:off x="1281113"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1" name="Rectangle 88">
              <a:extLst>
                <a:ext uri="{FF2B5EF4-FFF2-40B4-BE49-F238E27FC236}">
                  <a16:creationId xmlns:a16="http://schemas.microsoft.com/office/drawing/2014/main" id="{2366C2F7-8AC6-451C-9D7A-0BAB10D50694}"/>
                </a:ext>
              </a:extLst>
            </p:cNvPr>
            <p:cNvSpPr>
              <a:spLocks noChangeArrowheads="1"/>
            </p:cNvSpPr>
            <p:nvPr/>
          </p:nvSpPr>
          <p:spPr bwMode="auto">
            <a:xfrm>
              <a:off x="1444625"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2" name="Rectangle 89">
              <a:extLst>
                <a:ext uri="{FF2B5EF4-FFF2-40B4-BE49-F238E27FC236}">
                  <a16:creationId xmlns:a16="http://schemas.microsoft.com/office/drawing/2014/main" id="{14AAAEAE-BA97-421D-852E-AD425B461393}"/>
                </a:ext>
              </a:extLst>
            </p:cNvPr>
            <p:cNvSpPr>
              <a:spLocks noChangeArrowheads="1"/>
            </p:cNvSpPr>
            <p:nvPr/>
          </p:nvSpPr>
          <p:spPr bwMode="auto">
            <a:xfrm>
              <a:off x="1608138"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3" name="Rectangle 92">
              <a:extLst>
                <a:ext uri="{FF2B5EF4-FFF2-40B4-BE49-F238E27FC236}">
                  <a16:creationId xmlns:a16="http://schemas.microsoft.com/office/drawing/2014/main" id="{90A047F4-95E5-4BB8-ABB4-9F0641742714}"/>
                </a:ext>
              </a:extLst>
            </p:cNvPr>
            <p:cNvSpPr>
              <a:spLocks noChangeArrowheads="1"/>
            </p:cNvSpPr>
            <p:nvPr/>
          </p:nvSpPr>
          <p:spPr bwMode="auto">
            <a:xfrm>
              <a:off x="1281113"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4" name="Rectangle 93">
              <a:extLst>
                <a:ext uri="{FF2B5EF4-FFF2-40B4-BE49-F238E27FC236}">
                  <a16:creationId xmlns:a16="http://schemas.microsoft.com/office/drawing/2014/main" id="{4975E01F-ADB5-4C7C-87FA-F90DAE7C131C}"/>
                </a:ext>
              </a:extLst>
            </p:cNvPr>
            <p:cNvSpPr>
              <a:spLocks noChangeArrowheads="1"/>
            </p:cNvSpPr>
            <p:nvPr/>
          </p:nvSpPr>
          <p:spPr bwMode="auto">
            <a:xfrm>
              <a:off x="1444625"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5" name="Rectangle 94">
              <a:extLst>
                <a:ext uri="{FF2B5EF4-FFF2-40B4-BE49-F238E27FC236}">
                  <a16:creationId xmlns:a16="http://schemas.microsoft.com/office/drawing/2014/main" id="{317E62E2-60AE-4ADB-B392-3AB032CB7604}"/>
                </a:ext>
              </a:extLst>
            </p:cNvPr>
            <p:cNvSpPr>
              <a:spLocks noChangeArrowheads="1"/>
            </p:cNvSpPr>
            <p:nvPr/>
          </p:nvSpPr>
          <p:spPr bwMode="auto">
            <a:xfrm>
              <a:off x="1608138"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6" name="Rectangle 97">
              <a:extLst>
                <a:ext uri="{FF2B5EF4-FFF2-40B4-BE49-F238E27FC236}">
                  <a16:creationId xmlns:a16="http://schemas.microsoft.com/office/drawing/2014/main" id="{EBF5AC96-0537-4782-BF65-0F1118923854}"/>
                </a:ext>
              </a:extLst>
            </p:cNvPr>
            <p:cNvSpPr>
              <a:spLocks noChangeArrowheads="1"/>
            </p:cNvSpPr>
            <p:nvPr/>
          </p:nvSpPr>
          <p:spPr bwMode="auto">
            <a:xfrm>
              <a:off x="1281113"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7" name="Rectangle 98">
              <a:extLst>
                <a:ext uri="{FF2B5EF4-FFF2-40B4-BE49-F238E27FC236}">
                  <a16:creationId xmlns:a16="http://schemas.microsoft.com/office/drawing/2014/main" id="{F9EA9DA3-F862-41FF-B659-982B4A061B14}"/>
                </a:ext>
              </a:extLst>
            </p:cNvPr>
            <p:cNvSpPr>
              <a:spLocks noChangeArrowheads="1"/>
            </p:cNvSpPr>
            <p:nvPr/>
          </p:nvSpPr>
          <p:spPr bwMode="auto">
            <a:xfrm>
              <a:off x="1444625"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8" name="Rectangle 98">
              <a:extLst>
                <a:ext uri="{FF2B5EF4-FFF2-40B4-BE49-F238E27FC236}">
                  <a16:creationId xmlns:a16="http://schemas.microsoft.com/office/drawing/2014/main" id="{E89D428E-75B0-454B-BCF1-CF33478883A1}"/>
                </a:ext>
              </a:extLst>
            </p:cNvPr>
            <p:cNvSpPr>
              <a:spLocks noChangeArrowheads="1"/>
            </p:cNvSpPr>
            <p:nvPr/>
          </p:nvSpPr>
          <p:spPr bwMode="auto">
            <a:xfrm>
              <a:off x="1608138"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grpSp>
      <p:grpSp>
        <p:nvGrpSpPr>
          <p:cNvPr id="129" name="Group 128">
            <a:extLst>
              <a:ext uri="{FF2B5EF4-FFF2-40B4-BE49-F238E27FC236}">
                <a16:creationId xmlns:a16="http://schemas.microsoft.com/office/drawing/2014/main" id="{3D5E6993-AD4A-4688-BE44-B9BC1B8903EB}"/>
              </a:ext>
            </a:extLst>
          </p:cNvPr>
          <p:cNvGrpSpPr/>
          <p:nvPr userDrawn="1"/>
        </p:nvGrpSpPr>
        <p:grpSpPr>
          <a:xfrm>
            <a:off x="1888319" y="4440026"/>
            <a:ext cx="2231357" cy="2426702"/>
            <a:chOff x="3713163" y="4262206"/>
            <a:chExt cx="2505074" cy="2724382"/>
          </a:xfrm>
        </p:grpSpPr>
        <p:sp>
          <p:nvSpPr>
            <p:cNvPr id="130" name="Rectangle 117">
              <a:extLst>
                <a:ext uri="{FF2B5EF4-FFF2-40B4-BE49-F238E27FC236}">
                  <a16:creationId xmlns:a16="http://schemas.microsoft.com/office/drawing/2014/main" id="{7B554A8D-909F-4D51-A451-DC1AB8549C32}"/>
                </a:ext>
              </a:extLst>
            </p:cNvPr>
            <p:cNvSpPr>
              <a:spLocks noChangeArrowheads="1"/>
            </p:cNvSpPr>
            <p:nvPr/>
          </p:nvSpPr>
          <p:spPr bwMode="auto">
            <a:xfrm>
              <a:off x="5539272" y="4262207"/>
              <a:ext cx="678965" cy="2724380"/>
            </a:xfrm>
            <a:prstGeom prst="rect">
              <a:avLst/>
            </a:prstGeom>
            <a:solidFill>
              <a:srgbClr val="045BA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1" name="Isosceles Triangle 130">
              <a:extLst>
                <a:ext uri="{FF2B5EF4-FFF2-40B4-BE49-F238E27FC236}">
                  <a16:creationId xmlns:a16="http://schemas.microsoft.com/office/drawing/2014/main" id="{B5FF5222-DE7D-42D0-8C36-02B6898B18A0}"/>
                </a:ext>
              </a:extLst>
            </p:cNvPr>
            <p:cNvSpPr/>
            <p:nvPr/>
          </p:nvSpPr>
          <p:spPr bwMode="auto">
            <a:xfrm rot="10800000" flipH="1">
              <a:off x="4908371" y="5377290"/>
              <a:ext cx="547188" cy="643386"/>
            </a:xfrm>
            <a:prstGeom prst="triangle">
              <a:avLst>
                <a:gd name="adj" fmla="val 0"/>
              </a:avLst>
            </a:prstGeom>
            <a:solidFill>
              <a:srgbClr val="2274B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1287" rtl="0" eaLnBrk="1" fontAlgn="base" latinLnBrk="0" hangingPunct="1">
                <a:lnSpc>
                  <a:spcPct val="90000"/>
                </a:lnSpc>
                <a:spcBef>
                  <a:spcPct val="0"/>
                </a:spcBef>
                <a:spcAft>
                  <a:spcPct val="0"/>
                </a:spcAft>
                <a:buClrTx/>
                <a:buSzTx/>
                <a:buFontTx/>
                <a:buNone/>
                <a:tabLst/>
                <a:defRPr/>
              </a:pPr>
              <a:endParaRPr kumimoji="0" lang="en-US" sz="2397"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2" name="Rectangle 42">
              <a:extLst>
                <a:ext uri="{FF2B5EF4-FFF2-40B4-BE49-F238E27FC236}">
                  <a16:creationId xmlns:a16="http://schemas.microsoft.com/office/drawing/2014/main" id="{16D26516-4109-4FC2-A532-22B6D18026C3}"/>
                </a:ext>
              </a:extLst>
            </p:cNvPr>
            <p:cNvSpPr>
              <a:spLocks noChangeArrowheads="1"/>
            </p:cNvSpPr>
            <p:nvPr/>
          </p:nvSpPr>
          <p:spPr bwMode="auto">
            <a:xfrm>
              <a:off x="4534668" y="5714999"/>
              <a:ext cx="660307" cy="1271588"/>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3" name="Freeform 46">
              <a:extLst>
                <a:ext uri="{FF2B5EF4-FFF2-40B4-BE49-F238E27FC236}">
                  <a16:creationId xmlns:a16="http://schemas.microsoft.com/office/drawing/2014/main" id="{C546F72F-4799-4BB5-8CA5-AA04CE403B0D}"/>
                </a:ext>
              </a:extLst>
            </p:cNvPr>
            <p:cNvSpPr>
              <a:spLocks/>
            </p:cNvSpPr>
            <p:nvPr/>
          </p:nvSpPr>
          <p:spPr bwMode="auto">
            <a:xfrm>
              <a:off x="4906951" y="5056225"/>
              <a:ext cx="637326" cy="1930362"/>
            </a:xfrm>
            <a:custGeom>
              <a:avLst/>
              <a:gdLst>
                <a:gd name="T0" fmla="*/ 0 w 416"/>
                <a:gd name="T1" fmla="*/ 630 h 1260"/>
                <a:gd name="T2" fmla="*/ 0 w 416"/>
                <a:gd name="T3" fmla="*/ 1260 h 1260"/>
                <a:gd name="T4" fmla="*/ 416 w 416"/>
                <a:gd name="T5" fmla="*/ 1260 h 1260"/>
                <a:gd name="T6" fmla="*/ 416 w 416"/>
                <a:gd name="T7" fmla="*/ 0 h 1260"/>
                <a:gd name="T8" fmla="*/ 0 w 416"/>
                <a:gd name="T9" fmla="*/ 630 h 1260"/>
              </a:gdLst>
              <a:ahLst/>
              <a:cxnLst>
                <a:cxn ang="0">
                  <a:pos x="T0" y="T1"/>
                </a:cxn>
                <a:cxn ang="0">
                  <a:pos x="T2" y="T3"/>
                </a:cxn>
                <a:cxn ang="0">
                  <a:pos x="T4" y="T5"/>
                </a:cxn>
                <a:cxn ang="0">
                  <a:pos x="T6" y="T7"/>
                </a:cxn>
                <a:cxn ang="0">
                  <a:pos x="T8" y="T9"/>
                </a:cxn>
              </a:cxnLst>
              <a:rect l="0" t="0" r="r" b="b"/>
              <a:pathLst>
                <a:path w="416" h="1260">
                  <a:moveTo>
                    <a:pt x="0" y="630"/>
                  </a:moveTo>
                  <a:lnTo>
                    <a:pt x="0" y="1260"/>
                  </a:lnTo>
                  <a:lnTo>
                    <a:pt x="416" y="1260"/>
                  </a:lnTo>
                  <a:lnTo>
                    <a:pt x="416" y="0"/>
                  </a:lnTo>
                  <a:lnTo>
                    <a:pt x="0" y="630"/>
                  </a:lnTo>
                  <a:close/>
                </a:path>
              </a:pathLst>
            </a:custGeom>
            <a:solidFill>
              <a:srgbClr val="0093E2"/>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4" name="Rectangle 100">
              <a:extLst>
                <a:ext uri="{FF2B5EF4-FFF2-40B4-BE49-F238E27FC236}">
                  <a16:creationId xmlns:a16="http://schemas.microsoft.com/office/drawing/2014/main" id="{F2CACD36-31CA-4C2A-B311-BD9E7591E0E8}"/>
                </a:ext>
              </a:extLst>
            </p:cNvPr>
            <p:cNvSpPr>
              <a:spLocks noChangeArrowheads="1"/>
            </p:cNvSpPr>
            <p:nvPr/>
          </p:nvSpPr>
          <p:spPr bwMode="auto">
            <a:xfrm>
              <a:off x="5377286" y="5512772"/>
              <a:ext cx="94986"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5" name="Rectangle 102">
              <a:extLst>
                <a:ext uri="{FF2B5EF4-FFF2-40B4-BE49-F238E27FC236}">
                  <a16:creationId xmlns:a16="http://schemas.microsoft.com/office/drawing/2014/main" id="{C8026306-F2D0-47C6-BA26-332EE4654AE5}"/>
                </a:ext>
              </a:extLst>
            </p:cNvPr>
            <p:cNvSpPr>
              <a:spLocks noChangeArrowheads="1"/>
            </p:cNvSpPr>
            <p:nvPr/>
          </p:nvSpPr>
          <p:spPr bwMode="auto">
            <a:xfrm>
              <a:off x="5176589" y="5785473"/>
              <a:ext cx="90390"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6" name="Rectangle 103">
              <a:extLst>
                <a:ext uri="{FF2B5EF4-FFF2-40B4-BE49-F238E27FC236}">
                  <a16:creationId xmlns:a16="http://schemas.microsoft.com/office/drawing/2014/main" id="{A4D5209B-473E-4E12-8C74-E28032621D4E}"/>
                </a:ext>
              </a:extLst>
            </p:cNvPr>
            <p:cNvSpPr>
              <a:spLocks noChangeArrowheads="1"/>
            </p:cNvSpPr>
            <p:nvPr/>
          </p:nvSpPr>
          <p:spPr bwMode="auto">
            <a:xfrm>
              <a:off x="5377286" y="5785473"/>
              <a:ext cx="94986"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7" name="Rectangle 104">
              <a:extLst>
                <a:ext uri="{FF2B5EF4-FFF2-40B4-BE49-F238E27FC236}">
                  <a16:creationId xmlns:a16="http://schemas.microsoft.com/office/drawing/2014/main" id="{B75C4820-75FB-4BB8-840D-4EAD04838CC2}"/>
                </a:ext>
              </a:extLst>
            </p:cNvPr>
            <p:cNvSpPr>
              <a:spLocks noChangeArrowheads="1"/>
            </p:cNvSpPr>
            <p:nvPr/>
          </p:nvSpPr>
          <p:spPr bwMode="auto">
            <a:xfrm>
              <a:off x="4971297" y="6059707"/>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8" name="Rectangle 105">
              <a:extLst>
                <a:ext uri="{FF2B5EF4-FFF2-40B4-BE49-F238E27FC236}">
                  <a16:creationId xmlns:a16="http://schemas.microsoft.com/office/drawing/2014/main" id="{CDFF6687-D062-4A61-A990-DEFB52EB6789}"/>
                </a:ext>
              </a:extLst>
            </p:cNvPr>
            <p:cNvSpPr>
              <a:spLocks noChangeArrowheads="1"/>
            </p:cNvSpPr>
            <p:nvPr/>
          </p:nvSpPr>
          <p:spPr bwMode="auto">
            <a:xfrm>
              <a:off x="5176589" y="6059707"/>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9" name="Rectangle 106">
              <a:extLst>
                <a:ext uri="{FF2B5EF4-FFF2-40B4-BE49-F238E27FC236}">
                  <a16:creationId xmlns:a16="http://schemas.microsoft.com/office/drawing/2014/main" id="{67BBF081-872C-444F-836B-0E445C2FA39F}"/>
                </a:ext>
              </a:extLst>
            </p:cNvPr>
            <p:cNvSpPr>
              <a:spLocks noChangeArrowheads="1"/>
            </p:cNvSpPr>
            <p:nvPr/>
          </p:nvSpPr>
          <p:spPr bwMode="auto">
            <a:xfrm>
              <a:off x="5377286" y="6059707"/>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0" name="Rectangle 107">
              <a:extLst>
                <a:ext uri="{FF2B5EF4-FFF2-40B4-BE49-F238E27FC236}">
                  <a16:creationId xmlns:a16="http://schemas.microsoft.com/office/drawing/2014/main" id="{1E02D6DE-3EBA-489D-8B1F-EE878B3FB623}"/>
                </a:ext>
              </a:extLst>
            </p:cNvPr>
            <p:cNvSpPr>
              <a:spLocks noChangeArrowheads="1"/>
            </p:cNvSpPr>
            <p:nvPr/>
          </p:nvSpPr>
          <p:spPr bwMode="auto">
            <a:xfrm>
              <a:off x="4971297" y="6332410"/>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1" name="Rectangle 108">
              <a:extLst>
                <a:ext uri="{FF2B5EF4-FFF2-40B4-BE49-F238E27FC236}">
                  <a16:creationId xmlns:a16="http://schemas.microsoft.com/office/drawing/2014/main" id="{5009F073-70C5-4390-B4EE-89CDAE35992C}"/>
                </a:ext>
              </a:extLst>
            </p:cNvPr>
            <p:cNvSpPr>
              <a:spLocks noChangeArrowheads="1"/>
            </p:cNvSpPr>
            <p:nvPr/>
          </p:nvSpPr>
          <p:spPr bwMode="auto">
            <a:xfrm>
              <a:off x="5176589" y="6332410"/>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2" name="Rectangle 109">
              <a:extLst>
                <a:ext uri="{FF2B5EF4-FFF2-40B4-BE49-F238E27FC236}">
                  <a16:creationId xmlns:a16="http://schemas.microsoft.com/office/drawing/2014/main" id="{EE708A15-A951-4EBB-B59B-F6F4C64B8FF0}"/>
                </a:ext>
              </a:extLst>
            </p:cNvPr>
            <p:cNvSpPr>
              <a:spLocks noChangeArrowheads="1"/>
            </p:cNvSpPr>
            <p:nvPr/>
          </p:nvSpPr>
          <p:spPr bwMode="auto">
            <a:xfrm>
              <a:off x="5377286" y="6332410"/>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3" name="Rectangle 110">
              <a:extLst>
                <a:ext uri="{FF2B5EF4-FFF2-40B4-BE49-F238E27FC236}">
                  <a16:creationId xmlns:a16="http://schemas.microsoft.com/office/drawing/2014/main" id="{71877E31-8BFD-4D20-940C-B7F2DC0A6370}"/>
                </a:ext>
              </a:extLst>
            </p:cNvPr>
            <p:cNvSpPr>
              <a:spLocks noChangeArrowheads="1"/>
            </p:cNvSpPr>
            <p:nvPr/>
          </p:nvSpPr>
          <p:spPr bwMode="auto">
            <a:xfrm>
              <a:off x="4971297" y="6605111"/>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4" name="Rectangle 111">
              <a:extLst>
                <a:ext uri="{FF2B5EF4-FFF2-40B4-BE49-F238E27FC236}">
                  <a16:creationId xmlns:a16="http://schemas.microsoft.com/office/drawing/2014/main" id="{1F9B2CD0-A754-4D12-859C-49CF4C62FD78}"/>
                </a:ext>
              </a:extLst>
            </p:cNvPr>
            <p:cNvSpPr>
              <a:spLocks noChangeArrowheads="1"/>
            </p:cNvSpPr>
            <p:nvPr/>
          </p:nvSpPr>
          <p:spPr bwMode="auto">
            <a:xfrm>
              <a:off x="5176589" y="6605111"/>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5" name="Rectangle 112">
              <a:extLst>
                <a:ext uri="{FF2B5EF4-FFF2-40B4-BE49-F238E27FC236}">
                  <a16:creationId xmlns:a16="http://schemas.microsoft.com/office/drawing/2014/main" id="{E891FFE1-2205-493E-9A48-0DEDF0B51288}"/>
                </a:ext>
              </a:extLst>
            </p:cNvPr>
            <p:cNvSpPr>
              <a:spLocks noChangeArrowheads="1"/>
            </p:cNvSpPr>
            <p:nvPr/>
          </p:nvSpPr>
          <p:spPr bwMode="auto">
            <a:xfrm>
              <a:off x="5377286" y="6605111"/>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6" name="Rectangle 116">
              <a:extLst>
                <a:ext uri="{FF2B5EF4-FFF2-40B4-BE49-F238E27FC236}">
                  <a16:creationId xmlns:a16="http://schemas.microsoft.com/office/drawing/2014/main" id="{96BC8CE5-AA40-48D2-8D0D-B89027D48D3B}"/>
                </a:ext>
              </a:extLst>
            </p:cNvPr>
            <p:cNvSpPr>
              <a:spLocks noChangeArrowheads="1"/>
            </p:cNvSpPr>
            <p:nvPr/>
          </p:nvSpPr>
          <p:spPr bwMode="auto">
            <a:xfrm>
              <a:off x="3713163" y="5714998"/>
              <a:ext cx="568120" cy="1271589"/>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7" name="Rectangle 117">
              <a:extLst>
                <a:ext uri="{FF2B5EF4-FFF2-40B4-BE49-F238E27FC236}">
                  <a16:creationId xmlns:a16="http://schemas.microsoft.com/office/drawing/2014/main" id="{B685B4CC-3A3B-403D-B5AA-EDCF9F429132}"/>
                </a:ext>
              </a:extLst>
            </p:cNvPr>
            <p:cNvSpPr>
              <a:spLocks noChangeArrowheads="1"/>
            </p:cNvSpPr>
            <p:nvPr/>
          </p:nvSpPr>
          <p:spPr bwMode="auto">
            <a:xfrm>
              <a:off x="4106570" y="5491453"/>
              <a:ext cx="678965" cy="1495135"/>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grpSp>
          <p:nvGrpSpPr>
            <p:cNvPr id="148" name="Group 147">
              <a:extLst>
                <a:ext uri="{FF2B5EF4-FFF2-40B4-BE49-F238E27FC236}">
                  <a16:creationId xmlns:a16="http://schemas.microsoft.com/office/drawing/2014/main" id="{29F43D57-0729-4DF5-A781-BBDC85A524D5}"/>
                </a:ext>
              </a:extLst>
            </p:cNvPr>
            <p:cNvGrpSpPr/>
            <p:nvPr/>
          </p:nvGrpSpPr>
          <p:grpSpPr>
            <a:xfrm>
              <a:off x="5651487" y="4262206"/>
              <a:ext cx="454536" cy="2724381"/>
              <a:chOff x="8546306" y="746197"/>
              <a:chExt cx="424695" cy="2545519"/>
            </a:xfrm>
          </p:grpSpPr>
          <p:sp>
            <p:nvSpPr>
              <p:cNvPr id="149" name="Line 160">
                <a:extLst>
                  <a:ext uri="{FF2B5EF4-FFF2-40B4-BE49-F238E27FC236}">
                    <a16:creationId xmlns:a16="http://schemas.microsoft.com/office/drawing/2014/main" id="{FE20BFD7-2B9D-4056-AC27-829D4533D19F}"/>
                  </a:ext>
                </a:extLst>
              </p:cNvPr>
              <p:cNvSpPr>
                <a:spLocks noChangeShapeType="1"/>
              </p:cNvSpPr>
              <p:nvPr/>
            </p:nvSpPr>
            <p:spPr bwMode="auto">
              <a:xfrm>
                <a:off x="8971001"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0" name="Line 161">
                <a:extLst>
                  <a:ext uri="{FF2B5EF4-FFF2-40B4-BE49-F238E27FC236}">
                    <a16:creationId xmlns:a16="http://schemas.microsoft.com/office/drawing/2014/main" id="{E8506871-FDFE-46D9-BDE8-89E854E9543A}"/>
                  </a:ext>
                </a:extLst>
              </p:cNvPr>
              <p:cNvSpPr>
                <a:spLocks noChangeShapeType="1"/>
              </p:cNvSpPr>
              <p:nvPr/>
            </p:nvSpPr>
            <p:spPr bwMode="auto">
              <a:xfrm>
                <a:off x="8866155"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1" name="Line 162">
                <a:extLst>
                  <a:ext uri="{FF2B5EF4-FFF2-40B4-BE49-F238E27FC236}">
                    <a16:creationId xmlns:a16="http://schemas.microsoft.com/office/drawing/2014/main" id="{BC129B4F-7969-437C-9EBB-AE69B26CB145}"/>
                  </a:ext>
                </a:extLst>
              </p:cNvPr>
              <p:cNvSpPr>
                <a:spLocks noChangeShapeType="1"/>
              </p:cNvSpPr>
              <p:nvPr/>
            </p:nvSpPr>
            <p:spPr bwMode="auto">
              <a:xfrm>
                <a:off x="8757327"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2" name="Line 163">
                <a:extLst>
                  <a:ext uri="{FF2B5EF4-FFF2-40B4-BE49-F238E27FC236}">
                    <a16:creationId xmlns:a16="http://schemas.microsoft.com/office/drawing/2014/main" id="{E0F80AEF-5438-472D-BEE5-0F1464A33965}"/>
                  </a:ext>
                </a:extLst>
              </p:cNvPr>
              <p:cNvSpPr>
                <a:spLocks noChangeShapeType="1"/>
              </p:cNvSpPr>
              <p:nvPr/>
            </p:nvSpPr>
            <p:spPr bwMode="auto">
              <a:xfrm>
                <a:off x="8651153"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3" name="Line 164">
                <a:extLst>
                  <a:ext uri="{FF2B5EF4-FFF2-40B4-BE49-F238E27FC236}">
                    <a16:creationId xmlns:a16="http://schemas.microsoft.com/office/drawing/2014/main" id="{B614DAD6-FB3F-4AB8-98F0-353D85B83311}"/>
                  </a:ext>
                </a:extLst>
              </p:cNvPr>
              <p:cNvSpPr>
                <a:spLocks noChangeShapeType="1"/>
              </p:cNvSpPr>
              <p:nvPr/>
            </p:nvSpPr>
            <p:spPr bwMode="auto">
              <a:xfrm>
                <a:off x="8546306"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grpSp>
      </p:grpSp>
      <p:sp>
        <p:nvSpPr>
          <p:cNvPr id="158" name="Text Placeholder 5">
            <a:extLst>
              <a:ext uri="{FF2B5EF4-FFF2-40B4-BE49-F238E27FC236}">
                <a16:creationId xmlns:a16="http://schemas.microsoft.com/office/drawing/2014/main" id="{BB2082A7-E997-4ED7-80FF-C57C9813BF96}"/>
              </a:ext>
            </a:extLst>
          </p:cNvPr>
          <p:cNvSpPr>
            <a:spLocks noGrp="1"/>
          </p:cNvSpPr>
          <p:nvPr>
            <p:ph type="body" sz="quarter" idx="10" hasCustomPrompt="1"/>
          </p:nvPr>
        </p:nvSpPr>
        <p:spPr>
          <a:xfrm>
            <a:off x="1" y="1"/>
            <a:ext cx="4100945" cy="3433863"/>
          </a:xfrm>
        </p:spPr>
        <p:txBody>
          <a:bodyPr lIns="393192" tIns="393192" rIns="393192" bIns="91440">
            <a:normAutofit/>
          </a:bodyPr>
          <a:lstStyle>
            <a:lvl1pPr marL="0" indent="0">
              <a:buNone/>
              <a:defRPr sz="4313">
                <a:solidFill>
                  <a:schemeClr val="bg1"/>
                </a:solidFill>
                <a:latin typeface="+mj-lt"/>
              </a:defRPr>
            </a:lvl1pPr>
          </a:lstStyle>
          <a:p>
            <a:pPr lvl="0"/>
            <a:r>
              <a:rPr lang="en-US"/>
              <a:t>Title</a:t>
            </a:r>
          </a:p>
        </p:txBody>
      </p:sp>
      <p:sp>
        <p:nvSpPr>
          <p:cNvPr id="159" name="Text Placeholder 2">
            <a:extLst>
              <a:ext uri="{FF2B5EF4-FFF2-40B4-BE49-F238E27FC236}">
                <a16:creationId xmlns:a16="http://schemas.microsoft.com/office/drawing/2014/main" id="{A0F4EC9E-4529-4CF6-8553-A97E738431B1}"/>
              </a:ext>
            </a:extLst>
          </p:cNvPr>
          <p:cNvSpPr>
            <a:spLocks noGrp="1"/>
          </p:cNvSpPr>
          <p:nvPr>
            <p:ph type="body" sz="quarter" idx="12" hasCustomPrompt="1"/>
          </p:nvPr>
        </p:nvSpPr>
        <p:spPr>
          <a:xfrm>
            <a:off x="1" y="3433864"/>
            <a:ext cx="4087813" cy="3424136"/>
          </a:xfrm>
        </p:spPr>
        <p:txBody>
          <a:bodyPr lIns="393192" tIns="91440" bIns="91440">
            <a:normAutofit/>
          </a:bodyPr>
          <a:lstStyle>
            <a:lvl1pPr marL="0" indent="0">
              <a:lnSpc>
                <a:spcPct val="100000"/>
              </a:lnSpc>
              <a:buNone/>
              <a:defRPr sz="1765">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Tree>
    <p:extLst>
      <p:ext uri="{BB962C8B-B14F-4D97-AF65-F5344CB8AC3E}">
        <p14:creationId xmlns:p14="http://schemas.microsoft.com/office/powerpoint/2010/main" val="2207180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cSld>
  <p:clrMapOvr>
    <a:masterClrMapping/>
  </p:clrMapOvr>
  <p:transition>
    <p:fade/>
  </p:transition>
  <p:hf sldNum="0"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6"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
        <p:nvSpPr>
          <p:cNvPr id="3"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0.xml><?xml version="1.0" encoding="utf-8"?>
<p:sldLayout xmlns:a="http://schemas.openxmlformats.org/drawingml/2006/main" xmlns:r="http://schemas.openxmlformats.org/officeDocument/2006/relationships" xmlns:p="http://schemas.openxmlformats.org/presentationml/2006/main" preserve="1" userDrawn="1">
  <p:cSld name="23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
            <a:ext cx="4100945" cy="3428999"/>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1A644F13-7B95-4F05-B44B-D297C6FCAAF4}"/>
              </a:ext>
            </a:extLst>
          </p:cNvPr>
          <p:cNvPicPr>
            <a:picLocks noChangeAspect="1"/>
          </p:cNvPicPr>
          <p:nvPr userDrawn="1"/>
        </p:nvPicPr>
        <p:blipFill>
          <a:blip r:embed="rId2" cstate="print">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tretch>
            <a:fillRect/>
          </a:stretch>
        </p:blipFill>
        <p:spPr>
          <a:xfrm>
            <a:off x="455984" y="2838358"/>
            <a:ext cx="2757849" cy="2758006"/>
          </a:xfrm>
          <a:prstGeom prst="rect">
            <a:avLst/>
          </a:prstGeom>
        </p:spPr>
      </p:pic>
      <p:grpSp>
        <p:nvGrpSpPr>
          <p:cNvPr id="8" name="Group 7">
            <a:extLst>
              <a:ext uri="{FF2B5EF4-FFF2-40B4-BE49-F238E27FC236}">
                <a16:creationId xmlns:a16="http://schemas.microsoft.com/office/drawing/2014/main" id="{6564A724-A245-4301-8F62-90AA521D966F}"/>
              </a:ext>
            </a:extLst>
          </p:cNvPr>
          <p:cNvGrpSpPr/>
          <p:nvPr userDrawn="1"/>
        </p:nvGrpSpPr>
        <p:grpSpPr>
          <a:xfrm>
            <a:off x="0" y="5274732"/>
            <a:ext cx="2026763" cy="1583269"/>
            <a:chOff x="0" y="4085935"/>
            <a:chExt cx="3713163" cy="2900653"/>
          </a:xfrm>
        </p:grpSpPr>
        <p:sp>
          <p:nvSpPr>
            <p:cNvPr id="9" name="Freeform 5">
              <a:extLst>
                <a:ext uri="{FF2B5EF4-FFF2-40B4-BE49-F238E27FC236}">
                  <a16:creationId xmlns:a16="http://schemas.microsoft.com/office/drawing/2014/main" id="{EB633011-1011-434F-80DF-6CD6EDF4BBC3}"/>
                </a:ext>
              </a:extLst>
            </p:cNvPr>
            <p:cNvSpPr>
              <a:spLocks/>
            </p:cNvSpPr>
            <p:nvPr/>
          </p:nvSpPr>
          <p:spPr bwMode="auto">
            <a:xfrm>
              <a:off x="0" y="4085935"/>
              <a:ext cx="3713163" cy="2900653"/>
            </a:xfrm>
            <a:custGeom>
              <a:avLst/>
              <a:gdLst>
                <a:gd name="T0" fmla="*/ 2339 w 2339"/>
                <a:gd name="T1" fmla="*/ 1336 h 1946"/>
                <a:gd name="T2" fmla="*/ 2230 w 2339"/>
                <a:gd name="T3" fmla="*/ 1268 h 1946"/>
                <a:gd name="T4" fmla="*/ 2230 w 2339"/>
                <a:gd name="T5" fmla="*/ 681 h 1946"/>
                <a:gd name="T6" fmla="*/ 2166 w 2339"/>
                <a:gd name="T7" fmla="*/ 681 h 1946"/>
                <a:gd name="T8" fmla="*/ 2166 w 2339"/>
                <a:gd name="T9" fmla="*/ 1134 h 1946"/>
                <a:gd name="T10" fmla="*/ 2131 w 2339"/>
                <a:gd name="T11" fmla="*/ 1155 h 1946"/>
                <a:gd name="T12" fmla="*/ 2131 w 2339"/>
                <a:gd name="T13" fmla="*/ 603 h 1946"/>
                <a:gd name="T14" fmla="*/ 2025 w 2339"/>
                <a:gd name="T15" fmla="*/ 603 h 1946"/>
                <a:gd name="T16" fmla="*/ 2025 w 2339"/>
                <a:gd name="T17" fmla="*/ 512 h 1946"/>
                <a:gd name="T18" fmla="*/ 1965 w 2339"/>
                <a:gd name="T19" fmla="*/ 512 h 1946"/>
                <a:gd name="T20" fmla="*/ 1965 w 2339"/>
                <a:gd name="T21" fmla="*/ 371 h 1946"/>
                <a:gd name="T22" fmla="*/ 1927 w 2339"/>
                <a:gd name="T23" fmla="*/ 371 h 1946"/>
                <a:gd name="T24" fmla="*/ 1927 w 2339"/>
                <a:gd name="T25" fmla="*/ 511 h 1946"/>
                <a:gd name="T26" fmla="*/ 1858 w 2339"/>
                <a:gd name="T27" fmla="*/ 511 h 1946"/>
                <a:gd name="T28" fmla="*/ 1858 w 2339"/>
                <a:gd name="T29" fmla="*/ 601 h 1946"/>
                <a:gd name="T30" fmla="*/ 1735 w 2339"/>
                <a:gd name="T31" fmla="*/ 601 h 1946"/>
                <a:gd name="T32" fmla="*/ 1735 w 2339"/>
                <a:gd name="T33" fmla="*/ 1140 h 1946"/>
                <a:gd name="T34" fmla="*/ 1542 w 2339"/>
                <a:gd name="T35" fmla="*/ 1140 h 1946"/>
                <a:gd name="T36" fmla="*/ 1542 w 2339"/>
                <a:gd name="T37" fmla="*/ 914 h 1946"/>
                <a:gd name="T38" fmla="*/ 1383 w 2339"/>
                <a:gd name="T39" fmla="*/ 914 h 1946"/>
                <a:gd name="T40" fmla="*/ 1383 w 2339"/>
                <a:gd name="T41" fmla="*/ 1253 h 1946"/>
                <a:gd name="T42" fmla="*/ 1315 w 2339"/>
                <a:gd name="T43" fmla="*/ 1253 h 1946"/>
                <a:gd name="T44" fmla="*/ 1315 w 2339"/>
                <a:gd name="T45" fmla="*/ 1114 h 1946"/>
                <a:gd name="T46" fmla="*/ 1126 w 2339"/>
                <a:gd name="T47" fmla="*/ 1114 h 1946"/>
                <a:gd name="T48" fmla="*/ 1126 w 2339"/>
                <a:gd name="T49" fmla="*/ 725 h 1946"/>
                <a:gd name="T50" fmla="*/ 817 w 2339"/>
                <a:gd name="T51" fmla="*/ 725 h 1946"/>
                <a:gd name="T52" fmla="*/ 817 w 2339"/>
                <a:gd name="T53" fmla="*/ 1301 h 1946"/>
                <a:gd name="T54" fmla="*/ 779 w 2339"/>
                <a:gd name="T55" fmla="*/ 1277 h 1946"/>
                <a:gd name="T56" fmla="*/ 779 w 2339"/>
                <a:gd name="T57" fmla="*/ 0 h 1946"/>
                <a:gd name="T58" fmla="*/ 673 w 2339"/>
                <a:gd name="T59" fmla="*/ 0 h 1946"/>
                <a:gd name="T60" fmla="*/ 673 w 2339"/>
                <a:gd name="T61" fmla="*/ 535 h 1946"/>
                <a:gd name="T62" fmla="*/ 416 w 2339"/>
                <a:gd name="T63" fmla="*/ 535 h 1946"/>
                <a:gd name="T64" fmla="*/ 416 w 2339"/>
                <a:gd name="T65" fmla="*/ 1216 h 1946"/>
                <a:gd name="T66" fmla="*/ 370 w 2339"/>
                <a:gd name="T67" fmla="*/ 1216 h 1946"/>
                <a:gd name="T68" fmla="*/ 370 w 2339"/>
                <a:gd name="T69" fmla="*/ 211 h 1946"/>
                <a:gd name="T70" fmla="*/ 0 w 2339"/>
                <a:gd name="T71" fmla="*/ 211 h 1946"/>
                <a:gd name="T72" fmla="*/ 0 w 2339"/>
                <a:gd name="T73" fmla="*/ 1946 h 1946"/>
                <a:gd name="T74" fmla="*/ 2339 w 2339"/>
                <a:gd name="T75" fmla="*/ 1946 h 1946"/>
                <a:gd name="T76" fmla="*/ 2339 w 2339"/>
                <a:gd name="T77" fmla="*/ 1336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39" h="1946">
                  <a:moveTo>
                    <a:pt x="2339" y="1336"/>
                  </a:moveTo>
                  <a:lnTo>
                    <a:pt x="2230" y="1268"/>
                  </a:lnTo>
                  <a:lnTo>
                    <a:pt x="2230" y="681"/>
                  </a:lnTo>
                  <a:lnTo>
                    <a:pt x="2166" y="681"/>
                  </a:lnTo>
                  <a:lnTo>
                    <a:pt x="2166" y="1134"/>
                  </a:lnTo>
                  <a:lnTo>
                    <a:pt x="2131" y="1155"/>
                  </a:lnTo>
                  <a:lnTo>
                    <a:pt x="2131" y="603"/>
                  </a:lnTo>
                  <a:lnTo>
                    <a:pt x="2025" y="603"/>
                  </a:lnTo>
                  <a:lnTo>
                    <a:pt x="2025" y="512"/>
                  </a:lnTo>
                  <a:lnTo>
                    <a:pt x="1965" y="512"/>
                  </a:lnTo>
                  <a:lnTo>
                    <a:pt x="1965" y="371"/>
                  </a:lnTo>
                  <a:lnTo>
                    <a:pt x="1927" y="371"/>
                  </a:lnTo>
                  <a:lnTo>
                    <a:pt x="1927" y="511"/>
                  </a:lnTo>
                  <a:lnTo>
                    <a:pt x="1858" y="511"/>
                  </a:lnTo>
                  <a:lnTo>
                    <a:pt x="1858" y="601"/>
                  </a:lnTo>
                  <a:lnTo>
                    <a:pt x="1735" y="601"/>
                  </a:lnTo>
                  <a:lnTo>
                    <a:pt x="1735" y="1140"/>
                  </a:lnTo>
                  <a:lnTo>
                    <a:pt x="1542" y="1140"/>
                  </a:lnTo>
                  <a:lnTo>
                    <a:pt x="1542" y="914"/>
                  </a:lnTo>
                  <a:lnTo>
                    <a:pt x="1383" y="914"/>
                  </a:lnTo>
                  <a:lnTo>
                    <a:pt x="1383" y="1253"/>
                  </a:lnTo>
                  <a:lnTo>
                    <a:pt x="1315" y="1253"/>
                  </a:lnTo>
                  <a:lnTo>
                    <a:pt x="1315" y="1114"/>
                  </a:lnTo>
                  <a:lnTo>
                    <a:pt x="1126" y="1114"/>
                  </a:lnTo>
                  <a:lnTo>
                    <a:pt x="1126" y="725"/>
                  </a:lnTo>
                  <a:lnTo>
                    <a:pt x="817" y="725"/>
                  </a:lnTo>
                  <a:lnTo>
                    <a:pt x="817" y="1301"/>
                  </a:lnTo>
                  <a:lnTo>
                    <a:pt x="779" y="1277"/>
                  </a:lnTo>
                  <a:lnTo>
                    <a:pt x="779" y="0"/>
                  </a:lnTo>
                  <a:lnTo>
                    <a:pt x="673" y="0"/>
                  </a:lnTo>
                  <a:lnTo>
                    <a:pt x="673" y="535"/>
                  </a:lnTo>
                  <a:lnTo>
                    <a:pt x="416" y="535"/>
                  </a:lnTo>
                  <a:lnTo>
                    <a:pt x="416" y="1216"/>
                  </a:lnTo>
                  <a:lnTo>
                    <a:pt x="370" y="1216"/>
                  </a:lnTo>
                  <a:lnTo>
                    <a:pt x="370" y="211"/>
                  </a:lnTo>
                  <a:lnTo>
                    <a:pt x="0" y="211"/>
                  </a:lnTo>
                  <a:lnTo>
                    <a:pt x="0" y="1946"/>
                  </a:lnTo>
                  <a:lnTo>
                    <a:pt x="2339" y="1946"/>
                  </a:lnTo>
                  <a:lnTo>
                    <a:pt x="2339" y="1336"/>
                  </a:lnTo>
                  <a:close/>
                </a:path>
              </a:pathLst>
            </a:custGeom>
            <a:solidFill>
              <a:srgbClr val="2273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 name="Rectangle 14">
              <a:extLst>
                <a:ext uri="{FF2B5EF4-FFF2-40B4-BE49-F238E27FC236}">
                  <a16:creationId xmlns:a16="http://schemas.microsoft.com/office/drawing/2014/main" id="{1F24807D-2525-4DEF-BE61-AE8FB8D8EE4C}"/>
                </a:ext>
              </a:extLst>
            </p:cNvPr>
            <p:cNvSpPr>
              <a:spLocks noChangeArrowheads="1"/>
            </p:cNvSpPr>
            <p:nvPr/>
          </p:nvSpPr>
          <p:spPr bwMode="auto">
            <a:xfrm>
              <a:off x="455613"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 name="Rectangle 15">
              <a:extLst>
                <a:ext uri="{FF2B5EF4-FFF2-40B4-BE49-F238E27FC236}">
                  <a16:creationId xmlns:a16="http://schemas.microsoft.com/office/drawing/2014/main" id="{28F66211-DC06-4766-80BF-CC2822AB4A74}"/>
                </a:ext>
              </a:extLst>
            </p:cNvPr>
            <p:cNvSpPr>
              <a:spLocks noChangeArrowheads="1"/>
            </p:cNvSpPr>
            <p:nvPr/>
          </p:nvSpPr>
          <p:spPr bwMode="auto">
            <a:xfrm>
              <a:off x="323851"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 name="Rectangle 16">
              <a:extLst>
                <a:ext uri="{FF2B5EF4-FFF2-40B4-BE49-F238E27FC236}">
                  <a16:creationId xmlns:a16="http://schemas.microsoft.com/office/drawing/2014/main" id="{093D3F2C-4A42-471E-B3D5-AE11B0381B57}"/>
                </a:ext>
              </a:extLst>
            </p:cNvPr>
            <p:cNvSpPr>
              <a:spLocks noChangeArrowheads="1"/>
            </p:cNvSpPr>
            <p:nvPr/>
          </p:nvSpPr>
          <p:spPr bwMode="auto">
            <a:xfrm>
              <a:off x="192088"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3" name="Rectangle 17">
              <a:extLst>
                <a:ext uri="{FF2B5EF4-FFF2-40B4-BE49-F238E27FC236}">
                  <a16:creationId xmlns:a16="http://schemas.microsoft.com/office/drawing/2014/main" id="{2FD483ED-DF07-44CA-8E87-E1983B5E28F1}"/>
                </a:ext>
              </a:extLst>
            </p:cNvPr>
            <p:cNvSpPr>
              <a:spLocks noChangeArrowheads="1"/>
            </p:cNvSpPr>
            <p:nvPr/>
          </p:nvSpPr>
          <p:spPr bwMode="auto">
            <a:xfrm>
              <a:off x="58738"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4" name="Rectangle 18">
              <a:extLst>
                <a:ext uri="{FF2B5EF4-FFF2-40B4-BE49-F238E27FC236}">
                  <a16:creationId xmlns:a16="http://schemas.microsoft.com/office/drawing/2014/main" id="{DF901B10-8173-4521-B576-B7A261E4AAF3}"/>
                </a:ext>
              </a:extLst>
            </p:cNvPr>
            <p:cNvSpPr>
              <a:spLocks noChangeArrowheads="1"/>
            </p:cNvSpPr>
            <p:nvPr/>
          </p:nvSpPr>
          <p:spPr bwMode="auto">
            <a:xfrm>
              <a:off x="455613"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5" name="Rectangle 19">
              <a:extLst>
                <a:ext uri="{FF2B5EF4-FFF2-40B4-BE49-F238E27FC236}">
                  <a16:creationId xmlns:a16="http://schemas.microsoft.com/office/drawing/2014/main" id="{BAFBE21F-DD79-4A96-A6CD-25094E89054E}"/>
                </a:ext>
              </a:extLst>
            </p:cNvPr>
            <p:cNvSpPr>
              <a:spLocks noChangeArrowheads="1"/>
            </p:cNvSpPr>
            <p:nvPr/>
          </p:nvSpPr>
          <p:spPr bwMode="auto">
            <a:xfrm>
              <a:off x="323851"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6" name="Rectangle 20">
              <a:extLst>
                <a:ext uri="{FF2B5EF4-FFF2-40B4-BE49-F238E27FC236}">
                  <a16:creationId xmlns:a16="http://schemas.microsoft.com/office/drawing/2014/main" id="{8B927417-95A5-4B62-BFE1-2B771D152594}"/>
                </a:ext>
              </a:extLst>
            </p:cNvPr>
            <p:cNvSpPr>
              <a:spLocks noChangeArrowheads="1"/>
            </p:cNvSpPr>
            <p:nvPr/>
          </p:nvSpPr>
          <p:spPr bwMode="auto">
            <a:xfrm>
              <a:off x="192088"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7" name="Rectangle 21">
              <a:extLst>
                <a:ext uri="{FF2B5EF4-FFF2-40B4-BE49-F238E27FC236}">
                  <a16:creationId xmlns:a16="http://schemas.microsoft.com/office/drawing/2014/main" id="{9B2620D1-A15D-434E-9CE8-7E4930ABF983}"/>
                </a:ext>
              </a:extLst>
            </p:cNvPr>
            <p:cNvSpPr>
              <a:spLocks noChangeArrowheads="1"/>
            </p:cNvSpPr>
            <p:nvPr/>
          </p:nvSpPr>
          <p:spPr bwMode="auto">
            <a:xfrm>
              <a:off x="58738"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8" name="Rectangle 22">
              <a:extLst>
                <a:ext uri="{FF2B5EF4-FFF2-40B4-BE49-F238E27FC236}">
                  <a16:creationId xmlns:a16="http://schemas.microsoft.com/office/drawing/2014/main" id="{02769E24-A0D8-4939-A666-D30EB85E9B35}"/>
                </a:ext>
              </a:extLst>
            </p:cNvPr>
            <p:cNvSpPr>
              <a:spLocks noChangeArrowheads="1"/>
            </p:cNvSpPr>
            <p:nvPr/>
          </p:nvSpPr>
          <p:spPr bwMode="auto">
            <a:xfrm>
              <a:off x="455613"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9" name="Rectangle 23">
              <a:extLst>
                <a:ext uri="{FF2B5EF4-FFF2-40B4-BE49-F238E27FC236}">
                  <a16:creationId xmlns:a16="http://schemas.microsoft.com/office/drawing/2014/main" id="{90E31A3B-FCAB-43BC-8673-BBC1B6526076}"/>
                </a:ext>
              </a:extLst>
            </p:cNvPr>
            <p:cNvSpPr>
              <a:spLocks noChangeArrowheads="1"/>
            </p:cNvSpPr>
            <p:nvPr/>
          </p:nvSpPr>
          <p:spPr bwMode="auto">
            <a:xfrm>
              <a:off x="323851"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0" name="Rectangle 24">
              <a:extLst>
                <a:ext uri="{FF2B5EF4-FFF2-40B4-BE49-F238E27FC236}">
                  <a16:creationId xmlns:a16="http://schemas.microsoft.com/office/drawing/2014/main" id="{67916656-12A5-4F0E-A1B3-5799935A4CEF}"/>
                </a:ext>
              </a:extLst>
            </p:cNvPr>
            <p:cNvSpPr>
              <a:spLocks noChangeArrowheads="1"/>
            </p:cNvSpPr>
            <p:nvPr/>
          </p:nvSpPr>
          <p:spPr bwMode="auto">
            <a:xfrm>
              <a:off x="192088"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1" name="Rectangle 25">
              <a:extLst>
                <a:ext uri="{FF2B5EF4-FFF2-40B4-BE49-F238E27FC236}">
                  <a16:creationId xmlns:a16="http://schemas.microsoft.com/office/drawing/2014/main" id="{942D4F08-66A0-4206-B868-5F8948AE5F79}"/>
                </a:ext>
              </a:extLst>
            </p:cNvPr>
            <p:cNvSpPr>
              <a:spLocks noChangeArrowheads="1"/>
            </p:cNvSpPr>
            <p:nvPr/>
          </p:nvSpPr>
          <p:spPr bwMode="auto">
            <a:xfrm>
              <a:off x="58738"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2" name="Rectangle 26">
              <a:extLst>
                <a:ext uri="{FF2B5EF4-FFF2-40B4-BE49-F238E27FC236}">
                  <a16:creationId xmlns:a16="http://schemas.microsoft.com/office/drawing/2014/main" id="{DDC02A43-0942-4686-B530-0B9D31DBD320}"/>
                </a:ext>
              </a:extLst>
            </p:cNvPr>
            <p:cNvSpPr>
              <a:spLocks noChangeArrowheads="1"/>
            </p:cNvSpPr>
            <p:nvPr/>
          </p:nvSpPr>
          <p:spPr bwMode="auto">
            <a:xfrm>
              <a:off x="455613"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3" name="Rectangle 27">
              <a:extLst>
                <a:ext uri="{FF2B5EF4-FFF2-40B4-BE49-F238E27FC236}">
                  <a16:creationId xmlns:a16="http://schemas.microsoft.com/office/drawing/2014/main" id="{9B81B367-190C-400E-AD4C-7BA88304869B}"/>
                </a:ext>
              </a:extLst>
            </p:cNvPr>
            <p:cNvSpPr>
              <a:spLocks noChangeArrowheads="1"/>
            </p:cNvSpPr>
            <p:nvPr/>
          </p:nvSpPr>
          <p:spPr bwMode="auto">
            <a:xfrm>
              <a:off x="323851"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4" name="Rectangle 28">
              <a:extLst>
                <a:ext uri="{FF2B5EF4-FFF2-40B4-BE49-F238E27FC236}">
                  <a16:creationId xmlns:a16="http://schemas.microsoft.com/office/drawing/2014/main" id="{3CA0D751-4839-437F-8D1D-A8E86445CC89}"/>
                </a:ext>
              </a:extLst>
            </p:cNvPr>
            <p:cNvSpPr>
              <a:spLocks noChangeArrowheads="1"/>
            </p:cNvSpPr>
            <p:nvPr/>
          </p:nvSpPr>
          <p:spPr bwMode="auto">
            <a:xfrm>
              <a:off x="192088"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5" name="Rectangle 29">
              <a:extLst>
                <a:ext uri="{FF2B5EF4-FFF2-40B4-BE49-F238E27FC236}">
                  <a16:creationId xmlns:a16="http://schemas.microsoft.com/office/drawing/2014/main" id="{A8510699-DC6F-43FE-93DE-9C0ED17ECEA2}"/>
                </a:ext>
              </a:extLst>
            </p:cNvPr>
            <p:cNvSpPr>
              <a:spLocks noChangeArrowheads="1"/>
            </p:cNvSpPr>
            <p:nvPr/>
          </p:nvSpPr>
          <p:spPr bwMode="auto">
            <a:xfrm>
              <a:off x="58738"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6" name="Rectangle 30">
              <a:extLst>
                <a:ext uri="{FF2B5EF4-FFF2-40B4-BE49-F238E27FC236}">
                  <a16:creationId xmlns:a16="http://schemas.microsoft.com/office/drawing/2014/main" id="{D82E6789-E10E-40A1-8E10-3831A95E6952}"/>
                </a:ext>
              </a:extLst>
            </p:cNvPr>
            <p:cNvSpPr>
              <a:spLocks noChangeArrowheads="1"/>
            </p:cNvSpPr>
            <p:nvPr/>
          </p:nvSpPr>
          <p:spPr bwMode="auto">
            <a:xfrm>
              <a:off x="455613"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7" name="Rectangle 31">
              <a:extLst>
                <a:ext uri="{FF2B5EF4-FFF2-40B4-BE49-F238E27FC236}">
                  <a16:creationId xmlns:a16="http://schemas.microsoft.com/office/drawing/2014/main" id="{1FD86893-3E02-43D2-890F-C028EEACF9F6}"/>
                </a:ext>
              </a:extLst>
            </p:cNvPr>
            <p:cNvSpPr>
              <a:spLocks noChangeArrowheads="1"/>
            </p:cNvSpPr>
            <p:nvPr/>
          </p:nvSpPr>
          <p:spPr bwMode="auto">
            <a:xfrm>
              <a:off x="323851"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8" name="Rectangle 32">
              <a:extLst>
                <a:ext uri="{FF2B5EF4-FFF2-40B4-BE49-F238E27FC236}">
                  <a16:creationId xmlns:a16="http://schemas.microsoft.com/office/drawing/2014/main" id="{3C1AC9D8-20BD-437A-A92F-49C8C8B11C0E}"/>
                </a:ext>
              </a:extLst>
            </p:cNvPr>
            <p:cNvSpPr>
              <a:spLocks noChangeArrowheads="1"/>
            </p:cNvSpPr>
            <p:nvPr/>
          </p:nvSpPr>
          <p:spPr bwMode="auto">
            <a:xfrm>
              <a:off x="192088"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9" name="Rectangle 33">
              <a:extLst>
                <a:ext uri="{FF2B5EF4-FFF2-40B4-BE49-F238E27FC236}">
                  <a16:creationId xmlns:a16="http://schemas.microsoft.com/office/drawing/2014/main" id="{F19519E2-DA99-4C57-B2CE-2B96A14F1260}"/>
                </a:ext>
              </a:extLst>
            </p:cNvPr>
            <p:cNvSpPr>
              <a:spLocks noChangeArrowheads="1"/>
            </p:cNvSpPr>
            <p:nvPr/>
          </p:nvSpPr>
          <p:spPr bwMode="auto">
            <a:xfrm>
              <a:off x="58738"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0" name="Rectangle 34">
              <a:extLst>
                <a:ext uri="{FF2B5EF4-FFF2-40B4-BE49-F238E27FC236}">
                  <a16:creationId xmlns:a16="http://schemas.microsoft.com/office/drawing/2014/main" id="{E07E99FC-8419-4BFE-AEC4-4E94A8C88725}"/>
                </a:ext>
              </a:extLst>
            </p:cNvPr>
            <p:cNvSpPr>
              <a:spLocks noChangeArrowheads="1"/>
            </p:cNvSpPr>
            <p:nvPr/>
          </p:nvSpPr>
          <p:spPr bwMode="auto">
            <a:xfrm>
              <a:off x="455613"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1" name="Rectangle 35">
              <a:extLst>
                <a:ext uri="{FF2B5EF4-FFF2-40B4-BE49-F238E27FC236}">
                  <a16:creationId xmlns:a16="http://schemas.microsoft.com/office/drawing/2014/main" id="{B9597739-3669-4D71-BB3A-05F039C1221C}"/>
                </a:ext>
              </a:extLst>
            </p:cNvPr>
            <p:cNvSpPr>
              <a:spLocks noChangeArrowheads="1"/>
            </p:cNvSpPr>
            <p:nvPr/>
          </p:nvSpPr>
          <p:spPr bwMode="auto">
            <a:xfrm>
              <a:off x="323851"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2" name="Rectangle 36">
              <a:extLst>
                <a:ext uri="{FF2B5EF4-FFF2-40B4-BE49-F238E27FC236}">
                  <a16:creationId xmlns:a16="http://schemas.microsoft.com/office/drawing/2014/main" id="{38101EE9-78D5-4BA2-8885-59C18D5D05BF}"/>
                </a:ext>
              </a:extLst>
            </p:cNvPr>
            <p:cNvSpPr>
              <a:spLocks noChangeArrowheads="1"/>
            </p:cNvSpPr>
            <p:nvPr/>
          </p:nvSpPr>
          <p:spPr bwMode="auto">
            <a:xfrm>
              <a:off x="192088"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3" name="Rectangle 37">
              <a:extLst>
                <a:ext uri="{FF2B5EF4-FFF2-40B4-BE49-F238E27FC236}">
                  <a16:creationId xmlns:a16="http://schemas.microsoft.com/office/drawing/2014/main" id="{7E78ED2A-C46E-425C-98AE-FC70257EC1A9}"/>
                </a:ext>
              </a:extLst>
            </p:cNvPr>
            <p:cNvSpPr>
              <a:spLocks noChangeArrowheads="1"/>
            </p:cNvSpPr>
            <p:nvPr/>
          </p:nvSpPr>
          <p:spPr bwMode="auto">
            <a:xfrm>
              <a:off x="58738"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4" name="Rectangle 38">
              <a:extLst>
                <a:ext uri="{FF2B5EF4-FFF2-40B4-BE49-F238E27FC236}">
                  <a16:creationId xmlns:a16="http://schemas.microsoft.com/office/drawing/2014/main" id="{B94E3422-4327-4990-B5F6-17A1DB4AECE0}"/>
                </a:ext>
              </a:extLst>
            </p:cNvPr>
            <p:cNvSpPr>
              <a:spLocks noChangeArrowheads="1"/>
            </p:cNvSpPr>
            <p:nvPr/>
          </p:nvSpPr>
          <p:spPr bwMode="auto">
            <a:xfrm>
              <a:off x="455613"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5" name="Rectangle 39">
              <a:extLst>
                <a:ext uri="{FF2B5EF4-FFF2-40B4-BE49-F238E27FC236}">
                  <a16:creationId xmlns:a16="http://schemas.microsoft.com/office/drawing/2014/main" id="{D698D9DE-7149-484B-AE59-B4EA05C20652}"/>
                </a:ext>
              </a:extLst>
            </p:cNvPr>
            <p:cNvSpPr>
              <a:spLocks noChangeArrowheads="1"/>
            </p:cNvSpPr>
            <p:nvPr/>
          </p:nvSpPr>
          <p:spPr bwMode="auto">
            <a:xfrm>
              <a:off x="323851"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6" name="Rectangle 40">
              <a:extLst>
                <a:ext uri="{FF2B5EF4-FFF2-40B4-BE49-F238E27FC236}">
                  <a16:creationId xmlns:a16="http://schemas.microsoft.com/office/drawing/2014/main" id="{1F05694D-BF95-4415-BD3D-55872BBA7F05}"/>
                </a:ext>
              </a:extLst>
            </p:cNvPr>
            <p:cNvSpPr>
              <a:spLocks noChangeArrowheads="1"/>
            </p:cNvSpPr>
            <p:nvPr/>
          </p:nvSpPr>
          <p:spPr bwMode="auto">
            <a:xfrm>
              <a:off x="192088"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7" name="Rectangle 41">
              <a:extLst>
                <a:ext uri="{FF2B5EF4-FFF2-40B4-BE49-F238E27FC236}">
                  <a16:creationId xmlns:a16="http://schemas.microsoft.com/office/drawing/2014/main" id="{142CA348-844F-4D28-B52B-0390D131719B}"/>
                </a:ext>
              </a:extLst>
            </p:cNvPr>
            <p:cNvSpPr>
              <a:spLocks noChangeArrowheads="1"/>
            </p:cNvSpPr>
            <p:nvPr/>
          </p:nvSpPr>
          <p:spPr bwMode="auto">
            <a:xfrm>
              <a:off x="58738"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8" name="Rectangle 42">
              <a:extLst>
                <a:ext uri="{FF2B5EF4-FFF2-40B4-BE49-F238E27FC236}">
                  <a16:creationId xmlns:a16="http://schemas.microsoft.com/office/drawing/2014/main" id="{398D5E1E-D3E3-400B-BF01-030FADEA3464}"/>
                </a:ext>
              </a:extLst>
            </p:cNvPr>
            <p:cNvSpPr>
              <a:spLocks noChangeArrowheads="1"/>
            </p:cNvSpPr>
            <p:nvPr/>
          </p:nvSpPr>
          <p:spPr bwMode="auto">
            <a:xfrm>
              <a:off x="455613"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9" name="Rectangle 43">
              <a:extLst>
                <a:ext uri="{FF2B5EF4-FFF2-40B4-BE49-F238E27FC236}">
                  <a16:creationId xmlns:a16="http://schemas.microsoft.com/office/drawing/2014/main" id="{2931F904-9AF3-4947-97C9-955A56BF9E32}"/>
                </a:ext>
              </a:extLst>
            </p:cNvPr>
            <p:cNvSpPr>
              <a:spLocks noChangeArrowheads="1"/>
            </p:cNvSpPr>
            <p:nvPr/>
          </p:nvSpPr>
          <p:spPr bwMode="auto">
            <a:xfrm>
              <a:off x="323851"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0" name="Rectangle 44">
              <a:extLst>
                <a:ext uri="{FF2B5EF4-FFF2-40B4-BE49-F238E27FC236}">
                  <a16:creationId xmlns:a16="http://schemas.microsoft.com/office/drawing/2014/main" id="{511D3CA0-7626-4984-93ED-5C6842155A79}"/>
                </a:ext>
              </a:extLst>
            </p:cNvPr>
            <p:cNvSpPr>
              <a:spLocks noChangeArrowheads="1"/>
            </p:cNvSpPr>
            <p:nvPr/>
          </p:nvSpPr>
          <p:spPr bwMode="auto">
            <a:xfrm>
              <a:off x="192088"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1" name="Rectangle 45">
              <a:extLst>
                <a:ext uri="{FF2B5EF4-FFF2-40B4-BE49-F238E27FC236}">
                  <a16:creationId xmlns:a16="http://schemas.microsoft.com/office/drawing/2014/main" id="{7201FB1D-C321-4955-BCAF-1B2253283989}"/>
                </a:ext>
              </a:extLst>
            </p:cNvPr>
            <p:cNvSpPr>
              <a:spLocks noChangeArrowheads="1"/>
            </p:cNvSpPr>
            <p:nvPr/>
          </p:nvSpPr>
          <p:spPr bwMode="auto">
            <a:xfrm>
              <a:off x="58738"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2" name="Rectangle 46">
              <a:extLst>
                <a:ext uri="{FF2B5EF4-FFF2-40B4-BE49-F238E27FC236}">
                  <a16:creationId xmlns:a16="http://schemas.microsoft.com/office/drawing/2014/main" id="{3D071492-32D2-4056-BBB0-1799623EAF23}"/>
                </a:ext>
              </a:extLst>
            </p:cNvPr>
            <p:cNvSpPr>
              <a:spLocks noChangeArrowheads="1"/>
            </p:cNvSpPr>
            <p:nvPr/>
          </p:nvSpPr>
          <p:spPr bwMode="auto">
            <a:xfrm>
              <a:off x="455613"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3" name="Rectangle 47">
              <a:extLst>
                <a:ext uri="{FF2B5EF4-FFF2-40B4-BE49-F238E27FC236}">
                  <a16:creationId xmlns:a16="http://schemas.microsoft.com/office/drawing/2014/main" id="{BD22E7BE-FB89-4FD5-A49D-55827D940617}"/>
                </a:ext>
              </a:extLst>
            </p:cNvPr>
            <p:cNvSpPr>
              <a:spLocks noChangeArrowheads="1"/>
            </p:cNvSpPr>
            <p:nvPr/>
          </p:nvSpPr>
          <p:spPr bwMode="auto">
            <a:xfrm>
              <a:off x="323851"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4" name="Rectangle 48">
              <a:extLst>
                <a:ext uri="{FF2B5EF4-FFF2-40B4-BE49-F238E27FC236}">
                  <a16:creationId xmlns:a16="http://schemas.microsoft.com/office/drawing/2014/main" id="{EA90D0E6-83CB-4A81-A8C5-026011AAD4BB}"/>
                </a:ext>
              </a:extLst>
            </p:cNvPr>
            <p:cNvSpPr>
              <a:spLocks noChangeArrowheads="1"/>
            </p:cNvSpPr>
            <p:nvPr/>
          </p:nvSpPr>
          <p:spPr bwMode="auto">
            <a:xfrm>
              <a:off x="192088"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5" name="Rectangle 49">
              <a:extLst>
                <a:ext uri="{FF2B5EF4-FFF2-40B4-BE49-F238E27FC236}">
                  <a16:creationId xmlns:a16="http://schemas.microsoft.com/office/drawing/2014/main" id="{7AE0E5F0-00A5-41E5-8D64-2B30BBC81D50}"/>
                </a:ext>
              </a:extLst>
            </p:cNvPr>
            <p:cNvSpPr>
              <a:spLocks noChangeArrowheads="1"/>
            </p:cNvSpPr>
            <p:nvPr/>
          </p:nvSpPr>
          <p:spPr bwMode="auto">
            <a:xfrm>
              <a:off x="58738"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6" name="Rectangle 56">
              <a:extLst>
                <a:ext uri="{FF2B5EF4-FFF2-40B4-BE49-F238E27FC236}">
                  <a16:creationId xmlns:a16="http://schemas.microsoft.com/office/drawing/2014/main" id="{7ADC1A11-E75C-48EB-B8BD-BB50542C8CB3}"/>
                </a:ext>
              </a:extLst>
            </p:cNvPr>
            <p:cNvSpPr>
              <a:spLocks noChangeArrowheads="1"/>
            </p:cNvSpPr>
            <p:nvPr/>
          </p:nvSpPr>
          <p:spPr bwMode="auto">
            <a:xfrm>
              <a:off x="774699" y="5048251"/>
              <a:ext cx="171450" cy="88900"/>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7" name="Rectangle 60">
              <a:extLst>
                <a:ext uri="{FF2B5EF4-FFF2-40B4-BE49-F238E27FC236}">
                  <a16:creationId xmlns:a16="http://schemas.microsoft.com/office/drawing/2014/main" id="{EA9B786F-BFA4-4FDB-B7C5-3F8C9BFF8A7C}"/>
                </a:ext>
              </a:extLst>
            </p:cNvPr>
            <p:cNvSpPr>
              <a:spLocks noChangeArrowheads="1"/>
            </p:cNvSpPr>
            <p:nvPr/>
          </p:nvSpPr>
          <p:spPr bwMode="auto">
            <a:xfrm>
              <a:off x="731837" y="522922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8" name="Rectangle 61">
              <a:extLst>
                <a:ext uri="{FF2B5EF4-FFF2-40B4-BE49-F238E27FC236}">
                  <a16:creationId xmlns:a16="http://schemas.microsoft.com/office/drawing/2014/main" id="{BD0D87C9-2A02-4948-BDCE-157FA8BE0C80}"/>
                </a:ext>
              </a:extLst>
            </p:cNvPr>
            <p:cNvSpPr>
              <a:spLocks noChangeArrowheads="1"/>
            </p:cNvSpPr>
            <p:nvPr/>
          </p:nvSpPr>
          <p:spPr bwMode="auto">
            <a:xfrm>
              <a:off x="893762" y="522922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9" name="Rectangle 62">
              <a:extLst>
                <a:ext uri="{FF2B5EF4-FFF2-40B4-BE49-F238E27FC236}">
                  <a16:creationId xmlns:a16="http://schemas.microsoft.com/office/drawing/2014/main" id="{DDC03CC0-3A46-48B0-9634-20EC75F816A6}"/>
                </a:ext>
              </a:extLst>
            </p:cNvPr>
            <p:cNvSpPr>
              <a:spLocks noChangeArrowheads="1"/>
            </p:cNvSpPr>
            <p:nvPr/>
          </p:nvSpPr>
          <p:spPr bwMode="auto">
            <a:xfrm>
              <a:off x="1284289"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0" name="Rectangle 63">
              <a:extLst>
                <a:ext uri="{FF2B5EF4-FFF2-40B4-BE49-F238E27FC236}">
                  <a16:creationId xmlns:a16="http://schemas.microsoft.com/office/drawing/2014/main" id="{E856755A-E7BB-4416-A30E-D207B60D18F2}"/>
                </a:ext>
              </a:extLst>
            </p:cNvPr>
            <p:cNvSpPr>
              <a:spLocks noChangeArrowheads="1"/>
            </p:cNvSpPr>
            <p:nvPr/>
          </p:nvSpPr>
          <p:spPr bwMode="auto">
            <a:xfrm>
              <a:off x="1447801"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1" name="Rectangle 64">
              <a:extLst>
                <a:ext uri="{FF2B5EF4-FFF2-40B4-BE49-F238E27FC236}">
                  <a16:creationId xmlns:a16="http://schemas.microsoft.com/office/drawing/2014/main" id="{5F173097-E5AD-4F64-9886-FB90483311F9}"/>
                </a:ext>
              </a:extLst>
            </p:cNvPr>
            <p:cNvSpPr>
              <a:spLocks noChangeArrowheads="1"/>
            </p:cNvSpPr>
            <p:nvPr/>
          </p:nvSpPr>
          <p:spPr bwMode="auto">
            <a:xfrm>
              <a:off x="1611314"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2" name="Rectangle 65">
              <a:extLst>
                <a:ext uri="{FF2B5EF4-FFF2-40B4-BE49-F238E27FC236}">
                  <a16:creationId xmlns:a16="http://schemas.microsoft.com/office/drawing/2014/main" id="{A0C17781-7A00-4583-AE5A-00DBABAE38ED}"/>
                </a:ext>
              </a:extLst>
            </p:cNvPr>
            <p:cNvSpPr>
              <a:spLocks noChangeArrowheads="1"/>
            </p:cNvSpPr>
            <p:nvPr/>
          </p:nvSpPr>
          <p:spPr bwMode="auto">
            <a:xfrm>
              <a:off x="731837" y="541655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3" name="Rectangle 66">
              <a:extLst>
                <a:ext uri="{FF2B5EF4-FFF2-40B4-BE49-F238E27FC236}">
                  <a16:creationId xmlns:a16="http://schemas.microsoft.com/office/drawing/2014/main" id="{44E06B46-D153-4ABE-91C4-8C98789CA698}"/>
                </a:ext>
              </a:extLst>
            </p:cNvPr>
            <p:cNvSpPr>
              <a:spLocks noChangeArrowheads="1"/>
            </p:cNvSpPr>
            <p:nvPr/>
          </p:nvSpPr>
          <p:spPr bwMode="auto">
            <a:xfrm>
              <a:off x="893762" y="541655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4" name="Rectangle 67">
              <a:extLst>
                <a:ext uri="{FF2B5EF4-FFF2-40B4-BE49-F238E27FC236}">
                  <a16:creationId xmlns:a16="http://schemas.microsoft.com/office/drawing/2014/main" id="{98793215-7C7E-4C69-B50D-AF5F64FDA8BA}"/>
                </a:ext>
              </a:extLst>
            </p:cNvPr>
            <p:cNvSpPr>
              <a:spLocks noChangeArrowheads="1"/>
            </p:cNvSpPr>
            <p:nvPr/>
          </p:nvSpPr>
          <p:spPr bwMode="auto">
            <a:xfrm>
              <a:off x="1265237"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5" name="Rectangle 68">
              <a:extLst>
                <a:ext uri="{FF2B5EF4-FFF2-40B4-BE49-F238E27FC236}">
                  <a16:creationId xmlns:a16="http://schemas.microsoft.com/office/drawing/2014/main" id="{1CD0278D-A67D-46DC-9C13-762D348C027B}"/>
                </a:ext>
              </a:extLst>
            </p:cNvPr>
            <p:cNvSpPr>
              <a:spLocks noChangeArrowheads="1"/>
            </p:cNvSpPr>
            <p:nvPr/>
          </p:nvSpPr>
          <p:spPr bwMode="auto">
            <a:xfrm>
              <a:off x="1428749"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6" name="Rectangle 69">
              <a:extLst>
                <a:ext uri="{FF2B5EF4-FFF2-40B4-BE49-F238E27FC236}">
                  <a16:creationId xmlns:a16="http://schemas.microsoft.com/office/drawing/2014/main" id="{536FC4F8-2C75-4CA0-BE75-C8EAD577BBF2}"/>
                </a:ext>
              </a:extLst>
            </p:cNvPr>
            <p:cNvSpPr>
              <a:spLocks noChangeArrowheads="1"/>
            </p:cNvSpPr>
            <p:nvPr/>
          </p:nvSpPr>
          <p:spPr bwMode="auto">
            <a:xfrm>
              <a:off x="1592262"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7" name="Rectangle 70">
              <a:extLst>
                <a:ext uri="{FF2B5EF4-FFF2-40B4-BE49-F238E27FC236}">
                  <a16:creationId xmlns:a16="http://schemas.microsoft.com/office/drawing/2014/main" id="{2444C691-4D31-412F-8D44-F11491240C59}"/>
                </a:ext>
              </a:extLst>
            </p:cNvPr>
            <p:cNvSpPr>
              <a:spLocks noChangeArrowheads="1"/>
            </p:cNvSpPr>
            <p:nvPr/>
          </p:nvSpPr>
          <p:spPr bwMode="auto">
            <a:xfrm>
              <a:off x="731837" y="560387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8" name="Rectangle 71">
              <a:extLst>
                <a:ext uri="{FF2B5EF4-FFF2-40B4-BE49-F238E27FC236}">
                  <a16:creationId xmlns:a16="http://schemas.microsoft.com/office/drawing/2014/main" id="{94CECA49-F4AC-4295-9B39-1FBD1609B14B}"/>
                </a:ext>
              </a:extLst>
            </p:cNvPr>
            <p:cNvSpPr>
              <a:spLocks noChangeArrowheads="1"/>
            </p:cNvSpPr>
            <p:nvPr/>
          </p:nvSpPr>
          <p:spPr bwMode="auto">
            <a:xfrm>
              <a:off x="893762" y="560387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9" name="Rectangle 72">
              <a:extLst>
                <a:ext uri="{FF2B5EF4-FFF2-40B4-BE49-F238E27FC236}">
                  <a16:creationId xmlns:a16="http://schemas.microsoft.com/office/drawing/2014/main" id="{1C0581C5-EA1F-4AEA-933E-125C0B9B474F}"/>
                </a:ext>
              </a:extLst>
            </p:cNvPr>
            <p:cNvSpPr>
              <a:spLocks noChangeArrowheads="1"/>
            </p:cNvSpPr>
            <p:nvPr/>
          </p:nvSpPr>
          <p:spPr bwMode="auto">
            <a:xfrm>
              <a:off x="1265237"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0" name="Rectangle 73">
              <a:extLst>
                <a:ext uri="{FF2B5EF4-FFF2-40B4-BE49-F238E27FC236}">
                  <a16:creationId xmlns:a16="http://schemas.microsoft.com/office/drawing/2014/main" id="{19AA69F0-91B5-460E-BECD-46532ADD66DF}"/>
                </a:ext>
              </a:extLst>
            </p:cNvPr>
            <p:cNvSpPr>
              <a:spLocks noChangeArrowheads="1"/>
            </p:cNvSpPr>
            <p:nvPr/>
          </p:nvSpPr>
          <p:spPr bwMode="auto">
            <a:xfrm>
              <a:off x="1428749"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1" name="Rectangle 74">
              <a:extLst>
                <a:ext uri="{FF2B5EF4-FFF2-40B4-BE49-F238E27FC236}">
                  <a16:creationId xmlns:a16="http://schemas.microsoft.com/office/drawing/2014/main" id="{5633856E-0C00-4AC5-AFFB-5659F459B880}"/>
                </a:ext>
              </a:extLst>
            </p:cNvPr>
            <p:cNvSpPr>
              <a:spLocks noChangeArrowheads="1"/>
            </p:cNvSpPr>
            <p:nvPr/>
          </p:nvSpPr>
          <p:spPr bwMode="auto">
            <a:xfrm>
              <a:off x="1592262"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2" name="Rectangle 75">
              <a:extLst>
                <a:ext uri="{FF2B5EF4-FFF2-40B4-BE49-F238E27FC236}">
                  <a16:creationId xmlns:a16="http://schemas.microsoft.com/office/drawing/2014/main" id="{CD9F5A9D-E28B-4C45-A913-523CDC222650}"/>
                </a:ext>
              </a:extLst>
            </p:cNvPr>
            <p:cNvSpPr>
              <a:spLocks noChangeArrowheads="1"/>
            </p:cNvSpPr>
            <p:nvPr/>
          </p:nvSpPr>
          <p:spPr bwMode="auto">
            <a:xfrm>
              <a:off x="731837" y="579120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3" name="Rectangle 76">
              <a:extLst>
                <a:ext uri="{FF2B5EF4-FFF2-40B4-BE49-F238E27FC236}">
                  <a16:creationId xmlns:a16="http://schemas.microsoft.com/office/drawing/2014/main" id="{0C57B381-8630-4FC4-B4A2-4772A4DF5964}"/>
                </a:ext>
              </a:extLst>
            </p:cNvPr>
            <p:cNvSpPr>
              <a:spLocks noChangeArrowheads="1"/>
            </p:cNvSpPr>
            <p:nvPr/>
          </p:nvSpPr>
          <p:spPr bwMode="auto">
            <a:xfrm>
              <a:off x="893762" y="579120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4" name="Rectangle 77">
              <a:extLst>
                <a:ext uri="{FF2B5EF4-FFF2-40B4-BE49-F238E27FC236}">
                  <a16:creationId xmlns:a16="http://schemas.microsoft.com/office/drawing/2014/main" id="{DEAD49B6-BDFB-4C1F-B558-9FCD696F3919}"/>
                </a:ext>
              </a:extLst>
            </p:cNvPr>
            <p:cNvSpPr>
              <a:spLocks noChangeArrowheads="1"/>
            </p:cNvSpPr>
            <p:nvPr/>
          </p:nvSpPr>
          <p:spPr bwMode="auto">
            <a:xfrm>
              <a:off x="1265237"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5" name="Rectangle 78">
              <a:extLst>
                <a:ext uri="{FF2B5EF4-FFF2-40B4-BE49-F238E27FC236}">
                  <a16:creationId xmlns:a16="http://schemas.microsoft.com/office/drawing/2014/main" id="{4AEC2068-F7ED-4D91-AE89-1E47D3670584}"/>
                </a:ext>
              </a:extLst>
            </p:cNvPr>
            <p:cNvSpPr>
              <a:spLocks noChangeArrowheads="1"/>
            </p:cNvSpPr>
            <p:nvPr/>
          </p:nvSpPr>
          <p:spPr bwMode="auto">
            <a:xfrm>
              <a:off x="1428749"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6" name="Rectangle 79">
              <a:extLst>
                <a:ext uri="{FF2B5EF4-FFF2-40B4-BE49-F238E27FC236}">
                  <a16:creationId xmlns:a16="http://schemas.microsoft.com/office/drawing/2014/main" id="{1AD66CD5-3119-4914-A301-A566FFCA3ABE}"/>
                </a:ext>
              </a:extLst>
            </p:cNvPr>
            <p:cNvSpPr>
              <a:spLocks noChangeArrowheads="1"/>
            </p:cNvSpPr>
            <p:nvPr/>
          </p:nvSpPr>
          <p:spPr bwMode="auto">
            <a:xfrm>
              <a:off x="1592262"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7" name="Rectangle 80">
              <a:extLst>
                <a:ext uri="{FF2B5EF4-FFF2-40B4-BE49-F238E27FC236}">
                  <a16:creationId xmlns:a16="http://schemas.microsoft.com/office/drawing/2014/main" id="{34089F50-5637-4FB5-9552-F6CACF1DA348}"/>
                </a:ext>
              </a:extLst>
            </p:cNvPr>
            <p:cNvSpPr>
              <a:spLocks noChangeArrowheads="1"/>
            </p:cNvSpPr>
            <p:nvPr/>
          </p:nvSpPr>
          <p:spPr bwMode="auto">
            <a:xfrm>
              <a:off x="731837" y="597852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8" name="Rectangle 81">
              <a:extLst>
                <a:ext uri="{FF2B5EF4-FFF2-40B4-BE49-F238E27FC236}">
                  <a16:creationId xmlns:a16="http://schemas.microsoft.com/office/drawing/2014/main" id="{5C38E0DF-6C62-412B-ABBC-4BC47DAE1EFD}"/>
                </a:ext>
              </a:extLst>
            </p:cNvPr>
            <p:cNvSpPr>
              <a:spLocks noChangeArrowheads="1"/>
            </p:cNvSpPr>
            <p:nvPr/>
          </p:nvSpPr>
          <p:spPr bwMode="auto">
            <a:xfrm>
              <a:off x="893762" y="597852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9" name="Rectangle 82">
              <a:extLst>
                <a:ext uri="{FF2B5EF4-FFF2-40B4-BE49-F238E27FC236}">
                  <a16:creationId xmlns:a16="http://schemas.microsoft.com/office/drawing/2014/main" id="{38623735-1B8B-4547-90F1-A11AF571D977}"/>
                </a:ext>
              </a:extLst>
            </p:cNvPr>
            <p:cNvSpPr>
              <a:spLocks noChangeArrowheads="1"/>
            </p:cNvSpPr>
            <p:nvPr/>
          </p:nvSpPr>
          <p:spPr bwMode="auto">
            <a:xfrm>
              <a:off x="1265237"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0" name="Rectangle 83">
              <a:extLst>
                <a:ext uri="{FF2B5EF4-FFF2-40B4-BE49-F238E27FC236}">
                  <a16:creationId xmlns:a16="http://schemas.microsoft.com/office/drawing/2014/main" id="{41A98DB1-DB42-4E06-9D60-0E932794544F}"/>
                </a:ext>
              </a:extLst>
            </p:cNvPr>
            <p:cNvSpPr>
              <a:spLocks noChangeArrowheads="1"/>
            </p:cNvSpPr>
            <p:nvPr/>
          </p:nvSpPr>
          <p:spPr bwMode="auto">
            <a:xfrm>
              <a:off x="1428749"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1" name="Rectangle 84">
              <a:extLst>
                <a:ext uri="{FF2B5EF4-FFF2-40B4-BE49-F238E27FC236}">
                  <a16:creationId xmlns:a16="http://schemas.microsoft.com/office/drawing/2014/main" id="{E481C3D5-A076-49C0-82F9-EAE863EC34CE}"/>
                </a:ext>
              </a:extLst>
            </p:cNvPr>
            <p:cNvSpPr>
              <a:spLocks noChangeArrowheads="1"/>
            </p:cNvSpPr>
            <p:nvPr/>
          </p:nvSpPr>
          <p:spPr bwMode="auto">
            <a:xfrm>
              <a:off x="1592262"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2" name="Rectangle 85">
              <a:extLst>
                <a:ext uri="{FF2B5EF4-FFF2-40B4-BE49-F238E27FC236}">
                  <a16:creationId xmlns:a16="http://schemas.microsoft.com/office/drawing/2014/main" id="{03C63FD2-C194-4142-8752-648DC764E1AC}"/>
                </a:ext>
              </a:extLst>
            </p:cNvPr>
            <p:cNvSpPr>
              <a:spLocks noChangeArrowheads="1"/>
            </p:cNvSpPr>
            <p:nvPr/>
          </p:nvSpPr>
          <p:spPr bwMode="auto">
            <a:xfrm>
              <a:off x="731837" y="616585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3" name="Rectangle 86">
              <a:extLst>
                <a:ext uri="{FF2B5EF4-FFF2-40B4-BE49-F238E27FC236}">
                  <a16:creationId xmlns:a16="http://schemas.microsoft.com/office/drawing/2014/main" id="{B1A0A8FA-CFC5-4157-B190-4A55FF8DFDB8}"/>
                </a:ext>
              </a:extLst>
            </p:cNvPr>
            <p:cNvSpPr>
              <a:spLocks noChangeArrowheads="1"/>
            </p:cNvSpPr>
            <p:nvPr/>
          </p:nvSpPr>
          <p:spPr bwMode="auto">
            <a:xfrm>
              <a:off x="893762" y="616585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4" name="Rectangle 87">
              <a:extLst>
                <a:ext uri="{FF2B5EF4-FFF2-40B4-BE49-F238E27FC236}">
                  <a16:creationId xmlns:a16="http://schemas.microsoft.com/office/drawing/2014/main" id="{683F54AB-2CC9-4E4F-B962-E4663EF7095F}"/>
                </a:ext>
              </a:extLst>
            </p:cNvPr>
            <p:cNvSpPr>
              <a:spLocks noChangeArrowheads="1"/>
            </p:cNvSpPr>
            <p:nvPr/>
          </p:nvSpPr>
          <p:spPr bwMode="auto">
            <a:xfrm>
              <a:off x="1265237"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5" name="Rectangle 88">
              <a:extLst>
                <a:ext uri="{FF2B5EF4-FFF2-40B4-BE49-F238E27FC236}">
                  <a16:creationId xmlns:a16="http://schemas.microsoft.com/office/drawing/2014/main" id="{039C3D3A-8771-48F8-B3C5-A1C437DDE4AC}"/>
                </a:ext>
              </a:extLst>
            </p:cNvPr>
            <p:cNvSpPr>
              <a:spLocks noChangeArrowheads="1"/>
            </p:cNvSpPr>
            <p:nvPr/>
          </p:nvSpPr>
          <p:spPr bwMode="auto">
            <a:xfrm>
              <a:off x="1428749"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6" name="Rectangle 89">
              <a:extLst>
                <a:ext uri="{FF2B5EF4-FFF2-40B4-BE49-F238E27FC236}">
                  <a16:creationId xmlns:a16="http://schemas.microsoft.com/office/drawing/2014/main" id="{54083304-2868-4996-8E04-191580917798}"/>
                </a:ext>
              </a:extLst>
            </p:cNvPr>
            <p:cNvSpPr>
              <a:spLocks noChangeArrowheads="1"/>
            </p:cNvSpPr>
            <p:nvPr/>
          </p:nvSpPr>
          <p:spPr bwMode="auto">
            <a:xfrm>
              <a:off x="1592262"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7" name="Rectangle 90">
              <a:extLst>
                <a:ext uri="{FF2B5EF4-FFF2-40B4-BE49-F238E27FC236}">
                  <a16:creationId xmlns:a16="http://schemas.microsoft.com/office/drawing/2014/main" id="{F3512F1F-F472-4BC1-BFA4-1FBD72F6BAA6}"/>
                </a:ext>
              </a:extLst>
            </p:cNvPr>
            <p:cNvSpPr>
              <a:spLocks noChangeArrowheads="1"/>
            </p:cNvSpPr>
            <p:nvPr/>
          </p:nvSpPr>
          <p:spPr bwMode="auto">
            <a:xfrm>
              <a:off x="731837" y="635317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8" name="Rectangle 91">
              <a:extLst>
                <a:ext uri="{FF2B5EF4-FFF2-40B4-BE49-F238E27FC236}">
                  <a16:creationId xmlns:a16="http://schemas.microsoft.com/office/drawing/2014/main" id="{EBFF4217-8989-492A-BAF6-1C296CF8B0DF}"/>
                </a:ext>
              </a:extLst>
            </p:cNvPr>
            <p:cNvSpPr>
              <a:spLocks noChangeArrowheads="1"/>
            </p:cNvSpPr>
            <p:nvPr/>
          </p:nvSpPr>
          <p:spPr bwMode="auto">
            <a:xfrm>
              <a:off x="893762" y="635317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9" name="Rectangle 92">
              <a:extLst>
                <a:ext uri="{FF2B5EF4-FFF2-40B4-BE49-F238E27FC236}">
                  <a16:creationId xmlns:a16="http://schemas.microsoft.com/office/drawing/2014/main" id="{5731E6A9-A9EB-4AB9-A04B-EF8867E28363}"/>
                </a:ext>
              </a:extLst>
            </p:cNvPr>
            <p:cNvSpPr>
              <a:spLocks noChangeArrowheads="1"/>
            </p:cNvSpPr>
            <p:nvPr/>
          </p:nvSpPr>
          <p:spPr bwMode="auto">
            <a:xfrm>
              <a:off x="1265237"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0" name="Rectangle 93">
              <a:extLst>
                <a:ext uri="{FF2B5EF4-FFF2-40B4-BE49-F238E27FC236}">
                  <a16:creationId xmlns:a16="http://schemas.microsoft.com/office/drawing/2014/main" id="{04E259DA-9319-4D95-8653-97D27B6A5B50}"/>
                </a:ext>
              </a:extLst>
            </p:cNvPr>
            <p:cNvSpPr>
              <a:spLocks noChangeArrowheads="1"/>
            </p:cNvSpPr>
            <p:nvPr/>
          </p:nvSpPr>
          <p:spPr bwMode="auto">
            <a:xfrm>
              <a:off x="1428749"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1" name="Rectangle 94">
              <a:extLst>
                <a:ext uri="{FF2B5EF4-FFF2-40B4-BE49-F238E27FC236}">
                  <a16:creationId xmlns:a16="http://schemas.microsoft.com/office/drawing/2014/main" id="{7C623D72-7C97-456A-BF27-59E8E24FEA50}"/>
                </a:ext>
              </a:extLst>
            </p:cNvPr>
            <p:cNvSpPr>
              <a:spLocks noChangeArrowheads="1"/>
            </p:cNvSpPr>
            <p:nvPr/>
          </p:nvSpPr>
          <p:spPr bwMode="auto">
            <a:xfrm>
              <a:off x="1592262"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2" name="Rectangle 95">
              <a:extLst>
                <a:ext uri="{FF2B5EF4-FFF2-40B4-BE49-F238E27FC236}">
                  <a16:creationId xmlns:a16="http://schemas.microsoft.com/office/drawing/2014/main" id="{C739D841-4052-4612-A432-A52CBCD0A019}"/>
                </a:ext>
              </a:extLst>
            </p:cNvPr>
            <p:cNvSpPr>
              <a:spLocks noChangeArrowheads="1"/>
            </p:cNvSpPr>
            <p:nvPr/>
          </p:nvSpPr>
          <p:spPr bwMode="auto">
            <a:xfrm>
              <a:off x="731837" y="654050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3" name="Rectangle 96">
              <a:extLst>
                <a:ext uri="{FF2B5EF4-FFF2-40B4-BE49-F238E27FC236}">
                  <a16:creationId xmlns:a16="http://schemas.microsoft.com/office/drawing/2014/main" id="{6DBFC031-B4C2-442E-B23A-588C3B232C4A}"/>
                </a:ext>
              </a:extLst>
            </p:cNvPr>
            <p:cNvSpPr>
              <a:spLocks noChangeArrowheads="1"/>
            </p:cNvSpPr>
            <p:nvPr/>
          </p:nvSpPr>
          <p:spPr bwMode="auto">
            <a:xfrm>
              <a:off x="893762" y="654050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4" name="Rectangle 97">
              <a:extLst>
                <a:ext uri="{FF2B5EF4-FFF2-40B4-BE49-F238E27FC236}">
                  <a16:creationId xmlns:a16="http://schemas.microsoft.com/office/drawing/2014/main" id="{B49667AB-479A-43A6-B26D-2162EF2AD6FF}"/>
                </a:ext>
              </a:extLst>
            </p:cNvPr>
            <p:cNvSpPr>
              <a:spLocks noChangeArrowheads="1"/>
            </p:cNvSpPr>
            <p:nvPr/>
          </p:nvSpPr>
          <p:spPr bwMode="auto">
            <a:xfrm>
              <a:off x="1265237"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5" name="Rectangle 98">
              <a:extLst>
                <a:ext uri="{FF2B5EF4-FFF2-40B4-BE49-F238E27FC236}">
                  <a16:creationId xmlns:a16="http://schemas.microsoft.com/office/drawing/2014/main" id="{F4B2244A-A7DF-40B6-93B4-E96F5967AA5F}"/>
                </a:ext>
              </a:extLst>
            </p:cNvPr>
            <p:cNvSpPr>
              <a:spLocks noChangeArrowheads="1"/>
            </p:cNvSpPr>
            <p:nvPr/>
          </p:nvSpPr>
          <p:spPr bwMode="auto">
            <a:xfrm>
              <a:off x="1428749"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6" name="Rectangle 99">
              <a:extLst>
                <a:ext uri="{FF2B5EF4-FFF2-40B4-BE49-F238E27FC236}">
                  <a16:creationId xmlns:a16="http://schemas.microsoft.com/office/drawing/2014/main" id="{F712ECD4-BF45-46F9-A97B-E19573867E44}"/>
                </a:ext>
              </a:extLst>
            </p:cNvPr>
            <p:cNvSpPr>
              <a:spLocks noChangeArrowheads="1"/>
            </p:cNvSpPr>
            <p:nvPr/>
          </p:nvSpPr>
          <p:spPr bwMode="auto">
            <a:xfrm>
              <a:off x="1592262"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7" name="Rectangle 62">
              <a:extLst>
                <a:ext uri="{FF2B5EF4-FFF2-40B4-BE49-F238E27FC236}">
                  <a16:creationId xmlns:a16="http://schemas.microsoft.com/office/drawing/2014/main" id="{7A2FE606-09A9-43CC-B6B4-4541E2F9EC8C}"/>
                </a:ext>
              </a:extLst>
            </p:cNvPr>
            <p:cNvSpPr>
              <a:spLocks noChangeArrowheads="1"/>
            </p:cNvSpPr>
            <p:nvPr/>
          </p:nvSpPr>
          <p:spPr bwMode="auto">
            <a:xfrm>
              <a:off x="1292227"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8" name="Rectangle 63">
              <a:extLst>
                <a:ext uri="{FF2B5EF4-FFF2-40B4-BE49-F238E27FC236}">
                  <a16:creationId xmlns:a16="http://schemas.microsoft.com/office/drawing/2014/main" id="{EC639477-16DA-4B5B-BE67-CAA9D9EB2D74}"/>
                </a:ext>
              </a:extLst>
            </p:cNvPr>
            <p:cNvSpPr>
              <a:spLocks noChangeArrowheads="1"/>
            </p:cNvSpPr>
            <p:nvPr/>
          </p:nvSpPr>
          <p:spPr bwMode="auto">
            <a:xfrm>
              <a:off x="1455739"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9" name="Rectangle 64">
              <a:extLst>
                <a:ext uri="{FF2B5EF4-FFF2-40B4-BE49-F238E27FC236}">
                  <a16:creationId xmlns:a16="http://schemas.microsoft.com/office/drawing/2014/main" id="{DCDBC91E-EAF9-405A-9F39-644E56067671}"/>
                </a:ext>
              </a:extLst>
            </p:cNvPr>
            <p:cNvSpPr>
              <a:spLocks noChangeArrowheads="1"/>
            </p:cNvSpPr>
            <p:nvPr/>
          </p:nvSpPr>
          <p:spPr bwMode="auto">
            <a:xfrm>
              <a:off x="1619252"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0" name="Rectangle 67">
              <a:extLst>
                <a:ext uri="{FF2B5EF4-FFF2-40B4-BE49-F238E27FC236}">
                  <a16:creationId xmlns:a16="http://schemas.microsoft.com/office/drawing/2014/main" id="{248A920F-ACD4-4DC6-B033-D41E5CD5B628}"/>
                </a:ext>
              </a:extLst>
            </p:cNvPr>
            <p:cNvSpPr>
              <a:spLocks noChangeArrowheads="1"/>
            </p:cNvSpPr>
            <p:nvPr/>
          </p:nvSpPr>
          <p:spPr bwMode="auto">
            <a:xfrm>
              <a:off x="1273175"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1" name="Rectangle 68">
              <a:extLst>
                <a:ext uri="{FF2B5EF4-FFF2-40B4-BE49-F238E27FC236}">
                  <a16:creationId xmlns:a16="http://schemas.microsoft.com/office/drawing/2014/main" id="{5E7AD6B5-C0D4-45F6-BF78-CB23B6CD5150}"/>
                </a:ext>
              </a:extLst>
            </p:cNvPr>
            <p:cNvSpPr>
              <a:spLocks noChangeArrowheads="1"/>
            </p:cNvSpPr>
            <p:nvPr/>
          </p:nvSpPr>
          <p:spPr bwMode="auto">
            <a:xfrm>
              <a:off x="1436687"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2" name="Rectangle 69">
              <a:extLst>
                <a:ext uri="{FF2B5EF4-FFF2-40B4-BE49-F238E27FC236}">
                  <a16:creationId xmlns:a16="http://schemas.microsoft.com/office/drawing/2014/main" id="{E50A44C9-9B55-4483-94BC-264F4B07B5A5}"/>
                </a:ext>
              </a:extLst>
            </p:cNvPr>
            <p:cNvSpPr>
              <a:spLocks noChangeArrowheads="1"/>
            </p:cNvSpPr>
            <p:nvPr/>
          </p:nvSpPr>
          <p:spPr bwMode="auto">
            <a:xfrm>
              <a:off x="1600200"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3" name="Rectangle 72">
              <a:extLst>
                <a:ext uri="{FF2B5EF4-FFF2-40B4-BE49-F238E27FC236}">
                  <a16:creationId xmlns:a16="http://schemas.microsoft.com/office/drawing/2014/main" id="{942CB921-2797-48D2-A24C-ECD8F2783DDD}"/>
                </a:ext>
              </a:extLst>
            </p:cNvPr>
            <p:cNvSpPr>
              <a:spLocks noChangeArrowheads="1"/>
            </p:cNvSpPr>
            <p:nvPr/>
          </p:nvSpPr>
          <p:spPr bwMode="auto">
            <a:xfrm>
              <a:off x="1273175"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4" name="Rectangle 73">
              <a:extLst>
                <a:ext uri="{FF2B5EF4-FFF2-40B4-BE49-F238E27FC236}">
                  <a16:creationId xmlns:a16="http://schemas.microsoft.com/office/drawing/2014/main" id="{65B97965-2B51-4AD2-B6F9-3DB77A23CBDE}"/>
                </a:ext>
              </a:extLst>
            </p:cNvPr>
            <p:cNvSpPr>
              <a:spLocks noChangeArrowheads="1"/>
            </p:cNvSpPr>
            <p:nvPr/>
          </p:nvSpPr>
          <p:spPr bwMode="auto">
            <a:xfrm>
              <a:off x="1436687"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5" name="Rectangle 74">
              <a:extLst>
                <a:ext uri="{FF2B5EF4-FFF2-40B4-BE49-F238E27FC236}">
                  <a16:creationId xmlns:a16="http://schemas.microsoft.com/office/drawing/2014/main" id="{407DDFF4-6196-49B5-9F9C-605B18F2320B}"/>
                </a:ext>
              </a:extLst>
            </p:cNvPr>
            <p:cNvSpPr>
              <a:spLocks noChangeArrowheads="1"/>
            </p:cNvSpPr>
            <p:nvPr/>
          </p:nvSpPr>
          <p:spPr bwMode="auto">
            <a:xfrm>
              <a:off x="1600200"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6" name="Rectangle 77">
              <a:extLst>
                <a:ext uri="{FF2B5EF4-FFF2-40B4-BE49-F238E27FC236}">
                  <a16:creationId xmlns:a16="http://schemas.microsoft.com/office/drawing/2014/main" id="{1136D363-C491-435A-BC35-9E6019982F86}"/>
                </a:ext>
              </a:extLst>
            </p:cNvPr>
            <p:cNvSpPr>
              <a:spLocks noChangeArrowheads="1"/>
            </p:cNvSpPr>
            <p:nvPr/>
          </p:nvSpPr>
          <p:spPr bwMode="auto">
            <a:xfrm>
              <a:off x="1273175"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7" name="Rectangle 78">
              <a:extLst>
                <a:ext uri="{FF2B5EF4-FFF2-40B4-BE49-F238E27FC236}">
                  <a16:creationId xmlns:a16="http://schemas.microsoft.com/office/drawing/2014/main" id="{FC89F2A5-C94C-49BA-ACC2-5C0A157ADE10}"/>
                </a:ext>
              </a:extLst>
            </p:cNvPr>
            <p:cNvSpPr>
              <a:spLocks noChangeArrowheads="1"/>
            </p:cNvSpPr>
            <p:nvPr/>
          </p:nvSpPr>
          <p:spPr bwMode="auto">
            <a:xfrm>
              <a:off x="1436687"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8" name="Rectangle 79">
              <a:extLst>
                <a:ext uri="{FF2B5EF4-FFF2-40B4-BE49-F238E27FC236}">
                  <a16:creationId xmlns:a16="http://schemas.microsoft.com/office/drawing/2014/main" id="{591CBDB6-FE4C-44DE-B5F2-C543BB7CF693}"/>
                </a:ext>
              </a:extLst>
            </p:cNvPr>
            <p:cNvSpPr>
              <a:spLocks noChangeArrowheads="1"/>
            </p:cNvSpPr>
            <p:nvPr/>
          </p:nvSpPr>
          <p:spPr bwMode="auto">
            <a:xfrm>
              <a:off x="1600200"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9" name="Rectangle 82">
              <a:extLst>
                <a:ext uri="{FF2B5EF4-FFF2-40B4-BE49-F238E27FC236}">
                  <a16:creationId xmlns:a16="http://schemas.microsoft.com/office/drawing/2014/main" id="{90420DA2-2AF7-4007-85A5-4CACC1E2E43E}"/>
                </a:ext>
              </a:extLst>
            </p:cNvPr>
            <p:cNvSpPr>
              <a:spLocks noChangeArrowheads="1"/>
            </p:cNvSpPr>
            <p:nvPr/>
          </p:nvSpPr>
          <p:spPr bwMode="auto">
            <a:xfrm>
              <a:off x="1273175"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0" name="Rectangle 83">
              <a:extLst>
                <a:ext uri="{FF2B5EF4-FFF2-40B4-BE49-F238E27FC236}">
                  <a16:creationId xmlns:a16="http://schemas.microsoft.com/office/drawing/2014/main" id="{DC5541C8-2A5F-49BB-971A-AA063615947E}"/>
                </a:ext>
              </a:extLst>
            </p:cNvPr>
            <p:cNvSpPr>
              <a:spLocks noChangeArrowheads="1"/>
            </p:cNvSpPr>
            <p:nvPr/>
          </p:nvSpPr>
          <p:spPr bwMode="auto">
            <a:xfrm>
              <a:off x="1436687"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1" name="Rectangle 84">
              <a:extLst>
                <a:ext uri="{FF2B5EF4-FFF2-40B4-BE49-F238E27FC236}">
                  <a16:creationId xmlns:a16="http://schemas.microsoft.com/office/drawing/2014/main" id="{0AE6D90D-5A67-4651-BAB0-A75D97393E5F}"/>
                </a:ext>
              </a:extLst>
            </p:cNvPr>
            <p:cNvSpPr>
              <a:spLocks noChangeArrowheads="1"/>
            </p:cNvSpPr>
            <p:nvPr/>
          </p:nvSpPr>
          <p:spPr bwMode="auto">
            <a:xfrm>
              <a:off x="1600200"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2" name="Rectangle 87">
              <a:extLst>
                <a:ext uri="{FF2B5EF4-FFF2-40B4-BE49-F238E27FC236}">
                  <a16:creationId xmlns:a16="http://schemas.microsoft.com/office/drawing/2014/main" id="{78100110-28DA-46C7-8252-6A5B3C4ED6D3}"/>
                </a:ext>
              </a:extLst>
            </p:cNvPr>
            <p:cNvSpPr>
              <a:spLocks noChangeArrowheads="1"/>
            </p:cNvSpPr>
            <p:nvPr/>
          </p:nvSpPr>
          <p:spPr bwMode="auto">
            <a:xfrm>
              <a:off x="1273175"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3" name="Rectangle 88">
              <a:extLst>
                <a:ext uri="{FF2B5EF4-FFF2-40B4-BE49-F238E27FC236}">
                  <a16:creationId xmlns:a16="http://schemas.microsoft.com/office/drawing/2014/main" id="{FBABF2CD-AAA9-4ECC-966F-6A79B1C073F7}"/>
                </a:ext>
              </a:extLst>
            </p:cNvPr>
            <p:cNvSpPr>
              <a:spLocks noChangeArrowheads="1"/>
            </p:cNvSpPr>
            <p:nvPr/>
          </p:nvSpPr>
          <p:spPr bwMode="auto">
            <a:xfrm>
              <a:off x="1436687"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4" name="Rectangle 89">
              <a:extLst>
                <a:ext uri="{FF2B5EF4-FFF2-40B4-BE49-F238E27FC236}">
                  <a16:creationId xmlns:a16="http://schemas.microsoft.com/office/drawing/2014/main" id="{4A6EF919-F8CA-44B5-AB75-89FC04EF7A45}"/>
                </a:ext>
              </a:extLst>
            </p:cNvPr>
            <p:cNvSpPr>
              <a:spLocks noChangeArrowheads="1"/>
            </p:cNvSpPr>
            <p:nvPr/>
          </p:nvSpPr>
          <p:spPr bwMode="auto">
            <a:xfrm>
              <a:off x="1600200"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5" name="Rectangle 92">
              <a:extLst>
                <a:ext uri="{FF2B5EF4-FFF2-40B4-BE49-F238E27FC236}">
                  <a16:creationId xmlns:a16="http://schemas.microsoft.com/office/drawing/2014/main" id="{5D9B9B8D-8D1B-4DA3-93B2-1A83F39898E9}"/>
                </a:ext>
              </a:extLst>
            </p:cNvPr>
            <p:cNvSpPr>
              <a:spLocks noChangeArrowheads="1"/>
            </p:cNvSpPr>
            <p:nvPr/>
          </p:nvSpPr>
          <p:spPr bwMode="auto">
            <a:xfrm>
              <a:off x="1273175"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6" name="Rectangle 93">
              <a:extLst>
                <a:ext uri="{FF2B5EF4-FFF2-40B4-BE49-F238E27FC236}">
                  <a16:creationId xmlns:a16="http://schemas.microsoft.com/office/drawing/2014/main" id="{867B4ADE-99EE-4FB9-8C1D-7581C6905291}"/>
                </a:ext>
              </a:extLst>
            </p:cNvPr>
            <p:cNvSpPr>
              <a:spLocks noChangeArrowheads="1"/>
            </p:cNvSpPr>
            <p:nvPr/>
          </p:nvSpPr>
          <p:spPr bwMode="auto">
            <a:xfrm>
              <a:off x="1436687"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7" name="Rectangle 94">
              <a:extLst>
                <a:ext uri="{FF2B5EF4-FFF2-40B4-BE49-F238E27FC236}">
                  <a16:creationId xmlns:a16="http://schemas.microsoft.com/office/drawing/2014/main" id="{1ADD03FB-5ED5-4BFF-B43A-B10B237B6162}"/>
                </a:ext>
              </a:extLst>
            </p:cNvPr>
            <p:cNvSpPr>
              <a:spLocks noChangeArrowheads="1"/>
            </p:cNvSpPr>
            <p:nvPr/>
          </p:nvSpPr>
          <p:spPr bwMode="auto">
            <a:xfrm>
              <a:off x="1600200"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8" name="Rectangle 97">
              <a:extLst>
                <a:ext uri="{FF2B5EF4-FFF2-40B4-BE49-F238E27FC236}">
                  <a16:creationId xmlns:a16="http://schemas.microsoft.com/office/drawing/2014/main" id="{6D4330E1-E75E-499C-8979-0BC78CCB3030}"/>
                </a:ext>
              </a:extLst>
            </p:cNvPr>
            <p:cNvSpPr>
              <a:spLocks noChangeArrowheads="1"/>
            </p:cNvSpPr>
            <p:nvPr/>
          </p:nvSpPr>
          <p:spPr bwMode="auto">
            <a:xfrm>
              <a:off x="1273175" y="6546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9" name="Rectangle 98">
              <a:extLst>
                <a:ext uri="{FF2B5EF4-FFF2-40B4-BE49-F238E27FC236}">
                  <a16:creationId xmlns:a16="http://schemas.microsoft.com/office/drawing/2014/main" id="{CE62C14F-0263-427C-92E7-C5CCA80A1956}"/>
                </a:ext>
              </a:extLst>
            </p:cNvPr>
            <p:cNvSpPr>
              <a:spLocks noChangeArrowheads="1"/>
            </p:cNvSpPr>
            <p:nvPr/>
          </p:nvSpPr>
          <p:spPr bwMode="auto">
            <a:xfrm>
              <a:off x="1436687" y="6546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0" name="Rectangle 59">
              <a:extLst>
                <a:ext uri="{FF2B5EF4-FFF2-40B4-BE49-F238E27FC236}">
                  <a16:creationId xmlns:a16="http://schemas.microsoft.com/office/drawing/2014/main" id="{5F4DC642-53C3-4B3D-9A27-D099B1540CDE}"/>
                </a:ext>
              </a:extLst>
            </p:cNvPr>
            <p:cNvSpPr>
              <a:spLocks noChangeArrowheads="1"/>
            </p:cNvSpPr>
            <p:nvPr/>
          </p:nvSpPr>
          <p:spPr bwMode="auto">
            <a:xfrm>
              <a:off x="1217615" y="5165724"/>
              <a:ext cx="524370" cy="1820863"/>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1" name="Rectangle 72">
              <a:extLst>
                <a:ext uri="{FF2B5EF4-FFF2-40B4-BE49-F238E27FC236}">
                  <a16:creationId xmlns:a16="http://schemas.microsoft.com/office/drawing/2014/main" id="{DA132858-3DA6-456D-A5FE-4103F58C5308}"/>
                </a:ext>
              </a:extLst>
            </p:cNvPr>
            <p:cNvSpPr>
              <a:spLocks noChangeArrowheads="1"/>
            </p:cNvSpPr>
            <p:nvPr/>
          </p:nvSpPr>
          <p:spPr bwMode="auto">
            <a:xfrm>
              <a:off x="1281113"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2" name="Rectangle 73">
              <a:extLst>
                <a:ext uri="{FF2B5EF4-FFF2-40B4-BE49-F238E27FC236}">
                  <a16:creationId xmlns:a16="http://schemas.microsoft.com/office/drawing/2014/main" id="{9F960383-5487-4995-91CD-0A2C683BC361}"/>
                </a:ext>
              </a:extLst>
            </p:cNvPr>
            <p:cNvSpPr>
              <a:spLocks noChangeArrowheads="1"/>
            </p:cNvSpPr>
            <p:nvPr/>
          </p:nvSpPr>
          <p:spPr bwMode="auto">
            <a:xfrm>
              <a:off x="1444625"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3" name="Rectangle 74">
              <a:extLst>
                <a:ext uri="{FF2B5EF4-FFF2-40B4-BE49-F238E27FC236}">
                  <a16:creationId xmlns:a16="http://schemas.microsoft.com/office/drawing/2014/main" id="{E52B0AA8-5D89-4BE9-9FB1-46261802770D}"/>
                </a:ext>
              </a:extLst>
            </p:cNvPr>
            <p:cNvSpPr>
              <a:spLocks noChangeArrowheads="1"/>
            </p:cNvSpPr>
            <p:nvPr/>
          </p:nvSpPr>
          <p:spPr bwMode="auto">
            <a:xfrm>
              <a:off x="1608138"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4" name="Rectangle 77">
              <a:extLst>
                <a:ext uri="{FF2B5EF4-FFF2-40B4-BE49-F238E27FC236}">
                  <a16:creationId xmlns:a16="http://schemas.microsoft.com/office/drawing/2014/main" id="{E0A8EB44-E419-48BF-B7BE-6327EE277AA0}"/>
                </a:ext>
              </a:extLst>
            </p:cNvPr>
            <p:cNvSpPr>
              <a:spLocks noChangeArrowheads="1"/>
            </p:cNvSpPr>
            <p:nvPr/>
          </p:nvSpPr>
          <p:spPr bwMode="auto">
            <a:xfrm>
              <a:off x="1281113"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5" name="Rectangle 78">
              <a:extLst>
                <a:ext uri="{FF2B5EF4-FFF2-40B4-BE49-F238E27FC236}">
                  <a16:creationId xmlns:a16="http://schemas.microsoft.com/office/drawing/2014/main" id="{046DFC68-CB3D-422F-88D0-8F81FE37C9B0}"/>
                </a:ext>
              </a:extLst>
            </p:cNvPr>
            <p:cNvSpPr>
              <a:spLocks noChangeArrowheads="1"/>
            </p:cNvSpPr>
            <p:nvPr/>
          </p:nvSpPr>
          <p:spPr bwMode="auto">
            <a:xfrm>
              <a:off x="1444625"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6" name="Rectangle 79">
              <a:extLst>
                <a:ext uri="{FF2B5EF4-FFF2-40B4-BE49-F238E27FC236}">
                  <a16:creationId xmlns:a16="http://schemas.microsoft.com/office/drawing/2014/main" id="{D655D48E-34AD-4B69-99E3-4F7EFDF1EAA6}"/>
                </a:ext>
              </a:extLst>
            </p:cNvPr>
            <p:cNvSpPr>
              <a:spLocks noChangeArrowheads="1"/>
            </p:cNvSpPr>
            <p:nvPr/>
          </p:nvSpPr>
          <p:spPr bwMode="auto">
            <a:xfrm>
              <a:off x="1608138"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7" name="Rectangle 82">
              <a:extLst>
                <a:ext uri="{FF2B5EF4-FFF2-40B4-BE49-F238E27FC236}">
                  <a16:creationId xmlns:a16="http://schemas.microsoft.com/office/drawing/2014/main" id="{1D9A0B04-D427-48E6-8F3E-EE497BBEB004}"/>
                </a:ext>
              </a:extLst>
            </p:cNvPr>
            <p:cNvSpPr>
              <a:spLocks noChangeArrowheads="1"/>
            </p:cNvSpPr>
            <p:nvPr/>
          </p:nvSpPr>
          <p:spPr bwMode="auto">
            <a:xfrm>
              <a:off x="1281113"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8" name="Rectangle 83">
              <a:extLst>
                <a:ext uri="{FF2B5EF4-FFF2-40B4-BE49-F238E27FC236}">
                  <a16:creationId xmlns:a16="http://schemas.microsoft.com/office/drawing/2014/main" id="{F87A88D5-BF38-4398-87DC-BC10F658F500}"/>
                </a:ext>
              </a:extLst>
            </p:cNvPr>
            <p:cNvSpPr>
              <a:spLocks noChangeArrowheads="1"/>
            </p:cNvSpPr>
            <p:nvPr/>
          </p:nvSpPr>
          <p:spPr bwMode="auto">
            <a:xfrm>
              <a:off x="1444625"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9" name="Rectangle 84">
              <a:extLst>
                <a:ext uri="{FF2B5EF4-FFF2-40B4-BE49-F238E27FC236}">
                  <a16:creationId xmlns:a16="http://schemas.microsoft.com/office/drawing/2014/main" id="{0835455F-266E-4B57-A10B-9BDDA2691FFB}"/>
                </a:ext>
              </a:extLst>
            </p:cNvPr>
            <p:cNvSpPr>
              <a:spLocks noChangeArrowheads="1"/>
            </p:cNvSpPr>
            <p:nvPr/>
          </p:nvSpPr>
          <p:spPr bwMode="auto">
            <a:xfrm>
              <a:off x="1608138"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0" name="Rectangle 87">
              <a:extLst>
                <a:ext uri="{FF2B5EF4-FFF2-40B4-BE49-F238E27FC236}">
                  <a16:creationId xmlns:a16="http://schemas.microsoft.com/office/drawing/2014/main" id="{624DA09C-A752-4E7B-BD5E-F0A3B811DE2F}"/>
                </a:ext>
              </a:extLst>
            </p:cNvPr>
            <p:cNvSpPr>
              <a:spLocks noChangeArrowheads="1"/>
            </p:cNvSpPr>
            <p:nvPr/>
          </p:nvSpPr>
          <p:spPr bwMode="auto">
            <a:xfrm>
              <a:off x="1281113"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1" name="Rectangle 88">
              <a:extLst>
                <a:ext uri="{FF2B5EF4-FFF2-40B4-BE49-F238E27FC236}">
                  <a16:creationId xmlns:a16="http://schemas.microsoft.com/office/drawing/2014/main" id="{2366C2F7-8AC6-451C-9D7A-0BAB10D50694}"/>
                </a:ext>
              </a:extLst>
            </p:cNvPr>
            <p:cNvSpPr>
              <a:spLocks noChangeArrowheads="1"/>
            </p:cNvSpPr>
            <p:nvPr/>
          </p:nvSpPr>
          <p:spPr bwMode="auto">
            <a:xfrm>
              <a:off x="1444625"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2" name="Rectangle 89">
              <a:extLst>
                <a:ext uri="{FF2B5EF4-FFF2-40B4-BE49-F238E27FC236}">
                  <a16:creationId xmlns:a16="http://schemas.microsoft.com/office/drawing/2014/main" id="{14AAAEAE-BA97-421D-852E-AD425B461393}"/>
                </a:ext>
              </a:extLst>
            </p:cNvPr>
            <p:cNvSpPr>
              <a:spLocks noChangeArrowheads="1"/>
            </p:cNvSpPr>
            <p:nvPr/>
          </p:nvSpPr>
          <p:spPr bwMode="auto">
            <a:xfrm>
              <a:off x="1608138"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3" name="Rectangle 92">
              <a:extLst>
                <a:ext uri="{FF2B5EF4-FFF2-40B4-BE49-F238E27FC236}">
                  <a16:creationId xmlns:a16="http://schemas.microsoft.com/office/drawing/2014/main" id="{90A047F4-95E5-4BB8-ABB4-9F0641742714}"/>
                </a:ext>
              </a:extLst>
            </p:cNvPr>
            <p:cNvSpPr>
              <a:spLocks noChangeArrowheads="1"/>
            </p:cNvSpPr>
            <p:nvPr/>
          </p:nvSpPr>
          <p:spPr bwMode="auto">
            <a:xfrm>
              <a:off x="1281113"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4" name="Rectangle 93">
              <a:extLst>
                <a:ext uri="{FF2B5EF4-FFF2-40B4-BE49-F238E27FC236}">
                  <a16:creationId xmlns:a16="http://schemas.microsoft.com/office/drawing/2014/main" id="{4975E01F-ADB5-4C7C-87FA-F90DAE7C131C}"/>
                </a:ext>
              </a:extLst>
            </p:cNvPr>
            <p:cNvSpPr>
              <a:spLocks noChangeArrowheads="1"/>
            </p:cNvSpPr>
            <p:nvPr/>
          </p:nvSpPr>
          <p:spPr bwMode="auto">
            <a:xfrm>
              <a:off x="1444625"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5" name="Rectangle 94">
              <a:extLst>
                <a:ext uri="{FF2B5EF4-FFF2-40B4-BE49-F238E27FC236}">
                  <a16:creationId xmlns:a16="http://schemas.microsoft.com/office/drawing/2014/main" id="{317E62E2-60AE-4ADB-B392-3AB032CB7604}"/>
                </a:ext>
              </a:extLst>
            </p:cNvPr>
            <p:cNvSpPr>
              <a:spLocks noChangeArrowheads="1"/>
            </p:cNvSpPr>
            <p:nvPr/>
          </p:nvSpPr>
          <p:spPr bwMode="auto">
            <a:xfrm>
              <a:off x="1608138"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6" name="Rectangle 97">
              <a:extLst>
                <a:ext uri="{FF2B5EF4-FFF2-40B4-BE49-F238E27FC236}">
                  <a16:creationId xmlns:a16="http://schemas.microsoft.com/office/drawing/2014/main" id="{EBF5AC96-0537-4782-BF65-0F1118923854}"/>
                </a:ext>
              </a:extLst>
            </p:cNvPr>
            <p:cNvSpPr>
              <a:spLocks noChangeArrowheads="1"/>
            </p:cNvSpPr>
            <p:nvPr/>
          </p:nvSpPr>
          <p:spPr bwMode="auto">
            <a:xfrm>
              <a:off x="1281113"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7" name="Rectangle 98">
              <a:extLst>
                <a:ext uri="{FF2B5EF4-FFF2-40B4-BE49-F238E27FC236}">
                  <a16:creationId xmlns:a16="http://schemas.microsoft.com/office/drawing/2014/main" id="{F9EA9DA3-F862-41FF-B659-982B4A061B14}"/>
                </a:ext>
              </a:extLst>
            </p:cNvPr>
            <p:cNvSpPr>
              <a:spLocks noChangeArrowheads="1"/>
            </p:cNvSpPr>
            <p:nvPr/>
          </p:nvSpPr>
          <p:spPr bwMode="auto">
            <a:xfrm>
              <a:off x="1444625"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8" name="Rectangle 98">
              <a:extLst>
                <a:ext uri="{FF2B5EF4-FFF2-40B4-BE49-F238E27FC236}">
                  <a16:creationId xmlns:a16="http://schemas.microsoft.com/office/drawing/2014/main" id="{E89D428E-75B0-454B-BCF1-CF33478883A1}"/>
                </a:ext>
              </a:extLst>
            </p:cNvPr>
            <p:cNvSpPr>
              <a:spLocks noChangeArrowheads="1"/>
            </p:cNvSpPr>
            <p:nvPr/>
          </p:nvSpPr>
          <p:spPr bwMode="auto">
            <a:xfrm>
              <a:off x="1608138"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grpSp>
      <p:grpSp>
        <p:nvGrpSpPr>
          <p:cNvPr id="129" name="Group 128">
            <a:extLst>
              <a:ext uri="{FF2B5EF4-FFF2-40B4-BE49-F238E27FC236}">
                <a16:creationId xmlns:a16="http://schemas.microsoft.com/office/drawing/2014/main" id="{3D5E6993-AD4A-4688-BE44-B9BC1B8903EB}"/>
              </a:ext>
            </a:extLst>
          </p:cNvPr>
          <p:cNvGrpSpPr/>
          <p:nvPr userDrawn="1"/>
        </p:nvGrpSpPr>
        <p:grpSpPr>
          <a:xfrm>
            <a:off x="1888319" y="4440026"/>
            <a:ext cx="2231357" cy="2426702"/>
            <a:chOff x="3713163" y="4262206"/>
            <a:chExt cx="2505074" cy="2724382"/>
          </a:xfrm>
        </p:grpSpPr>
        <p:sp>
          <p:nvSpPr>
            <p:cNvPr id="130" name="Rectangle 117">
              <a:extLst>
                <a:ext uri="{FF2B5EF4-FFF2-40B4-BE49-F238E27FC236}">
                  <a16:creationId xmlns:a16="http://schemas.microsoft.com/office/drawing/2014/main" id="{7B554A8D-909F-4D51-A451-DC1AB8549C32}"/>
                </a:ext>
              </a:extLst>
            </p:cNvPr>
            <p:cNvSpPr>
              <a:spLocks noChangeArrowheads="1"/>
            </p:cNvSpPr>
            <p:nvPr/>
          </p:nvSpPr>
          <p:spPr bwMode="auto">
            <a:xfrm>
              <a:off x="5539272" y="4262207"/>
              <a:ext cx="678965" cy="2724380"/>
            </a:xfrm>
            <a:prstGeom prst="rect">
              <a:avLst/>
            </a:prstGeom>
            <a:solidFill>
              <a:srgbClr val="045BA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1" name="Isosceles Triangle 130">
              <a:extLst>
                <a:ext uri="{FF2B5EF4-FFF2-40B4-BE49-F238E27FC236}">
                  <a16:creationId xmlns:a16="http://schemas.microsoft.com/office/drawing/2014/main" id="{B5FF5222-DE7D-42D0-8C36-02B6898B18A0}"/>
                </a:ext>
              </a:extLst>
            </p:cNvPr>
            <p:cNvSpPr/>
            <p:nvPr/>
          </p:nvSpPr>
          <p:spPr bwMode="auto">
            <a:xfrm rot="10800000" flipH="1">
              <a:off x="4908371" y="5377290"/>
              <a:ext cx="547188" cy="643386"/>
            </a:xfrm>
            <a:prstGeom prst="triangle">
              <a:avLst>
                <a:gd name="adj" fmla="val 0"/>
              </a:avLst>
            </a:prstGeom>
            <a:solidFill>
              <a:srgbClr val="2274B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1287" rtl="0" eaLnBrk="1" fontAlgn="base" latinLnBrk="0" hangingPunct="1">
                <a:lnSpc>
                  <a:spcPct val="90000"/>
                </a:lnSpc>
                <a:spcBef>
                  <a:spcPct val="0"/>
                </a:spcBef>
                <a:spcAft>
                  <a:spcPct val="0"/>
                </a:spcAft>
                <a:buClrTx/>
                <a:buSzTx/>
                <a:buFontTx/>
                <a:buNone/>
                <a:tabLst/>
                <a:defRPr/>
              </a:pPr>
              <a:endParaRPr kumimoji="0" lang="en-US" sz="2397"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2" name="Rectangle 42">
              <a:extLst>
                <a:ext uri="{FF2B5EF4-FFF2-40B4-BE49-F238E27FC236}">
                  <a16:creationId xmlns:a16="http://schemas.microsoft.com/office/drawing/2014/main" id="{16D26516-4109-4FC2-A532-22B6D18026C3}"/>
                </a:ext>
              </a:extLst>
            </p:cNvPr>
            <p:cNvSpPr>
              <a:spLocks noChangeArrowheads="1"/>
            </p:cNvSpPr>
            <p:nvPr/>
          </p:nvSpPr>
          <p:spPr bwMode="auto">
            <a:xfrm>
              <a:off x="4534668" y="5714999"/>
              <a:ext cx="660307" cy="1271588"/>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3" name="Freeform 46">
              <a:extLst>
                <a:ext uri="{FF2B5EF4-FFF2-40B4-BE49-F238E27FC236}">
                  <a16:creationId xmlns:a16="http://schemas.microsoft.com/office/drawing/2014/main" id="{C546F72F-4799-4BB5-8CA5-AA04CE403B0D}"/>
                </a:ext>
              </a:extLst>
            </p:cNvPr>
            <p:cNvSpPr>
              <a:spLocks/>
            </p:cNvSpPr>
            <p:nvPr/>
          </p:nvSpPr>
          <p:spPr bwMode="auto">
            <a:xfrm>
              <a:off x="4906951" y="5056225"/>
              <a:ext cx="637326" cy="1930362"/>
            </a:xfrm>
            <a:custGeom>
              <a:avLst/>
              <a:gdLst>
                <a:gd name="T0" fmla="*/ 0 w 416"/>
                <a:gd name="T1" fmla="*/ 630 h 1260"/>
                <a:gd name="T2" fmla="*/ 0 w 416"/>
                <a:gd name="T3" fmla="*/ 1260 h 1260"/>
                <a:gd name="T4" fmla="*/ 416 w 416"/>
                <a:gd name="T5" fmla="*/ 1260 h 1260"/>
                <a:gd name="T6" fmla="*/ 416 w 416"/>
                <a:gd name="T7" fmla="*/ 0 h 1260"/>
                <a:gd name="T8" fmla="*/ 0 w 416"/>
                <a:gd name="T9" fmla="*/ 630 h 1260"/>
              </a:gdLst>
              <a:ahLst/>
              <a:cxnLst>
                <a:cxn ang="0">
                  <a:pos x="T0" y="T1"/>
                </a:cxn>
                <a:cxn ang="0">
                  <a:pos x="T2" y="T3"/>
                </a:cxn>
                <a:cxn ang="0">
                  <a:pos x="T4" y="T5"/>
                </a:cxn>
                <a:cxn ang="0">
                  <a:pos x="T6" y="T7"/>
                </a:cxn>
                <a:cxn ang="0">
                  <a:pos x="T8" y="T9"/>
                </a:cxn>
              </a:cxnLst>
              <a:rect l="0" t="0" r="r" b="b"/>
              <a:pathLst>
                <a:path w="416" h="1260">
                  <a:moveTo>
                    <a:pt x="0" y="630"/>
                  </a:moveTo>
                  <a:lnTo>
                    <a:pt x="0" y="1260"/>
                  </a:lnTo>
                  <a:lnTo>
                    <a:pt x="416" y="1260"/>
                  </a:lnTo>
                  <a:lnTo>
                    <a:pt x="416" y="0"/>
                  </a:lnTo>
                  <a:lnTo>
                    <a:pt x="0" y="630"/>
                  </a:lnTo>
                  <a:close/>
                </a:path>
              </a:pathLst>
            </a:custGeom>
            <a:solidFill>
              <a:srgbClr val="0093E2"/>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4" name="Rectangle 100">
              <a:extLst>
                <a:ext uri="{FF2B5EF4-FFF2-40B4-BE49-F238E27FC236}">
                  <a16:creationId xmlns:a16="http://schemas.microsoft.com/office/drawing/2014/main" id="{F2CACD36-31CA-4C2A-B311-BD9E7591E0E8}"/>
                </a:ext>
              </a:extLst>
            </p:cNvPr>
            <p:cNvSpPr>
              <a:spLocks noChangeArrowheads="1"/>
            </p:cNvSpPr>
            <p:nvPr/>
          </p:nvSpPr>
          <p:spPr bwMode="auto">
            <a:xfrm>
              <a:off x="5377286" y="5512772"/>
              <a:ext cx="94986"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5" name="Rectangle 102">
              <a:extLst>
                <a:ext uri="{FF2B5EF4-FFF2-40B4-BE49-F238E27FC236}">
                  <a16:creationId xmlns:a16="http://schemas.microsoft.com/office/drawing/2014/main" id="{C8026306-F2D0-47C6-BA26-332EE4654AE5}"/>
                </a:ext>
              </a:extLst>
            </p:cNvPr>
            <p:cNvSpPr>
              <a:spLocks noChangeArrowheads="1"/>
            </p:cNvSpPr>
            <p:nvPr/>
          </p:nvSpPr>
          <p:spPr bwMode="auto">
            <a:xfrm>
              <a:off x="5176589" y="5785473"/>
              <a:ext cx="90390"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6" name="Rectangle 103">
              <a:extLst>
                <a:ext uri="{FF2B5EF4-FFF2-40B4-BE49-F238E27FC236}">
                  <a16:creationId xmlns:a16="http://schemas.microsoft.com/office/drawing/2014/main" id="{A4D5209B-473E-4E12-8C74-E28032621D4E}"/>
                </a:ext>
              </a:extLst>
            </p:cNvPr>
            <p:cNvSpPr>
              <a:spLocks noChangeArrowheads="1"/>
            </p:cNvSpPr>
            <p:nvPr/>
          </p:nvSpPr>
          <p:spPr bwMode="auto">
            <a:xfrm>
              <a:off x="5377286" y="5785473"/>
              <a:ext cx="94986"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7" name="Rectangle 104">
              <a:extLst>
                <a:ext uri="{FF2B5EF4-FFF2-40B4-BE49-F238E27FC236}">
                  <a16:creationId xmlns:a16="http://schemas.microsoft.com/office/drawing/2014/main" id="{B75C4820-75FB-4BB8-840D-4EAD04838CC2}"/>
                </a:ext>
              </a:extLst>
            </p:cNvPr>
            <p:cNvSpPr>
              <a:spLocks noChangeArrowheads="1"/>
            </p:cNvSpPr>
            <p:nvPr/>
          </p:nvSpPr>
          <p:spPr bwMode="auto">
            <a:xfrm>
              <a:off x="4971297" y="6059707"/>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8" name="Rectangle 105">
              <a:extLst>
                <a:ext uri="{FF2B5EF4-FFF2-40B4-BE49-F238E27FC236}">
                  <a16:creationId xmlns:a16="http://schemas.microsoft.com/office/drawing/2014/main" id="{CDFF6687-D062-4A61-A990-DEFB52EB6789}"/>
                </a:ext>
              </a:extLst>
            </p:cNvPr>
            <p:cNvSpPr>
              <a:spLocks noChangeArrowheads="1"/>
            </p:cNvSpPr>
            <p:nvPr/>
          </p:nvSpPr>
          <p:spPr bwMode="auto">
            <a:xfrm>
              <a:off x="5176589" y="6059707"/>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9" name="Rectangle 106">
              <a:extLst>
                <a:ext uri="{FF2B5EF4-FFF2-40B4-BE49-F238E27FC236}">
                  <a16:creationId xmlns:a16="http://schemas.microsoft.com/office/drawing/2014/main" id="{67BBF081-872C-444F-836B-0E445C2FA39F}"/>
                </a:ext>
              </a:extLst>
            </p:cNvPr>
            <p:cNvSpPr>
              <a:spLocks noChangeArrowheads="1"/>
            </p:cNvSpPr>
            <p:nvPr/>
          </p:nvSpPr>
          <p:spPr bwMode="auto">
            <a:xfrm>
              <a:off x="5377286" y="6059707"/>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0" name="Rectangle 107">
              <a:extLst>
                <a:ext uri="{FF2B5EF4-FFF2-40B4-BE49-F238E27FC236}">
                  <a16:creationId xmlns:a16="http://schemas.microsoft.com/office/drawing/2014/main" id="{1E02D6DE-3EBA-489D-8B1F-EE878B3FB623}"/>
                </a:ext>
              </a:extLst>
            </p:cNvPr>
            <p:cNvSpPr>
              <a:spLocks noChangeArrowheads="1"/>
            </p:cNvSpPr>
            <p:nvPr/>
          </p:nvSpPr>
          <p:spPr bwMode="auto">
            <a:xfrm>
              <a:off x="4971297" y="6332410"/>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1" name="Rectangle 108">
              <a:extLst>
                <a:ext uri="{FF2B5EF4-FFF2-40B4-BE49-F238E27FC236}">
                  <a16:creationId xmlns:a16="http://schemas.microsoft.com/office/drawing/2014/main" id="{5009F073-70C5-4390-B4EE-89CDAE35992C}"/>
                </a:ext>
              </a:extLst>
            </p:cNvPr>
            <p:cNvSpPr>
              <a:spLocks noChangeArrowheads="1"/>
            </p:cNvSpPr>
            <p:nvPr/>
          </p:nvSpPr>
          <p:spPr bwMode="auto">
            <a:xfrm>
              <a:off x="5176589" y="6332410"/>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2" name="Rectangle 109">
              <a:extLst>
                <a:ext uri="{FF2B5EF4-FFF2-40B4-BE49-F238E27FC236}">
                  <a16:creationId xmlns:a16="http://schemas.microsoft.com/office/drawing/2014/main" id="{EE708A15-A951-4EBB-B59B-F6F4C64B8FF0}"/>
                </a:ext>
              </a:extLst>
            </p:cNvPr>
            <p:cNvSpPr>
              <a:spLocks noChangeArrowheads="1"/>
            </p:cNvSpPr>
            <p:nvPr/>
          </p:nvSpPr>
          <p:spPr bwMode="auto">
            <a:xfrm>
              <a:off x="5377286" y="6332410"/>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3" name="Rectangle 110">
              <a:extLst>
                <a:ext uri="{FF2B5EF4-FFF2-40B4-BE49-F238E27FC236}">
                  <a16:creationId xmlns:a16="http://schemas.microsoft.com/office/drawing/2014/main" id="{71877E31-8BFD-4D20-940C-B7F2DC0A6370}"/>
                </a:ext>
              </a:extLst>
            </p:cNvPr>
            <p:cNvSpPr>
              <a:spLocks noChangeArrowheads="1"/>
            </p:cNvSpPr>
            <p:nvPr/>
          </p:nvSpPr>
          <p:spPr bwMode="auto">
            <a:xfrm>
              <a:off x="4971297" y="6605111"/>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4" name="Rectangle 111">
              <a:extLst>
                <a:ext uri="{FF2B5EF4-FFF2-40B4-BE49-F238E27FC236}">
                  <a16:creationId xmlns:a16="http://schemas.microsoft.com/office/drawing/2014/main" id="{1F9B2CD0-A754-4D12-859C-49CF4C62FD78}"/>
                </a:ext>
              </a:extLst>
            </p:cNvPr>
            <p:cNvSpPr>
              <a:spLocks noChangeArrowheads="1"/>
            </p:cNvSpPr>
            <p:nvPr/>
          </p:nvSpPr>
          <p:spPr bwMode="auto">
            <a:xfrm>
              <a:off x="5176589" y="6605111"/>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5" name="Rectangle 112">
              <a:extLst>
                <a:ext uri="{FF2B5EF4-FFF2-40B4-BE49-F238E27FC236}">
                  <a16:creationId xmlns:a16="http://schemas.microsoft.com/office/drawing/2014/main" id="{E891FFE1-2205-493E-9A48-0DEDF0B51288}"/>
                </a:ext>
              </a:extLst>
            </p:cNvPr>
            <p:cNvSpPr>
              <a:spLocks noChangeArrowheads="1"/>
            </p:cNvSpPr>
            <p:nvPr/>
          </p:nvSpPr>
          <p:spPr bwMode="auto">
            <a:xfrm>
              <a:off x="5377286" y="6605111"/>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6" name="Rectangle 116">
              <a:extLst>
                <a:ext uri="{FF2B5EF4-FFF2-40B4-BE49-F238E27FC236}">
                  <a16:creationId xmlns:a16="http://schemas.microsoft.com/office/drawing/2014/main" id="{96BC8CE5-AA40-48D2-8D0D-B89027D48D3B}"/>
                </a:ext>
              </a:extLst>
            </p:cNvPr>
            <p:cNvSpPr>
              <a:spLocks noChangeArrowheads="1"/>
            </p:cNvSpPr>
            <p:nvPr/>
          </p:nvSpPr>
          <p:spPr bwMode="auto">
            <a:xfrm>
              <a:off x="3713163" y="5714998"/>
              <a:ext cx="568120" cy="1271589"/>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7" name="Rectangle 117">
              <a:extLst>
                <a:ext uri="{FF2B5EF4-FFF2-40B4-BE49-F238E27FC236}">
                  <a16:creationId xmlns:a16="http://schemas.microsoft.com/office/drawing/2014/main" id="{B685B4CC-3A3B-403D-B5AA-EDCF9F429132}"/>
                </a:ext>
              </a:extLst>
            </p:cNvPr>
            <p:cNvSpPr>
              <a:spLocks noChangeArrowheads="1"/>
            </p:cNvSpPr>
            <p:nvPr/>
          </p:nvSpPr>
          <p:spPr bwMode="auto">
            <a:xfrm>
              <a:off x="4106570" y="5491453"/>
              <a:ext cx="678965" cy="1495135"/>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grpSp>
          <p:nvGrpSpPr>
            <p:cNvPr id="148" name="Group 147">
              <a:extLst>
                <a:ext uri="{FF2B5EF4-FFF2-40B4-BE49-F238E27FC236}">
                  <a16:creationId xmlns:a16="http://schemas.microsoft.com/office/drawing/2014/main" id="{29F43D57-0729-4DF5-A781-BBDC85A524D5}"/>
                </a:ext>
              </a:extLst>
            </p:cNvPr>
            <p:cNvGrpSpPr/>
            <p:nvPr/>
          </p:nvGrpSpPr>
          <p:grpSpPr>
            <a:xfrm>
              <a:off x="5651487" y="4262206"/>
              <a:ext cx="454536" cy="2724381"/>
              <a:chOff x="8546306" y="746197"/>
              <a:chExt cx="424695" cy="2545519"/>
            </a:xfrm>
          </p:grpSpPr>
          <p:sp>
            <p:nvSpPr>
              <p:cNvPr id="149" name="Line 160">
                <a:extLst>
                  <a:ext uri="{FF2B5EF4-FFF2-40B4-BE49-F238E27FC236}">
                    <a16:creationId xmlns:a16="http://schemas.microsoft.com/office/drawing/2014/main" id="{FE20BFD7-2B9D-4056-AC27-829D4533D19F}"/>
                  </a:ext>
                </a:extLst>
              </p:cNvPr>
              <p:cNvSpPr>
                <a:spLocks noChangeShapeType="1"/>
              </p:cNvSpPr>
              <p:nvPr/>
            </p:nvSpPr>
            <p:spPr bwMode="auto">
              <a:xfrm>
                <a:off x="8971001"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0" name="Line 161">
                <a:extLst>
                  <a:ext uri="{FF2B5EF4-FFF2-40B4-BE49-F238E27FC236}">
                    <a16:creationId xmlns:a16="http://schemas.microsoft.com/office/drawing/2014/main" id="{E8506871-FDFE-46D9-BDE8-89E854E9543A}"/>
                  </a:ext>
                </a:extLst>
              </p:cNvPr>
              <p:cNvSpPr>
                <a:spLocks noChangeShapeType="1"/>
              </p:cNvSpPr>
              <p:nvPr/>
            </p:nvSpPr>
            <p:spPr bwMode="auto">
              <a:xfrm>
                <a:off x="8866155"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1" name="Line 162">
                <a:extLst>
                  <a:ext uri="{FF2B5EF4-FFF2-40B4-BE49-F238E27FC236}">
                    <a16:creationId xmlns:a16="http://schemas.microsoft.com/office/drawing/2014/main" id="{BC129B4F-7969-437C-9EBB-AE69B26CB145}"/>
                  </a:ext>
                </a:extLst>
              </p:cNvPr>
              <p:cNvSpPr>
                <a:spLocks noChangeShapeType="1"/>
              </p:cNvSpPr>
              <p:nvPr/>
            </p:nvSpPr>
            <p:spPr bwMode="auto">
              <a:xfrm>
                <a:off x="8757327"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2" name="Line 163">
                <a:extLst>
                  <a:ext uri="{FF2B5EF4-FFF2-40B4-BE49-F238E27FC236}">
                    <a16:creationId xmlns:a16="http://schemas.microsoft.com/office/drawing/2014/main" id="{E0F80AEF-5438-472D-BEE5-0F1464A33965}"/>
                  </a:ext>
                </a:extLst>
              </p:cNvPr>
              <p:cNvSpPr>
                <a:spLocks noChangeShapeType="1"/>
              </p:cNvSpPr>
              <p:nvPr/>
            </p:nvSpPr>
            <p:spPr bwMode="auto">
              <a:xfrm>
                <a:off x="8651153"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3" name="Line 164">
                <a:extLst>
                  <a:ext uri="{FF2B5EF4-FFF2-40B4-BE49-F238E27FC236}">
                    <a16:creationId xmlns:a16="http://schemas.microsoft.com/office/drawing/2014/main" id="{B614DAD6-FB3F-4AB8-98F0-353D85B83311}"/>
                  </a:ext>
                </a:extLst>
              </p:cNvPr>
              <p:cNvSpPr>
                <a:spLocks noChangeShapeType="1"/>
              </p:cNvSpPr>
              <p:nvPr/>
            </p:nvSpPr>
            <p:spPr bwMode="auto">
              <a:xfrm>
                <a:off x="8546306"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grpSp>
      </p:grpSp>
    </p:spTree>
    <p:extLst>
      <p:ext uri="{BB962C8B-B14F-4D97-AF65-F5344CB8AC3E}">
        <p14:creationId xmlns:p14="http://schemas.microsoft.com/office/powerpoint/2010/main" val="956267444"/>
      </p:ext>
    </p:extLst>
  </p:cSld>
  <p:clrMapOvr>
    <a:masterClrMapping/>
  </p:clrMapOvr>
</p:sldLayout>
</file>

<file path=ppt/slideLayouts/slideLayout801.xml><?xml version="1.0" encoding="utf-8"?>
<p:sldLayout xmlns:a="http://schemas.openxmlformats.org/drawingml/2006/main" xmlns:r="http://schemas.openxmlformats.org/officeDocument/2006/relationships" xmlns:p="http://schemas.openxmlformats.org/presentationml/2006/main" preserve="1" userDrawn="1">
  <p:cSld name="18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
            <a:ext cx="4100945" cy="3428999"/>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8" name="Group 7">
            <a:extLst>
              <a:ext uri="{FF2B5EF4-FFF2-40B4-BE49-F238E27FC236}">
                <a16:creationId xmlns:a16="http://schemas.microsoft.com/office/drawing/2014/main" id="{6564A724-A245-4301-8F62-90AA521D966F}"/>
              </a:ext>
            </a:extLst>
          </p:cNvPr>
          <p:cNvGrpSpPr/>
          <p:nvPr userDrawn="1"/>
        </p:nvGrpSpPr>
        <p:grpSpPr>
          <a:xfrm>
            <a:off x="0" y="5274732"/>
            <a:ext cx="2026763" cy="1583269"/>
            <a:chOff x="0" y="4085935"/>
            <a:chExt cx="3713163" cy="2900653"/>
          </a:xfrm>
        </p:grpSpPr>
        <p:sp>
          <p:nvSpPr>
            <p:cNvPr id="9" name="Freeform 5">
              <a:extLst>
                <a:ext uri="{FF2B5EF4-FFF2-40B4-BE49-F238E27FC236}">
                  <a16:creationId xmlns:a16="http://schemas.microsoft.com/office/drawing/2014/main" id="{EB633011-1011-434F-80DF-6CD6EDF4BBC3}"/>
                </a:ext>
              </a:extLst>
            </p:cNvPr>
            <p:cNvSpPr>
              <a:spLocks/>
            </p:cNvSpPr>
            <p:nvPr/>
          </p:nvSpPr>
          <p:spPr bwMode="auto">
            <a:xfrm>
              <a:off x="0" y="4085935"/>
              <a:ext cx="3713163" cy="2900653"/>
            </a:xfrm>
            <a:custGeom>
              <a:avLst/>
              <a:gdLst>
                <a:gd name="T0" fmla="*/ 2339 w 2339"/>
                <a:gd name="T1" fmla="*/ 1336 h 1946"/>
                <a:gd name="T2" fmla="*/ 2230 w 2339"/>
                <a:gd name="T3" fmla="*/ 1268 h 1946"/>
                <a:gd name="T4" fmla="*/ 2230 w 2339"/>
                <a:gd name="T5" fmla="*/ 681 h 1946"/>
                <a:gd name="T6" fmla="*/ 2166 w 2339"/>
                <a:gd name="T7" fmla="*/ 681 h 1946"/>
                <a:gd name="T8" fmla="*/ 2166 w 2339"/>
                <a:gd name="T9" fmla="*/ 1134 h 1946"/>
                <a:gd name="T10" fmla="*/ 2131 w 2339"/>
                <a:gd name="T11" fmla="*/ 1155 h 1946"/>
                <a:gd name="T12" fmla="*/ 2131 w 2339"/>
                <a:gd name="T13" fmla="*/ 603 h 1946"/>
                <a:gd name="T14" fmla="*/ 2025 w 2339"/>
                <a:gd name="T15" fmla="*/ 603 h 1946"/>
                <a:gd name="T16" fmla="*/ 2025 w 2339"/>
                <a:gd name="T17" fmla="*/ 512 h 1946"/>
                <a:gd name="T18" fmla="*/ 1965 w 2339"/>
                <a:gd name="T19" fmla="*/ 512 h 1946"/>
                <a:gd name="T20" fmla="*/ 1965 w 2339"/>
                <a:gd name="T21" fmla="*/ 371 h 1946"/>
                <a:gd name="T22" fmla="*/ 1927 w 2339"/>
                <a:gd name="T23" fmla="*/ 371 h 1946"/>
                <a:gd name="T24" fmla="*/ 1927 w 2339"/>
                <a:gd name="T25" fmla="*/ 511 h 1946"/>
                <a:gd name="T26" fmla="*/ 1858 w 2339"/>
                <a:gd name="T27" fmla="*/ 511 h 1946"/>
                <a:gd name="T28" fmla="*/ 1858 w 2339"/>
                <a:gd name="T29" fmla="*/ 601 h 1946"/>
                <a:gd name="T30" fmla="*/ 1735 w 2339"/>
                <a:gd name="T31" fmla="*/ 601 h 1946"/>
                <a:gd name="T32" fmla="*/ 1735 w 2339"/>
                <a:gd name="T33" fmla="*/ 1140 h 1946"/>
                <a:gd name="T34" fmla="*/ 1542 w 2339"/>
                <a:gd name="T35" fmla="*/ 1140 h 1946"/>
                <a:gd name="T36" fmla="*/ 1542 w 2339"/>
                <a:gd name="T37" fmla="*/ 914 h 1946"/>
                <a:gd name="T38" fmla="*/ 1383 w 2339"/>
                <a:gd name="T39" fmla="*/ 914 h 1946"/>
                <a:gd name="T40" fmla="*/ 1383 w 2339"/>
                <a:gd name="T41" fmla="*/ 1253 h 1946"/>
                <a:gd name="T42" fmla="*/ 1315 w 2339"/>
                <a:gd name="T43" fmla="*/ 1253 h 1946"/>
                <a:gd name="T44" fmla="*/ 1315 w 2339"/>
                <a:gd name="T45" fmla="*/ 1114 h 1946"/>
                <a:gd name="T46" fmla="*/ 1126 w 2339"/>
                <a:gd name="T47" fmla="*/ 1114 h 1946"/>
                <a:gd name="T48" fmla="*/ 1126 w 2339"/>
                <a:gd name="T49" fmla="*/ 725 h 1946"/>
                <a:gd name="T50" fmla="*/ 817 w 2339"/>
                <a:gd name="T51" fmla="*/ 725 h 1946"/>
                <a:gd name="T52" fmla="*/ 817 w 2339"/>
                <a:gd name="T53" fmla="*/ 1301 h 1946"/>
                <a:gd name="T54" fmla="*/ 779 w 2339"/>
                <a:gd name="T55" fmla="*/ 1277 h 1946"/>
                <a:gd name="T56" fmla="*/ 779 w 2339"/>
                <a:gd name="T57" fmla="*/ 0 h 1946"/>
                <a:gd name="T58" fmla="*/ 673 w 2339"/>
                <a:gd name="T59" fmla="*/ 0 h 1946"/>
                <a:gd name="T60" fmla="*/ 673 w 2339"/>
                <a:gd name="T61" fmla="*/ 535 h 1946"/>
                <a:gd name="T62" fmla="*/ 416 w 2339"/>
                <a:gd name="T63" fmla="*/ 535 h 1946"/>
                <a:gd name="T64" fmla="*/ 416 w 2339"/>
                <a:gd name="T65" fmla="*/ 1216 h 1946"/>
                <a:gd name="T66" fmla="*/ 370 w 2339"/>
                <a:gd name="T67" fmla="*/ 1216 h 1946"/>
                <a:gd name="T68" fmla="*/ 370 w 2339"/>
                <a:gd name="T69" fmla="*/ 211 h 1946"/>
                <a:gd name="T70" fmla="*/ 0 w 2339"/>
                <a:gd name="T71" fmla="*/ 211 h 1946"/>
                <a:gd name="T72" fmla="*/ 0 w 2339"/>
                <a:gd name="T73" fmla="*/ 1946 h 1946"/>
                <a:gd name="T74" fmla="*/ 2339 w 2339"/>
                <a:gd name="T75" fmla="*/ 1946 h 1946"/>
                <a:gd name="T76" fmla="*/ 2339 w 2339"/>
                <a:gd name="T77" fmla="*/ 1336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39" h="1946">
                  <a:moveTo>
                    <a:pt x="2339" y="1336"/>
                  </a:moveTo>
                  <a:lnTo>
                    <a:pt x="2230" y="1268"/>
                  </a:lnTo>
                  <a:lnTo>
                    <a:pt x="2230" y="681"/>
                  </a:lnTo>
                  <a:lnTo>
                    <a:pt x="2166" y="681"/>
                  </a:lnTo>
                  <a:lnTo>
                    <a:pt x="2166" y="1134"/>
                  </a:lnTo>
                  <a:lnTo>
                    <a:pt x="2131" y="1155"/>
                  </a:lnTo>
                  <a:lnTo>
                    <a:pt x="2131" y="603"/>
                  </a:lnTo>
                  <a:lnTo>
                    <a:pt x="2025" y="603"/>
                  </a:lnTo>
                  <a:lnTo>
                    <a:pt x="2025" y="512"/>
                  </a:lnTo>
                  <a:lnTo>
                    <a:pt x="1965" y="512"/>
                  </a:lnTo>
                  <a:lnTo>
                    <a:pt x="1965" y="371"/>
                  </a:lnTo>
                  <a:lnTo>
                    <a:pt x="1927" y="371"/>
                  </a:lnTo>
                  <a:lnTo>
                    <a:pt x="1927" y="511"/>
                  </a:lnTo>
                  <a:lnTo>
                    <a:pt x="1858" y="511"/>
                  </a:lnTo>
                  <a:lnTo>
                    <a:pt x="1858" y="601"/>
                  </a:lnTo>
                  <a:lnTo>
                    <a:pt x="1735" y="601"/>
                  </a:lnTo>
                  <a:lnTo>
                    <a:pt x="1735" y="1140"/>
                  </a:lnTo>
                  <a:lnTo>
                    <a:pt x="1542" y="1140"/>
                  </a:lnTo>
                  <a:lnTo>
                    <a:pt x="1542" y="914"/>
                  </a:lnTo>
                  <a:lnTo>
                    <a:pt x="1383" y="914"/>
                  </a:lnTo>
                  <a:lnTo>
                    <a:pt x="1383" y="1253"/>
                  </a:lnTo>
                  <a:lnTo>
                    <a:pt x="1315" y="1253"/>
                  </a:lnTo>
                  <a:lnTo>
                    <a:pt x="1315" y="1114"/>
                  </a:lnTo>
                  <a:lnTo>
                    <a:pt x="1126" y="1114"/>
                  </a:lnTo>
                  <a:lnTo>
                    <a:pt x="1126" y="725"/>
                  </a:lnTo>
                  <a:lnTo>
                    <a:pt x="817" y="725"/>
                  </a:lnTo>
                  <a:lnTo>
                    <a:pt x="817" y="1301"/>
                  </a:lnTo>
                  <a:lnTo>
                    <a:pt x="779" y="1277"/>
                  </a:lnTo>
                  <a:lnTo>
                    <a:pt x="779" y="0"/>
                  </a:lnTo>
                  <a:lnTo>
                    <a:pt x="673" y="0"/>
                  </a:lnTo>
                  <a:lnTo>
                    <a:pt x="673" y="535"/>
                  </a:lnTo>
                  <a:lnTo>
                    <a:pt x="416" y="535"/>
                  </a:lnTo>
                  <a:lnTo>
                    <a:pt x="416" y="1216"/>
                  </a:lnTo>
                  <a:lnTo>
                    <a:pt x="370" y="1216"/>
                  </a:lnTo>
                  <a:lnTo>
                    <a:pt x="370" y="211"/>
                  </a:lnTo>
                  <a:lnTo>
                    <a:pt x="0" y="211"/>
                  </a:lnTo>
                  <a:lnTo>
                    <a:pt x="0" y="1946"/>
                  </a:lnTo>
                  <a:lnTo>
                    <a:pt x="2339" y="1946"/>
                  </a:lnTo>
                  <a:lnTo>
                    <a:pt x="2339" y="1336"/>
                  </a:lnTo>
                  <a:close/>
                </a:path>
              </a:pathLst>
            </a:custGeom>
            <a:solidFill>
              <a:srgbClr val="2273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 name="Rectangle 14">
              <a:extLst>
                <a:ext uri="{FF2B5EF4-FFF2-40B4-BE49-F238E27FC236}">
                  <a16:creationId xmlns:a16="http://schemas.microsoft.com/office/drawing/2014/main" id="{1F24807D-2525-4DEF-BE61-AE8FB8D8EE4C}"/>
                </a:ext>
              </a:extLst>
            </p:cNvPr>
            <p:cNvSpPr>
              <a:spLocks noChangeArrowheads="1"/>
            </p:cNvSpPr>
            <p:nvPr/>
          </p:nvSpPr>
          <p:spPr bwMode="auto">
            <a:xfrm>
              <a:off x="455613"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 name="Rectangle 15">
              <a:extLst>
                <a:ext uri="{FF2B5EF4-FFF2-40B4-BE49-F238E27FC236}">
                  <a16:creationId xmlns:a16="http://schemas.microsoft.com/office/drawing/2014/main" id="{28F66211-DC06-4766-80BF-CC2822AB4A74}"/>
                </a:ext>
              </a:extLst>
            </p:cNvPr>
            <p:cNvSpPr>
              <a:spLocks noChangeArrowheads="1"/>
            </p:cNvSpPr>
            <p:nvPr/>
          </p:nvSpPr>
          <p:spPr bwMode="auto">
            <a:xfrm>
              <a:off x="323851"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 name="Rectangle 16">
              <a:extLst>
                <a:ext uri="{FF2B5EF4-FFF2-40B4-BE49-F238E27FC236}">
                  <a16:creationId xmlns:a16="http://schemas.microsoft.com/office/drawing/2014/main" id="{093D3F2C-4A42-471E-B3D5-AE11B0381B57}"/>
                </a:ext>
              </a:extLst>
            </p:cNvPr>
            <p:cNvSpPr>
              <a:spLocks noChangeArrowheads="1"/>
            </p:cNvSpPr>
            <p:nvPr/>
          </p:nvSpPr>
          <p:spPr bwMode="auto">
            <a:xfrm>
              <a:off x="192088"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3" name="Rectangle 17">
              <a:extLst>
                <a:ext uri="{FF2B5EF4-FFF2-40B4-BE49-F238E27FC236}">
                  <a16:creationId xmlns:a16="http://schemas.microsoft.com/office/drawing/2014/main" id="{2FD483ED-DF07-44CA-8E87-E1983B5E28F1}"/>
                </a:ext>
              </a:extLst>
            </p:cNvPr>
            <p:cNvSpPr>
              <a:spLocks noChangeArrowheads="1"/>
            </p:cNvSpPr>
            <p:nvPr/>
          </p:nvSpPr>
          <p:spPr bwMode="auto">
            <a:xfrm>
              <a:off x="58738"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4" name="Rectangle 18">
              <a:extLst>
                <a:ext uri="{FF2B5EF4-FFF2-40B4-BE49-F238E27FC236}">
                  <a16:creationId xmlns:a16="http://schemas.microsoft.com/office/drawing/2014/main" id="{DF901B10-8173-4521-B576-B7A261E4AAF3}"/>
                </a:ext>
              </a:extLst>
            </p:cNvPr>
            <p:cNvSpPr>
              <a:spLocks noChangeArrowheads="1"/>
            </p:cNvSpPr>
            <p:nvPr/>
          </p:nvSpPr>
          <p:spPr bwMode="auto">
            <a:xfrm>
              <a:off x="455613"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5" name="Rectangle 19">
              <a:extLst>
                <a:ext uri="{FF2B5EF4-FFF2-40B4-BE49-F238E27FC236}">
                  <a16:creationId xmlns:a16="http://schemas.microsoft.com/office/drawing/2014/main" id="{BAFBE21F-DD79-4A96-A6CD-25094E89054E}"/>
                </a:ext>
              </a:extLst>
            </p:cNvPr>
            <p:cNvSpPr>
              <a:spLocks noChangeArrowheads="1"/>
            </p:cNvSpPr>
            <p:nvPr/>
          </p:nvSpPr>
          <p:spPr bwMode="auto">
            <a:xfrm>
              <a:off x="323851"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6" name="Rectangle 20">
              <a:extLst>
                <a:ext uri="{FF2B5EF4-FFF2-40B4-BE49-F238E27FC236}">
                  <a16:creationId xmlns:a16="http://schemas.microsoft.com/office/drawing/2014/main" id="{8B927417-95A5-4B62-BFE1-2B771D152594}"/>
                </a:ext>
              </a:extLst>
            </p:cNvPr>
            <p:cNvSpPr>
              <a:spLocks noChangeArrowheads="1"/>
            </p:cNvSpPr>
            <p:nvPr/>
          </p:nvSpPr>
          <p:spPr bwMode="auto">
            <a:xfrm>
              <a:off x="192088"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7" name="Rectangle 21">
              <a:extLst>
                <a:ext uri="{FF2B5EF4-FFF2-40B4-BE49-F238E27FC236}">
                  <a16:creationId xmlns:a16="http://schemas.microsoft.com/office/drawing/2014/main" id="{9B2620D1-A15D-434E-9CE8-7E4930ABF983}"/>
                </a:ext>
              </a:extLst>
            </p:cNvPr>
            <p:cNvSpPr>
              <a:spLocks noChangeArrowheads="1"/>
            </p:cNvSpPr>
            <p:nvPr/>
          </p:nvSpPr>
          <p:spPr bwMode="auto">
            <a:xfrm>
              <a:off x="58738"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8" name="Rectangle 22">
              <a:extLst>
                <a:ext uri="{FF2B5EF4-FFF2-40B4-BE49-F238E27FC236}">
                  <a16:creationId xmlns:a16="http://schemas.microsoft.com/office/drawing/2014/main" id="{02769E24-A0D8-4939-A666-D30EB85E9B35}"/>
                </a:ext>
              </a:extLst>
            </p:cNvPr>
            <p:cNvSpPr>
              <a:spLocks noChangeArrowheads="1"/>
            </p:cNvSpPr>
            <p:nvPr/>
          </p:nvSpPr>
          <p:spPr bwMode="auto">
            <a:xfrm>
              <a:off x="455613"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9" name="Rectangle 23">
              <a:extLst>
                <a:ext uri="{FF2B5EF4-FFF2-40B4-BE49-F238E27FC236}">
                  <a16:creationId xmlns:a16="http://schemas.microsoft.com/office/drawing/2014/main" id="{90E31A3B-FCAB-43BC-8673-BBC1B6526076}"/>
                </a:ext>
              </a:extLst>
            </p:cNvPr>
            <p:cNvSpPr>
              <a:spLocks noChangeArrowheads="1"/>
            </p:cNvSpPr>
            <p:nvPr/>
          </p:nvSpPr>
          <p:spPr bwMode="auto">
            <a:xfrm>
              <a:off x="323851"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0" name="Rectangle 24">
              <a:extLst>
                <a:ext uri="{FF2B5EF4-FFF2-40B4-BE49-F238E27FC236}">
                  <a16:creationId xmlns:a16="http://schemas.microsoft.com/office/drawing/2014/main" id="{67916656-12A5-4F0E-A1B3-5799935A4CEF}"/>
                </a:ext>
              </a:extLst>
            </p:cNvPr>
            <p:cNvSpPr>
              <a:spLocks noChangeArrowheads="1"/>
            </p:cNvSpPr>
            <p:nvPr/>
          </p:nvSpPr>
          <p:spPr bwMode="auto">
            <a:xfrm>
              <a:off x="192088"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1" name="Rectangle 25">
              <a:extLst>
                <a:ext uri="{FF2B5EF4-FFF2-40B4-BE49-F238E27FC236}">
                  <a16:creationId xmlns:a16="http://schemas.microsoft.com/office/drawing/2014/main" id="{942D4F08-66A0-4206-B868-5F8948AE5F79}"/>
                </a:ext>
              </a:extLst>
            </p:cNvPr>
            <p:cNvSpPr>
              <a:spLocks noChangeArrowheads="1"/>
            </p:cNvSpPr>
            <p:nvPr/>
          </p:nvSpPr>
          <p:spPr bwMode="auto">
            <a:xfrm>
              <a:off x="58738"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2" name="Rectangle 26">
              <a:extLst>
                <a:ext uri="{FF2B5EF4-FFF2-40B4-BE49-F238E27FC236}">
                  <a16:creationId xmlns:a16="http://schemas.microsoft.com/office/drawing/2014/main" id="{DDC02A43-0942-4686-B530-0B9D31DBD320}"/>
                </a:ext>
              </a:extLst>
            </p:cNvPr>
            <p:cNvSpPr>
              <a:spLocks noChangeArrowheads="1"/>
            </p:cNvSpPr>
            <p:nvPr/>
          </p:nvSpPr>
          <p:spPr bwMode="auto">
            <a:xfrm>
              <a:off x="455613"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3" name="Rectangle 27">
              <a:extLst>
                <a:ext uri="{FF2B5EF4-FFF2-40B4-BE49-F238E27FC236}">
                  <a16:creationId xmlns:a16="http://schemas.microsoft.com/office/drawing/2014/main" id="{9B81B367-190C-400E-AD4C-7BA88304869B}"/>
                </a:ext>
              </a:extLst>
            </p:cNvPr>
            <p:cNvSpPr>
              <a:spLocks noChangeArrowheads="1"/>
            </p:cNvSpPr>
            <p:nvPr/>
          </p:nvSpPr>
          <p:spPr bwMode="auto">
            <a:xfrm>
              <a:off x="323851"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4" name="Rectangle 28">
              <a:extLst>
                <a:ext uri="{FF2B5EF4-FFF2-40B4-BE49-F238E27FC236}">
                  <a16:creationId xmlns:a16="http://schemas.microsoft.com/office/drawing/2014/main" id="{3CA0D751-4839-437F-8D1D-A8E86445CC89}"/>
                </a:ext>
              </a:extLst>
            </p:cNvPr>
            <p:cNvSpPr>
              <a:spLocks noChangeArrowheads="1"/>
            </p:cNvSpPr>
            <p:nvPr/>
          </p:nvSpPr>
          <p:spPr bwMode="auto">
            <a:xfrm>
              <a:off x="192088"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5" name="Rectangle 29">
              <a:extLst>
                <a:ext uri="{FF2B5EF4-FFF2-40B4-BE49-F238E27FC236}">
                  <a16:creationId xmlns:a16="http://schemas.microsoft.com/office/drawing/2014/main" id="{A8510699-DC6F-43FE-93DE-9C0ED17ECEA2}"/>
                </a:ext>
              </a:extLst>
            </p:cNvPr>
            <p:cNvSpPr>
              <a:spLocks noChangeArrowheads="1"/>
            </p:cNvSpPr>
            <p:nvPr/>
          </p:nvSpPr>
          <p:spPr bwMode="auto">
            <a:xfrm>
              <a:off x="58738"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6" name="Rectangle 30">
              <a:extLst>
                <a:ext uri="{FF2B5EF4-FFF2-40B4-BE49-F238E27FC236}">
                  <a16:creationId xmlns:a16="http://schemas.microsoft.com/office/drawing/2014/main" id="{D82E6789-E10E-40A1-8E10-3831A95E6952}"/>
                </a:ext>
              </a:extLst>
            </p:cNvPr>
            <p:cNvSpPr>
              <a:spLocks noChangeArrowheads="1"/>
            </p:cNvSpPr>
            <p:nvPr/>
          </p:nvSpPr>
          <p:spPr bwMode="auto">
            <a:xfrm>
              <a:off x="455613"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7" name="Rectangle 31">
              <a:extLst>
                <a:ext uri="{FF2B5EF4-FFF2-40B4-BE49-F238E27FC236}">
                  <a16:creationId xmlns:a16="http://schemas.microsoft.com/office/drawing/2014/main" id="{1FD86893-3E02-43D2-890F-C028EEACF9F6}"/>
                </a:ext>
              </a:extLst>
            </p:cNvPr>
            <p:cNvSpPr>
              <a:spLocks noChangeArrowheads="1"/>
            </p:cNvSpPr>
            <p:nvPr/>
          </p:nvSpPr>
          <p:spPr bwMode="auto">
            <a:xfrm>
              <a:off x="323851"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8" name="Rectangle 32">
              <a:extLst>
                <a:ext uri="{FF2B5EF4-FFF2-40B4-BE49-F238E27FC236}">
                  <a16:creationId xmlns:a16="http://schemas.microsoft.com/office/drawing/2014/main" id="{3C1AC9D8-20BD-437A-A92F-49C8C8B11C0E}"/>
                </a:ext>
              </a:extLst>
            </p:cNvPr>
            <p:cNvSpPr>
              <a:spLocks noChangeArrowheads="1"/>
            </p:cNvSpPr>
            <p:nvPr/>
          </p:nvSpPr>
          <p:spPr bwMode="auto">
            <a:xfrm>
              <a:off x="192088"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9" name="Rectangle 33">
              <a:extLst>
                <a:ext uri="{FF2B5EF4-FFF2-40B4-BE49-F238E27FC236}">
                  <a16:creationId xmlns:a16="http://schemas.microsoft.com/office/drawing/2014/main" id="{F19519E2-DA99-4C57-B2CE-2B96A14F1260}"/>
                </a:ext>
              </a:extLst>
            </p:cNvPr>
            <p:cNvSpPr>
              <a:spLocks noChangeArrowheads="1"/>
            </p:cNvSpPr>
            <p:nvPr/>
          </p:nvSpPr>
          <p:spPr bwMode="auto">
            <a:xfrm>
              <a:off x="58738"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0" name="Rectangle 34">
              <a:extLst>
                <a:ext uri="{FF2B5EF4-FFF2-40B4-BE49-F238E27FC236}">
                  <a16:creationId xmlns:a16="http://schemas.microsoft.com/office/drawing/2014/main" id="{E07E99FC-8419-4BFE-AEC4-4E94A8C88725}"/>
                </a:ext>
              </a:extLst>
            </p:cNvPr>
            <p:cNvSpPr>
              <a:spLocks noChangeArrowheads="1"/>
            </p:cNvSpPr>
            <p:nvPr/>
          </p:nvSpPr>
          <p:spPr bwMode="auto">
            <a:xfrm>
              <a:off x="455613"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1" name="Rectangle 35">
              <a:extLst>
                <a:ext uri="{FF2B5EF4-FFF2-40B4-BE49-F238E27FC236}">
                  <a16:creationId xmlns:a16="http://schemas.microsoft.com/office/drawing/2014/main" id="{B9597739-3669-4D71-BB3A-05F039C1221C}"/>
                </a:ext>
              </a:extLst>
            </p:cNvPr>
            <p:cNvSpPr>
              <a:spLocks noChangeArrowheads="1"/>
            </p:cNvSpPr>
            <p:nvPr/>
          </p:nvSpPr>
          <p:spPr bwMode="auto">
            <a:xfrm>
              <a:off x="323851"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2" name="Rectangle 36">
              <a:extLst>
                <a:ext uri="{FF2B5EF4-FFF2-40B4-BE49-F238E27FC236}">
                  <a16:creationId xmlns:a16="http://schemas.microsoft.com/office/drawing/2014/main" id="{38101EE9-78D5-4BA2-8885-59C18D5D05BF}"/>
                </a:ext>
              </a:extLst>
            </p:cNvPr>
            <p:cNvSpPr>
              <a:spLocks noChangeArrowheads="1"/>
            </p:cNvSpPr>
            <p:nvPr/>
          </p:nvSpPr>
          <p:spPr bwMode="auto">
            <a:xfrm>
              <a:off x="192088"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3" name="Rectangle 37">
              <a:extLst>
                <a:ext uri="{FF2B5EF4-FFF2-40B4-BE49-F238E27FC236}">
                  <a16:creationId xmlns:a16="http://schemas.microsoft.com/office/drawing/2014/main" id="{7E78ED2A-C46E-425C-98AE-FC70257EC1A9}"/>
                </a:ext>
              </a:extLst>
            </p:cNvPr>
            <p:cNvSpPr>
              <a:spLocks noChangeArrowheads="1"/>
            </p:cNvSpPr>
            <p:nvPr/>
          </p:nvSpPr>
          <p:spPr bwMode="auto">
            <a:xfrm>
              <a:off x="58738"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4" name="Rectangle 38">
              <a:extLst>
                <a:ext uri="{FF2B5EF4-FFF2-40B4-BE49-F238E27FC236}">
                  <a16:creationId xmlns:a16="http://schemas.microsoft.com/office/drawing/2014/main" id="{B94E3422-4327-4990-B5F6-17A1DB4AECE0}"/>
                </a:ext>
              </a:extLst>
            </p:cNvPr>
            <p:cNvSpPr>
              <a:spLocks noChangeArrowheads="1"/>
            </p:cNvSpPr>
            <p:nvPr/>
          </p:nvSpPr>
          <p:spPr bwMode="auto">
            <a:xfrm>
              <a:off x="455613"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5" name="Rectangle 39">
              <a:extLst>
                <a:ext uri="{FF2B5EF4-FFF2-40B4-BE49-F238E27FC236}">
                  <a16:creationId xmlns:a16="http://schemas.microsoft.com/office/drawing/2014/main" id="{D698D9DE-7149-484B-AE59-B4EA05C20652}"/>
                </a:ext>
              </a:extLst>
            </p:cNvPr>
            <p:cNvSpPr>
              <a:spLocks noChangeArrowheads="1"/>
            </p:cNvSpPr>
            <p:nvPr/>
          </p:nvSpPr>
          <p:spPr bwMode="auto">
            <a:xfrm>
              <a:off x="323851"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6" name="Rectangle 40">
              <a:extLst>
                <a:ext uri="{FF2B5EF4-FFF2-40B4-BE49-F238E27FC236}">
                  <a16:creationId xmlns:a16="http://schemas.microsoft.com/office/drawing/2014/main" id="{1F05694D-BF95-4415-BD3D-55872BBA7F05}"/>
                </a:ext>
              </a:extLst>
            </p:cNvPr>
            <p:cNvSpPr>
              <a:spLocks noChangeArrowheads="1"/>
            </p:cNvSpPr>
            <p:nvPr/>
          </p:nvSpPr>
          <p:spPr bwMode="auto">
            <a:xfrm>
              <a:off x="192088"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7" name="Rectangle 41">
              <a:extLst>
                <a:ext uri="{FF2B5EF4-FFF2-40B4-BE49-F238E27FC236}">
                  <a16:creationId xmlns:a16="http://schemas.microsoft.com/office/drawing/2014/main" id="{142CA348-844F-4D28-B52B-0390D131719B}"/>
                </a:ext>
              </a:extLst>
            </p:cNvPr>
            <p:cNvSpPr>
              <a:spLocks noChangeArrowheads="1"/>
            </p:cNvSpPr>
            <p:nvPr/>
          </p:nvSpPr>
          <p:spPr bwMode="auto">
            <a:xfrm>
              <a:off x="58738"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8" name="Rectangle 42">
              <a:extLst>
                <a:ext uri="{FF2B5EF4-FFF2-40B4-BE49-F238E27FC236}">
                  <a16:creationId xmlns:a16="http://schemas.microsoft.com/office/drawing/2014/main" id="{398D5E1E-D3E3-400B-BF01-030FADEA3464}"/>
                </a:ext>
              </a:extLst>
            </p:cNvPr>
            <p:cNvSpPr>
              <a:spLocks noChangeArrowheads="1"/>
            </p:cNvSpPr>
            <p:nvPr/>
          </p:nvSpPr>
          <p:spPr bwMode="auto">
            <a:xfrm>
              <a:off x="455613"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9" name="Rectangle 43">
              <a:extLst>
                <a:ext uri="{FF2B5EF4-FFF2-40B4-BE49-F238E27FC236}">
                  <a16:creationId xmlns:a16="http://schemas.microsoft.com/office/drawing/2014/main" id="{2931F904-9AF3-4947-97C9-955A56BF9E32}"/>
                </a:ext>
              </a:extLst>
            </p:cNvPr>
            <p:cNvSpPr>
              <a:spLocks noChangeArrowheads="1"/>
            </p:cNvSpPr>
            <p:nvPr/>
          </p:nvSpPr>
          <p:spPr bwMode="auto">
            <a:xfrm>
              <a:off x="323851"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0" name="Rectangle 44">
              <a:extLst>
                <a:ext uri="{FF2B5EF4-FFF2-40B4-BE49-F238E27FC236}">
                  <a16:creationId xmlns:a16="http://schemas.microsoft.com/office/drawing/2014/main" id="{511D3CA0-7626-4984-93ED-5C6842155A79}"/>
                </a:ext>
              </a:extLst>
            </p:cNvPr>
            <p:cNvSpPr>
              <a:spLocks noChangeArrowheads="1"/>
            </p:cNvSpPr>
            <p:nvPr/>
          </p:nvSpPr>
          <p:spPr bwMode="auto">
            <a:xfrm>
              <a:off x="192088"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1" name="Rectangle 45">
              <a:extLst>
                <a:ext uri="{FF2B5EF4-FFF2-40B4-BE49-F238E27FC236}">
                  <a16:creationId xmlns:a16="http://schemas.microsoft.com/office/drawing/2014/main" id="{7201FB1D-C321-4955-BCAF-1B2253283989}"/>
                </a:ext>
              </a:extLst>
            </p:cNvPr>
            <p:cNvSpPr>
              <a:spLocks noChangeArrowheads="1"/>
            </p:cNvSpPr>
            <p:nvPr/>
          </p:nvSpPr>
          <p:spPr bwMode="auto">
            <a:xfrm>
              <a:off x="58738"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2" name="Rectangle 46">
              <a:extLst>
                <a:ext uri="{FF2B5EF4-FFF2-40B4-BE49-F238E27FC236}">
                  <a16:creationId xmlns:a16="http://schemas.microsoft.com/office/drawing/2014/main" id="{3D071492-32D2-4056-BBB0-1799623EAF23}"/>
                </a:ext>
              </a:extLst>
            </p:cNvPr>
            <p:cNvSpPr>
              <a:spLocks noChangeArrowheads="1"/>
            </p:cNvSpPr>
            <p:nvPr/>
          </p:nvSpPr>
          <p:spPr bwMode="auto">
            <a:xfrm>
              <a:off x="455613"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3" name="Rectangle 47">
              <a:extLst>
                <a:ext uri="{FF2B5EF4-FFF2-40B4-BE49-F238E27FC236}">
                  <a16:creationId xmlns:a16="http://schemas.microsoft.com/office/drawing/2014/main" id="{BD22E7BE-FB89-4FD5-A49D-55827D940617}"/>
                </a:ext>
              </a:extLst>
            </p:cNvPr>
            <p:cNvSpPr>
              <a:spLocks noChangeArrowheads="1"/>
            </p:cNvSpPr>
            <p:nvPr/>
          </p:nvSpPr>
          <p:spPr bwMode="auto">
            <a:xfrm>
              <a:off x="323851"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4" name="Rectangle 48">
              <a:extLst>
                <a:ext uri="{FF2B5EF4-FFF2-40B4-BE49-F238E27FC236}">
                  <a16:creationId xmlns:a16="http://schemas.microsoft.com/office/drawing/2014/main" id="{EA90D0E6-83CB-4A81-A8C5-026011AAD4BB}"/>
                </a:ext>
              </a:extLst>
            </p:cNvPr>
            <p:cNvSpPr>
              <a:spLocks noChangeArrowheads="1"/>
            </p:cNvSpPr>
            <p:nvPr/>
          </p:nvSpPr>
          <p:spPr bwMode="auto">
            <a:xfrm>
              <a:off x="192088"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5" name="Rectangle 49">
              <a:extLst>
                <a:ext uri="{FF2B5EF4-FFF2-40B4-BE49-F238E27FC236}">
                  <a16:creationId xmlns:a16="http://schemas.microsoft.com/office/drawing/2014/main" id="{7AE0E5F0-00A5-41E5-8D64-2B30BBC81D50}"/>
                </a:ext>
              </a:extLst>
            </p:cNvPr>
            <p:cNvSpPr>
              <a:spLocks noChangeArrowheads="1"/>
            </p:cNvSpPr>
            <p:nvPr/>
          </p:nvSpPr>
          <p:spPr bwMode="auto">
            <a:xfrm>
              <a:off x="58738"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6" name="Rectangle 56">
              <a:extLst>
                <a:ext uri="{FF2B5EF4-FFF2-40B4-BE49-F238E27FC236}">
                  <a16:creationId xmlns:a16="http://schemas.microsoft.com/office/drawing/2014/main" id="{7ADC1A11-E75C-48EB-B8BD-BB50542C8CB3}"/>
                </a:ext>
              </a:extLst>
            </p:cNvPr>
            <p:cNvSpPr>
              <a:spLocks noChangeArrowheads="1"/>
            </p:cNvSpPr>
            <p:nvPr/>
          </p:nvSpPr>
          <p:spPr bwMode="auto">
            <a:xfrm>
              <a:off x="774699" y="5048251"/>
              <a:ext cx="171450" cy="88900"/>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7" name="Rectangle 60">
              <a:extLst>
                <a:ext uri="{FF2B5EF4-FFF2-40B4-BE49-F238E27FC236}">
                  <a16:creationId xmlns:a16="http://schemas.microsoft.com/office/drawing/2014/main" id="{EA9B786F-BFA4-4FDB-B7C5-3F8C9BFF8A7C}"/>
                </a:ext>
              </a:extLst>
            </p:cNvPr>
            <p:cNvSpPr>
              <a:spLocks noChangeArrowheads="1"/>
            </p:cNvSpPr>
            <p:nvPr/>
          </p:nvSpPr>
          <p:spPr bwMode="auto">
            <a:xfrm>
              <a:off x="731837" y="522922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8" name="Rectangle 61">
              <a:extLst>
                <a:ext uri="{FF2B5EF4-FFF2-40B4-BE49-F238E27FC236}">
                  <a16:creationId xmlns:a16="http://schemas.microsoft.com/office/drawing/2014/main" id="{BD0D87C9-2A02-4948-BDCE-157FA8BE0C80}"/>
                </a:ext>
              </a:extLst>
            </p:cNvPr>
            <p:cNvSpPr>
              <a:spLocks noChangeArrowheads="1"/>
            </p:cNvSpPr>
            <p:nvPr/>
          </p:nvSpPr>
          <p:spPr bwMode="auto">
            <a:xfrm>
              <a:off x="893762" y="522922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9" name="Rectangle 62">
              <a:extLst>
                <a:ext uri="{FF2B5EF4-FFF2-40B4-BE49-F238E27FC236}">
                  <a16:creationId xmlns:a16="http://schemas.microsoft.com/office/drawing/2014/main" id="{DDC03CC0-3A46-48B0-9634-20EC75F816A6}"/>
                </a:ext>
              </a:extLst>
            </p:cNvPr>
            <p:cNvSpPr>
              <a:spLocks noChangeArrowheads="1"/>
            </p:cNvSpPr>
            <p:nvPr/>
          </p:nvSpPr>
          <p:spPr bwMode="auto">
            <a:xfrm>
              <a:off x="1284289"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0" name="Rectangle 63">
              <a:extLst>
                <a:ext uri="{FF2B5EF4-FFF2-40B4-BE49-F238E27FC236}">
                  <a16:creationId xmlns:a16="http://schemas.microsoft.com/office/drawing/2014/main" id="{E856755A-E7BB-4416-A30E-D207B60D18F2}"/>
                </a:ext>
              </a:extLst>
            </p:cNvPr>
            <p:cNvSpPr>
              <a:spLocks noChangeArrowheads="1"/>
            </p:cNvSpPr>
            <p:nvPr/>
          </p:nvSpPr>
          <p:spPr bwMode="auto">
            <a:xfrm>
              <a:off x="1447801"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1" name="Rectangle 64">
              <a:extLst>
                <a:ext uri="{FF2B5EF4-FFF2-40B4-BE49-F238E27FC236}">
                  <a16:creationId xmlns:a16="http://schemas.microsoft.com/office/drawing/2014/main" id="{5F173097-E5AD-4F64-9886-FB90483311F9}"/>
                </a:ext>
              </a:extLst>
            </p:cNvPr>
            <p:cNvSpPr>
              <a:spLocks noChangeArrowheads="1"/>
            </p:cNvSpPr>
            <p:nvPr/>
          </p:nvSpPr>
          <p:spPr bwMode="auto">
            <a:xfrm>
              <a:off x="1611314"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2" name="Rectangle 65">
              <a:extLst>
                <a:ext uri="{FF2B5EF4-FFF2-40B4-BE49-F238E27FC236}">
                  <a16:creationId xmlns:a16="http://schemas.microsoft.com/office/drawing/2014/main" id="{A0C17781-7A00-4583-AE5A-00DBABAE38ED}"/>
                </a:ext>
              </a:extLst>
            </p:cNvPr>
            <p:cNvSpPr>
              <a:spLocks noChangeArrowheads="1"/>
            </p:cNvSpPr>
            <p:nvPr/>
          </p:nvSpPr>
          <p:spPr bwMode="auto">
            <a:xfrm>
              <a:off x="731837" y="541655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3" name="Rectangle 66">
              <a:extLst>
                <a:ext uri="{FF2B5EF4-FFF2-40B4-BE49-F238E27FC236}">
                  <a16:creationId xmlns:a16="http://schemas.microsoft.com/office/drawing/2014/main" id="{44E06B46-D153-4ABE-91C4-8C98789CA698}"/>
                </a:ext>
              </a:extLst>
            </p:cNvPr>
            <p:cNvSpPr>
              <a:spLocks noChangeArrowheads="1"/>
            </p:cNvSpPr>
            <p:nvPr/>
          </p:nvSpPr>
          <p:spPr bwMode="auto">
            <a:xfrm>
              <a:off x="893762" y="541655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4" name="Rectangle 67">
              <a:extLst>
                <a:ext uri="{FF2B5EF4-FFF2-40B4-BE49-F238E27FC236}">
                  <a16:creationId xmlns:a16="http://schemas.microsoft.com/office/drawing/2014/main" id="{98793215-7C7E-4C69-B50D-AF5F64FDA8BA}"/>
                </a:ext>
              </a:extLst>
            </p:cNvPr>
            <p:cNvSpPr>
              <a:spLocks noChangeArrowheads="1"/>
            </p:cNvSpPr>
            <p:nvPr/>
          </p:nvSpPr>
          <p:spPr bwMode="auto">
            <a:xfrm>
              <a:off x="1265237"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5" name="Rectangle 68">
              <a:extLst>
                <a:ext uri="{FF2B5EF4-FFF2-40B4-BE49-F238E27FC236}">
                  <a16:creationId xmlns:a16="http://schemas.microsoft.com/office/drawing/2014/main" id="{1CD0278D-A67D-46DC-9C13-762D348C027B}"/>
                </a:ext>
              </a:extLst>
            </p:cNvPr>
            <p:cNvSpPr>
              <a:spLocks noChangeArrowheads="1"/>
            </p:cNvSpPr>
            <p:nvPr/>
          </p:nvSpPr>
          <p:spPr bwMode="auto">
            <a:xfrm>
              <a:off x="1428749"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6" name="Rectangle 69">
              <a:extLst>
                <a:ext uri="{FF2B5EF4-FFF2-40B4-BE49-F238E27FC236}">
                  <a16:creationId xmlns:a16="http://schemas.microsoft.com/office/drawing/2014/main" id="{536FC4F8-2C75-4CA0-BE75-C8EAD577BBF2}"/>
                </a:ext>
              </a:extLst>
            </p:cNvPr>
            <p:cNvSpPr>
              <a:spLocks noChangeArrowheads="1"/>
            </p:cNvSpPr>
            <p:nvPr/>
          </p:nvSpPr>
          <p:spPr bwMode="auto">
            <a:xfrm>
              <a:off x="1592262"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7" name="Rectangle 70">
              <a:extLst>
                <a:ext uri="{FF2B5EF4-FFF2-40B4-BE49-F238E27FC236}">
                  <a16:creationId xmlns:a16="http://schemas.microsoft.com/office/drawing/2014/main" id="{2444C691-4D31-412F-8D44-F11491240C59}"/>
                </a:ext>
              </a:extLst>
            </p:cNvPr>
            <p:cNvSpPr>
              <a:spLocks noChangeArrowheads="1"/>
            </p:cNvSpPr>
            <p:nvPr/>
          </p:nvSpPr>
          <p:spPr bwMode="auto">
            <a:xfrm>
              <a:off x="731837" y="560387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8" name="Rectangle 71">
              <a:extLst>
                <a:ext uri="{FF2B5EF4-FFF2-40B4-BE49-F238E27FC236}">
                  <a16:creationId xmlns:a16="http://schemas.microsoft.com/office/drawing/2014/main" id="{94CECA49-F4AC-4295-9B39-1FBD1609B14B}"/>
                </a:ext>
              </a:extLst>
            </p:cNvPr>
            <p:cNvSpPr>
              <a:spLocks noChangeArrowheads="1"/>
            </p:cNvSpPr>
            <p:nvPr/>
          </p:nvSpPr>
          <p:spPr bwMode="auto">
            <a:xfrm>
              <a:off x="893762" y="560387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9" name="Rectangle 72">
              <a:extLst>
                <a:ext uri="{FF2B5EF4-FFF2-40B4-BE49-F238E27FC236}">
                  <a16:creationId xmlns:a16="http://schemas.microsoft.com/office/drawing/2014/main" id="{1C0581C5-EA1F-4AEA-933E-125C0B9B474F}"/>
                </a:ext>
              </a:extLst>
            </p:cNvPr>
            <p:cNvSpPr>
              <a:spLocks noChangeArrowheads="1"/>
            </p:cNvSpPr>
            <p:nvPr/>
          </p:nvSpPr>
          <p:spPr bwMode="auto">
            <a:xfrm>
              <a:off x="1265237"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0" name="Rectangle 73">
              <a:extLst>
                <a:ext uri="{FF2B5EF4-FFF2-40B4-BE49-F238E27FC236}">
                  <a16:creationId xmlns:a16="http://schemas.microsoft.com/office/drawing/2014/main" id="{19AA69F0-91B5-460E-BECD-46532ADD66DF}"/>
                </a:ext>
              </a:extLst>
            </p:cNvPr>
            <p:cNvSpPr>
              <a:spLocks noChangeArrowheads="1"/>
            </p:cNvSpPr>
            <p:nvPr/>
          </p:nvSpPr>
          <p:spPr bwMode="auto">
            <a:xfrm>
              <a:off x="1428749"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1" name="Rectangle 74">
              <a:extLst>
                <a:ext uri="{FF2B5EF4-FFF2-40B4-BE49-F238E27FC236}">
                  <a16:creationId xmlns:a16="http://schemas.microsoft.com/office/drawing/2014/main" id="{5633856E-0C00-4AC5-AFFB-5659F459B880}"/>
                </a:ext>
              </a:extLst>
            </p:cNvPr>
            <p:cNvSpPr>
              <a:spLocks noChangeArrowheads="1"/>
            </p:cNvSpPr>
            <p:nvPr/>
          </p:nvSpPr>
          <p:spPr bwMode="auto">
            <a:xfrm>
              <a:off x="1592262"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2" name="Rectangle 75">
              <a:extLst>
                <a:ext uri="{FF2B5EF4-FFF2-40B4-BE49-F238E27FC236}">
                  <a16:creationId xmlns:a16="http://schemas.microsoft.com/office/drawing/2014/main" id="{CD9F5A9D-E28B-4C45-A913-523CDC222650}"/>
                </a:ext>
              </a:extLst>
            </p:cNvPr>
            <p:cNvSpPr>
              <a:spLocks noChangeArrowheads="1"/>
            </p:cNvSpPr>
            <p:nvPr/>
          </p:nvSpPr>
          <p:spPr bwMode="auto">
            <a:xfrm>
              <a:off x="731837" y="579120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3" name="Rectangle 76">
              <a:extLst>
                <a:ext uri="{FF2B5EF4-FFF2-40B4-BE49-F238E27FC236}">
                  <a16:creationId xmlns:a16="http://schemas.microsoft.com/office/drawing/2014/main" id="{0C57B381-8630-4FC4-B4A2-4772A4DF5964}"/>
                </a:ext>
              </a:extLst>
            </p:cNvPr>
            <p:cNvSpPr>
              <a:spLocks noChangeArrowheads="1"/>
            </p:cNvSpPr>
            <p:nvPr/>
          </p:nvSpPr>
          <p:spPr bwMode="auto">
            <a:xfrm>
              <a:off x="893762" y="579120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4" name="Rectangle 77">
              <a:extLst>
                <a:ext uri="{FF2B5EF4-FFF2-40B4-BE49-F238E27FC236}">
                  <a16:creationId xmlns:a16="http://schemas.microsoft.com/office/drawing/2014/main" id="{DEAD49B6-BDFB-4C1F-B558-9FCD696F3919}"/>
                </a:ext>
              </a:extLst>
            </p:cNvPr>
            <p:cNvSpPr>
              <a:spLocks noChangeArrowheads="1"/>
            </p:cNvSpPr>
            <p:nvPr/>
          </p:nvSpPr>
          <p:spPr bwMode="auto">
            <a:xfrm>
              <a:off x="1265237"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5" name="Rectangle 78">
              <a:extLst>
                <a:ext uri="{FF2B5EF4-FFF2-40B4-BE49-F238E27FC236}">
                  <a16:creationId xmlns:a16="http://schemas.microsoft.com/office/drawing/2014/main" id="{4AEC2068-F7ED-4D91-AE89-1E47D3670584}"/>
                </a:ext>
              </a:extLst>
            </p:cNvPr>
            <p:cNvSpPr>
              <a:spLocks noChangeArrowheads="1"/>
            </p:cNvSpPr>
            <p:nvPr/>
          </p:nvSpPr>
          <p:spPr bwMode="auto">
            <a:xfrm>
              <a:off x="1428749"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6" name="Rectangle 79">
              <a:extLst>
                <a:ext uri="{FF2B5EF4-FFF2-40B4-BE49-F238E27FC236}">
                  <a16:creationId xmlns:a16="http://schemas.microsoft.com/office/drawing/2014/main" id="{1AD66CD5-3119-4914-A301-A566FFCA3ABE}"/>
                </a:ext>
              </a:extLst>
            </p:cNvPr>
            <p:cNvSpPr>
              <a:spLocks noChangeArrowheads="1"/>
            </p:cNvSpPr>
            <p:nvPr/>
          </p:nvSpPr>
          <p:spPr bwMode="auto">
            <a:xfrm>
              <a:off x="1592262"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7" name="Rectangle 80">
              <a:extLst>
                <a:ext uri="{FF2B5EF4-FFF2-40B4-BE49-F238E27FC236}">
                  <a16:creationId xmlns:a16="http://schemas.microsoft.com/office/drawing/2014/main" id="{34089F50-5637-4FB5-9552-F6CACF1DA348}"/>
                </a:ext>
              </a:extLst>
            </p:cNvPr>
            <p:cNvSpPr>
              <a:spLocks noChangeArrowheads="1"/>
            </p:cNvSpPr>
            <p:nvPr/>
          </p:nvSpPr>
          <p:spPr bwMode="auto">
            <a:xfrm>
              <a:off x="731837" y="597852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8" name="Rectangle 81">
              <a:extLst>
                <a:ext uri="{FF2B5EF4-FFF2-40B4-BE49-F238E27FC236}">
                  <a16:creationId xmlns:a16="http://schemas.microsoft.com/office/drawing/2014/main" id="{5C38E0DF-6C62-412B-ABBC-4BC47DAE1EFD}"/>
                </a:ext>
              </a:extLst>
            </p:cNvPr>
            <p:cNvSpPr>
              <a:spLocks noChangeArrowheads="1"/>
            </p:cNvSpPr>
            <p:nvPr/>
          </p:nvSpPr>
          <p:spPr bwMode="auto">
            <a:xfrm>
              <a:off x="893762" y="597852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9" name="Rectangle 82">
              <a:extLst>
                <a:ext uri="{FF2B5EF4-FFF2-40B4-BE49-F238E27FC236}">
                  <a16:creationId xmlns:a16="http://schemas.microsoft.com/office/drawing/2014/main" id="{38623735-1B8B-4547-90F1-A11AF571D977}"/>
                </a:ext>
              </a:extLst>
            </p:cNvPr>
            <p:cNvSpPr>
              <a:spLocks noChangeArrowheads="1"/>
            </p:cNvSpPr>
            <p:nvPr/>
          </p:nvSpPr>
          <p:spPr bwMode="auto">
            <a:xfrm>
              <a:off x="1265237"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0" name="Rectangle 83">
              <a:extLst>
                <a:ext uri="{FF2B5EF4-FFF2-40B4-BE49-F238E27FC236}">
                  <a16:creationId xmlns:a16="http://schemas.microsoft.com/office/drawing/2014/main" id="{41A98DB1-DB42-4E06-9D60-0E932794544F}"/>
                </a:ext>
              </a:extLst>
            </p:cNvPr>
            <p:cNvSpPr>
              <a:spLocks noChangeArrowheads="1"/>
            </p:cNvSpPr>
            <p:nvPr/>
          </p:nvSpPr>
          <p:spPr bwMode="auto">
            <a:xfrm>
              <a:off x="1428749"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1" name="Rectangle 84">
              <a:extLst>
                <a:ext uri="{FF2B5EF4-FFF2-40B4-BE49-F238E27FC236}">
                  <a16:creationId xmlns:a16="http://schemas.microsoft.com/office/drawing/2014/main" id="{E481C3D5-A076-49C0-82F9-EAE863EC34CE}"/>
                </a:ext>
              </a:extLst>
            </p:cNvPr>
            <p:cNvSpPr>
              <a:spLocks noChangeArrowheads="1"/>
            </p:cNvSpPr>
            <p:nvPr/>
          </p:nvSpPr>
          <p:spPr bwMode="auto">
            <a:xfrm>
              <a:off x="1592262"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2" name="Rectangle 85">
              <a:extLst>
                <a:ext uri="{FF2B5EF4-FFF2-40B4-BE49-F238E27FC236}">
                  <a16:creationId xmlns:a16="http://schemas.microsoft.com/office/drawing/2014/main" id="{03C63FD2-C194-4142-8752-648DC764E1AC}"/>
                </a:ext>
              </a:extLst>
            </p:cNvPr>
            <p:cNvSpPr>
              <a:spLocks noChangeArrowheads="1"/>
            </p:cNvSpPr>
            <p:nvPr/>
          </p:nvSpPr>
          <p:spPr bwMode="auto">
            <a:xfrm>
              <a:off x="731837" y="616585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3" name="Rectangle 86">
              <a:extLst>
                <a:ext uri="{FF2B5EF4-FFF2-40B4-BE49-F238E27FC236}">
                  <a16:creationId xmlns:a16="http://schemas.microsoft.com/office/drawing/2014/main" id="{B1A0A8FA-CFC5-4157-B190-4A55FF8DFDB8}"/>
                </a:ext>
              </a:extLst>
            </p:cNvPr>
            <p:cNvSpPr>
              <a:spLocks noChangeArrowheads="1"/>
            </p:cNvSpPr>
            <p:nvPr/>
          </p:nvSpPr>
          <p:spPr bwMode="auto">
            <a:xfrm>
              <a:off x="893762" y="616585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4" name="Rectangle 87">
              <a:extLst>
                <a:ext uri="{FF2B5EF4-FFF2-40B4-BE49-F238E27FC236}">
                  <a16:creationId xmlns:a16="http://schemas.microsoft.com/office/drawing/2014/main" id="{683F54AB-2CC9-4E4F-B962-E4663EF7095F}"/>
                </a:ext>
              </a:extLst>
            </p:cNvPr>
            <p:cNvSpPr>
              <a:spLocks noChangeArrowheads="1"/>
            </p:cNvSpPr>
            <p:nvPr/>
          </p:nvSpPr>
          <p:spPr bwMode="auto">
            <a:xfrm>
              <a:off x="1265237"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5" name="Rectangle 88">
              <a:extLst>
                <a:ext uri="{FF2B5EF4-FFF2-40B4-BE49-F238E27FC236}">
                  <a16:creationId xmlns:a16="http://schemas.microsoft.com/office/drawing/2014/main" id="{039C3D3A-8771-48F8-B3C5-A1C437DDE4AC}"/>
                </a:ext>
              </a:extLst>
            </p:cNvPr>
            <p:cNvSpPr>
              <a:spLocks noChangeArrowheads="1"/>
            </p:cNvSpPr>
            <p:nvPr/>
          </p:nvSpPr>
          <p:spPr bwMode="auto">
            <a:xfrm>
              <a:off x="1428749"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6" name="Rectangle 89">
              <a:extLst>
                <a:ext uri="{FF2B5EF4-FFF2-40B4-BE49-F238E27FC236}">
                  <a16:creationId xmlns:a16="http://schemas.microsoft.com/office/drawing/2014/main" id="{54083304-2868-4996-8E04-191580917798}"/>
                </a:ext>
              </a:extLst>
            </p:cNvPr>
            <p:cNvSpPr>
              <a:spLocks noChangeArrowheads="1"/>
            </p:cNvSpPr>
            <p:nvPr/>
          </p:nvSpPr>
          <p:spPr bwMode="auto">
            <a:xfrm>
              <a:off x="1592262"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7" name="Rectangle 90">
              <a:extLst>
                <a:ext uri="{FF2B5EF4-FFF2-40B4-BE49-F238E27FC236}">
                  <a16:creationId xmlns:a16="http://schemas.microsoft.com/office/drawing/2014/main" id="{F3512F1F-F472-4BC1-BFA4-1FBD72F6BAA6}"/>
                </a:ext>
              </a:extLst>
            </p:cNvPr>
            <p:cNvSpPr>
              <a:spLocks noChangeArrowheads="1"/>
            </p:cNvSpPr>
            <p:nvPr/>
          </p:nvSpPr>
          <p:spPr bwMode="auto">
            <a:xfrm>
              <a:off x="731837" y="635317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8" name="Rectangle 91">
              <a:extLst>
                <a:ext uri="{FF2B5EF4-FFF2-40B4-BE49-F238E27FC236}">
                  <a16:creationId xmlns:a16="http://schemas.microsoft.com/office/drawing/2014/main" id="{EBFF4217-8989-492A-BAF6-1C296CF8B0DF}"/>
                </a:ext>
              </a:extLst>
            </p:cNvPr>
            <p:cNvSpPr>
              <a:spLocks noChangeArrowheads="1"/>
            </p:cNvSpPr>
            <p:nvPr/>
          </p:nvSpPr>
          <p:spPr bwMode="auto">
            <a:xfrm>
              <a:off x="893762" y="635317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9" name="Rectangle 92">
              <a:extLst>
                <a:ext uri="{FF2B5EF4-FFF2-40B4-BE49-F238E27FC236}">
                  <a16:creationId xmlns:a16="http://schemas.microsoft.com/office/drawing/2014/main" id="{5731E6A9-A9EB-4AB9-A04B-EF8867E28363}"/>
                </a:ext>
              </a:extLst>
            </p:cNvPr>
            <p:cNvSpPr>
              <a:spLocks noChangeArrowheads="1"/>
            </p:cNvSpPr>
            <p:nvPr/>
          </p:nvSpPr>
          <p:spPr bwMode="auto">
            <a:xfrm>
              <a:off x="1265237"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0" name="Rectangle 93">
              <a:extLst>
                <a:ext uri="{FF2B5EF4-FFF2-40B4-BE49-F238E27FC236}">
                  <a16:creationId xmlns:a16="http://schemas.microsoft.com/office/drawing/2014/main" id="{04E259DA-9319-4D95-8653-97D27B6A5B50}"/>
                </a:ext>
              </a:extLst>
            </p:cNvPr>
            <p:cNvSpPr>
              <a:spLocks noChangeArrowheads="1"/>
            </p:cNvSpPr>
            <p:nvPr/>
          </p:nvSpPr>
          <p:spPr bwMode="auto">
            <a:xfrm>
              <a:off x="1428749"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1" name="Rectangle 94">
              <a:extLst>
                <a:ext uri="{FF2B5EF4-FFF2-40B4-BE49-F238E27FC236}">
                  <a16:creationId xmlns:a16="http://schemas.microsoft.com/office/drawing/2014/main" id="{7C623D72-7C97-456A-BF27-59E8E24FEA50}"/>
                </a:ext>
              </a:extLst>
            </p:cNvPr>
            <p:cNvSpPr>
              <a:spLocks noChangeArrowheads="1"/>
            </p:cNvSpPr>
            <p:nvPr/>
          </p:nvSpPr>
          <p:spPr bwMode="auto">
            <a:xfrm>
              <a:off x="1592262"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2" name="Rectangle 95">
              <a:extLst>
                <a:ext uri="{FF2B5EF4-FFF2-40B4-BE49-F238E27FC236}">
                  <a16:creationId xmlns:a16="http://schemas.microsoft.com/office/drawing/2014/main" id="{C739D841-4052-4612-A432-A52CBCD0A019}"/>
                </a:ext>
              </a:extLst>
            </p:cNvPr>
            <p:cNvSpPr>
              <a:spLocks noChangeArrowheads="1"/>
            </p:cNvSpPr>
            <p:nvPr/>
          </p:nvSpPr>
          <p:spPr bwMode="auto">
            <a:xfrm>
              <a:off x="731837" y="654050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3" name="Rectangle 96">
              <a:extLst>
                <a:ext uri="{FF2B5EF4-FFF2-40B4-BE49-F238E27FC236}">
                  <a16:creationId xmlns:a16="http://schemas.microsoft.com/office/drawing/2014/main" id="{6DBFC031-B4C2-442E-B23A-588C3B232C4A}"/>
                </a:ext>
              </a:extLst>
            </p:cNvPr>
            <p:cNvSpPr>
              <a:spLocks noChangeArrowheads="1"/>
            </p:cNvSpPr>
            <p:nvPr/>
          </p:nvSpPr>
          <p:spPr bwMode="auto">
            <a:xfrm>
              <a:off x="893762" y="654050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4" name="Rectangle 97">
              <a:extLst>
                <a:ext uri="{FF2B5EF4-FFF2-40B4-BE49-F238E27FC236}">
                  <a16:creationId xmlns:a16="http://schemas.microsoft.com/office/drawing/2014/main" id="{B49667AB-479A-43A6-B26D-2162EF2AD6FF}"/>
                </a:ext>
              </a:extLst>
            </p:cNvPr>
            <p:cNvSpPr>
              <a:spLocks noChangeArrowheads="1"/>
            </p:cNvSpPr>
            <p:nvPr/>
          </p:nvSpPr>
          <p:spPr bwMode="auto">
            <a:xfrm>
              <a:off x="1265237"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5" name="Rectangle 98">
              <a:extLst>
                <a:ext uri="{FF2B5EF4-FFF2-40B4-BE49-F238E27FC236}">
                  <a16:creationId xmlns:a16="http://schemas.microsoft.com/office/drawing/2014/main" id="{F4B2244A-A7DF-40B6-93B4-E96F5967AA5F}"/>
                </a:ext>
              </a:extLst>
            </p:cNvPr>
            <p:cNvSpPr>
              <a:spLocks noChangeArrowheads="1"/>
            </p:cNvSpPr>
            <p:nvPr/>
          </p:nvSpPr>
          <p:spPr bwMode="auto">
            <a:xfrm>
              <a:off x="1428749"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6" name="Rectangle 99">
              <a:extLst>
                <a:ext uri="{FF2B5EF4-FFF2-40B4-BE49-F238E27FC236}">
                  <a16:creationId xmlns:a16="http://schemas.microsoft.com/office/drawing/2014/main" id="{F712ECD4-BF45-46F9-A97B-E19573867E44}"/>
                </a:ext>
              </a:extLst>
            </p:cNvPr>
            <p:cNvSpPr>
              <a:spLocks noChangeArrowheads="1"/>
            </p:cNvSpPr>
            <p:nvPr/>
          </p:nvSpPr>
          <p:spPr bwMode="auto">
            <a:xfrm>
              <a:off x="1592262"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7" name="Rectangle 62">
              <a:extLst>
                <a:ext uri="{FF2B5EF4-FFF2-40B4-BE49-F238E27FC236}">
                  <a16:creationId xmlns:a16="http://schemas.microsoft.com/office/drawing/2014/main" id="{7A2FE606-09A9-43CC-B6B4-4541E2F9EC8C}"/>
                </a:ext>
              </a:extLst>
            </p:cNvPr>
            <p:cNvSpPr>
              <a:spLocks noChangeArrowheads="1"/>
            </p:cNvSpPr>
            <p:nvPr/>
          </p:nvSpPr>
          <p:spPr bwMode="auto">
            <a:xfrm>
              <a:off x="1292227"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8" name="Rectangle 63">
              <a:extLst>
                <a:ext uri="{FF2B5EF4-FFF2-40B4-BE49-F238E27FC236}">
                  <a16:creationId xmlns:a16="http://schemas.microsoft.com/office/drawing/2014/main" id="{EC639477-16DA-4B5B-BE67-CAA9D9EB2D74}"/>
                </a:ext>
              </a:extLst>
            </p:cNvPr>
            <p:cNvSpPr>
              <a:spLocks noChangeArrowheads="1"/>
            </p:cNvSpPr>
            <p:nvPr/>
          </p:nvSpPr>
          <p:spPr bwMode="auto">
            <a:xfrm>
              <a:off x="1455739"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9" name="Rectangle 64">
              <a:extLst>
                <a:ext uri="{FF2B5EF4-FFF2-40B4-BE49-F238E27FC236}">
                  <a16:creationId xmlns:a16="http://schemas.microsoft.com/office/drawing/2014/main" id="{DCDBC91E-EAF9-405A-9F39-644E56067671}"/>
                </a:ext>
              </a:extLst>
            </p:cNvPr>
            <p:cNvSpPr>
              <a:spLocks noChangeArrowheads="1"/>
            </p:cNvSpPr>
            <p:nvPr/>
          </p:nvSpPr>
          <p:spPr bwMode="auto">
            <a:xfrm>
              <a:off x="1619252"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0" name="Rectangle 67">
              <a:extLst>
                <a:ext uri="{FF2B5EF4-FFF2-40B4-BE49-F238E27FC236}">
                  <a16:creationId xmlns:a16="http://schemas.microsoft.com/office/drawing/2014/main" id="{248A920F-ACD4-4DC6-B033-D41E5CD5B628}"/>
                </a:ext>
              </a:extLst>
            </p:cNvPr>
            <p:cNvSpPr>
              <a:spLocks noChangeArrowheads="1"/>
            </p:cNvSpPr>
            <p:nvPr/>
          </p:nvSpPr>
          <p:spPr bwMode="auto">
            <a:xfrm>
              <a:off x="1273175"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1" name="Rectangle 68">
              <a:extLst>
                <a:ext uri="{FF2B5EF4-FFF2-40B4-BE49-F238E27FC236}">
                  <a16:creationId xmlns:a16="http://schemas.microsoft.com/office/drawing/2014/main" id="{5E7AD6B5-C0D4-45F6-BF78-CB23B6CD5150}"/>
                </a:ext>
              </a:extLst>
            </p:cNvPr>
            <p:cNvSpPr>
              <a:spLocks noChangeArrowheads="1"/>
            </p:cNvSpPr>
            <p:nvPr/>
          </p:nvSpPr>
          <p:spPr bwMode="auto">
            <a:xfrm>
              <a:off x="1436687"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2" name="Rectangle 69">
              <a:extLst>
                <a:ext uri="{FF2B5EF4-FFF2-40B4-BE49-F238E27FC236}">
                  <a16:creationId xmlns:a16="http://schemas.microsoft.com/office/drawing/2014/main" id="{E50A44C9-9B55-4483-94BC-264F4B07B5A5}"/>
                </a:ext>
              </a:extLst>
            </p:cNvPr>
            <p:cNvSpPr>
              <a:spLocks noChangeArrowheads="1"/>
            </p:cNvSpPr>
            <p:nvPr/>
          </p:nvSpPr>
          <p:spPr bwMode="auto">
            <a:xfrm>
              <a:off x="1600200"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3" name="Rectangle 72">
              <a:extLst>
                <a:ext uri="{FF2B5EF4-FFF2-40B4-BE49-F238E27FC236}">
                  <a16:creationId xmlns:a16="http://schemas.microsoft.com/office/drawing/2014/main" id="{942CB921-2797-48D2-A24C-ECD8F2783DDD}"/>
                </a:ext>
              </a:extLst>
            </p:cNvPr>
            <p:cNvSpPr>
              <a:spLocks noChangeArrowheads="1"/>
            </p:cNvSpPr>
            <p:nvPr/>
          </p:nvSpPr>
          <p:spPr bwMode="auto">
            <a:xfrm>
              <a:off x="1273175"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4" name="Rectangle 73">
              <a:extLst>
                <a:ext uri="{FF2B5EF4-FFF2-40B4-BE49-F238E27FC236}">
                  <a16:creationId xmlns:a16="http://schemas.microsoft.com/office/drawing/2014/main" id="{65B97965-2B51-4AD2-B6F9-3DB77A23CBDE}"/>
                </a:ext>
              </a:extLst>
            </p:cNvPr>
            <p:cNvSpPr>
              <a:spLocks noChangeArrowheads="1"/>
            </p:cNvSpPr>
            <p:nvPr/>
          </p:nvSpPr>
          <p:spPr bwMode="auto">
            <a:xfrm>
              <a:off x="1436687"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5" name="Rectangle 74">
              <a:extLst>
                <a:ext uri="{FF2B5EF4-FFF2-40B4-BE49-F238E27FC236}">
                  <a16:creationId xmlns:a16="http://schemas.microsoft.com/office/drawing/2014/main" id="{407DDFF4-6196-49B5-9F9C-605B18F2320B}"/>
                </a:ext>
              </a:extLst>
            </p:cNvPr>
            <p:cNvSpPr>
              <a:spLocks noChangeArrowheads="1"/>
            </p:cNvSpPr>
            <p:nvPr/>
          </p:nvSpPr>
          <p:spPr bwMode="auto">
            <a:xfrm>
              <a:off x="1600200"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6" name="Rectangle 77">
              <a:extLst>
                <a:ext uri="{FF2B5EF4-FFF2-40B4-BE49-F238E27FC236}">
                  <a16:creationId xmlns:a16="http://schemas.microsoft.com/office/drawing/2014/main" id="{1136D363-C491-435A-BC35-9E6019982F86}"/>
                </a:ext>
              </a:extLst>
            </p:cNvPr>
            <p:cNvSpPr>
              <a:spLocks noChangeArrowheads="1"/>
            </p:cNvSpPr>
            <p:nvPr/>
          </p:nvSpPr>
          <p:spPr bwMode="auto">
            <a:xfrm>
              <a:off x="1273175"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7" name="Rectangle 78">
              <a:extLst>
                <a:ext uri="{FF2B5EF4-FFF2-40B4-BE49-F238E27FC236}">
                  <a16:creationId xmlns:a16="http://schemas.microsoft.com/office/drawing/2014/main" id="{FC89F2A5-C94C-49BA-ACC2-5C0A157ADE10}"/>
                </a:ext>
              </a:extLst>
            </p:cNvPr>
            <p:cNvSpPr>
              <a:spLocks noChangeArrowheads="1"/>
            </p:cNvSpPr>
            <p:nvPr/>
          </p:nvSpPr>
          <p:spPr bwMode="auto">
            <a:xfrm>
              <a:off x="1436687"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8" name="Rectangle 79">
              <a:extLst>
                <a:ext uri="{FF2B5EF4-FFF2-40B4-BE49-F238E27FC236}">
                  <a16:creationId xmlns:a16="http://schemas.microsoft.com/office/drawing/2014/main" id="{591CBDB6-FE4C-44DE-B5F2-C543BB7CF693}"/>
                </a:ext>
              </a:extLst>
            </p:cNvPr>
            <p:cNvSpPr>
              <a:spLocks noChangeArrowheads="1"/>
            </p:cNvSpPr>
            <p:nvPr/>
          </p:nvSpPr>
          <p:spPr bwMode="auto">
            <a:xfrm>
              <a:off x="1600200"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9" name="Rectangle 82">
              <a:extLst>
                <a:ext uri="{FF2B5EF4-FFF2-40B4-BE49-F238E27FC236}">
                  <a16:creationId xmlns:a16="http://schemas.microsoft.com/office/drawing/2014/main" id="{90420DA2-2AF7-4007-85A5-4CACC1E2E43E}"/>
                </a:ext>
              </a:extLst>
            </p:cNvPr>
            <p:cNvSpPr>
              <a:spLocks noChangeArrowheads="1"/>
            </p:cNvSpPr>
            <p:nvPr/>
          </p:nvSpPr>
          <p:spPr bwMode="auto">
            <a:xfrm>
              <a:off x="1273175"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0" name="Rectangle 83">
              <a:extLst>
                <a:ext uri="{FF2B5EF4-FFF2-40B4-BE49-F238E27FC236}">
                  <a16:creationId xmlns:a16="http://schemas.microsoft.com/office/drawing/2014/main" id="{DC5541C8-2A5F-49BB-971A-AA063615947E}"/>
                </a:ext>
              </a:extLst>
            </p:cNvPr>
            <p:cNvSpPr>
              <a:spLocks noChangeArrowheads="1"/>
            </p:cNvSpPr>
            <p:nvPr/>
          </p:nvSpPr>
          <p:spPr bwMode="auto">
            <a:xfrm>
              <a:off x="1436687"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1" name="Rectangle 84">
              <a:extLst>
                <a:ext uri="{FF2B5EF4-FFF2-40B4-BE49-F238E27FC236}">
                  <a16:creationId xmlns:a16="http://schemas.microsoft.com/office/drawing/2014/main" id="{0AE6D90D-5A67-4651-BAB0-A75D97393E5F}"/>
                </a:ext>
              </a:extLst>
            </p:cNvPr>
            <p:cNvSpPr>
              <a:spLocks noChangeArrowheads="1"/>
            </p:cNvSpPr>
            <p:nvPr/>
          </p:nvSpPr>
          <p:spPr bwMode="auto">
            <a:xfrm>
              <a:off x="1600200"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2" name="Rectangle 87">
              <a:extLst>
                <a:ext uri="{FF2B5EF4-FFF2-40B4-BE49-F238E27FC236}">
                  <a16:creationId xmlns:a16="http://schemas.microsoft.com/office/drawing/2014/main" id="{78100110-28DA-46C7-8252-6A5B3C4ED6D3}"/>
                </a:ext>
              </a:extLst>
            </p:cNvPr>
            <p:cNvSpPr>
              <a:spLocks noChangeArrowheads="1"/>
            </p:cNvSpPr>
            <p:nvPr/>
          </p:nvSpPr>
          <p:spPr bwMode="auto">
            <a:xfrm>
              <a:off x="1273175"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3" name="Rectangle 88">
              <a:extLst>
                <a:ext uri="{FF2B5EF4-FFF2-40B4-BE49-F238E27FC236}">
                  <a16:creationId xmlns:a16="http://schemas.microsoft.com/office/drawing/2014/main" id="{FBABF2CD-AAA9-4ECC-966F-6A79B1C073F7}"/>
                </a:ext>
              </a:extLst>
            </p:cNvPr>
            <p:cNvSpPr>
              <a:spLocks noChangeArrowheads="1"/>
            </p:cNvSpPr>
            <p:nvPr/>
          </p:nvSpPr>
          <p:spPr bwMode="auto">
            <a:xfrm>
              <a:off x="1436687"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4" name="Rectangle 89">
              <a:extLst>
                <a:ext uri="{FF2B5EF4-FFF2-40B4-BE49-F238E27FC236}">
                  <a16:creationId xmlns:a16="http://schemas.microsoft.com/office/drawing/2014/main" id="{4A6EF919-F8CA-44B5-AB75-89FC04EF7A45}"/>
                </a:ext>
              </a:extLst>
            </p:cNvPr>
            <p:cNvSpPr>
              <a:spLocks noChangeArrowheads="1"/>
            </p:cNvSpPr>
            <p:nvPr/>
          </p:nvSpPr>
          <p:spPr bwMode="auto">
            <a:xfrm>
              <a:off x="1600200"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5" name="Rectangle 92">
              <a:extLst>
                <a:ext uri="{FF2B5EF4-FFF2-40B4-BE49-F238E27FC236}">
                  <a16:creationId xmlns:a16="http://schemas.microsoft.com/office/drawing/2014/main" id="{5D9B9B8D-8D1B-4DA3-93B2-1A83F39898E9}"/>
                </a:ext>
              </a:extLst>
            </p:cNvPr>
            <p:cNvSpPr>
              <a:spLocks noChangeArrowheads="1"/>
            </p:cNvSpPr>
            <p:nvPr/>
          </p:nvSpPr>
          <p:spPr bwMode="auto">
            <a:xfrm>
              <a:off x="1273175"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6" name="Rectangle 93">
              <a:extLst>
                <a:ext uri="{FF2B5EF4-FFF2-40B4-BE49-F238E27FC236}">
                  <a16:creationId xmlns:a16="http://schemas.microsoft.com/office/drawing/2014/main" id="{867B4ADE-99EE-4FB9-8C1D-7581C6905291}"/>
                </a:ext>
              </a:extLst>
            </p:cNvPr>
            <p:cNvSpPr>
              <a:spLocks noChangeArrowheads="1"/>
            </p:cNvSpPr>
            <p:nvPr/>
          </p:nvSpPr>
          <p:spPr bwMode="auto">
            <a:xfrm>
              <a:off x="1436687"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7" name="Rectangle 94">
              <a:extLst>
                <a:ext uri="{FF2B5EF4-FFF2-40B4-BE49-F238E27FC236}">
                  <a16:creationId xmlns:a16="http://schemas.microsoft.com/office/drawing/2014/main" id="{1ADD03FB-5ED5-4BFF-B43A-B10B237B6162}"/>
                </a:ext>
              </a:extLst>
            </p:cNvPr>
            <p:cNvSpPr>
              <a:spLocks noChangeArrowheads="1"/>
            </p:cNvSpPr>
            <p:nvPr/>
          </p:nvSpPr>
          <p:spPr bwMode="auto">
            <a:xfrm>
              <a:off x="1600200"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8" name="Rectangle 97">
              <a:extLst>
                <a:ext uri="{FF2B5EF4-FFF2-40B4-BE49-F238E27FC236}">
                  <a16:creationId xmlns:a16="http://schemas.microsoft.com/office/drawing/2014/main" id="{6D4330E1-E75E-499C-8979-0BC78CCB3030}"/>
                </a:ext>
              </a:extLst>
            </p:cNvPr>
            <p:cNvSpPr>
              <a:spLocks noChangeArrowheads="1"/>
            </p:cNvSpPr>
            <p:nvPr/>
          </p:nvSpPr>
          <p:spPr bwMode="auto">
            <a:xfrm>
              <a:off x="1273175" y="6546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9" name="Rectangle 98">
              <a:extLst>
                <a:ext uri="{FF2B5EF4-FFF2-40B4-BE49-F238E27FC236}">
                  <a16:creationId xmlns:a16="http://schemas.microsoft.com/office/drawing/2014/main" id="{CE62C14F-0263-427C-92E7-C5CCA80A1956}"/>
                </a:ext>
              </a:extLst>
            </p:cNvPr>
            <p:cNvSpPr>
              <a:spLocks noChangeArrowheads="1"/>
            </p:cNvSpPr>
            <p:nvPr/>
          </p:nvSpPr>
          <p:spPr bwMode="auto">
            <a:xfrm>
              <a:off x="1436687" y="6546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0" name="Rectangle 59">
              <a:extLst>
                <a:ext uri="{FF2B5EF4-FFF2-40B4-BE49-F238E27FC236}">
                  <a16:creationId xmlns:a16="http://schemas.microsoft.com/office/drawing/2014/main" id="{5F4DC642-53C3-4B3D-9A27-D099B1540CDE}"/>
                </a:ext>
              </a:extLst>
            </p:cNvPr>
            <p:cNvSpPr>
              <a:spLocks noChangeArrowheads="1"/>
            </p:cNvSpPr>
            <p:nvPr/>
          </p:nvSpPr>
          <p:spPr bwMode="auto">
            <a:xfrm>
              <a:off x="1217615" y="5165724"/>
              <a:ext cx="524370" cy="1820863"/>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1" name="Rectangle 72">
              <a:extLst>
                <a:ext uri="{FF2B5EF4-FFF2-40B4-BE49-F238E27FC236}">
                  <a16:creationId xmlns:a16="http://schemas.microsoft.com/office/drawing/2014/main" id="{DA132858-3DA6-456D-A5FE-4103F58C5308}"/>
                </a:ext>
              </a:extLst>
            </p:cNvPr>
            <p:cNvSpPr>
              <a:spLocks noChangeArrowheads="1"/>
            </p:cNvSpPr>
            <p:nvPr/>
          </p:nvSpPr>
          <p:spPr bwMode="auto">
            <a:xfrm>
              <a:off x="1281113"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2" name="Rectangle 73">
              <a:extLst>
                <a:ext uri="{FF2B5EF4-FFF2-40B4-BE49-F238E27FC236}">
                  <a16:creationId xmlns:a16="http://schemas.microsoft.com/office/drawing/2014/main" id="{9F960383-5487-4995-91CD-0A2C683BC361}"/>
                </a:ext>
              </a:extLst>
            </p:cNvPr>
            <p:cNvSpPr>
              <a:spLocks noChangeArrowheads="1"/>
            </p:cNvSpPr>
            <p:nvPr/>
          </p:nvSpPr>
          <p:spPr bwMode="auto">
            <a:xfrm>
              <a:off x="1444625"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3" name="Rectangle 74">
              <a:extLst>
                <a:ext uri="{FF2B5EF4-FFF2-40B4-BE49-F238E27FC236}">
                  <a16:creationId xmlns:a16="http://schemas.microsoft.com/office/drawing/2014/main" id="{E52B0AA8-5D89-4BE9-9FB1-46261802770D}"/>
                </a:ext>
              </a:extLst>
            </p:cNvPr>
            <p:cNvSpPr>
              <a:spLocks noChangeArrowheads="1"/>
            </p:cNvSpPr>
            <p:nvPr/>
          </p:nvSpPr>
          <p:spPr bwMode="auto">
            <a:xfrm>
              <a:off x="1608138"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4" name="Rectangle 77">
              <a:extLst>
                <a:ext uri="{FF2B5EF4-FFF2-40B4-BE49-F238E27FC236}">
                  <a16:creationId xmlns:a16="http://schemas.microsoft.com/office/drawing/2014/main" id="{E0A8EB44-E419-48BF-B7BE-6327EE277AA0}"/>
                </a:ext>
              </a:extLst>
            </p:cNvPr>
            <p:cNvSpPr>
              <a:spLocks noChangeArrowheads="1"/>
            </p:cNvSpPr>
            <p:nvPr/>
          </p:nvSpPr>
          <p:spPr bwMode="auto">
            <a:xfrm>
              <a:off x="1281113"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5" name="Rectangle 78">
              <a:extLst>
                <a:ext uri="{FF2B5EF4-FFF2-40B4-BE49-F238E27FC236}">
                  <a16:creationId xmlns:a16="http://schemas.microsoft.com/office/drawing/2014/main" id="{046DFC68-CB3D-422F-88D0-8F81FE37C9B0}"/>
                </a:ext>
              </a:extLst>
            </p:cNvPr>
            <p:cNvSpPr>
              <a:spLocks noChangeArrowheads="1"/>
            </p:cNvSpPr>
            <p:nvPr/>
          </p:nvSpPr>
          <p:spPr bwMode="auto">
            <a:xfrm>
              <a:off x="1444625"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6" name="Rectangle 79">
              <a:extLst>
                <a:ext uri="{FF2B5EF4-FFF2-40B4-BE49-F238E27FC236}">
                  <a16:creationId xmlns:a16="http://schemas.microsoft.com/office/drawing/2014/main" id="{D655D48E-34AD-4B69-99E3-4F7EFDF1EAA6}"/>
                </a:ext>
              </a:extLst>
            </p:cNvPr>
            <p:cNvSpPr>
              <a:spLocks noChangeArrowheads="1"/>
            </p:cNvSpPr>
            <p:nvPr/>
          </p:nvSpPr>
          <p:spPr bwMode="auto">
            <a:xfrm>
              <a:off x="1608138"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7" name="Rectangle 82">
              <a:extLst>
                <a:ext uri="{FF2B5EF4-FFF2-40B4-BE49-F238E27FC236}">
                  <a16:creationId xmlns:a16="http://schemas.microsoft.com/office/drawing/2014/main" id="{1D9A0B04-D427-48E6-8F3E-EE497BBEB004}"/>
                </a:ext>
              </a:extLst>
            </p:cNvPr>
            <p:cNvSpPr>
              <a:spLocks noChangeArrowheads="1"/>
            </p:cNvSpPr>
            <p:nvPr/>
          </p:nvSpPr>
          <p:spPr bwMode="auto">
            <a:xfrm>
              <a:off x="1281113"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8" name="Rectangle 83">
              <a:extLst>
                <a:ext uri="{FF2B5EF4-FFF2-40B4-BE49-F238E27FC236}">
                  <a16:creationId xmlns:a16="http://schemas.microsoft.com/office/drawing/2014/main" id="{F87A88D5-BF38-4398-87DC-BC10F658F500}"/>
                </a:ext>
              </a:extLst>
            </p:cNvPr>
            <p:cNvSpPr>
              <a:spLocks noChangeArrowheads="1"/>
            </p:cNvSpPr>
            <p:nvPr/>
          </p:nvSpPr>
          <p:spPr bwMode="auto">
            <a:xfrm>
              <a:off x="1444625"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9" name="Rectangle 84">
              <a:extLst>
                <a:ext uri="{FF2B5EF4-FFF2-40B4-BE49-F238E27FC236}">
                  <a16:creationId xmlns:a16="http://schemas.microsoft.com/office/drawing/2014/main" id="{0835455F-266E-4B57-A10B-9BDDA2691FFB}"/>
                </a:ext>
              </a:extLst>
            </p:cNvPr>
            <p:cNvSpPr>
              <a:spLocks noChangeArrowheads="1"/>
            </p:cNvSpPr>
            <p:nvPr/>
          </p:nvSpPr>
          <p:spPr bwMode="auto">
            <a:xfrm>
              <a:off x="1608138"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0" name="Rectangle 87">
              <a:extLst>
                <a:ext uri="{FF2B5EF4-FFF2-40B4-BE49-F238E27FC236}">
                  <a16:creationId xmlns:a16="http://schemas.microsoft.com/office/drawing/2014/main" id="{624DA09C-A752-4E7B-BD5E-F0A3B811DE2F}"/>
                </a:ext>
              </a:extLst>
            </p:cNvPr>
            <p:cNvSpPr>
              <a:spLocks noChangeArrowheads="1"/>
            </p:cNvSpPr>
            <p:nvPr/>
          </p:nvSpPr>
          <p:spPr bwMode="auto">
            <a:xfrm>
              <a:off x="1281113"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1" name="Rectangle 88">
              <a:extLst>
                <a:ext uri="{FF2B5EF4-FFF2-40B4-BE49-F238E27FC236}">
                  <a16:creationId xmlns:a16="http://schemas.microsoft.com/office/drawing/2014/main" id="{2366C2F7-8AC6-451C-9D7A-0BAB10D50694}"/>
                </a:ext>
              </a:extLst>
            </p:cNvPr>
            <p:cNvSpPr>
              <a:spLocks noChangeArrowheads="1"/>
            </p:cNvSpPr>
            <p:nvPr/>
          </p:nvSpPr>
          <p:spPr bwMode="auto">
            <a:xfrm>
              <a:off x="1444625"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2" name="Rectangle 89">
              <a:extLst>
                <a:ext uri="{FF2B5EF4-FFF2-40B4-BE49-F238E27FC236}">
                  <a16:creationId xmlns:a16="http://schemas.microsoft.com/office/drawing/2014/main" id="{14AAAEAE-BA97-421D-852E-AD425B461393}"/>
                </a:ext>
              </a:extLst>
            </p:cNvPr>
            <p:cNvSpPr>
              <a:spLocks noChangeArrowheads="1"/>
            </p:cNvSpPr>
            <p:nvPr/>
          </p:nvSpPr>
          <p:spPr bwMode="auto">
            <a:xfrm>
              <a:off x="1608138"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3" name="Rectangle 92">
              <a:extLst>
                <a:ext uri="{FF2B5EF4-FFF2-40B4-BE49-F238E27FC236}">
                  <a16:creationId xmlns:a16="http://schemas.microsoft.com/office/drawing/2014/main" id="{90A047F4-95E5-4BB8-ABB4-9F0641742714}"/>
                </a:ext>
              </a:extLst>
            </p:cNvPr>
            <p:cNvSpPr>
              <a:spLocks noChangeArrowheads="1"/>
            </p:cNvSpPr>
            <p:nvPr/>
          </p:nvSpPr>
          <p:spPr bwMode="auto">
            <a:xfrm>
              <a:off x="1281113"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4" name="Rectangle 93">
              <a:extLst>
                <a:ext uri="{FF2B5EF4-FFF2-40B4-BE49-F238E27FC236}">
                  <a16:creationId xmlns:a16="http://schemas.microsoft.com/office/drawing/2014/main" id="{4975E01F-ADB5-4C7C-87FA-F90DAE7C131C}"/>
                </a:ext>
              </a:extLst>
            </p:cNvPr>
            <p:cNvSpPr>
              <a:spLocks noChangeArrowheads="1"/>
            </p:cNvSpPr>
            <p:nvPr/>
          </p:nvSpPr>
          <p:spPr bwMode="auto">
            <a:xfrm>
              <a:off x="1444625"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5" name="Rectangle 94">
              <a:extLst>
                <a:ext uri="{FF2B5EF4-FFF2-40B4-BE49-F238E27FC236}">
                  <a16:creationId xmlns:a16="http://schemas.microsoft.com/office/drawing/2014/main" id="{317E62E2-60AE-4ADB-B392-3AB032CB7604}"/>
                </a:ext>
              </a:extLst>
            </p:cNvPr>
            <p:cNvSpPr>
              <a:spLocks noChangeArrowheads="1"/>
            </p:cNvSpPr>
            <p:nvPr/>
          </p:nvSpPr>
          <p:spPr bwMode="auto">
            <a:xfrm>
              <a:off x="1608138"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6" name="Rectangle 97">
              <a:extLst>
                <a:ext uri="{FF2B5EF4-FFF2-40B4-BE49-F238E27FC236}">
                  <a16:creationId xmlns:a16="http://schemas.microsoft.com/office/drawing/2014/main" id="{EBF5AC96-0537-4782-BF65-0F1118923854}"/>
                </a:ext>
              </a:extLst>
            </p:cNvPr>
            <p:cNvSpPr>
              <a:spLocks noChangeArrowheads="1"/>
            </p:cNvSpPr>
            <p:nvPr/>
          </p:nvSpPr>
          <p:spPr bwMode="auto">
            <a:xfrm>
              <a:off x="1281113"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7" name="Rectangle 98">
              <a:extLst>
                <a:ext uri="{FF2B5EF4-FFF2-40B4-BE49-F238E27FC236}">
                  <a16:creationId xmlns:a16="http://schemas.microsoft.com/office/drawing/2014/main" id="{F9EA9DA3-F862-41FF-B659-982B4A061B14}"/>
                </a:ext>
              </a:extLst>
            </p:cNvPr>
            <p:cNvSpPr>
              <a:spLocks noChangeArrowheads="1"/>
            </p:cNvSpPr>
            <p:nvPr/>
          </p:nvSpPr>
          <p:spPr bwMode="auto">
            <a:xfrm>
              <a:off x="1444625"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8" name="Rectangle 98">
              <a:extLst>
                <a:ext uri="{FF2B5EF4-FFF2-40B4-BE49-F238E27FC236}">
                  <a16:creationId xmlns:a16="http://schemas.microsoft.com/office/drawing/2014/main" id="{E89D428E-75B0-454B-BCF1-CF33478883A1}"/>
                </a:ext>
              </a:extLst>
            </p:cNvPr>
            <p:cNvSpPr>
              <a:spLocks noChangeArrowheads="1"/>
            </p:cNvSpPr>
            <p:nvPr/>
          </p:nvSpPr>
          <p:spPr bwMode="auto">
            <a:xfrm>
              <a:off x="1608138"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grpSp>
      <p:grpSp>
        <p:nvGrpSpPr>
          <p:cNvPr id="129" name="Group 128">
            <a:extLst>
              <a:ext uri="{FF2B5EF4-FFF2-40B4-BE49-F238E27FC236}">
                <a16:creationId xmlns:a16="http://schemas.microsoft.com/office/drawing/2014/main" id="{3D5E6993-AD4A-4688-BE44-B9BC1B8903EB}"/>
              </a:ext>
            </a:extLst>
          </p:cNvPr>
          <p:cNvGrpSpPr/>
          <p:nvPr userDrawn="1"/>
        </p:nvGrpSpPr>
        <p:grpSpPr>
          <a:xfrm>
            <a:off x="1888319" y="4440026"/>
            <a:ext cx="2231357" cy="2426702"/>
            <a:chOff x="3713163" y="4262206"/>
            <a:chExt cx="2505074" cy="2724382"/>
          </a:xfrm>
        </p:grpSpPr>
        <p:sp>
          <p:nvSpPr>
            <p:cNvPr id="130" name="Rectangle 117">
              <a:extLst>
                <a:ext uri="{FF2B5EF4-FFF2-40B4-BE49-F238E27FC236}">
                  <a16:creationId xmlns:a16="http://schemas.microsoft.com/office/drawing/2014/main" id="{7B554A8D-909F-4D51-A451-DC1AB8549C32}"/>
                </a:ext>
              </a:extLst>
            </p:cNvPr>
            <p:cNvSpPr>
              <a:spLocks noChangeArrowheads="1"/>
            </p:cNvSpPr>
            <p:nvPr/>
          </p:nvSpPr>
          <p:spPr bwMode="auto">
            <a:xfrm>
              <a:off x="5539272" y="4262207"/>
              <a:ext cx="678965" cy="2724380"/>
            </a:xfrm>
            <a:prstGeom prst="rect">
              <a:avLst/>
            </a:prstGeom>
            <a:solidFill>
              <a:srgbClr val="045BA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1" name="Isosceles Triangle 130">
              <a:extLst>
                <a:ext uri="{FF2B5EF4-FFF2-40B4-BE49-F238E27FC236}">
                  <a16:creationId xmlns:a16="http://schemas.microsoft.com/office/drawing/2014/main" id="{B5FF5222-DE7D-42D0-8C36-02B6898B18A0}"/>
                </a:ext>
              </a:extLst>
            </p:cNvPr>
            <p:cNvSpPr/>
            <p:nvPr/>
          </p:nvSpPr>
          <p:spPr bwMode="auto">
            <a:xfrm rot="10800000" flipH="1">
              <a:off x="4908371" y="5377290"/>
              <a:ext cx="547188" cy="643386"/>
            </a:xfrm>
            <a:prstGeom prst="triangle">
              <a:avLst>
                <a:gd name="adj" fmla="val 0"/>
              </a:avLst>
            </a:prstGeom>
            <a:solidFill>
              <a:srgbClr val="2274B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1287" rtl="0" eaLnBrk="1" fontAlgn="base" latinLnBrk="0" hangingPunct="1">
                <a:lnSpc>
                  <a:spcPct val="90000"/>
                </a:lnSpc>
                <a:spcBef>
                  <a:spcPct val="0"/>
                </a:spcBef>
                <a:spcAft>
                  <a:spcPct val="0"/>
                </a:spcAft>
                <a:buClrTx/>
                <a:buSzTx/>
                <a:buFontTx/>
                <a:buNone/>
                <a:tabLst/>
                <a:defRPr/>
              </a:pPr>
              <a:endParaRPr kumimoji="0" lang="en-US" sz="2397"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2" name="Rectangle 42">
              <a:extLst>
                <a:ext uri="{FF2B5EF4-FFF2-40B4-BE49-F238E27FC236}">
                  <a16:creationId xmlns:a16="http://schemas.microsoft.com/office/drawing/2014/main" id="{16D26516-4109-4FC2-A532-22B6D18026C3}"/>
                </a:ext>
              </a:extLst>
            </p:cNvPr>
            <p:cNvSpPr>
              <a:spLocks noChangeArrowheads="1"/>
            </p:cNvSpPr>
            <p:nvPr/>
          </p:nvSpPr>
          <p:spPr bwMode="auto">
            <a:xfrm>
              <a:off x="4534668" y="5714999"/>
              <a:ext cx="660307" cy="1271588"/>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3" name="Freeform 46">
              <a:extLst>
                <a:ext uri="{FF2B5EF4-FFF2-40B4-BE49-F238E27FC236}">
                  <a16:creationId xmlns:a16="http://schemas.microsoft.com/office/drawing/2014/main" id="{C546F72F-4799-4BB5-8CA5-AA04CE403B0D}"/>
                </a:ext>
              </a:extLst>
            </p:cNvPr>
            <p:cNvSpPr>
              <a:spLocks/>
            </p:cNvSpPr>
            <p:nvPr/>
          </p:nvSpPr>
          <p:spPr bwMode="auto">
            <a:xfrm>
              <a:off x="4906951" y="5056225"/>
              <a:ext cx="637326" cy="1930362"/>
            </a:xfrm>
            <a:custGeom>
              <a:avLst/>
              <a:gdLst>
                <a:gd name="T0" fmla="*/ 0 w 416"/>
                <a:gd name="T1" fmla="*/ 630 h 1260"/>
                <a:gd name="T2" fmla="*/ 0 w 416"/>
                <a:gd name="T3" fmla="*/ 1260 h 1260"/>
                <a:gd name="T4" fmla="*/ 416 w 416"/>
                <a:gd name="T5" fmla="*/ 1260 h 1260"/>
                <a:gd name="T6" fmla="*/ 416 w 416"/>
                <a:gd name="T7" fmla="*/ 0 h 1260"/>
                <a:gd name="T8" fmla="*/ 0 w 416"/>
                <a:gd name="T9" fmla="*/ 630 h 1260"/>
              </a:gdLst>
              <a:ahLst/>
              <a:cxnLst>
                <a:cxn ang="0">
                  <a:pos x="T0" y="T1"/>
                </a:cxn>
                <a:cxn ang="0">
                  <a:pos x="T2" y="T3"/>
                </a:cxn>
                <a:cxn ang="0">
                  <a:pos x="T4" y="T5"/>
                </a:cxn>
                <a:cxn ang="0">
                  <a:pos x="T6" y="T7"/>
                </a:cxn>
                <a:cxn ang="0">
                  <a:pos x="T8" y="T9"/>
                </a:cxn>
              </a:cxnLst>
              <a:rect l="0" t="0" r="r" b="b"/>
              <a:pathLst>
                <a:path w="416" h="1260">
                  <a:moveTo>
                    <a:pt x="0" y="630"/>
                  </a:moveTo>
                  <a:lnTo>
                    <a:pt x="0" y="1260"/>
                  </a:lnTo>
                  <a:lnTo>
                    <a:pt x="416" y="1260"/>
                  </a:lnTo>
                  <a:lnTo>
                    <a:pt x="416" y="0"/>
                  </a:lnTo>
                  <a:lnTo>
                    <a:pt x="0" y="630"/>
                  </a:lnTo>
                  <a:close/>
                </a:path>
              </a:pathLst>
            </a:custGeom>
            <a:solidFill>
              <a:srgbClr val="0093E2"/>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4" name="Rectangle 100">
              <a:extLst>
                <a:ext uri="{FF2B5EF4-FFF2-40B4-BE49-F238E27FC236}">
                  <a16:creationId xmlns:a16="http://schemas.microsoft.com/office/drawing/2014/main" id="{F2CACD36-31CA-4C2A-B311-BD9E7591E0E8}"/>
                </a:ext>
              </a:extLst>
            </p:cNvPr>
            <p:cNvSpPr>
              <a:spLocks noChangeArrowheads="1"/>
            </p:cNvSpPr>
            <p:nvPr/>
          </p:nvSpPr>
          <p:spPr bwMode="auto">
            <a:xfrm>
              <a:off x="5377286" y="5512772"/>
              <a:ext cx="94986"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5" name="Rectangle 102">
              <a:extLst>
                <a:ext uri="{FF2B5EF4-FFF2-40B4-BE49-F238E27FC236}">
                  <a16:creationId xmlns:a16="http://schemas.microsoft.com/office/drawing/2014/main" id="{C8026306-F2D0-47C6-BA26-332EE4654AE5}"/>
                </a:ext>
              </a:extLst>
            </p:cNvPr>
            <p:cNvSpPr>
              <a:spLocks noChangeArrowheads="1"/>
            </p:cNvSpPr>
            <p:nvPr/>
          </p:nvSpPr>
          <p:spPr bwMode="auto">
            <a:xfrm>
              <a:off x="5176589" y="5785473"/>
              <a:ext cx="90390"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6" name="Rectangle 103">
              <a:extLst>
                <a:ext uri="{FF2B5EF4-FFF2-40B4-BE49-F238E27FC236}">
                  <a16:creationId xmlns:a16="http://schemas.microsoft.com/office/drawing/2014/main" id="{A4D5209B-473E-4E12-8C74-E28032621D4E}"/>
                </a:ext>
              </a:extLst>
            </p:cNvPr>
            <p:cNvSpPr>
              <a:spLocks noChangeArrowheads="1"/>
            </p:cNvSpPr>
            <p:nvPr/>
          </p:nvSpPr>
          <p:spPr bwMode="auto">
            <a:xfrm>
              <a:off x="5377286" y="5785473"/>
              <a:ext cx="94986"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7" name="Rectangle 104">
              <a:extLst>
                <a:ext uri="{FF2B5EF4-FFF2-40B4-BE49-F238E27FC236}">
                  <a16:creationId xmlns:a16="http://schemas.microsoft.com/office/drawing/2014/main" id="{B75C4820-75FB-4BB8-840D-4EAD04838CC2}"/>
                </a:ext>
              </a:extLst>
            </p:cNvPr>
            <p:cNvSpPr>
              <a:spLocks noChangeArrowheads="1"/>
            </p:cNvSpPr>
            <p:nvPr/>
          </p:nvSpPr>
          <p:spPr bwMode="auto">
            <a:xfrm>
              <a:off x="4971297" y="6059707"/>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8" name="Rectangle 105">
              <a:extLst>
                <a:ext uri="{FF2B5EF4-FFF2-40B4-BE49-F238E27FC236}">
                  <a16:creationId xmlns:a16="http://schemas.microsoft.com/office/drawing/2014/main" id="{CDFF6687-D062-4A61-A990-DEFB52EB6789}"/>
                </a:ext>
              </a:extLst>
            </p:cNvPr>
            <p:cNvSpPr>
              <a:spLocks noChangeArrowheads="1"/>
            </p:cNvSpPr>
            <p:nvPr/>
          </p:nvSpPr>
          <p:spPr bwMode="auto">
            <a:xfrm>
              <a:off x="5176589" y="6059707"/>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9" name="Rectangle 106">
              <a:extLst>
                <a:ext uri="{FF2B5EF4-FFF2-40B4-BE49-F238E27FC236}">
                  <a16:creationId xmlns:a16="http://schemas.microsoft.com/office/drawing/2014/main" id="{67BBF081-872C-444F-836B-0E445C2FA39F}"/>
                </a:ext>
              </a:extLst>
            </p:cNvPr>
            <p:cNvSpPr>
              <a:spLocks noChangeArrowheads="1"/>
            </p:cNvSpPr>
            <p:nvPr/>
          </p:nvSpPr>
          <p:spPr bwMode="auto">
            <a:xfrm>
              <a:off x="5377286" y="6059707"/>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0" name="Rectangle 107">
              <a:extLst>
                <a:ext uri="{FF2B5EF4-FFF2-40B4-BE49-F238E27FC236}">
                  <a16:creationId xmlns:a16="http://schemas.microsoft.com/office/drawing/2014/main" id="{1E02D6DE-3EBA-489D-8B1F-EE878B3FB623}"/>
                </a:ext>
              </a:extLst>
            </p:cNvPr>
            <p:cNvSpPr>
              <a:spLocks noChangeArrowheads="1"/>
            </p:cNvSpPr>
            <p:nvPr/>
          </p:nvSpPr>
          <p:spPr bwMode="auto">
            <a:xfrm>
              <a:off x="4971297" y="6332410"/>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1" name="Rectangle 108">
              <a:extLst>
                <a:ext uri="{FF2B5EF4-FFF2-40B4-BE49-F238E27FC236}">
                  <a16:creationId xmlns:a16="http://schemas.microsoft.com/office/drawing/2014/main" id="{5009F073-70C5-4390-B4EE-89CDAE35992C}"/>
                </a:ext>
              </a:extLst>
            </p:cNvPr>
            <p:cNvSpPr>
              <a:spLocks noChangeArrowheads="1"/>
            </p:cNvSpPr>
            <p:nvPr/>
          </p:nvSpPr>
          <p:spPr bwMode="auto">
            <a:xfrm>
              <a:off x="5176589" y="6332410"/>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2" name="Rectangle 109">
              <a:extLst>
                <a:ext uri="{FF2B5EF4-FFF2-40B4-BE49-F238E27FC236}">
                  <a16:creationId xmlns:a16="http://schemas.microsoft.com/office/drawing/2014/main" id="{EE708A15-A951-4EBB-B59B-F6F4C64B8FF0}"/>
                </a:ext>
              </a:extLst>
            </p:cNvPr>
            <p:cNvSpPr>
              <a:spLocks noChangeArrowheads="1"/>
            </p:cNvSpPr>
            <p:nvPr/>
          </p:nvSpPr>
          <p:spPr bwMode="auto">
            <a:xfrm>
              <a:off x="5377286" y="6332410"/>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3" name="Rectangle 110">
              <a:extLst>
                <a:ext uri="{FF2B5EF4-FFF2-40B4-BE49-F238E27FC236}">
                  <a16:creationId xmlns:a16="http://schemas.microsoft.com/office/drawing/2014/main" id="{71877E31-8BFD-4D20-940C-B7F2DC0A6370}"/>
                </a:ext>
              </a:extLst>
            </p:cNvPr>
            <p:cNvSpPr>
              <a:spLocks noChangeArrowheads="1"/>
            </p:cNvSpPr>
            <p:nvPr/>
          </p:nvSpPr>
          <p:spPr bwMode="auto">
            <a:xfrm>
              <a:off x="4971297" y="6605111"/>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4" name="Rectangle 111">
              <a:extLst>
                <a:ext uri="{FF2B5EF4-FFF2-40B4-BE49-F238E27FC236}">
                  <a16:creationId xmlns:a16="http://schemas.microsoft.com/office/drawing/2014/main" id="{1F9B2CD0-A754-4D12-859C-49CF4C62FD78}"/>
                </a:ext>
              </a:extLst>
            </p:cNvPr>
            <p:cNvSpPr>
              <a:spLocks noChangeArrowheads="1"/>
            </p:cNvSpPr>
            <p:nvPr/>
          </p:nvSpPr>
          <p:spPr bwMode="auto">
            <a:xfrm>
              <a:off x="5176589" y="6605111"/>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5" name="Rectangle 112">
              <a:extLst>
                <a:ext uri="{FF2B5EF4-FFF2-40B4-BE49-F238E27FC236}">
                  <a16:creationId xmlns:a16="http://schemas.microsoft.com/office/drawing/2014/main" id="{E891FFE1-2205-493E-9A48-0DEDF0B51288}"/>
                </a:ext>
              </a:extLst>
            </p:cNvPr>
            <p:cNvSpPr>
              <a:spLocks noChangeArrowheads="1"/>
            </p:cNvSpPr>
            <p:nvPr/>
          </p:nvSpPr>
          <p:spPr bwMode="auto">
            <a:xfrm>
              <a:off x="5377286" y="6605111"/>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6" name="Rectangle 116">
              <a:extLst>
                <a:ext uri="{FF2B5EF4-FFF2-40B4-BE49-F238E27FC236}">
                  <a16:creationId xmlns:a16="http://schemas.microsoft.com/office/drawing/2014/main" id="{96BC8CE5-AA40-48D2-8D0D-B89027D48D3B}"/>
                </a:ext>
              </a:extLst>
            </p:cNvPr>
            <p:cNvSpPr>
              <a:spLocks noChangeArrowheads="1"/>
            </p:cNvSpPr>
            <p:nvPr/>
          </p:nvSpPr>
          <p:spPr bwMode="auto">
            <a:xfrm>
              <a:off x="3713163" y="5714998"/>
              <a:ext cx="568120" cy="1271589"/>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7" name="Rectangle 117">
              <a:extLst>
                <a:ext uri="{FF2B5EF4-FFF2-40B4-BE49-F238E27FC236}">
                  <a16:creationId xmlns:a16="http://schemas.microsoft.com/office/drawing/2014/main" id="{B685B4CC-3A3B-403D-B5AA-EDCF9F429132}"/>
                </a:ext>
              </a:extLst>
            </p:cNvPr>
            <p:cNvSpPr>
              <a:spLocks noChangeArrowheads="1"/>
            </p:cNvSpPr>
            <p:nvPr/>
          </p:nvSpPr>
          <p:spPr bwMode="auto">
            <a:xfrm>
              <a:off x="4106570" y="5491453"/>
              <a:ext cx="678965" cy="1495135"/>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grpSp>
          <p:nvGrpSpPr>
            <p:cNvPr id="148" name="Group 147">
              <a:extLst>
                <a:ext uri="{FF2B5EF4-FFF2-40B4-BE49-F238E27FC236}">
                  <a16:creationId xmlns:a16="http://schemas.microsoft.com/office/drawing/2014/main" id="{29F43D57-0729-4DF5-A781-BBDC85A524D5}"/>
                </a:ext>
              </a:extLst>
            </p:cNvPr>
            <p:cNvGrpSpPr/>
            <p:nvPr/>
          </p:nvGrpSpPr>
          <p:grpSpPr>
            <a:xfrm>
              <a:off x="5651487" y="4262206"/>
              <a:ext cx="454536" cy="2724381"/>
              <a:chOff x="8546306" y="746197"/>
              <a:chExt cx="424695" cy="2545519"/>
            </a:xfrm>
          </p:grpSpPr>
          <p:sp>
            <p:nvSpPr>
              <p:cNvPr id="149" name="Line 160">
                <a:extLst>
                  <a:ext uri="{FF2B5EF4-FFF2-40B4-BE49-F238E27FC236}">
                    <a16:creationId xmlns:a16="http://schemas.microsoft.com/office/drawing/2014/main" id="{FE20BFD7-2B9D-4056-AC27-829D4533D19F}"/>
                  </a:ext>
                </a:extLst>
              </p:cNvPr>
              <p:cNvSpPr>
                <a:spLocks noChangeShapeType="1"/>
              </p:cNvSpPr>
              <p:nvPr/>
            </p:nvSpPr>
            <p:spPr bwMode="auto">
              <a:xfrm>
                <a:off x="8971001"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0" name="Line 161">
                <a:extLst>
                  <a:ext uri="{FF2B5EF4-FFF2-40B4-BE49-F238E27FC236}">
                    <a16:creationId xmlns:a16="http://schemas.microsoft.com/office/drawing/2014/main" id="{E8506871-FDFE-46D9-BDE8-89E854E9543A}"/>
                  </a:ext>
                </a:extLst>
              </p:cNvPr>
              <p:cNvSpPr>
                <a:spLocks noChangeShapeType="1"/>
              </p:cNvSpPr>
              <p:nvPr/>
            </p:nvSpPr>
            <p:spPr bwMode="auto">
              <a:xfrm>
                <a:off x="8866155"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1" name="Line 162">
                <a:extLst>
                  <a:ext uri="{FF2B5EF4-FFF2-40B4-BE49-F238E27FC236}">
                    <a16:creationId xmlns:a16="http://schemas.microsoft.com/office/drawing/2014/main" id="{BC129B4F-7969-437C-9EBB-AE69B26CB145}"/>
                  </a:ext>
                </a:extLst>
              </p:cNvPr>
              <p:cNvSpPr>
                <a:spLocks noChangeShapeType="1"/>
              </p:cNvSpPr>
              <p:nvPr/>
            </p:nvSpPr>
            <p:spPr bwMode="auto">
              <a:xfrm>
                <a:off x="8757327"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2" name="Line 163">
                <a:extLst>
                  <a:ext uri="{FF2B5EF4-FFF2-40B4-BE49-F238E27FC236}">
                    <a16:creationId xmlns:a16="http://schemas.microsoft.com/office/drawing/2014/main" id="{E0F80AEF-5438-472D-BEE5-0F1464A33965}"/>
                  </a:ext>
                </a:extLst>
              </p:cNvPr>
              <p:cNvSpPr>
                <a:spLocks noChangeShapeType="1"/>
              </p:cNvSpPr>
              <p:nvPr/>
            </p:nvSpPr>
            <p:spPr bwMode="auto">
              <a:xfrm>
                <a:off x="8651153"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3" name="Line 164">
                <a:extLst>
                  <a:ext uri="{FF2B5EF4-FFF2-40B4-BE49-F238E27FC236}">
                    <a16:creationId xmlns:a16="http://schemas.microsoft.com/office/drawing/2014/main" id="{B614DAD6-FB3F-4AB8-98F0-353D85B83311}"/>
                  </a:ext>
                </a:extLst>
              </p:cNvPr>
              <p:cNvSpPr>
                <a:spLocks noChangeShapeType="1"/>
              </p:cNvSpPr>
              <p:nvPr/>
            </p:nvSpPr>
            <p:spPr bwMode="auto">
              <a:xfrm>
                <a:off x="8546306"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grpSp>
      </p:grpSp>
      <p:pic>
        <p:nvPicPr>
          <p:cNvPr id="154" name="Picture 153">
            <a:extLst>
              <a:ext uri="{FF2B5EF4-FFF2-40B4-BE49-F238E27FC236}">
                <a16:creationId xmlns:a16="http://schemas.microsoft.com/office/drawing/2014/main" id="{8F56E3A4-FBBA-409C-BDF3-6616714A5241}"/>
              </a:ext>
            </a:extLst>
          </p:cNvPr>
          <p:cNvPicPr>
            <a:picLocks noChangeAspect="1"/>
          </p:cNvPicPr>
          <p:nvPr userDrawn="1"/>
        </p:nvPicPr>
        <p:blipFill>
          <a:blip r:embed="rId2"/>
          <a:stretch>
            <a:fillRect/>
          </a:stretch>
        </p:blipFill>
        <p:spPr>
          <a:xfrm>
            <a:off x="27185" y="3088438"/>
            <a:ext cx="3507384" cy="3774613"/>
          </a:xfrm>
          <a:prstGeom prst="rect">
            <a:avLst/>
          </a:prstGeom>
        </p:spPr>
      </p:pic>
    </p:spTree>
    <p:extLst>
      <p:ext uri="{BB962C8B-B14F-4D97-AF65-F5344CB8AC3E}">
        <p14:creationId xmlns:p14="http://schemas.microsoft.com/office/powerpoint/2010/main" val="594687773"/>
      </p:ext>
    </p:extLst>
  </p:cSld>
  <p:clrMapOvr>
    <a:masterClrMapping/>
  </p:clrMapOvr>
</p:sldLayout>
</file>

<file path=ppt/slideLayouts/slideLayout802.xml><?xml version="1.0" encoding="utf-8"?>
<p:sldLayout xmlns:a="http://schemas.openxmlformats.org/drawingml/2006/main" xmlns:r="http://schemas.openxmlformats.org/officeDocument/2006/relationships" xmlns:p="http://schemas.openxmlformats.org/presentationml/2006/main" preserve="1" userDrawn="1">
  <p:cSld name="19_Purple bar">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
            <a:ext cx="4100945" cy="3428999"/>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7" name="Text Placeholder 5"/>
          <p:cNvSpPr>
            <a:spLocks noGrp="1"/>
          </p:cNvSpPr>
          <p:nvPr>
            <p:ph type="body" sz="quarter" idx="13"/>
          </p:nvPr>
        </p:nvSpPr>
        <p:spPr>
          <a:xfrm>
            <a:off x="4100513" y="0"/>
            <a:ext cx="8091487" cy="6858000"/>
          </a:xfrm>
        </p:spPr>
        <p:txBody>
          <a:bodyPr lIns="393192" tIns="393192"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8" name="Group 7">
            <a:extLst>
              <a:ext uri="{FF2B5EF4-FFF2-40B4-BE49-F238E27FC236}">
                <a16:creationId xmlns:a16="http://schemas.microsoft.com/office/drawing/2014/main" id="{6564A724-A245-4301-8F62-90AA521D966F}"/>
              </a:ext>
            </a:extLst>
          </p:cNvPr>
          <p:cNvGrpSpPr/>
          <p:nvPr userDrawn="1"/>
        </p:nvGrpSpPr>
        <p:grpSpPr>
          <a:xfrm>
            <a:off x="0" y="5274732"/>
            <a:ext cx="2026763" cy="1583269"/>
            <a:chOff x="0" y="4085935"/>
            <a:chExt cx="3713163" cy="2900653"/>
          </a:xfrm>
        </p:grpSpPr>
        <p:sp>
          <p:nvSpPr>
            <p:cNvPr id="9" name="Freeform 5">
              <a:extLst>
                <a:ext uri="{FF2B5EF4-FFF2-40B4-BE49-F238E27FC236}">
                  <a16:creationId xmlns:a16="http://schemas.microsoft.com/office/drawing/2014/main" id="{EB633011-1011-434F-80DF-6CD6EDF4BBC3}"/>
                </a:ext>
              </a:extLst>
            </p:cNvPr>
            <p:cNvSpPr>
              <a:spLocks/>
            </p:cNvSpPr>
            <p:nvPr/>
          </p:nvSpPr>
          <p:spPr bwMode="auto">
            <a:xfrm>
              <a:off x="0" y="4085935"/>
              <a:ext cx="3713163" cy="2900653"/>
            </a:xfrm>
            <a:custGeom>
              <a:avLst/>
              <a:gdLst>
                <a:gd name="T0" fmla="*/ 2339 w 2339"/>
                <a:gd name="T1" fmla="*/ 1336 h 1946"/>
                <a:gd name="T2" fmla="*/ 2230 w 2339"/>
                <a:gd name="T3" fmla="*/ 1268 h 1946"/>
                <a:gd name="T4" fmla="*/ 2230 w 2339"/>
                <a:gd name="T5" fmla="*/ 681 h 1946"/>
                <a:gd name="T6" fmla="*/ 2166 w 2339"/>
                <a:gd name="T7" fmla="*/ 681 h 1946"/>
                <a:gd name="T8" fmla="*/ 2166 w 2339"/>
                <a:gd name="T9" fmla="*/ 1134 h 1946"/>
                <a:gd name="T10" fmla="*/ 2131 w 2339"/>
                <a:gd name="T11" fmla="*/ 1155 h 1946"/>
                <a:gd name="T12" fmla="*/ 2131 w 2339"/>
                <a:gd name="T13" fmla="*/ 603 h 1946"/>
                <a:gd name="T14" fmla="*/ 2025 w 2339"/>
                <a:gd name="T15" fmla="*/ 603 h 1946"/>
                <a:gd name="T16" fmla="*/ 2025 w 2339"/>
                <a:gd name="T17" fmla="*/ 512 h 1946"/>
                <a:gd name="T18" fmla="*/ 1965 w 2339"/>
                <a:gd name="T19" fmla="*/ 512 h 1946"/>
                <a:gd name="T20" fmla="*/ 1965 w 2339"/>
                <a:gd name="T21" fmla="*/ 371 h 1946"/>
                <a:gd name="T22" fmla="*/ 1927 w 2339"/>
                <a:gd name="T23" fmla="*/ 371 h 1946"/>
                <a:gd name="T24" fmla="*/ 1927 w 2339"/>
                <a:gd name="T25" fmla="*/ 511 h 1946"/>
                <a:gd name="T26" fmla="*/ 1858 w 2339"/>
                <a:gd name="T27" fmla="*/ 511 h 1946"/>
                <a:gd name="T28" fmla="*/ 1858 w 2339"/>
                <a:gd name="T29" fmla="*/ 601 h 1946"/>
                <a:gd name="T30" fmla="*/ 1735 w 2339"/>
                <a:gd name="T31" fmla="*/ 601 h 1946"/>
                <a:gd name="T32" fmla="*/ 1735 w 2339"/>
                <a:gd name="T33" fmla="*/ 1140 h 1946"/>
                <a:gd name="T34" fmla="*/ 1542 w 2339"/>
                <a:gd name="T35" fmla="*/ 1140 h 1946"/>
                <a:gd name="T36" fmla="*/ 1542 w 2339"/>
                <a:gd name="T37" fmla="*/ 914 h 1946"/>
                <a:gd name="T38" fmla="*/ 1383 w 2339"/>
                <a:gd name="T39" fmla="*/ 914 h 1946"/>
                <a:gd name="T40" fmla="*/ 1383 w 2339"/>
                <a:gd name="T41" fmla="*/ 1253 h 1946"/>
                <a:gd name="T42" fmla="*/ 1315 w 2339"/>
                <a:gd name="T43" fmla="*/ 1253 h 1946"/>
                <a:gd name="T44" fmla="*/ 1315 w 2339"/>
                <a:gd name="T45" fmla="*/ 1114 h 1946"/>
                <a:gd name="T46" fmla="*/ 1126 w 2339"/>
                <a:gd name="T47" fmla="*/ 1114 h 1946"/>
                <a:gd name="T48" fmla="*/ 1126 w 2339"/>
                <a:gd name="T49" fmla="*/ 725 h 1946"/>
                <a:gd name="T50" fmla="*/ 817 w 2339"/>
                <a:gd name="T51" fmla="*/ 725 h 1946"/>
                <a:gd name="T52" fmla="*/ 817 w 2339"/>
                <a:gd name="T53" fmla="*/ 1301 h 1946"/>
                <a:gd name="T54" fmla="*/ 779 w 2339"/>
                <a:gd name="T55" fmla="*/ 1277 h 1946"/>
                <a:gd name="T56" fmla="*/ 779 w 2339"/>
                <a:gd name="T57" fmla="*/ 0 h 1946"/>
                <a:gd name="T58" fmla="*/ 673 w 2339"/>
                <a:gd name="T59" fmla="*/ 0 h 1946"/>
                <a:gd name="T60" fmla="*/ 673 w 2339"/>
                <a:gd name="T61" fmla="*/ 535 h 1946"/>
                <a:gd name="T62" fmla="*/ 416 w 2339"/>
                <a:gd name="T63" fmla="*/ 535 h 1946"/>
                <a:gd name="T64" fmla="*/ 416 w 2339"/>
                <a:gd name="T65" fmla="*/ 1216 h 1946"/>
                <a:gd name="T66" fmla="*/ 370 w 2339"/>
                <a:gd name="T67" fmla="*/ 1216 h 1946"/>
                <a:gd name="T68" fmla="*/ 370 w 2339"/>
                <a:gd name="T69" fmla="*/ 211 h 1946"/>
                <a:gd name="T70" fmla="*/ 0 w 2339"/>
                <a:gd name="T71" fmla="*/ 211 h 1946"/>
                <a:gd name="T72" fmla="*/ 0 w 2339"/>
                <a:gd name="T73" fmla="*/ 1946 h 1946"/>
                <a:gd name="T74" fmla="*/ 2339 w 2339"/>
                <a:gd name="T75" fmla="*/ 1946 h 1946"/>
                <a:gd name="T76" fmla="*/ 2339 w 2339"/>
                <a:gd name="T77" fmla="*/ 1336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39" h="1946">
                  <a:moveTo>
                    <a:pt x="2339" y="1336"/>
                  </a:moveTo>
                  <a:lnTo>
                    <a:pt x="2230" y="1268"/>
                  </a:lnTo>
                  <a:lnTo>
                    <a:pt x="2230" y="681"/>
                  </a:lnTo>
                  <a:lnTo>
                    <a:pt x="2166" y="681"/>
                  </a:lnTo>
                  <a:lnTo>
                    <a:pt x="2166" y="1134"/>
                  </a:lnTo>
                  <a:lnTo>
                    <a:pt x="2131" y="1155"/>
                  </a:lnTo>
                  <a:lnTo>
                    <a:pt x="2131" y="603"/>
                  </a:lnTo>
                  <a:lnTo>
                    <a:pt x="2025" y="603"/>
                  </a:lnTo>
                  <a:lnTo>
                    <a:pt x="2025" y="512"/>
                  </a:lnTo>
                  <a:lnTo>
                    <a:pt x="1965" y="512"/>
                  </a:lnTo>
                  <a:lnTo>
                    <a:pt x="1965" y="371"/>
                  </a:lnTo>
                  <a:lnTo>
                    <a:pt x="1927" y="371"/>
                  </a:lnTo>
                  <a:lnTo>
                    <a:pt x="1927" y="511"/>
                  </a:lnTo>
                  <a:lnTo>
                    <a:pt x="1858" y="511"/>
                  </a:lnTo>
                  <a:lnTo>
                    <a:pt x="1858" y="601"/>
                  </a:lnTo>
                  <a:lnTo>
                    <a:pt x="1735" y="601"/>
                  </a:lnTo>
                  <a:lnTo>
                    <a:pt x="1735" y="1140"/>
                  </a:lnTo>
                  <a:lnTo>
                    <a:pt x="1542" y="1140"/>
                  </a:lnTo>
                  <a:lnTo>
                    <a:pt x="1542" y="914"/>
                  </a:lnTo>
                  <a:lnTo>
                    <a:pt x="1383" y="914"/>
                  </a:lnTo>
                  <a:lnTo>
                    <a:pt x="1383" y="1253"/>
                  </a:lnTo>
                  <a:lnTo>
                    <a:pt x="1315" y="1253"/>
                  </a:lnTo>
                  <a:lnTo>
                    <a:pt x="1315" y="1114"/>
                  </a:lnTo>
                  <a:lnTo>
                    <a:pt x="1126" y="1114"/>
                  </a:lnTo>
                  <a:lnTo>
                    <a:pt x="1126" y="725"/>
                  </a:lnTo>
                  <a:lnTo>
                    <a:pt x="817" y="725"/>
                  </a:lnTo>
                  <a:lnTo>
                    <a:pt x="817" y="1301"/>
                  </a:lnTo>
                  <a:lnTo>
                    <a:pt x="779" y="1277"/>
                  </a:lnTo>
                  <a:lnTo>
                    <a:pt x="779" y="0"/>
                  </a:lnTo>
                  <a:lnTo>
                    <a:pt x="673" y="0"/>
                  </a:lnTo>
                  <a:lnTo>
                    <a:pt x="673" y="535"/>
                  </a:lnTo>
                  <a:lnTo>
                    <a:pt x="416" y="535"/>
                  </a:lnTo>
                  <a:lnTo>
                    <a:pt x="416" y="1216"/>
                  </a:lnTo>
                  <a:lnTo>
                    <a:pt x="370" y="1216"/>
                  </a:lnTo>
                  <a:lnTo>
                    <a:pt x="370" y="211"/>
                  </a:lnTo>
                  <a:lnTo>
                    <a:pt x="0" y="211"/>
                  </a:lnTo>
                  <a:lnTo>
                    <a:pt x="0" y="1946"/>
                  </a:lnTo>
                  <a:lnTo>
                    <a:pt x="2339" y="1946"/>
                  </a:lnTo>
                  <a:lnTo>
                    <a:pt x="2339" y="1336"/>
                  </a:lnTo>
                  <a:close/>
                </a:path>
              </a:pathLst>
            </a:custGeom>
            <a:solidFill>
              <a:srgbClr val="2273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 name="Rectangle 14">
              <a:extLst>
                <a:ext uri="{FF2B5EF4-FFF2-40B4-BE49-F238E27FC236}">
                  <a16:creationId xmlns:a16="http://schemas.microsoft.com/office/drawing/2014/main" id="{1F24807D-2525-4DEF-BE61-AE8FB8D8EE4C}"/>
                </a:ext>
              </a:extLst>
            </p:cNvPr>
            <p:cNvSpPr>
              <a:spLocks noChangeArrowheads="1"/>
            </p:cNvSpPr>
            <p:nvPr/>
          </p:nvSpPr>
          <p:spPr bwMode="auto">
            <a:xfrm>
              <a:off x="455613"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 name="Rectangle 15">
              <a:extLst>
                <a:ext uri="{FF2B5EF4-FFF2-40B4-BE49-F238E27FC236}">
                  <a16:creationId xmlns:a16="http://schemas.microsoft.com/office/drawing/2014/main" id="{28F66211-DC06-4766-80BF-CC2822AB4A74}"/>
                </a:ext>
              </a:extLst>
            </p:cNvPr>
            <p:cNvSpPr>
              <a:spLocks noChangeArrowheads="1"/>
            </p:cNvSpPr>
            <p:nvPr/>
          </p:nvSpPr>
          <p:spPr bwMode="auto">
            <a:xfrm>
              <a:off x="323851"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 name="Rectangle 16">
              <a:extLst>
                <a:ext uri="{FF2B5EF4-FFF2-40B4-BE49-F238E27FC236}">
                  <a16:creationId xmlns:a16="http://schemas.microsoft.com/office/drawing/2014/main" id="{093D3F2C-4A42-471E-B3D5-AE11B0381B57}"/>
                </a:ext>
              </a:extLst>
            </p:cNvPr>
            <p:cNvSpPr>
              <a:spLocks noChangeArrowheads="1"/>
            </p:cNvSpPr>
            <p:nvPr/>
          </p:nvSpPr>
          <p:spPr bwMode="auto">
            <a:xfrm>
              <a:off x="192088"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3" name="Rectangle 17">
              <a:extLst>
                <a:ext uri="{FF2B5EF4-FFF2-40B4-BE49-F238E27FC236}">
                  <a16:creationId xmlns:a16="http://schemas.microsoft.com/office/drawing/2014/main" id="{2FD483ED-DF07-44CA-8E87-E1983B5E28F1}"/>
                </a:ext>
              </a:extLst>
            </p:cNvPr>
            <p:cNvSpPr>
              <a:spLocks noChangeArrowheads="1"/>
            </p:cNvSpPr>
            <p:nvPr/>
          </p:nvSpPr>
          <p:spPr bwMode="auto">
            <a:xfrm>
              <a:off x="58738" y="4552950"/>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4" name="Rectangle 18">
              <a:extLst>
                <a:ext uri="{FF2B5EF4-FFF2-40B4-BE49-F238E27FC236}">
                  <a16:creationId xmlns:a16="http://schemas.microsoft.com/office/drawing/2014/main" id="{DF901B10-8173-4521-B576-B7A261E4AAF3}"/>
                </a:ext>
              </a:extLst>
            </p:cNvPr>
            <p:cNvSpPr>
              <a:spLocks noChangeArrowheads="1"/>
            </p:cNvSpPr>
            <p:nvPr/>
          </p:nvSpPr>
          <p:spPr bwMode="auto">
            <a:xfrm>
              <a:off x="455613"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5" name="Rectangle 19">
              <a:extLst>
                <a:ext uri="{FF2B5EF4-FFF2-40B4-BE49-F238E27FC236}">
                  <a16:creationId xmlns:a16="http://schemas.microsoft.com/office/drawing/2014/main" id="{BAFBE21F-DD79-4A96-A6CD-25094E89054E}"/>
                </a:ext>
              </a:extLst>
            </p:cNvPr>
            <p:cNvSpPr>
              <a:spLocks noChangeArrowheads="1"/>
            </p:cNvSpPr>
            <p:nvPr/>
          </p:nvSpPr>
          <p:spPr bwMode="auto">
            <a:xfrm>
              <a:off x="323851"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6" name="Rectangle 20">
              <a:extLst>
                <a:ext uri="{FF2B5EF4-FFF2-40B4-BE49-F238E27FC236}">
                  <a16:creationId xmlns:a16="http://schemas.microsoft.com/office/drawing/2014/main" id="{8B927417-95A5-4B62-BFE1-2B771D152594}"/>
                </a:ext>
              </a:extLst>
            </p:cNvPr>
            <p:cNvSpPr>
              <a:spLocks noChangeArrowheads="1"/>
            </p:cNvSpPr>
            <p:nvPr/>
          </p:nvSpPr>
          <p:spPr bwMode="auto">
            <a:xfrm>
              <a:off x="192088"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7" name="Rectangle 21">
              <a:extLst>
                <a:ext uri="{FF2B5EF4-FFF2-40B4-BE49-F238E27FC236}">
                  <a16:creationId xmlns:a16="http://schemas.microsoft.com/office/drawing/2014/main" id="{9B2620D1-A15D-434E-9CE8-7E4930ABF983}"/>
                </a:ext>
              </a:extLst>
            </p:cNvPr>
            <p:cNvSpPr>
              <a:spLocks noChangeArrowheads="1"/>
            </p:cNvSpPr>
            <p:nvPr/>
          </p:nvSpPr>
          <p:spPr bwMode="auto">
            <a:xfrm>
              <a:off x="58738" y="46751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8" name="Rectangle 22">
              <a:extLst>
                <a:ext uri="{FF2B5EF4-FFF2-40B4-BE49-F238E27FC236}">
                  <a16:creationId xmlns:a16="http://schemas.microsoft.com/office/drawing/2014/main" id="{02769E24-A0D8-4939-A666-D30EB85E9B35}"/>
                </a:ext>
              </a:extLst>
            </p:cNvPr>
            <p:cNvSpPr>
              <a:spLocks noChangeArrowheads="1"/>
            </p:cNvSpPr>
            <p:nvPr/>
          </p:nvSpPr>
          <p:spPr bwMode="auto">
            <a:xfrm>
              <a:off x="455613"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9" name="Rectangle 23">
              <a:extLst>
                <a:ext uri="{FF2B5EF4-FFF2-40B4-BE49-F238E27FC236}">
                  <a16:creationId xmlns:a16="http://schemas.microsoft.com/office/drawing/2014/main" id="{90E31A3B-FCAB-43BC-8673-BBC1B6526076}"/>
                </a:ext>
              </a:extLst>
            </p:cNvPr>
            <p:cNvSpPr>
              <a:spLocks noChangeArrowheads="1"/>
            </p:cNvSpPr>
            <p:nvPr/>
          </p:nvSpPr>
          <p:spPr bwMode="auto">
            <a:xfrm>
              <a:off x="323851"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0" name="Rectangle 24">
              <a:extLst>
                <a:ext uri="{FF2B5EF4-FFF2-40B4-BE49-F238E27FC236}">
                  <a16:creationId xmlns:a16="http://schemas.microsoft.com/office/drawing/2014/main" id="{67916656-12A5-4F0E-A1B3-5799935A4CEF}"/>
                </a:ext>
              </a:extLst>
            </p:cNvPr>
            <p:cNvSpPr>
              <a:spLocks noChangeArrowheads="1"/>
            </p:cNvSpPr>
            <p:nvPr/>
          </p:nvSpPr>
          <p:spPr bwMode="auto">
            <a:xfrm>
              <a:off x="192088"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1" name="Rectangle 25">
              <a:extLst>
                <a:ext uri="{FF2B5EF4-FFF2-40B4-BE49-F238E27FC236}">
                  <a16:creationId xmlns:a16="http://schemas.microsoft.com/office/drawing/2014/main" id="{942D4F08-66A0-4206-B868-5F8948AE5F79}"/>
                </a:ext>
              </a:extLst>
            </p:cNvPr>
            <p:cNvSpPr>
              <a:spLocks noChangeArrowheads="1"/>
            </p:cNvSpPr>
            <p:nvPr/>
          </p:nvSpPr>
          <p:spPr bwMode="auto">
            <a:xfrm>
              <a:off x="58738" y="47990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2" name="Rectangle 26">
              <a:extLst>
                <a:ext uri="{FF2B5EF4-FFF2-40B4-BE49-F238E27FC236}">
                  <a16:creationId xmlns:a16="http://schemas.microsoft.com/office/drawing/2014/main" id="{DDC02A43-0942-4686-B530-0B9D31DBD320}"/>
                </a:ext>
              </a:extLst>
            </p:cNvPr>
            <p:cNvSpPr>
              <a:spLocks noChangeArrowheads="1"/>
            </p:cNvSpPr>
            <p:nvPr/>
          </p:nvSpPr>
          <p:spPr bwMode="auto">
            <a:xfrm>
              <a:off x="455613"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3" name="Rectangle 27">
              <a:extLst>
                <a:ext uri="{FF2B5EF4-FFF2-40B4-BE49-F238E27FC236}">
                  <a16:creationId xmlns:a16="http://schemas.microsoft.com/office/drawing/2014/main" id="{9B81B367-190C-400E-AD4C-7BA88304869B}"/>
                </a:ext>
              </a:extLst>
            </p:cNvPr>
            <p:cNvSpPr>
              <a:spLocks noChangeArrowheads="1"/>
            </p:cNvSpPr>
            <p:nvPr/>
          </p:nvSpPr>
          <p:spPr bwMode="auto">
            <a:xfrm>
              <a:off x="323851"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4" name="Rectangle 28">
              <a:extLst>
                <a:ext uri="{FF2B5EF4-FFF2-40B4-BE49-F238E27FC236}">
                  <a16:creationId xmlns:a16="http://schemas.microsoft.com/office/drawing/2014/main" id="{3CA0D751-4839-437F-8D1D-A8E86445CC89}"/>
                </a:ext>
              </a:extLst>
            </p:cNvPr>
            <p:cNvSpPr>
              <a:spLocks noChangeArrowheads="1"/>
            </p:cNvSpPr>
            <p:nvPr/>
          </p:nvSpPr>
          <p:spPr bwMode="auto">
            <a:xfrm>
              <a:off x="192088"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5" name="Rectangle 29">
              <a:extLst>
                <a:ext uri="{FF2B5EF4-FFF2-40B4-BE49-F238E27FC236}">
                  <a16:creationId xmlns:a16="http://schemas.microsoft.com/office/drawing/2014/main" id="{A8510699-DC6F-43FE-93DE-9C0ED17ECEA2}"/>
                </a:ext>
              </a:extLst>
            </p:cNvPr>
            <p:cNvSpPr>
              <a:spLocks noChangeArrowheads="1"/>
            </p:cNvSpPr>
            <p:nvPr/>
          </p:nvSpPr>
          <p:spPr bwMode="auto">
            <a:xfrm>
              <a:off x="58738" y="49212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6" name="Rectangle 30">
              <a:extLst>
                <a:ext uri="{FF2B5EF4-FFF2-40B4-BE49-F238E27FC236}">
                  <a16:creationId xmlns:a16="http://schemas.microsoft.com/office/drawing/2014/main" id="{D82E6789-E10E-40A1-8E10-3831A95E6952}"/>
                </a:ext>
              </a:extLst>
            </p:cNvPr>
            <p:cNvSpPr>
              <a:spLocks noChangeArrowheads="1"/>
            </p:cNvSpPr>
            <p:nvPr/>
          </p:nvSpPr>
          <p:spPr bwMode="auto">
            <a:xfrm>
              <a:off x="455613"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7" name="Rectangle 31">
              <a:extLst>
                <a:ext uri="{FF2B5EF4-FFF2-40B4-BE49-F238E27FC236}">
                  <a16:creationId xmlns:a16="http://schemas.microsoft.com/office/drawing/2014/main" id="{1FD86893-3E02-43D2-890F-C028EEACF9F6}"/>
                </a:ext>
              </a:extLst>
            </p:cNvPr>
            <p:cNvSpPr>
              <a:spLocks noChangeArrowheads="1"/>
            </p:cNvSpPr>
            <p:nvPr/>
          </p:nvSpPr>
          <p:spPr bwMode="auto">
            <a:xfrm>
              <a:off x="323851"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8" name="Rectangle 32">
              <a:extLst>
                <a:ext uri="{FF2B5EF4-FFF2-40B4-BE49-F238E27FC236}">
                  <a16:creationId xmlns:a16="http://schemas.microsoft.com/office/drawing/2014/main" id="{3C1AC9D8-20BD-437A-A92F-49C8C8B11C0E}"/>
                </a:ext>
              </a:extLst>
            </p:cNvPr>
            <p:cNvSpPr>
              <a:spLocks noChangeArrowheads="1"/>
            </p:cNvSpPr>
            <p:nvPr/>
          </p:nvSpPr>
          <p:spPr bwMode="auto">
            <a:xfrm>
              <a:off x="192088"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29" name="Rectangle 33">
              <a:extLst>
                <a:ext uri="{FF2B5EF4-FFF2-40B4-BE49-F238E27FC236}">
                  <a16:creationId xmlns:a16="http://schemas.microsoft.com/office/drawing/2014/main" id="{F19519E2-DA99-4C57-B2CE-2B96A14F1260}"/>
                </a:ext>
              </a:extLst>
            </p:cNvPr>
            <p:cNvSpPr>
              <a:spLocks noChangeArrowheads="1"/>
            </p:cNvSpPr>
            <p:nvPr/>
          </p:nvSpPr>
          <p:spPr bwMode="auto">
            <a:xfrm>
              <a:off x="58738" y="5043488"/>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0" name="Rectangle 34">
              <a:extLst>
                <a:ext uri="{FF2B5EF4-FFF2-40B4-BE49-F238E27FC236}">
                  <a16:creationId xmlns:a16="http://schemas.microsoft.com/office/drawing/2014/main" id="{E07E99FC-8419-4BFE-AEC4-4E94A8C88725}"/>
                </a:ext>
              </a:extLst>
            </p:cNvPr>
            <p:cNvSpPr>
              <a:spLocks noChangeArrowheads="1"/>
            </p:cNvSpPr>
            <p:nvPr/>
          </p:nvSpPr>
          <p:spPr bwMode="auto">
            <a:xfrm>
              <a:off x="455613"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1" name="Rectangle 35">
              <a:extLst>
                <a:ext uri="{FF2B5EF4-FFF2-40B4-BE49-F238E27FC236}">
                  <a16:creationId xmlns:a16="http://schemas.microsoft.com/office/drawing/2014/main" id="{B9597739-3669-4D71-BB3A-05F039C1221C}"/>
                </a:ext>
              </a:extLst>
            </p:cNvPr>
            <p:cNvSpPr>
              <a:spLocks noChangeArrowheads="1"/>
            </p:cNvSpPr>
            <p:nvPr/>
          </p:nvSpPr>
          <p:spPr bwMode="auto">
            <a:xfrm>
              <a:off x="323851"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2" name="Rectangle 36">
              <a:extLst>
                <a:ext uri="{FF2B5EF4-FFF2-40B4-BE49-F238E27FC236}">
                  <a16:creationId xmlns:a16="http://schemas.microsoft.com/office/drawing/2014/main" id="{38101EE9-78D5-4BA2-8885-59C18D5D05BF}"/>
                </a:ext>
              </a:extLst>
            </p:cNvPr>
            <p:cNvSpPr>
              <a:spLocks noChangeArrowheads="1"/>
            </p:cNvSpPr>
            <p:nvPr/>
          </p:nvSpPr>
          <p:spPr bwMode="auto">
            <a:xfrm>
              <a:off x="192088"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3" name="Rectangle 37">
              <a:extLst>
                <a:ext uri="{FF2B5EF4-FFF2-40B4-BE49-F238E27FC236}">
                  <a16:creationId xmlns:a16="http://schemas.microsoft.com/office/drawing/2014/main" id="{7E78ED2A-C46E-425C-98AE-FC70257EC1A9}"/>
                </a:ext>
              </a:extLst>
            </p:cNvPr>
            <p:cNvSpPr>
              <a:spLocks noChangeArrowheads="1"/>
            </p:cNvSpPr>
            <p:nvPr/>
          </p:nvSpPr>
          <p:spPr bwMode="auto">
            <a:xfrm>
              <a:off x="58738" y="5165725"/>
              <a:ext cx="80963" cy="82550"/>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4" name="Rectangle 38">
              <a:extLst>
                <a:ext uri="{FF2B5EF4-FFF2-40B4-BE49-F238E27FC236}">
                  <a16:creationId xmlns:a16="http://schemas.microsoft.com/office/drawing/2014/main" id="{B94E3422-4327-4990-B5F6-17A1DB4AECE0}"/>
                </a:ext>
              </a:extLst>
            </p:cNvPr>
            <p:cNvSpPr>
              <a:spLocks noChangeArrowheads="1"/>
            </p:cNvSpPr>
            <p:nvPr/>
          </p:nvSpPr>
          <p:spPr bwMode="auto">
            <a:xfrm>
              <a:off x="455613"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5" name="Rectangle 39">
              <a:extLst>
                <a:ext uri="{FF2B5EF4-FFF2-40B4-BE49-F238E27FC236}">
                  <a16:creationId xmlns:a16="http://schemas.microsoft.com/office/drawing/2014/main" id="{D698D9DE-7149-484B-AE59-B4EA05C20652}"/>
                </a:ext>
              </a:extLst>
            </p:cNvPr>
            <p:cNvSpPr>
              <a:spLocks noChangeArrowheads="1"/>
            </p:cNvSpPr>
            <p:nvPr/>
          </p:nvSpPr>
          <p:spPr bwMode="auto">
            <a:xfrm>
              <a:off x="323851"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6" name="Rectangle 40">
              <a:extLst>
                <a:ext uri="{FF2B5EF4-FFF2-40B4-BE49-F238E27FC236}">
                  <a16:creationId xmlns:a16="http://schemas.microsoft.com/office/drawing/2014/main" id="{1F05694D-BF95-4415-BD3D-55872BBA7F05}"/>
                </a:ext>
              </a:extLst>
            </p:cNvPr>
            <p:cNvSpPr>
              <a:spLocks noChangeArrowheads="1"/>
            </p:cNvSpPr>
            <p:nvPr/>
          </p:nvSpPr>
          <p:spPr bwMode="auto">
            <a:xfrm>
              <a:off x="192088"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7" name="Rectangle 41">
              <a:extLst>
                <a:ext uri="{FF2B5EF4-FFF2-40B4-BE49-F238E27FC236}">
                  <a16:creationId xmlns:a16="http://schemas.microsoft.com/office/drawing/2014/main" id="{142CA348-844F-4D28-B52B-0390D131719B}"/>
                </a:ext>
              </a:extLst>
            </p:cNvPr>
            <p:cNvSpPr>
              <a:spLocks noChangeArrowheads="1"/>
            </p:cNvSpPr>
            <p:nvPr/>
          </p:nvSpPr>
          <p:spPr bwMode="auto">
            <a:xfrm>
              <a:off x="58738" y="5289550"/>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8" name="Rectangle 42">
              <a:extLst>
                <a:ext uri="{FF2B5EF4-FFF2-40B4-BE49-F238E27FC236}">
                  <a16:creationId xmlns:a16="http://schemas.microsoft.com/office/drawing/2014/main" id="{398D5E1E-D3E3-400B-BF01-030FADEA3464}"/>
                </a:ext>
              </a:extLst>
            </p:cNvPr>
            <p:cNvSpPr>
              <a:spLocks noChangeArrowheads="1"/>
            </p:cNvSpPr>
            <p:nvPr/>
          </p:nvSpPr>
          <p:spPr bwMode="auto">
            <a:xfrm>
              <a:off x="455613"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39" name="Rectangle 43">
              <a:extLst>
                <a:ext uri="{FF2B5EF4-FFF2-40B4-BE49-F238E27FC236}">
                  <a16:creationId xmlns:a16="http://schemas.microsoft.com/office/drawing/2014/main" id="{2931F904-9AF3-4947-97C9-955A56BF9E32}"/>
                </a:ext>
              </a:extLst>
            </p:cNvPr>
            <p:cNvSpPr>
              <a:spLocks noChangeArrowheads="1"/>
            </p:cNvSpPr>
            <p:nvPr/>
          </p:nvSpPr>
          <p:spPr bwMode="auto">
            <a:xfrm>
              <a:off x="323851"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0" name="Rectangle 44">
              <a:extLst>
                <a:ext uri="{FF2B5EF4-FFF2-40B4-BE49-F238E27FC236}">
                  <a16:creationId xmlns:a16="http://schemas.microsoft.com/office/drawing/2014/main" id="{511D3CA0-7626-4984-93ED-5C6842155A79}"/>
                </a:ext>
              </a:extLst>
            </p:cNvPr>
            <p:cNvSpPr>
              <a:spLocks noChangeArrowheads="1"/>
            </p:cNvSpPr>
            <p:nvPr/>
          </p:nvSpPr>
          <p:spPr bwMode="auto">
            <a:xfrm>
              <a:off x="192088"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1" name="Rectangle 45">
              <a:extLst>
                <a:ext uri="{FF2B5EF4-FFF2-40B4-BE49-F238E27FC236}">
                  <a16:creationId xmlns:a16="http://schemas.microsoft.com/office/drawing/2014/main" id="{7201FB1D-C321-4955-BCAF-1B2253283989}"/>
                </a:ext>
              </a:extLst>
            </p:cNvPr>
            <p:cNvSpPr>
              <a:spLocks noChangeArrowheads="1"/>
            </p:cNvSpPr>
            <p:nvPr/>
          </p:nvSpPr>
          <p:spPr bwMode="auto">
            <a:xfrm>
              <a:off x="58738" y="5411788"/>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2" name="Rectangle 46">
              <a:extLst>
                <a:ext uri="{FF2B5EF4-FFF2-40B4-BE49-F238E27FC236}">
                  <a16:creationId xmlns:a16="http://schemas.microsoft.com/office/drawing/2014/main" id="{3D071492-32D2-4056-BBB0-1799623EAF23}"/>
                </a:ext>
              </a:extLst>
            </p:cNvPr>
            <p:cNvSpPr>
              <a:spLocks noChangeArrowheads="1"/>
            </p:cNvSpPr>
            <p:nvPr/>
          </p:nvSpPr>
          <p:spPr bwMode="auto">
            <a:xfrm>
              <a:off x="455613"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3" name="Rectangle 47">
              <a:extLst>
                <a:ext uri="{FF2B5EF4-FFF2-40B4-BE49-F238E27FC236}">
                  <a16:creationId xmlns:a16="http://schemas.microsoft.com/office/drawing/2014/main" id="{BD22E7BE-FB89-4FD5-A49D-55827D940617}"/>
                </a:ext>
              </a:extLst>
            </p:cNvPr>
            <p:cNvSpPr>
              <a:spLocks noChangeArrowheads="1"/>
            </p:cNvSpPr>
            <p:nvPr/>
          </p:nvSpPr>
          <p:spPr bwMode="auto">
            <a:xfrm>
              <a:off x="323851"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4" name="Rectangle 48">
              <a:extLst>
                <a:ext uri="{FF2B5EF4-FFF2-40B4-BE49-F238E27FC236}">
                  <a16:creationId xmlns:a16="http://schemas.microsoft.com/office/drawing/2014/main" id="{EA90D0E6-83CB-4A81-A8C5-026011AAD4BB}"/>
                </a:ext>
              </a:extLst>
            </p:cNvPr>
            <p:cNvSpPr>
              <a:spLocks noChangeArrowheads="1"/>
            </p:cNvSpPr>
            <p:nvPr/>
          </p:nvSpPr>
          <p:spPr bwMode="auto">
            <a:xfrm>
              <a:off x="192088"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5" name="Rectangle 49">
              <a:extLst>
                <a:ext uri="{FF2B5EF4-FFF2-40B4-BE49-F238E27FC236}">
                  <a16:creationId xmlns:a16="http://schemas.microsoft.com/office/drawing/2014/main" id="{7AE0E5F0-00A5-41E5-8D64-2B30BBC81D50}"/>
                </a:ext>
              </a:extLst>
            </p:cNvPr>
            <p:cNvSpPr>
              <a:spLocks noChangeArrowheads="1"/>
            </p:cNvSpPr>
            <p:nvPr/>
          </p:nvSpPr>
          <p:spPr bwMode="auto">
            <a:xfrm>
              <a:off x="58738" y="5535613"/>
              <a:ext cx="80963" cy="80963"/>
            </a:xfrm>
            <a:prstGeom prst="rect">
              <a:avLst/>
            </a:prstGeom>
            <a:solidFill>
              <a:srgbClr val="0078D7"/>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6" name="Rectangle 56">
              <a:extLst>
                <a:ext uri="{FF2B5EF4-FFF2-40B4-BE49-F238E27FC236}">
                  <a16:creationId xmlns:a16="http://schemas.microsoft.com/office/drawing/2014/main" id="{7ADC1A11-E75C-48EB-B8BD-BB50542C8CB3}"/>
                </a:ext>
              </a:extLst>
            </p:cNvPr>
            <p:cNvSpPr>
              <a:spLocks noChangeArrowheads="1"/>
            </p:cNvSpPr>
            <p:nvPr/>
          </p:nvSpPr>
          <p:spPr bwMode="auto">
            <a:xfrm>
              <a:off x="774699" y="5048251"/>
              <a:ext cx="171450" cy="88900"/>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7" name="Rectangle 60">
              <a:extLst>
                <a:ext uri="{FF2B5EF4-FFF2-40B4-BE49-F238E27FC236}">
                  <a16:creationId xmlns:a16="http://schemas.microsoft.com/office/drawing/2014/main" id="{EA9B786F-BFA4-4FDB-B7C5-3F8C9BFF8A7C}"/>
                </a:ext>
              </a:extLst>
            </p:cNvPr>
            <p:cNvSpPr>
              <a:spLocks noChangeArrowheads="1"/>
            </p:cNvSpPr>
            <p:nvPr/>
          </p:nvSpPr>
          <p:spPr bwMode="auto">
            <a:xfrm>
              <a:off x="731837" y="522922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8" name="Rectangle 61">
              <a:extLst>
                <a:ext uri="{FF2B5EF4-FFF2-40B4-BE49-F238E27FC236}">
                  <a16:creationId xmlns:a16="http://schemas.microsoft.com/office/drawing/2014/main" id="{BD0D87C9-2A02-4948-BDCE-157FA8BE0C80}"/>
                </a:ext>
              </a:extLst>
            </p:cNvPr>
            <p:cNvSpPr>
              <a:spLocks noChangeArrowheads="1"/>
            </p:cNvSpPr>
            <p:nvPr/>
          </p:nvSpPr>
          <p:spPr bwMode="auto">
            <a:xfrm>
              <a:off x="893762" y="522922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49" name="Rectangle 62">
              <a:extLst>
                <a:ext uri="{FF2B5EF4-FFF2-40B4-BE49-F238E27FC236}">
                  <a16:creationId xmlns:a16="http://schemas.microsoft.com/office/drawing/2014/main" id="{DDC03CC0-3A46-48B0-9634-20EC75F816A6}"/>
                </a:ext>
              </a:extLst>
            </p:cNvPr>
            <p:cNvSpPr>
              <a:spLocks noChangeArrowheads="1"/>
            </p:cNvSpPr>
            <p:nvPr/>
          </p:nvSpPr>
          <p:spPr bwMode="auto">
            <a:xfrm>
              <a:off x="1284289"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0" name="Rectangle 63">
              <a:extLst>
                <a:ext uri="{FF2B5EF4-FFF2-40B4-BE49-F238E27FC236}">
                  <a16:creationId xmlns:a16="http://schemas.microsoft.com/office/drawing/2014/main" id="{E856755A-E7BB-4416-A30E-D207B60D18F2}"/>
                </a:ext>
              </a:extLst>
            </p:cNvPr>
            <p:cNvSpPr>
              <a:spLocks noChangeArrowheads="1"/>
            </p:cNvSpPr>
            <p:nvPr/>
          </p:nvSpPr>
          <p:spPr bwMode="auto">
            <a:xfrm>
              <a:off x="1447801"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1" name="Rectangle 64">
              <a:extLst>
                <a:ext uri="{FF2B5EF4-FFF2-40B4-BE49-F238E27FC236}">
                  <a16:creationId xmlns:a16="http://schemas.microsoft.com/office/drawing/2014/main" id="{5F173097-E5AD-4F64-9886-FB90483311F9}"/>
                </a:ext>
              </a:extLst>
            </p:cNvPr>
            <p:cNvSpPr>
              <a:spLocks noChangeArrowheads="1"/>
            </p:cNvSpPr>
            <p:nvPr/>
          </p:nvSpPr>
          <p:spPr bwMode="auto">
            <a:xfrm>
              <a:off x="1611314" y="5229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2" name="Rectangle 65">
              <a:extLst>
                <a:ext uri="{FF2B5EF4-FFF2-40B4-BE49-F238E27FC236}">
                  <a16:creationId xmlns:a16="http://schemas.microsoft.com/office/drawing/2014/main" id="{A0C17781-7A00-4583-AE5A-00DBABAE38ED}"/>
                </a:ext>
              </a:extLst>
            </p:cNvPr>
            <p:cNvSpPr>
              <a:spLocks noChangeArrowheads="1"/>
            </p:cNvSpPr>
            <p:nvPr/>
          </p:nvSpPr>
          <p:spPr bwMode="auto">
            <a:xfrm>
              <a:off x="731837" y="541655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3" name="Rectangle 66">
              <a:extLst>
                <a:ext uri="{FF2B5EF4-FFF2-40B4-BE49-F238E27FC236}">
                  <a16:creationId xmlns:a16="http://schemas.microsoft.com/office/drawing/2014/main" id="{44E06B46-D153-4ABE-91C4-8C98789CA698}"/>
                </a:ext>
              </a:extLst>
            </p:cNvPr>
            <p:cNvSpPr>
              <a:spLocks noChangeArrowheads="1"/>
            </p:cNvSpPr>
            <p:nvPr/>
          </p:nvSpPr>
          <p:spPr bwMode="auto">
            <a:xfrm>
              <a:off x="893762" y="541655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4" name="Rectangle 67">
              <a:extLst>
                <a:ext uri="{FF2B5EF4-FFF2-40B4-BE49-F238E27FC236}">
                  <a16:creationId xmlns:a16="http://schemas.microsoft.com/office/drawing/2014/main" id="{98793215-7C7E-4C69-B50D-AF5F64FDA8BA}"/>
                </a:ext>
              </a:extLst>
            </p:cNvPr>
            <p:cNvSpPr>
              <a:spLocks noChangeArrowheads="1"/>
            </p:cNvSpPr>
            <p:nvPr/>
          </p:nvSpPr>
          <p:spPr bwMode="auto">
            <a:xfrm>
              <a:off x="1265237"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5" name="Rectangle 68">
              <a:extLst>
                <a:ext uri="{FF2B5EF4-FFF2-40B4-BE49-F238E27FC236}">
                  <a16:creationId xmlns:a16="http://schemas.microsoft.com/office/drawing/2014/main" id="{1CD0278D-A67D-46DC-9C13-762D348C027B}"/>
                </a:ext>
              </a:extLst>
            </p:cNvPr>
            <p:cNvSpPr>
              <a:spLocks noChangeArrowheads="1"/>
            </p:cNvSpPr>
            <p:nvPr/>
          </p:nvSpPr>
          <p:spPr bwMode="auto">
            <a:xfrm>
              <a:off x="1428749"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6" name="Rectangle 69">
              <a:extLst>
                <a:ext uri="{FF2B5EF4-FFF2-40B4-BE49-F238E27FC236}">
                  <a16:creationId xmlns:a16="http://schemas.microsoft.com/office/drawing/2014/main" id="{536FC4F8-2C75-4CA0-BE75-C8EAD577BBF2}"/>
                </a:ext>
              </a:extLst>
            </p:cNvPr>
            <p:cNvSpPr>
              <a:spLocks noChangeArrowheads="1"/>
            </p:cNvSpPr>
            <p:nvPr/>
          </p:nvSpPr>
          <p:spPr bwMode="auto">
            <a:xfrm>
              <a:off x="1592262" y="5416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7" name="Rectangle 70">
              <a:extLst>
                <a:ext uri="{FF2B5EF4-FFF2-40B4-BE49-F238E27FC236}">
                  <a16:creationId xmlns:a16="http://schemas.microsoft.com/office/drawing/2014/main" id="{2444C691-4D31-412F-8D44-F11491240C59}"/>
                </a:ext>
              </a:extLst>
            </p:cNvPr>
            <p:cNvSpPr>
              <a:spLocks noChangeArrowheads="1"/>
            </p:cNvSpPr>
            <p:nvPr/>
          </p:nvSpPr>
          <p:spPr bwMode="auto">
            <a:xfrm>
              <a:off x="731837" y="560387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8" name="Rectangle 71">
              <a:extLst>
                <a:ext uri="{FF2B5EF4-FFF2-40B4-BE49-F238E27FC236}">
                  <a16:creationId xmlns:a16="http://schemas.microsoft.com/office/drawing/2014/main" id="{94CECA49-F4AC-4295-9B39-1FBD1609B14B}"/>
                </a:ext>
              </a:extLst>
            </p:cNvPr>
            <p:cNvSpPr>
              <a:spLocks noChangeArrowheads="1"/>
            </p:cNvSpPr>
            <p:nvPr/>
          </p:nvSpPr>
          <p:spPr bwMode="auto">
            <a:xfrm>
              <a:off x="893762" y="5603876"/>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59" name="Rectangle 72">
              <a:extLst>
                <a:ext uri="{FF2B5EF4-FFF2-40B4-BE49-F238E27FC236}">
                  <a16:creationId xmlns:a16="http://schemas.microsoft.com/office/drawing/2014/main" id="{1C0581C5-EA1F-4AEA-933E-125C0B9B474F}"/>
                </a:ext>
              </a:extLst>
            </p:cNvPr>
            <p:cNvSpPr>
              <a:spLocks noChangeArrowheads="1"/>
            </p:cNvSpPr>
            <p:nvPr/>
          </p:nvSpPr>
          <p:spPr bwMode="auto">
            <a:xfrm>
              <a:off x="1265237"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0" name="Rectangle 73">
              <a:extLst>
                <a:ext uri="{FF2B5EF4-FFF2-40B4-BE49-F238E27FC236}">
                  <a16:creationId xmlns:a16="http://schemas.microsoft.com/office/drawing/2014/main" id="{19AA69F0-91B5-460E-BECD-46532ADD66DF}"/>
                </a:ext>
              </a:extLst>
            </p:cNvPr>
            <p:cNvSpPr>
              <a:spLocks noChangeArrowheads="1"/>
            </p:cNvSpPr>
            <p:nvPr/>
          </p:nvSpPr>
          <p:spPr bwMode="auto">
            <a:xfrm>
              <a:off x="1428749"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1" name="Rectangle 74">
              <a:extLst>
                <a:ext uri="{FF2B5EF4-FFF2-40B4-BE49-F238E27FC236}">
                  <a16:creationId xmlns:a16="http://schemas.microsoft.com/office/drawing/2014/main" id="{5633856E-0C00-4AC5-AFFB-5659F459B880}"/>
                </a:ext>
              </a:extLst>
            </p:cNvPr>
            <p:cNvSpPr>
              <a:spLocks noChangeArrowheads="1"/>
            </p:cNvSpPr>
            <p:nvPr/>
          </p:nvSpPr>
          <p:spPr bwMode="auto">
            <a:xfrm>
              <a:off x="1592262" y="56038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2" name="Rectangle 75">
              <a:extLst>
                <a:ext uri="{FF2B5EF4-FFF2-40B4-BE49-F238E27FC236}">
                  <a16:creationId xmlns:a16="http://schemas.microsoft.com/office/drawing/2014/main" id="{CD9F5A9D-E28B-4C45-A913-523CDC222650}"/>
                </a:ext>
              </a:extLst>
            </p:cNvPr>
            <p:cNvSpPr>
              <a:spLocks noChangeArrowheads="1"/>
            </p:cNvSpPr>
            <p:nvPr/>
          </p:nvSpPr>
          <p:spPr bwMode="auto">
            <a:xfrm>
              <a:off x="731837" y="579120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3" name="Rectangle 76">
              <a:extLst>
                <a:ext uri="{FF2B5EF4-FFF2-40B4-BE49-F238E27FC236}">
                  <a16:creationId xmlns:a16="http://schemas.microsoft.com/office/drawing/2014/main" id="{0C57B381-8630-4FC4-B4A2-4772A4DF5964}"/>
                </a:ext>
              </a:extLst>
            </p:cNvPr>
            <p:cNvSpPr>
              <a:spLocks noChangeArrowheads="1"/>
            </p:cNvSpPr>
            <p:nvPr/>
          </p:nvSpPr>
          <p:spPr bwMode="auto">
            <a:xfrm>
              <a:off x="893762" y="5791201"/>
              <a:ext cx="98425" cy="96838"/>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4" name="Rectangle 77">
              <a:extLst>
                <a:ext uri="{FF2B5EF4-FFF2-40B4-BE49-F238E27FC236}">
                  <a16:creationId xmlns:a16="http://schemas.microsoft.com/office/drawing/2014/main" id="{DEAD49B6-BDFB-4C1F-B558-9FCD696F3919}"/>
                </a:ext>
              </a:extLst>
            </p:cNvPr>
            <p:cNvSpPr>
              <a:spLocks noChangeArrowheads="1"/>
            </p:cNvSpPr>
            <p:nvPr/>
          </p:nvSpPr>
          <p:spPr bwMode="auto">
            <a:xfrm>
              <a:off x="1265237"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5" name="Rectangle 78">
              <a:extLst>
                <a:ext uri="{FF2B5EF4-FFF2-40B4-BE49-F238E27FC236}">
                  <a16:creationId xmlns:a16="http://schemas.microsoft.com/office/drawing/2014/main" id="{4AEC2068-F7ED-4D91-AE89-1E47D3670584}"/>
                </a:ext>
              </a:extLst>
            </p:cNvPr>
            <p:cNvSpPr>
              <a:spLocks noChangeArrowheads="1"/>
            </p:cNvSpPr>
            <p:nvPr/>
          </p:nvSpPr>
          <p:spPr bwMode="auto">
            <a:xfrm>
              <a:off x="1428749"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6" name="Rectangle 79">
              <a:extLst>
                <a:ext uri="{FF2B5EF4-FFF2-40B4-BE49-F238E27FC236}">
                  <a16:creationId xmlns:a16="http://schemas.microsoft.com/office/drawing/2014/main" id="{1AD66CD5-3119-4914-A301-A566FFCA3ABE}"/>
                </a:ext>
              </a:extLst>
            </p:cNvPr>
            <p:cNvSpPr>
              <a:spLocks noChangeArrowheads="1"/>
            </p:cNvSpPr>
            <p:nvPr/>
          </p:nvSpPr>
          <p:spPr bwMode="auto">
            <a:xfrm>
              <a:off x="1592262" y="57912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7" name="Rectangle 80">
              <a:extLst>
                <a:ext uri="{FF2B5EF4-FFF2-40B4-BE49-F238E27FC236}">
                  <a16:creationId xmlns:a16="http://schemas.microsoft.com/office/drawing/2014/main" id="{34089F50-5637-4FB5-9552-F6CACF1DA348}"/>
                </a:ext>
              </a:extLst>
            </p:cNvPr>
            <p:cNvSpPr>
              <a:spLocks noChangeArrowheads="1"/>
            </p:cNvSpPr>
            <p:nvPr/>
          </p:nvSpPr>
          <p:spPr bwMode="auto">
            <a:xfrm>
              <a:off x="731837" y="597852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8" name="Rectangle 81">
              <a:extLst>
                <a:ext uri="{FF2B5EF4-FFF2-40B4-BE49-F238E27FC236}">
                  <a16:creationId xmlns:a16="http://schemas.microsoft.com/office/drawing/2014/main" id="{5C38E0DF-6C62-412B-ABBC-4BC47DAE1EFD}"/>
                </a:ext>
              </a:extLst>
            </p:cNvPr>
            <p:cNvSpPr>
              <a:spLocks noChangeArrowheads="1"/>
            </p:cNvSpPr>
            <p:nvPr/>
          </p:nvSpPr>
          <p:spPr bwMode="auto">
            <a:xfrm>
              <a:off x="893762" y="597852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69" name="Rectangle 82">
              <a:extLst>
                <a:ext uri="{FF2B5EF4-FFF2-40B4-BE49-F238E27FC236}">
                  <a16:creationId xmlns:a16="http://schemas.microsoft.com/office/drawing/2014/main" id="{38623735-1B8B-4547-90F1-A11AF571D977}"/>
                </a:ext>
              </a:extLst>
            </p:cNvPr>
            <p:cNvSpPr>
              <a:spLocks noChangeArrowheads="1"/>
            </p:cNvSpPr>
            <p:nvPr/>
          </p:nvSpPr>
          <p:spPr bwMode="auto">
            <a:xfrm>
              <a:off x="1265237"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0" name="Rectangle 83">
              <a:extLst>
                <a:ext uri="{FF2B5EF4-FFF2-40B4-BE49-F238E27FC236}">
                  <a16:creationId xmlns:a16="http://schemas.microsoft.com/office/drawing/2014/main" id="{41A98DB1-DB42-4E06-9D60-0E932794544F}"/>
                </a:ext>
              </a:extLst>
            </p:cNvPr>
            <p:cNvSpPr>
              <a:spLocks noChangeArrowheads="1"/>
            </p:cNvSpPr>
            <p:nvPr/>
          </p:nvSpPr>
          <p:spPr bwMode="auto">
            <a:xfrm>
              <a:off x="1428749"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1" name="Rectangle 84">
              <a:extLst>
                <a:ext uri="{FF2B5EF4-FFF2-40B4-BE49-F238E27FC236}">
                  <a16:creationId xmlns:a16="http://schemas.microsoft.com/office/drawing/2014/main" id="{E481C3D5-A076-49C0-82F9-EAE863EC34CE}"/>
                </a:ext>
              </a:extLst>
            </p:cNvPr>
            <p:cNvSpPr>
              <a:spLocks noChangeArrowheads="1"/>
            </p:cNvSpPr>
            <p:nvPr/>
          </p:nvSpPr>
          <p:spPr bwMode="auto">
            <a:xfrm>
              <a:off x="1592262" y="5978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2" name="Rectangle 85">
              <a:extLst>
                <a:ext uri="{FF2B5EF4-FFF2-40B4-BE49-F238E27FC236}">
                  <a16:creationId xmlns:a16="http://schemas.microsoft.com/office/drawing/2014/main" id="{03C63FD2-C194-4142-8752-648DC764E1AC}"/>
                </a:ext>
              </a:extLst>
            </p:cNvPr>
            <p:cNvSpPr>
              <a:spLocks noChangeArrowheads="1"/>
            </p:cNvSpPr>
            <p:nvPr/>
          </p:nvSpPr>
          <p:spPr bwMode="auto">
            <a:xfrm>
              <a:off x="731837" y="616585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3" name="Rectangle 86">
              <a:extLst>
                <a:ext uri="{FF2B5EF4-FFF2-40B4-BE49-F238E27FC236}">
                  <a16:creationId xmlns:a16="http://schemas.microsoft.com/office/drawing/2014/main" id="{B1A0A8FA-CFC5-4157-B190-4A55FF8DFDB8}"/>
                </a:ext>
              </a:extLst>
            </p:cNvPr>
            <p:cNvSpPr>
              <a:spLocks noChangeArrowheads="1"/>
            </p:cNvSpPr>
            <p:nvPr/>
          </p:nvSpPr>
          <p:spPr bwMode="auto">
            <a:xfrm>
              <a:off x="893762" y="616585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4" name="Rectangle 87">
              <a:extLst>
                <a:ext uri="{FF2B5EF4-FFF2-40B4-BE49-F238E27FC236}">
                  <a16:creationId xmlns:a16="http://schemas.microsoft.com/office/drawing/2014/main" id="{683F54AB-2CC9-4E4F-B962-E4663EF7095F}"/>
                </a:ext>
              </a:extLst>
            </p:cNvPr>
            <p:cNvSpPr>
              <a:spLocks noChangeArrowheads="1"/>
            </p:cNvSpPr>
            <p:nvPr/>
          </p:nvSpPr>
          <p:spPr bwMode="auto">
            <a:xfrm>
              <a:off x="1265237"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5" name="Rectangle 88">
              <a:extLst>
                <a:ext uri="{FF2B5EF4-FFF2-40B4-BE49-F238E27FC236}">
                  <a16:creationId xmlns:a16="http://schemas.microsoft.com/office/drawing/2014/main" id="{039C3D3A-8771-48F8-B3C5-A1C437DDE4AC}"/>
                </a:ext>
              </a:extLst>
            </p:cNvPr>
            <p:cNvSpPr>
              <a:spLocks noChangeArrowheads="1"/>
            </p:cNvSpPr>
            <p:nvPr/>
          </p:nvSpPr>
          <p:spPr bwMode="auto">
            <a:xfrm>
              <a:off x="1428749"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6" name="Rectangle 89">
              <a:extLst>
                <a:ext uri="{FF2B5EF4-FFF2-40B4-BE49-F238E27FC236}">
                  <a16:creationId xmlns:a16="http://schemas.microsoft.com/office/drawing/2014/main" id="{54083304-2868-4996-8E04-191580917798}"/>
                </a:ext>
              </a:extLst>
            </p:cNvPr>
            <p:cNvSpPr>
              <a:spLocks noChangeArrowheads="1"/>
            </p:cNvSpPr>
            <p:nvPr/>
          </p:nvSpPr>
          <p:spPr bwMode="auto">
            <a:xfrm>
              <a:off x="1592262" y="6165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7" name="Rectangle 90">
              <a:extLst>
                <a:ext uri="{FF2B5EF4-FFF2-40B4-BE49-F238E27FC236}">
                  <a16:creationId xmlns:a16="http://schemas.microsoft.com/office/drawing/2014/main" id="{F3512F1F-F472-4BC1-BFA4-1FBD72F6BAA6}"/>
                </a:ext>
              </a:extLst>
            </p:cNvPr>
            <p:cNvSpPr>
              <a:spLocks noChangeArrowheads="1"/>
            </p:cNvSpPr>
            <p:nvPr/>
          </p:nvSpPr>
          <p:spPr bwMode="auto">
            <a:xfrm>
              <a:off x="731837" y="635317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8" name="Rectangle 91">
              <a:extLst>
                <a:ext uri="{FF2B5EF4-FFF2-40B4-BE49-F238E27FC236}">
                  <a16:creationId xmlns:a16="http://schemas.microsoft.com/office/drawing/2014/main" id="{EBFF4217-8989-492A-BAF6-1C296CF8B0DF}"/>
                </a:ext>
              </a:extLst>
            </p:cNvPr>
            <p:cNvSpPr>
              <a:spLocks noChangeArrowheads="1"/>
            </p:cNvSpPr>
            <p:nvPr/>
          </p:nvSpPr>
          <p:spPr bwMode="auto">
            <a:xfrm>
              <a:off x="893762" y="6353176"/>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79" name="Rectangle 92">
              <a:extLst>
                <a:ext uri="{FF2B5EF4-FFF2-40B4-BE49-F238E27FC236}">
                  <a16:creationId xmlns:a16="http://schemas.microsoft.com/office/drawing/2014/main" id="{5731E6A9-A9EB-4AB9-A04B-EF8867E28363}"/>
                </a:ext>
              </a:extLst>
            </p:cNvPr>
            <p:cNvSpPr>
              <a:spLocks noChangeArrowheads="1"/>
            </p:cNvSpPr>
            <p:nvPr/>
          </p:nvSpPr>
          <p:spPr bwMode="auto">
            <a:xfrm>
              <a:off x="1265237"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0" name="Rectangle 93">
              <a:extLst>
                <a:ext uri="{FF2B5EF4-FFF2-40B4-BE49-F238E27FC236}">
                  <a16:creationId xmlns:a16="http://schemas.microsoft.com/office/drawing/2014/main" id="{04E259DA-9319-4D95-8653-97D27B6A5B50}"/>
                </a:ext>
              </a:extLst>
            </p:cNvPr>
            <p:cNvSpPr>
              <a:spLocks noChangeArrowheads="1"/>
            </p:cNvSpPr>
            <p:nvPr/>
          </p:nvSpPr>
          <p:spPr bwMode="auto">
            <a:xfrm>
              <a:off x="1428749"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1" name="Rectangle 94">
              <a:extLst>
                <a:ext uri="{FF2B5EF4-FFF2-40B4-BE49-F238E27FC236}">
                  <a16:creationId xmlns:a16="http://schemas.microsoft.com/office/drawing/2014/main" id="{7C623D72-7C97-456A-BF27-59E8E24FEA50}"/>
                </a:ext>
              </a:extLst>
            </p:cNvPr>
            <p:cNvSpPr>
              <a:spLocks noChangeArrowheads="1"/>
            </p:cNvSpPr>
            <p:nvPr/>
          </p:nvSpPr>
          <p:spPr bwMode="auto">
            <a:xfrm>
              <a:off x="1592262" y="63531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2" name="Rectangle 95">
              <a:extLst>
                <a:ext uri="{FF2B5EF4-FFF2-40B4-BE49-F238E27FC236}">
                  <a16:creationId xmlns:a16="http://schemas.microsoft.com/office/drawing/2014/main" id="{C739D841-4052-4612-A432-A52CBCD0A019}"/>
                </a:ext>
              </a:extLst>
            </p:cNvPr>
            <p:cNvSpPr>
              <a:spLocks noChangeArrowheads="1"/>
            </p:cNvSpPr>
            <p:nvPr/>
          </p:nvSpPr>
          <p:spPr bwMode="auto">
            <a:xfrm>
              <a:off x="731837" y="654050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3" name="Rectangle 96">
              <a:extLst>
                <a:ext uri="{FF2B5EF4-FFF2-40B4-BE49-F238E27FC236}">
                  <a16:creationId xmlns:a16="http://schemas.microsoft.com/office/drawing/2014/main" id="{6DBFC031-B4C2-442E-B23A-588C3B232C4A}"/>
                </a:ext>
              </a:extLst>
            </p:cNvPr>
            <p:cNvSpPr>
              <a:spLocks noChangeArrowheads="1"/>
            </p:cNvSpPr>
            <p:nvPr/>
          </p:nvSpPr>
          <p:spPr bwMode="auto">
            <a:xfrm>
              <a:off x="893762" y="6540501"/>
              <a:ext cx="98425" cy="98425"/>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4" name="Rectangle 97">
              <a:extLst>
                <a:ext uri="{FF2B5EF4-FFF2-40B4-BE49-F238E27FC236}">
                  <a16:creationId xmlns:a16="http://schemas.microsoft.com/office/drawing/2014/main" id="{B49667AB-479A-43A6-B26D-2162EF2AD6FF}"/>
                </a:ext>
              </a:extLst>
            </p:cNvPr>
            <p:cNvSpPr>
              <a:spLocks noChangeArrowheads="1"/>
            </p:cNvSpPr>
            <p:nvPr/>
          </p:nvSpPr>
          <p:spPr bwMode="auto">
            <a:xfrm>
              <a:off x="1265237"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5" name="Rectangle 98">
              <a:extLst>
                <a:ext uri="{FF2B5EF4-FFF2-40B4-BE49-F238E27FC236}">
                  <a16:creationId xmlns:a16="http://schemas.microsoft.com/office/drawing/2014/main" id="{F4B2244A-A7DF-40B6-93B4-E96F5967AA5F}"/>
                </a:ext>
              </a:extLst>
            </p:cNvPr>
            <p:cNvSpPr>
              <a:spLocks noChangeArrowheads="1"/>
            </p:cNvSpPr>
            <p:nvPr/>
          </p:nvSpPr>
          <p:spPr bwMode="auto">
            <a:xfrm>
              <a:off x="1428749"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6" name="Rectangle 99">
              <a:extLst>
                <a:ext uri="{FF2B5EF4-FFF2-40B4-BE49-F238E27FC236}">
                  <a16:creationId xmlns:a16="http://schemas.microsoft.com/office/drawing/2014/main" id="{F712ECD4-BF45-46F9-A97B-E19573867E44}"/>
                </a:ext>
              </a:extLst>
            </p:cNvPr>
            <p:cNvSpPr>
              <a:spLocks noChangeArrowheads="1"/>
            </p:cNvSpPr>
            <p:nvPr/>
          </p:nvSpPr>
          <p:spPr bwMode="auto">
            <a:xfrm>
              <a:off x="1592262" y="65405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7" name="Rectangle 62">
              <a:extLst>
                <a:ext uri="{FF2B5EF4-FFF2-40B4-BE49-F238E27FC236}">
                  <a16:creationId xmlns:a16="http://schemas.microsoft.com/office/drawing/2014/main" id="{7A2FE606-09A9-43CC-B6B4-4541E2F9EC8C}"/>
                </a:ext>
              </a:extLst>
            </p:cNvPr>
            <p:cNvSpPr>
              <a:spLocks noChangeArrowheads="1"/>
            </p:cNvSpPr>
            <p:nvPr/>
          </p:nvSpPr>
          <p:spPr bwMode="auto">
            <a:xfrm>
              <a:off x="1292227"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8" name="Rectangle 63">
              <a:extLst>
                <a:ext uri="{FF2B5EF4-FFF2-40B4-BE49-F238E27FC236}">
                  <a16:creationId xmlns:a16="http://schemas.microsoft.com/office/drawing/2014/main" id="{EC639477-16DA-4B5B-BE67-CAA9D9EB2D74}"/>
                </a:ext>
              </a:extLst>
            </p:cNvPr>
            <p:cNvSpPr>
              <a:spLocks noChangeArrowheads="1"/>
            </p:cNvSpPr>
            <p:nvPr/>
          </p:nvSpPr>
          <p:spPr bwMode="auto">
            <a:xfrm>
              <a:off x="1455739"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89" name="Rectangle 64">
              <a:extLst>
                <a:ext uri="{FF2B5EF4-FFF2-40B4-BE49-F238E27FC236}">
                  <a16:creationId xmlns:a16="http://schemas.microsoft.com/office/drawing/2014/main" id="{DCDBC91E-EAF9-405A-9F39-644E56067671}"/>
                </a:ext>
              </a:extLst>
            </p:cNvPr>
            <p:cNvSpPr>
              <a:spLocks noChangeArrowheads="1"/>
            </p:cNvSpPr>
            <p:nvPr/>
          </p:nvSpPr>
          <p:spPr bwMode="auto">
            <a:xfrm>
              <a:off x="1619252" y="5235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0" name="Rectangle 67">
              <a:extLst>
                <a:ext uri="{FF2B5EF4-FFF2-40B4-BE49-F238E27FC236}">
                  <a16:creationId xmlns:a16="http://schemas.microsoft.com/office/drawing/2014/main" id="{248A920F-ACD4-4DC6-B033-D41E5CD5B628}"/>
                </a:ext>
              </a:extLst>
            </p:cNvPr>
            <p:cNvSpPr>
              <a:spLocks noChangeArrowheads="1"/>
            </p:cNvSpPr>
            <p:nvPr/>
          </p:nvSpPr>
          <p:spPr bwMode="auto">
            <a:xfrm>
              <a:off x="1273175"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1" name="Rectangle 68">
              <a:extLst>
                <a:ext uri="{FF2B5EF4-FFF2-40B4-BE49-F238E27FC236}">
                  <a16:creationId xmlns:a16="http://schemas.microsoft.com/office/drawing/2014/main" id="{5E7AD6B5-C0D4-45F6-BF78-CB23B6CD5150}"/>
                </a:ext>
              </a:extLst>
            </p:cNvPr>
            <p:cNvSpPr>
              <a:spLocks noChangeArrowheads="1"/>
            </p:cNvSpPr>
            <p:nvPr/>
          </p:nvSpPr>
          <p:spPr bwMode="auto">
            <a:xfrm>
              <a:off x="1436687"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2" name="Rectangle 69">
              <a:extLst>
                <a:ext uri="{FF2B5EF4-FFF2-40B4-BE49-F238E27FC236}">
                  <a16:creationId xmlns:a16="http://schemas.microsoft.com/office/drawing/2014/main" id="{E50A44C9-9B55-4483-94BC-264F4B07B5A5}"/>
                </a:ext>
              </a:extLst>
            </p:cNvPr>
            <p:cNvSpPr>
              <a:spLocks noChangeArrowheads="1"/>
            </p:cNvSpPr>
            <p:nvPr/>
          </p:nvSpPr>
          <p:spPr bwMode="auto">
            <a:xfrm>
              <a:off x="1600200" y="5422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3" name="Rectangle 72">
              <a:extLst>
                <a:ext uri="{FF2B5EF4-FFF2-40B4-BE49-F238E27FC236}">
                  <a16:creationId xmlns:a16="http://schemas.microsoft.com/office/drawing/2014/main" id="{942CB921-2797-48D2-A24C-ECD8F2783DDD}"/>
                </a:ext>
              </a:extLst>
            </p:cNvPr>
            <p:cNvSpPr>
              <a:spLocks noChangeArrowheads="1"/>
            </p:cNvSpPr>
            <p:nvPr/>
          </p:nvSpPr>
          <p:spPr bwMode="auto">
            <a:xfrm>
              <a:off x="1273175"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4" name="Rectangle 73">
              <a:extLst>
                <a:ext uri="{FF2B5EF4-FFF2-40B4-BE49-F238E27FC236}">
                  <a16:creationId xmlns:a16="http://schemas.microsoft.com/office/drawing/2014/main" id="{65B97965-2B51-4AD2-B6F9-3DB77A23CBDE}"/>
                </a:ext>
              </a:extLst>
            </p:cNvPr>
            <p:cNvSpPr>
              <a:spLocks noChangeArrowheads="1"/>
            </p:cNvSpPr>
            <p:nvPr/>
          </p:nvSpPr>
          <p:spPr bwMode="auto">
            <a:xfrm>
              <a:off x="1436687"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5" name="Rectangle 74">
              <a:extLst>
                <a:ext uri="{FF2B5EF4-FFF2-40B4-BE49-F238E27FC236}">
                  <a16:creationId xmlns:a16="http://schemas.microsoft.com/office/drawing/2014/main" id="{407DDFF4-6196-49B5-9F9C-605B18F2320B}"/>
                </a:ext>
              </a:extLst>
            </p:cNvPr>
            <p:cNvSpPr>
              <a:spLocks noChangeArrowheads="1"/>
            </p:cNvSpPr>
            <p:nvPr/>
          </p:nvSpPr>
          <p:spPr bwMode="auto">
            <a:xfrm>
              <a:off x="1600200" y="561022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6" name="Rectangle 77">
              <a:extLst>
                <a:ext uri="{FF2B5EF4-FFF2-40B4-BE49-F238E27FC236}">
                  <a16:creationId xmlns:a16="http://schemas.microsoft.com/office/drawing/2014/main" id="{1136D363-C491-435A-BC35-9E6019982F86}"/>
                </a:ext>
              </a:extLst>
            </p:cNvPr>
            <p:cNvSpPr>
              <a:spLocks noChangeArrowheads="1"/>
            </p:cNvSpPr>
            <p:nvPr/>
          </p:nvSpPr>
          <p:spPr bwMode="auto">
            <a:xfrm>
              <a:off x="1273175"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7" name="Rectangle 78">
              <a:extLst>
                <a:ext uri="{FF2B5EF4-FFF2-40B4-BE49-F238E27FC236}">
                  <a16:creationId xmlns:a16="http://schemas.microsoft.com/office/drawing/2014/main" id="{FC89F2A5-C94C-49BA-ACC2-5C0A157ADE10}"/>
                </a:ext>
              </a:extLst>
            </p:cNvPr>
            <p:cNvSpPr>
              <a:spLocks noChangeArrowheads="1"/>
            </p:cNvSpPr>
            <p:nvPr/>
          </p:nvSpPr>
          <p:spPr bwMode="auto">
            <a:xfrm>
              <a:off x="1436687"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8" name="Rectangle 79">
              <a:extLst>
                <a:ext uri="{FF2B5EF4-FFF2-40B4-BE49-F238E27FC236}">
                  <a16:creationId xmlns:a16="http://schemas.microsoft.com/office/drawing/2014/main" id="{591CBDB6-FE4C-44DE-B5F2-C543BB7CF693}"/>
                </a:ext>
              </a:extLst>
            </p:cNvPr>
            <p:cNvSpPr>
              <a:spLocks noChangeArrowheads="1"/>
            </p:cNvSpPr>
            <p:nvPr/>
          </p:nvSpPr>
          <p:spPr bwMode="auto">
            <a:xfrm>
              <a:off x="1600200" y="579755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99" name="Rectangle 82">
              <a:extLst>
                <a:ext uri="{FF2B5EF4-FFF2-40B4-BE49-F238E27FC236}">
                  <a16:creationId xmlns:a16="http://schemas.microsoft.com/office/drawing/2014/main" id="{90420DA2-2AF7-4007-85A5-4CACC1E2E43E}"/>
                </a:ext>
              </a:extLst>
            </p:cNvPr>
            <p:cNvSpPr>
              <a:spLocks noChangeArrowheads="1"/>
            </p:cNvSpPr>
            <p:nvPr/>
          </p:nvSpPr>
          <p:spPr bwMode="auto">
            <a:xfrm>
              <a:off x="1273175"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0" name="Rectangle 83">
              <a:extLst>
                <a:ext uri="{FF2B5EF4-FFF2-40B4-BE49-F238E27FC236}">
                  <a16:creationId xmlns:a16="http://schemas.microsoft.com/office/drawing/2014/main" id="{DC5541C8-2A5F-49BB-971A-AA063615947E}"/>
                </a:ext>
              </a:extLst>
            </p:cNvPr>
            <p:cNvSpPr>
              <a:spLocks noChangeArrowheads="1"/>
            </p:cNvSpPr>
            <p:nvPr/>
          </p:nvSpPr>
          <p:spPr bwMode="auto">
            <a:xfrm>
              <a:off x="1436687"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1" name="Rectangle 84">
              <a:extLst>
                <a:ext uri="{FF2B5EF4-FFF2-40B4-BE49-F238E27FC236}">
                  <a16:creationId xmlns:a16="http://schemas.microsoft.com/office/drawing/2014/main" id="{0AE6D90D-5A67-4651-BAB0-A75D97393E5F}"/>
                </a:ext>
              </a:extLst>
            </p:cNvPr>
            <p:cNvSpPr>
              <a:spLocks noChangeArrowheads="1"/>
            </p:cNvSpPr>
            <p:nvPr/>
          </p:nvSpPr>
          <p:spPr bwMode="auto">
            <a:xfrm>
              <a:off x="1600200" y="5984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2" name="Rectangle 87">
              <a:extLst>
                <a:ext uri="{FF2B5EF4-FFF2-40B4-BE49-F238E27FC236}">
                  <a16:creationId xmlns:a16="http://schemas.microsoft.com/office/drawing/2014/main" id="{78100110-28DA-46C7-8252-6A5B3C4ED6D3}"/>
                </a:ext>
              </a:extLst>
            </p:cNvPr>
            <p:cNvSpPr>
              <a:spLocks noChangeArrowheads="1"/>
            </p:cNvSpPr>
            <p:nvPr/>
          </p:nvSpPr>
          <p:spPr bwMode="auto">
            <a:xfrm>
              <a:off x="1273175"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3" name="Rectangle 88">
              <a:extLst>
                <a:ext uri="{FF2B5EF4-FFF2-40B4-BE49-F238E27FC236}">
                  <a16:creationId xmlns:a16="http://schemas.microsoft.com/office/drawing/2014/main" id="{FBABF2CD-AAA9-4ECC-966F-6A79B1C073F7}"/>
                </a:ext>
              </a:extLst>
            </p:cNvPr>
            <p:cNvSpPr>
              <a:spLocks noChangeArrowheads="1"/>
            </p:cNvSpPr>
            <p:nvPr/>
          </p:nvSpPr>
          <p:spPr bwMode="auto">
            <a:xfrm>
              <a:off x="1436687"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4" name="Rectangle 89">
              <a:extLst>
                <a:ext uri="{FF2B5EF4-FFF2-40B4-BE49-F238E27FC236}">
                  <a16:creationId xmlns:a16="http://schemas.microsoft.com/office/drawing/2014/main" id="{4A6EF919-F8CA-44B5-AB75-89FC04EF7A45}"/>
                </a:ext>
              </a:extLst>
            </p:cNvPr>
            <p:cNvSpPr>
              <a:spLocks noChangeArrowheads="1"/>
            </p:cNvSpPr>
            <p:nvPr/>
          </p:nvSpPr>
          <p:spPr bwMode="auto">
            <a:xfrm>
              <a:off x="1600200" y="6172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5" name="Rectangle 92">
              <a:extLst>
                <a:ext uri="{FF2B5EF4-FFF2-40B4-BE49-F238E27FC236}">
                  <a16:creationId xmlns:a16="http://schemas.microsoft.com/office/drawing/2014/main" id="{5D9B9B8D-8D1B-4DA3-93B2-1A83F39898E9}"/>
                </a:ext>
              </a:extLst>
            </p:cNvPr>
            <p:cNvSpPr>
              <a:spLocks noChangeArrowheads="1"/>
            </p:cNvSpPr>
            <p:nvPr/>
          </p:nvSpPr>
          <p:spPr bwMode="auto">
            <a:xfrm>
              <a:off x="1273175"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6" name="Rectangle 93">
              <a:extLst>
                <a:ext uri="{FF2B5EF4-FFF2-40B4-BE49-F238E27FC236}">
                  <a16:creationId xmlns:a16="http://schemas.microsoft.com/office/drawing/2014/main" id="{867B4ADE-99EE-4FB9-8C1D-7581C6905291}"/>
                </a:ext>
              </a:extLst>
            </p:cNvPr>
            <p:cNvSpPr>
              <a:spLocks noChangeArrowheads="1"/>
            </p:cNvSpPr>
            <p:nvPr/>
          </p:nvSpPr>
          <p:spPr bwMode="auto">
            <a:xfrm>
              <a:off x="1436687"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7" name="Rectangle 94">
              <a:extLst>
                <a:ext uri="{FF2B5EF4-FFF2-40B4-BE49-F238E27FC236}">
                  <a16:creationId xmlns:a16="http://schemas.microsoft.com/office/drawing/2014/main" id="{1ADD03FB-5ED5-4BFF-B43A-B10B237B6162}"/>
                </a:ext>
              </a:extLst>
            </p:cNvPr>
            <p:cNvSpPr>
              <a:spLocks noChangeArrowheads="1"/>
            </p:cNvSpPr>
            <p:nvPr/>
          </p:nvSpPr>
          <p:spPr bwMode="auto">
            <a:xfrm>
              <a:off x="1600200" y="63595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8" name="Rectangle 97">
              <a:extLst>
                <a:ext uri="{FF2B5EF4-FFF2-40B4-BE49-F238E27FC236}">
                  <a16:creationId xmlns:a16="http://schemas.microsoft.com/office/drawing/2014/main" id="{6D4330E1-E75E-499C-8979-0BC78CCB3030}"/>
                </a:ext>
              </a:extLst>
            </p:cNvPr>
            <p:cNvSpPr>
              <a:spLocks noChangeArrowheads="1"/>
            </p:cNvSpPr>
            <p:nvPr/>
          </p:nvSpPr>
          <p:spPr bwMode="auto">
            <a:xfrm>
              <a:off x="1273175" y="6546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09" name="Rectangle 98">
              <a:extLst>
                <a:ext uri="{FF2B5EF4-FFF2-40B4-BE49-F238E27FC236}">
                  <a16:creationId xmlns:a16="http://schemas.microsoft.com/office/drawing/2014/main" id="{CE62C14F-0263-427C-92E7-C5CCA80A1956}"/>
                </a:ext>
              </a:extLst>
            </p:cNvPr>
            <p:cNvSpPr>
              <a:spLocks noChangeArrowheads="1"/>
            </p:cNvSpPr>
            <p:nvPr/>
          </p:nvSpPr>
          <p:spPr bwMode="auto">
            <a:xfrm>
              <a:off x="1436687" y="65468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0" name="Rectangle 59">
              <a:extLst>
                <a:ext uri="{FF2B5EF4-FFF2-40B4-BE49-F238E27FC236}">
                  <a16:creationId xmlns:a16="http://schemas.microsoft.com/office/drawing/2014/main" id="{5F4DC642-53C3-4B3D-9A27-D099B1540CDE}"/>
                </a:ext>
              </a:extLst>
            </p:cNvPr>
            <p:cNvSpPr>
              <a:spLocks noChangeArrowheads="1"/>
            </p:cNvSpPr>
            <p:nvPr/>
          </p:nvSpPr>
          <p:spPr bwMode="auto">
            <a:xfrm>
              <a:off x="1217615" y="5165724"/>
              <a:ext cx="524370" cy="1820863"/>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1" name="Rectangle 72">
              <a:extLst>
                <a:ext uri="{FF2B5EF4-FFF2-40B4-BE49-F238E27FC236}">
                  <a16:creationId xmlns:a16="http://schemas.microsoft.com/office/drawing/2014/main" id="{DA132858-3DA6-456D-A5FE-4103F58C5308}"/>
                </a:ext>
              </a:extLst>
            </p:cNvPr>
            <p:cNvSpPr>
              <a:spLocks noChangeArrowheads="1"/>
            </p:cNvSpPr>
            <p:nvPr/>
          </p:nvSpPr>
          <p:spPr bwMode="auto">
            <a:xfrm>
              <a:off x="1281113"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2" name="Rectangle 73">
              <a:extLst>
                <a:ext uri="{FF2B5EF4-FFF2-40B4-BE49-F238E27FC236}">
                  <a16:creationId xmlns:a16="http://schemas.microsoft.com/office/drawing/2014/main" id="{9F960383-5487-4995-91CD-0A2C683BC361}"/>
                </a:ext>
              </a:extLst>
            </p:cNvPr>
            <p:cNvSpPr>
              <a:spLocks noChangeArrowheads="1"/>
            </p:cNvSpPr>
            <p:nvPr/>
          </p:nvSpPr>
          <p:spPr bwMode="auto">
            <a:xfrm>
              <a:off x="1444625"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3" name="Rectangle 74">
              <a:extLst>
                <a:ext uri="{FF2B5EF4-FFF2-40B4-BE49-F238E27FC236}">
                  <a16:creationId xmlns:a16="http://schemas.microsoft.com/office/drawing/2014/main" id="{E52B0AA8-5D89-4BE9-9FB1-46261802770D}"/>
                </a:ext>
              </a:extLst>
            </p:cNvPr>
            <p:cNvSpPr>
              <a:spLocks noChangeArrowheads="1"/>
            </p:cNvSpPr>
            <p:nvPr/>
          </p:nvSpPr>
          <p:spPr bwMode="auto">
            <a:xfrm>
              <a:off x="1608138" y="5616576"/>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4" name="Rectangle 77">
              <a:extLst>
                <a:ext uri="{FF2B5EF4-FFF2-40B4-BE49-F238E27FC236}">
                  <a16:creationId xmlns:a16="http://schemas.microsoft.com/office/drawing/2014/main" id="{E0A8EB44-E419-48BF-B7BE-6327EE277AA0}"/>
                </a:ext>
              </a:extLst>
            </p:cNvPr>
            <p:cNvSpPr>
              <a:spLocks noChangeArrowheads="1"/>
            </p:cNvSpPr>
            <p:nvPr/>
          </p:nvSpPr>
          <p:spPr bwMode="auto">
            <a:xfrm>
              <a:off x="1281113"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5" name="Rectangle 78">
              <a:extLst>
                <a:ext uri="{FF2B5EF4-FFF2-40B4-BE49-F238E27FC236}">
                  <a16:creationId xmlns:a16="http://schemas.microsoft.com/office/drawing/2014/main" id="{046DFC68-CB3D-422F-88D0-8F81FE37C9B0}"/>
                </a:ext>
              </a:extLst>
            </p:cNvPr>
            <p:cNvSpPr>
              <a:spLocks noChangeArrowheads="1"/>
            </p:cNvSpPr>
            <p:nvPr/>
          </p:nvSpPr>
          <p:spPr bwMode="auto">
            <a:xfrm>
              <a:off x="1444625"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6" name="Rectangle 79">
              <a:extLst>
                <a:ext uri="{FF2B5EF4-FFF2-40B4-BE49-F238E27FC236}">
                  <a16:creationId xmlns:a16="http://schemas.microsoft.com/office/drawing/2014/main" id="{D655D48E-34AD-4B69-99E3-4F7EFDF1EAA6}"/>
                </a:ext>
              </a:extLst>
            </p:cNvPr>
            <p:cNvSpPr>
              <a:spLocks noChangeArrowheads="1"/>
            </p:cNvSpPr>
            <p:nvPr/>
          </p:nvSpPr>
          <p:spPr bwMode="auto">
            <a:xfrm>
              <a:off x="1608138" y="5803901"/>
              <a:ext cx="98425" cy="96838"/>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7" name="Rectangle 82">
              <a:extLst>
                <a:ext uri="{FF2B5EF4-FFF2-40B4-BE49-F238E27FC236}">
                  <a16:creationId xmlns:a16="http://schemas.microsoft.com/office/drawing/2014/main" id="{1D9A0B04-D427-48E6-8F3E-EE497BBEB004}"/>
                </a:ext>
              </a:extLst>
            </p:cNvPr>
            <p:cNvSpPr>
              <a:spLocks noChangeArrowheads="1"/>
            </p:cNvSpPr>
            <p:nvPr/>
          </p:nvSpPr>
          <p:spPr bwMode="auto">
            <a:xfrm>
              <a:off x="1281113"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8" name="Rectangle 83">
              <a:extLst>
                <a:ext uri="{FF2B5EF4-FFF2-40B4-BE49-F238E27FC236}">
                  <a16:creationId xmlns:a16="http://schemas.microsoft.com/office/drawing/2014/main" id="{F87A88D5-BF38-4398-87DC-BC10F658F500}"/>
                </a:ext>
              </a:extLst>
            </p:cNvPr>
            <p:cNvSpPr>
              <a:spLocks noChangeArrowheads="1"/>
            </p:cNvSpPr>
            <p:nvPr/>
          </p:nvSpPr>
          <p:spPr bwMode="auto">
            <a:xfrm>
              <a:off x="1444625"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19" name="Rectangle 84">
              <a:extLst>
                <a:ext uri="{FF2B5EF4-FFF2-40B4-BE49-F238E27FC236}">
                  <a16:creationId xmlns:a16="http://schemas.microsoft.com/office/drawing/2014/main" id="{0835455F-266E-4B57-A10B-9BDDA2691FFB}"/>
                </a:ext>
              </a:extLst>
            </p:cNvPr>
            <p:cNvSpPr>
              <a:spLocks noChangeArrowheads="1"/>
            </p:cNvSpPr>
            <p:nvPr/>
          </p:nvSpPr>
          <p:spPr bwMode="auto">
            <a:xfrm>
              <a:off x="1608138" y="599122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0" name="Rectangle 87">
              <a:extLst>
                <a:ext uri="{FF2B5EF4-FFF2-40B4-BE49-F238E27FC236}">
                  <a16:creationId xmlns:a16="http://schemas.microsoft.com/office/drawing/2014/main" id="{624DA09C-A752-4E7B-BD5E-F0A3B811DE2F}"/>
                </a:ext>
              </a:extLst>
            </p:cNvPr>
            <p:cNvSpPr>
              <a:spLocks noChangeArrowheads="1"/>
            </p:cNvSpPr>
            <p:nvPr/>
          </p:nvSpPr>
          <p:spPr bwMode="auto">
            <a:xfrm>
              <a:off x="1281113"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1" name="Rectangle 88">
              <a:extLst>
                <a:ext uri="{FF2B5EF4-FFF2-40B4-BE49-F238E27FC236}">
                  <a16:creationId xmlns:a16="http://schemas.microsoft.com/office/drawing/2014/main" id="{2366C2F7-8AC6-451C-9D7A-0BAB10D50694}"/>
                </a:ext>
              </a:extLst>
            </p:cNvPr>
            <p:cNvSpPr>
              <a:spLocks noChangeArrowheads="1"/>
            </p:cNvSpPr>
            <p:nvPr/>
          </p:nvSpPr>
          <p:spPr bwMode="auto">
            <a:xfrm>
              <a:off x="1444625"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2" name="Rectangle 89">
              <a:extLst>
                <a:ext uri="{FF2B5EF4-FFF2-40B4-BE49-F238E27FC236}">
                  <a16:creationId xmlns:a16="http://schemas.microsoft.com/office/drawing/2014/main" id="{14AAAEAE-BA97-421D-852E-AD425B461393}"/>
                </a:ext>
              </a:extLst>
            </p:cNvPr>
            <p:cNvSpPr>
              <a:spLocks noChangeArrowheads="1"/>
            </p:cNvSpPr>
            <p:nvPr/>
          </p:nvSpPr>
          <p:spPr bwMode="auto">
            <a:xfrm>
              <a:off x="1608138" y="617855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3" name="Rectangle 92">
              <a:extLst>
                <a:ext uri="{FF2B5EF4-FFF2-40B4-BE49-F238E27FC236}">
                  <a16:creationId xmlns:a16="http://schemas.microsoft.com/office/drawing/2014/main" id="{90A047F4-95E5-4BB8-ABB4-9F0641742714}"/>
                </a:ext>
              </a:extLst>
            </p:cNvPr>
            <p:cNvSpPr>
              <a:spLocks noChangeArrowheads="1"/>
            </p:cNvSpPr>
            <p:nvPr/>
          </p:nvSpPr>
          <p:spPr bwMode="auto">
            <a:xfrm>
              <a:off x="1281113"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4" name="Rectangle 93">
              <a:extLst>
                <a:ext uri="{FF2B5EF4-FFF2-40B4-BE49-F238E27FC236}">
                  <a16:creationId xmlns:a16="http://schemas.microsoft.com/office/drawing/2014/main" id="{4975E01F-ADB5-4C7C-87FA-F90DAE7C131C}"/>
                </a:ext>
              </a:extLst>
            </p:cNvPr>
            <p:cNvSpPr>
              <a:spLocks noChangeArrowheads="1"/>
            </p:cNvSpPr>
            <p:nvPr/>
          </p:nvSpPr>
          <p:spPr bwMode="auto">
            <a:xfrm>
              <a:off x="1444625"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5" name="Rectangle 94">
              <a:extLst>
                <a:ext uri="{FF2B5EF4-FFF2-40B4-BE49-F238E27FC236}">
                  <a16:creationId xmlns:a16="http://schemas.microsoft.com/office/drawing/2014/main" id="{317E62E2-60AE-4ADB-B392-3AB032CB7604}"/>
                </a:ext>
              </a:extLst>
            </p:cNvPr>
            <p:cNvSpPr>
              <a:spLocks noChangeArrowheads="1"/>
            </p:cNvSpPr>
            <p:nvPr/>
          </p:nvSpPr>
          <p:spPr bwMode="auto">
            <a:xfrm>
              <a:off x="1608138" y="6365876"/>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6" name="Rectangle 97">
              <a:extLst>
                <a:ext uri="{FF2B5EF4-FFF2-40B4-BE49-F238E27FC236}">
                  <a16:creationId xmlns:a16="http://schemas.microsoft.com/office/drawing/2014/main" id="{EBF5AC96-0537-4782-BF65-0F1118923854}"/>
                </a:ext>
              </a:extLst>
            </p:cNvPr>
            <p:cNvSpPr>
              <a:spLocks noChangeArrowheads="1"/>
            </p:cNvSpPr>
            <p:nvPr/>
          </p:nvSpPr>
          <p:spPr bwMode="auto">
            <a:xfrm>
              <a:off x="1281113"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7" name="Rectangle 98">
              <a:extLst>
                <a:ext uri="{FF2B5EF4-FFF2-40B4-BE49-F238E27FC236}">
                  <a16:creationId xmlns:a16="http://schemas.microsoft.com/office/drawing/2014/main" id="{F9EA9DA3-F862-41FF-B659-982B4A061B14}"/>
                </a:ext>
              </a:extLst>
            </p:cNvPr>
            <p:cNvSpPr>
              <a:spLocks noChangeArrowheads="1"/>
            </p:cNvSpPr>
            <p:nvPr/>
          </p:nvSpPr>
          <p:spPr bwMode="auto">
            <a:xfrm>
              <a:off x="1444625"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sp>
          <p:nvSpPr>
            <p:cNvPr id="128" name="Rectangle 98">
              <a:extLst>
                <a:ext uri="{FF2B5EF4-FFF2-40B4-BE49-F238E27FC236}">
                  <a16:creationId xmlns:a16="http://schemas.microsoft.com/office/drawing/2014/main" id="{E89D428E-75B0-454B-BCF1-CF33478883A1}"/>
                </a:ext>
              </a:extLst>
            </p:cNvPr>
            <p:cNvSpPr>
              <a:spLocks noChangeArrowheads="1"/>
            </p:cNvSpPr>
            <p:nvPr/>
          </p:nvSpPr>
          <p:spPr bwMode="auto">
            <a:xfrm>
              <a:off x="1608138" y="6553201"/>
              <a:ext cx="98425" cy="98425"/>
            </a:xfrm>
            <a:prstGeom prst="rect">
              <a:avLst/>
            </a:prstGeom>
            <a:solidFill>
              <a:srgbClr val="0093E2"/>
            </a:solidFill>
            <a:ln>
              <a:noFill/>
            </a:ln>
          </p:spPr>
          <p:txBody>
            <a:bodyPr vert="horz" wrap="square" lIns="91440" tIns="45720" rIns="91440" bIns="45720" numCol="1" anchor="t" anchorCtr="0" compatLnSpc="1">
              <a:prstTxWarp prst="textNoShape">
                <a:avLst/>
              </a:prstTxWarp>
            </a:bodyPr>
            <a:lstStyle/>
            <a:p>
              <a:endParaRPr lang="de-DE" sz="1798"/>
            </a:p>
          </p:txBody>
        </p:sp>
      </p:grpSp>
      <p:grpSp>
        <p:nvGrpSpPr>
          <p:cNvPr id="129" name="Group 128">
            <a:extLst>
              <a:ext uri="{FF2B5EF4-FFF2-40B4-BE49-F238E27FC236}">
                <a16:creationId xmlns:a16="http://schemas.microsoft.com/office/drawing/2014/main" id="{3D5E6993-AD4A-4688-BE44-B9BC1B8903EB}"/>
              </a:ext>
            </a:extLst>
          </p:cNvPr>
          <p:cNvGrpSpPr/>
          <p:nvPr userDrawn="1"/>
        </p:nvGrpSpPr>
        <p:grpSpPr>
          <a:xfrm>
            <a:off x="1888319" y="4440026"/>
            <a:ext cx="2231357" cy="2426702"/>
            <a:chOff x="3713163" y="4262206"/>
            <a:chExt cx="2505074" cy="2724382"/>
          </a:xfrm>
        </p:grpSpPr>
        <p:sp>
          <p:nvSpPr>
            <p:cNvPr id="130" name="Rectangle 117">
              <a:extLst>
                <a:ext uri="{FF2B5EF4-FFF2-40B4-BE49-F238E27FC236}">
                  <a16:creationId xmlns:a16="http://schemas.microsoft.com/office/drawing/2014/main" id="{7B554A8D-909F-4D51-A451-DC1AB8549C32}"/>
                </a:ext>
              </a:extLst>
            </p:cNvPr>
            <p:cNvSpPr>
              <a:spLocks noChangeArrowheads="1"/>
            </p:cNvSpPr>
            <p:nvPr/>
          </p:nvSpPr>
          <p:spPr bwMode="auto">
            <a:xfrm>
              <a:off x="5539272" y="4262207"/>
              <a:ext cx="678965" cy="2724380"/>
            </a:xfrm>
            <a:prstGeom prst="rect">
              <a:avLst/>
            </a:prstGeom>
            <a:solidFill>
              <a:srgbClr val="045BA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1" name="Isosceles Triangle 130">
              <a:extLst>
                <a:ext uri="{FF2B5EF4-FFF2-40B4-BE49-F238E27FC236}">
                  <a16:creationId xmlns:a16="http://schemas.microsoft.com/office/drawing/2014/main" id="{B5FF5222-DE7D-42D0-8C36-02B6898B18A0}"/>
                </a:ext>
              </a:extLst>
            </p:cNvPr>
            <p:cNvSpPr/>
            <p:nvPr/>
          </p:nvSpPr>
          <p:spPr bwMode="auto">
            <a:xfrm rot="10800000" flipH="1">
              <a:off x="4908371" y="5377290"/>
              <a:ext cx="547188" cy="643386"/>
            </a:xfrm>
            <a:prstGeom prst="triangle">
              <a:avLst>
                <a:gd name="adj" fmla="val 0"/>
              </a:avLst>
            </a:prstGeom>
            <a:solidFill>
              <a:srgbClr val="2274B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1287" rtl="0" eaLnBrk="1" fontAlgn="base" latinLnBrk="0" hangingPunct="1">
                <a:lnSpc>
                  <a:spcPct val="90000"/>
                </a:lnSpc>
                <a:spcBef>
                  <a:spcPct val="0"/>
                </a:spcBef>
                <a:spcAft>
                  <a:spcPct val="0"/>
                </a:spcAft>
                <a:buClrTx/>
                <a:buSzTx/>
                <a:buFontTx/>
                <a:buNone/>
                <a:tabLst/>
                <a:defRPr/>
              </a:pPr>
              <a:endParaRPr kumimoji="0" lang="en-US" sz="2397"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2" name="Rectangle 42">
              <a:extLst>
                <a:ext uri="{FF2B5EF4-FFF2-40B4-BE49-F238E27FC236}">
                  <a16:creationId xmlns:a16="http://schemas.microsoft.com/office/drawing/2014/main" id="{16D26516-4109-4FC2-A532-22B6D18026C3}"/>
                </a:ext>
              </a:extLst>
            </p:cNvPr>
            <p:cNvSpPr>
              <a:spLocks noChangeArrowheads="1"/>
            </p:cNvSpPr>
            <p:nvPr/>
          </p:nvSpPr>
          <p:spPr bwMode="auto">
            <a:xfrm>
              <a:off x="4534668" y="5714999"/>
              <a:ext cx="660307" cy="1271588"/>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3" name="Freeform 46">
              <a:extLst>
                <a:ext uri="{FF2B5EF4-FFF2-40B4-BE49-F238E27FC236}">
                  <a16:creationId xmlns:a16="http://schemas.microsoft.com/office/drawing/2014/main" id="{C546F72F-4799-4BB5-8CA5-AA04CE403B0D}"/>
                </a:ext>
              </a:extLst>
            </p:cNvPr>
            <p:cNvSpPr>
              <a:spLocks/>
            </p:cNvSpPr>
            <p:nvPr/>
          </p:nvSpPr>
          <p:spPr bwMode="auto">
            <a:xfrm>
              <a:off x="4906951" y="5056225"/>
              <a:ext cx="637326" cy="1930362"/>
            </a:xfrm>
            <a:custGeom>
              <a:avLst/>
              <a:gdLst>
                <a:gd name="T0" fmla="*/ 0 w 416"/>
                <a:gd name="T1" fmla="*/ 630 h 1260"/>
                <a:gd name="T2" fmla="*/ 0 w 416"/>
                <a:gd name="T3" fmla="*/ 1260 h 1260"/>
                <a:gd name="T4" fmla="*/ 416 w 416"/>
                <a:gd name="T5" fmla="*/ 1260 h 1260"/>
                <a:gd name="T6" fmla="*/ 416 w 416"/>
                <a:gd name="T7" fmla="*/ 0 h 1260"/>
                <a:gd name="T8" fmla="*/ 0 w 416"/>
                <a:gd name="T9" fmla="*/ 630 h 1260"/>
              </a:gdLst>
              <a:ahLst/>
              <a:cxnLst>
                <a:cxn ang="0">
                  <a:pos x="T0" y="T1"/>
                </a:cxn>
                <a:cxn ang="0">
                  <a:pos x="T2" y="T3"/>
                </a:cxn>
                <a:cxn ang="0">
                  <a:pos x="T4" y="T5"/>
                </a:cxn>
                <a:cxn ang="0">
                  <a:pos x="T6" y="T7"/>
                </a:cxn>
                <a:cxn ang="0">
                  <a:pos x="T8" y="T9"/>
                </a:cxn>
              </a:cxnLst>
              <a:rect l="0" t="0" r="r" b="b"/>
              <a:pathLst>
                <a:path w="416" h="1260">
                  <a:moveTo>
                    <a:pt x="0" y="630"/>
                  </a:moveTo>
                  <a:lnTo>
                    <a:pt x="0" y="1260"/>
                  </a:lnTo>
                  <a:lnTo>
                    <a:pt x="416" y="1260"/>
                  </a:lnTo>
                  <a:lnTo>
                    <a:pt x="416" y="0"/>
                  </a:lnTo>
                  <a:lnTo>
                    <a:pt x="0" y="630"/>
                  </a:lnTo>
                  <a:close/>
                </a:path>
              </a:pathLst>
            </a:custGeom>
            <a:solidFill>
              <a:srgbClr val="0093E2"/>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4" name="Rectangle 100">
              <a:extLst>
                <a:ext uri="{FF2B5EF4-FFF2-40B4-BE49-F238E27FC236}">
                  <a16:creationId xmlns:a16="http://schemas.microsoft.com/office/drawing/2014/main" id="{F2CACD36-31CA-4C2A-B311-BD9E7591E0E8}"/>
                </a:ext>
              </a:extLst>
            </p:cNvPr>
            <p:cNvSpPr>
              <a:spLocks noChangeArrowheads="1"/>
            </p:cNvSpPr>
            <p:nvPr/>
          </p:nvSpPr>
          <p:spPr bwMode="auto">
            <a:xfrm>
              <a:off x="5377286" y="5512772"/>
              <a:ext cx="94986"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5" name="Rectangle 102">
              <a:extLst>
                <a:ext uri="{FF2B5EF4-FFF2-40B4-BE49-F238E27FC236}">
                  <a16:creationId xmlns:a16="http://schemas.microsoft.com/office/drawing/2014/main" id="{C8026306-F2D0-47C6-BA26-332EE4654AE5}"/>
                </a:ext>
              </a:extLst>
            </p:cNvPr>
            <p:cNvSpPr>
              <a:spLocks noChangeArrowheads="1"/>
            </p:cNvSpPr>
            <p:nvPr/>
          </p:nvSpPr>
          <p:spPr bwMode="auto">
            <a:xfrm>
              <a:off x="5176589" y="5785473"/>
              <a:ext cx="90390"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6" name="Rectangle 103">
              <a:extLst>
                <a:ext uri="{FF2B5EF4-FFF2-40B4-BE49-F238E27FC236}">
                  <a16:creationId xmlns:a16="http://schemas.microsoft.com/office/drawing/2014/main" id="{A4D5209B-473E-4E12-8C74-E28032621D4E}"/>
                </a:ext>
              </a:extLst>
            </p:cNvPr>
            <p:cNvSpPr>
              <a:spLocks noChangeArrowheads="1"/>
            </p:cNvSpPr>
            <p:nvPr/>
          </p:nvSpPr>
          <p:spPr bwMode="auto">
            <a:xfrm>
              <a:off x="5377286" y="5785473"/>
              <a:ext cx="94986" cy="19763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7" name="Rectangle 104">
              <a:extLst>
                <a:ext uri="{FF2B5EF4-FFF2-40B4-BE49-F238E27FC236}">
                  <a16:creationId xmlns:a16="http://schemas.microsoft.com/office/drawing/2014/main" id="{B75C4820-75FB-4BB8-840D-4EAD04838CC2}"/>
                </a:ext>
              </a:extLst>
            </p:cNvPr>
            <p:cNvSpPr>
              <a:spLocks noChangeArrowheads="1"/>
            </p:cNvSpPr>
            <p:nvPr/>
          </p:nvSpPr>
          <p:spPr bwMode="auto">
            <a:xfrm>
              <a:off x="4971297" y="6059707"/>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8" name="Rectangle 105">
              <a:extLst>
                <a:ext uri="{FF2B5EF4-FFF2-40B4-BE49-F238E27FC236}">
                  <a16:creationId xmlns:a16="http://schemas.microsoft.com/office/drawing/2014/main" id="{CDFF6687-D062-4A61-A990-DEFB52EB6789}"/>
                </a:ext>
              </a:extLst>
            </p:cNvPr>
            <p:cNvSpPr>
              <a:spLocks noChangeArrowheads="1"/>
            </p:cNvSpPr>
            <p:nvPr/>
          </p:nvSpPr>
          <p:spPr bwMode="auto">
            <a:xfrm>
              <a:off x="5176589" y="6059707"/>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39" name="Rectangle 106">
              <a:extLst>
                <a:ext uri="{FF2B5EF4-FFF2-40B4-BE49-F238E27FC236}">
                  <a16:creationId xmlns:a16="http://schemas.microsoft.com/office/drawing/2014/main" id="{67BBF081-872C-444F-836B-0E445C2FA39F}"/>
                </a:ext>
              </a:extLst>
            </p:cNvPr>
            <p:cNvSpPr>
              <a:spLocks noChangeArrowheads="1"/>
            </p:cNvSpPr>
            <p:nvPr/>
          </p:nvSpPr>
          <p:spPr bwMode="auto">
            <a:xfrm>
              <a:off x="5377286" y="6059707"/>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0" name="Rectangle 107">
              <a:extLst>
                <a:ext uri="{FF2B5EF4-FFF2-40B4-BE49-F238E27FC236}">
                  <a16:creationId xmlns:a16="http://schemas.microsoft.com/office/drawing/2014/main" id="{1E02D6DE-3EBA-489D-8B1F-EE878B3FB623}"/>
                </a:ext>
              </a:extLst>
            </p:cNvPr>
            <p:cNvSpPr>
              <a:spLocks noChangeArrowheads="1"/>
            </p:cNvSpPr>
            <p:nvPr/>
          </p:nvSpPr>
          <p:spPr bwMode="auto">
            <a:xfrm>
              <a:off x="4971297" y="6332410"/>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1" name="Rectangle 108">
              <a:extLst>
                <a:ext uri="{FF2B5EF4-FFF2-40B4-BE49-F238E27FC236}">
                  <a16:creationId xmlns:a16="http://schemas.microsoft.com/office/drawing/2014/main" id="{5009F073-70C5-4390-B4EE-89CDAE35992C}"/>
                </a:ext>
              </a:extLst>
            </p:cNvPr>
            <p:cNvSpPr>
              <a:spLocks noChangeArrowheads="1"/>
            </p:cNvSpPr>
            <p:nvPr/>
          </p:nvSpPr>
          <p:spPr bwMode="auto">
            <a:xfrm>
              <a:off x="5176589" y="6332410"/>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2" name="Rectangle 109">
              <a:extLst>
                <a:ext uri="{FF2B5EF4-FFF2-40B4-BE49-F238E27FC236}">
                  <a16:creationId xmlns:a16="http://schemas.microsoft.com/office/drawing/2014/main" id="{EE708A15-A951-4EBB-B59B-F6F4C64B8FF0}"/>
                </a:ext>
              </a:extLst>
            </p:cNvPr>
            <p:cNvSpPr>
              <a:spLocks noChangeArrowheads="1"/>
            </p:cNvSpPr>
            <p:nvPr/>
          </p:nvSpPr>
          <p:spPr bwMode="auto">
            <a:xfrm>
              <a:off x="5377286" y="6332410"/>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3" name="Rectangle 110">
              <a:extLst>
                <a:ext uri="{FF2B5EF4-FFF2-40B4-BE49-F238E27FC236}">
                  <a16:creationId xmlns:a16="http://schemas.microsoft.com/office/drawing/2014/main" id="{71877E31-8BFD-4D20-940C-B7F2DC0A6370}"/>
                </a:ext>
              </a:extLst>
            </p:cNvPr>
            <p:cNvSpPr>
              <a:spLocks noChangeArrowheads="1"/>
            </p:cNvSpPr>
            <p:nvPr/>
          </p:nvSpPr>
          <p:spPr bwMode="auto">
            <a:xfrm>
              <a:off x="4971297" y="6605111"/>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4" name="Rectangle 111">
              <a:extLst>
                <a:ext uri="{FF2B5EF4-FFF2-40B4-BE49-F238E27FC236}">
                  <a16:creationId xmlns:a16="http://schemas.microsoft.com/office/drawing/2014/main" id="{1F9B2CD0-A754-4D12-859C-49CF4C62FD78}"/>
                </a:ext>
              </a:extLst>
            </p:cNvPr>
            <p:cNvSpPr>
              <a:spLocks noChangeArrowheads="1"/>
            </p:cNvSpPr>
            <p:nvPr/>
          </p:nvSpPr>
          <p:spPr bwMode="auto">
            <a:xfrm>
              <a:off x="5176589" y="6605111"/>
              <a:ext cx="90390"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5" name="Rectangle 112">
              <a:extLst>
                <a:ext uri="{FF2B5EF4-FFF2-40B4-BE49-F238E27FC236}">
                  <a16:creationId xmlns:a16="http://schemas.microsoft.com/office/drawing/2014/main" id="{E891FFE1-2205-493E-9A48-0DEDF0B51288}"/>
                </a:ext>
              </a:extLst>
            </p:cNvPr>
            <p:cNvSpPr>
              <a:spLocks noChangeArrowheads="1"/>
            </p:cNvSpPr>
            <p:nvPr/>
          </p:nvSpPr>
          <p:spPr bwMode="auto">
            <a:xfrm>
              <a:off x="5377286" y="6605111"/>
              <a:ext cx="94986" cy="193036"/>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6" name="Rectangle 116">
              <a:extLst>
                <a:ext uri="{FF2B5EF4-FFF2-40B4-BE49-F238E27FC236}">
                  <a16:creationId xmlns:a16="http://schemas.microsoft.com/office/drawing/2014/main" id="{96BC8CE5-AA40-48D2-8D0D-B89027D48D3B}"/>
                </a:ext>
              </a:extLst>
            </p:cNvPr>
            <p:cNvSpPr>
              <a:spLocks noChangeArrowheads="1"/>
            </p:cNvSpPr>
            <p:nvPr/>
          </p:nvSpPr>
          <p:spPr bwMode="auto">
            <a:xfrm>
              <a:off x="3713163" y="5714998"/>
              <a:ext cx="568120" cy="1271589"/>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47" name="Rectangle 117">
              <a:extLst>
                <a:ext uri="{FF2B5EF4-FFF2-40B4-BE49-F238E27FC236}">
                  <a16:creationId xmlns:a16="http://schemas.microsoft.com/office/drawing/2014/main" id="{B685B4CC-3A3B-403D-B5AA-EDCF9F429132}"/>
                </a:ext>
              </a:extLst>
            </p:cNvPr>
            <p:cNvSpPr>
              <a:spLocks noChangeArrowheads="1"/>
            </p:cNvSpPr>
            <p:nvPr/>
          </p:nvSpPr>
          <p:spPr bwMode="auto">
            <a:xfrm>
              <a:off x="4106570" y="5491453"/>
              <a:ext cx="678965" cy="1495135"/>
            </a:xfrm>
            <a:prstGeom prst="rect">
              <a:avLst/>
            </a:prstGeom>
            <a:solidFill>
              <a:srgbClr val="2274B6"/>
            </a:solidFill>
            <a:ln>
              <a:noFill/>
            </a:ln>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grpSp>
          <p:nvGrpSpPr>
            <p:cNvPr id="148" name="Group 147">
              <a:extLst>
                <a:ext uri="{FF2B5EF4-FFF2-40B4-BE49-F238E27FC236}">
                  <a16:creationId xmlns:a16="http://schemas.microsoft.com/office/drawing/2014/main" id="{29F43D57-0729-4DF5-A781-BBDC85A524D5}"/>
                </a:ext>
              </a:extLst>
            </p:cNvPr>
            <p:cNvGrpSpPr/>
            <p:nvPr/>
          </p:nvGrpSpPr>
          <p:grpSpPr>
            <a:xfrm>
              <a:off x="5651487" y="4262206"/>
              <a:ext cx="454536" cy="2724381"/>
              <a:chOff x="8546306" y="746197"/>
              <a:chExt cx="424695" cy="2545519"/>
            </a:xfrm>
          </p:grpSpPr>
          <p:sp>
            <p:nvSpPr>
              <p:cNvPr id="149" name="Line 160">
                <a:extLst>
                  <a:ext uri="{FF2B5EF4-FFF2-40B4-BE49-F238E27FC236}">
                    <a16:creationId xmlns:a16="http://schemas.microsoft.com/office/drawing/2014/main" id="{FE20BFD7-2B9D-4056-AC27-829D4533D19F}"/>
                  </a:ext>
                </a:extLst>
              </p:cNvPr>
              <p:cNvSpPr>
                <a:spLocks noChangeShapeType="1"/>
              </p:cNvSpPr>
              <p:nvPr/>
            </p:nvSpPr>
            <p:spPr bwMode="auto">
              <a:xfrm>
                <a:off x="8971001"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0" name="Line 161">
                <a:extLst>
                  <a:ext uri="{FF2B5EF4-FFF2-40B4-BE49-F238E27FC236}">
                    <a16:creationId xmlns:a16="http://schemas.microsoft.com/office/drawing/2014/main" id="{E8506871-FDFE-46D9-BDE8-89E854E9543A}"/>
                  </a:ext>
                </a:extLst>
              </p:cNvPr>
              <p:cNvSpPr>
                <a:spLocks noChangeShapeType="1"/>
              </p:cNvSpPr>
              <p:nvPr/>
            </p:nvSpPr>
            <p:spPr bwMode="auto">
              <a:xfrm>
                <a:off x="8866155"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1" name="Line 162">
                <a:extLst>
                  <a:ext uri="{FF2B5EF4-FFF2-40B4-BE49-F238E27FC236}">
                    <a16:creationId xmlns:a16="http://schemas.microsoft.com/office/drawing/2014/main" id="{BC129B4F-7969-437C-9EBB-AE69B26CB145}"/>
                  </a:ext>
                </a:extLst>
              </p:cNvPr>
              <p:cNvSpPr>
                <a:spLocks noChangeShapeType="1"/>
              </p:cNvSpPr>
              <p:nvPr/>
            </p:nvSpPr>
            <p:spPr bwMode="auto">
              <a:xfrm>
                <a:off x="8757327"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2" name="Line 163">
                <a:extLst>
                  <a:ext uri="{FF2B5EF4-FFF2-40B4-BE49-F238E27FC236}">
                    <a16:creationId xmlns:a16="http://schemas.microsoft.com/office/drawing/2014/main" id="{E0F80AEF-5438-472D-BEE5-0F1464A33965}"/>
                  </a:ext>
                </a:extLst>
              </p:cNvPr>
              <p:cNvSpPr>
                <a:spLocks noChangeShapeType="1"/>
              </p:cNvSpPr>
              <p:nvPr/>
            </p:nvSpPr>
            <p:spPr bwMode="auto">
              <a:xfrm>
                <a:off x="8651153"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sp>
            <p:nvSpPr>
              <p:cNvPr id="153" name="Line 164">
                <a:extLst>
                  <a:ext uri="{FF2B5EF4-FFF2-40B4-BE49-F238E27FC236}">
                    <a16:creationId xmlns:a16="http://schemas.microsoft.com/office/drawing/2014/main" id="{B614DAD6-FB3F-4AB8-98F0-353D85B83311}"/>
                  </a:ext>
                </a:extLst>
              </p:cNvPr>
              <p:cNvSpPr>
                <a:spLocks noChangeShapeType="1"/>
              </p:cNvSpPr>
              <p:nvPr/>
            </p:nvSpPr>
            <p:spPr bwMode="auto">
              <a:xfrm>
                <a:off x="8546306" y="746197"/>
                <a:ext cx="0" cy="2545519"/>
              </a:xfrm>
              <a:prstGeom prst="line">
                <a:avLst/>
              </a:prstGeom>
              <a:noFill/>
              <a:ln w="26988" cap="flat">
                <a:solidFill>
                  <a:srgbClr val="0093E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1034" rtl="0" eaLnBrk="1" fontAlgn="auto" latinLnBrk="0" hangingPunct="1">
                  <a:lnSpc>
                    <a:spcPct val="100000"/>
                  </a:lnSpc>
                  <a:spcBef>
                    <a:spcPts val="0"/>
                  </a:spcBef>
                  <a:spcAft>
                    <a:spcPts val="0"/>
                  </a:spcAft>
                  <a:buClrTx/>
                  <a:buSzTx/>
                  <a:buFontTx/>
                  <a:buNone/>
                  <a:tabLst/>
                  <a:defRPr/>
                </a:pPr>
                <a:endParaRPr kumimoji="0" lang="de-DE" sz="1798" b="0" i="0" u="none" strike="noStrike" kern="1200" cap="none" spc="0" normalizeH="0" baseline="0" noProof="0">
                  <a:ln>
                    <a:noFill/>
                  </a:ln>
                  <a:solidFill>
                    <a:srgbClr val="FFFFFF"/>
                  </a:solidFill>
                  <a:effectLst/>
                  <a:uLnTx/>
                  <a:uFillTx/>
                  <a:latin typeface="Segoe UI"/>
                  <a:ea typeface="+mn-ea"/>
                  <a:cs typeface="+mn-cs"/>
                </a:endParaRPr>
              </a:p>
            </p:txBody>
          </p:sp>
        </p:grpSp>
      </p:grpSp>
      <p:pic>
        <p:nvPicPr>
          <p:cNvPr id="155" name="Picture 154">
            <a:extLst>
              <a:ext uri="{FF2B5EF4-FFF2-40B4-BE49-F238E27FC236}">
                <a16:creationId xmlns:a16="http://schemas.microsoft.com/office/drawing/2014/main" id="{276ECD98-A460-41A2-9C7C-4F0E3E8701B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9739" y="2736291"/>
            <a:ext cx="2898384" cy="2940501"/>
          </a:xfrm>
          <a:prstGeom prst="rect">
            <a:avLst/>
          </a:prstGeom>
        </p:spPr>
      </p:pic>
    </p:spTree>
    <p:extLst>
      <p:ext uri="{BB962C8B-B14F-4D97-AF65-F5344CB8AC3E}">
        <p14:creationId xmlns:p14="http://schemas.microsoft.com/office/powerpoint/2010/main" val="4277217739"/>
      </p:ext>
    </p:extLst>
  </p:cSld>
  <p:clrMapOvr>
    <a:masterClrMapping/>
  </p:clrMapOvr>
</p:sldLayout>
</file>

<file path=ppt/slideLayouts/slideLayout803.xml><?xml version="1.0" encoding="utf-8"?>
<p:sldLayout xmlns:a="http://schemas.openxmlformats.org/drawingml/2006/main" xmlns:r="http://schemas.openxmlformats.org/officeDocument/2006/relationships" xmlns:p="http://schemas.openxmlformats.org/presentationml/2006/main" preserve="1" userDrawn="1">
  <p:cSld name="Side bar_2 Tile lines &amp; Content">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sz="quarter" idx="12" hasCustomPrompt="1"/>
          </p:nvPr>
        </p:nvSpPr>
        <p:spPr>
          <a:xfrm>
            <a:off x="1" y="3505201"/>
            <a:ext cx="4087813" cy="3352800"/>
          </a:xfrm>
        </p:spPr>
        <p:txBody>
          <a:bodyPr lIns="393192" tIns="91440" bIns="91440">
            <a:normAutofit/>
          </a:bodyPr>
          <a:lstStyle>
            <a:lvl1pPr marL="0" indent="0">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6" name="Text Placeholder 5"/>
          <p:cNvSpPr>
            <a:spLocks noGrp="1"/>
          </p:cNvSpPr>
          <p:nvPr>
            <p:ph type="body" sz="quarter" idx="13"/>
          </p:nvPr>
        </p:nvSpPr>
        <p:spPr>
          <a:xfrm>
            <a:off x="4100513" y="0"/>
            <a:ext cx="8091487" cy="6858000"/>
          </a:xfrm>
        </p:spPr>
        <p:txBody>
          <a:bodyPr lIns="393192" tIns="393192"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5"/>
          <p:cNvSpPr>
            <a:spLocks noGrp="1"/>
          </p:cNvSpPr>
          <p:nvPr>
            <p:ph type="body" sz="quarter" idx="10" hasCustomPrompt="1"/>
          </p:nvPr>
        </p:nvSpPr>
        <p:spPr>
          <a:xfrm>
            <a:off x="1" y="1"/>
            <a:ext cx="4100945" cy="1974715"/>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9" name="Text Placeholder 7"/>
          <p:cNvSpPr>
            <a:spLocks noGrp="1"/>
          </p:cNvSpPr>
          <p:nvPr>
            <p:ph type="body" sz="quarter" idx="11" hasCustomPrompt="1"/>
          </p:nvPr>
        </p:nvSpPr>
        <p:spPr>
          <a:xfrm>
            <a:off x="1" y="1974717"/>
            <a:ext cx="4100945" cy="1530484"/>
          </a:xfrm>
        </p:spPr>
        <p:txBody>
          <a:bodyPr lIns="393192" rIns="393192" bIns="91440"/>
          <a:lstStyle>
            <a:lvl1pPr marL="0" indent="0">
              <a:buNone/>
              <a:defRPr>
                <a:solidFill>
                  <a:schemeClr val="bg1"/>
                </a:solidFill>
                <a:latin typeface="+mj-lt"/>
              </a:defRPr>
            </a:lvl1pPr>
            <a:lvl2pPr marL="456619" indent="0">
              <a:buNone/>
              <a:defRPr/>
            </a:lvl2pPr>
          </a:lstStyle>
          <a:p>
            <a:pPr lvl="0"/>
            <a:r>
              <a:rPr lang="en-US"/>
              <a:t>Subtitle</a:t>
            </a:r>
          </a:p>
        </p:txBody>
      </p:sp>
      <p:sp>
        <p:nvSpPr>
          <p:cNvPr id="7" name="Rectangle 6"/>
          <p:cNvSpPr/>
          <p:nvPr userDrawn="1"/>
        </p:nvSpPr>
        <p:spPr>
          <a:xfrm>
            <a:off x="350413" y="6461012"/>
            <a:ext cx="2640466" cy="246093"/>
          </a:xfrm>
          <a:prstGeom prst="rect">
            <a:avLst/>
          </a:prstGeom>
        </p:spPr>
        <p:txBody>
          <a:bodyPr wrap="none">
            <a:spAutoFit/>
          </a:bodyPr>
          <a:lstStyle/>
          <a:p>
            <a:r>
              <a:rPr lang="en-US" sz="999">
                <a:solidFill>
                  <a:schemeClr val="bg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891155482"/>
      </p:ext>
    </p:extLst>
  </p:cSld>
  <p:clrMapOvr>
    <a:masterClrMapping/>
  </p:clrMapOvr>
</p:sldLayout>
</file>

<file path=ppt/slideLayouts/slideLayout804.xml><?xml version="1.0" encoding="utf-8"?>
<p:sldLayout xmlns:a="http://schemas.openxmlformats.org/drawingml/2006/main" xmlns:r="http://schemas.openxmlformats.org/officeDocument/2006/relationships" xmlns:p="http://schemas.openxmlformats.org/presentationml/2006/main" preserve="1" userDrawn="1">
  <p:cSld name="13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13" name="Picture Placeholder 7"/>
          <p:cNvSpPr>
            <a:spLocks noGrp="1"/>
          </p:cNvSpPr>
          <p:nvPr>
            <p:ph type="pic" sz="quarter" idx="15"/>
          </p:nvPr>
        </p:nvSpPr>
        <p:spPr>
          <a:xfrm>
            <a:off x="4100513" y="0"/>
            <a:ext cx="8091487" cy="4056434"/>
          </a:xfrm>
        </p:spPr>
        <p:txBody>
          <a:bodyPr>
            <a:normAutofit/>
          </a:bodyPr>
          <a:lstStyle>
            <a:lvl1pPr marL="0" indent="0">
              <a:buNone/>
              <a:defRPr sz="1998">
                <a:latin typeface="Segoe UI" panose="020B0502040204020203" pitchFamily="34" charset="0"/>
                <a:cs typeface="Segoe UI" panose="020B0502040204020203" pitchFamily="34" charset="0"/>
              </a:defRPr>
            </a:lvl1pPr>
          </a:lstStyle>
          <a:p>
            <a:endParaRPr lang="en-US"/>
          </a:p>
        </p:txBody>
      </p:sp>
      <p:sp>
        <p:nvSpPr>
          <p:cNvPr id="14" name="Text Placeholder 5"/>
          <p:cNvSpPr>
            <a:spLocks noGrp="1"/>
          </p:cNvSpPr>
          <p:nvPr>
            <p:ph type="body" sz="quarter" idx="13"/>
          </p:nvPr>
        </p:nvSpPr>
        <p:spPr>
          <a:xfrm>
            <a:off x="4100513" y="4348264"/>
            <a:ext cx="3983089" cy="2509735"/>
          </a:xfrm>
        </p:spPr>
        <p:txBody>
          <a:bodyPr lIns="393192" tIns="182880"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sz="1598"/>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p:txBody>
      </p:sp>
      <p:sp>
        <p:nvSpPr>
          <p:cNvPr id="15" name="Text Placeholder 5"/>
          <p:cNvSpPr>
            <a:spLocks noGrp="1"/>
          </p:cNvSpPr>
          <p:nvPr>
            <p:ph type="body" sz="quarter" idx="16"/>
          </p:nvPr>
        </p:nvSpPr>
        <p:spPr>
          <a:xfrm>
            <a:off x="8107345" y="4348264"/>
            <a:ext cx="3985369" cy="2509735"/>
          </a:xfrm>
        </p:spPr>
        <p:txBody>
          <a:bodyPr lIns="393192" tIns="182880"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sz="1598"/>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p:txBody>
      </p:sp>
      <p:sp>
        <p:nvSpPr>
          <p:cNvPr id="9" name="Rectangle 8"/>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12" name="Text Placeholder 2"/>
          <p:cNvSpPr>
            <a:spLocks noGrp="1"/>
          </p:cNvSpPr>
          <p:nvPr>
            <p:ph type="body" sz="quarter" idx="12" hasCustomPrompt="1"/>
          </p:nvPr>
        </p:nvSpPr>
        <p:spPr>
          <a:xfrm>
            <a:off x="1" y="3505201"/>
            <a:ext cx="4087813" cy="3352800"/>
          </a:xfrm>
        </p:spPr>
        <p:txBody>
          <a:bodyPr lIns="393192" tIns="91440" bIns="91440">
            <a:normAutofit/>
          </a:bodyPr>
          <a:lstStyle>
            <a:lvl1pPr marL="0" indent="0">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16" name="Text Placeholder 7"/>
          <p:cNvSpPr>
            <a:spLocks noGrp="1"/>
          </p:cNvSpPr>
          <p:nvPr>
            <p:ph type="body" sz="quarter" idx="11" hasCustomPrompt="1"/>
          </p:nvPr>
        </p:nvSpPr>
        <p:spPr>
          <a:xfrm>
            <a:off x="1" y="1974717"/>
            <a:ext cx="4100945" cy="1530484"/>
          </a:xfrm>
        </p:spPr>
        <p:txBody>
          <a:bodyPr lIns="393192" rIns="393192" bIns="91440"/>
          <a:lstStyle>
            <a:lvl1pPr marL="0" indent="0">
              <a:buNone/>
              <a:defRPr>
                <a:solidFill>
                  <a:schemeClr val="bg1"/>
                </a:solidFill>
                <a:latin typeface="+mj-lt"/>
              </a:defRPr>
            </a:lvl1pPr>
            <a:lvl2pPr marL="456619" indent="0">
              <a:buNone/>
              <a:defRPr/>
            </a:lvl2pPr>
          </a:lstStyle>
          <a:p>
            <a:pPr lvl="0"/>
            <a:r>
              <a:rPr lang="en-US"/>
              <a:t>Subtitle</a:t>
            </a:r>
          </a:p>
        </p:txBody>
      </p:sp>
      <p:sp>
        <p:nvSpPr>
          <p:cNvPr id="18" name="Text Placeholder 5"/>
          <p:cNvSpPr>
            <a:spLocks noGrp="1"/>
          </p:cNvSpPr>
          <p:nvPr>
            <p:ph type="body" sz="quarter" idx="10" hasCustomPrompt="1"/>
          </p:nvPr>
        </p:nvSpPr>
        <p:spPr>
          <a:xfrm>
            <a:off x="1" y="1"/>
            <a:ext cx="4100945" cy="1974715"/>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10" name="Rectangle 9"/>
          <p:cNvSpPr/>
          <p:nvPr userDrawn="1"/>
        </p:nvSpPr>
        <p:spPr>
          <a:xfrm>
            <a:off x="350413" y="6461012"/>
            <a:ext cx="2640466" cy="246093"/>
          </a:xfrm>
          <a:prstGeom prst="rect">
            <a:avLst/>
          </a:prstGeom>
        </p:spPr>
        <p:txBody>
          <a:bodyPr wrap="none">
            <a:spAutoFit/>
          </a:bodyPr>
          <a:lstStyle/>
          <a:p>
            <a:r>
              <a:rPr lang="en-US" sz="999">
                <a:solidFill>
                  <a:schemeClr val="bg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547965111"/>
      </p:ext>
    </p:extLst>
  </p:cSld>
  <p:clrMapOvr>
    <a:masterClrMapping/>
  </p:clrMapOvr>
</p:sldLayout>
</file>

<file path=ppt/slideLayouts/slideLayout805.xml><?xml version="1.0" encoding="utf-8"?>
<p:sldLayout xmlns:a="http://schemas.openxmlformats.org/drawingml/2006/main" xmlns:r="http://schemas.openxmlformats.org/officeDocument/2006/relationships" xmlns:p="http://schemas.openxmlformats.org/presentationml/2006/main" preserve="1" userDrawn="1">
  <p:cSld name="1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
            <a:ext cx="4100945" cy="2507673"/>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7" name="Text Placeholder 7"/>
          <p:cNvSpPr>
            <a:spLocks noGrp="1"/>
          </p:cNvSpPr>
          <p:nvPr>
            <p:ph type="body" sz="quarter" idx="11" hasCustomPrompt="1"/>
          </p:nvPr>
        </p:nvSpPr>
        <p:spPr>
          <a:xfrm>
            <a:off x="1" y="2531487"/>
            <a:ext cx="4100945" cy="1797321"/>
          </a:xfrm>
        </p:spPr>
        <p:txBody>
          <a:bodyPr lIns="393192" rIns="393192" bIns="91440"/>
          <a:lstStyle>
            <a:lvl1pPr marL="0" indent="0">
              <a:buNone/>
              <a:defRPr>
                <a:solidFill>
                  <a:schemeClr val="bg1"/>
                </a:solidFill>
                <a:latin typeface="+mj-lt"/>
              </a:defRPr>
            </a:lvl1pPr>
            <a:lvl2pPr marL="456619" indent="0">
              <a:buNone/>
              <a:defRPr/>
            </a:lvl2pPr>
          </a:lstStyle>
          <a:p>
            <a:pPr lvl="0"/>
            <a:r>
              <a:rPr lang="en-US"/>
              <a:t>Subtitle</a:t>
            </a:r>
          </a:p>
        </p:txBody>
      </p:sp>
      <p:sp>
        <p:nvSpPr>
          <p:cNvPr id="3" name="Text Placeholder 2"/>
          <p:cNvSpPr>
            <a:spLocks noGrp="1"/>
          </p:cNvSpPr>
          <p:nvPr>
            <p:ph type="body" sz="quarter" idx="12" hasCustomPrompt="1"/>
          </p:nvPr>
        </p:nvSpPr>
        <p:spPr>
          <a:xfrm>
            <a:off x="1" y="4328809"/>
            <a:ext cx="4087813" cy="2529191"/>
          </a:xfrm>
        </p:spPr>
        <p:txBody>
          <a:bodyPr lIns="393192" tIns="91440" bIns="91440">
            <a:normAutofit/>
          </a:bodyPr>
          <a:lstStyle>
            <a:lvl1pPr marL="0" indent="0">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10" name="Picture Placeholder 9"/>
          <p:cNvSpPr>
            <a:spLocks noGrp="1"/>
          </p:cNvSpPr>
          <p:nvPr>
            <p:ph type="pic" sz="quarter" idx="13"/>
          </p:nvPr>
        </p:nvSpPr>
        <p:spPr>
          <a:xfrm>
            <a:off x="4100513" y="0"/>
            <a:ext cx="8091487" cy="6858000"/>
          </a:xfrm>
        </p:spPr>
        <p:txBody>
          <a:bodyPr>
            <a:normAutofit/>
          </a:bodyPr>
          <a:lstStyle>
            <a:lvl1pPr marL="0" indent="0">
              <a:buNone/>
              <a:defRPr sz="1598"/>
            </a:lvl1pPr>
          </a:lstStyle>
          <a:p>
            <a:endParaRPr lang="en-US"/>
          </a:p>
        </p:txBody>
      </p:sp>
      <p:sp>
        <p:nvSpPr>
          <p:cNvPr id="8" name="Rectangle 7"/>
          <p:cNvSpPr/>
          <p:nvPr userDrawn="1"/>
        </p:nvSpPr>
        <p:spPr>
          <a:xfrm>
            <a:off x="350413" y="6461012"/>
            <a:ext cx="2640466" cy="246093"/>
          </a:xfrm>
          <a:prstGeom prst="rect">
            <a:avLst/>
          </a:prstGeom>
        </p:spPr>
        <p:txBody>
          <a:bodyPr wrap="none">
            <a:spAutoFit/>
          </a:bodyPr>
          <a:lstStyle/>
          <a:p>
            <a:r>
              <a:rPr lang="en-US" sz="999">
                <a:solidFill>
                  <a:schemeClr val="bg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976515761"/>
      </p:ext>
    </p:extLst>
  </p:cSld>
  <p:clrMapOvr>
    <a:masterClrMapping/>
  </p:clrMapOvr>
</p:sldLayout>
</file>

<file path=ppt/slideLayouts/slideLayout806.xml><?xml version="1.0" encoding="utf-8"?>
<p:sldLayout xmlns:a="http://schemas.openxmlformats.org/drawingml/2006/main" xmlns:r="http://schemas.openxmlformats.org/officeDocument/2006/relationships" xmlns:p="http://schemas.openxmlformats.org/presentationml/2006/main" preserve="1" userDrawn="1">
  <p:cSld name="9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1"/>
            <a:ext cx="4100945" cy="1322962"/>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1" y="1322964"/>
            <a:ext cx="4087813" cy="5535037"/>
          </a:xfrm>
        </p:spPr>
        <p:txBody>
          <a:bodyPr lIns="393192" tIns="91440" bIns="91440">
            <a:normAutofit/>
          </a:bodyPr>
          <a:lstStyle>
            <a:lvl1pPr marL="0" indent="0">
              <a:lnSpc>
                <a:spcPct val="100000"/>
              </a:lnSpc>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6" name="Text Placeholder 5"/>
          <p:cNvSpPr>
            <a:spLocks noGrp="1"/>
          </p:cNvSpPr>
          <p:nvPr>
            <p:ph type="body" sz="quarter" idx="13"/>
          </p:nvPr>
        </p:nvSpPr>
        <p:spPr>
          <a:xfrm>
            <a:off x="4100513" y="4348265"/>
            <a:ext cx="8091487" cy="2509735"/>
          </a:xfrm>
        </p:spPr>
        <p:txBody>
          <a:bodyPr lIns="393192" tIns="182880" rIns="182880"/>
          <a:lstStyle>
            <a:lvl1pPr marL="0" indent="0">
              <a:spcAft>
                <a:spcPts val="599"/>
              </a:spcAft>
              <a:buNone/>
              <a:defRPr>
                <a:latin typeface="+mj-lt"/>
              </a:defRPr>
            </a:lvl1pPr>
            <a:lvl2pPr marL="0" indent="0">
              <a:spcAft>
                <a:spcPts val="599"/>
              </a:spcAft>
              <a:buNone/>
              <a:defRPr>
                <a:latin typeface="+mj-lt"/>
              </a:defRPr>
            </a:lvl2pPr>
            <a:lvl3pPr marL="0" indent="0">
              <a:spcAft>
                <a:spcPts val="599"/>
              </a:spcAft>
              <a:buNone/>
              <a:defRPr/>
            </a:lvl3pPr>
            <a:lvl4pPr marL="0" indent="0">
              <a:spcAft>
                <a:spcPts val="599"/>
              </a:spcAft>
              <a:buNone/>
              <a:defRPr/>
            </a:lvl4pPr>
            <a:lvl5pPr marL="0" indent="0">
              <a:spcAft>
                <a:spcPts val="599"/>
              </a:spcAft>
              <a:buNone/>
              <a:defRPr sz="159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Picture Placeholder 7"/>
          <p:cNvSpPr>
            <a:spLocks noGrp="1"/>
          </p:cNvSpPr>
          <p:nvPr>
            <p:ph type="pic" sz="quarter" idx="14"/>
          </p:nvPr>
        </p:nvSpPr>
        <p:spPr>
          <a:xfrm>
            <a:off x="4100513" y="0"/>
            <a:ext cx="8091487" cy="4056434"/>
          </a:xfrm>
        </p:spPr>
        <p:txBody>
          <a:bodyPr>
            <a:normAutofit/>
          </a:bodyPr>
          <a:lstStyle>
            <a:lvl1pPr marL="0" indent="0">
              <a:buNone/>
              <a:defRPr sz="1998">
                <a:latin typeface="Segoe UI" panose="020B0502040204020203" pitchFamily="34" charset="0"/>
                <a:cs typeface="Segoe UI" panose="020B0502040204020203" pitchFamily="34" charset="0"/>
              </a:defRPr>
            </a:lvl1pPr>
          </a:lstStyle>
          <a:p>
            <a:endParaRPr lang="en-US"/>
          </a:p>
        </p:txBody>
      </p:sp>
      <p:sp>
        <p:nvSpPr>
          <p:cNvPr id="7" name="Rectangle 6"/>
          <p:cNvSpPr/>
          <p:nvPr userDrawn="1"/>
        </p:nvSpPr>
        <p:spPr>
          <a:xfrm>
            <a:off x="350413" y="6461012"/>
            <a:ext cx="2640466" cy="246093"/>
          </a:xfrm>
          <a:prstGeom prst="rect">
            <a:avLst/>
          </a:prstGeom>
        </p:spPr>
        <p:txBody>
          <a:bodyPr wrap="none">
            <a:spAutoFit/>
          </a:bodyPr>
          <a:lstStyle/>
          <a:p>
            <a:r>
              <a:rPr lang="en-US" sz="999">
                <a:solidFill>
                  <a:schemeClr val="bg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386539819"/>
      </p:ext>
    </p:extLst>
  </p:cSld>
  <p:clrMapOvr>
    <a:masterClrMapping/>
  </p:clrMapOvr>
</p:sldLayout>
</file>

<file path=ppt/slideLayouts/slideLayout807.xml><?xml version="1.0" encoding="utf-8"?>
<p:sldLayout xmlns:a="http://schemas.openxmlformats.org/drawingml/2006/main" xmlns:r="http://schemas.openxmlformats.org/officeDocument/2006/relationships" xmlns:p="http://schemas.openxmlformats.org/presentationml/2006/main" preserve="1" userDrawn="1">
  <p:cSld name="10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0"/>
            <a:ext cx="4100945" cy="2101174"/>
          </a:xfrm>
        </p:spPr>
        <p:txBody>
          <a:bodyPr lIns="393192" tIns="393192" rIns="393192" bIns="91440">
            <a:normAutofit/>
          </a:bodyPr>
          <a:lstStyle>
            <a:lvl1pPr marL="0" indent="0">
              <a:buNone/>
              <a:defRPr sz="4313">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1" y="2101174"/>
            <a:ext cx="4087813" cy="4756826"/>
          </a:xfrm>
        </p:spPr>
        <p:txBody>
          <a:bodyPr lIns="393192" tIns="91440" bIns="91440">
            <a:normAutofit/>
          </a:bodyPr>
          <a:lstStyle>
            <a:lvl1pPr marL="0" indent="0">
              <a:lnSpc>
                <a:spcPct val="100000"/>
              </a:lnSpc>
              <a:buNone/>
              <a:defRPr sz="1765">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Tree>
    <p:extLst>
      <p:ext uri="{BB962C8B-B14F-4D97-AF65-F5344CB8AC3E}">
        <p14:creationId xmlns:p14="http://schemas.microsoft.com/office/powerpoint/2010/main" val="3301843490"/>
      </p:ext>
    </p:extLst>
  </p:cSld>
  <p:clrMapOvr>
    <a:masterClrMapping/>
  </p:clrMapOvr>
</p:sldLayout>
</file>

<file path=ppt/slideLayouts/slideLayout808.xml><?xml version="1.0" encoding="utf-8"?>
<p:sldLayout xmlns:a="http://schemas.openxmlformats.org/drawingml/2006/main" xmlns:r="http://schemas.openxmlformats.org/officeDocument/2006/relationships" xmlns:p="http://schemas.openxmlformats.org/presentationml/2006/main" preserve="1" userDrawn="1">
  <p:cSld name="11_Split layout ">
    <p:spTree>
      <p:nvGrpSpPr>
        <p:cNvPr id="1" name=""/>
        <p:cNvGrpSpPr/>
        <p:nvPr/>
      </p:nvGrpSpPr>
      <p:grpSpPr>
        <a:xfrm>
          <a:off x="0" y="0"/>
          <a:ext cx="0" cy="0"/>
          <a:chOff x="0" y="0"/>
          <a:chExt cx="0" cy="0"/>
        </a:xfrm>
      </p:grpSpPr>
      <p:sp>
        <p:nvSpPr>
          <p:cNvPr id="4" name="Rectangle 3"/>
          <p:cNvSpPr/>
          <p:nvPr userDrawn="1"/>
        </p:nvSpPr>
        <p:spPr bwMode="auto">
          <a:xfrm>
            <a:off x="0" y="0"/>
            <a:ext cx="4114800"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0"/>
            <a:ext cx="4100945" cy="2101174"/>
          </a:xfrm>
        </p:spPr>
        <p:txBody>
          <a:bodyPr lIns="393192" tIns="393192" rIns="393192" bIns="91440">
            <a:normAutofit/>
          </a:bodyPr>
          <a:lstStyle>
            <a:lvl1pPr marL="0" indent="0">
              <a:buNone/>
              <a:defRPr sz="4313">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1" y="2101174"/>
            <a:ext cx="4087813" cy="4756826"/>
          </a:xfrm>
        </p:spPr>
        <p:txBody>
          <a:bodyPr lIns="393192" tIns="91440" bIns="91440">
            <a:normAutofit/>
          </a:bodyPr>
          <a:lstStyle>
            <a:lvl1pPr marL="0" indent="0">
              <a:lnSpc>
                <a:spcPct val="100000"/>
              </a:lnSpc>
              <a:buNone/>
              <a:defRPr sz="1765">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7" name="Picture Placeholder 6"/>
          <p:cNvSpPr>
            <a:spLocks noGrp="1"/>
          </p:cNvSpPr>
          <p:nvPr>
            <p:ph type="pic" sz="quarter" idx="13" hasCustomPrompt="1"/>
          </p:nvPr>
        </p:nvSpPr>
        <p:spPr>
          <a:xfrm>
            <a:off x="5203623" y="467603"/>
            <a:ext cx="1371600" cy="1371600"/>
          </a:xfrm>
        </p:spPr>
        <p:txBody>
          <a:bodyPr>
            <a:normAutofit/>
          </a:bodyPr>
          <a:lstStyle>
            <a:lvl1pPr marL="0" indent="0">
              <a:buNone/>
              <a:defRPr sz="1598"/>
            </a:lvl1pPr>
          </a:lstStyle>
          <a:p>
            <a:r>
              <a:rPr lang="en-US"/>
              <a:t>icon</a:t>
            </a:r>
          </a:p>
        </p:txBody>
      </p:sp>
      <p:sp>
        <p:nvSpPr>
          <p:cNvPr id="10" name="Text Placeholder 9"/>
          <p:cNvSpPr>
            <a:spLocks noGrp="1"/>
          </p:cNvSpPr>
          <p:nvPr>
            <p:ph type="body" sz="quarter" idx="14" hasCustomPrompt="1"/>
          </p:nvPr>
        </p:nvSpPr>
        <p:spPr>
          <a:xfrm>
            <a:off x="7013372" y="674823"/>
            <a:ext cx="4776551" cy="957162"/>
          </a:xfrm>
        </p:spPr>
        <p:txBody>
          <a:bodyPr/>
          <a:lstStyle>
            <a:lvl1pPr marL="0" indent="0">
              <a:spcAft>
                <a:spcPts val="0"/>
              </a:spcAft>
              <a:buNone/>
              <a:defRPr>
                <a:solidFill>
                  <a:schemeClr val="tx2"/>
                </a:solidFill>
                <a:latin typeface="+mj-lt"/>
              </a:defRPr>
            </a:lvl1pPr>
            <a:lvl2pPr marL="0" indent="0">
              <a:buNone/>
              <a:defRPr sz="1998">
                <a:latin typeface="Segoe UI" panose="020B0502040204020203" pitchFamily="34" charset="0"/>
                <a:cs typeface="Segoe UI" panose="020B0502040204020203" pitchFamily="34" charset="0"/>
              </a:defRPr>
            </a:lvl2pPr>
            <a:lvl3pPr marL="913239" indent="0">
              <a:buNone/>
              <a:defRPr/>
            </a:lvl3pPr>
            <a:lvl4pPr marL="1369857" indent="0">
              <a:buNone/>
              <a:defRPr/>
            </a:lvl4pPr>
            <a:lvl5pPr marL="1826476" indent="0">
              <a:buNone/>
              <a:defRPr/>
            </a:lvl5pPr>
          </a:lstStyle>
          <a:p>
            <a:pPr lvl="0"/>
            <a:r>
              <a:rPr lang="en-US"/>
              <a:t>Text</a:t>
            </a:r>
          </a:p>
          <a:p>
            <a:pPr lvl="1"/>
            <a:r>
              <a:rPr lang="en-US"/>
              <a:t>Text</a:t>
            </a:r>
          </a:p>
        </p:txBody>
      </p:sp>
      <p:sp>
        <p:nvSpPr>
          <p:cNvPr id="17" name="Picture Placeholder 6"/>
          <p:cNvSpPr>
            <a:spLocks noGrp="1"/>
          </p:cNvSpPr>
          <p:nvPr>
            <p:ph type="pic" sz="quarter" idx="15" hasCustomPrompt="1"/>
          </p:nvPr>
        </p:nvSpPr>
        <p:spPr>
          <a:xfrm>
            <a:off x="5203623" y="2011059"/>
            <a:ext cx="1371600" cy="1371600"/>
          </a:xfrm>
        </p:spPr>
        <p:txBody>
          <a:bodyPr>
            <a:normAutofit/>
          </a:bodyPr>
          <a:lstStyle>
            <a:lvl1pPr marL="0" indent="0">
              <a:buNone/>
              <a:defRPr sz="1598"/>
            </a:lvl1pPr>
          </a:lstStyle>
          <a:p>
            <a:r>
              <a:rPr lang="en-US"/>
              <a:t>icon</a:t>
            </a:r>
          </a:p>
        </p:txBody>
      </p:sp>
      <p:sp>
        <p:nvSpPr>
          <p:cNvPr id="18" name="Text Placeholder 9"/>
          <p:cNvSpPr>
            <a:spLocks noGrp="1"/>
          </p:cNvSpPr>
          <p:nvPr>
            <p:ph type="body" sz="quarter" idx="16" hasCustomPrompt="1"/>
          </p:nvPr>
        </p:nvSpPr>
        <p:spPr>
          <a:xfrm>
            <a:off x="7013372" y="2218279"/>
            <a:ext cx="4776551" cy="957162"/>
          </a:xfrm>
        </p:spPr>
        <p:txBody>
          <a:bodyPr/>
          <a:lstStyle>
            <a:lvl1pPr marL="0" indent="0">
              <a:spcAft>
                <a:spcPts val="0"/>
              </a:spcAft>
              <a:buNone/>
              <a:defRPr>
                <a:solidFill>
                  <a:schemeClr val="accent6">
                    <a:lumMod val="50000"/>
                  </a:schemeClr>
                </a:solidFill>
                <a:latin typeface="+mj-lt"/>
              </a:defRPr>
            </a:lvl1pPr>
            <a:lvl2pPr marL="0" indent="0">
              <a:buNone/>
              <a:defRPr sz="1998">
                <a:latin typeface="Segoe UI" panose="020B0502040204020203" pitchFamily="34" charset="0"/>
                <a:cs typeface="Segoe UI" panose="020B0502040204020203" pitchFamily="34" charset="0"/>
              </a:defRPr>
            </a:lvl2pPr>
            <a:lvl3pPr marL="913239" indent="0">
              <a:buNone/>
              <a:defRPr/>
            </a:lvl3pPr>
            <a:lvl4pPr marL="1369857" indent="0">
              <a:buNone/>
              <a:defRPr/>
            </a:lvl4pPr>
            <a:lvl5pPr marL="1826476" indent="0">
              <a:buNone/>
              <a:defRPr/>
            </a:lvl5pPr>
          </a:lstStyle>
          <a:p>
            <a:pPr lvl="0"/>
            <a:r>
              <a:rPr lang="en-US"/>
              <a:t>Text</a:t>
            </a:r>
          </a:p>
          <a:p>
            <a:pPr lvl="1"/>
            <a:r>
              <a:rPr lang="en-US"/>
              <a:t>Text</a:t>
            </a:r>
          </a:p>
        </p:txBody>
      </p:sp>
      <p:sp>
        <p:nvSpPr>
          <p:cNvPr id="19" name="Picture Placeholder 6"/>
          <p:cNvSpPr>
            <a:spLocks noGrp="1"/>
          </p:cNvSpPr>
          <p:nvPr>
            <p:ph type="pic" sz="quarter" idx="17" hasCustomPrompt="1"/>
          </p:nvPr>
        </p:nvSpPr>
        <p:spPr>
          <a:xfrm>
            <a:off x="5203623" y="3554515"/>
            <a:ext cx="1371600" cy="1371600"/>
          </a:xfrm>
        </p:spPr>
        <p:txBody>
          <a:bodyPr>
            <a:normAutofit/>
          </a:bodyPr>
          <a:lstStyle>
            <a:lvl1pPr marL="0" indent="0">
              <a:buNone/>
              <a:defRPr sz="1598"/>
            </a:lvl1pPr>
          </a:lstStyle>
          <a:p>
            <a:r>
              <a:rPr lang="en-US"/>
              <a:t>icon</a:t>
            </a:r>
          </a:p>
        </p:txBody>
      </p:sp>
      <p:sp>
        <p:nvSpPr>
          <p:cNvPr id="20" name="Text Placeholder 9"/>
          <p:cNvSpPr>
            <a:spLocks noGrp="1"/>
          </p:cNvSpPr>
          <p:nvPr>
            <p:ph type="body" sz="quarter" idx="18" hasCustomPrompt="1"/>
          </p:nvPr>
        </p:nvSpPr>
        <p:spPr>
          <a:xfrm>
            <a:off x="7013372" y="3761735"/>
            <a:ext cx="4776551" cy="957162"/>
          </a:xfrm>
        </p:spPr>
        <p:txBody>
          <a:bodyPr/>
          <a:lstStyle>
            <a:lvl1pPr marL="0" indent="0">
              <a:spcAft>
                <a:spcPts val="0"/>
              </a:spcAft>
              <a:buNone/>
              <a:defRPr>
                <a:solidFill>
                  <a:schemeClr val="accent5"/>
                </a:solidFill>
                <a:latin typeface="+mj-lt"/>
              </a:defRPr>
            </a:lvl1pPr>
            <a:lvl2pPr marL="0" indent="0">
              <a:buNone/>
              <a:defRPr sz="1998">
                <a:latin typeface="Segoe UI" panose="020B0502040204020203" pitchFamily="34" charset="0"/>
                <a:cs typeface="Segoe UI" panose="020B0502040204020203" pitchFamily="34" charset="0"/>
              </a:defRPr>
            </a:lvl2pPr>
            <a:lvl3pPr marL="913239" indent="0">
              <a:buNone/>
              <a:defRPr/>
            </a:lvl3pPr>
            <a:lvl4pPr marL="1369857" indent="0">
              <a:buNone/>
              <a:defRPr/>
            </a:lvl4pPr>
            <a:lvl5pPr marL="1826476" indent="0">
              <a:buNone/>
              <a:defRPr/>
            </a:lvl5pPr>
          </a:lstStyle>
          <a:p>
            <a:pPr lvl="0"/>
            <a:r>
              <a:rPr lang="en-US"/>
              <a:t>Text</a:t>
            </a:r>
          </a:p>
          <a:p>
            <a:pPr lvl="1"/>
            <a:r>
              <a:rPr lang="en-US"/>
              <a:t>Text</a:t>
            </a:r>
          </a:p>
        </p:txBody>
      </p:sp>
      <p:sp>
        <p:nvSpPr>
          <p:cNvPr id="21" name="Picture Placeholder 6"/>
          <p:cNvSpPr>
            <a:spLocks noGrp="1"/>
          </p:cNvSpPr>
          <p:nvPr>
            <p:ph type="pic" sz="quarter" idx="19" hasCustomPrompt="1"/>
          </p:nvPr>
        </p:nvSpPr>
        <p:spPr>
          <a:xfrm>
            <a:off x="5203623" y="5097971"/>
            <a:ext cx="1371600" cy="1371600"/>
          </a:xfrm>
        </p:spPr>
        <p:txBody>
          <a:bodyPr>
            <a:normAutofit/>
          </a:bodyPr>
          <a:lstStyle>
            <a:lvl1pPr marL="0" indent="0">
              <a:buNone/>
              <a:defRPr sz="1598"/>
            </a:lvl1pPr>
          </a:lstStyle>
          <a:p>
            <a:r>
              <a:rPr lang="en-US"/>
              <a:t>icon</a:t>
            </a:r>
          </a:p>
        </p:txBody>
      </p:sp>
      <p:sp>
        <p:nvSpPr>
          <p:cNvPr id="22" name="Text Placeholder 9"/>
          <p:cNvSpPr>
            <a:spLocks noGrp="1"/>
          </p:cNvSpPr>
          <p:nvPr>
            <p:ph type="body" sz="quarter" idx="20" hasCustomPrompt="1"/>
          </p:nvPr>
        </p:nvSpPr>
        <p:spPr>
          <a:xfrm>
            <a:off x="7013372" y="5305191"/>
            <a:ext cx="4776551" cy="957162"/>
          </a:xfrm>
        </p:spPr>
        <p:txBody>
          <a:bodyPr/>
          <a:lstStyle>
            <a:lvl1pPr marL="0" indent="0">
              <a:spcAft>
                <a:spcPts val="0"/>
              </a:spcAft>
              <a:buNone/>
              <a:defRPr>
                <a:solidFill>
                  <a:schemeClr val="accent6"/>
                </a:solidFill>
                <a:latin typeface="+mj-lt"/>
              </a:defRPr>
            </a:lvl1pPr>
            <a:lvl2pPr marL="0" indent="0">
              <a:buNone/>
              <a:defRPr sz="1998">
                <a:latin typeface="Segoe UI" panose="020B0502040204020203" pitchFamily="34" charset="0"/>
                <a:cs typeface="Segoe UI" panose="020B0502040204020203" pitchFamily="34" charset="0"/>
              </a:defRPr>
            </a:lvl2pPr>
            <a:lvl3pPr marL="913239" indent="0">
              <a:buNone/>
              <a:defRPr/>
            </a:lvl3pPr>
            <a:lvl4pPr marL="1369857" indent="0">
              <a:buNone/>
              <a:defRPr/>
            </a:lvl4pPr>
            <a:lvl5pPr marL="1826476" indent="0">
              <a:buNone/>
              <a:defRPr/>
            </a:lvl5pPr>
          </a:lstStyle>
          <a:p>
            <a:pPr lvl="0"/>
            <a:r>
              <a:rPr lang="en-US"/>
              <a:t>Text</a:t>
            </a:r>
          </a:p>
          <a:p>
            <a:pPr lvl="1"/>
            <a:r>
              <a:rPr lang="en-US"/>
              <a:t>Text</a:t>
            </a:r>
          </a:p>
        </p:txBody>
      </p:sp>
    </p:spTree>
    <p:extLst>
      <p:ext uri="{BB962C8B-B14F-4D97-AF65-F5344CB8AC3E}">
        <p14:creationId xmlns:p14="http://schemas.microsoft.com/office/powerpoint/2010/main" val="2043180347"/>
      </p:ext>
    </p:extLst>
  </p:cSld>
  <p:clrMapOvr>
    <a:masterClrMapping/>
  </p:clrMapOvr>
</p:sldLayout>
</file>

<file path=ppt/slideLayouts/slideLayout809.xml><?xml version="1.0" encoding="utf-8"?>
<p:sldLayout xmlns:a="http://schemas.openxmlformats.org/drawingml/2006/main" xmlns:r="http://schemas.openxmlformats.org/officeDocument/2006/relationships" xmlns:p="http://schemas.openxmlformats.org/presentationml/2006/main" preserve="1" userDrawn="1">
  <p:cSld name="12_Split layout ">
    <p:spTree>
      <p:nvGrpSpPr>
        <p:cNvPr id="1" name=""/>
        <p:cNvGrpSpPr/>
        <p:nvPr/>
      </p:nvGrpSpPr>
      <p:grpSpPr>
        <a:xfrm>
          <a:off x="0" y="0"/>
          <a:ext cx="0" cy="0"/>
          <a:chOff x="0" y="0"/>
          <a:chExt cx="0" cy="0"/>
        </a:xfrm>
      </p:grpSpPr>
      <p:sp>
        <p:nvSpPr>
          <p:cNvPr id="7" name="Content Placeholder 6"/>
          <p:cNvSpPr>
            <a:spLocks noGrp="1"/>
          </p:cNvSpPr>
          <p:nvPr>
            <p:ph sz="quarter" idx="15"/>
          </p:nvPr>
        </p:nvSpPr>
        <p:spPr>
          <a:xfrm>
            <a:off x="4260850" y="1439864"/>
            <a:ext cx="7666038" cy="4746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5"/>
          <p:cNvSpPr>
            <a:spLocks noGrp="1"/>
          </p:cNvSpPr>
          <p:nvPr>
            <p:ph type="body" sz="quarter" idx="10" hasCustomPrompt="1"/>
          </p:nvPr>
        </p:nvSpPr>
        <p:spPr>
          <a:xfrm>
            <a:off x="1" y="0"/>
            <a:ext cx="4100945" cy="2101174"/>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3" name="Text Placeholder 2"/>
          <p:cNvSpPr>
            <a:spLocks noGrp="1"/>
          </p:cNvSpPr>
          <p:nvPr>
            <p:ph type="body" sz="quarter" idx="12" hasCustomPrompt="1"/>
          </p:nvPr>
        </p:nvSpPr>
        <p:spPr>
          <a:xfrm>
            <a:off x="1" y="2101174"/>
            <a:ext cx="4087813" cy="4756826"/>
          </a:xfrm>
        </p:spPr>
        <p:txBody>
          <a:bodyPr lIns="393192" tIns="91440" bIns="91440">
            <a:normAutofit/>
          </a:bodyPr>
          <a:lstStyle>
            <a:lvl1pPr marL="0" indent="0">
              <a:lnSpc>
                <a:spcPct val="100000"/>
              </a:lnSpc>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6" name="Rectangle 5"/>
          <p:cNvSpPr/>
          <p:nvPr userDrawn="1"/>
        </p:nvSpPr>
        <p:spPr>
          <a:xfrm>
            <a:off x="350413" y="6461012"/>
            <a:ext cx="2640466" cy="246093"/>
          </a:xfrm>
          <a:prstGeom prst="rect">
            <a:avLst/>
          </a:prstGeom>
        </p:spPr>
        <p:txBody>
          <a:bodyPr wrap="none">
            <a:spAutoFit/>
          </a:bodyPr>
          <a:lstStyle/>
          <a:p>
            <a:r>
              <a:rPr lang="en-US" sz="999">
                <a:solidFill>
                  <a:schemeClr val="bg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57166409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73"/>
            <a:ext cx="11653523" cy="1158793"/>
          </a:xfrm>
          <a:noFill/>
        </p:spPr>
        <p:txBody>
          <a:bodyPr tIns="91440" bIns="91440" anchor="t" anchorCtr="0">
            <a:spAutoFit/>
          </a:bodyPr>
          <a:lstStyle>
            <a:lvl1pPr>
              <a:defRPr sz="7056" spc="-98" baseline="0">
                <a:gradFill>
                  <a:gsLst>
                    <a:gs pos="100000">
                      <a:schemeClr val="tx1"/>
                    </a:gs>
                    <a:gs pos="0">
                      <a:schemeClr val="tx1"/>
                    </a:gs>
                  </a:gsLst>
                  <a:lin ang="5400000" scaled="0"/>
                </a:gradFill>
              </a:defRPr>
            </a:lvl1pPr>
          </a:lstStyle>
          <a:p>
            <a:r>
              <a:rPr lang="en-US"/>
              <a:t>Section title</a:t>
            </a:r>
          </a:p>
        </p:txBody>
      </p:sp>
      <p:sp>
        <p:nvSpPr>
          <p:cNvPr id="3"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0.xml><?xml version="1.0" encoding="utf-8"?>
<p:sldLayout xmlns:a="http://schemas.openxmlformats.org/drawingml/2006/main" xmlns:r="http://schemas.openxmlformats.org/officeDocument/2006/relationships" xmlns:p="http://schemas.openxmlformats.org/presentationml/2006/main" preserve="1" userDrawn="1">
  <p:cSld name="15_Split layout ">
    <p:spTree>
      <p:nvGrpSpPr>
        <p:cNvPr id="1" name=""/>
        <p:cNvGrpSpPr/>
        <p:nvPr/>
      </p:nvGrpSpPr>
      <p:grpSpPr>
        <a:xfrm>
          <a:off x="0" y="0"/>
          <a:ext cx="0" cy="0"/>
          <a:chOff x="0" y="0"/>
          <a:chExt cx="0" cy="0"/>
        </a:xfrm>
      </p:grpSpPr>
      <p:sp>
        <p:nvSpPr>
          <p:cNvPr id="7" name="Content Placeholder 6"/>
          <p:cNvSpPr>
            <a:spLocks noGrp="1"/>
          </p:cNvSpPr>
          <p:nvPr>
            <p:ph sz="quarter" idx="15"/>
          </p:nvPr>
        </p:nvSpPr>
        <p:spPr>
          <a:xfrm>
            <a:off x="4260850" y="1439864"/>
            <a:ext cx="7666038" cy="4746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bwMode="auto">
          <a:xfrm>
            <a:off x="0" y="0"/>
            <a:ext cx="41148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47" tIns="146117" rIns="182647" bIns="146117" numCol="1" spcCol="0" rtlCol="0" fromWordArt="0" anchor="t" anchorCtr="0" forceAA="0" compatLnSpc="1">
            <a:prstTxWarp prst="textNoShape">
              <a:avLst/>
            </a:prstTxWarp>
            <a:noAutofit/>
          </a:bodyPr>
          <a:lstStyle/>
          <a:p>
            <a:pPr algn="ctr" defTabSz="931287" fontAlgn="base">
              <a:lnSpc>
                <a:spcPct val="90000"/>
              </a:lnSpc>
              <a:spcBef>
                <a:spcPct val="0"/>
              </a:spcBef>
              <a:spcAft>
                <a:spcPct val="0"/>
              </a:spcAft>
            </a:pPr>
            <a:endParaRPr lang="en-US" sz="2397"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p:cNvSpPr>
            <a:spLocks noGrp="1"/>
          </p:cNvSpPr>
          <p:nvPr>
            <p:ph type="body" sz="quarter" idx="10" hasCustomPrompt="1"/>
          </p:nvPr>
        </p:nvSpPr>
        <p:spPr>
          <a:xfrm>
            <a:off x="1" y="1"/>
            <a:ext cx="4100945" cy="3433863"/>
          </a:xfrm>
        </p:spPr>
        <p:txBody>
          <a:bodyPr lIns="393192" tIns="393192" rIns="393192" bIns="91440">
            <a:normAutofit/>
          </a:bodyPr>
          <a:lstStyle>
            <a:lvl1pPr marL="0" indent="0">
              <a:buNone/>
              <a:defRPr sz="4395">
                <a:solidFill>
                  <a:schemeClr val="bg1"/>
                </a:solidFill>
                <a:latin typeface="+mj-lt"/>
              </a:defRPr>
            </a:lvl1pPr>
          </a:lstStyle>
          <a:p>
            <a:pPr lvl="0"/>
            <a:r>
              <a:rPr lang="en-US"/>
              <a:t>Title</a:t>
            </a:r>
          </a:p>
        </p:txBody>
      </p:sp>
      <p:sp>
        <p:nvSpPr>
          <p:cNvPr id="8" name="Text Placeholder 2"/>
          <p:cNvSpPr>
            <a:spLocks noGrp="1"/>
          </p:cNvSpPr>
          <p:nvPr>
            <p:ph type="body" sz="quarter" idx="12" hasCustomPrompt="1"/>
          </p:nvPr>
        </p:nvSpPr>
        <p:spPr>
          <a:xfrm>
            <a:off x="1" y="3433864"/>
            <a:ext cx="4087813" cy="3424136"/>
          </a:xfrm>
        </p:spPr>
        <p:txBody>
          <a:bodyPr lIns="393192" tIns="91440" bIns="91440">
            <a:normAutofit/>
          </a:bodyPr>
          <a:lstStyle>
            <a:lvl1pPr marL="0" indent="0">
              <a:lnSpc>
                <a:spcPct val="100000"/>
              </a:lnSpc>
              <a:buNone/>
              <a:defRPr sz="1798">
                <a:solidFill>
                  <a:schemeClr val="bg1"/>
                </a:solidFill>
                <a:latin typeface="Segoe UI" panose="020B0502040204020203" pitchFamily="34" charset="0"/>
                <a:cs typeface="Segoe UI" panose="020B050204020402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Body text</a:t>
            </a:r>
          </a:p>
        </p:txBody>
      </p:sp>
      <p:sp>
        <p:nvSpPr>
          <p:cNvPr id="9" name="Rectangle 8"/>
          <p:cNvSpPr/>
          <p:nvPr userDrawn="1"/>
        </p:nvSpPr>
        <p:spPr>
          <a:xfrm>
            <a:off x="350413" y="6461012"/>
            <a:ext cx="2640466" cy="246093"/>
          </a:xfrm>
          <a:prstGeom prst="rect">
            <a:avLst/>
          </a:prstGeom>
        </p:spPr>
        <p:txBody>
          <a:bodyPr wrap="none">
            <a:spAutoFit/>
          </a:bodyPr>
          <a:lstStyle/>
          <a:p>
            <a:r>
              <a:rPr lang="en-US" sz="999">
                <a:solidFill>
                  <a:schemeClr val="bg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23054493"/>
      </p:ext>
    </p:extLst>
  </p:cSld>
  <p:clrMapOvr>
    <a:masterClrMapping/>
  </p:clrMapOvr>
</p:sldLayout>
</file>

<file path=ppt/slideLayouts/slideLayout811.xml><?xml version="1.0" encoding="utf-8"?>
<p:sldLayout xmlns:a="http://schemas.openxmlformats.org/drawingml/2006/main" xmlns:r="http://schemas.openxmlformats.org/officeDocument/2006/relationships" xmlns:p="http://schemas.openxmlformats.org/presentationml/2006/main" preserve="1" userDrawn="1">
  <p:cSld name="11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8754894" cy="1232898"/>
          </a:xfrm>
        </p:spPr>
        <p:txBody>
          <a:bodyPr lIns="393192" tIns="393192" bIns="91440">
            <a:normAutofit/>
          </a:bodyPr>
          <a:lstStyle>
            <a:lvl1pPr marL="0" indent="0">
              <a:buNone/>
              <a:defRPr sz="4313">
                <a:solidFill>
                  <a:schemeClr val="accent3"/>
                </a:solidFill>
                <a:latin typeface="+mj-lt"/>
              </a:defRPr>
            </a:lvl1pPr>
          </a:lstStyle>
          <a:p>
            <a:pPr lvl="0"/>
            <a:r>
              <a:rPr lang="en-US"/>
              <a:t>Title</a:t>
            </a:r>
          </a:p>
        </p:txBody>
      </p:sp>
      <p:sp>
        <p:nvSpPr>
          <p:cNvPr id="8" name="Text Placeholder 7"/>
          <p:cNvSpPr>
            <a:spLocks noGrp="1"/>
          </p:cNvSpPr>
          <p:nvPr>
            <p:ph type="body" sz="quarter" idx="11" hasCustomPrompt="1"/>
          </p:nvPr>
        </p:nvSpPr>
        <p:spPr>
          <a:xfrm>
            <a:off x="0" y="1243015"/>
            <a:ext cx="8754894" cy="904286"/>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
        <p:nvSpPr>
          <p:cNvPr id="2" name="Rectangle 1"/>
          <p:cNvSpPr/>
          <p:nvPr userDrawn="1"/>
        </p:nvSpPr>
        <p:spPr>
          <a:xfrm>
            <a:off x="8842444" y="0"/>
            <a:ext cx="334955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5" name="Freeform 82"/>
          <p:cNvSpPr>
            <a:spLocks noEditPoints="1"/>
          </p:cNvSpPr>
          <p:nvPr userDrawn="1"/>
        </p:nvSpPr>
        <p:spPr bwMode="auto">
          <a:xfrm>
            <a:off x="9427420" y="817834"/>
            <a:ext cx="2384533" cy="2369756"/>
          </a:xfrm>
          <a:custGeom>
            <a:avLst/>
            <a:gdLst>
              <a:gd name="T0" fmla="*/ 129 w 258"/>
              <a:gd name="T1" fmla="*/ 220 h 258"/>
              <a:gd name="T2" fmla="*/ 38 w 258"/>
              <a:gd name="T3" fmla="*/ 129 h 258"/>
              <a:gd name="T4" fmla="*/ 129 w 258"/>
              <a:gd name="T5" fmla="*/ 38 h 258"/>
              <a:gd name="T6" fmla="*/ 221 w 258"/>
              <a:gd name="T7" fmla="*/ 129 h 258"/>
              <a:gd name="T8" fmla="*/ 129 w 258"/>
              <a:gd name="T9" fmla="*/ 220 h 258"/>
              <a:gd name="T10" fmla="*/ 129 w 258"/>
              <a:gd name="T11" fmla="*/ 0 h 258"/>
              <a:gd name="T12" fmla="*/ 0 w 258"/>
              <a:gd name="T13" fmla="*/ 129 h 258"/>
              <a:gd name="T14" fmla="*/ 129 w 258"/>
              <a:gd name="T15" fmla="*/ 258 h 258"/>
              <a:gd name="T16" fmla="*/ 258 w 258"/>
              <a:gd name="T17" fmla="*/ 129 h 258"/>
              <a:gd name="T18" fmla="*/ 129 w 258"/>
              <a:gd name="T1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258">
                <a:moveTo>
                  <a:pt x="129" y="220"/>
                </a:moveTo>
                <a:cubicBezTo>
                  <a:pt x="79" y="220"/>
                  <a:pt x="38" y="180"/>
                  <a:pt x="38" y="129"/>
                </a:cubicBezTo>
                <a:cubicBezTo>
                  <a:pt x="38" y="79"/>
                  <a:pt x="79" y="38"/>
                  <a:pt x="129" y="38"/>
                </a:cubicBezTo>
                <a:cubicBezTo>
                  <a:pt x="180" y="38"/>
                  <a:pt x="221" y="79"/>
                  <a:pt x="221" y="129"/>
                </a:cubicBezTo>
                <a:cubicBezTo>
                  <a:pt x="221" y="180"/>
                  <a:pt x="180" y="220"/>
                  <a:pt x="129" y="220"/>
                </a:cubicBezTo>
                <a:moveTo>
                  <a:pt x="129" y="0"/>
                </a:moveTo>
                <a:cubicBezTo>
                  <a:pt x="58" y="0"/>
                  <a:pt x="0" y="58"/>
                  <a:pt x="0" y="129"/>
                </a:cubicBezTo>
                <a:cubicBezTo>
                  <a:pt x="0" y="200"/>
                  <a:pt x="58" y="258"/>
                  <a:pt x="129" y="258"/>
                </a:cubicBezTo>
                <a:cubicBezTo>
                  <a:pt x="201" y="258"/>
                  <a:pt x="258" y="200"/>
                  <a:pt x="258" y="129"/>
                </a:cubicBezTo>
                <a:cubicBezTo>
                  <a:pt x="258" y="58"/>
                  <a:pt x="201" y="0"/>
                  <a:pt x="129" y="0"/>
                </a:cubicBezTo>
              </a:path>
            </a:pathLst>
          </a:custGeom>
          <a:solidFill>
            <a:srgbClr val="927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7" name="Oval 83"/>
          <p:cNvSpPr>
            <a:spLocks noChangeArrowheads="1"/>
          </p:cNvSpPr>
          <p:nvPr userDrawn="1"/>
        </p:nvSpPr>
        <p:spPr bwMode="auto">
          <a:xfrm>
            <a:off x="9782144" y="1167636"/>
            <a:ext cx="1684938" cy="1670163"/>
          </a:xfrm>
          <a:prstGeom prst="ellipse">
            <a:avLst/>
          </a:prstGeom>
          <a:solidFill>
            <a:srgbClr val="DAC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9" name="Freeform 84"/>
          <p:cNvSpPr>
            <a:spLocks/>
          </p:cNvSpPr>
          <p:nvPr userDrawn="1"/>
        </p:nvSpPr>
        <p:spPr bwMode="auto">
          <a:xfrm>
            <a:off x="10092525" y="1458311"/>
            <a:ext cx="1064171" cy="1349923"/>
          </a:xfrm>
          <a:custGeom>
            <a:avLst/>
            <a:gdLst>
              <a:gd name="T0" fmla="*/ 115 w 115"/>
              <a:gd name="T1" fmla="*/ 58 h 147"/>
              <a:gd name="T2" fmla="*/ 57 w 115"/>
              <a:gd name="T3" fmla="*/ 0 h 147"/>
              <a:gd name="T4" fmla="*/ 0 w 115"/>
              <a:gd name="T5" fmla="*/ 58 h 147"/>
              <a:gd name="T6" fmla="*/ 17 w 115"/>
              <a:gd name="T7" fmla="*/ 99 h 147"/>
              <a:gd name="T8" fmla="*/ 35 w 115"/>
              <a:gd name="T9" fmla="*/ 136 h 147"/>
              <a:gd name="T10" fmla="*/ 56 w 115"/>
              <a:gd name="T11" fmla="*/ 145 h 147"/>
              <a:gd name="T12" fmla="*/ 56 w 115"/>
              <a:gd name="T13" fmla="*/ 147 h 147"/>
              <a:gd name="T14" fmla="*/ 57 w 115"/>
              <a:gd name="T15" fmla="*/ 146 h 147"/>
              <a:gd name="T16" fmla="*/ 58 w 115"/>
              <a:gd name="T17" fmla="*/ 147 h 147"/>
              <a:gd name="T18" fmla="*/ 59 w 115"/>
              <a:gd name="T19" fmla="*/ 145 h 147"/>
              <a:gd name="T20" fmla="*/ 80 w 115"/>
              <a:gd name="T21" fmla="*/ 136 h 147"/>
              <a:gd name="T22" fmla="*/ 97 w 115"/>
              <a:gd name="T23" fmla="*/ 100 h 147"/>
              <a:gd name="T24" fmla="*/ 115 w 115"/>
              <a:gd name="T25" fmla="*/ 5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47">
                <a:moveTo>
                  <a:pt x="115" y="58"/>
                </a:moveTo>
                <a:cubicBezTo>
                  <a:pt x="115" y="26"/>
                  <a:pt x="89" y="0"/>
                  <a:pt x="57" y="0"/>
                </a:cubicBezTo>
                <a:cubicBezTo>
                  <a:pt x="25" y="0"/>
                  <a:pt x="0" y="26"/>
                  <a:pt x="0" y="58"/>
                </a:cubicBezTo>
                <a:cubicBezTo>
                  <a:pt x="0" y="74"/>
                  <a:pt x="6" y="89"/>
                  <a:pt x="17" y="99"/>
                </a:cubicBezTo>
                <a:cubicBezTo>
                  <a:pt x="34" y="117"/>
                  <a:pt x="35" y="136"/>
                  <a:pt x="35" y="136"/>
                </a:cubicBezTo>
                <a:cubicBezTo>
                  <a:pt x="56" y="145"/>
                  <a:pt x="56" y="145"/>
                  <a:pt x="56" y="145"/>
                </a:cubicBezTo>
                <a:cubicBezTo>
                  <a:pt x="56" y="147"/>
                  <a:pt x="56" y="147"/>
                  <a:pt x="56" y="147"/>
                </a:cubicBezTo>
                <a:cubicBezTo>
                  <a:pt x="57" y="146"/>
                  <a:pt x="57" y="146"/>
                  <a:pt x="57" y="146"/>
                </a:cubicBezTo>
                <a:cubicBezTo>
                  <a:pt x="58" y="147"/>
                  <a:pt x="58" y="147"/>
                  <a:pt x="58" y="147"/>
                </a:cubicBezTo>
                <a:cubicBezTo>
                  <a:pt x="59" y="145"/>
                  <a:pt x="59" y="145"/>
                  <a:pt x="59" y="145"/>
                </a:cubicBezTo>
                <a:cubicBezTo>
                  <a:pt x="80" y="136"/>
                  <a:pt x="80" y="136"/>
                  <a:pt x="80" y="136"/>
                </a:cubicBezTo>
                <a:cubicBezTo>
                  <a:pt x="80" y="136"/>
                  <a:pt x="80" y="117"/>
                  <a:pt x="97" y="100"/>
                </a:cubicBezTo>
                <a:cubicBezTo>
                  <a:pt x="108" y="89"/>
                  <a:pt x="115" y="75"/>
                  <a:pt x="11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0" name="Rectangle 85"/>
          <p:cNvSpPr>
            <a:spLocks noChangeArrowheads="1"/>
          </p:cNvSpPr>
          <p:nvPr userDrawn="1"/>
        </p:nvSpPr>
        <p:spPr bwMode="auto">
          <a:xfrm>
            <a:off x="10619686" y="2773746"/>
            <a:ext cx="9854" cy="3808359"/>
          </a:xfrm>
          <a:prstGeom prst="rect">
            <a:avLst/>
          </a:prstGeom>
          <a:solidFill>
            <a:srgbClr val="220C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1" name="Rectangle 86"/>
          <p:cNvSpPr>
            <a:spLocks noChangeArrowheads="1"/>
          </p:cNvSpPr>
          <p:nvPr userDrawn="1"/>
        </p:nvSpPr>
        <p:spPr bwMode="auto">
          <a:xfrm>
            <a:off x="10787194" y="1773622"/>
            <a:ext cx="147803" cy="458186"/>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2" name="Rectangle 87"/>
          <p:cNvSpPr>
            <a:spLocks noChangeArrowheads="1"/>
          </p:cNvSpPr>
          <p:nvPr userDrawn="1"/>
        </p:nvSpPr>
        <p:spPr bwMode="auto">
          <a:xfrm>
            <a:off x="10619687" y="2054447"/>
            <a:ext cx="137949" cy="177361"/>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3" name="Rectangle 88"/>
          <p:cNvSpPr>
            <a:spLocks noChangeArrowheads="1"/>
          </p:cNvSpPr>
          <p:nvPr userDrawn="1"/>
        </p:nvSpPr>
        <p:spPr bwMode="auto">
          <a:xfrm>
            <a:off x="10442326" y="2103712"/>
            <a:ext cx="137949" cy="128095"/>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4" name="Rectangle 89"/>
          <p:cNvSpPr>
            <a:spLocks noChangeArrowheads="1"/>
          </p:cNvSpPr>
          <p:nvPr userDrawn="1"/>
        </p:nvSpPr>
        <p:spPr bwMode="auto">
          <a:xfrm>
            <a:off x="10269889" y="2148051"/>
            <a:ext cx="147803" cy="83757"/>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5" name="Freeform 90"/>
          <p:cNvSpPr>
            <a:spLocks/>
          </p:cNvSpPr>
          <p:nvPr userDrawn="1"/>
        </p:nvSpPr>
        <p:spPr bwMode="auto">
          <a:xfrm>
            <a:off x="10220620" y="5104087"/>
            <a:ext cx="1009979" cy="1147928"/>
          </a:xfrm>
          <a:custGeom>
            <a:avLst/>
            <a:gdLst>
              <a:gd name="T0" fmla="*/ 2 w 109"/>
              <a:gd name="T1" fmla="*/ 39 h 125"/>
              <a:gd name="T2" fmla="*/ 4 w 109"/>
              <a:gd name="T3" fmla="*/ 49 h 125"/>
              <a:gd name="T4" fmla="*/ 21 w 109"/>
              <a:gd name="T5" fmla="*/ 68 h 125"/>
              <a:gd name="T6" fmla="*/ 13 w 109"/>
              <a:gd name="T7" fmla="*/ 60 h 125"/>
              <a:gd name="T8" fmla="*/ 6 w 109"/>
              <a:gd name="T9" fmla="*/ 61 h 125"/>
              <a:gd name="T10" fmla="*/ 10 w 109"/>
              <a:gd name="T11" fmla="*/ 71 h 125"/>
              <a:gd name="T12" fmla="*/ 25 w 109"/>
              <a:gd name="T13" fmla="*/ 83 h 125"/>
              <a:gd name="T14" fmla="*/ 78 w 109"/>
              <a:gd name="T15" fmla="*/ 121 h 125"/>
              <a:gd name="T16" fmla="*/ 81 w 109"/>
              <a:gd name="T17" fmla="*/ 125 h 125"/>
              <a:gd name="T18" fmla="*/ 109 w 109"/>
              <a:gd name="T19" fmla="*/ 106 h 125"/>
              <a:gd name="T20" fmla="*/ 88 w 109"/>
              <a:gd name="T21" fmla="*/ 46 h 125"/>
              <a:gd name="T22" fmla="*/ 77 w 109"/>
              <a:gd name="T23" fmla="*/ 32 h 125"/>
              <a:gd name="T24" fmla="*/ 51 w 109"/>
              <a:gd name="T25" fmla="*/ 9 h 125"/>
              <a:gd name="T26" fmla="*/ 48 w 109"/>
              <a:gd name="T27" fmla="*/ 9 h 125"/>
              <a:gd name="T28" fmla="*/ 51 w 109"/>
              <a:gd name="T29" fmla="*/ 26 h 125"/>
              <a:gd name="T30" fmla="*/ 61 w 109"/>
              <a:gd name="T31" fmla="*/ 32 h 125"/>
              <a:gd name="T32" fmla="*/ 66 w 109"/>
              <a:gd name="T33" fmla="*/ 56 h 125"/>
              <a:gd name="T34" fmla="*/ 40 w 109"/>
              <a:gd name="T35" fmla="*/ 43 h 125"/>
              <a:gd name="T36" fmla="*/ 28 w 109"/>
              <a:gd name="T37" fmla="*/ 25 h 125"/>
              <a:gd name="T38" fmla="*/ 34 w 109"/>
              <a:gd name="T39" fmla="*/ 14 h 125"/>
              <a:gd name="T40" fmla="*/ 39 w 109"/>
              <a:gd name="T41" fmla="*/ 3 h 125"/>
              <a:gd name="T42" fmla="*/ 34 w 109"/>
              <a:gd name="T43" fmla="*/ 1 h 125"/>
              <a:gd name="T44" fmla="*/ 18 w 109"/>
              <a:gd name="T45" fmla="*/ 14 h 125"/>
              <a:gd name="T46" fmla="*/ 17 w 109"/>
              <a:gd name="T47" fmla="*/ 29 h 125"/>
              <a:gd name="T48" fmla="*/ 31 w 109"/>
              <a:gd name="T49" fmla="*/ 52 h 125"/>
              <a:gd name="T50" fmla="*/ 18 w 109"/>
              <a:gd name="T51" fmla="*/ 32 h 125"/>
              <a:gd name="T52" fmla="*/ 10 w 109"/>
              <a:gd name="T53" fmla="*/ 30 h 125"/>
              <a:gd name="T54" fmla="*/ 11 w 109"/>
              <a:gd name="T55" fmla="*/ 38 h 125"/>
              <a:gd name="T56" fmla="*/ 25 w 109"/>
              <a:gd name="T57" fmla="*/ 59 h 125"/>
              <a:gd name="T58" fmla="*/ 10 w 109"/>
              <a:gd name="T59" fmla="*/ 40 h 125"/>
              <a:gd name="T60" fmla="*/ 2 w 109"/>
              <a:gd name="T61" fmla="*/ 3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25">
                <a:moveTo>
                  <a:pt x="2" y="39"/>
                </a:moveTo>
                <a:cubicBezTo>
                  <a:pt x="0" y="42"/>
                  <a:pt x="1" y="46"/>
                  <a:pt x="4" y="49"/>
                </a:cubicBezTo>
                <a:cubicBezTo>
                  <a:pt x="21" y="68"/>
                  <a:pt x="21" y="68"/>
                  <a:pt x="21" y="68"/>
                </a:cubicBezTo>
                <a:cubicBezTo>
                  <a:pt x="13" y="60"/>
                  <a:pt x="13" y="60"/>
                  <a:pt x="13" y="60"/>
                </a:cubicBezTo>
                <a:cubicBezTo>
                  <a:pt x="10" y="58"/>
                  <a:pt x="8" y="58"/>
                  <a:pt x="6" y="61"/>
                </a:cubicBezTo>
                <a:cubicBezTo>
                  <a:pt x="5" y="64"/>
                  <a:pt x="7" y="69"/>
                  <a:pt x="10" y="71"/>
                </a:cubicBezTo>
                <a:cubicBezTo>
                  <a:pt x="25" y="83"/>
                  <a:pt x="25" y="83"/>
                  <a:pt x="25" y="83"/>
                </a:cubicBezTo>
                <a:cubicBezTo>
                  <a:pt x="44" y="100"/>
                  <a:pt x="66" y="105"/>
                  <a:pt x="78" y="121"/>
                </a:cubicBezTo>
                <a:cubicBezTo>
                  <a:pt x="81" y="125"/>
                  <a:pt x="81" y="125"/>
                  <a:pt x="81" y="125"/>
                </a:cubicBezTo>
                <a:cubicBezTo>
                  <a:pt x="109" y="106"/>
                  <a:pt x="109" y="106"/>
                  <a:pt x="109" y="106"/>
                </a:cubicBezTo>
                <a:cubicBezTo>
                  <a:pt x="94" y="64"/>
                  <a:pt x="89" y="50"/>
                  <a:pt x="88" y="46"/>
                </a:cubicBezTo>
                <a:cubicBezTo>
                  <a:pt x="86" y="42"/>
                  <a:pt x="80" y="35"/>
                  <a:pt x="77" y="32"/>
                </a:cubicBezTo>
                <a:cubicBezTo>
                  <a:pt x="51" y="9"/>
                  <a:pt x="51" y="9"/>
                  <a:pt x="51" y="9"/>
                </a:cubicBezTo>
                <a:cubicBezTo>
                  <a:pt x="50" y="8"/>
                  <a:pt x="49" y="8"/>
                  <a:pt x="48" y="9"/>
                </a:cubicBezTo>
                <a:cubicBezTo>
                  <a:pt x="45" y="15"/>
                  <a:pt x="47" y="20"/>
                  <a:pt x="51" y="26"/>
                </a:cubicBezTo>
                <a:cubicBezTo>
                  <a:pt x="56" y="33"/>
                  <a:pt x="61" y="32"/>
                  <a:pt x="61" y="32"/>
                </a:cubicBezTo>
                <a:cubicBezTo>
                  <a:pt x="67" y="41"/>
                  <a:pt x="70" y="51"/>
                  <a:pt x="66" y="56"/>
                </a:cubicBezTo>
                <a:cubicBezTo>
                  <a:pt x="55" y="66"/>
                  <a:pt x="40" y="43"/>
                  <a:pt x="40" y="43"/>
                </a:cubicBezTo>
                <a:cubicBezTo>
                  <a:pt x="28" y="25"/>
                  <a:pt x="28" y="25"/>
                  <a:pt x="28" y="25"/>
                </a:cubicBezTo>
                <a:cubicBezTo>
                  <a:pt x="26" y="21"/>
                  <a:pt x="34" y="14"/>
                  <a:pt x="34" y="14"/>
                </a:cubicBezTo>
                <a:cubicBezTo>
                  <a:pt x="38" y="11"/>
                  <a:pt x="41" y="9"/>
                  <a:pt x="39" y="3"/>
                </a:cubicBezTo>
                <a:cubicBezTo>
                  <a:pt x="38" y="1"/>
                  <a:pt x="36" y="0"/>
                  <a:pt x="34" y="1"/>
                </a:cubicBezTo>
                <a:cubicBezTo>
                  <a:pt x="18" y="14"/>
                  <a:pt x="18" y="14"/>
                  <a:pt x="18" y="14"/>
                </a:cubicBezTo>
                <a:cubicBezTo>
                  <a:pt x="14" y="17"/>
                  <a:pt x="14" y="23"/>
                  <a:pt x="17" y="29"/>
                </a:cubicBezTo>
                <a:cubicBezTo>
                  <a:pt x="31" y="52"/>
                  <a:pt x="31" y="52"/>
                  <a:pt x="31" y="52"/>
                </a:cubicBezTo>
                <a:cubicBezTo>
                  <a:pt x="18" y="32"/>
                  <a:pt x="18" y="32"/>
                  <a:pt x="18" y="32"/>
                </a:cubicBezTo>
                <a:cubicBezTo>
                  <a:pt x="16" y="28"/>
                  <a:pt x="12" y="27"/>
                  <a:pt x="10" y="30"/>
                </a:cubicBezTo>
                <a:cubicBezTo>
                  <a:pt x="8" y="32"/>
                  <a:pt x="8" y="35"/>
                  <a:pt x="11" y="38"/>
                </a:cubicBezTo>
                <a:cubicBezTo>
                  <a:pt x="25" y="59"/>
                  <a:pt x="25" y="59"/>
                  <a:pt x="25" y="59"/>
                </a:cubicBezTo>
                <a:cubicBezTo>
                  <a:pt x="10" y="40"/>
                  <a:pt x="10" y="40"/>
                  <a:pt x="10" y="40"/>
                </a:cubicBezTo>
                <a:cubicBezTo>
                  <a:pt x="7" y="37"/>
                  <a:pt x="4" y="37"/>
                  <a:pt x="2" y="39"/>
                </a:cubicBezTo>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6" name="Freeform 91"/>
          <p:cNvSpPr>
            <a:spLocks/>
          </p:cNvSpPr>
          <p:nvPr userDrawn="1"/>
        </p:nvSpPr>
        <p:spPr bwMode="auto">
          <a:xfrm>
            <a:off x="10944850" y="6168259"/>
            <a:ext cx="709447" cy="655257"/>
          </a:xfrm>
          <a:custGeom>
            <a:avLst/>
            <a:gdLst>
              <a:gd name="T0" fmla="*/ 24 w 144"/>
              <a:gd name="T1" fmla="*/ 133 h 133"/>
              <a:gd name="T2" fmla="*/ 144 w 144"/>
              <a:gd name="T3" fmla="*/ 133 h 133"/>
              <a:gd name="T4" fmla="*/ 76 w 144"/>
              <a:gd name="T5" fmla="*/ 0 h 133"/>
              <a:gd name="T6" fmla="*/ 0 w 144"/>
              <a:gd name="T7" fmla="*/ 54 h 133"/>
              <a:gd name="T8" fmla="*/ 24 w 144"/>
              <a:gd name="T9" fmla="*/ 133 h 133"/>
            </a:gdLst>
            <a:ahLst/>
            <a:cxnLst>
              <a:cxn ang="0">
                <a:pos x="T0" y="T1"/>
              </a:cxn>
              <a:cxn ang="0">
                <a:pos x="T2" y="T3"/>
              </a:cxn>
              <a:cxn ang="0">
                <a:pos x="T4" y="T5"/>
              </a:cxn>
              <a:cxn ang="0">
                <a:pos x="T6" y="T7"/>
              </a:cxn>
              <a:cxn ang="0">
                <a:pos x="T8" y="T9"/>
              </a:cxn>
            </a:cxnLst>
            <a:rect l="0" t="0" r="r" b="b"/>
            <a:pathLst>
              <a:path w="144" h="133">
                <a:moveTo>
                  <a:pt x="24" y="133"/>
                </a:moveTo>
                <a:lnTo>
                  <a:pt x="144" y="133"/>
                </a:lnTo>
                <a:lnTo>
                  <a:pt x="76" y="0"/>
                </a:lnTo>
                <a:lnTo>
                  <a:pt x="0" y="54"/>
                </a:lnTo>
                <a:lnTo>
                  <a:pt x="24" y="133"/>
                </a:lnTo>
                <a:close/>
              </a:path>
            </a:pathLst>
          </a:custGeom>
          <a:solidFill>
            <a:srgbClr val="396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7" name="Freeform 92"/>
          <p:cNvSpPr>
            <a:spLocks/>
          </p:cNvSpPr>
          <p:nvPr userDrawn="1"/>
        </p:nvSpPr>
        <p:spPr bwMode="auto">
          <a:xfrm>
            <a:off x="10895581" y="6050016"/>
            <a:ext cx="413844" cy="374432"/>
          </a:xfrm>
          <a:custGeom>
            <a:avLst/>
            <a:gdLst>
              <a:gd name="T0" fmla="*/ 0 w 84"/>
              <a:gd name="T1" fmla="*/ 50 h 76"/>
              <a:gd name="T2" fmla="*/ 13 w 84"/>
              <a:gd name="T3" fmla="*/ 76 h 76"/>
              <a:gd name="T4" fmla="*/ 84 w 84"/>
              <a:gd name="T5" fmla="*/ 26 h 76"/>
              <a:gd name="T6" fmla="*/ 71 w 84"/>
              <a:gd name="T7" fmla="*/ 0 h 76"/>
              <a:gd name="T8" fmla="*/ 0 w 84"/>
              <a:gd name="T9" fmla="*/ 50 h 76"/>
            </a:gdLst>
            <a:ahLst/>
            <a:cxnLst>
              <a:cxn ang="0">
                <a:pos x="T0" y="T1"/>
              </a:cxn>
              <a:cxn ang="0">
                <a:pos x="T2" y="T3"/>
              </a:cxn>
              <a:cxn ang="0">
                <a:pos x="T4" y="T5"/>
              </a:cxn>
              <a:cxn ang="0">
                <a:pos x="T6" y="T7"/>
              </a:cxn>
              <a:cxn ang="0">
                <a:pos x="T8" y="T9"/>
              </a:cxn>
            </a:cxnLst>
            <a:rect l="0" t="0" r="r" b="b"/>
            <a:pathLst>
              <a:path w="84" h="76">
                <a:moveTo>
                  <a:pt x="0" y="50"/>
                </a:moveTo>
                <a:lnTo>
                  <a:pt x="13" y="76"/>
                </a:lnTo>
                <a:lnTo>
                  <a:pt x="84" y="26"/>
                </a:lnTo>
                <a:lnTo>
                  <a:pt x="71" y="0"/>
                </a:lnTo>
                <a:lnTo>
                  <a:pt x="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8" name="Freeform 93"/>
          <p:cNvSpPr>
            <a:spLocks/>
          </p:cNvSpPr>
          <p:nvPr userDrawn="1"/>
        </p:nvSpPr>
        <p:spPr bwMode="auto">
          <a:xfrm>
            <a:off x="10462030" y="5104088"/>
            <a:ext cx="83757" cy="73903"/>
          </a:xfrm>
          <a:custGeom>
            <a:avLst/>
            <a:gdLst>
              <a:gd name="T0" fmla="*/ 9 w 9"/>
              <a:gd name="T1" fmla="*/ 1 h 8"/>
              <a:gd name="T2" fmla="*/ 2 w 9"/>
              <a:gd name="T3" fmla="*/ 8 h 8"/>
              <a:gd name="T4" fmla="*/ 0 w 9"/>
              <a:gd name="T5" fmla="*/ 7 h 8"/>
              <a:gd name="T6" fmla="*/ 9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2" y="8"/>
                  <a:pt x="2" y="8"/>
                  <a:pt x="2" y="8"/>
                </a:cubicBezTo>
                <a:cubicBezTo>
                  <a:pt x="1" y="8"/>
                  <a:pt x="0" y="8"/>
                  <a:pt x="0" y="7"/>
                </a:cubicBezTo>
                <a:cubicBezTo>
                  <a:pt x="9" y="0"/>
                  <a:pt x="9" y="0"/>
                  <a:pt x="9" y="0"/>
                </a:cubicBezTo>
                <a:lnTo>
                  <a:pt x="9" y="1"/>
                </a:ln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19" name="Freeform 94"/>
          <p:cNvSpPr>
            <a:spLocks/>
          </p:cNvSpPr>
          <p:nvPr userDrawn="1"/>
        </p:nvSpPr>
        <p:spPr bwMode="auto">
          <a:xfrm>
            <a:off x="10673878" y="5168136"/>
            <a:ext cx="103464" cy="103464"/>
          </a:xfrm>
          <a:custGeom>
            <a:avLst/>
            <a:gdLst>
              <a:gd name="T0" fmla="*/ 1 w 11"/>
              <a:gd name="T1" fmla="*/ 1 h 11"/>
              <a:gd name="T2" fmla="*/ 8 w 11"/>
              <a:gd name="T3" fmla="*/ 10 h 11"/>
              <a:gd name="T4" fmla="*/ 11 w 11"/>
              <a:gd name="T5" fmla="*/ 9 h 11"/>
              <a:gd name="T6" fmla="*/ 1 w 11"/>
              <a:gd name="T7" fmla="*/ 0 h 11"/>
              <a:gd name="T8" fmla="*/ 1 w 11"/>
              <a:gd name="T9" fmla="*/ 1 h 11"/>
            </a:gdLst>
            <a:ahLst/>
            <a:cxnLst>
              <a:cxn ang="0">
                <a:pos x="T0" y="T1"/>
              </a:cxn>
              <a:cxn ang="0">
                <a:pos x="T2" y="T3"/>
              </a:cxn>
              <a:cxn ang="0">
                <a:pos x="T4" y="T5"/>
              </a:cxn>
              <a:cxn ang="0">
                <a:pos x="T6" y="T7"/>
              </a:cxn>
              <a:cxn ang="0">
                <a:pos x="T8" y="T9"/>
              </a:cxn>
            </a:cxnLst>
            <a:rect l="0" t="0" r="r" b="b"/>
            <a:pathLst>
              <a:path w="11" h="11">
                <a:moveTo>
                  <a:pt x="1" y="1"/>
                </a:moveTo>
                <a:cubicBezTo>
                  <a:pt x="8" y="10"/>
                  <a:pt x="8" y="10"/>
                  <a:pt x="8" y="10"/>
                </a:cubicBezTo>
                <a:cubicBezTo>
                  <a:pt x="9" y="11"/>
                  <a:pt x="10" y="10"/>
                  <a:pt x="11" y="9"/>
                </a:cubicBezTo>
                <a:cubicBezTo>
                  <a:pt x="1" y="0"/>
                  <a:pt x="1" y="0"/>
                  <a:pt x="1" y="0"/>
                </a:cubicBezTo>
                <a:cubicBezTo>
                  <a:pt x="0" y="1"/>
                  <a:pt x="0" y="1"/>
                  <a:pt x="1" y="1"/>
                </a:cubicBezTo>
                <a:close/>
              </a:path>
            </a:pathLst>
          </a:custGeom>
          <a:solidFill>
            <a:srgbClr val="CBE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0" name="Freeform 95"/>
          <p:cNvSpPr>
            <a:spLocks/>
          </p:cNvSpPr>
          <p:nvPr userDrawn="1"/>
        </p:nvSpPr>
        <p:spPr bwMode="auto">
          <a:xfrm>
            <a:off x="10895582" y="5966266"/>
            <a:ext cx="335017" cy="266044"/>
          </a:xfrm>
          <a:custGeom>
            <a:avLst/>
            <a:gdLst>
              <a:gd name="T0" fmla="*/ 68 w 68"/>
              <a:gd name="T1" fmla="*/ 15 h 54"/>
              <a:gd name="T2" fmla="*/ 10 w 68"/>
              <a:gd name="T3" fmla="*/ 54 h 54"/>
              <a:gd name="T4" fmla="*/ 0 w 68"/>
              <a:gd name="T5" fmla="*/ 43 h 54"/>
              <a:gd name="T6" fmla="*/ 62 w 68"/>
              <a:gd name="T7" fmla="*/ 0 h 54"/>
              <a:gd name="T8" fmla="*/ 68 w 68"/>
              <a:gd name="T9" fmla="*/ 15 h 54"/>
            </a:gdLst>
            <a:ahLst/>
            <a:cxnLst>
              <a:cxn ang="0">
                <a:pos x="T0" y="T1"/>
              </a:cxn>
              <a:cxn ang="0">
                <a:pos x="T2" y="T3"/>
              </a:cxn>
              <a:cxn ang="0">
                <a:pos x="T4" y="T5"/>
              </a:cxn>
              <a:cxn ang="0">
                <a:pos x="T6" y="T7"/>
              </a:cxn>
              <a:cxn ang="0">
                <a:pos x="T8" y="T9"/>
              </a:cxn>
            </a:cxnLst>
            <a:rect l="0" t="0" r="r" b="b"/>
            <a:pathLst>
              <a:path w="68" h="54">
                <a:moveTo>
                  <a:pt x="68" y="15"/>
                </a:moveTo>
                <a:lnTo>
                  <a:pt x="10" y="54"/>
                </a:lnTo>
                <a:lnTo>
                  <a:pt x="0" y="43"/>
                </a:lnTo>
                <a:lnTo>
                  <a:pt x="62" y="0"/>
                </a:lnTo>
                <a:lnTo>
                  <a:pt x="68" y="15"/>
                </a:lnTo>
                <a:close/>
              </a:path>
            </a:pathLst>
          </a:custGeom>
          <a:solidFill>
            <a:srgbClr val="4F31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1" name="Freeform 96"/>
          <p:cNvSpPr>
            <a:spLocks/>
          </p:cNvSpPr>
          <p:nvPr userDrawn="1"/>
        </p:nvSpPr>
        <p:spPr bwMode="auto">
          <a:xfrm>
            <a:off x="10915289" y="6079577"/>
            <a:ext cx="137949" cy="152730"/>
          </a:xfrm>
          <a:custGeom>
            <a:avLst/>
            <a:gdLst>
              <a:gd name="T0" fmla="*/ 13 w 15"/>
              <a:gd name="T1" fmla="*/ 5 h 17"/>
              <a:gd name="T2" fmla="*/ 11 w 15"/>
              <a:gd name="T3" fmla="*/ 15 h 17"/>
              <a:gd name="T4" fmla="*/ 2 w 15"/>
              <a:gd name="T5" fmla="*/ 11 h 17"/>
              <a:gd name="T6" fmla="*/ 4 w 15"/>
              <a:gd name="T7" fmla="*/ 2 h 17"/>
              <a:gd name="T8" fmla="*/ 13 w 15"/>
              <a:gd name="T9" fmla="*/ 5 h 17"/>
            </a:gdLst>
            <a:ahLst/>
            <a:cxnLst>
              <a:cxn ang="0">
                <a:pos x="T0" y="T1"/>
              </a:cxn>
              <a:cxn ang="0">
                <a:pos x="T2" y="T3"/>
              </a:cxn>
              <a:cxn ang="0">
                <a:pos x="T4" y="T5"/>
              </a:cxn>
              <a:cxn ang="0">
                <a:pos x="T6" y="T7"/>
              </a:cxn>
              <a:cxn ang="0">
                <a:pos x="T8" y="T9"/>
              </a:cxn>
            </a:cxnLst>
            <a:rect l="0" t="0" r="r" b="b"/>
            <a:pathLst>
              <a:path w="15" h="17">
                <a:moveTo>
                  <a:pt x="13" y="5"/>
                </a:moveTo>
                <a:cubicBezTo>
                  <a:pt x="15" y="9"/>
                  <a:pt x="14" y="13"/>
                  <a:pt x="11" y="15"/>
                </a:cubicBezTo>
                <a:cubicBezTo>
                  <a:pt x="8" y="17"/>
                  <a:pt x="4" y="15"/>
                  <a:pt x="2" y="11"/>
                </a:cubicBezTo>
                <a:cubicBezTo>
                  <a:pt x="0" y="8"/>
                  <a:pt x="1" y="4"/>
                  <a:pt x="4" y="2"/>
                </a:cubicBezTo>
                <a:cubicBezTo>
                  <a:pt x="7" y="0"/>
                  <a:pt x="11" y="2"/>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2" name="Freeform 97"/>
          <p:cNvSpPr>
            <a:spLocks/>
          </p:cNvSpPr>
          <p:nvPr userDrawn="1"/>
        </p:nvSpPr>
        <p:spPr bwMode="auto">
          <a:xfrm>
            <a:off x="10925143" y="6089431"/>
            <a:ext cx="118242" cy="133022"/>
          </a:xfrm>
          <a:custGeom>
            <a:avLst/>
            <a:gdLst>
              <a:gd name="T0" fmla="*/ 12 w 13"/>
              <a:gd name="T1" fmla="*/ 4 h 15"/>
              <a:gd name="T2" fmla="*/ 11 w 13"/>
              <a:gd name="T3" fmla="*/ 5 h 15"/>
              <a:gd name="T4" fmla="*/ 13 w 13"/>
              <a:gd name="T5" fmla="*/ 9 h 15"/>
              <a:gd name="T6" fmla="*/ 10 w 13"/>
              <a:gd name="T7" fmla="*/ 14 h 15"/>
              <a:gd name="T8" fmla="*/ 8 w 13"/>
              <a:gd name="T9" fmla="*/ 14 h 15"/>
              <a:gd name="T10" fmla="*/ 1 w 13"/>
              <a:gd name="T11" fmla="*/ 10 h 15"/>
              <a:gd name="T12" fmla="*/ 0 w 13"/>
              <a:gd name="T13" fmla="*/ 6 h 15"/>
              <a:gd name="T14" fmla="*/ 3 w 13"/>
              <a:gd name="T15" fmla="*/ 1 h 15"/>
              <a:gd name="T16" fmla="*/ 5 w 13"/>
              <a:gd name="T17" fmla="*/ 1 h 15"/>
              <a:gd name="T18" fmla="*/ 11 w 13"/>
              <a:gd name="T19" fmla="*/ 5 h 15"/>
              <a:gd name="T20" fmla="*/ 12 w 13"/>
              <a:gd name="T21" fmla="*/ 4 h 15"/>
              <a:gd name="T22" fmla="*/ 12 w 13"/>
              <a:gd name="T23" fmla="*/ 4 h 15"/>
              <a:gd name="T24" fmla="*/ 5 w 13"/>
              <a:gd name="T25" fmla="*/ 0 h 15"/>
              <a:gd name="T26" fmla="*/ 3 w 13"/>
              <a:gd name="T27" fmla="*/ 1 h 15"/>
              <a:gd name="T28" fmla="*/ 0 w 13"/>
              <a:gd name="T29" fmla="*/ 6 h 15"/>
              <a:gd name="T30" fmla="*/ 1 w 13"/>
              <a:gd name="T31" fmla="*/ 11 h 15"/>
              <a:gd name="T32" fmla="*/ 8 w 13"/>
              <a:gd name="T33" fmla="*/ 15 h 15"/>
              <a:gd name="T34" fmla="*/ 10 w 13"/>
              <a:gd name="T35" fmla="*/ 14 h 15"/>
              <a:gd name="T36" fmla="*/ 13 w 13"/>
              <a:gd name="T37" fmla="*/ 9 h 15"/>
              <a:gd name="T38" fmla="*/ 12 w 13"/>
              <a:gd name="T3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5">
                <a:moveTo>
                  <a:pt x="12" y="4"/>
                </a:moveTo>
                <a:cubicBezTo>
                  <a:pt x="11" y="5"/>
                  <a:pt x="11" y="5"/>
                  <a:pt x="11" y="5"/>
                </a:cubicBezTo>
                <a:cubicBezTo>
                  <a:pt x="12" y="6"/>
                  <a:pt x="13" y="7"/>
                  <a:pt x="13" y="9"/>
                </a:cubicBezTo>
                <a:cubicBezTo>
                  <a:pt x="13" y="11"/>
                  <a:pt x="12" y="13"/>
                  <a:pt x="10" y="14"/>
                </a:cubicBezTo>
                <a:cubicBezTo>
                  <a:pt x="9" y="14"/>
                  <a:pt x="8" y="14"/>
                  <a:pt x="8" y="14"/>
                </a:cubicBezTo>
                <a:cubicBezTo>
                  <a:pt x="5" y="14"/>
                  <a:pt x="3" y="13"/>
                  <a:pt x="1" y="10"/>
                </a:cubicBezTo>
                <a:cubicBezTo>
                  <a:pt x="1" y="9"/>
                  <a:pt x="0" y="8"/>
                  <a:pt x="0" y="6"/>
                </a:cubicBezTo>
                <a:cubicBezTo>
                  <a:pt x="0" y="4"/>
                  <a:pt x="1" y="2"/>
                  <a:pt x="3" y="1"/>
                </a:cubicBezTo>
                <a:cubicBezTo>
                  <a:pt x="4" y="1"/>
                  <a:pt x="5" y="1"/>
                  <a:pt x="5" y="1"/>
                </a:cubicBezTo>
                <a:cubicBezTo>
                  <a:pt x="8" y="1"/>
                  <a:pt x="10" y="2"/>
                  <a:pt x="11" y="5"/>
                </a:cubicBezTo>
                <a:cubicBezTo>
                  <a:pt x="12" y="4"/>
                  <a:pt x="12" y="4"/>
                  <a:pt x="12" y="4"/>
                </a:cubicBezTo>
                <a:cubicBezTo>
                  <a:pt x="12" y="4"/>
                  <a:pt x="12" y="4"/>
                  <a:pt x="12" y="4"/>
                </a:cubicBezTo>
                <a:cubicBezTo>
                  <a:pt x="11" y="2"/>
                  <a:pt x="8" y="0"/>
                  <a:pt x="5" y="0"/>
                </a:cubicBezTo>
                <a:cubicBezTo>
                  <a:pt x="4" y="0"/>
                  <a:pt x="3" y="0"/>
                  <a:pt x="3" y="1"/>
                </a:cubicBezTo>
                <a:cubicBezTo>
                  <a:pt x="1" y="2"/>
                  <a:pt x="0" y="4"/>
                  <a:pt x="0" y="6"/>
                </a:cubicBezTo>
                <a:cubicBezTo>
                  <a:pt x="0" y="8"/>
                  <a:pt x="0" y="9"/>
                  <a:pt x="1" y="11"/>
                </a:cubicBezTo>
                <a:cubicBezTo>
                  <a:pt x="2" y="13"/>
                  <a:pt x="5" y="15"/>
                  <a:pt x="8" y="15"/>
                </a:cubicBezTo>
                <a:cubicBezTo>
                  <a:pt x="8" y="15"/>
                  <a:pt x="9" y="15"/>
                  <a:pt x="10" y="14"/>
                </a:cubicBezTo>
                <a:cubicBezTo>
                  <a:pt x="12" y="13"/>
                  <a:pt x="13" y="11"/>
                  <a:pt x="13" y="9"/>
                </a:cubicBezTo>
                <a:cubicBezTo>
                  <a:pt x="13" y="7"/>
                  <a:pt x="13" y="6"/>
                  <a:pt x="12" y="4"/>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3" name="Freeform 98"/>
          <p:cNvSpPr>
            <a:spLocks/>
          </p:cNvSpPr>
          <p:nvPr userDrawn="1"/>
        </p:nvSpPr>
        <p:spPr bwMode="auto">
          <a:xfrm>
            <a:off x="10979334" y="6153481"/>
            <a:ext cx="19707" cy="54195"/>
          </a:xfrm>
          <a:custGeom>
            <a:avLst/>
            <a:gdLst>
              <a:gd name="T0" fmla="*/ 4 w 4"/>
              <a:gd name="T1" fmla="*/ 11 h 11"/>
              <a:gd name="T2" fmla="*/ 0 w 4"/>
              <a:gd name="T3" fmla="*/ 0 h 11"/>
              <a:gd name="T4" fmla="*/ 2 w 4"/>
              <a:gd name="T5" fmla="*/ 0 h 11"/>
              <a:gd name="T6" fmla="*/ 4 w 4"/>
              <a:gd name="T7" fmla="*/ 11 h 11"/>
            </a:gdLst>
            <a:ahLst/>
            <a:cxnLst>
              <a:cxn ang="0">
                <a:pos x="T0" y="T1"/>
              </a:cxn>
              <a:cxn ang="0">
                <a:pos x="T2" y="T3"/>
              </a:cxn>
              <a:cxn ang="0">
                <a:pos x="T4" y="T5"/>
              </a:cxn>
              <a:cxn ang="0">
                <a:pos x="T6" y="T7"/>
              </a:cxn>
            </a:cxnLst>
            <a:rect l="0" t="0" r="r" b="b"/>
            <a:pathLst>
              <a:path w="4" h="11">
                <a:moveTo>
                  <a:pt x="4" y="11"/>
                </a:moveTo>
                <a:lnTo>
                  <a:pt x="0" y="0"/>
                </a:lnTo>
                <a:lnTo>
                  <a:pt x="2" y="0"/>
                </a:lnTo>
                <a:lnTo>
                  <a:pt x="4" y="11"/>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4" name="Freeform 99"/>
          <p:cNvSpPr>
            <a:spLocks/>
          </p:cNvSpPr>
          <p:nvPr userDrawn="1"/>
        </p:nvSpPr>
        <p:spPr bwMode="auto">
          <a:xfrm>
            <a:off x="10979334" y="6143627"/>
            <a:ext cx="34488" cy="14781"/>
          </a:xfrm>
          <a:custGeom>
            <a:avLst/>
            <a:gdLst>
              <a:gd name="T0" fmla="*/ 7 w 7"/>
              <a:gd name="T1" fmla="*/ 0 h 3"/>
              <a:gd name="T2" fmla="*/ 2 w 7"/>
              <a:gd name="T3" fmla="*/ 3 h 3"/>
              <a:gd name="T4" fmla="*/ 0 w 7"/>
              <a:gd name="T5" fmla="*/ 2 h 3"/>
              <a:gd name="T6" fmla="*/ 7 w 7"/>
              <a:gd name="T7" fmla="*/ 0 h 3"/>
            </a:gdLst>
            <a:ahLst/>
            <a:cxnLst>
              <a:cxn ang="0">
                <a:pos x="T0" y="T1"/>
              </a:cxn>
              <a:cxn ang="0">
                <a:pos x="T2" y="T3"/>
              </a:cxn>
              <a:cxn ang="0">
                <a:pos x="T4" y="T5"/>
              </a:cxn>
              <a:cxn ang="0">
                <a:pos x="T6" y="T7"/>
              </a:cxn>
            </a:cxnLst>
            <a:rect l="0" t="0" r="r" b="b"/>
            <a:pathLst>
              <a:path w="7" h="3">
                <a:moveTo>
                  <a:pt x="7" y="0"/>
                </a:moveTo>
                <a:lnTo>
                  <a:pt x="2" y="3"/>
                </a:lnTo>
                <a:lnTo>
                  <a:pt x="0" y="2"/>
                </a:lnTo>
                <a:lnTo>
                  <a:pt x="7"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5" name="Freeform 100"/>
          <p:cNvSpPr>
            <a:spLocks/>
          </p:cNvSpPr>
          <p:nvPr userDrawn="1"/>
        </p:nvSpPr>
        <p:spPr bwMode="auto">
          <a:xfrm>
            <a:off x="10969482" y="6094359"/>
            <a:ext cx="19707" cy="59119"/>
          </a:xfrm>
          <a:custGeom>
            <a:avLst/>
            <a:gdLst>
              <a:gd name="T0" fmla="*/ 0 w 4"/>
              <a:gd name="T1" fmla="*/ 0 h 12"/>
              <a:gd name="T2" fmla="*/ 4 w 4"/>
              <a:gd name="T3" fmla="*/ 12 h 12"/>
              <a:gd name="T4" fmla="*/ 2 w 4"/>
              <a:gd name="T5" fmla="*/ 12 h 12"/>
              <a:gd name="T6" fmla="*/ 0 w 4"/>
              <a:gd name="T7" fmla="*/ 0 h 12"/>
            </a:gdLst>
            <a:ahLst/>
            <a:cxnLst>
              <a:cxn ang="0">
                <a:pos x="T0" y="T1"/>
              </a:cxn>
              <a:cxn ang="0">
                <a:pos x="T2" y="T3"/>
              </a:cxn>
              <a:cxn ang="0">
                <a:pos x="T4" y="T5"/>
              </a:cxn>
              <a:cxn ang="0">
                <a:pos x="T6" y="T7"/>
              </a:cxn>
            </a:cxnLst>
            <a:rect l="0" t="0" r="r" b="b"/>
            <a:pathLst>
              <a:path w="4" h="12">
                <a:moveTo>
                  <a:pt x="0" y="0"/>
                </a:moveTo>
                <a:lnTo>
                  <a:pt x="4" y="12"/>
                </a:lnTo>
                <a:lnTo>
                  <a:pt x="2" y="12"/>
                </a:lnTo>
                <a:lnTo>
                  <a:pt x="0" y="0"/>
                </a:ln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6" name="Rectangle 101"/>
          <p:cNvSpPr>
            <a:spLocks noChangeArrowheads="1"/>
          </p:cNvSpPr>
          <p:nvPr userDrawn="1"/>
        </p:nvSpPr>
        <p:spPr bwMode="auto">
          <a:xfrm>
            <a:off x="10949773" y="6104212"/>
            <a:ext cx="9854"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7" name="Freeform 102"/>
          <p:cNvSpPr>
            <a:spLocks/>
          </p:cNvSpPr>
          <p:nvPr userDrawn="1"/>
        </p:nvSpPr>
        <p:spPr bwMode="auto">
          <a:xfrm>
            <a:off x="10934997" y="6123920"/>
            <a:ext cx="14781" cy="9854"/>
          </a:xfrm>
          <a:custGeom>
            <a:avLst/>
            <a:gdLst>
              <a:gd name="T0" fmla="*/ 3 w 3"/>
              <a:gd name="T1" fmla="*/ 2 h 2"/>
              <a:gd name="T2" fmla="*/ 2 w 3"/>
              <a:gd name="T3" fmla="*/ 2 h 2"/>
              <a:gd name="T4" fmla="*/ 0 w 3"/>
              <a:gd name="T5" fmla="*/ 0 h 2"/>
              <a:gd name="T6" fmla="*/ 2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2" y="2"/>
                </a:lnTo>
                <a:lnTo>
                  <a:pt x="0" y="0"/>
                </a:lnTo>
                <a:lnTo>
                  <a:pt x="2" y="0"/>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8" name="Freeform 103"/>
          <p:cNvSpPr>
            <a:spLocks/>
          </p:cNvSpPr>
          <p:nvPr userDrawn="1"/>
        </p:nvSpPr>
        <p:spPr bwMode="auto">
          <a:xfrm>
            <a:off x="10934996" y="6153480"/>
            <a:ext cx="9854"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29" name="Rectangle 104"/>
          <p:cNvSpPr>
            <a:spLocks noChangeArrowheads="1"/>
          </p:cNvSpPr>
          <p:nvPr userDrawn="1"/>
        </p:nvSpPr>
        <p:spPr bwMode="auto">
          <a:xfrm>
            <a:off x="10944849" y="6168258"/>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0" name="Freeform 105"/>
          <p:cNvSpPr>
            <a:spLocks/>
          </p:cNvSpPr>
          <p:nvPr userDrawn="1"/>
        </p:nvSpPr>
        <p:spPr bwMode="auto">
          <a:xfrm>
            <a:off x="10959627" y="6187966"/>
            <a:ext cx="9854" cy="19707"/>
          </a:xfrm>
          <a:custGeom>
            <a:avLst/>
            <a:gdLst>
              <a:gd name="T0" fmla="*/ 2 w 2"/>
              <a:gd name="T1" fmla="*/ 0 h 4"/>
              <a:gd name="T2" fmla="*/ 2 w 2"/>
              <a:gd name="T3" fmla="*/ 2 h 4"/>
              <a:gd name="T4" fmla="*/ 0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0" y="2"/>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1" name="Freeform 106"/>
          <p:cNvSpPr>
            <a:spLocks/>
          </p:cNvSpPr>
          <p:nvPr userDrawn="1"/>
        </p:nvSpPr>
        <p:spPr bwMode="auto">
          <a:xfrm>
            <a:off x="10989188" y="6197820"/>
            <a:ext cx="0" cy="19707"/>
          </a:xfrm>
          <a:custGeom>
            <a:avLst/>
            <a:gdLst>
              <a:gd name="T0" fmla="*/ 0 h 4"/>
              <a:gd name="T1" fmla="*/ 2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2" name="Rectangle 107"/>
          <p:cNvSpPr>
            <a:spLocks noChangeArrowheads="1"/>
          </p:cNvSpPr>
          <p:nvPr userDrawn="1"/>
        </p:nvSpPr>
        <p:spPr bwMode="auto">
          <a:xfrm>
            <a:off x="11008896" y="6197819"/>
            <a:ext cx="4927" cy="98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3" name="Freeform 108"/>
          <p:cNvSpPr>
            <a:spLocks/>
          </p:cNvSpPr>
          <p:nvPr userDrawn="1"/>
        </p:nvSpPr>
        <p:spPr bwMode="auto">
          <a:xfrm>
            <a:off x="11013823" y="6178113"/>
            <a:ext cx="19707" cy="9854"/>
          </a:xfrm>
          <a:custGeom>
            <a:avLst/>
            <a:gdLst>
              <a:gd name="T0" fmla="*/ 0 w 4"/>
              <a:gd name="T1" fmla="*/ 0 h 2"/>
              <a:gd name="T2" fmla="*/ 2 w 4"/>
              <a:gd name="T3" fmla="*/ 0 h 2"/>
              <a:gd name="T4" fmla="*/ 4 w 4"/>
              <a:gd name="T5" fmla="*/ 2 h 2"/>
              <a:gd name="T6" fmla="*/ 2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2" y="0"/>
                </a:lnTo>
                <a:lnTo>
                  <a:pt x="4" y="2"/>
                </a:lnTo>
                <a:lnTo>
                  <a:pt x="2"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4" name="Freeform 109"/>
          <p:cNvSpPr>
            <a:spLocks/>
          </p:cNvSpPr>
          <p:nvPr userDrawn="1"/>
        </p:nvSpPr>
        <p:spPr bwMode="auto">
          <a:xfrm>
            <a:off x="11023676" y="6158404"/>
            <a:ext cx="9854"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5" name="Freeform 110"/>
          <p:cNvSpPr>
            <a:spLocks/>
          </p:cNvSpPr>
          <p:nvPr userDrawn="1"/>
        </p:nvSpPr>
        <p:spPr bwMode="auto">
          <a:xfrm>
            <a:off x="11013822" y="6133774"/>
            <a:ext cx="9854" cy="9854"/>
          </a:xfrm>
          <a:custGeom>
            <a:avLst/>
            <a:gdLst>
              <a:gd name="T0" fmla="*/ 0 w 2"/>
              <a:gd name="T1" fmla="*/ 2 h 2"/>
              <a:gd name="T2" fmla="*/ 0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0"/>
                </a:lnTo>
                <a:lnTo>
                  <a:pt x="2"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6" name="Freeform 111"/>
          <p:cNvSpPr>
            <a:spLocks/>
          </p:cNvSpPr>
          <p:nvPr userDrawn="1"/>
        </p:nvSpPr>
        <p:spPr bwMode="auto">
          <a:xfrm>
            <a:off x="10999042" y="6104213"/>
            <a:ext cx="9854" cy="19707"/>
          </a:xfrm>
          <a:custGeom>
            <a:avLst/>
            <a:gdLst>
              <a:gd name="T0" fmla="*/ 0 w 2"/>
              <a:gd name="T1" fmla="*/ 4 h 4"/>
              <a:gd name="T2" fmla="*/ 0 w 2"/>
              <a:gd name="T3" fmla="*/ 2 h 4"/>
              <a:gd name="T4" fmla="*/ 2 w 2"/>
              <a:gd name="T5" fmla="*/ 0 h 4"/>
              <a:gd name="T6" fmla="*/ 2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2"/>
                </a:lnTo>
                <a:lnTo>
                  <a:pt x="2" y="0"/>
                </a:lnTo>
                <a:lnTo>
                  <a:pt x="2"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7" name="Freeform 112"/>
          <p:cNvSpPr>
            <a:spLocks/>
          </p:cNvSpPr>
          <p:nvPr userDrawn="1"/>
        </p:nvSpPr>
        <p:spPr bwMode="auto">
          <a:xfrm>
            <a:off x="10979334" y="6094359"/>
            <a:ext cx="0" cy="19707"/>
          </a:xfrm>
          <a:custGeom>
            <a:avLst/>
            <a:gdLst>
              <a:gd name="T0" fmla="*/ 4 h 4"/>
              <a:gd name="T1" fmla="*/ 2 h 4"/>
              <a:gd name="T2" fmla="*/ 0 h 4"/>
              <a:gd name="T3" fmla="*/ 2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2"/>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8" name="Freeform 113"/>
          <p:cNvSpPr>
            <a:spLocks/>
          </p:cNvSpPr>
          <p:nvPr userDrawn="1"/>
        </p:nvSpPr>
        <p:spPr bwMode="auto">
          <a:xfrm>
            <a:off x="10979334" y="6153481"/>
            <a:ext cx="9854" cy="492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0" y="1"/>
                  <a:pt x="0" y="1"/>
                </a:cubicBezTo>
                <a:cubicBezTo>
                  <a:pt x="0" y="0"/>
                  <a:pt x="0" y="0"/>
                  <a:pt x="0" y="0"/>
                </a:cubicBezTo>
                <a:cubicBezTo>
                  <a:pt x="0" y="0"/>
                  <a:pt x="1" y="0"/>
                  <a:pt x="1" y="0"/>
                </a:cubicBezTo>
                <a:close/>
              </a:path>
            </a:pathLst>
          </a:custGeom>
          <a:solidFill>
            <a:srgbClr val="A889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39" name="Freeform 114"/>
          <p:cNvSpPr>
            <a:spLocks/>
          </p:cNvSpPr>
          <p:nvPr userDrawn="1"/>
        </p:nvSpPr>
        <p:spPr bwMode="auto">
          <a:xfrm>
            <a:off x="11033530" y="6114066"/>
            <a:ext cx="9854" cy="19707"/>
          </a:xfrm>
          <a:custGeom>
            <a:avLst/>
            <a:gdLst>
              <a:gd name="T0" fmla="*/ 1 w 1"/>
              <a:gd name="T1" fmla="*/ 1 h 2"/>
              <a:gd name="T2" fmla="*/ 1 w 1"/>
              <a:gd name="T3" fmla="*/ 2 h 2"/>
              <a:gd name="T4" fmla="*/ 1 w 1"/>
              <a:gd name="T5" fmla="*/ 2 h 2"/>
              <a:gd name="T6" fmla="*/ 1 w 1"/>
              <a:gd name="T7" fmla="*/ 2 h 2"/>
              <a:gd name="T8" fmla="*/ 0 w 1"/>
              <a:gd name="T9" fmla="*/ 1 h 2"/>
              <a:gd name="T10" fmla="*/ 0 w 1"/>
              <a:gd name="T11" fmla="*/ 0 h 2"/>
              <a:gd name="T12" fmla="*/ 0 w 1"/>
              <a:gd name="T13" fmla="*/ 0 h 2"/>
              <a:gd name="T14" fmla="*/ 0 w 1"/>
              <a:gd name="T15" fmla="*/ 0 h 2"/>
              <a:gd name="T16" fmla="*/ 1 w 1"/>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1"/>
                </a:moveTo>
                <a:cubicBezTo>
                  <a:pt x="1" y="1"/>
                  <a:pt x="1" y="2"/>
                  <a:pt x="1" y="2"/>
                </a:cubicBezTo>
                <a:cubicBezTo>
                  <a:pt x="1" y="2"/>
                  <a:pt x="1" y="2"/>
                  <a:pt x="1" y="2"/>
                </a:cubicBezTo>
                <a:cubicBezTo>
                  <a:pt x="1" y="2"/>
                  <a:pt x="1" y="2"/>
                  <a:pt x="1" y="2"/>
                </a:cubicBezTo>
                <a:cubicBezTo>
                  <a:pt x="1" y="2"/>
                  <a:pt x="0" y="2"/>
                  <a:pt x="0" y="1"/>
                </a:cubicBezTo>
                <a:cubicBezTo>
                  <a:pt x="0" y="1"/>
                  <a:pt x="0" y="0"/>
                  <a:pt x="0" y="0"/>
                </a:cubicBezTo>
                <a:cubicBezTo>
                  <a:pt x="0" y="0"/>
                  <a:pt x="0" y="0"/>
                  <a:pt x="0" y="0"/>
                </a:cubicBezTo>
                <a:cubicBezTo>
                  <a:pt x="0" y="0"/>
                  <a:pt x="0" y="0"/>
                  <a:pt x="0" y="0"/>
                </a:cubicBezTo>
                <a:cubicBezTo>
                  <a:pt x="1" y="0"/>
                  <a:pt x="1" y="0"/>
                  <a:pt x="1" y="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
        <p:nvSpPr>
          <p:cNvPr id="40" name="Rectangle 213"/>
          <p:cNvSpPr>
            <a:spLocks noChangeArrowheads="1"/>
          </p:cNvSpPr>
          <p:nvPr userDrawn="1"/>
        </p:nvSpPr>
        <p:spPr bwMode="auto">
          <a:xfrm>
            <a:off x="10417688" y="2709698"/>
            <a:ext cx="413844" cy="236483"/>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24" tIns="45661" rIns="91324" bIns="45661" numCol="1" anchor="t" anchorCtr="0" compatLnSpc="1">
            <a:prstTxWarp prst="textNoShape">
              <a:avLst/>
            </a:prstTxWarp>
          </a:bodyPr>
          <a:lstStyle/>
          <a:p>
            <a:endParaRPr lang="en-US" sz="1798"/>
          </a:p>
        </p:txBody>
      </p:sp>
    </p:spTree>
    <p:extLst>
      <p:ext uri="{BB962C8B-B14F-4D97-AF65-F5344CB8AC3E}">
        <p14:creationId xmlns:p14="http://schemas.microsoft.com/office/powerpoint/2010/main" val="114066023"/>
      </p:ext>
    </p:extLst>
  </p:cSld>
  <p:clrMapOvr>
    <a:masterClrMapping/>
  </p:clrMapOvr>
</p:sldLayout>
</file>

<file path=ppt/slideLayouts/slideLayout812.xml><?xml version="1.0" encoding="utf-8"?>
<p:sldLayout xmlns:a="http://schemas.openxmlformats.org/drawingml/2006/main" xmlns:r="http://schemas.openxmlformats.org/officeDocument/2006/relationships" xmlns:p="http://schemas.openxmlformats.org/presentationml/2006/main" preserve="1" userDrawn="1">
  <p:cSld name="2_Q&amp;A">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3"/>
                </a:solidFill>
                <a:latin typeface="+mj-lt"/>
              </a:defRPr>
            </a:lvl1pPr>
          </a:lstStyle>
          <a:p>
            <a:pPr lvl="0"/>
            <a:r>
              <a:rPr lang="en-US"/>
              <a:t>Title</a:t>
            </a:r>
          </a:p>
        </p:txBody>
      </p:sp>
      <p:sp>
        <p:nvSpPr>
          <p:cNvPr id="3" name="Text Placeholder 2"/>
          <p:cNvSpPr>
            <a:spLocks noGrp="1"/>
          </p:cNvSpPr>
          <p:nvPr>
            <p:ph type="body" sz="quarter" idx="11" hasCustomPrompt="1"/>
          </p:nvPr>
        </p:nvSpPr>
        <p:spPr>
          <a:xfrm>
            <a:off x="417513" y="1233488"/>
            <a:ext cx="365760" cy="365760"/>
          </a:xfrm>
          <a:solidFill>
            <a:schemeClr val="tx2"/>
          </a:solidFill>
        </p:spPr>
        <p:txBody>
          <a:bodyPr anchor="ctr">
            <a:noAutofit/>
          </a:bodyPr>
          <a:lstStyle>
            <a:lvl1pPr marL="0" indent="0" algn="ctr">
              <a:buNone/>
              <a:defRPr sz="1798">
                <a:solidFill>
                  <a:schemeClr val="bg1"/>
                </a:solidFill>
              </a:defRPr>
            </a:lvl1pPr>
          </a:lstStyle>
          <a:p>
            <a:pPr lvl="0"/>
            <a:r>
              <a:rPr lang="en-US"/>
              <a:t>Q</a:t>
            </a:r>
          </a:p>
        </p:txBody>
      </p:sp>
      <p:sp>
        <p:nvSpPr>
          <p:cNvPr id="9" name="Text Placeholder 8"/>
          <p:cNvSpPr>
            <a:spLocks noGrp="1"/>
          </p:cNvSpPr>
          <p:nvPr>
            <p:ph type="body" sz="quarter" idx="12"/>
          </p:nvPr>
        </p:nvSpPr>
        <p:spPr>
          <a:xfrm>
            <a:off x="782638" y="1233489"/>
            <a:ext cx="10793412" cy="365125"/>
          </a:xfrm>
          <a:solidFill>
            <a:schemeClr val="bg2">
              <a:lumMod val="95000"/>
            </a:schemeClr>
          </a:solidFill>
        </p:spPr>
        <p:txBody>
          <a:bodyPr>
            <a:noAutofit/>
          </a:bodyPr>
          <a:lstStyle>
            <a:lvl1pPr marL="0" indent="0">
              <a:buNone/>
              <a:defRPr sz="1398">
                <a:solidFill>
                  <a:schemeClr val="tx1"/>
                </a:solidFill>
                <a:latin typeface="+mn-lt"/>
              </a:defRPr>
            </a:lvl1pPr>
            <a:lvl2pPr marL="456619" indent="0">
              <a:buNone/>
              <a:defRPr sz="1398">
                <a:latin typeface="+mn-lt"/>
              </a:defRPr>
            </a:lvl2pPr>
            <a:lvl3pPr marL="913239" indent="0">
              <a:buNone/>
              <a:defRPr sz="1398">
                <a:latin typeface="+mn-lt"/>
              </a:defRPr>
            </a:lvl3pPr>
            <a:lvl4pPr marL="1369857" indent="0">
              <a:buNone/>
              <a:defRPr sz="1398">
                <a:latin typeface="+mn-lt"/>
              </a:defRPr>
            </a:lvl4pPr>
            <a:lvl5pPr marL="1826476" indent="0">
              <a:buNone/>
              <a:defRPr sz="1398">
                <a:latin typeface="+mn-lt"/>
              </a:defRPr>
            </a:lvl5pPr>
          </a:lstStyle>
          <a:p>
            <a:pPr lvl="0"/>
            <a:r>
              <a:rPr lang="en-US"/>
              <a:t>Click to edit Master text styles</a:t>
            </a:r>
          </a:p>
        </p:txBody>
      </p:sp>
      <p:sp>
        <p:nvSpPr>
          <p:cNvPr id="12" name="Text Placeholder 11"/>
          <p:cNvSpPr>
            <a:spLocks noGrp="1"/>
          </p:cNvSpPr>
          <p:nvPr>
            <p:ph type="body" sz="quarter" idx="13" hasCustomPrompt="1"/>
          </p:nvPr>
        </p:nvSpPr>
        <p:spPr>
          <a:xfrm>
            <a:off x="782638" y="1598613"/>
            <a:ext cx="10793412" cy="632958"/>
          </a:xfrm>
        </p:spPr>
        <p:txBody>
          <a:bodyPr>
            <a:normAutofit/>
          </a:bodyPr>
          <a:lstStyle>
            <a:lvl1pPr marL="0" indent="0">
              <a:buNone/>
              <a:defRPr sz="1099">
                <a:solidFill>
                  <a:schemeClr val="tx1"/>
                </a:solidFill>
                <a:latin typeface="+mn-lt"/>
              </a:defRPr>
            </a:lvl1pPr>
          </a:lstStyle>
          <a:p>
            <a:pPr lvl="0"/>
            <a:r>
              <a:rPr lang="en-US" sz="1199"/>
              <a:t>Text</a:t>
            </a:r>
            <a:endParaRPr lang="en-US"/>
          </a:p>
        </p:txBody>
      </p:sp>
      <p:sp>
        <p:nvSpPr>
          <p:cNvPr id="13" name="Text Placeholder 2"/>
          <p:cNvSpPr>
            <a:spLocks noGrp="1"/>
          </p:cNvSpPr>
          <p:nvPr>
            <p:ph type="body" sz="quarter" idx="14" hasCustomPrompt="1"/>
          </p:nvPr>
        </p:nvSpPr>
        <p:spPr>
          <a:xfrm>
            <a:off x="417196" y="1598024"/>
            <a:ext cx="365760" cy="365760"/>
          </a:xfrm>
          <a:solidFill>
            <a:schemeClr val="tx1"/>
          </a:solidFill>
        </p:spPr>
        <p:txBody>
          <a:bodyPr anchor="ctr">
            <a:noAutofit/>
          </a:bodyPr>
          <a:lstStyle>
            <a:lvl1pPr marL="0" indent="0" algn="ctr">
              <a:buNone/>
              <a:defRPr sz="1798">
                <a:solidFill>
                  <a:schemeClr val="bg1"/>
                </a:solidFill>
              </a:defRPr>
            </a:lvl1pPr>
          </a:lstStyle>
          <a:p>
            <a:pPr lvl="0"/>
            <a:r>
              <a:rPr lang="en-US"/>
              <a:t>A</a:t>
            </a:r>
          </a:p>
        </p:txBody>
      </p:sp>
      <p:sp>
        <p:nvSpPr>
          <p:cNvPr id="7" name="Text Placeholder 2">
            <a:extLst>
              <a:ext uri="{FF2B5EF4-FFF2-40B4-BE49-F238E27FC236}">
                <a16:creationId xmlns:a16="http://schemas.microsoft.com/office/drawing/2014/main" id="{F6351A0E-67A7-4460-8834-D66F4B23AEC3}"/>
              </a:ext>
            </a:extLst>
          </p:cNvPr>
          <p:cNvSpPr>
            <a:spLocks noGrp="1"/>
          </p:cNvSpPr>
          <p:nvPr>
            <p:ph type="body" sz="quarter" idx="15" hasCustomPrompt="1"/>
          </p:nvPr>
        </p:nvSpPr>
        <p:spPr>
          <a:xfrm>
            <a:off x="417195" y="2583316"/>
            <a:ext cx="365760" cy="365760"/>
          </a:xfrm>
          <a:solidFill>
            <a:schemeClr val="tx2"/>
          </a:solidFill>
        </p:spPr>
        <p:txBody>
          <a:bodyPr anchor="ctr">
            <a:noAutofit/>
          </a:bodyPr>
          <a:lstStyle>
            <a:lvl1pPr marL="0" indent="0" algn="ctr">
              <a:buNone/>
              <a:defRPr sz="1798">
                <a:solidFill>
                  <a:schemeClr val="bg1"/>
                </a:solidFill>
              </a:defRPr>
            </a:lvl1pPr>
          </a:lstStyle>
          <a:p>
            <a:pPr lvl="0"/>
            <a:r>
              <a:rPr lang="en-US"/>
              <a:t>Q</a:t>
            </a:r>
          </a:p>
        </p:txBody>
      </p:sp>
      <p:sp>
        <p:nvSpPr>
          <p:cNvPr id="8" name="Text Placeholder 8">
            <a:extLst>
              <a:ext uri="{FF2B5EF4-FFF2-40B4-BE49-F238E27FC236}">
                <a16:creationId xmlns:a16="http://schemas.microsoft.com/office/drawing/2014/main" id="{58E5C76A-1A2E-43C4-AD07-3D74DC9FA895}"/>
              </a:ext>
            </a:extLst>
          </p:cNvPr>
          <p:cNvSpPr>
            <a:spLocks noGrp="1"/>
          </p:cNvSpPr>
          <p:nvPr>
            <p:ph type="body" sz="quarter" idx="16"/>
          </p:nvPr>
        </p:nvSpPr>
        <p:spPr>
          <a:xfrm>
            <a:off x="782320" y="2583317"/>
            <a:ext cx="10793412" cy="365125"/>
          </a:xfrm>
          <a:solidFill>
            <a:schemeClr val="bg2">
              <a:lumMod val="95000"/>
            </a:schemeClr>
          </a:solidFill>
        </p:spPr>
        <p:txBody>
          <a:bodyPr>
            <a:noAutofit/>
          </a:bodyPr>
          <a:lstStyle>
            <a:lvl1pPr marL="0" indent="0">
              <a:buNone/>
              <a:defRPr sz="1398">
                <a:solidFill>
                  <a:schemeClr val="tx1"/>
                </a:solidFill>
                <a:latin typeface="+mn-lt"/>
              </a:defRPr>
            </a:lvl1pPr>
            <a:lvl2pPr marL="456619" indent="0">
              <a:buNone/>
              <a:defRPr sz="1398">
                <a:latin typeface="+mn-lt"/>
              </a:defRPr>
            </a:lvl2pPr>
            <a:lvl3pPr marL="913239" indent="0">
              <a:buNone/>
              <a:defRPr sz="1398">
                <a:latin typeface="+mn-lt"/>
              </a:defRPr>
            </a:lvl3pPr>
            <a:lvl4pPr marL="1369857" indent="0">
              <a:buNone/>
              <a:defRPr sz="1398">
                <a:latin typeface="+mn-lt"/>
              </a:defRPr>
            </a:lvl4pPr>
            <a:lvl5pPr marL="1826476" indent="0">
              <a:buNone/>
              <a:defRPr sz="1398">
                <a:latin typeface="+mn-lt"/>
              </a:defRPr>
            </a:lvl5pPr>
          </a:lstStyle>
          <a:p>
            <a:pPr lvl="0"/>
            <a:r>
              <a:rPr lang="en-US"/>
              <a:t>Click to edit Master text styles</a:t>
            </a:r>
          </a:p>
        </p:txBody>
      </p:sp>
      <p:sp>
        <p:nvSpPr>
          <p:cNvPr id="10" name="Text Placeholder 11">
            <a:extLst>
              <a:ext uri="{FF2B5EF4-FFF2-40B4-BE49-F238E27FC236}">
                <a16:creationId xmlns:a16="http://schemas.microsoft.com/office/drawing/2014/main" id="{1062F3B0-331B-4371-9B6A-E2D40E708519}"/>
              </a:ext>
            </a:extLst>
          </p:cNvPr>
          <p:cNvSpPr>
            <a:spLocks noGrp="1"/>
          </p:cNvSpPr>
          <p:nvPr>
            <p:ph type="body" sz="quarter" idx="17" hasCustomPrompt="1"/>
          </p:nvPr>
        </p:nvSpPr>
        <p:spPr>
          <a:xfrm>
            <a:off x="782320" y="2948441"/>
            <a:ext cx="10793412" cy="632958"/>
          </a:xfrm>
        </p:spPr>
        <p:txBody>
          <a:bodyPr>
            <a:normAutofit/>
          </a:bodyPr>
          <a:lstStyle>
            <a:lvl1pPr marL="0" indent="0">
              <a:buNone/>
              <a:defRPr sz="1099">
                <a:solidFill>
                  <a:schemeClr val="tx1"/>
                </a:solidFill>
                <a:latin typeface="+mn-lt"/>
              </a:defRPr>
            </a:lvl1pPr>
          </a:lstStyle>
          <a:p>
            <a:pPr lvl="0"/>
            <a:r>
              <a:rPr lang="en-US" sz="1199"/>
              <a:t>Text</a:t>
            </a:r>
            <a:endParaRPr lang="en-US"/>
          </a:p>
        </p:txBody>
      </p:sp>
      <p:sp>
        <p:nvSpPr>
          <p:cNvPr id="11" name="Text Placeholder 2">
            <a:extLst>
              <a:ext uri="{FF2B5EF4-FFF2-40B4-BE49-F238E27FC236}">
                <a16:creationId xmlns:a16="http://schemas.microsoft.com/office/drawing/2014/main" id="{652B1700-9A16-44D2-84F3-EBC85F16F8EF}"/>
              </a:ext>
            </a:extLst>
          </p:cNvPr>
          <p:cNvSpPr>
            <a:spLocks noGrp="1"/>
          </p:cNvSpPr>
          <p:nvPr>
            <p:ph type="body" sz="quarter" idx="18" hasCustomPrompt="1"/>
          </p:nvPr>
        </p:nvSpPr>
        <p:spPr>
          <a:xfrm>
            <a:off x="416878" y="2947852"/>
            <a:ext cx="365760" cy="365760"/>
          </a:xfrm>
          <a:solidFill>
            <a:schemeClr val="tx1"/>
          </a:solidFill>
        </p:spPr>
        <p:txBody>
          <a:bodyPr anchor="ctr">
            <a:noAutofit/>
          </a:bodyPr>
          <a:lstStyle>
            <a:lvl1pPr marL="0" indent="0" algn="ctr">
              <a:buNone/>
              <a:defRPr sz="1798">
                <a:solidFill>
                  <a:schemeClr val="bg1"/>
                </a:solidFill>
              </a:defRPr>
            </a:lvl1pPr>
          </a:lstStyle>
          <a:p>
            <a:pPr lvl="0"/>
            <a:r>
              <a:rPr lang="en-US"/>
              <a:t>A</a:t>
            </a:r>
          </a:p>
        </p:txBody>
      </p:sp>
      <p:sp>
        <p:nvSpPr>
          <p:cNvPr id="14" name="Text Placeholder 2">
            <a:extLst>
              <a:ext uri="{FF2B5EF4-FFF2-40B4-BE49-F238E27FC236}">
                <a16:creationId xmlns:a16="http://schemas.microsoft.com/office/drawing/2014/main" id="{B967CF73-B89C-4D35-BB8A-A78B09352FEE}"/>
              </a:ext>
            </a:extLst>
          </p:cNvPr>
          <p:cNvSpPr>
            <a:spLocks noGrp="1"/>
          </p:cNvSpPr>
          <p:nvPr>
            <p:ph type="body" sz="quarter" idx="19" hasCustomPrompt="1"/>
          </p:nvPr>
        </p:nvSpPr>
        <p:spPr>
          <a:xfrm>
            <a:off x="417195" y="4030481"/>
            <a:ext cx="365760" cy="365760"/>
          </a:xfrm>
          <a:solidFill>
            <a:schemeClr val="tx2"/>
          </a:solidFill>
        </p:spPr>
        <p:txBody>
          <a:bodyPr anchor="ctr">
            <a:noAutofit/>
          </a:bodyPr>
          <a:lstStyle>
            <a:lvl1pPr marL="0" indent="0" algn="ctr">
              <a:buNone/>
              <a:defRPr sz="1798">
                <a:solidFill>
                  <a:schemeClr val="bg1"/>
                </a:solidFill>
              </a:defRPr>
            </a:lvl1pPr>
          </a:lstStyle>
          <a:p>
            <a:pPr lvl="0"/>
            <a:r>
              <a:rPr lang="en-US"/>
              <a:t>Q</a:t>
            </a:r>
          </a:p>
        </p:txBody>
      </p:sp>
      <p:sp>
        <p:nvSpPr>
          <p:cNvPr id="15" name="Text Placeholder 8">
            <a:extLst>
              <a:ext uri="{FF2B5EF4-FFF2-40B4-BE49-F238E27FC236}">
                <a16:creationId xmlns:a16="http://schemas.microsoft.com/office/drawing/2014/main" id="{E6268DD5-EE11-4D65-824E-9EE1C5238768}"/>
              </a:ext>
            </a:extLst>
          </p:cNvPr>
          <p:cNvSpPr>
            <a:spLocks noGrp="1"/>
          </p:cNvSpPr>
          <p:nvPr>
            <p:ph type="body" sz="quarter" idx="20"/>
          </p:nvPr>
        </p:nvSpPr>
        <p:spPr>
          <a:xfrm>
            <a:off x="782320" y="4030482"/>
            <a:ext cx="10793412" cy="365125"/>
          </a:xfrm>
          <a:solidFill>
            <a:schemeClr val="bg2">
              <a:lumMod val="95000"/>
            </a:schemeClr>
          </a:solidFill>
        </p:spPr>
        <p:txBody>
          <a:bodyPr>
            <a:noAutofit/>
          </a:bodyPr>
          <a:lstStyle>
            <a:lvl1pPr marL="0" indent="0">
              <a:buNone/>
              <a:defRPr sz="1398">
                <a:solidFill>
                  <a:schemeClr val="tx1"/>
                </a:solidFill>
                <a:latin typeface="+mn-lt"/>
              </a:defRPr>
            </a:lvl1pPr>
            <a:lvl2pPr marL="456619" indent="0">
              <a:buNone/>
              <a:defRPr sz="1398">
                <a:latin typeface="+mn-lt"/>
              </a:defRPr>
            </a:lvl2pPr>
            <a:lvl3pPr marL="913239" indent="0">
              <a:buNone/>
              <a:defRPr sz="1398">
                <a:latin typeface="+mn-lt"/>
              </a:defRPr>
            </a:lvl3pPr>
            <a:lvl4pPr marL="1369857" indent="0">
              <a:buNone/>
              <a:defRPr sz="1398">
                <a:latin typeface="+mn-lt"/>
              </a:defRPr>
            </a:lvl4pPr>
            <a:lvl5pPr marL="1826476" indent="0">
              <a:buNone/>
              <a:defRPr sz="1398">
                <a:latin typeface="+mn-lt"/>
              </a:defRPr>
            </a:lvl5pPr>
          </a:lstStyle>
          <a:p>
            <a:pPr lvl="0"/>
            <a:r>
              <a:rPr lang="en-US"/>
              <a:t>Click to edit Master text styles</a:t>
            </a:r>
          </a:p>
        </p:txBody>
      </p:sp>
      <p:sp>
        <p:nvSpPr>
          <p:cNvPr id="16" name="Text Placeholder 11">
            <a:extLst>
              <a:ext uri="{FF2B5EF4-FFF2-40B4-BE49-F238E27FC236}">
                <a16:creationId xmlns:a16="http://schemas.microsoft.com/office/drawing/2014/main" id="{89623172-69A2-4BDC-B2F6-3B963C2C446C}"/>
              </a:ext>
            </a:extLst>
          </p:cNvPr>
          <p:cNvSpPr>
            <a:spLocks noGrp="1"/>
          </p:cNvSpPr>
          <p:nvPr>
            <p:ph type="body" sz="quarter" idx="21" hasCustomPrompt="1"/>
          </p:nvPr>
        </p:nvSpPr>
        <p:spPr>
          <a:xfrm>
            <a:off x="782320" y="4395606"/>
            <a:ext cx="10793412" cy="632958"/>
          </a:xfrm>
        </p:spPr>
        <p:txBody>
          <a:bodyPr>
            <a:normAutofit/>
          </a:bodyPr>
          <a:lstStyle>
            <a:lvl1pPr marL="0" indent="0">
              <a:buNone/>
              <a:defRPr sz="1099">
                <a:solidFill>
                  <a:schemeClr val="tx1"/>
                </a:solidFill>
                <a:latin typeface="+mn-lt"/>
              </a:defRPr>
            </a:lvl1pPr>
          </a:lstStyle>
          <a:p>
            <a:pPr lvl="0"/>
            <a:r>
              <a:rPr lang="en-US" sz="1199"/>
              <a:t>Text</a:t>
            </a:r>
            <a:endParaRPr lang="en-US"/>
          </a:p>
        </p:txBody>
      </p:sp>
      <p:sp>
        <p:nvSpPr>
          <p:cNvPr id="17" name="Text Placeholder 2">
            <a:extLst>
              <a:ext uri="{FF2B5EF4-FFF2-40B4-BE49-F238E27FC236}">
                <a16:creationId xmlns:a16="http://schemas.microsoft.com/office/drawing/2014/main" id="{01B6DEAA-C50D-4339-A678-4F1B27803C76}"/>
              </a:ext>
            </a:extLst>
          </p:cNvPr>
          <p:cNvSpPr>
            <a:spLocks noGrp="1"/>
          </p:cNvSpPr>
          <p:nvPr>
            <p:ph type="body" sz="quarter" idx="22" hasCustomPrompt="1"/>
          </p:nvPr>
        </p:nvSpPr>
        <p:spPr>
          <a:xfrm>
            <a:off x="416878" y="4395017"/>
            <a:ext cx="365760" cy="365760"/>
          </a:xfrm>
          <a:solidFill>
            <a:schemeClr val="tx1"/>
          </a:solidFill>
        </p:spPr>
        <p:txBody>
          <a:bodyPr anchor="ctr">
            <a:noAutofit/>
          </a:bodyPr>
          <a:lstStyle>
            <a:lvl1pPr marL="0" indent="0" algn="ctr">
              <a:buNone/>
              <a:defRPr sz="1798">
                <a:solidFill>
                  <a:schemeClr val="bg1"/>
                </a:solidFill>
              </a:defRPr>
            </a:lvl1pPr>
          </a:lstStyle>
          <a:p>
            <a:pPr lvl="0"/>
            <a:r>
              <a:rPr lang="en-US"/>
              <a:t>A</a:t>
            </a:r>
          </a:p>
        </p:txBody>
      </p:sp>
    </p:spTree>
    <p:extLst>
      <p:ext uri="{BB962C8B-B14F-4D97-AF65-F5344CB8AC3E}">
        <p14:creationId xmlns:p14="http://schemas.microsoft.com/office/powerpoint/2010/main" val="4291019033"/>
      </p:ext>
    </p:extLst>
  </p:cSld>
  <p:clrMapOvr>
    <a:masterClrMapping/>
  </p:clrMapOvr>
</p:sldLayout>
</file>

<file path=ppt/slideLayouts/slideLayout813.xml><?xml version="1.0" encoding="utf-8"?>
<p:sldLayout xmlns:a="http://schemas.openxmlformats.org/drawingml/2006/main" xmlns:r="http://schemas.openxmlformats.org/officeDocument/2006/relationships" xmlns:p="http://schemas.openxmlformats.org/presentationml/2006/main" preserve="1" userDrawn="1">
  <p:cSld name="2_Section">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183651"/>
            <a:ext cx="11353800" cy="3066444"/>
          </a:xfrm>
        </p:spPr>
        <p:txBody>
          <a:bodyPr lIns="393192" anchor="t" anchorCtr="0">
            <a:normAutofit/>
          </a:bodyPr>
          <a:lstStyle>
            <a:lvl1pPr>
              <a:defRPr sz="6470">
                <a:solidFill>
                  <a:schemeClr val="bg1"/>
                </a:solidFill>
              </a:defRPr>
            </a:lvl1pPr>
          </a:lstStyle>
          <a:p>
            <a:r>
              <a:rPr lang="en-US"/>
              <a:t>Click to edit Master title style</a:t>
            </a:r>
          </a:p>
        </p:txBody>
      </p:sp>
    </p:spTree>
    <p:extLst>
      <p:ext uri="{BB962C8B-B14F-4D97-AF65-F5344CB8AC3E}">
        <p14:creationId xmlns:p14="http://schemas.microsoft.com/office/powerpoint/2010/main" val="580846717"/>
      </p:ext>
    </p:extLst>
  </p:cSld>
  <p:clrMapOvr>
    <a:masterClrMapping/>
  </p:clrMapOvr>
</p:sldLayout>
</file>

<file path=ppt/slideLayouts/slideLayout814.xml><?xml version="1.0" encoding="utf-8"?>
<p:sldLayout xmlns:a="http://schemas.openxmlformats.org/drawingml/2006/main" xmlns:r="http://schemas.openxmlformats.org/officeDocument/2006/relationships" xmlns:p="http://schemas.openxmlformats.org/presentationml/2006/main" preserve="1" userDrawn="1">
  <p:cSld name="6_Section">
    <p:bg>
      <p:bgPr>
        <a:solidFill>
          <a:schemeClr val="accent3"/>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1" y="3145041"/>
            <a:ext cx="3288506" cy="704445"/>
          </a:xfrm>
          <a:prstGeom prst="rect">
            <a:avLst/>
          </a:prstGeom>
        </p:spPr>
      </p:pic>
      <p:sp>
        <p:nvSpPr>
          <p:cNvPr id="4" name="TextBox 3"/>
          <p:cNvSpPr txBox="1">
            <a:spLocks noChangeArrowheads="1"/>
          </p:cNvSpPr>
          <p:nvPr userDrawn="1"/>
        </p:nvSpPr>
        <p:spPr bwMode="auto">
          <a:xfrm>
            <a:off x="266127" y="5819468"/>
            <a:ext cx="11659748" cy="8886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79057" tIns="143247" rIns="179057" bIns="143247"/>
          <a:lstStyle>
            <a:lvl1pPr>
              <a:defRPr>
                <a:solidFill>
                  <a:schemeClr val="tx1"/>
                </a:solidFill>
                <a:latin typeface="Segoe UI" charset="0"/>
                <a:ea typeface="ＭＳ Ｐゴシック" charset="0"/>
                <a:cs typeface="ＭＳ Ｐゴシック" charset="0"/>
              </a:defRPr>
            </a:lvl1pPr>
            <a:lvl2pPr marL="742950" indent="-285750">
              <a:defRPr>
                <a:solidFill>
                  <a:schemeClr val="tx1"/>
                </a:solidFill>
                <a:latin typeface="Segoe UI" charset="0"/>
                <a:ea typeface="ＭＳ Ｐゴシック" charset="0"/>
              </a:defRPr>
            </a:lvl2pPr>
            <a:lvl3pPr marL="1143000" indent="-228600">
              <a:defRPr>
                <a:solidFill>
                  <a:schemeClr val="tx1"/>
                </a:solidFill>
                <a:latin typeface="Segoe UI" charset="0"/>
                <a:ea typeface="ＭＳ Ｐゴシック" charset="0"/>
              </a:defRPr>
            </a:lvl3pPr>
            <a:lvl4pPr marL="1600200" indent="-228600">
              <a:defRPr>
                <a:solidFill>
                  <a:schemeClr val="tx1"/>
                </a:solidFill>
                <a:latin typeface="Segoe UI" charset="0"/>
                <a:ea typeface="ＭＳ Ｐゴシック" charset="0"/>
              </a:defRPr>
            </a:lvl4pPr>
            <a:lvl5pPr marL="2057400" indent="-228600">
              <a:defRPr>
                <a:solidFill>
                  <a:schemeClr val="tx1"/>
                </a:solidFill>
                <a:latin typeface="Segoe UI" charset="0"/>
                <a:ea typeface="ＭＳ Ｐゴシック" charset="0"/>
              </a:defRPr>
            </a:lvl5pPr>
            <a:lvl6pPr marL="2514600" indent="-228600" defTabSz="931863" fontAlgn="base">
              <a:spcBef>
                <a:spcPct val="0"/>
              </a:spcBef>
              <a:spcAft>
                <a:spcPct val="0"/>
              </a:spcAft>
              <a:defRPr>
                <a:solidFill>
                  <a:schemeClr val="tx1"/>
                </a:solidFill>
                <a:latin typeface="Segoe UI" charset="0"/>
                <a:ea typeface="ＭＳ Ｐゴシック" charset="0"/>
              </a:defRPr>
            </a:lvl6pPr>
            <a:lvl7pPr marL="2971800" indent="-228600" defTabSz="931863" fontAlgn="base">
              <a:spcBef>
                <a:spcPct val="0"/>
              </a:spcBef>
              <a:spcAft>
                <a:spcPct val="0"/>
              </a:spcAft>
              <a:defRPr>
                <a:solidFill>
                  <a:schemeClr val="tx1"/>
                </a:solidFill>
                <a:latin typeface="Segoe UI" charset="0"/>
                <a:ea typeface="ＭＳ Ｐゴシック" charset="0"/>
              </a:defRPr>
            </a:lvl7pPr>
            <a:lvl8pPr marL="3429000" indent="-228600" defTabSz="931863" fontAlgn="base">
              <a:spcBef>
                <a:spcPct val="0"/>
              </a:spcBef>
              <a:spcAft>
                <a:spcPct val="0"/>
              </a:spcAft>
              <a:defRPr>
                <a:solidFill>
                  <a:schemeClr val="tx1"/>
                </a:solidFill>
                <a:latin typeface="Segoe UI" charset="0"/>
                <a:ea typeface="ＭＳ Ｐゴシック" charset="0"/>
              </a:defRPr>
            </a:lvl8pPr>
            <a:lvl9pPr marL="3886200" indent="-228600" defTabSz="931863" fontAlgn="base">
              <a:spcBef>
                <a:spcPct val="0"/>
              </a:spcBef>
              <a:spcAft>
                <a:spcPct val="0"/>
              </a:spcAft>
              <a:defRPr>
                <a:solidFill>
                  <a:schemeClr val="tx1"/>
                </a:solidFill>
                <a:latin typeface="Segoe UI" charset="0"/>
                <a:ea typeface="ＭＳ Ｐゴシック" charset="0"/>
              </a:defRPr>
            </a:lvl9pPr>
          </a:lstStyle>
          <a:p>
            <a:pPr defTabSz="912345" fontAlgn="base">
              <a:lnSpc>
                <a:spcPts val="1174"/>
              </a:lnSpc>
              <a:spcBef>
                <a:spcPct val="0"/>
              </a:spcBef>
              <a:spcAft>
                <a:spcPct val="0"/>
              </a:spcAft>
            </a:pPr>
            <a:r>
              <a:rPr lang="en-US" sz="978">
                <a:solidFill>
                  <a:srgbClr val="FFFFFF"/>
                </a:solidFill>
              </a:rPr>
              <a:t>© 2017 Microsoft Corporation. All rights reserved. Microsoft, Windows, and other product names are or may be registered trademarks and/or trademarks in the U.S. and/or other countries.</a:t>
            </a:r>
          </a:p>
          <a:p>
            <a:pPr defTabSz="912345" fontAlgn="base">
              <a:lnSpc>
                <a:spcPts val="1174"/>
              </a:lnSpc>
              <a:spcBef>
                <a:spcPct val="0"/>
              </a:spcBef>
              <a:spcAft>
                <a:spcPct val="0"/>
              </a:spcAft>
            </a:pPr>
            <a:r>
              <a:rPr lang="en-US" sz="978">
                <a:solidFill>
                  <a:srgbClr val="FFFFFF"/>
                </a:solidFill>
              </a:rPr>
              <a:t>The information herein is for informational purposes only and represents the current view of Microsoft Corporation as of the date of this presentation. Because Microsoft must respond to changing market</a:t>
            </a:r>
          </a:p>
          <a:p>
            <a:pPr defTabSz="912345" fontAlgn="base">
              <a:lnSpc>
                <a:spcPts val="1174"/>
              </a:lnSpc>
              <a:spcBef>
                <a:spcPct val="0"/>
              </a:spcBef>
              <a:spcAft>
                <a:spcPct val="0"/>
              </a:spcAft>
            </a:pPr>
            <a:r>
              <a:rPr lang="en-US" sz="978">
                <a:solidFill>
                  <a:srgbClr val="FFFFFF"/>
                </a:solidFill>
              </a:rPr>
              <a:t>conditions, it should not be interpreted to be a commitment on the part of Microsoft, and Microsoft cannot guarantee the accuracy of any information provided after the date of this presentation.</a:t>
            </a:r>
          </a:p>
          <a:p>
            <a:pPr defTabSz="912345" fontAlgn="base">
              <a:lnSpc>
                <a:spcPts val="1174"/>
              </a:lnSpc>
              <a:spcBef>
                <a:spcPct val="0"/>
              </a:spcBef>
              <a:spcAft>
                <a:spcPct val="0"/>
              </a:spcAft>
            </a:pPr>
            <a:r>
              <a:rPr lang="en-US" sz="978">
                <a:solidFill>
                  <a:srgbClr val="FFFFFF"/>
                </a:solidFill>
              </a:rPr>
              <a:t>MICROSOFT MAKES NO WARRANTIES, EXPRESS, IMPLIED OR STATUTORY, AS TO THE INFORMATION IN THIS PRESENTATION.</a:t>
            </a:r>
          </a:p>
        </p:txBody>
      </p:sp>
    </p:spTree>
    <p:extLst>
      <p:ext uri="{BB962C8B-B14F-4D97-AF65-F5344CB8AC3E}">
        <p14:creationId xmlns:p14="http://schemas.microsoft.com/office/powerpoint/2010/main" val="2994024482"/>
      </p:ext>
    </p:extLst>
  </p:cSld>
  <p:clrMapOvr>
    <a:masterClrMapping/>
  </p:clrMapOvr>
</p:sldLayout>
</file>

<file path=ppt/slideLayouts/slideLayout815.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1" hasCustomPrompt="1"/>
          </p:nvPr>
        </p:nvSpPr>
        <p:spPr>
          <a:xfrm>
            <a:off x="3" y="6238877"/>
            <a:ext cx="12192001" cy="619125"/>
          </a:xfrm>
          <a:prstGeom prst="rect">
            <a:avLst/>
          </a:prstGeom>
          <a:solidFill>
            <a:srgbClr val="FFFF99"/>
          </a:solidFill>
        </p:spPr>
        <p:txBody>
          <a:bodyPr wrap="square" lIns="128019" tIns="64010" rIns="128019" bIns="64010" anchor="b" anchorCtr="0">
            <a:noAutofit/>
          </a:bodyPr>
          <a:lstStyle>
            <a:lvl1pPr algn="r">
              <a:buFont typeface="Arial" pitchFamily="34" charset="0"/>
              <a:buNone/>
              <a:defRPr sz="2937" spc="-4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5" name="Text Placeholder 5"/>
          <p:cNvSpPr>
            <a:spLocks noGrp="1"/>
          </p:cNvSpPr>
          <p:nvPr>
            <p:ph type="body" sz="quarter" idx="12" hasCustomPrompt="1"/>
          </p:nvPr>
        </p:nvSpPr>
        <p:spPr>
          <a:xfrm>
            <a:off x="0" y="2"/>
            <a:ext cx="12192000" cy="1232898"/>
          </a:xfrm>
        </p:spPr>
        <p:txBody>
          <a:bodyPr lIns="393192" tIns="393192" bIns="91440">
            <a:normAutofit/>
          </a:bodyPr>
          <a:lstStyle>
            <a:lvl1pPr marL="0" indent="0">
              <a:buNone/>
              <a:defRPr sz="4313">
                <a:solidFill>
                  <a:schemeClr val="tx1"/>
                </a:solidFill>
                <a:latin typeface="+mj-lt"/>
              </a:defRPr>
            </a:lvl1pPr>
          </a:lstStyle>
          <a:p>
            <a:pPr lvl="0"/>
            <a:r>
              <a:rPr lang="en-US"/>
              <a:t>Click to edit Master title style</a:t>
            </a:r>
          </a:p>
        </p:txBody>
      </p:sp>
      <p:sp>
        <p:nvSpPr>
          <p:cNvPr id="7" name="Text Placeholder 6"/>
          <p:cNvSpPr>
            <a:spLocks noGrp="1"/>
          </p:cNvSpPr>
          <p:nvPr>
            <p:ph type="body" sz="quarter" idx="13"/>
          </p:nvPr>
        </p:nvSpPr>
        <p:spPr>
          <a:xfrm>
            <a:off x="389106" y="1233488"/>
            <a:ext cx="11802894" cy="5005388"/>
          </a:xfrm>
        </p:spPr>
        <p:txBody>
          <a:bodyPr/>
          <a:lstStyle>
            <a:lvl1pPr marL="0" indent="0">
              <a:buNone/>
              <a:defRPr/>
            </a:lvl1pPr>
            <a:lvl2pPr marL="456619" indent="0">
              <a:buNone/>
              <a:defRPr/>
            </a:lvl2pPr>
            <a:lvl3pPr marL="913239" indent="0">
              <a:buNone/>
              <a:defRPr/>
            </a:lvl3pPr>
            <a:lvl4pPr marL="1369857" indent="0">
              <a:buNone/>
              <a:defRPr/>
            </a:lvl4pPr>
            <a:lvl5pPr marL="1826476"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p:cNvSpPr/>
          <p:nvPr userDrawn="1"/>
        </p:nvSpPr>
        <p:spPr>
          <a:xfrm>
            <a:off x="350413" y="6461012"/>
            <a:ext cx="2640466" cy="246093"/>
          </a:xfrm>
          <a:prstGeom prst="rect">
            <a:avLst/>
          </a:prstGeom>
        </p:spPr>
        <p:txBody>
          <a:bodyPr wrap="none">
            <a:spAutoFit/>
          </a:bodyPr>
          <a:lstStyle/>
          <a:p>
            <a:r>
              <a:rPr lang="en-US" sz="999">
                <a:solidFill>
                  <a:schemeClr val="bg1"/>
                </a:solidFill>
                <a:effectLst/>
                <a:latin typeface="Segoe UI" panose="020B0502040204020203" pitchFamily="34" charset="0"/>
                <a:ea typeface="PMingLiU" panose="02020500000000000000" pitchFamily="18" charset="-120"/>
                <a:cs typeface="Segoe UI" panose="020B0502040204020203" pitchFamily="34" charset="0"/>
              </a:rPr>
              <a:t>Microsoft Confidential for Internal use only </a:t>
            </a:r>
            <a:endParaRPr lang="en-US" sz="999">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50741194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16.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81702449"/>
      </p:ext>
    </p:extLst>
  </p:cSld>
  <p:clrMapOvr>
    <a:masterClrMapping/>
  </p:clrMapOvr>
  <p:transition>
    <p:fade/>
  </p:transition>
</p:sldLayout>
</file>

<file path=ppt/slideLayouts/slideLayout817.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7102932"/>
      </p:ext>
    </p:extLst>
  </p:cSld>
  <p:clrMapOvr>
    <a:masterClrMapping/>
  </p:clrMapOvr>
  <p:transition>
    <p:fade/>
  </p:transition>
</p:sldLayout>
</file>

<file path=ppt/slideLayouts/slideLayout81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49"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6773710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19.xml><?xml version="1.0" encoding="utf-8"?>
<p:sldLayout xmlns:a="http://schemas.openxmlformats.org/drawingml/2006/main" xmlns:r="http://schemas.openxmlformats.org/officeDocument/2006/relationships" xmlns:p="http://schemas.openxmlformats.org/presentationml/2006/main" preserve="1" userDrawn="1">
  <p:cSld name="1_Title/sub-title only ">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0" y="2"/>
            <a:ext cx="12192000" cy="1232898"/>
          </a:xfrm>
        </p:spPr>
        <p:txBody>
          <a:bodyPr lIns="393192" tIns="393192" bIns="91440">
            <a:normAutofit/>
          </a:bodyPr>
          <a:lstStyle>
            <a:lvl1pPr marL="0" indent="0">
              <a:buNone/>
              <a:defRPr sz="4395">
                <a:solidFill>
                  <a:schemeClr val="accent3"/>
                </a:solidFill>
                <a:latin typeface="+mj-lt"/>
              </a:defRPr>
            </a:lvl1pPr>
          </a:lstStyle>
          <a:p>
            <a:pPr lvl="0"/>
            <a:r>
              <a:rPr lang="en-US"/>
              <a:t>Title</a:t>
            </a:r>
          </a:p>
        </p:txBody>
      </p:sp>
      <p:sp>
        <p:nvSpPr>
          <p:cNvPr id="5" name="Text Placeholder 4"/>
          <p:cNvSpPr>
            <a:spLocks noGrp="1"/>
          </p:cNvSpPr>
          <p:nvPr>
            <p:ph type="body" sz="quarter" idx="13"/>
          </p:nvPr>
        </p:nvSpPr>
        <p:spPr>
          <a:xfrm>
            <a:off x="384557" y="1852008"/>
            <a:ext cx="2810686" cy="655338"/>
          </a:xfrm>
          <a:solidFill>
            <a:schemeClr val="accent5"/>
          </a:solidFill>
        </p:spPr>
        <p:txBody>
          <a:bodyPr anchor="ctr">
            <a:noAutofit/>
          </a:bodyPr>
          <a:lstStyle>
            <a:lvl1pPr marL="0" indent="0" algn="l">
              <a:buFont typeface="Arial" panose="020B0604020202020204" pitchFamily="34" charset="0"/>
              <a:buNone/>
              <a:defRPr sz="2797">
                <a:solidFill>
                  <a:schemeClr val="bg1"/>
                </a:solidFill>
                <a:latin typeface="+mj-lt"/>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endParaRPr lang="en-US"/>
          </a:p>
        </p:txBody>
      </p:sp>
      <p:sp>
        <p:nvSpPr>
          <p:cNvPr id="22" name="Text Placeholder 4"/>
          <p:cNvSpPr>
            <a:spLocks noGrp="1"/>
          </p:cNvSpPr>
          <p:nvPr>
            <p:ph type="body" sz="quarter" idx="15"/>
          </p:nvPr>
        </p:nvSpPr>
        <p:spPr>
          <a:xfrm>
            <a:off x="3309341" y="1852007"/>
            <a:ext cx="2810686" cy="655338"/>
          </a:xfrm>
          <a:solidFill>
            <a:schemeClr val="tx2"/>
          </a:solidFill>
        </p:spPr>
        <p:txBody>
          <a:bodyPr anchor="ctr">
            <a:noAutofit/>
          </a:bodyPr>
          <a:lstStyle>
            <a:lvl1pPr marL="0" indent="0">
              <a:buFont typeface="Arial" panose="020B0604020202020204" pitchFamily="34" charset="0"/>
              <a:buNone/>
              <a:defRPr sz="2797">
                <a:solidFill>
                  <a:schemeClr val="bg1"/>
                </a:solidFill>
                <a:latin typeface="+mj-lt"/>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endParaRPr lang="en-US"/>
          </a:p>
        </p:txBody>
      </p:sp>
      <p:sp>
        <p:nvSpPr>
          <p:cNvPr id="24" name="Text Placeholder 4"/>
          <p:cNvSpPr>
            <a:spLocks noGrp="1"/>
          </p:cNvSpPr>
          <p:nvPr>
            <p:ph type="body" sz="quarter" idx="17"/>
          </p:nvPr>
        </p:nvSpPr>
        <p:spPr>
          <a:xfrm>
            <a:off x="6234125" y="1852008"/>
            <a:ext cx="2810686" cy="655338"/>
          </a:xfrm>
          <a:solidFill>
            <a:schemeClr val="accent6"/>
          </a:solidFill>
        </p:spPr>
        <p:txBody>
          <a:bodyPr anchor="ctr">
            <a:noAutofit/>
          </a:bodyPr>
          <a:lstStyle>
            <a:lvl1pPr marL="0" indent="0">
              <a:buFont typeface="Arial" panose="020B0604020202020204" pitchFamily="34" charset="0"/>
              <a:buNone/>
              <a:defRPr sz="2797">
                <a:solidFill>
                  <a:schemeClr val="bg1"/>
                </a:solidFill>
                <a:latin typeface="+mj-lt"/>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endParaRPr lang="en-US"/>
          </a:p>
        </p:txBody>
      </p:sp>
      <p:sp>
        <p:nvSpPr>
          <p:cNvPr id="26" name="Text Placeholder 4"/>
          <p:cNvSpPr>
            <a:spLocks noGrp="1"/>
          </p:cNvSpPr>
          <p:nvPr>
            <p:ph type="body" sz="quarter" idx="19"/>
          </p:nvPr>
        </p:nvSpPr>
        <p:spPr>
          <a:xfrm>
            <a:off x="9158909" y="1852007"/>
            <a:ext cx="2810686" cy="655338"/>
          </a:xfrm>
          <a:solidFill>
            <a:schemeClr val="accent6">
              <a:lumMod val="50000"/>
            </a:schemeClr>
          </a:solidFill>
        </p:spPr>
        <p:txBody>
          <a:bodyPr anchor="ctr">
            <a:noAutofit/>
          </a:bodyPr>
          <a:lstStyle>
            <a:lvl1pPr marL="0" indent="0">
              <a:buFont typeface="Arial" panose="020B0604020202020204" pitchFamily="34" charset="0"/>
              <a:buNone/>
              <a:defRPr sz="2797">
                <a:solidFill>
                  <a:schemeClr val="bg1"/>
                </a:solidFill>
                <a:latin typeface="+mj-lt"/>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endParaRPr lang="en-US"/>
          </a:p>
        </p:txBody>
      </p:sp>
      <p:sp>
        <p:nvSpPr>
          <p:cNvPr id="12" name="Text Placeholder 4">
            <a:extLst>
              <a:ext uri="{FF2B5EF4-FFF2-40B4-BE49-F238E27FC236}">
                <a16:creationId xmlns:a16="http://schemas.microsoft.com/office/drawing/2014/main" id="{68697F07-411A-4677-9CFC-2AC7FAB4FD2A}"/>
              </a:ext>
            </a:extLst>
          </p:cNvPr>
          <p:cNvSpPr>
            <a:spLocks noGrp="1"/>
          </p:cNvSpPr>
          <p:nvPr>
            <p:ph type="body" sz="quarter" idx="20"/>
          </p:nvPr>
        </p:nvSpPr>
        <p:spPr>
          <a:xfrm>
            <a:off x="384557" y="2563516"/>
            <a:ext cx="2810686" cy="4205661"/>
          </a:xfrm>
          <a:solidFill>
            <a:schemeClr val="bg1">
              <a:lumMod val="95000"/>
            </a:schemeClr>
          </a:solidFill>
        </p:spPr>
        <p:txBody>
          <a:bodyPr anchor="t">
            <a:noAutofit/>
          </a:bodyPr>
          <a:lstStyle>
            <a:lvl1pPr marL="228310" indent="-228310" algn="l">
              <a:lnSpc>
                <a:spcPct val="100000"/>
              </a:lnSpc>
              <a:spcBef>
                <a:spcPts val="0"/>
              </a:spcBef>
              <a:spcAft>
                <a:spcPts val="588"/>
              </a:spcAft>
              <a:buFont typeface="Arial" panose="020B0604020202020204" pitchFamily="34" charset="0"/>
              <a:buChar char="•"/>
              <a:defRPr sz="1176">
                <a:solidFill>
                  <a:schemeClr val="tx1"/>
                </a:solidFill>
                <a:latin typeface="+mn-lt"/>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endParaRPr lang="en-US"/>
          </a:p>
        </p:txBody>
      </p:sp>
      <p:sp>
        <p:nvSpPr>
          <p:cNvPr id="13" name="Text Placeholder 4">
            <a:extLst>
              <a:ext uri="{FF2B5EF4-FFF2-40B4-BE49-F238E27FC236}">
                <a16:creationId xmlns:a16="http://schemas.microsoft.com/office/drawing/2014/main" id="{0F3E421B-794F-4B9A-9480-1050AE33DBDF}"/>
              </a:ext>
            </a:extLst>
          </p:cNvPr>
          <p:cNvSpPr>
            <a:spLocks noGrp="1"/>
          </p:cNvSpPr>
          <p:nvPr>
            <p:ph type="body" sz="quarter" idx="21"/>
          </p:nvPr>
        </p:nvSpPr>
        <p:spPr>
          <a:xfrm>
            <a:off x="3309341" y="2563515"/>
            <a:ext cx="2810686" cy="4205661"/>
          </a:xfrm>
          <a:solidFill>
            <a:schemeClr val="bg1">
              <a:lumMod val="95000"/>
            </a:schemeClr>
          </a:solidFill>
        </p:spPr>
        <p:txBody>
          <a:bodyPr anchor="t">
            <a:noAutofit/>
          </a:bodyPr>
          <a:lstStyle>
            <a:lvl1pPr marL="228310" indent="-228310">
              <a:lnSpc>
                <a:spcPct val="100000"/>
              </a:lnSpc>
              <a:spcBef>
                <a:spcPts val="0"/>
              </a:spcBef>
              <a:spcAft>
                <a:spcPts val="588"/>
              </a:spcAft>
              <a:buFont typeface="Arial" panose="020B0604020202020204" pitchFamily="34" charset="0"/>
              <a:buChar char="•"/>
              <a:defRPr sz="1176">
                <a:solidFill>
                  <a:schemeClr val="tx1"/>
                </a:solidFill>
                <a:latin typeface="+mn-lt"/>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endParaRPr lang="en-US"/>
          </a:p>
        </p:txBody>
      </p:sp>
      <p:sp>
        <p:nvSpPr>
          <p:cNvPr id="14" name="Text Placeholder 4">
            <a:extLst>
              <a:ext uri="{FF2B5EF4-FFF2-40B4-BE49-F238E27FC236}">
                <a16:creationId xmlns:a16="http://schemas.microsoft.com/office/drawing/2014/main" id="{F2110CF7-9294-495B-BE2D-46B241F1DBC9}"/>
              </a:ext>
            </a:extLst>
          </p:cNvPr>
          <p:cNvSpPr>
            <a:spLocks noGrp="1"/>
          </p:cNvSpPr>
          <p:nvPr>
            <p:ph type="body" sz="quarter" idx="22"/>
          </p:nvPr>
        </p:nvSpPr>
        <p:spPr>
          <a:xfrm>
            <a:off x="6234125" y="2563516"/>
            <a:ext cx="2810686" cy="4205661"/>
          </a:xfrm>
          <a:solidFill>
            <a:schemeClr val="bg1">
              <a:lumMod val="95000"/>
            </a:schemeClr>
          </a:solidFill>
        </p:spPr>
        <p:txBody>
          <a:bodyPr anchor="t">
            <a:noAutofit/>
          </a:bodyPr>
          <a:lstStyle>
            <a:lvl1pPr marL="228310" indent="-228310">
              <a:lnSpc>
                <a:spcPct val="100000"/>
              </a:lnSpc>
              <a:spcBef>
                <a:spcPts val="0"/>
              </a:spcBef>
              <a:spcAft>
                <a:spcPts val="588"/>
              </a:spcAft>
              <a:buFont typeface="Arial" panose="020B0604020202020204" pitchFamily="34" charset="0"/>
              <a:buChar char="•"/>
              <a:defRPr sz="1176">
                <a:solidFill>
                  <a:schemeClr val="tx1"/>
                </a:solidFill>
                <a:latin typeface="+mn-lt"/>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endParaRPr lang="en-US"/>
          </a:p>
        </p:txBody>
      </p:sp>
      <p:sp>
        <p:nvSpPr>
          <p:cNvPr id="15" name="Text Placeholder 4">
            <a:extLst>
              <a:ext uri="{FF2B5EF4-FFF2-40B4-BE49-F238E27FC236}">
                <a16:creationId xmlns:a16="http://schemas.microsoft.com/office/drawing/2014/main" id="{57376DB1-C74E-4DEF-9BDE-8BB7949F7C71}"/>
              </a:ext>
            </a:extLst>
          </p:cNvPr>
          <p:cNvSpPr>
            <a:spLocks noGrp="1"/>
          </p:cNvSpPr>
          <p:nvPr>
            <p:ph type="body" sz="quarter" idx="23"/>
          </p:nvPr>
        </p:nvSpPr>
        <p:spPr>
          <a:xfrm>
            <a:off x="9158909" y="2563515"/>
            <a:ext cx="2810686" cy="4205661"/>
          </a:xfrm>
          <a:solidFill>
            <a:schemeClr val="bg1">
              <a:lumMod val="95000"/>
            </a:schemeClr>
          </a:solidFill>
        </p:spPr>
        <p:txBody>
          <a:bodyPr anchor="t">
            <a:noAutofit/>
          </a:bodyPr>
          <a:lstStyle>
            <a:lvl1pPr marL="228310" indent="-228310">
              <a:lnSpc>
                <a:spcPct val="100000"/>
              </a:lnSpc>
              <a:spcBef>
                <a:spcPts val="0"/>
              </a:spcBef>
              <a:spcAft>
                <a:spcPts val="588"/>
              </a:spcAft>
              <a:buFont typeface="Arial" panose="020B0604020202020204" pitchFamily="34" charset="0"/>
              <a:buChar char="•"/>
              <a:defRPr sz="1176">
                <a:solidFill>
                  <a:schemeClr val="tx1"/>
                </a:solidFill>
                <a:latin typeface="+mn-lt"/>
              </a:defRPr>
            </a:lvl1pPr>
            <a:lvl2pPr marL="799084" indent="-342465">
              <a:buFont typeface="Arial" panose="020B0604020202020204" pitchFamily="34" charset="0"/>
              <a:buChar char="•"/>
              <a:defRPr/>
            </a:lvl2pPr>
            <a:lvl3pPr marL="1255703" indent="-342465">
              <a:buFont typeface="Arial" panose="020B0604020202020204" pitchFamily="34" charset="0"/>
              <a:buChar char="•"/>
              <a:defRPr/>
            </a:lvl3pPr>
            <a:lvl4pPr marL="1655244" indent="-285387">
              <a:buFont typeface="Arial" panose="020B0604020202020204" pitchFamily="34" charset="0"/>
              <a:buChar char="•"/>
              <a:defRPr/>
            </a:lvl4pPr>
            <a:lvl5pPr marL="2111864" indent="-285387">
              <a:buFont typeface="Arial" panose="020B0604020202020204" pitchFamily="34" charset="0"/>
              <a:buChar char="•"/>
              <a:defRPr/>
            </a:lvl5pPr>
          </a:lstStyle>
          <a:p>
            <a:pPr lvl="0"/>
            <a:endParaRPr lang="en-US"/>
          </a:p>
        </p:txBody>
      </p:sp>
      <p:sp>
        <p:nvSpPr>
          <p:cNvPr id="17" name="Text Placeholder 7">
            <a:extLst>
              <a:ext uri="{FF2B5EF4-FFF2-40B4-BE49-F238E27FC236}">
                <a16:creationId xmlns:a16="http://schemas.microsoft.com/office/drawing/2014/main" id="{22202A6F-673B-4C45-929B-D6EBDB96D286}"/>
              </a:ext>
            </a:extLst>
          </p:cNvPr>
          <p:cNvSpPr>
            <a:spLocks noGrp="1"/>
          </p:cNvSpPr>
          <p:nvPr>
            <p:ph type="body" sz="quarter" idx="11" hasCustomPrompt="1"/>
          </p:nvPr>
        </p:nvSpPr>
        <p:spPr>
          <a:xfrm>
            <a:off x="0" y="1243015"/>
            <a:ext cx="12192000" cy="598875"/>
          </a:xfrm>
        </p:spPr>
        <p:txBody>
          <a:bodyPr lIns="393192" bIns="91440"/>
          <a:lstStyle>
            <a:lvl1pPr marL="0" indent="0">
              <a:buNone/>
              <a:defRPr>
                <a:solidFill>
                  <a:schemeClr val="tx1"/>
                </a:solidFill>
                <a:latin typeface="+mj-lt"/>
              </a:defRPr>
            </a:lvl1pPr>
            <a:lvl2pPr marL="456619" indent="0">
              <a:buNone/>
              <a:defRPr/>
            </a:lvl2pPr>
          </a:lstStyle>
          <a:p>
            <a:pPr lvl="0"/>
            <a:r>
              <a:rPr lang="en-US"/>
              <a:t>Subtitle</a:t>
            </a:r>
          </a:p>
        </p:txBody>
      </p:sp>
    </p:spTree>
    <p:extLst>
      <p:ext uri="{BB962C8B-B14F-4D97-AF65-F5344CB8AC3E}">
        <p14:creationId xmlns:p14="http://schemas.microsoft.com/office/powerpoint/2010/main" val="225225662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73"/>
            <a:ext cx="11653523" cy="1158793"/>
          </a:xfrm>
          <a:noFill/>
        </p:spPr>
        <p:txBody>
          <a:bodyPr tIns="91440" bIns="91440" anchor="t" anchorCtr="0">
            <a:spAutoFit/>
          </a:bodyPr>
          <a:lstStyle>
            <a:lvl1pPr>
              <a:defRPr sz="7056" spc="-98" baseline="0">
                <a:gradFill>
                  <a:gsLst>
                    <a:gs pos="100000">
                      <a:schemeClr val="tx1"/>
                    </a:gs>
                    <a:gs pos="0">
                      <a:schemeClr val="tx1"/>
                    </a:gs>
                  </a:gsLst>
                  <a:lin ang="5400000" scaled="0"/>
                </a:gradFill>
              </a:defRPr>
            </a:lvl1pPr>
          </a:lstStyle>
          <a:p>
            <a:r>
              <a:rPr lang="en-US"/>
              <a:t>Section title</a:t>
            </a:r>
          </a:p>
        </p:txBody>
      </p:sp>
      <p:sp>
        <p:nvSpPr>
          <p:cNvPr id="3"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69239" y="2720520"/>
            <a:ext cx="8270507" cy="896552"/>
          </a:xfrm>
          <a:noFill/>
        </p:spPr>
        <p:txBody>
          <a:bodyPr lIns="91440" tIns="91440" rIns="91440" bIns="91440">
            <a:noAutofit/>
          </a:bodyPr>
          <a:lstStyle>
            <a:lvl1pPr marL="0" indent="0">
              <a:spcBef>
                <a:spcPts val="0"/>
              </a:spcBef>
              <a:buNone/>
              <a:defRPr sz="2745"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69238" y="1644658"/>
            <a:ext cx="8270507" cy="1075862"/>
          </a:xfrm>
          <a:noFill/>
        </p:spPr>
        <p:txBody>
          <a:bodyPr lIns="91440" tIns="91440" rIns="91440" bIns="91440" anchor="t" anchorCtr="0"/>
          <a:lstStyle>
            <a:lvl1pPr>
              <a:defRPr sz="5882" spc="-78" baseline="0">
                <a:solidFill>
                  <a:srgbClr val="0072C6"/>
                </a:solidFill>
              </a:defRPr>
            </a:lvl1pPr>
          </a:lstStyle>
          <a:p>
            <a:r>
              <a:rPr lang="en-US" dirty="0"/>
              <a:t>Presentation title</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343940" y="6043943"/>
            <a:ext cx="1613565" cy="345696"/>
          </a:xfrm>
          <a:prstGeom prst="rect">
            <a:avLst/>
          </a:prstGeom>
        </p:spPr>
      </p:pic>
      <p:grpSp>
        <p:nvGrpSpPr>
          <p:cNvPr id="49" name="Group 48"/>
          <p:cNvGrpSpPr/>
          <p:nvPr userDrawn="1"/>
        </p:nvGrpSpPr>
        <p:grpSpPr>
          <a:xfrm>
            <a:off x="9076073" y="1662045"/>
            <a:ext cx="2750426" cy="3533909"/>
            <a:chOff x="4173933" y="1990739"/>
            <a:chExt cx="2457160" cy="3156656"/>
          </a:xfrm>
        </p:grpSpPr>
        <p:sp>
          <p:nvSpPr>
            <p:cNvPr id="50" name="Freeform 8"/>
            <p:cNvSpPr>
              <a:spLocks noEditPoints="1"/>
            </p:cNvSpPr>
            <p:nvPr/>
          </p:nvSpPr>
          <p:spPr bwMode="auto">
            <a:xfrm>
              <a:off x="4825097" y="2367213"/>
              <a:ext cx="1197063" cy="1195470"/>
            </a:xfrm>
            <a:custGeom>
              <a:avLst/>
              <a:gdLst>
                <a:gd name="T0" fmla="*/ 670 w 1598"/>
                <a:gd name="T1" fmla="*/ 1577 h 1597"/>
                <a:gd name="T2" fmla="*/ 760 w 1598"/>
                <a:gd name="T3" fmla="*/ 1597 h 1597"/>
                <a:gd name="T4" fmla="*/ 917 w 1598"/>
                <a:gd name="T5" fmla="*/ 1569 h 1597"/>
                <a:gd name="T6" fmla="*/ 839 w 1598"/>
                <a:gd name="T7" fmla="*/ 1597 h 1597"/>
                <a:gd name="T8" fmla="*/ 516 w 1598"/>
                <a:gd name="T9" fmla="*/ 1535 h 1597"/>
                <a:gd name="T10" fmla="*/ 602 w 1598"/>
                <a:gd name="T11" fmla="*/ 1573 h 1597"/>
                <a:gd name="T12" fmla="*/ 1070 w 1598"/>
                <a:gd name="T13" fmla="*/ 1529 h 1597"/>
                <a:gd name="T14" fmla="*/ 997 w 1598"/>
                <a:gd name="T15" fmla="*/ 1573 h 1597"/>
                <a:gd name="T16" fmla="*/ 374 w 1598"/>
                <a:gd name="T17" fmla="*/ 1463 h 1597"/>
                <a:gd name="T18" fmla="*/ 452 w 1598"/>
                <a:gd name="T19" fmla="*/ 1517 h 1597"/>
                <a:gd name="T20" fmla="*/ 1211 w 1598"/>
                <a:gd name="T21" fmla="*/ 1460 h 1597"/>
                <a:gd name="T22" fmla="*/ 1147 w 1598"/>
                <a:gd name="T23" fmla="*/ 1517 h 1597"/>
                <a:gd name="T24" fmla="*/ 249 w 1598"/>
                <a:gd name="T25" fmla="*/ 1364 h 1597"/>
                <a:gd name="T26" fmla="*/ 317 w 1598"/>
                <a:gd name="T27" fmla="*/ 1433 h 1597"/>
                <a:gd name="T28" fmla="*/ 1336 w 1598"/>
                <a:gd name="T29" fmla="*/ 1363 h 1597"/>
                <a:gd name="T30" fmla="*/ 1282 w 1598"/>
                <a:gd name="T31" fmla="*/ 1432 h 1597"/>
                <a:gd name="T32" fmla="*/ 146 w 1598"/>
                <a:gd name="T33" fmla="*/ 1242 h 1597"/>
                <a:gd name="T34" fmla="*/ 201 w 1598"/>
                <a:gd name="T35" fmla="*/ 1323 h 1597"/>
                <a:gd name="T36" fmla="*/ 1438 w 1598"/>
                <a:gd name="T37" fmla="*/ 1244 h 1597"/>
                <a:gd name="T38" fmla="*/ 1398 w 1598"/>
                <a:gd name="T39" fmla="*/ 1323 h 1597"/>
                <a:gd name="T40" fmla="*/ 71 w 1598"/>
                <a:gd name="T41" fmla="*/ 1102 h 1597"/>
                <a:gd name="T42" fmla="*/ 110 w 1598"/>
                <a:gd name="T43" fmla="*/ 1192 h 1597"/>
                <a:gd name="T44" fmla="*/ 1515 w 1598"/>
                <a:gd name="T45" fmla="*/ 1106 h 1597"/>
                <a:gd name="T46" fmla="*/ 1489 w 1598"/>
                <a:gd name="T47" fmla="*/ 1192 h 1597"/>
                <a:gd name="T48" fmla="*/ 25 w 1598"/>
                <a:gd name="T49" fmla="*/ 949 h 1597"/>
                <a:gd name="T50" fmla="*/ 47 w 1598"/>
                <a:gd name="T51" fmla="*/ 1046 h 1597"/>
                <a:gd name="T52" fmla="*/ 1562 w 1598"/>
                <a:gd name="T53" fmla="*/ 956 h 1597"/>
                <a:gd name="T54" fmla="*/ 1552 w 1598"/>
                <a:gd name="T55" fmla="*/ 1045 h 1597"/>
                <a:gd name="T56" fmla="*/ 10 w 1598"/>
                <a:gd name="T57" fmla="*/ 790 h 1597"/>
                <a:gd name="T58" fmla="*/ 16 w 1598"/>
                <a:gd name="T59" fmla="*/ 890 h 1597"/>
                <a:gd name="T60" fmla="*/ 1574 w 1598"/>
                <a:gd name="T61" fmla="*/ 878 h 1597"/>
                <a:gd name="T62" fmla="*/ 1598 w 1598"/>
                <a:gd name="T63" fmla="*/ 797 h 1597"/>
                <a:gd name="T64" fmla="*/ 14 w 1598"/>
                <a:gd name="T65" fmla="*/ 730 h 1597"/>
                <a:gd name="T66" fmla="*/ 28 w 1598"/>
                <a:gd name="T67" fmla="*/ 631 h 1597"/>
                <a:gd name="T68" fmla="*/ 1584 w 1598"/>
                <a:gd name="T69" fmla="*/ 727 h 1597"/>
                <a:gd name="T70" fmla="*/ 1581 w 1598"/>
                <a:gd name="T71" fmla="*/ 637 h 1597"/>
                <a:gd name="T72" fmla="*/ 46 w 1598"/>
                <a:gd name="T73" fmla="*/ 574 h 1597"/>
                <a:gd name="T74" fmla="*/ 78 w 1598"/>
                <a:gd name="T75" fmla="*/ 480 h 1597"/>
                <a:gd name="T76" fmla="*/ 1551 w 1598"/>
                <a:gd name="T77" fmla="*/ 571 h 1597"/>
                <a:gd name="T78" fmla="*/ 1533 w 1598"/>
                <a:gd name="T79" fmla="*/ 482 h 1597"/>
                <a:gd name="T80" fmla="*/ 109 w 1598"/>
                <a:gd name="T81" fmla="*/ 427 h 1597"/>
                <a:gd name="T82" fmla="*/ 157 w 1598"/>
                <a:gd name="T83" fmla="*/ 341 h 1597"/>
                <a:gd name="T84" fmla="*/ 1488 w 1598"/>
                <a:gd name="T85" fmla="*/ 425 h 1597"/>
                <a:gd name="T86" fmla="*/ 1454 w 1598"/>
                <a:gd name="T87" fmla="*/ 341 h 1597"/>
                <a:gd name="T88" fmla="*/ 200 w 1598"/>
                <a:gd name="T89" fmla="*/ 296 h 1597"/>
                <a:gd name="T90" fmla="*/ 262 w 1598"/>
                <a:gd name="T91" fmla="*/ 221 h 1597"/>
                <a:gd name="T92" fmla="*/ 1396 w 1598"/>
                <a:gd name="T93" fmla="*/ 294 h 1597"/>
                <a:gd name="T94" fmla="*/ 1348 w 1598"/>
                <a:gd name="T95" fmla="*/ 219 h 1597"/>
                <a:gd name="T96" fmla="*/ 315 w 1598"/>
                <a:gd name="T97" fmla="*/ 186 h 1597"/>
                <a:gd name="T98" fmla="*/ 389 w 1598"/>
                <a:gd name="T99" fmla="*/ 125 h 1597"/>
                <a:gd name="T100" fmla="*/ 1281 w 1598"/>
                <a:gd name="T101" fmla="*/ 184 h 1597"/>
                <a:gd name="T102" fmla="*/ 1220 w 1598"/>
                <a:gd name="T103" fmla="*/ 120 h 1597"/>
                <a:gd name="T104" fmla="*/ 451 w 1598"/>
                <a:gd name="T105" fmla="*/ 101 h 1597"/>
                <a:gd name="T106" fmla="*/ 533 w 1598"/>
                <a:gd name="T107" fmla="*/ 56 h 1597"/>
                <a:gd name="T108" fmla="*/ 1145 w 1598"/>
                <a:gd name="T109" fmla="*/ 100 h 1597"/>
                <a:gd name="T110" fmla="*/ 1075 w 1598"/>
                <a:gd name="T111" fmla="*/ 49 h 1597"/>
                <a:gd name="T112" fmla="*/ 600 w 1598"/>
                <a:gd name="T113" fmla="*/ 46 h 1597"/>
                <a:gd name="T114" fmla="*/ 688 w 1598"/>
                <a:gd name="T115" fmla="*/ 18 h 1597"/>
                <a:gd name="T116" fmla="*/ 995 w 1598"/>
                <a:gd name="T117" fmla="*/ 45 h 1597"/>
                <a:gd name="T118" fmla="*/ 919 w 1598"/>
                <a:gd name="T119" fmla="*/ 9 h 1597"/>
                <a:gd name="T120" fmla="*/ 758 w 1598"/>
                <a:gd name="T121" fmla="*/ 21 h 1597"/>
                <a:gd name="T122" fmla="*/ 848 w 1598"/>
                <a:gd name="T123" fmla="*/ 12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8" h="1597">
                  <a:moveTo>
                    <a:pt x="760" y="1597"/>
                  </a:moveTo>
                  <a:cubicBezTo>
                    <a:pt x="759" y="1597"/>
                    <a:pt x="759" y="1597"/>
                    <a:pt x="759" y="1597"/>
                  </a:cubicBezTo>
                  <a:cubicBezTo>
                    <a:pt x="732" y="1595"/>
                    <a:pt x="705" y="1593"/>
                    <a:pt x="679" y="1589"/>
                  </a:cubicBezTo>
                  <a:cubicBezTo>
                    <a:pt x="673" y="1588"/>
                    <a:pt x="669" y="1583"/>
                    <a:pt x="670" y="1577"/>
                  </a:cubicBezTo>
                  <a:cubicBezTo>
                    <a:pt x="671" y="1572"/>
                    <a:pt x="676" y="1568"/>
                    <a:pt x="682" y="1569"/>
                  </a:cubicBezTo>
                  <a:cubicBezTo>
                    <a:pt x="707" y="1573"/>
                    <a:pt x="734" y="1575"/>
                    <a:pt x="760" y="1577"/>
                  </a:cubicBezTo>
                  <a:cubicBezTo>
                    <a:pt x="766" y="1577"/>
                    <a:pt x="770" y="1582"/>
                    <a:pt x="770" y="1587"/>
                  </a:cubicBezTo>
                  <a:cubicBezTo>
                    <a:pt x="769" y="1592"/>
                    <a:pt x="765" y="1597"/>
                    <a:pt x="760" y="1597"/>
                  </a:cubicBezTo>
                  <a:close/>
                  <a:moveTo>
                    <a:pt x="839" y="1597"/>
                  </a:moveTo>
                  <a:cubicBezTo>
                    <a:pt x="834" y="1597"/>
                    <a:pt x="830" y="1592"/>
                    <a:pt x="829" y="1587"/>
                  </a:cubicBezTo>
                  <a:cubicBezTo>
                    <a:pt x="829" y="1582"/>
                    <a:pt x="833" y="1577"/>
                    <a:pt x="839" y="1577"/>
                  </a:cubicBezTo>
                  <a:cubicBezTo>
                    <a:pt x="865" y="1575"/>
                    <a:pt x="892" y="1573"/>
                    <a:pt x="917" y="1569"/>
                  </a:cubicBezTo>
                  <a:cubicBezTo>
                    <a:pt x="923" y="1568"/>
                    <a:pt x="928" y="1572"/>
                    <a:pt x="929" y="1577"/>
                  </a:cubicBezTo>
                  <a:cubicBezTo>
                    <a:pt x="930" y="1583"/>
                    <a:pt x="926" y="1588"/>
                    <a:pt x="920" y="1588"/>
                  </a:cubicBezTo>
                  <a:cubicBezTo>
                    <a:pt x="894" y="1592"/>
                    <a:pt x="867" y="1595"/>
                    <a:pt x="840" y="1597"/>
                  </a:cubicBezTo>
                  <a:lnTo>
                    <a:pt x="839" y="1597"/>
                  </a:lnTo>
                  <a:close/>
                  <a:moveTo>
                    <a:pt x="602" y="1573"/>
                  </a:moveTo>
                  <a:cubicBezTo>
                    <a:pt x="601" y="1573"/>
                    <a:pt x="600" y="1573"/>
                    <a:pt x="599" y="1572"/>
                  </a:cubicBezTo>
                  <a:cubicBezTo>
                    <a:pt x="573" y="1566"/>
                    <a:pt x="547" y="1558"/>
                    <a:pt x="522" y="1548"/>
                  </a:cubicBezTo>
                  <a:cubicBezTo>
                    <a:pt x="517" y="1546"/>
                    <a:pt x="514" y="1541"/>
                    <a:pt x="516" y="1535"/>
                  </a:cubicBezTo>
                  <a:cubicBezTo>
                    <a:pt x="518" y="1530"/>
                    <a:pt x="524" y="1528"/>
                    <a:pt x="529" y="1530"/>
                  </a:cubicBezTo>
                  <a:cubicBezTo>
                    <a:pt x="554" y="1539"/>
                    <a:pt x="579" y="1547"/>
                    <a:pt x="604" y="1553"/>
                  </a:cubicBezTo>
                  <a:cubicBezTo>
                    <a:pt x="610" y="1554"/>
                    <a:pt x="613" y="1560"/>
                    <a:pt x="612" y="1565"/>
                  </a:cubicBezTo>
                  <a:cubicBezTo>
                    <a:pt x="610" y="1570"/>
                    <a:pt x="606" y="1573"/>
                    <a:pt x="602" y="1573"/>
                  </a:cubicBezTo>
                  <a:close/>
                  <a:moveTo>
                    <a:pt x="997" y="1573"/>
                  </a:moveTo>
                  <a:cubicBezTo>
                    <a:pt x="993" y="1573"/>
                    <a:pt x="989" y="1570"/>
                    <a:pt x="987" y="1565"/>
                  </a:cubicBezTo>
                  <a:cubicBezTo>
                    <a:pt x="986" y="1560"/>
                    <a:pt x="989" y="1554"/>
                    <a:pt x="995" y="1553"/>
                  </a:cubicBezTo>
                  <a:cubicBezTo>
                    <a:pt x="1020" y="1546"/>
                    <a:pt x="1045" y="1538"/>
                    <a:pt x="1070" y="1529"/>
                  </a:cubicBezTo>
                  <a:cubicBezTo>
                    <a:pt x="1075" y="1527"/>
                    <a:pt x="1081" y="1530"/>
                    <a:pt x="1083" y="1535"/>
                  </a:cubicBezTo>
                  <a:cubicBezTo>
                    <a:pt x="1085" y="1540"/>
                    <a:pt x="1082" y="1546"/>
                    <a:pt x="1077" y="1548"/>
                  </a:cubicBezTo>
                  <a:cubicBezTo>
                    <a:pt x="1052" y="1557"/>
                    <a:pt x="1026" y="1565"/>
                    <a:pt x="1000" y="1572"/>
                  </a:cubicBezTo>
                  <a:cubicBezTo>
                    <a:pt x="999" y="1572"/>
                    <a:pt x="998" y="1573"/>
                    <a:pt x="997" y="1573"/>
                  </a:cubicBezTo>
                  <a:close/>
                  <a:moveTo>
                    <a:pt x="452" y="1517"/>
                  </a:moveTo>
                  <a:cubicBezTo>
                    <a:pt x="451" y="1517"/>
                    <a:pt x="449" y="1517"/>
                    <a:pt x="448" y="1516"/>
                  </a:cubicBezTo>
                  <a:cubicBezTo>
                    <a:pt x="424" y="1505"/>
                    <a:pt x="400" y="1491"/>
                    <a:pt x="377" y="1477"/>
                  </a:cubicBezTo>
                  <a:cubicBezTo>
                    <a:pt x="372" y="1474"/>
                    <a:pt x="371" y="1468"/>
                    <a:pt x="374" y="1463"/>
                  </a:cubicBezTo>
                  <a:cubicBezTo>
                    <a:pt x="377" y="1459"/>
                    <a:pt x="383" y="1457"/>
                    <a:pt x="388" y="1460"/>
                  </a:cubicBezTo>
                  <a:cubicBezTo>
                    <a:pt x="410" y="1474"/>
                    <a:pt x="433" y="1487"/>
                    <a:pt x="457" y="1498"/>
                  </a:cubicBezTo>
                  <a:cubicBezTo>
                    <a:pt x="462" y="1501"/>
                    <a:pt x="464" y="1507"/>
                    <a:pt x="461" y="1512"/>
                  </a:cubicBezTo>
                  <a:cubicBezTo>
                    <a:pt x="459" y="1515"/>
                    <a:pt x="456" y="1517"/>
                    <a:pt x="452" y="1517"/>
                  </a:cubicBezTo>
                  <a:close/>
                  <a:moveTo>
                    <a:pt x="1147" y="1517"/>
                  </a:moveTo>
                  <a:cubicBezTo>
                    <a:pt x="1143" y="1517"/>
                    <a:pt x="1139" y="1515"/>
                    <a:pt x="1138" y="1511"/>
                  </a:cubicBezTo>
                  <a:cubicBezTo>
                    <a:pt x="1135" y="1506"/>
                    <a:pt x="1137" y="1501"/>
                    <a:pt x="1142" y="1498"/>
                  </a:cubicBezTo>
                  <a:cubicBezTo>
                    <a:pt x="1166" y="1487"/>
                    <a:pt x="1189" y="1474"/>
                    <a:pt x="1211" y="1460"/>
                  </a:cubicBezTo>
                  <a:cubicBezTo>
                    <a:pt x="1216" y="1457"/>
                    <a:pt x="1222" y="1458"/>
                    <a:pt x="1225" y="1463"/>
                  </a:cubicBezTo>
                  <a:cubicBezTo>
                    <a:pt x="1228" y="1468"/>
                    <a:pt x="1226" y="1474"/>
                    <a:pt x="1222" y="1477"/>
                  </a:cubicBezTo>
                  <a:cubicBezTo>
                    <a:pt x="1199" y="1491"/>
                    <a:pt x="1175" y="1504"/>
                    <a:pt x="1151" y="1516"/>
                  </a:cubicBezTo>
                  <a:cubicBezTo>
                    <a:pt x="1150" y="1517"/>
                    <a:pt x="1148" y="1517"/>
                    <a:pt x="1147" y="1517"/>
                  </a:cubicBezTo>
                  <a:close/>
                  <a:moveTo>
                    <a:pt x="317" y="1433"/>
                  </a:moveTo>
                  <a:cubicBezTo>
                    <a:pt x="315" y="1433"/>
                    <a:pt x="313" y="1432"/>
                    <a:pt x="311" y="1431"/>
                  </a:cubicBezTo>
                  <a:cubicBezTo>
                    <a:pt x="289" y="1414"/>
                    <a:pt x="269" y="1397"/>
                    <a:pt x="249" y="1378"/>
                  </a:cubicBezTo>
                  <a:cubicBezTo>
                    <a:pt x="245" y="1374"/>
                    <a:pt x="245" y="1368"/>
                    <a:pt x="249" y="1364"/>
                  </a:cubicBezTo>
                  <a:cubicBezTo>
                    <a:pt x="253" y="1360"/>
                    <a:pt x="259" y="1360"/>
                    <a:pt x="263" y="1364"/>
                  </a:cubicBezTo>
                  <a:cubicBezTo>
                    <a:pt x="282" y="1382"/>
                    <a:pt x="302" y="1399"/>
                    <a:pt x="323" y="1415"/>
                  </a:cubicBezTo>
                  <a:cubicBezTo>
                    <a:pt x="327" y="1418"/>
                    <a:pt x="328" y="1425"/>
                    <a:pt x="325" y="1429"/>
                  </a:cubicBezTo>
                  <a:cubicBezTo>
                    <a:pt x="323" y="1432"/>
                    <a:pt x="320" y="1433"/>
                    <a:pt x="317" y="1433"/>
                  </a:cubicBezTo>
                  <a:close/>
                  <a:moveTo>
                    <a:pt x="1282" y="1432"/>
                  </a:moveTo>
                  <a:cubicBezTo>
                    <a:pt x="1279" y="1432"/>
                    <a:pt x="1276" y="1431"/>
                    <a:pt x="1274" y="1429"/>
                  </a:cubicBezTo>
                  <a:cubicBezTo>
                    <a:pt x="1271" y="1424"/>
                    <a:pt x="1271" y="1418"/>
                    <a:pt x="1276" y="1415"/>
                  </a:cubicBezTo>
                  <a:cubicBezTo>
                    <a:pt x="1297" y="1399"/>
                    <a:pt x="1317" y="1381"/>
                    <a:pt x="1336" y="1363"/>
                  </a:cubicBezTo>
                  <a:cubicBezTo>
                    <a:pt x="1340" y="1359"/>
                    <a:pt x="1346" y="1360"/>
                    <a:pt x="1350" y="1364"/>
                  </a:cubicBezTo>
                  <a:cubicBezTo>
                    <a:pt x="1354" y="1368"/>
                    <a:pt x="1353" y="1374"/>
                    <a:pt x="1349" y="1378"/>
                  </a:cubicBezTo>
                  <a:cubicBezTo>
                    <a:pt x="1330" y="1396"/>
                    <a:pt x="1309" y="1414"/>
                    <a:pt x="1288" y="1430"/>
                  </a:cubicBezTo>
                  <a:cubicBezTo>
                    <a:pt x="1286" y="1432"/>
                    <a:pt x="1284" y="1432"/>
                    <a:pt x="1282" y="1432"/>
                  </a:cubicBezTo>
                  <a:close/>
                  <a:moveTo>
                    <a:pt x="201" y="1323"/>
                  </a:moveTo>
                  <a:cubicBezTo>
                    <a:pt x="198" y="1323"/>
                    <a:pt x="196" y="1322"/>
                    <a:pt x="194" y="1320"/>
                  </a:cubicBezTo>
                  <a:cubicBezTo>
                    <a:pt x="176" y="1299"/>
                    <a:pt x="159" y="1278"/>
                    <a:pt x="144" y="1256"/>
                  </a:cubicBezTo>
                  <a:cubicBezTo>
                    <a:pt x="141" y="1251"/>
                    <a:pt x="142" y="1245"/>
                    <a:pt x="146" y="1242"/>
                  </a:cubicBezTo>
                  <a:cubicBezTo>
                    <a:pt x="151" y="1239"/>
                    <a:pt x="157" y="1240"/>
                    <a:pt x="160" y="1244"/>
                  </a:cubicBezTo>
                  <a:cubicBezTo>
                    <a:pt x="175" y="1266"/>
                    <a:pt x="192" y="1287"/>
                    <a:pt x="209" y="1307"/>
                  </a:cubicBezTo>
                  <a:cubicBezTo>
                    <a:pt x="212" y="1311"/>
                    <a:pt x="212" y="1317"/>
                    <a:pt x="208" y="1321"/>
                  </a:cubicBezTo>
                  <a:cubicBezTo>
                    <a:pt x="206" y="1322"/>
                    <a:pt x="203" y="1323"/>
                    <a:pt x="201" y="1323"/>
                  </a:cubicBezTo>
                  <a:close/>
                  <a:moveTo>
                    <a:pt x="1398" y="1323"/>
                  </a:moveTo>
                  <a:cubicBezTo>
                    <a:pt x="1395" y="1323"/>
                    <a:pt x="1393" y="1322"/>
                    <a:pt x="1391" y="1320"/>
                  </a:cubicBezTo>
                  <a:cubicBezTo>
                    <a:pt x="1387" y="1317"/>
                    <a:pt x="1386" y="1310"/>
                    <a:pt x="1390" y="1306"/>
                  </a:cubicBezTo>
                  <a:cubicBezTo>
                    <a:pt x="1407" y="1286"/>
                    <a:pt x="1423" y="1265"/>
                    <a:pt x="1438" y="1244"/>
                  </a:cubicBezTo>
                  <a:cubicBezTo>
                    <a:pt x="1441" y="1239"/>
                    <a:pt x="1448" y="1238"/>
                    <a:pt x="1452" y="1241"/>
                  </a:cubicBezTo>
                  <a:cubicBezTo>
                    <a:pt x="1457" y="1244"/>
                    <a:pt x="1458" y="1251"/>
                    <a:pt x="1455" y="1255"/>
                  </a:cubicBezTo>
                  <a:cubicBezTo>
                    <a:pt x="1439" y="1277"/>
                    <a:pt x="1423" y="1299"/>
                    <a:pt x="1405" y="1319"/>
                  </a:cubicBezTo>
                  <a:cubicBezTo>
                    <a:pt x="1403" y="1321"/>
                    <a:pt x="1400" y="1323"/>
                    <a:pt x="1398" y="1323"/>
                  </a:cubicBezTo>
                  <a:close/>
                  <a:moveTo>
                    <a:pt x="110" y="1192"/>
                  </a:moveTo>
                  <a:cubicBezTo>
                    <a:pt x="106" y="1192"/>
                    <a:pt x="103" y="1191"/>
                    <a:pt x="101" y="1187"/>
                  </a:cubicBezTo>
                  <a:cubicBezTo>
                    <a:pt x="88" y="1164"/>
                    <a:pt x="76" y="1139"/>
                    <a:pt x="65" y="1115"/>
                  </a:cubicBezTo>
                  <a:cubicBezTo>
                    <a:pt x="63" y="1110"/>
                    <a:pt x="65" y="1104"/>
                    <a:pt x="71" y="1102"/>
                  </a:cubicBezTo>
                  <a:cubicBezTo>
                    <a:pt x="76" y="1099"/>
                    <a:pt x="81" y="1102"/>
                    <a:pt x="84" y="1107"/>
                  </a:cubicBezTo>
                  <a:cubicBezTo>
                    <a:pt x="94" y="1131"/>
                    <a:pt x="106" y="1155"/>
                    <a:pt x="119" y="1177"/>
                  </a:cubicBezTo>
                  <a:cubicBezTo>
                    <a:pt x="121" y="1182"/>
                    <a:pt x="119" y="1188"/>
                    <a:pt x="115" y="1191"/>
                  </a:cubicBezTo>
                  <a:cubicBezTo>
                    <a:pt x="113" y="1192"/>
                    <a:pt x="111" y="1192"/>
                    <a:pt x="110" y="1192"/>
                  </a:cubicBezTo>
                  <a:close/>
                  <a:moveTo>
                    <a:pt x="1489" y="1192"/>
                  </a:moveTo>
                  <a:cubicBezTo>
                    <a:pt x="1487" y="1192"/>
                    <a:pt x="1485" y="1191"/>
                    <a:pt x="1484" y="1190"/>
                  </a:cubicBezTo>
                  <a:cubicBezTo>
                    <a:pt x="1479" y="1188"/>
                    <a:pt x="1477" y="1182"/>
                    <a:pt x="1480" y="1177"/>
                  </a:cubicBezTo>
                  <a:cubicBezTo>
                    <a:pt x="1493" y="1154"/>
                    <a:pt x="1505" y="1130"/>
                    <a:pt x="1515" y="1106"/>
                  </a:cubicBezTo>
                  <a:cubicBezTo>
                    <a:pt x="1517" y="1101"/>
                    <a:pt x="1523" y="1099"/>
                    <a:pt x="1528" y="1101"/>
                  </a:cubicBezTo>
                  <a:cubicBezTo>
                    <a:pt x="1533" y="1103"/>
                    <a:pt x="1535" y="1109"/>
                    <a:pt x="1533" y="1114"/>
                  </a:cubicBezTo>
                  <a:cubicBezTo>
                    <a:pt x="1523" y="1139"/>
                    <a:pt x="1511" y="1163"/>
                    <a:pt x="1498" y="1186"/>
                  </a:cubicBezTo>
                  <a:cubicBezTo>
                    <a:pt x="1496" y="1190"/>
                    <a:pt x="1492" y="1192"/>
                    <a:pt x="1489" y="1192"/>
                  </a:cubicBezTo>
                  <a:close/>
                  <a:moveTo>
                    <a:pt x="47" y="1046"/>
                  </a:moveTo>
                  <a:cubicBezTo>
                    <a:pt x="42" y="1046"/>
                    <a:pt x="38" y="1043"/>
                    <a:pt x="37" y="1039"/>
                  </a:cubicBezTo>
                  <a:cubicBezTo>
                    <a:pt x="29" y="1013"/>
                    <a:pt x="22" y="987"/>
                    <a:pt x="17" y="961"/>
                  </a:cubicBezTo>
                  <a:cubicBezTo>
                    <a:pt x="16" y="955"/>
                    <a:pt x="19" y="950"/>
                    <a:pt x="25" y="949"/>
                  </a:cubicBezTo>
                  <a:cubicBezTo>
                    <a:pt x="30" y="948"/>
                    <a:pt x="35" y="951"/>
                    <a:pt x="36" y="957"/>
                  </a:cubicBezTo>
                  <a:cubicBezTo>
                    <a:pt x="42" y="982"/>
                    <a:pt x="48" y="1008"/>
                    <a:pt x="56" y="1033"/>
                  </a:cubicBezTo>
                  <a:cubicBezTo>
                    <a:pt x="58" y="1038"/>
                    <a:pt x="55" y="1044"/>
                    <a:pt x="50" y="1045"/>
                  </a:cubicBezTo>
                  <a:cubicBezTo>
                    <a:pt x="49" y="1046"/>
                    <a:pt x="48" y="1046"/>
                    <a:pt x="47" y="1046"/>
                  </a:cubicBezTo>
                  <a:close/>
                  <a:moveTo>
                    <a:pt x="1552" y="1045"/>
                  </a:moveTo>
                  <a:cubicBezTo>
                    <a:pt x="1551" y="1045"/>
                    <a:pt x="1550" y="1045"/>
                    <a:pt x="1549" y="1045"/>
                  </a:cubicBezTo>
                  <a:cubicBezTo>
                    <a:pt x="1543" y="1043"/>
                    <a:pt x="1541" y="1037"/>
                    <a:pt x="1542" y="1032"/>
                  </a:cubicBezTo>
                  <a:cubicBezTo>
                    <a:pt x="1550" y="1007"/>
                    <a:pt x="1557" y="981"/>
                    <a:pt x="1562" y="956"/>
                  </a:cubicBezTo>
                  <a:cubicBezTo>
                    <a:pt x="1563" y="950"/>
                    <a:pt x="1568" y="947"/>
                    <a:pt x="1574" y="948"/>
                  </a:cubicBezTo>
                  <a:cubicBezTo>
                    <a:pt x="1579" y="949"/>
                    <a:pt x="1583" y="954"/>
                    <a:pt x="1582" y="960"/>
                  </a:cubicBezTo>
                  <a:cubicBezTo>
                    <a:pt x="1576" y="986"/>
                    <a:pt x="1569" y="1012"/>
                    <a:pt x="1561" y="1038"/>
                  </a:cubicBezTo>
                  <a:cubicBezTo>
                    <a:pt x="1560" y="1042"/>
                    <a:pt x="1556" y="1045"/>
                    <a:pt x="1552" y="1045"/>
                  </a:cubicBezTo>
                  <a:close/>
                  <a:moveTo>
                    <a:pt x="15" y="890"/>
                  </a:moveTo>
                  <a:cubicBezTo>
                    <a:pt x="9" y="890"/>
                    <a:pt x="5" y="886"/>
                    <a:pt x="5" y="881"/>
                  </a:cubicBezTo>
                  <a:cubicBezTo>
                    <a:pt x="2" y="854"/>
                    <a:pt x="1" y="827"/>
                    <a:pt x="0" y="800"/>
                  </a:cubicBezTo>
                  <a:cubicBezTo>
                    <a:pt x="0" y="794"/>
                    <a:pt x="5" y="790"/>
                    <a:pt x="10" y="790"/>
                  </a:cubicBezTo>
                  <a:cubicBezTo>
                    <a:pt x="10" y="790"/>
                    <a:pt x="10" y="790"/>
                    <a:pt x="10" y="790"/>
                  </a:cubicBezTo>
                  <a:cubicBezTo>
                    <a:pt x="16" y="790"/>
                    <a:pt x="20" y="794"/>
                    <a:pt x="20" y="800"/>
                  </a:cubicBezTo>
                  <a:cubicBezTo>
                    <a:pt x="21" y="826"/>
                    <a:pt x="22" y="853"/>
                    <a:pt x="24" y="879"/>
                  </a:cubicBezTo>
                  <a:cubicBezTo>
                    <a:pt x="25" y="884"/>
                    <a:pt x="21" y="889"/>
                    <a:pt x="16" y="890"/>
                  </a:cubicBezTo>
                  <a:lnTo>
                    <a:pt x="15" y="890"/>
                  </a:lnTo>
                  <a:close/>
                  <a:moveTo>
                    <a:pt x="1584" y="889"/>
                  </a:moveTo>
                  <a:cubicBezTo>
                    <a:pt x="1583" y="889"/>
                    <a:pt x="1583" y="889"/>
                    <a:pt x="1583" y="889"/>
                  </a:cubicBezTo>
                  <a:cubicBezTo>
                    <a:pt x="1577" y="888"/>
                    <a:pt x="1573" y="883"/>
                    <a:pt x="1574" y="878"/>
                  </a:cubicBezTo>
                  <a:cubicBezTo>
                    <a:pt x="1576" y="852"/>
                    <a:pt x="1578" y="825"/>
                    <a:pt x="1578" y="799"/>
                  </a:cubicBezTo>
                  <a:cubicBezTo>
                    <a:pt x="1578" y="797"/>
                    <a:pt x="1578" y="797"/>
                    <a:pt x="1578" y="797"/>
                  </a:cubicBezTo>
                  <a:cubicBezTo>
                    <a:pt x="1578" y="792"/>
                    <a:pt x="1582" y="787"/>
                    <a:pt x="1588" y="787"/>
                  </a:cubicBezTo>
                  <a:cubicBezTo>
                    <a:pt x="1593" y="787"/>
                    <a:pt x="1598" y="792"/>
                    <a:pt x="1598" y="797"/>
                  </a:cubicBezTo>
                  <a:cubicBezTo>
                    <a:pt x="1598" y="799"/>
                    <a:pt x="1598" y="799"/>
                    <a:pt x="1598" y="799"/>
                  </a:cubicBezTo>
                  <a:cubicBezTo>
                    <a:pt x="1598" y="826"/>
                    <a:pt x="1596" y="853"/>
                    <a:pt x="1594" y="880"/>
                  </a:cubicBezTo>
                  <a:cubicBezTo>
                    <a:pt x="1593" y="885"/>
                    <a:pt x="1589" y="889"/>
                    <a:pt x="1584" y="889"/>
                  </a:cubicBezTo>
                  <a:close/>
                  <a:moveTo>
                    <a:pt x="14" y="730"/>
                  </a:moveTo>
                  <a:cubicBezTo>
                    <a:pt x="13" y="730"/>
                    <a:pt x="13" y="730"/>
                    <a:pt x="13" y="730"/>
                  </a:cubicBezTo>
                  <a:cubicBezTo>
                    <a:pt x="8" y="730"/>
                    <a:pt x="4" y="725"/>
                    <a:pt x="4" y="719"/>
                  </a:cubicBezTo>
                  <a:cubicBezTo>
                    <a:pt x="7" y="692"/>
                    <a:pt x="11" y="665"/>
                    <a:pt x="16" y="639"/>
                  </a:cubicBezTo>
                  <a:cubicBezTo>
                    <a:pt x="18" y="634"/>
                    <a:pt x="23" y="630"/>
                    <a:pt x="28" y="631"/>
                  </a:cubicBezTo>
                  <a:cubicBezTo>
                    <a:pt x="34" y="632"/>
                    <a:pt x="37" y="638"/>
                    <a:pt x="36" y="643"/>
                  </a:cubicBezTo>
                  <a:cubicBezTo>
                    <a:pt x="31" y="669"/>
                    <a:pt x="27" y="695"/>
                    <a:pt x="24" y="721"/>
                  </a:cubicBezTo>
                  <a:cubicBezTo>
                    <a:pt x="24" y="726"/>
                    <a:pt x="19" y="730"/>
                    <a:pt x="14" y="730"/>
                  </a:cubicBezTo>
                  <a:close/>
                  <a:moveTo>
                    <a:pt x="1584" y="727"/>
                  </a:moveTo>
                  <a:cubicBezTo>
                    <a:pt x="1578" y="727"/>
                    <a:pt x="1574" y="724"/>
                    <a:pt x="1574" y="718"/>
                  </a:cubicBezTo>
                  <a:cubicBezTo>
                    <a:pt x="1571" y="692"/>
                    <a:pt x="1567" y="666"/>
                    <a:pt x="1562" y="641"/>
                  </a:cubicBezTo>
                  <a:cubicBezTo>
                    <a:pt x="1560" y="635"/>
                    <a:pt x="1564" y="630"/>
                    <a:pt x="1569" y="629"/>
                  </a:cubicBezTo>
                  <a:cubicBezTo>
                    <a:pt x="1575" y="628"/>
                    <a:pt x="1580" y="631"/>
                    <a:pt x="1581" y="637"/>
                  </a:cubicBezTo>
                  <a:cubicBezTo>
                    <a:pt x="1587" y="663"/>
                    <a:pt x="1591" y="690"/>
                    <a:pt x="1593" y="716"/>
                  </a:cubicBezTo>
                  <a:cubicBezTo>
                    <a:pt x="1594" y="722"/>
                    <a:pt x="1590" y="727"/>
                    <a:pt x="1585" y="727"/>
                  </a:cubicBezTo>
                  <a:lnTo>
                    <a:pt x="1584" y="727"/>
                  </a:lnTo>
                  <a:close/>
                  <a:moveTo>
                    <a:pt x="46" y="574"/>
                  </a:moveTo>
                  <a:cubicBezTo>
                    <a:pt x="45" y="574"/>
                    <a:pt x="44" y="574"/>
                    <a:pt x="43" y="573"/>
                  </a:cubicBezTo>
                  <a:cubicBezTo>
                    <a:pt x="38" y="572"/>
                    <a:pt x="35" y="566"/>
                    <a:pt x="37" y="561"/>
                  </a:cubicBezTo>
                  <a:cubicBezTo>
                    <a:pt x="45" y="535"/>
                    <a:pt x="54" y="510"/>
                    <a:pt x="65" y="485"/>
                  </a:cubicBezTo>
                  <a:cubicBezTo>
                    <a:pt x="67" y="480"/>
                    <a:pt x="73" y="477"/>
                    <a:pt x="78" y="480"/>
                  </a:cubicBezTo>
                  <a:cubicBezTo>
                    <a:pt x="83" y="482"/>
                    <a:pt x="85" y="488"/>
                    <a:pt x="83" y="493"/>
                  </a:cubicBezTo>
                  <a:cubicBezTo>
                    <a:pt x="73" y="517"/>
                    <a:pt x="63" y="542"/>
                    <a:pt x="56" y="567"/>
                  </a:cubicBezTo>
                  <a:cubicBezTo>
                    <a:pt x="54" y="571"/>
                    <a:pt x="50" y="574"/>
                    <a:pt x="46" y="574"/>
                  </a:cubicBezTo>
                  <a:close/>
                  <a:moveTo>
                    <a:pt x="1551" y="571"/>
                  </a:moveTo>
                  <a:cubicBezTo>
                    <a:pt x="1547" y="571"/>
                    <a:pt x="1543" y="569"/>
                    <a:pt x="1542" y="564"/>
                  </a:cubicBezTo>
                  <a:cubicBezTo>
                    <a:pt x="1534" y="539"/>
                    <a:pt x="1525" y="514"/>
                    <a:pt x="1514" y="490"/>
                  </a:cubicBezTo>
                  <a:cubicBezTo>
                    <a:pt x="1512" y="485"/>
                    <a:pt x="1514" y="479"/>
                    <a:pt x="1519" y="477"/>
                  </a:cubicBezTo>
                  <a:cubicBezTo>
                    <a:pt x="1524" y="475"/>
                    <a:pt x="1530" y="477"/>
                    <a:pt x="1533" y="482"/>
                  </a:cubicBezTo>
                  <a:cubicBezTo>
                    <a:pt x="1543" y="507"/>
                    <a:pt x="1553" y="533"/>
                    <a:pt x="1561" y="558"/>
                  </a:cubicBezTo>
                  <a:cubicBezTo>
                    <a:pt x="1562" y="564"/>
                    <a:pt x="1560" y="569"/>
                    <a:pt x="1554" y="571"/>
                  </a:cubicBezTo>
                  <a:cubicBezTo>
                    <a:pt x="1553" y="571"/>
                    <a:pt x="1552" y="571"/>
                    <a:pt x="1551" y="571"/>
                  </a:cubicBezTo>
                  <a:close/>
                  <a:moveTo>
                    <a:pt x="109" y="427"/>
                  </a:moveTo>
                  <a:cubicBezTo>
                    <a:pt x="107" y="427"/>
                    <a:pt x="106" y="427"/>
                    <a:pt x="104" y="426"/>
                  </a:cubicBezTo>
                  <a:cubicBezTo>
                    <a:pt x="99" y="423"/>
                    <a:pt x="98" y="417"/>
                    <a:pt x="100" y="412"/>
                  </a:cubicBezTo>
                  <a:cubicBezTo>
                    <a:pt x="113" y="389"/>
                    <a:pt x="128" y="366"/>
                    <a:pt x="143" y="344"/>
                  </a:cubicBezTo>
                  <a:cubicBezTo>
                    <a:pt x="146" y="339"/>
                    <a:pt x="152" y="338"/>
                    <a:pt x="157" y="341"/>
                  </a:cubicBezTo>
                  <a:cubicBezTo>
                    <a:pt x="161" y="344"/>
                    <a:pt x="163" y="350"/>
                    <a:pt x="159" y="355"/>
                  </a:cubicBezTo>
                  <a:cubicBezTo>
                    <a:pt x="144" y="377"/>
                    <a:pt x="130" y="399"/>
                    <a:pt x="118" y="422"/>
                  </a:cubicBezTo>
                  <a:cubicBezTo>
                    <a:pt x="116" y="425"/>
                    <a:pt x="112" y="427"/>
                    <a:pt x="109" y="427"/>
                  </a:cubicBezTo>
                  <a:close/>
                  <a:moveTo>
                    <a:pt x="1488" y="425"/>
                  </a:moveTo>
                  <a:cubicBezTo>
                    <a:pt x="1484" y="425"/>
                    <a:pt x="1481" y="423"/>
                    <a:pt x="1479" y="420"/>
                  </a:cubicBezTo>
                  <a:cubicBezTo>
                    <a:pt x="1466" y="397"/>
                    <a:pt x="1452" y="374"/>
                    <a:pt x="1437" y="353"/>
                  </a:cubicBezTo>
                  <a:cubicBezTo>
                    <a:pt x="1434" y="348"/>
                    <a:pt x="1435" y="342"/>
                    <a:pt x="1440" y="339"/>
                  </a:cubicBezTo>
                  <a:cubicBezTo>
                    <a:pt x="1444" y="336"/>
                    <a:pt x="1451" y="337"/>
                    <a:pt x="1454" y="341"/>
                  </a:cubicBezTo>
                  <a:cubicBezTo>
                    <a:pt x="1469" y="363"/>
                    <a:pt x="1484" y="387"/>
                    <a:pt x="1497" y="410"/>
                  </a:cubicBezTo>
                  <a:cubicBezTo>
                    <a:pt x="1499" y="415"/>
                    <a:pt x="1498" y="421"/>
                    <a:pt x="1493" y="424"/>
                  </a:cubicBezTo>
                  <a:cubicBezTo>
                    <a:pt x="1491" y="424"/>
                    <a:pt x="1490" y="425"/>
                    <a:pt x="1488" y="425"/>
                  </a:cubicBezTo>
                  <a:close/>
                  <a:moveTo>
                    <a:pt x="200" y="296"/>
                  </a:moveTo>
                  <a:cubicBezTo>
                    <a:pt x="198" y="296"/>
                    <a:pt x="195" y="295"/>
                    <a:pt x="194" y="294"/>
                  </a:cubicBezTo>
                  <a:cubicBezTo>
                    <a:pt x="189" y="290"/>
                    <a:pt x="189" y="284"/>
                    <a:pt x="192" y="280"/>
                  </a:cubicBezTo>
                  <a:cubicBezTo>
                    <a:pt x="210" y="259"/>
                    <a:pt x="229" y="239"/>
                    <a:pt x="248" y="221"/>
                  </a:cubicBezTo>
                  <a:cubicBezTo>
                    <a:pt x="252" y="217"/>
                    <a:pt x="258" y="217"/>
                    <a:pt x="262" y="221"/>
                  </a:cubicBezTo>
                  <a:cubicBezTo>
                    <a:pt x="266" y="225"/>
                    <a:pt x="266" y="232"/>
                    <a:pt x="262" y="235"/>
                  </a:cubicBezTo>
                  <a:cubicBezTo>
                    <a:pt x="243" y="253"/>
                    <a:pt x="225" y="273"/>
                    <a:pt x="208" y="293"/>
                  </a:cubicBezTo>
                  <a:cubicBezTo>
                    <a:pt x="206" y="295"/>
                    <a:pt x="203" y="296"/>
                    <a:pt x="200" y="296"/>
                  </a:cubicBezTo>
                  <a:close/>
                  <a:moveTo>
                    <a:pt x="1396" y="294"/>
                  </a:moveTo>
                  <a:cubicBezTo>
                    <a:pt x="1394" y="294"/>
                    <a:pt x="1391" y="293"/>
                    <a:pt x="1389" y="291"/>
                  </a:cubicBezTo>
                  <a:cubicBezTo>
                    <a:pt x="1372" y="271"/>
                    <a:pt x="1353" y="252"/>
                    <a:pt x="1334" y="234"/>
                  </a:cubicBezTo>
                  <a:cubicBezTo>
                    <a:pt x="1330" y="230"/>
                    <a:pt x="1330" y="223"/>
                    <a:pt x="1334" y="219"/>
                  </a:cubicBezTo>
                  <a:cubicBezTo>
                    <a:pt x="1338" y="215"/>
                    <a:pt x="1344" y="215"/>
                    <a:pt x="1348" y="219"/>
                  </a:cubicBezTo>
                  <a:cubicBezTo>
                    <a:pt x="1368" y="238"/>
                    <a:pt x="1387" y="257"/>
                    <a:pt x="1404" y="278"/>
                  </a:cubicBezTo>
                  <a:cubicBezTo>
                    <a:pt x="1408" y="282"/>
                    <a:pt x="1407" y="288"/>
                    <a:pt x="1403" y="292"/>
                  </a:cubicBezTo>
                  <a:cubicBezTo>
                    <a:pt x="1401" y="293"/>
                    <a:pt x="1399" y="294"/>
                    <a:pt x="1396" y="294"/>
                  </a:cubicBezTo>
                  <a:close/>
                  <a:moveTo>
                    <a:pt x="315" y="186"/>
                  </a:moveTo>
                  <a:cubicBezTo>
                    <a:pt x="313" y="186"/>
                    <a:pt x="310" y="185"/>
                    <a:pt x="308" y="182"/>
                  </a:cubicBezTo>
                  <a:cubicBezTo>
                    <a:pt x="304" y="178"/>
                    <a:pt x="305" y="172"/>
                    <a:pt x="309" y="168"/>
                  </a:cubicBezTo>
                  <a:cubicBezTo>
                    <a:pt x="331" y="152"/>
                    <a:pt x="353" y="136"/>
                    <a:pt x="376" y="122"/>
                  </a:cubicBezTo>
                  <a:cubicBezTo>
                    <a:pt x="380" y="119"/>
                    <a:pt x="386" y="120"/>
                    <a:pt x="389" y="125"/>
                  </a:cubicBezTo>
                  <a:cubicBezTo>
                    <a:pt x="392" y="130"/>
                    <a:pt x="391" y="136"/>
                    <a:pt x="386" y="139"/>
                  </a:cubicBezTo>
                  <a:cubicBezTo>
                    <a:pt x="364" y="153"/>
                    <a:pt x="342" y="168"/>
                    <a:pt x="322" y="184"/>
                  </a:cubicBezTo>
                  <a:cubicBezTo>
                    <a:pt x="320" y="185"/>
                    <a:pt x="318" y="186"/>
                    <a:pt x="315" y="186"/>
                  </a:cubicBezTo>
                  <a:close/>
                  <a:moveTo>
                    <a:pt x="1281" y="184"/>
                  </a:moveTo>
                  <a:cubicBezTo>
                    <a:pt x="1279" y="184"/>
                    <a:pt x="1276" y="184"/>
                    <a:pt x="1275" y="182"/>
                  </a:cubicBezTo>
                  <a:cubicBezTo>
                    <a:pt x="1254" y="166"/>
                    <a:pt x="1232" y="151"/>
                    <a:pt x="1210" y="137"/>
                  </a:cubicBezTo>
                  <a:cubicBezTo>
                    <a:pt x="1205" y="134"/>
                    <a:pt x="1204" y="128"/>
                    <a:pt x="1207" y="124"/>
                  </a:cubicBezTo>
                  <a:cubicBezTo>
                    <a:pt x="1209" y="119"/>
                    <a:pt x="1216" y="117"/>
                    <a:pt x="1220" y="120"/>
                  </a:cubicBezTo>
                  <a:cubicBezTo>
                    <a:pt x="1243" y="135"/>
                    <a:pt x="1265" y="150"/>
                    <a:pt x="1287" y="167"/>
                  </a:cubicBezTo>
                  <a:cubicBezTo>
                    <a:pt x="1291" y="170"/>
                    <a:pt x="1292" y="176"/>
                    <a:pt x="1289" y="181"/>
                  </a:cubicBezTo>
                  <a:cubicBezTo>
                    <a:pt x="1287" y="183"/>
                    <a:pt x="1284" y="184"/>
                    <a:pt x="1281" y="184"/>
                  </a:cubicBezTo>
                  <a:close/>
                  <a:moveTo>
                    <a:pt x="451" y="101"/>
                  </a:moveTo>
                  <a:cubicBezTo>
                    <a:pt x="447" y="101"/>
                    <a:pt x="443" y="99"/>
                    <a:pt x="442" y="96"/>
                  </a:cubicBezTo>
                  <a:cubicBezTo>
                    <a:pt x="439" y="91"/>
                    <a:pt x="441" y="85"/>
                    <a:pt x="446" y="82"/>
                  </a:cubicBezTo>
                  <a:cubicBezTo>
                    <a:pt x="470" y="70"/>
                    <a:pt x="495" y="60"/>
                    <a:pt x="521" y="50"/>
                  </a:cubicBezTo>
                  <a:cubicBezTo>
                    <a:pt x="526" y="48"/>
                    <a:pt x="531" y="51"/>
                    <a:pt x="533" y="56"/>
                  </a:cubicBezTo>
                  <a:cubicBezTo>
                    <a:pt x="535" y="61"/>
                    <a:pt x="533" y="67"/>
                    <a:pt x="527" y="69"/>
                  </a:cubicBezTo>
                  <a:cubicBezTo>
                    <a:pt x="503" y="78"/>
                    <a:pt x="479" y="89"/>
                    <a:pt x="455" y="100"/>
                  </a:cubicBezTo>
                  <a:cubicBezTo>
                    <a:pt x="454" y="101"/>
                    <a:pt x="452" y="101"/>
                    <a:pt x="451" y="101"/>
                  </a:cubicBezTo>
                  <a:close/>
                  <a:moveTo>
                    <a:pt x="1145" y="100"/>
                  </a:moveTo>
                  <a:cubicBezTo>
                    <a:pt x="1144" y="100"/>
                    <a:pt x="1142" y="100"/>
                    <a:pt x="1141" y="99"/>
                  </a:cubicBezTo>
                  <a:cubicBezTo>
                    <a:pt x="1117" y="88"/>
                    <a:pt x="1093" y="77"/>
                    <a:pt x="1068" y="68"/>
                  </a:cubicBezTo>
                  <a:cubicBezTo>
                    <a:pt x="1063" y="66"/>
                    <a:pt x="1060" y="60"/>
                    <a:pt x="1062" y="55"/>
                  </a:cubicBezTo>
                  <a:cubicBezTo>
                    <a:pt x="1064" y="50"/>
                    <a:pt x="1070" y="47"/>
                    <a:pt x="1075" y="49"/>
                  </a:cubicBezTo>
                  <a:cubicBezTo>
                    <a:pt x="1100" y="59"/>
                    <a:pt x="1125" y="69"/>
                    <a:pt x="1150" y="81"/>
                  </a:cubicBezTo>
                  <a:cubicBezTo>
                    <a:pt x="1155" y="84"/>
                    <a:pt x="1157" y="90"/>
                    <a:pt x="1154" y="95"/>
                  </a:cubicBezTo>
                  <a:cubicBezTo>
                    <a:pt x="1152" y="98"/>
                    <a:pt x="1149" y="100"/>
                    <a:pt x="1145" y="100"/>
                  </a:cubicBezTo>
                  <a:close/>
                  <a:moveTo>
                    <a:pt x="600" y="46"/>
                  </a:moveTo>
                  <a:cubicBezTo>
                    <a:pt x="596" y="46"/>
                    <a:pt x="592" y="43"/>
                    <a:pt x="591" y="38"/>
                  </a:cubicBezTo>
                  <a:cubicBezTo>
                    <a:pt x="589" y="33"/>
                    <a:pt x="592" y="27"/>
                    <a:pt x="598" y="26"/>
                  </a:cubicBezTo>
                  <a:cubicBezTo>
                    <a:pt x="624" y="19"/>
                    <a:pt x="650" y="14"/>
                    <a:pt x="677" y="10"/>
                  </a:cubicBezTo>
                  <a:cubicBezTo>
                    <a:pt x="682" y="9"/>
                    <a:pt x="687" y="13"/>
                    <a:pt x="688" y="18"/>
                  </a:cubicBezTo>
                  <a:cubicBezTo>
                    <a:pt x="689" y="23"/>
                    <a:pt x="685" y="29"/>
                    <a:pt x="680" y="29"/>
                  </a:cubicBezTo>
                  <a:cubicBezTo>
                    <a:pt x="654" y="33"/>
                    <a:pt x="628" y="39"/>
                    <a:pt x="603" y="45"/>
                  </a:cubicBezTo>
                  <a:cubicBezTo>
                    <a:pt x="602" y="46"/>
                    <a:pt x="601" y="46"/>
                    <a:pt x="600" y="46"/>
                  </a:cubicBezTo>
                  <a:close/>
                  <a:moveTo>
                    <a:pt x="995" y="45"/>
                  </a:moveTo>
                  <a:cubicBezTo>
                    <a:pt x="995" y="45"/>
                    <a:pt x="994" y="45"/>
                    <a:pt x="993" y="45"/>
                  </a:cubicBezTo>
                  <a:cubicBezTo>
                    <a:pt x="968" y="38"/>
                    <a:pt x="942" y="33"/>
                    <a:pt x="916" y="29"/>
                  </a:cubicBezTo>
                  <a:cubicBezTo>
                    <a:pt x="910" y="28"/>
                    <a:pt x="906" y="23"/>
                    <a:pt x="907" y="18"/>
                  </a:cubicBezTo>
                  <a:cubicBezTo>
                    <a:pt x="908" y="12"/>
                    <a:pt x="913" y="8"/>
                    <a:pt x="919" y="9"/>
                  </a:cubicBezTo>
                  <a:cubicBezTo>
                    <a:pt x="945" y="13"/>
                    <a:pt x="972" y="19"/>
                    <a:pt x="998" y="25"/>
                  </a:cubicBezTo>
                  <a:cubicBezTo>
                    <a:pt x="1003" y="27"/>
                    <a:pt x="1007" y="32"/>
                    <a:pt x="1005" y="37"/>
                  </a:cubicBezTo>
                  <a:cubicBezTo>
                    <a:pt x="1004" y="42"/>
                    <a:pt x="1000" y="45"/>
                    <a:pt x="995" y="45"/>
                  </a:cubicBezTo>
                  <a:close/>
                  <a:moveTo>
                    <a:pt x="758" y="21"/>
                  </a:moveTo>
                  <a:cubicBezTo>
                    <a:pt x="753" y="21"/>
                    <a:pt x="748" y="17"/>
                    <a:pt x="748" y="12"/>
                  </a:cubicBezTo>
                  <a:cubicBezTo>
                    <a:pt x="748" y="6"/>
                    <a:pt x="752" y="2"/>
                    <a:pt x="757" y="1"/>
                  </a:cubicBezTo>
                  <a:cubicBezTo>
                    <a:pt x="784" y="0"/>
                    <a:pt x="811" y="0"/>
                    <a:pt x="838" y="1"/>
                  </a:cubicBezTo>
                  <a:cubicBezTo>
                    <a:pt x="844" y="2"/>
                    <a:pt x="848" y="6"/>
                    <a:pt x="848" y="12"/>
                  </a:cubicBezTo>
                  <a:cubicBezTo>
                    <a:pt x="847" y="17"/>
                    <a:pt x="843" y="22"/>
                    <a:pt x="837" y="21"/>
                  </a:cubicBezTo>
                  <a:cubicBezTo>
                    <a:pt x="811" y="20"/>
                    <a:pt x="784" y="20"/>
                    <a:pt x="758" y="21"/>
                  </a:cubicBez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1" name="Oval 50"/>
            <p:cNvSpPr>
              <a:spLocks noChangeArrowheads="1"/>
            </p:cNvSpPr>
            <p:nvPr/>
          </p:nvSpPr>
          <p:spPr bwMode="auto">
            <a:xfrm>
              <a:off x="4378042" y="5054831"/>
              <a:ext cx="2073439" cy="92564"/>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2" name="Freeform 51"/>
            <p:cNvSpPr>
              <a:spLocks/>
            </p:cNvSpPr>
            <p:nvPr/>
          </p:nvSpPr>
          <p:spPr bwMode="auto">
            <a:xfrm>
              <a:off x="6002951" y="4381427"/>
              <a:ext cx="150418" cy="115705"/>
            </a:xfrm>
            <a:custGeom>
              <a:avLst/>
              <a:gdLst>
                <a:gd name="T0" fmla="*/ 0 w 65"/>
                <a:gd name="T1" fmla="*/ 16 h 50"/>
                <a:gd name="T2" fmla="*/ 31 w 65"/>
                <a:gd name="T3" fmla="*/ 0 h 50"/>
                <a:gd name="T4" fmla="*/ 65 w 65"/>
                <a:gd name="T5" fmla="*/ 33 h 50"/>
                <a:gd name="T6" fmla="*/ 65 w 65"/>
                <a:gd name="T7" fmla="*/ 47 h 50"/>
                <a:gd name="T8" fmla="*/ 58 w 65"/>
                <a:gd name="T9" fmla="*/ 50 h 50"/>
                <a:gd name="T10" fmla="*/ 11 w 65"/>
                <a:gd name="T11" fmla="*/ 34 h 50"/>
                <a:gd name="T12" fmla="*/ 0 w 65"/>
                <a:gd name="T13" fmla="*/ 16 h 50"/>
              </a:gdLst>
              <a:ahLst/>
              <a:cxnLst>
                <a:cxn ang="0">
                  <a:pos x="T0" y="T1"/>
                </a:cxn>
                <a:cxn ang="0">
                  <a:pos x="T2" y="T3"/>
                </a:cxn>
                <a:cxn ang="0">
                  <a:pos x="T4" y="T5"/>
                </a:cxn>
                <a:cxn ang="0">
                  <a:pos x="T6" y="T7"/>
                </a:cxn>
                <a:cxn ang="0">
                  <a:pos x="T8" y="T9"/>
                </a:cxn>
                <a:cxn ang="0">
                  <a:pos x="T10" y="T11"/>
                </a:cxn>
                <a:cxn ang="0">
                  <a:pos x="T12" y="T13"/>
                </a:cxn>
              </a:cxnLst>
              <a:rect l="0" t="0" r="r" b="b"/>
              <a:pathLst>
                <a:path w="65" h="50">
                  <a:moveTo>
                    <a:pt x="0" y="16"/>
                  </a:moveTo>
                  <a:lnTo>
                    <a:pt x="31" y="0"/>
                  </a:lnTo>
                  <a:lnTo>
                    <a:pt x="65" y="33"/>
                  </a:lnTo>
                  <a:lnTo>
                    <a:pt x="65" y="47"/>
                  </a:lnTo>
                  <a:lnTo>
                    <a:pt x="58" y="50"/>
                  </a:lnTo>
                  <a:lnTo>
                    <a:pt x="11" y="34"/>
                  </a:lnTo>
                  <a:lnTo>
                    <a:pt x="0" y="16"/>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3" name="Freeform 52"/>
            <p:cNvSpPr>
              <a:spLocks/>
            </p:cNvSpPr>
            <p:nvPr/>
          </p:nvSpPr>
          <p:spPr bwMode="auto">
            <a:xfrm>
              <a:off x="5417483" y="3666368"/>
              <a:ext cx="657206" cy="768283"/>
            </a:xfrm>
            <a:custGeom>
              <a:avLst/>
              <a:gdLst>
                <a:gd name="T0" fmla="*/ 0 w 284"/>
                <a:gd name="T1" fmla="*/ 25 h 332"/>
                <a:gd name="T2" fmla="*/ 257 w 284"/>
                <a:gd name="T3" fmla="*/ 332 h 332"/>
                <a:gd name="T4" fmla="*/ 284 w 284"/>
                <a:gd name="T5" fmla="*/ 310 h 332"/>
                <a:gd name="T6" fmla="*/ 62 w 284"/>
                <a:gd name="T7" fmla="*/ 0 h 332"/>
                <a:gd name="T8" fmla="*/ 0 w 284"/>
                <a:gd name="T9" fmla="*/ 25 h 332"/>
              </a:gdLst>
              <a:ahLst/>
              <a:cxnLst>
                <a:cxn ang="0">
                  <a:pos x="T0" y="T1"/>
                </a:cxn>
                <a:cxn ang="0">
                  <a:pos x="T2" y="T3"/>
                </a:cxn>
                <a:cxn ang="0">
                  <a:pos x="T4" y="T5"/>
                </a:cxn>
                <a:cxn ang="0">
                  <a:pos x="T6" y="T7"/>
                </a:cxn>
                <a:cxn ang="0">
                  <a:pos x="T8" y="T9"/>
                </a:cxn>
              </a:cxnLst>
              <a:rect l="0" t="0" r="r" b="b"/>
              <a:pathLst>
                <a:path w="284" h="332">
                  <a:moveTo>
                    <a:pt x="0" y="25"/>
                  </a:moveTo>
                  <a:lnTo>
                    <a:pt x="257" y="332"/>
                  </a:lnTo>
                  <a:lnTo>
                    <a:pt x="284" y="310"/>
                  </a:lnTo>
                  <a:lnTo>
                    <a:pt x="62" y="0"/>
                  </a:lnTo>
                  <a:lnTo>
                    <a:pt x="0" y="25"/>
                  </a:lnTo>
                  <a:close/>
                </a:path>
              </a:pathLst>
            </a:custGeom>
            <a:solidFill>
              <a:srgbClr val="5B9BD5"/>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4" name="Freeform 53"/>
            <p:cNvSpPr>
              <a:spLocks/>
            </p:cNvSpPr>
            <p:nvPr/>
          </p:nvSpPr>
          <p:spPr bwMode="auto">
            <a:xfrm>
              <a:off x="5259717" y="3670996"/>
              <a:ext cx="155046" cy="978868"/>
            </a:xfrm>
            <a:custGeom>
              <a:avLst/>
              <a:gdLst>
                <a:gd name="T0" fmla="*/ 67 w 67"/>
                <a:gd name="T1" fmla="*/ 423 h 423"/>
                <a:gd name="T2" fmla="*/ 67 w 67"/>
                <a:gd name="T3" fmla="*/ 28 h 423"/>
                <a:gd name="T4" fmla="*/ 0 w 67"/>
                <a:gd name="T5" fmla="*/ 0 h 423"/>
                <a:gd name="T6" fmla="*/ 32 w 67"/>
                <a:gd name="T7" fmla="*/ 423 h 423"/>
                <a:gd name="T8" fmla="*/ 67 w 67"/>
                <a:gd name="T9" fmla="*/ 423 h 423"/>
              </a:gdLst>
              <a:ahLst/>
              <a:cxnLst>
                <a:cxn ang="0">
                  <a:pos x="T0" y="T1"/>
                </a:cxn>
                <a:cxn ang="0">
                  <a:pos x="T2" y="T3"/>
                </a:cxn>
                <a:cxn ang="0">
                  <a:pos x="T4" y="T5"/>
                </a:cxn>
                <a:cxn ang="0">
                  <a:pos x="T6" y="T7"/>
                </a:cxn>
                <a:cxn ang="0">
                  <a:pos x="T8" y="T9"/>
                </a:cxn>
              </a:cxnLst>
              <a:rect l="0" t="0" r="r" b="b"/>
              <a:pathLst>
                <a:path w="67" h="423">
                  <a:moveTo>
                    <a:pt x="67" y="423"/>
                  </a:moveTo>
                  <a:lnTo>
                    <a:pt x="67" y="28"/>
                  </a:lnTo>
                  <a:lnTo>
                    <a:pt x="0" y="0"/>
                  </a:lnTo>
                  <a:lnTo>
                    <a:pt x="32" y="423"/>
                  </a:lnTo>
                  <a:lnTo>
                    <a:pt x="67" y="423"/>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5" name="Freeform 54"/>
            <p:cNvSpPr>
              <a:spLocks/>
            </p:cNvSpPr>
            <p:nvPr/>
          </p:nvSpPr>
          <p:spPr bwMode="auto">
            <a:xfrm>
              <a:off x="4739042" y="3080899"/>
              <a:ext cx="32397" cy="94879"/>
            </a:xfrm>
            <a:custGeom>
              <a:avLst/>
              <a:gdLst>
                <a:gd name="T0" fmla="*/ 9 w 14"/>
                <a:gd name="T1" fmla="*/ 0 h 41"/>
                <a:gd name="T2" fmla="*/ 0 w 14"/>
                <a:gd name="T3" fmla="*/ 40 h 41"/>
                <a:gd name="T4" fmla="*/ 5 w 14"/>
                <a:gd name="T5" fmla="*/ 41 h 41"/>
                <a:gd name="T6" fmla="*/ 14 w 14"/>
                <a:gd name="T7" fmla="*/ 1 h 41"/>
                <a:gd name="T8" fmla="*/ 9 w 14"/>
                <a:gd name="T9" fmla="*/ 0 h 41"/>
              </a:gdLst>
              <a:ahLst/>
              <a:cxnLst>
                <a:cxn ang="0">
                  <a:pos x="T0" y="T1"/>
                </a:cxn>
                <a:cxn ang="0">
                  <a:pos x="T2" y="T3"/>
                </a:cxn>
                <a:cxn ang="0">
                  <a:pos x="T4" y="T5"/>
                </a:cxn>
                <a:cxn ang="0">
                  <a:pos x="T6" y="T7"/>
                </a:cxn>
                <a:cxn ang="0">
                  <a:pos x="T8" y="T9"/>
                </a:cxn>
              </a:cxnLst>
              <a:rect l="0" t="0" r="r" b="b"/>
              <a:pathLst>
                <a:path w="14" h="41">
                  <a:moveTo>
                    <a:pt x="9" y="0"/>
                  </a:moveTo>
                  <a:lnTo>
                    <a:pt x="0" y="40"/>
                  </a:lnTo>
                  <a:lnTo>
                    <a:pt x="5" y="41"/>
                  </a:lnTo>
                  <a:lnTo>
                    <a:pt x="14" y="1"/>
                  </a:lnTo>
                  <a:lnTo>
                    <a:pt x="9"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6" name="Freeform 55"/>
            <p:cNvSpPr>
              <a:spLocks/>
            </p:cNvSpPr>
            <p:nvPr/>
          </p:nvSpPr>
          <p:spPr bwMode="auto">
            <a:xfrm>
              <a:off x="6060397" y="3080899"/>
              <a:ext cx="30084" cy="94879"/>
            </a:xfrm>
            <a:custGeom>
              <a:avLst/>
              <a:gdLst>
                <a:gd name="T0" fmla="*/ 5 w 13"/>
                <a:gd name="T1" fmla="*/ 0 h 41"/>
                <a:gd name="T2" fmla="*/ 13 w 13"/>
                <a:gd name="T3" fmla="*/ 40 h 41"/>
                <a:gd name="T4" fmla="*/ 8 w 13"/>
                <a:gd name="T5" fmla="*/ 41 h 41"/>
                <a:gd name="T6" fmla="*/ 0 w 13"/>
                <a:gd name="T7" fmla="*/ 1 h 41"/>
                <a:gd name="T8" fmla="*/ 5 w 13"/>
                <a:gd name="T9" fmla="*/ 0 h 41"/>
              </a:gdLst>
              <a:ahLst/>
              <a:cxnLst>
                <a:cxn ang="0">
                  <a:pos x="T0" y="T1"/>
                </a:cxn>
                <a:cxn ang="0">
                  <a:pos x="T2" y="T3"/>
                </a:cxn>
                <a:cxn ang="0">
                  <a:pos x="T4" y="T5"/>
                </a:cxn>
                <a:cxn ang="0">
                  <a:pos x="T6" y="T7"/>
                </a:cxn>
                <a:cxn ang="0">
                  <a:pos x="T8" y="T9"/>
                </a:cxn>
              </a:cxnLst>
              <a:rect l="0" t="0" r="r" b="b"/>
              <a:pathLst>
                <a:path w="13" h="41">
                  <a:moveTo>
                    <a:pt x="5" y="0"/>
                  </a:moveTo>
                  <a:lnTo>
                    <a:pt x="13" y="40"/>
                  </a:lnTo>
                  <a:lnTo>
                    <a:pt x="8" y="41"/>
                  </a:lnTo>
                  <a:lnTo>
                    <a:pt x="0" y="1"/>
                  </a:lnTo>
                  <a:lnTo>
                    <a:pt x="5"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7" name="Oval 28"/>
            <p:cNvSpPr>
              <a:spLocks noChangeArrowheads="1"/>
            </p:cNvSpPr>
            <p:nvPr/>
          </p:nvSpPr>
          <p:spPr bwMode="auto">
            <a:xfrm>
              <a:off x="5206492" y="4696145"/>
              <a:ext cx="416539" cy="416539"/>
            </a:xfrm>
            <a:prstGeom prst="ellipse">
              <a:avLst/>
            </a:prstGeom>
            <a:solidFill>
              <a:srgbClr val="FFC000"/>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8" name="Freeform 29"/>
            <p:cNvSpPr>
              <a:spLocks/>
            </p:cNvSpPr>
            <p:nvPr/>
          </p:nvSpPr>
          <p:spPr bwMode="auto">
            <a:xfrm>
              <a:off x="5206492" y="4883588"/>
              <a:ext cx="416539" cy="229097"/>
            </a:xfrm>
            <a:custGeom>
              <a:avLst/>
              <a:gdLst>
                <a:gd name="T0" fmla="*/ 192 w 383"/>
                <a:gd name="T1" fmla="*/ 210 h 210"/>
                <a:gd name="T2" fmla="*/ 383 w 383"/>
                <a:gd name="T3" fmla="*/ 18 h 210"/>
                <a:gd name="T4" fmla="*/ 382 w 383"/>
                <a:gd name="T5" fmla="*/ 0 h 210"/>
                <a:gd name="T6" fmla="*/ 192 w 383"/>
                <a:gd name="T7" fmla="*/ 173 h 210"/>
                <a:gd name="T8" fmla="*/ 1 w 383"/>
                <a:gd name="T9" fmla="*/ 0 h 210"/>
                <a:gd name="T10" fmla="*/ 0 w 383"/>
                <a:gd name="T11" fmla="*/ 18 h 210"/>
                <a:gd name="T12" fmla="*/ 192 w 383"/>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383" h="210">
                  <a:moveTo>
                    <a:pt x="192" y="210"/>
                  </a:moveTo>
                  <a:cubicBezTo>
                    <a:pt x="298" y="210"/>
                    <a:pt x="383" y="124"/>
                    <a:pt x="383" y="18"/>
                  </a:cubicBezTo>
                  <a:cubicBezTo>
                    <a:pt x="383" y="12"/>
                    <a:pt x="383" y="6"/>
                    <a:pt x="382" y="0"/>
                  </a:cubicBezTo>
                  <a:cubicBezTo>
                    <a:pt x="373" y="97"/>
                    <a:pt x="291" y="173"/>
                    <a:pt x="192" y="173"/>
                  </a:cubicBezTo>
                  <a:cubicBezTo>
                    <a:pt x="92" y="173"/>
                    <a:pt x="10" y="97"/>
                    <a:pt x="1" y="0"/>
                  </a:cubicBezTo>
                  <a:cubicBezTo>
                    <a:pt x="0" y="6"/>
                    <a:pt x="0" y="12"/>
                    <a:pt x="0" y="18"/>
                  </a:cubicBezTo>
                  <a:cubicBezTo>
                    <a:pt x="0" y="124"/>
                    <a:pt x="86" y="210"/>
                    <a:pt x="192" y="210"/>
                  </a:cubicBezTo>
                </a:path>
              </a:pathLst>
            </a:custGeom>
            <a:solidFill>
              <a:srgbClr val="ED7D31"/>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9" name="Freeform 30"/>
            <p:cNvSpPr>
              <a:spLocks/>
            </p:cNvSpPr>
            <p:nvPr/>
          </p:nvSpPr>
          <p:spPr bwMode="auto">
            <a:xfrm>
              <a:off x="5299056" y="4649863"/>
              <a:ext cx="113392" cy="131905"/>
            </a:xfrm>
            <a:custGeom>
              <a:avLst/>
              <a:gdLst>
                <a:gd name="T0" fmla="*/ 49 w 49"/>
                <a:gd name="T1" fmla="*/ 0 h 57"/>
                <a:gd name="T2" fmla="*/ 15 w 49"/>
                <a:gd name="T3" fmla="*/ 0 h 57"/>
                <a:gd name="T4" fmla="*/ 0 w 49"/>
                <a:gd name="T5" fmla="*/ 44 h 57"/>
                <a:gd name="T6" fmla="*/ 6 w 49"/>
                <a:gd name="T7" fmla="*/ 57 h 57"/>
                <a:gd name="T8" fmla="*/ 14 w 49"/>
                <a:gd name="T9" fmla="*/ 57 h 57"/>
                <a:gd name="T10" fmla="*/ 49 w 49"/>
                <a:gd name="T11" fmla="*/ 19 h 57"/>
                <a:gd name="T12" fmla="*/ 49 w 4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49" h="57">
                  <a:moveTo>
                    <a:pt x="49" y="0"/>
                  </a:moveTo>
                  <a:lnTo>
                    <a:pt x="15" y="0"/>
                  </a:lnTo>
                  <a:lnTo>
                    <a:pt x="0" y="44"/>
                  </a:lnTo>
                  <a:lnTo>
                    <a:pt x="6" y="57"/>
                  </a:lnTo>
                  <a:lnTo>
                    <a:pt x="14" y="57"/>
                  </a:lnTo>
                  <a:lnTo>
                    <a:pt x="49" y="19"/>
                  </a:lnTo>
                  <a:lnTo>
                    <a:pt x="49" y="0"/>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0" name="Group 59"/>
            <p:cNvGrpSpPr>
              <a:grpSpLocks noChangeAspect="1"/>
            </p:cNvGrpSpPr>
            <p:nvPr/>
          </p:nvGrpSpPr>
          <p:grpSpPr>
            <a:xfrm>
              <a:off x="4696944" y="2059194"/>
              <a:ext cx="415996" cy="234364"/>
              <a:chOff x="3370263" y="896938"/>
              <a:chExt cx="450850" cy="254000"/>
            </a:xfrm>
            <a:solidFill>
              <a:srgbClr val="0072C6"/>
            </a:solidFill>
          </p:grpSpPr>
          <p:sp>
            <p:nvSpPr>
              <p:cNvPr id="88" name="Freeform 107"/>
              <p:cNvSpPr>
                <a:spLocks noEditPoints="1"/>
              </p:cNvSpPr>
              <p:nvPr/>
            </p:nvSpPr>
            <p:spPr bwMode="auto">
              <a:xfrm>
                <a:off x="3370263" y="896938"/>
                <a:ext cx="450850" cy="254000"/>
              </a:xfrm>
              <a:custGeom>
                <a:avLst/>
                <a:gdLst>
                  <a:gd name="T0" fmla="*/ 268 w 284"/>
                  <a:gd name="T1" fmla="*/ 0 h 160"/>
                  <a:gd name="T2" fmla="*/ 16 w 284"/>
                  <a:gd name="T3" fmla="*/ 0 h 160"/>
                  <a:gd name="T4" fmla="*/ 16 w 284"/>
                  <a:gd name="T5" fmla="*/ 0 h 160"/>
                  <a:gd name="T6" fmla="*/ 10 w 284"/>
                  <a:gd name="T7" fmla="*/ 2 h 160"/>
                  <a:gd name="T8" fmla="*/ 6 w 284"/>
                  <a:gd name="T9" fmla="*/ 6 h 160"/>
                  <a:gd name="T10" fmla="*/ 2 w 284"/>
                  <a:gd name="T11" fmla="*/ 10 h 160"/>
                  <a:gd name="T12" fmla="*/ 0 w 284"/>
                  <a:gd name="T13" fmla="*/ 16 h 160"/>
                  <a:gd name="T14" fmla="*/ 0 w 284"/>
                  <a:gd name="T15" fmla="*/ 144 h 160"/>
                  <a:gd name="T16" fmla="*/ 0 w 284"/>
                  <a:gd name="T17" fmla="*/ 144 h 160"/>
                  <a:gd name="T18" fmla="*/ 2 w 284"/>
                  <a:gd name="T19" fmla="*/ 150 h 160"/>
                  <a:gd name="T20" fmla="*/ 6 w 284"/>
                  <a:gd name="T21" fmla="*/ 156 h 160"/>
                  <a:gd name="T22" fmla="*/ 10 w 284"/>
                  <a:gd name="T23" fmla="*/ 160 h 160"/>
                  <a:gd name="T24" fmla="*/ 16 w 284"/>
                  <a:gd name="T25" fmla="*/ 160 h 160"/>
                  <a:gd name="T26" fmla="*/ 268 w 284"/>
                  <a:gd name="T27" fmla="*/ 160 h 160"/>
                  <a:gd name="T28" fmla="*/ 268 w 284"/>
                  <a:gd name="T29" fmla="*/ 160 h 160"/>
                  <a:gd name="T30" fmla="*/ 274 w 284"/>
                  <a:gd name="T31" fmla="*/ 160 h 160"/>
                  <a:gd name="T32" fmla="*/ 280 w 284"/>
                  <a:gd name="T33" fmla="*/ 156 h 160"/>
                  <a:gd name="T34" fmla="*/ 282 w 284"/>
                  <a:gd name="T35" fmla="*/ 150 h 160"/>
                  <a:gd name="T36" fmla="*/ 284 w 284"/>
                  <a:gd name="T37" fmla="*/ 144 h 160"/>
                  <a:gd name="T38" fmla="*/ 284 w 284"/>
                  <a:gd name="T39" fmla="*/ 16 h 160"/>
                  <a:gd name="T40" fmla="*/ 284 w 284"/>
                  <a:gd name="T41" fmla="*/ 16 h 160"/>
                  <a:gd name="T42" fmla="*/ 282 w 284"/>
                  <a:gd name="T43" fmla="*/ 10 h 160"/>
                  <a:gd name="T44" fmla="*/ 280 w 284"/>
                  <a:gd name="T45" fmla="*/ 6 h 160"/>
                  <a:gd name="T46" fmla="*/ 274 w 284"/>
                  <a:gd name="T47" fmla="*/ 2 h 160"/>
                  <a:gd name="T48" fmla="*/ 268 w 284"/>
                  <a:gd name="T49" fmla="*/ 0 h 160"/>
                  <a:gd name="T50" fmla="*/ 268 w 284"/>
                  <a:gd name="T51" fmla="*/ 0 h 160"/>
                  <a:gd name="T52" fmla="*/ 256 w 284"/>
                  <a:gd name="T53" fmla="*/ 136 h 160"/>
                  <a:gd name="T54" fmla="*/ 28 w 284"/>
                  <a:gd name="T55" fmla="*/ 136 h 160"/>
                  <a:gd name="T56" fmla="*/ 28 w 284"/>
                  <a:gd name="T57" fmla="*/ 26 h 160"/>
                  <a:gd name="T58" fmla="*/ 256 w 284"/>
                  <a:gd name="T59" fmla="*/ 26 h 160"/>
                  <a:gd name="T60" fmla="*/ 256 w 284"/>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4" h="160">
                    <a:moveTo>
                      <a:pt x="268" y="0"/>
                    </a:moveTo>
                    <a:lnTo>
                      <a:pt x="16" y="0"/>
                    </a:lnTo>
                    <a:lnTo>
                      <a:pt x="16" y="0"/>
                    </a:lnTo>
                    <a:lnTo>
                      <a:pt x="10" y="2"/>
                    </a:lnTo>
                    <a:lnTo>
                      <a:pt x="6" y="6"/>
                    </a:lnTo>
                    <a:lnTo>
                      <a:pt x="2" y="10"/>
                    </a:lnTo>
                    <a:lnTo>
                      <a:pt x="0" y="16"/>
                    </a:lnTo>
                    <a:lnTo>
                      <a:pt x="0" y="144"/>
                    </a:lnTo>
                    <a:lnTo>
                      <a:pt x="0" y="144"/>
                    </a:lnTo>
                    <a:lnTo>
                      <a:pt x="2" y="150"/>
                    </a:lnTo>
                    <a:lnTo>
                      <a:pt x="6" y="156"/>
                    </a:lnTo>
                    <a:lnTo>
                      <a:pt x="10" y="160"/>
                    </a:lnTo>
                    <a:lnTo>
                      <a:pt x="16" y="160"/>
                    </a:lnTo>
                    <a:lnTo>
                      <a:pt x="268" y="160"/>
                    </a:lnTo>
                    <a:lnTo>
                      <a:pt x="268" y="160"/>
                    </a:lnTo>
                    <a:lnTo>
                      <a:pt x="274" y="160"/>
                    </a:lnTo>
                    <a:lnTo>
                      <a:pt x="280" y="156"/>
                    </a:lnTo>
                    <a:lnTo>
                      <a:pt x="282" y="150"/>
                    </a:lnTo>
                    <a:lnTo>
                      <a:pt x="284" y="144"/>
                    </a:lnTo>
                    <a:lnTo>
                      <a:pt x="284" y="16"/>
                    </a:lnTo>
                    <a:lnTo>
                      <a:pt x="284" y="16"/>
                    </a:lnTo>
                    <a:lnTo>
                      <a:pt x="282" y="10"/>
                    </a:lnTo>
                    <a:lnTo>
                      <a:pt x="280" y="6"/>
                    </a:lnTo>
                    <a:lnTo>
                      <a:pt x="274" y="2"/>
                    </a:lnTo>
                    <a:lnTo>
                      <a:pt x="268" y="0"/>
                    </a:lnTo>
                    <a:lnTo>
                      <a:pt x="268" y="0"/>
                    </a:lnTo>
                    <a:close/>
                    <a:moveTo>
                      <a:pt x="256" y="136"/>
                    </a:moveTo>
                    <a:lnTo>
                      <a:pt x="28" y="136"/>
                    </a:lnTo>
                    <a:lnTo>
                      <a:pt x="28" y="26"/>
                    </a:lnTo>
                    <a:lnTo>
                      <a:pt x="256" y="26"/>
                    </a:lnTo>
                    <a:lnTo>
                      <a:pt x="256"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9" name="Freeform 108"/>
              <p:cNvSpPr>
                <a:spLocks/>
              </p:cNvSpPr>
              <p:nvPr/>
            </p:nvSpPr>
            <p:spPr bwMode="auto">
              <a:xfrm>
                <a:off x="3570288"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1" name="Group 60"/>
            <p:cNvGrpSpPr>
              <a:grpSpLocks noChangeAspect="1"/>
            </p:cNvGrpSpPr>
            <p:nvPr/>
          </p:nvGrpSpPr>
          <p:grpSpPr>
            <a:xfrm>
              <a:off x="4173933" y="2731263"/>
              <a:ext cx="337455" cy="204957"/>
              <a:chOff x="4722813" y="836613"/>
              <a:chExt cx="517525" cy="314325"/>
            </a:xfrm>
            <a:solidFill>
              <a:srgbClr val="0072C6"/>
            </a:solidFill>
          </p:grpSpPr>
          <p:sp>
            <p:nvSpPr>
              <p:cNvPr id="85" name="Freeform 104"/>
              <p:cNvSpPr>
                <a:spLocks/>
              </p:cNvSpPr>
              <p:nvPr/>
            </p:nvSpPr>
            <p:spPr bwMode="auto">
              <a:xfrm>
                <a:off x="4792663" y="836613"/>
                <a:ext cx="447675" cy="254000"/>
              </a:xfrm>
              <a:custGeom>
                <a:avLst/>
                <a:gdLst>
                  <a:gd name="T0" fmla="*/ 266 w 282"/>
                  <a:gd name="T1" fmla="*/ 0 h 160"/>
                  <a:gd name="T2" fmla="*/ 14 w 282"/>
                  <a:gd name="T3" fmla="*/ 0 h 160"/>
                  <a:gd name="T4" fmla="*/ 14 w 282"/>
                  <a:gd name="T5" fmla="*/ 0 h 160"/>
                  <a:gd name="T6" fmla="*/ 8 w 282"/>
                  <a:gd name="T7" fmla="*/ 0 h 160"/>
                  <a:gd name="T8" fmla="*/ 4 w 282"/>
                  <a:gd name="T9" fmla="*/ 4 h 160"/>
                  <a:gd name="T10" fmla="*/ 0 w 282"/>
                  <a:gd name="T11" fmla="*/ 8 h 160"/>
                  <a:gd name="T12" fmla="*/ 0 w 282"/>
                  <a:gd name="T13" fmla="*/ 16 h 160"/>
                  <a:gd name="T14" fmla="*/ 0 w 282"/>
                  <a:gd name="T15" fmla="*/ 20 h 160"/>
                  <a:gd name="T16" fmla="*/ 242 w 282"/>
                  <a:gd name="T17" fmla="*/ 20 h 160"/>
                  <a:gd name="T18" fmla="*/ 242 w 282"/>
                  <a:gd name="T19" fmla="*/ 20 h 160"/>
                  <a:gd name="T20" fmla="*/ 248 w 282"/>
                  <a:gd name="T21" fmla="*/ 22 h 160"/>
                  <a:gd name="T22" fmla="*/ 254 w 282"/>
                  <a:gd name="T23" fmla="*/ 24 h 160"/>
                  <a:gd name="T24" fmla="*/ 258 w 282"/>
                  <a:gd name="T25" fmla="*/ 30 h 160"/>
                  <a:gd name="T26" fmla="*/ 258 w 282"/>
                  <a:gd name="T27" fmla="*/ 36 h 160"/>
                  <a:gd name="T28" fmla="*/ 258 w 282"/>
                  <a:gd name="T29" fmla="*/ 160 h 160"/>
                  <a:gd name="T30" fmla="*/ 266 w 282"/>
                  <a:gd name="T31" fmla="*/ 160 h 160"/>
                  <a:gd name="T32" fmla="*/ 266 w 282"/>
                  <a:gd name="T33" fmla="*/ 160 h 160"/>
                  <a:gd name="T34" fmla="*/ 272 w 282"/>
                  <a:gd name="T35" fmla="*/ 158 h 160"/>
                  <a:gd name="T36" fmla="*/ 278 w 282"/>
                  <a:gd name="T37" fmla="*/ 154 h 160"/>
                  <a:gd name="T38" fmla="*/ 282 w 282"/>
                  <a:gd name="T39" fmla="*/ 150 h 160"/>
                  <a:gd name="T40" fmla="*/ 282 w 282"/>
                  <a:gd name="T41" fmla="*/ 144 h 160"/>
                  <a:gd name="T42" fmla="*/ 282 w 282"/>
                  <a:gd name="T43" fmla="*/ 16 h 160"/>
                  <a:gd name="T44" fmla="*/ 282 w 282"/>
                  <a:gd name="T45" fmla="*/ 16 h 160"/>
                  <a:gd name="T46" fmla="*/ 282 w 282"/>
                  <a:gd name="T47" fmla="*/ 8 h 160"/>
                  <a:gd name="T48" fmla="*/ 278 w 282"/>
                  <a:gd name="T49" fmla="*/ 4 h 160"/>
                  <a:gd name="T50" fmla="*/ 272 w 282"/>
                  <a:gd name="T51" fmla="*/ 0 h 160"/>
                  <a:gd name="T52" fmla="*/ 266 w 282"/>
                  <a:gd name="T53" fmla="*/ 0 h 160"/>
                  <a:gd name="T54" fmla="*/ 266 w 282"/>
                  <a:gd name="T55"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2" h="160">
                    <a:moveTo>
                      <a:pt x="266" y="0"/>
                    </a:moveTo>
                    <a:lnTo>
                      <a:pt x="14" y="0"/>
                    </a:lnTo>
                    <a:lnTo>
                      <a:pt x="14" y="0"/>
                    </a:lnTo>
                    <a:lnTo>
                      <a:pt x="8" y="0"/>
                    </a:lnTo>
                    <a:lnTo>
                      <a:pt x="4" y="4"/>
                    </a:lnTo>
                    <a:lnTo>
                      <a:pt x="0" y="8"/>
                    </a:lnTo>
                    <a:lnTo>
                      <a:pt x="0" y="16"/>
                    </a:lnTo>
                    <a:lnTo>
                      <a:pt x="0" y="20"/>
                    </a:lnTo>
                    <a:lnTo>
                      <a:pt x="242" y="20"/>
                    </a:lnTo>
                    <a:lnTo>
                      <a:pt x="242" y="20"/>
                    </a:lnTo>
                    <a:lnTo>
                      <a:pt x="248" y="22"/>
                    </a:lnTo>
                    <a:lnTo>
                      <a:pt x="254" y="24"/>
                    </a:lnTo>
                    <a:lnTo>
                      <a:pt x="258" y="30"/>
                    </a:lnTo>
                    <a:lnTo>
                      <a:pt x="258" y="36"/>
                    </a:lnTo>
                    <a:lnTo>
                      <a:pt x="258" y="160"/>
                    </a:lnTo>
                    <a:lnTo>
                      <a:pt x="266" y="160"/>
                    </a:lnTo>
                    <a:lnTo>
                      <a:pt x="266" y="160"/>
                    </a:lnTo>
                    <a:lnTo>
                      <a:pt x="272" y="158"/>
                    </a:lnTo>
                    <a:lnTo>
                      <a:pt x="278" y="154"/>
                    </a:lnTo>
                    <a:lnTo>
                      <a:pt x="282" y="150"/>
                    </a:lnTo>
                    <a:lnTo>
                      <a:pt x="282" y="144"/>
                    </a:lnTo>
                    <a:lnTo>
                      <a:pt x="282" y="16"/>
                    </a:lnTo>
                    <a:lnTo>
                      <a:pt x="282" y="16"/>
                    </a:lnTo>
                    <a:lnTo>
                      <a:pt x="282" y="8"/>
                    </a:lnTo>
                    <a:lnTo>
                      <a:pt x="278" y="4"/>
                    </a:lnTo>
                    <a:lnTo>
                      <a:pt x="272" y="0"/>
                    </a:lnTo>
                    <a:lnTo>
                      <a:pt x="266" y="0"/>
                    </a:lnTo>
                    <a:lnTo>
                      <a:pt x="266"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6" name="Freeform 105"/>
              <p:cNvSpPr>
                <a:spLocks noEditPoints="1"/>
              </p:cNvSpPr>
              <p:nvPr/>
            </p:nvSpPr>
            <p:spPr bwMode="auto">
              <a:xfrm>
                <a:off x="4722813" y="896938"/>
                <a:ext cx="447675" cy="254000"/>
              </a:xfrm>
              <a:custGeom>
                <a:avLst/>
                <a:gdLst>
                  <a:gd name="T0" fmla="*/ 266 w 282"/>
                  <a:gd name="T1" fmla="*/ 0 h 160"/>
                  <a:gd name="T2" fmla="*/ 14 w 282"/>
                  <a:gd name="T3" fmla="*/ 0 h 160"/>
                  <a:gd name="T4" fmla="*/ 14 w 282"/>
                  <a:gd name="T5" fmla="*/ 0 h 160"/>
                  <a:gd name="T6" fmla="*/ 8 w 282"/>
                  <a:gd name="T7" fmla="*/ 2 h 160"/>
                  <a:gd name="T8" fmla="*/ 4 w 282"/>
                  <a:gd name="T9" fmla="*/ 6 h 160"/>
                  <a:gd name="T10" fmla="*/ 0 w 282"/>
                  <a:gd name="T11" fmla="*/ 10 h 160"/>
                  <a:gd name="T12" fmla="*/ 0 w 282"/>
                  <a:gd name="T13" fmla="*/ 16 h 160"/>
                  <a:gd name="T14" fmla="*/ 0 w 282"/>
                  <a:gd name="T15" fmla="*/ 144 h 160"/>
                  <a:gd name="T16" fmla="*/ 0 w 282"/>
                  <a:gd name="T17" fmla="*/ 144 h 160"/>
                  <a:gd name="T18" fmla="*/ 0 w 282"/>
                  <a:gd name="T19" fmla="*/ 150 h 160"/>
                  <a:gd name="T20" fmla="*/ 4 w 282"/>
                  <a:gd name="T21" fmla="*/ 156 h 160"/>
                  <a:gd name="T22" fmla="*/ 8 w 282"/>
                  <a:gd name="T23" fmla="*/ 160 h 160"/>
                  <a:gd name="T24" fmla="*/ 14 w 282"/>
                  <a:gd name="T25" fmla="*/ 160 h 160"/>
                  <a:gd name="T26" fmla="*/ 266 w 282"/>
                  <a:gd name="T27" fmla="*/ 160 h 160"/>
                  <a:gd name="T28" fmla="*/ 266 w 282"/>
                  <a:gd name="T29" fmla="*/ 160 h 160"/>
                  <a:gd name="T30" fmla="*/ 272 w 282"/>
                  <a:gd name="T31" fmla="*/ 160 h 160"/>
                  <a:gd name="T32" fmla="*/ 278 w 282"/>
                  <a:gd name="T33" fmla="*/ 156 h 160"/>
                  <a:gd name="T34" fmla="*/ 282 w 282"/>
                  <a:gd name="T35" fmla="*/ 150 h 160"/>
                  <a:gd name="T36" fmla="*/ 282 w 282"/>
                  <a:gd name="T37" fmla="*/ 144 h 160"/>
                  <a:gd name="T38" fmla="*/ 282 w 282"/>
                  <a:gd name="T39" fmla="*/ 16 h 160"/>
                  <a:gd name="T40" fmla="*/ 282 w 282"/>
                  <a:gd name="T41" fmla="*/ 16 h 160"/>
                  <a:gd name="T42" fmla="*/ 282 w 282"/>
                  <a:gd name="T43" fmla="*/ 10 h 160"/>
                  <a:gd name="T44" fmla="*/ 278 w 282"/>
                  <a:gd name="T45" fmla="*/ 6 h 160"/>
                  <a:gd name="T46" fmla="*/ 272 w 282"/>
                  <a:gd name="T47" fmla="*/ 2 h 160"/>
                  <a:gd name="T48" fmla="*/ 266 w 282"/>
                  <a:gd name="T49" fmla="*/ 0 h 160"/>
                  <a:gd name="T50" fmla="*/ 266 w 282"/>
                  <a:gd name="T51" fmla="*/ 0 h 160"/>
                  <a:gd name="T52" fmla="*/ 254 w 282"/>
                  <a:gd name="T53" fmla="*/ 136 h 160"/>
                  <a:gd name="T54" fmla="*/ 28 w 282"/>
                  <a:gd name="T55" fmla="*/ 136 h 160"/>
                  <a:gd name="T56" fmla="*/ 28 w 282"/>
                  <a:gd name="T57" fmla="*/ 26 h 160"/>
                  <a:gd name="T58" fmla="*/ 254 w 282"/>
                  <a:gd name="T59" fmla="*/ 26 h 160"/>
                  <a:gd name="T60" fmla="*/ 254 w 282"/>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2" h="160">
                    <a:moveTo>
                      <a:pt x="266" y="0"/>
                    </a:moveTo>
                    <a:lnTo>
                      <a:pt x="14" y="0"/>
                    </a:lnTo>
                    <a:lnTo>
                      <a:pt x="14" y="0"/>
                    </a:lnTo>
                    <a:lnTo>
                      <a:pt x="8" y="2"/>
                    </a:lnTo>
                    <a:lnTo>
                      <a:pt x="4" y="6"/>
                    </a:lnTo>
                    <a:lnTo>
                      <a:pt x="0" y="10"/>
                    </a:lnTo>
                    <a:lnTo>
                      <a:pt x="0" y="16"/>
                    </a:lnTo>
                    <a:lnTo>
                      <a:pt x="0" y="144"/>
                    </a:lnTo>
                    <a:lnTo>
                      <a:pt x="0" y="144"/>
                    </a:lnTo>
                    <a:lnTo>
                      <a:pt x="0" y="150"/>
                    </a:lnTo>
                    <a:lnTo>
                      <a:pt x="4" y="156"/>
                    </a:lnTo>
                    <a:lnTo>
                      <a:pt x="8" y="160"/>
                    </a:lnTo>
                    <a:lnTo>
                      <a:pt x="14" y="160"/>
                    </a:lnTo>
                    <a:lnTo>
                      <a:pt x="266" y="160"/>
                    </a:lnTo>
                    <a:lnTo>
                      <a:pt x="266" y="160"/>
                    </a:lnTo>
                    <a:lnTo>
                      <a:pt x="272" y="160"/>
                    </a:lnTo>
                    <a:lnTo>
                      <a:pt x="278" y="156"/>
                    </a:lnTo>
                    <a:lnTo>
                      <a:pt x="282" y="150"/>
                    </a:lnTo>
                    <a:lnTo>
                      <a:pt x="282" y="144"/>
                    </a:lnTo>
                    <a:lnTo>
                      <a:pt x="282" y="16"/>
                    </a:lnTo>
                    <a:lnTo>
                      <a:pt x="282" y="16"/>
                    </a:lnTo>
                    <a:lnTo>
                      <a:pt x="282" y="10"/>
                    </a:lnTo>
                    <a:lnTo>
                      <a:pt x="278" y="6"/>
                    </a:lnTo>
                    <a:lnTo>
                      <a:pt x="272" y="2"/>
                    </a:lnTo>
                    <a:lnTo>
                      <a:pt x="266" y="0"/>
                    </a:lnTo>
                    <a:lnTo>
                      <a:pt x="266" y="0"/>
                    </a:lnTo>
                    <a:close/>
                    <a:moveTo>
                      <a:pt x="254" y="136"/>
                    </a:moveTo>
                    <a:lnTo>
                      <a:pt x="28" y="136"/>
                    </a:lnTo>
                    <a:lnTo>
                      <a:pt x="28" y="26"/>
                    </a:lnTo>
                    <a:lnTo>
                      <a:pt x="254" y="26"/>
                    </a:lnTo>
                    <a:lnTo>
                      <a:pt x="254"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7" name="Freeform 106"/>
              <p:cNvSpPr>
                <a:spLocks/>
              </p:cNvSpPr>
              <p:nvPr/>
            </p:nvSpPr>
            <p:spPr bwMode="auto">
              <a:xfrm>
                <a:off x="4919663"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sp>
          <p:nvSpPr>
            <p:cNvPr id="62" name="Freeform 59"/>
            <p:cNvSpPr>
              <a:spLocks noChangeAspect="1" noEditPoints="1"/>
            </p:cNvSpPr>
            <p:nvPr/>
          </p:nvSpPr>
          <p:spPr bwMode="auto">
            <a:xfrm>
              <a:off x="6351773" y="2659837"/>
              <a:ext cx="279320" cy="337291"/>
            </a:xfrm>
            <a:custGeom>
              <a:avLst/>
              <a:gdLst>
                <a:gd name="T0" fmla="*/ 0 w 212"/>
                <a:gd name="T1" fmla="*/ 188 h 256"/>
                <a:gd name="T2" fmla="*/ 106 w 212"/>
                <a:gd name="T3" fmla="*/ 56 h 256"/>
                <a:gd name="T4" fmla="*/ 128 w 212"/>
                <a:gd name="T5" fmla="*/ 90 h 256"/>
                <a:gd name="T6" fmla="*/ 134 w 212"/>
                <a:gd name="T7" fmla="*/ 110 h 256"/>
                <a:gd name="T8" fmla="*/ 134 w 212"/>
                <a:gd name="T9" fmla="*/ 152 h 256"/>
                <a:gd name="T10" fmla="*/ 128 w 212"/>
                <a:gd name="T11" fmla="*/ 170 h 256"/>
                <a:gd name="T12" fmla="*/ 106 w 212"/>
                <a:gd name="T13" fmla="*/ 206 h 256"/>
                <a:gd name="T14" fmla="*/ 104 w 212"/>
                <a:gd name="T15" fmla="*/ 208 h 256"/>
                <a:gd name="T16" fmla="*/ 90 w 212"/>
                <a:gd name="T17" fmla="*/ 200 h 256"/>
                <a:gd name="T18" fmla="*/ 106 w 212"/>
                <a:gd name="T19" fmla="*/ 182 h 256"/>
                <a:gd name="T20" fmla="*/ 120 w 212"/>
                <a:gd name="T21" fmla="*/ 148 h 256"/>
                <a:gd name="T22" fmla="*/ 122 w 212"/>
                <a:gd name="T23" fmla="*/ 130 h 256"/>
                <a:gd name="T24" fmla="*/ 116 w 212"/>
                <a:gd name="T25" fmla="*/ 96 h 256"/>
                <a:gd name="T26" fmla="*/ 94 w 212"/>
                <a:gd name="T27" fmla="*/ 66 h 256"/>
                <a:gd name="T28" fmla="*/ 90 w 212"/>
                <a:gd name="T29" fmla="*/ 62 h 256"/>
                <a:gd name="T30" fmla="*/ 98 w 212"/>
                <a:gd name="T31" fmla="*/ 48 h 256"/>
                <a:gd name="T32" fmla="*/ 106 w 212"/>
                <a:gd name="T33" fmla="*/ 56 h 256"/>
                <a:gd name="T34" fmla="*/ 122 w 212"/>
                <a:gd name="T35" fmla="*/ 222 h 256"/>
                <a:gd name="T36" fmla="*/ 138 w 212"/>
                <a:gd name="T37" fmla="*/ 202 h 256"/>
                <a:gd name="T38" fmla="*/ 150 w 212"/>
                <a:gd name="T39" fmla="*/ 180 h 256"/>
                <a:gd name="T40" fmla="*/ 154 w 212"/>
                <a:gd name="T41" fmla="*/ 168 h 256"/>
                <a:gd name="T42" fmla="*/ 158 w 212"/>
                <a:gd name="T43" fmla="*/ 144 h 256"/>
                <a:gd name="T44" fmla="*/ 160 w 212"/>
                <a:gd name="T45" fmla="*/ 130 h 256"/>
                <a:gd name="T46" fmla="*/ 156 w 212"/>
                <a:gd name="T47" fmla="*/ 106 h 256"/>
                <a:gd name="T48" fmla="*/ 154 w 212"/>
                <a:gd name="T49" fmla="*/ 94 h 256"/>
                <a:gd name="T50" fmla="*/ 144 w 212"/>
                <a:gd name="T51" fmla="*/ 70 h 256"/>
                <a:gd name="T52" fmla="*/ 130 w 212"/>
                <a:gd name="T53" fmla="*/ 48 h 256"/>
                <a:gd name="T54" fmla="*/ 118 w 212"/>
                <a:gd name="T55" fmla="*/ 36 h 256"/>
                <a:gd name="T56" fmla="*/ 128 w 212"/>
                <a:gd name="T57" fmla="*/ 26 h 256"/>
                <a:gd name="T58" fmla="*/ 130 w 212"/>
                <a:gd name="T59" fmla="*/ 28 h 256"/>
                <a:gd name="T60" fmla="*/ 142 w 212"/>
                <a:gd name="T61" fmla="*/ 40 h 256"/>
                <a:gd name="T62" fmla="*/ 158 w 212"/>
                <a:gd name="T63" fmla="*/ 64 h 256"/>
                <a:gd name="T64" fmla="*/ 168 w 212"/>
                <a:gd name="T65" fmla="*/ 90 h 256"/>
                <a:gd name="T66" fmla="*/ 172 w 212"/>
                <a:gd name="T67" fmla="*/ 116 h 256"/>
                <a:gd name="T68" fmla="*/ 172 w 212"/>
                <a:gd name="T69" fmla="*/ 144 h 256"/>
                <a:gd name="T70" fmla="*/ 168 w 212"/>
                <a:gd name="T71" fmla="*/ 172 h 256"/>
                <a:gd name="T72" fmla="*/ 158 w 212"/>
                <a:gd name="T73" fmla="*/ 198 h 256"/>
                <a:gd name="T74" fmla="*/ 142 w 212"/>
                <a:gd name="T75" fmla="*/ 220 h 256"/>
                <a:gd name="T76" fmla="*/ 160 w 212"/>
                <a:gd name="T77" fmla="*/ 2 h 256"/>
                <a:gd name="T78" fmla="*/ 182 w 212"/>
                <a:gd name="T79" fmla="*/ 30 h 256"/>
                <a:gd name="T80" fmla="*/ 200 w 212"/>
                <a:gd name="T81" fmla="*/ 62 h 256"/>
                <a:gd name="T82" fmla="*/ 210 w 212"/>
                <a:gd name="T83" fmla="*/ 96 h 256"/>
                <a:gd name="T84" fmla="*/ 212 w 212"/>
                <a:gd name="T85" fmla="*/ 130 h 256"/>
                <a:gd name="T86" fmla="*/ 210 w 212"/>
                <a:gd name="T87" fmla="*/ 164 h 256"/>
                <a:gd name="T88" fmla="*/ 200 w 212"/>
                <a:gd name="T89" fmla="*/ 198 h 256"/>
                <a:gd name="T90" fmla="*/ 184 w 212"/>
                <a:gd name="T91" fmla="*/ 228 h 256"/>
                <a:gd name="T92" fmla="*/ 162 w 212"/>
                <a:gd name="T93" fmla="*/ 256 h 256"/>
                <a:gd name="T94" fmla="*/ 162 w 212"/>
                <a:gd name="T95" fmla="*/ 236 h 256"/>
                <a:gd name="T96" fmla="*/ 170 w 212"/>
                <a:gd name="T97" fmla="*/ 224 h 256"/>
                <a:gd name="T98" fmla="*/ 186 w 212"/>
                <a:gd name="T99" fmla="*/ 194 h 256"/>
                <a:gd name="T100" fmla="*/ 196 w 212"/>
                <a:gd name="T101" fmla="*/ 162 h 256"/>
                <a:gd name="T102" fmla="*/ 198 w 212"/>
                <a:gd name="T103" fmla="*/ 146 h 256"/>
                <a:gd name="T104" fmla="*/ 198 w 212"/>
                <a:gd name="T105" fmla="*/ 114 h 256"/>
                <a:gd name="T106" fmla="*/ 196 w 212"/>
                <a:gd name="T107" fmla="*/ 98 h 256"/>
                <a:gd name="T108" fmla="*/ 186 w 212"/>
                <a:gd name="T109" fmla="*/ 68 h 256"/>
                <a:gd name="T110" fmla="*/ 178 w 212"/>
                <a:gd name="T111" fmla="*/ 52 h 256"/>
                <a:gd name="T112" fmla="*/ 160 w 212"/>
                <a:gd name="T113" fmla="*/ 24 h 256"/>
                <a:gd name="T114" fmla="*/ 148 w 212"/>
                <a:gd name="T115" fmla="*/ 10 h 256"/>
                <a:gd name="T116" fmla="*/ 158 w 212"/>
                <a:gd name="T117" fmla="*/ 0 h 256"/>
                <a:gd name="T118" fmla="*/ 158 w 212"/>
                <a:gd name="T119" fmla="*/ 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2" h="256">
                  <a:moveTo>
                    <a:pt x="0" y="74"/>
                  </a:moveTo>
                  <a:lnTo>
                    <a:pt x="74" y="130"/>
                  </a:lnTo>
                  <a:lnTo>
                    <a:pt x="0" y="188"/>
                  </a:lnTo>
                  <a:lnTo>
                    <a:pt x="0" y="74"/>
                  </a:lnTo>
                  <a:close/>
                  <a:moveTo>
                    <a:pt x="106" y="56"/>
                  </a:moveTo>
                  <a:lnTo>
                    <a:pt x="106" y="56"/>
                  </a:lnTo>
                  <a:lnTo>
                    <a:pt x="118" y="72"/>
                  </a:lnTo>
                  <a:lnTo>
                    <a:pt x="118" y="72"/>
                  </a:lnTo>
                  <a:lnTo>
                    <a:pt x="128" y="90"/>
                  </a:lnTo>
                  <a:lnTo>
                    <a:pt x="128" y="90"/>
                  </a:lnTo>
                  <a:lnTo>
                    <a:pt x="134" y="110"/>
                  </a:lnTo>
                  <a:lnTo>
                    <a:pt x="134" y="110"/>
                  </a:lnTo>
                  <a:lnTo>
                    <a:pt x="136" y="130"/>
                  </a:lnTo>
                  <a:lnTo>
                    <a:pt x="136" y="130"/>
                  </a:lnTo>
                  <a:lnTo>
                    <a:pt x="134" y="152"/>
                  </a:lnTo>
                  <a:lnTo>
                    <a:pt x="134" y="152"/>
                  </a:lnTo>
                  <a:lnTo>
                    <a:pt x="128" y="170"/>
                  </a:lnTo>
                  <a:lnTo>
                    <a:pt x="128" y="170"/>
                  </a:lnTo>
                  <a:lnTo>
                    <a:pt x="118" y="190"/>
                  </a:lnTo>
                  <a:lnTo>
                    <a:pt x="118" y="190"/>
                  </a:lnTo>
                  <a:lnTo>
                    <a:pt x="106" y="206"/>
                  </a:lnTo>
                  <a:lnTo>
                    <a:pt x="106" y="206"/>
                  </a:lnTo>
                  <a:lnTo>
                    <a:pt x="104" y="208"/>
                  </a:lnTo>
                  <a:lnTo>
                    <a:pt x="104" y="208"/>
                  </a:lnTo>
                  <a:lnTo>
                    <a:pt x="102" y="208"/>
                  </a:lnTo>
                  <a:lnTo>
                    <a:pt x="90" y="200"/>
                  </a:lnTo>
                  <a:lnTo>
                    <a:pt x="90" y="200"/>
                  </a:lnTo>
                  <a:lnTo>
                    <a:pt x="94" y="196"/>
                  </a:lnTo>
                  <a:lnTo>
                    <a:pt x="94" y="196"/>
                  </a:lnTo>
                  <a:lnTo>
                    <a:pt x="106" y="182"/>
                  </a:lnTo>
                  <a:lnTo>
                    <a:pt x="116" y="166"/>
                  </a:lnTo>
                  <a:lnTo>
                    <a:pt x="116" y="166"/>
                  </a:lnTo>
                  <a:lnTo>
                    <a:pt x="120" y="148"/>
                  </a:lnTo>
                  <a:lnTo>
                    <a:pt x="120" y="148"/>
                  </a:lnTo>
                  <a:lnTo>
                    <a:pt x="122" y="130"/>
                  </a:lnTo>
                  <a:lnTo>
                    <a:pt x="122" y="130"/>
                  </a:lnTo>
                  <a:lnTo>
                    <a:pt x="120" y="114"/>
                  </a:lnTo>
                  <a:lnTo>
                    <a:pt x="116" y="96"/>
                  </a:lnTo>
                  <a:lnTo>
                    <a:pt x="116" y="96"/>
                  </a:lnTo>
                  <a:lnTo>
                    <a:pt x="106" y="80"/>
                  </a:lnTo>
                  <a:lnTo>
                    <a:pt x="106" y="80"/>
                  </a:lnTo>
                  <a:lnTo>
                    <a:pt x="94" y="66"/>
                  </a:lnTo>
                  <a:lnTo>
                    <a:pt x="94" y="66"/>
                  </a:lnTo>
                  <a:lnTo>
                    <a:pt x="90" y="62"/>
                  </a:lnTo>
                  <a:lnTo>
                    <a:pt x="90" y="62"/>
                  </a:lnTo>
                  <a:lnTo>
                    <a:pt x="86" y="58"/>
                  </a:lnTo>
                  <a:lnTo>
                    <a:pt x="98" y="48"/>
                  </a:lnTo>
                  <a:lnTo>
                    <a:pt x="98" y="48"/>
                  </a:lnTo>
                  <a:lnTo>
                    <a:pt x="102" y="52"/>
                  </a:lnTo>
                  <a:lnTo>
                    <a:pt x="102" y="52"/>
                  </a:lnTo>
                  <a:lnTo>
                    <a:pt x="106" y="56"/>
                  </a:lnTo>
                  <a:lnTo>
                    <a:pt x="106" y="56"/>
                  </a:lnTo>
                  <a:close/>
                  <a:moveTo>
                    <a:pt x="120" y="222"/>
                  </a:moveTo>
                  <a:lnTo>
                    <a:pt x="122" y="222"/>
                  </a:lnTo>
                  <a:lnTo>
                    <a:pt x="122" y="222"/>
                  </a:lnTo>
                  <a:lnTo>
                    <a:pt x="130" y="212"/>
                  </a:lnTo>
                  <a:lnTo>
                    <a:pt x="138" y="202"/>
                  </a:lnTo>
                  <a:lnTo>
                    <a:pt x="138" y="202"/>
                  </a:lnTo>
                  <a:lnTo>
                    <a:pt x="144" y="192"/>
                  </a:lnTo>
                  <a:lnTo>
                    <a:pt x="150" y="180"/>
                  </a:lnTo>
                  <a:lnTo>
                    <a:pt x="150" y="180"/>
                  </a:lnTo>
                  <a:lnTo>
                    <a:pt x="154" y="168"/>
                  </a:lnTo>
                  <a:lnTo>
                    <a:pt x="154" y="168"/>
                  </a:lnTo>
                  <a:lnTo>
                    <a:pt x="156" y="156"/>
                  </a:lnTo>
                  <a:lnTo>
                    <a:pt x="156" y="156"/>
                  </a:lnTo>
                  <a:lnTo>
                    <a:pt x="158" y="144"/>
                  </a:lnTo>
                  <a:lnTo>
                    <a:pt x="158" y="144"/>
                  </a:lnTo>
                  <a:lnTo>
                    <a:pt x="160" y="130"/>
                  </a:lnTo>
                  <a:lnTo>
                    <a:pt x="160" y="130"/>
                  </a:lnTo>
                  <a:lnTo>
                    <a:pt x="158" y="118"/>
                  </a:lnTo>
                  <a:lnTo>
                    <a:pt x="158" y="118"/>
                  </a:lnTo>
                  <a:lnTo>
                    <a:pt x="156" y="106"/>
                  </a:lnTo>
                  <a:lnTo>
                    <a:pt x="156" y="106"/>
                  </a:lnTo>
                  <a:lnTo>
                    <a:pt x="154" y="94"/>
                  </a:lnTo>
                  <a:lnTo>
                    <a:pt x="154" y="94"/>
                  </a:lnTo>
                  <a:lnTo>
                    <a:pt x="150" y="82"/>
                  </a:lnTo>
                  <a:lnTo>
                    <a:pt x="150" y="82"/>
                  </a:lnTo>
                  <a:lnTo>
                    <a:pt x="144" y="70"/>
                  </a:lnTo>
                  <a:lnTo>
                    <a:pt x="138" y="60"/>
                  </a:lnTo>
                  <a:lnTo>
                    <a:pt x="138" y="60"/>
                  </a:lnTo>
                  <a:lnTo>
                    <a:pt x="130" y="48"/>
                  </a:lnTo>
                  <a:lnTo>
                    <a:pt x="122" y="40"/>
                  </a:lnTo>
                  <a:lnTo>
                    <a:pt x="122" y="40"/>
                  </a:lnTo>
                  <a:lnTo>
                    <a:pt x="118" y="36"/>
                  </a:lnTo>
                  <a:lnTo>
                    <a:pt x="118" y="36"/>
                  </a:lnTo>
                  <a:lnTo>
                    <a:pt x="116" y="34"/>
                  </a:lnTo>
                  <a:lnTo>
                    <a:pt x="128" y="26"/>
                  </a:lnTo>
                  <a:lnTo>
                    <a:pt x="128" y="26"/>
                  </a:lnTo>
                  <a:lnTo>
                    <a:pt x="130" y="28"/>
                  </a:lnTo>
                  <a:lnTo>
                    <a:pt x="130" y="28"/>
                  </a:lnTo>
                  <a:lnTo>
                    <a:pt x="132" y="30"/>
                  </a:lnTo>
                  <a:lnTo>
                    <a:pt x="132" y="30"/>
                  </a:lnTo>
                  <a:lnTo>
                    <a:pt x="142" y="40"/>
                  </a:lnTo>
                  <a:lnTo>
                    <a:pt x="150" y="52"/>
                  </a:lnTo>
                  <a:lnTo>
                    <a:pt x="150" y="52"/>
                  </a:lnTo>
                  <a:lnTo>
                    <a:pt x="158" y="64"/>
                  </a:lnTo>
                  <a:lnTo>
                    <a:pt x="164" y="76"/>
                  </a:lnTo>
                  <a:lnTo>
                    <a:pt x="164" y="76"/>
                  </a:lnTo>
                  <a:lnTo>
                    <a:pt x="168" y="90"/>
                  </a:lnTo>
                  <a:lnTo>
                    <a:pt x="170" y="104"/>
                  </a:lnTo>
                  <a:lnTo>
                    <a:pt x="170" y="104"/>
                  </a:lnTo>
                  <a:lnTo>
                    <a:pt x="172" y="116"/>
                  </a:lnTo>
                  <a:lnTo>
                    <a:pt x="174" y="130"/>
                  </a:lnTo>
                  <a:lnTo>
                    <a:pt x="174" y="130"/>
                  </a:lnTo>
                  <a:lnTo>
                    <a:pt x="172" y="144"/>
                  </a:lnTo>
                  <a:lnTo>
                    <a:pt x="170" y="158"/>
                  </a:lnTo>
                  <a:lnTo>
                    <a:pt x="170" y="158"/>
                  </a:lnTo>
                  <a:lnTo>
                    <a:pt x="168" y="172"/>
                  </a:lnTo>
                  <a:lnTo>
                    <a:pt x="164" y="184"/>
                  </a:lnTo>
                  <a:lnTo>
                    <a:pt x="164" y="184"/>
                  </a:lnTo>
                  <a:lnTo>
                    <a:pt x="158" y="198"/>
                  </a:lnTo>
                  <a:lnTo>
                    <a:pt x="150" y="210"/>
                  </a:lnTo>
                  <a:lnTo>
                    <a:pt x="150" y="210"/>
                  </a:lnTo>
                  <a:lnTo>
                    <a:pt x="142" y="220"/>
                  </a:lnTo>
                  <a:lnTo>
                    <a:pt x="132" y="232"/>
                  </a:lnTo>
                  <a:lnTo>
                    <a:pt x="120" y="222"/>
                  </a:lnTo>
                  <a:close/>
                  <a:moveTo>
                    <a:pt x="160" y="2"/>
                  </a:moveTo>
                  <a:lnTo>
                    <a:pt x="160" y="2"/>
                  </a:lnTo>
                  <a:lnTo>
                    <a:pt x="172" y="16"/>
                  </a:lnTo>
                  <a:lnTo>
                    <a:pt x="182" y="30"/>
                  </a:lnTo>
                  <a:lnTo>
                    <a:pt x="182" y="30"/>
                  </a:lnTo>
                  <a:lnTo>
                    <a:pt x="192" y="46"/>
                  </a:lnTo>
                  <a:lnTo>
                    <a:pt x="200" y="62"/>
                  </a:lnTo>
                  <a:lnTo>
                    <a:pt x="200" y="62"/>
                  </a:lnTo>
                  <a:lnTo>
                    <a:pt x="206" y="78"/>
                  </a:lnTo>
                  <a:lnTo>
                    <a:pt x="210" y="96"/>
                  </a:lnTo>
                  <a:lnTo>
                    <a:pt x="210" y="96"/>
                  </a:lnTo>
                  <a:lnTo>
                    <a:pt x="212" y="114"/>
                  </a:lnTo>
                  <a:lnTo>
                    <a:pt x="212" y="130"/>
                  </a:lnTo>
                  <a:lnTo>
                    <a:pt x="212" y="130"/>
                  </a:lnTo>
                  <a:lnTo>
                    <a:pt x="212" y="148"/>
                  </a:lnTo>
                  <a:lnTo>
                    <a:pt x="210" y="164"/>
                  </a:lnTo>
                  <a:lnTo>
                    <a:pt x="210" y="164"/>
                  </a:lnTo>
                  <a:lnTo>
                    <a:pt x="206" y="180"/>
                  </a:lnTo>
                  <a:lnTo>
                    <a:pt x="200" y="198"/>
                  </a:lnTo>
                  <a:lnTo>
                    <a:pt x="200" y="198"/>
                  </a:lnTo>
                  <a:lnTo>
                    <a:pt x="194" y="212"/>
                  </a:lnTo>
                  <a:lnTo>
                    <a:pt x="184" y="228"/>
                  </a:lnTo>
                  <a:lnTo>
                    <a:pt x="184" y="228"/>
                  </a:lnTo>
                  <a:lnTo>
                    <a:pt x="174" y="242"/>
                  </a:lnTo>
                  <a:lnTo>
                    <a:pt x="162" y="256"/>
                  </a:lnTo>
                  <a:lnTo>
                    <a:pt x="152" y="248"/>
                  </a:lnTo>
                  <a:lnTo>
                    <a:pt x="152" y="248"/>
                  </a:lnTo>
                  <a:lnTo>
                    <a:pt x="162" y="236"/>
                  </a:lnTo>
                  <a:lnTo>
                    <a:pt x="162" y="236"/>
                  </a:lnTo>
                  <a:lnTo>
                    <a:pt x="170" y="224"/>
                  </a:lnTo>
                  <a:lnTo>
                    <a:pt x="170" y="224"/>
                  </a:lnTo>
                  <a:lnTo>
                    <a:pt x="178" y="210"/>
                  </a:lnTo>
                  <a:lnTo>
                    <a:pt x="186" y="194"/>
                  </a:lnTo>
                  <a:lnTo>
                    <a:pt x="186" y="194"/>
                  </a:lnTo>
                  <a:lnTo>
                    <a:pt x="192" y="178"/>
                  </a:lnTo>
                  <a:lnTo>
                    <a:pt x="192" y="178"/>
                  </a:lnTo>
                  <a:lnTo>
                    <a:pt x="196" y="162"/>
                  </a:lnTo>
                  <a:lnTo>
                    <a:pt x="196" y="162"/>
                  </a:lnTo>
                  <a:lnTo>
                    <a:pt x="198" y="146"/>
                  </a:lnTo>
                  <a:lnTo>
                    <a:pt x="198" y="146"/>
                  </a:lnTo>
                  <a:lnTo>
                    <a:pt x="198" y="130"/>
                  </a:lnTo>
                  <a:lnTo>
                    <a:pt x="198" y="130"/>
                  </a:lnTo>
                  <a:lnTo>
                    <a:pt x="198" y="114"/>
                  </a:lnTo>
                  <a:lnTo>
                    <a:pt x="198" y="114"/>
                  </a:lnTo>
                  <a:lnTo>
                    <a:pt x="196" y="98"/>
                  </a:lnTo>
                  <a:lnTo>
                    <a:pt x="196" y="98"/>
                  </a:lnTo>
                  <a:lnTo>
                    <a:pt x="192" y="82"/>
                  </a:lnTo>
                  <a:lnTo>
                    <a:pt x="192" y="82"/>
                  </a:lnTo>
                  <a:lnTo>
                    <a:pt x="186" y="68"/>
                  </a:lnTo>
                  <a:lnTo>
                    <a:pt x="186" y="68"/>
                  </a:lnTo>
                  <a:lnTo>
                    <a:pt x="178" y="52"/>
                  </a:lnTo>
                  <a:lnTo>
                    <a:pt x="178" y="52"/>
                  </a:lnTo>
                  <a:lnTo>
                    <a:pt x="170" y="38"/>
                  </a:lnTo>
                  <a:lnTo>
                    <a:pt x="170" y="38"/>
                  </a:lnTo>
                  <a:lnTo>
                    <a:pt x="160" y="24"/>
                  </a:lnTo>
                  <a:lnTo>
                    <a:pt x="148" y="12"/>
                  </a:lnTo>
                  <a:lnTo>
                    <a:pt x="148" y="12"/>
                  </a:lnTo>
                  <a:lnTo>
                    <a:pt x="148" y="10"/>
                  </a:lnTo>
                  <a:lnTo>
                    <a:pt x="148" y="10"/>
                  </a:lnTo>
                  <a:lnTo>
                    <a:pt x="148" y="10"/>
                  </a:lnTo>
                  <a:lnTo>
                    <a:pt x="158" y="0"/>
                  </a:lnTo>
                  <a:lnTo>
                    <a:pt x="158" y="0"/>
                  </a:lnTo>
                  <a:lnTo>
                    <a:pt x="158" y="2"/>
                  </a:lnTo>
                  <a:lnTo>
                    <a:pt x="158" y="2"/>
                  </a:lnTo>
                  <a:lnTo>
                    <a:pt x="160" y="2"/>
                  </a:lnTo>
                  <a:lnTo>
                    <a:pt x="160" y="2"/>
                  </a:ln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3" name="Freeform 131"/>
            <p:cNvSpPr>
              <a:spLocks noChangeAspect="1" noEditPoints="1"/>
            </p:cNvSpPr>
            <p:nvPr/>
          </p:nvSpPr>
          <p:spPr bwMode="auto">
            <a:xfrm>
              <a:off x="4576419" y="3479171"/>
              <a:ext cx="340241" cy="267244"/>
            </a:xfrm>
            <a:custGeom>
              <a:avLst/>
              <a:gdLst>
                <a:gd name="T0" fmla="*/ 62 w 275"/>
                <a:gd name="T1" fmla="*/ 5 h 216"/>
                <a:gd name="T2" fmla="*/ 62 w 275"/>
                <a:gd name="T3" fmla="*/ 212 h 216"/>
                <a:gd name="T4" fmla="*/ 0 w 275"/>
                <a:gd name="T5" fmla="*/ 212 h 216"/>
                <a:gd name="T6" fmla="*/ 0 w 275"/>
                <a:gd name="T7" fmla="*/ 5 h 216"/>
                <a:gd name="T8" fmla="*/ 62 w 275"/>
                <a:gd name="T9" fmla="*/ 5 h 216"/>
                <a:gd name="T10" fmla="*/ 50 w 275"/>
                <a:gd name="T11" fmla="*/ 29 h 216"/>
                <a:gd name="T12" fmla="*/ 12 w 275"/>
                <a:gd name="T13" fmla="*/ 29 h 216"/>
                <a:gd name="T14" fmla="*/ 12 w 275"/>
                <a:gd name="T15" fmla="*/ 41 h 216"/>
                <a:gd name="T16" fmla="*/ 50 w 275"/>
                <a:gd name="T17" fmla="*/ 41 h 216"/>
                <a:gd name="T18" fmla="*/ 50 w 275"/>
                <a:gd name="T19" fmla="*/ 29 h 216"/>
                <a:gd name="T20" fmla="*/ 50 w 275"/>
                <a:gd name="T21" fmla="*/ 53 h 216"/>
                <a:gd name="T22" fmla="*/ 12 w 275"/>
                <a:gd name="T23" fmla="*/ 53 h 216"/>
                <a:gd name="T24" fmla="*/ 12 w 275"/>
                <a:gd name="T25" fmla="*/ 66 h 216"/>
                <a:gd name="T26" fmla="*/ 50 w 275"/>
                <a:gd name="T27" fmla="*/ 66 h 216"/>
                <a:gd name="T28" fmla="*/ 50 w 275"/>
                <a:gd name="T29" fmla="*/ 53 h 216"/>
                <a:gd name="T30" fmla="*/ 134 w 275"/>
                <a:gd name="T31" fmla="*/ 5 h 216"/>
                <a:gd name="T32" fmla="*/ 134 w 275"/>
                <a:gd name="T33" fmla="*/ 212 h 216"/>
                <a:gd name="T34" fmla="*/ 74 w 275"/>
                <a:gd name="T35" fmla="*/ 212 h 216"/>
                <a:gd name="T36" fmla="*/ 74 w 275"/>
                <a:gd name="T37" fmla="*/ 5 h 216"/>
                <a:gd name="T38" fmla="*/ 134 w 275"/>
                <a:gd name="T39" fmla="*/ 5 h 216"/>
                <a:gd name="T40" fmla="*/ 122 w 275"/>
                <a:gd name="T41" fmla="*/ 29 h 216"/>
                <a:gd name="T42" fmla="*/ 86 w 275"/>
                <a:gd name="T43" fmla="*/ 29 h 216"/>
                <a:gd name="T44" fmla="*/ 86 w 275"/>
                <a:gd name="T45" fmla="*/ 41 h 216"/>
                <a:gd name="T46" fmla="*/ 122 w 275"/>
                <a:gd name="T47" fmla="*/ 41 h 216"/>
                <a:gd name="T48" fmla="*/ 122 w 275"/>
                <a:gd name="T49" fmla="*/ 29 h 216"/>
                <a:gd name="T50" fmla="*/ 122 w 275"/>
                <a:gd name="T51" fmla="*/ 53 h 216"/>
                <a:gd name="T52" fmla="*/ 86 w 275"/>
                <a:gd name="T53" fmla="*/ 53 h 216"/>
                <a:gd name="T54" fmla="*/ 86 w 275"/>
                <a:gd name="T55" fmla="*/ 66 h 216"/>
                <a:gd name="T56" fmla="*/ 122 w 275"/>
                <a:gd name="T57" fmla="*/ 66 h 216"/>
                <a:gd name="T58" fmla="*/ 122 w 275"/>
                <a:gd name="T59" fmla="*/ 53 h 216"/>
                <a:gd name="T60" fmla="*/ 275 w 275"/>
                <a:gd name="T61" fmla="*/ 195 h 216"/>
                <a:gd name="T62" fmla="*/ 218 w 275"/>
                <a:gd name="T63" fmla="*/ 216 h 216"/>
                <a:gd name="T64" fmla="*/ 147 w 275"/>
                <a:gd name="T65" fmla="*/ 21 h 216"/>
                <a:gd name="T66" fmla="*/ 204 w 275"/>
                <a:gd name="T67" fmla="*/ 0 h 216"/>
                <a:gd name="T68" fmla="*/ 275 w 275"/>
                <a:gd name="T69"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5" h="216">
                  <a:moveTo>
                    <a:pt x="62" y="5"/>
                  </a:moveTo>
                  <a:lnTo>
                    <a:pt x="62" y="212"/>
                  </a:lnTo>
                  <a:lnTo>
                    <a:pt x="0" y="212"/>
                  </a:lnTo>
                  <a:lnTo>
                    <a:pt x="0" y="5"/>
                  </a:lnTo>
                  <a:lnTo>
                    <a:pt x="62" y="5"/>
                  </a:lnTo>
                  <a:close/>
                  <a:moveTo>
                    <a:pt x="50" y="29"/>
                  </a:moveTo>
                  <a:lnTo>
                    <a:pt x="12" y="29"/>
                  </a:lnTo>
                  <a:lnTo>
                    <a:pt x="12" y="41"/>
                  </a:lnTo>
                  <a:lnTo>
                    <a:pt x="50" y="41"/>
                  </a:lnTo>
                  <a:lnTo>
                    <a:pt x="50" y="29"/>
                  </a:lnTo>
                  <a:close/>
                  <a:moveTo>
                    <a:pt x="50" y="53"/>
                  </a:moveTo>
                  <a:lnTo>
                    <a:pt x="12" y="53"/>
                  </a:lnTo>
                  <a:lnTo>
                    <a:pt x="12" y="66"/>
                  </a:lnTo>
                  <a:lnTo>
                    <a:pt x="50" y="66"/>
                  </a:lnTo>
                  <a:lnTo>
                    <a:pt x="50" y="53"/>
                  </a:lnTo>
                  <a:close/>
                  <a:moveTo>
                    <a:pt x="134" y="5"/>
                  </a:moveTo>
                  <a:lnTo>
                    <a:pt x="134" y="212"/>
                  </a:lnTo>
                  <a:lnTo>
                    <a:pt x="74" y="212"/>
                  </a:lnTo>
                  <a:lnTo>
                    <a:pt x="74" y="5"/>
                  </a:lnTo>
                  <a:lnTo>
                    <a:pt x="134" y="5"/>
                  </a:lnTo>
                  <a:close/>
                  <a:moveTo>
                    <a:pt x="122" y="29"/>
                  </a:moveTo>
                  <a:lnTo>
                    <a:pt x="86" y="29"/>
                  </a:lnTo>
                  <a:lnTo>
                    <a:pt x="86" y="41"/>
                  </a:lnTo>
                  <a:lnTo>
                    <a:pt x="122" y="41"/>
                  </a:lnTo>
                  <a:lnTo>
                    <a:pt x="122" y="29"/>
                  </a:lnTo>
                  <a:close/>
                  <a:moveTo>
                    <a:pt x="122" y="53"/>
                  </a:moveTo>
                  <a:lnTo>
                    <a:pt x="86" y="53"/>
                  </a:lnTo>
                  <a:lnTo>
                    <a:pt x="86" y="66"/>
                  </a:lnTo>
                  <a:lnTo>
                    <a:pt x="122" y="66"/>
                  </a:lnTo>
                  <a:lnTo>
                    <a:pt x="122" y="53"/>
                  </a:lnTo>
                  <a:close/>
                  <a:moveTo>
                    <a:pt x="275" y="195"/>
                  </a:moveTo>
                  <a:lnTo>
                    <a:pt x="218" y="216"/>
                  </a:lnTo>
                  <a:lnTo>
                    <a:pt x="147" y="21"/>
                  </a:lnTo>
                  <a:lnTo>
                    <a:pt x="204" y="0"/>
                  </a:lnTo>
                  <a:lnTo>
                    <a:pt x="275" y="195"/>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4" name="Group 63"/>
            <p:cNvGrpSpPr/>
            <p:nvPr/>
          </p:nvGrpSpPr>
          <p:grpSpPr>
            <a:xfrm>
              <a:off x="5817717" y="1990739"/>
              <a:ext cx="256972" cy="381312"/>
              <a:chOff x="8785977" y="2372203"/>
              <a:chExt cx="482479" cy="715935"/>
            </a:xfrm>
            <a:solidFill>
              <a:srgbClr val="0072C6"/>
            </a:solidFill>
          </p:grpSpPr>
          <p:sp>
            <p:nvSpPr>
              <p:cNvPr id="83" name="Freeform 28"/>
              <p:cNvSpPr>
                <a:spLocks noEditPoints="1"/>
              </p:cNvSpPr>
              <p:nvPr/>
            </p:nvSpPr>
            <p:spPr bwMode="auto">
              <a:xfrm>
                <a:off x="8785977" y="2372203"/>
                <a:ext cx="482479" cy="715935"/>
              </a:xfrm>
              <a:custGeom>
                <a:avLst/>
                <a:gdLst>
                  <a:gd name="T0" fmla="*/ 90 w 93"/>
                  <a:gd name="T1" fmla="*/ 34 h 138"/>
                  <a:gd name="T2" fmla="*/ 86 w 93"/>
                  <a:gd name="T3" fmla="*/ 23 h 138"/>
                  <a:gd name="T4" fmla="*/ 79 w 93"/>
                  <a:gd name="T5" fmla="*/ 13 h 138"/>
                  <a:gd name="T6" fmla="*/ 69 w 93"/>
                  <a:gd name="T7" fmla="*/ 6 h 138"/>
                  <a:gd name="T8" fmla="*/ 58 w 93"/>
                  <a:gd name="T9" fmla="*/ 2 h 138"/>
                  <a:gd name="T10" fmla="*/ 46 w 93"/>
                  <a:gd name="T11" fmla="*/ 0 h 138"/>
                  <a:gd name="T12" fmla="*/ 35 w 93"/>
                  <a:gd name="T13" fmla="*/ 2 h 138"/>
                  <a:gd name="T14" fmla="*/ 24 w 93"/>
                  <a:gd name="T15" fmla="*/ 6 h 138"/>
                  <a:gd name="T16" fmla="*/ 14 w 93"/>
                  <a:gd name="T17" fmla="*/ 13 h 138"/>
                  <a:gd name="T18" fmla="*/ 7 w 93"/>
                  <a:gd name="T19" fmla="*/ 23 h 138"/>
                  <a:gd name="T20" fmla="*/ 2 w 93"/>
                  <a:gd name="T21" fmla="*/ 34 h 138"/>
                  <a:gd name="T22" fmla="*/ 0 w 93"/>
                  <a:gd name="T23" fmla="*/ 46 h 138"/>
                  <a:gd name="T24" fmla="*/ 2 w 93"/>
                  <a:gd name="T25" fmla="*/ 57 h 138"/>
                  <a:gd name="T26" fmla="*/ 7 w 93"/>
                  <a:gd name="T27" fmla="*/ 68 h 138"/>
                  <a:gd name="T28" fmla="*/ 14 w 93"/>
                  <a:gd name="T29" fmla="*/ 79 h 138"/>
                  <a:gd name="T30" fmla="*/ 21 w 93"/>
                  <a:gd name="T31" fmla="*/ 138 h 138"/>
                  <a:gd name="T32" fmla="*/ 71 w 93"/>
                  <a:gd name="T33" fmla="*/ 138 h 138"/>
                  <a:gd name="T34" fmla="*/ 79 w 93"/>
                  <a:gd name="T35" fmla="*/ 79 h 138"/>
                  <a:gd name="T36" fmla="*/ 86 w 93"/>
                  <a:gd name="T37" fmla="*/ 68 h 138"/>
                  <a:gd name="T38" fmla="*/ 90 w 93"/>
                  <a:gd name="T39" fmla="*/ 57 h 138"/>
                  <a:gd name="T40" fmla="*/ 93 w 93"/>
                  <a:gd name="T41" fmla="*/ 46 h 138"/>
                  <a:gd name="T42" fmla="*/ 46 w 93"/>
                  <a:gd name="T43" fmla="*/ 72 h 138"/>
                  <a:gd name="T44" fmla="*/ 41 w 93"/>
                  <a:gd name="T45" fmla="*/ 72 h 138"/>
                  <a:gd name="T46" fmla="*/ 32 w 93"/>
                  <a:gd name="T47" fmla="*/ 67 h 138"/>
                  <a:gd name="T48" fmla="*/ 25 w 93"/>
                  <a:gd name="T49" fmla="*/ 61 h 138"/>
                  <a:gd name="T50" fmla="*/ 21 w 93"/>
                  <a:gd name="T51" fmla="*/ 52 h 138"/>
                  <a:gd name="T52" fmla="*/ 20 w 93"/>
                  <a:gd name="T53" fmla="*/ 47 h 138"/>
                  <a:gd name="T54" fmla="*/ 23 w 93"/>
                  <a:gd name="T55" fmla="*/ 37 h 138"/>
                  <a:gd name="T56" fmla="*/ 28 w 93"/>
                  <a:gd name="T57" fmla="*/ 29 h 138"/>
                  <a:gd name="T58" fmla="*/ 36 w 93"/>
                  <a:gd name="T59" fmla="*/ 23 h 138"/>
                  <a:gd name="T60" fmla="*/ 46 w 93"/>
                  <a:gd name="T61" fmla="*/ 21 h 138"/>
                  <a:gd name="T62" fmla="*/ 52 w 93"/>
                  <a:gd name="T63" fmla="*/ 22 h 138"/>
                  <a:gd name="T64" fmla="*/ 61 w 93"/>
                  <a:gd name="T65" fmla="*/ 26 h 138"/>
                  <a:gd name="T66" fmla="*/ 68 w 93"/>
                  <a:gd name="T67" fmla="*/ 32 h 138"/>
                  <a:gd name="T68" fmla="*/ 71 w 93"/>
                  <a:gd name="T69" fmla="*/ 41 h 138"/>
                  <a:gd name="T70" fmla="*/ 72 w 93"/>
                  <a:gd name="T71" fmla="*/ 47 h 138"/>
                  <a:gd name="T72" fmla="*/ 70 w 93"/>
                  <a:gd name="T73" fmla="*/ 56 h 138"/>
                  <a:gd name="T74" fmla="*/ 64 w 93"/>
                  <a:gd name="T75" fmla="*/ 65 h 138"/>
                  <a:gd name="T76" fmla="*/ 56 w 93"/>
                  <a:gd name="T77" fmla="*/ 70 h 138"/>
                  <a:gd name="T78" fmla="*/ 46 w 93"/>
                  <a:gd name="T79"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 h="138">
                    <a:moveTo>
                      <a:pt x="80" y="41"/>
                    </a:moveTo>
                    <a:lnTo>
                      <a:pt x="90" y="34"/>
                    </a:lnTo>
                    <a:lnTo>
                      <a:pt x="78" y="32"/>
                    </a:lnTo>
                    <a:lnTo>
                      <a:pt x="86" y="23"/>
                    </a:lnTo>
                    <a:lnTo>
                      <a:pt x="73" y="24"/>
                    </a:lnTo>
                    <a:lnTo>
                      <a:pt x="79" y="13"/>
                    </a:lnTo>
                    <a:lnTo>
                      <a:pt x="68" y="19"/>
                    </a:lnTo>
                    <a:lnTo>
                      <a:pt x="69" y="6"/>
                    </a:lnTo>
                    <a:lnTo>
                      <a:pt x="60" y="14"/>
                    </a:lnTo>
                    <a:lnTo>
                      <a:pt x="58" y="2"/>
                    </a:lnTo>
                    <a:lnTo>
                      <a:pt x="51" y="12"/>
                    </a:lnTo>
                    <a:lnTo>
                      <a:pt x="46" y="0"/>
                    </a:lnTo>
                    <a:lnTo>
                      <a:pt x="42" y="12"/>
                    </a:lnTo>
                    <a:lnTo>
                      <a:pt x="35" y="2"/>
                    </a:lnTo>
                    <a:lnTo>
                      <a:pt x="33" y="14"/>
                    </a:lnTo>
                    <a:lnTo>
                      <a:pt x="24" y="6"/>
                    </a:lnTo>
                    <a:lnTo>
                      <a:pt x="25" y="19"/>
                    </a:lnTo>
                    <a:lnTo>
                      <a:pt x="14" y="13"/>
                    </a:lnTo>
                    <a:lnTo>
                      <a:pt x="19" y="24"/>
                    </a:lnTo>
                    <a:lnTo>
                      <a:pt x="7" y="23"/>
                    </a:lnTo>
                    <a:lnTo>
                      <a:pt x="15" y="32"/>
                    </a:lnTo>
                    <a:lnTo>
                      <a:pt x="2" y="34"/>
                    </a:lnTo>
                    <a:lnTo>
                      <a:pt x="12" y="41"/>
                    </a:lnTo>
                    <a:lnTo>
                      <a:pt x="0" y="46"/>
                    </a:lnTo>
                    <a:lnTo>
                      <a:pt x="12" y="50"/>
                    </a:lnTo>
                    <a:lnTo>
                      <a:pt x="2" y="57"/>
                    </a:lnTo>
                    <a:lnTo>
                      <a:pt x="15" y="59"/>
                    </a:lnTo>
                    <a:lnTo>
                      <a:pt x="7" y="68"/>
                    </a:lnTo>
                    <a:lnTo>
                      <a:pt x="19" y="67"/>
                    </a:lnTo>
                    <a:lnTo>
                      <a:pt x="14" y="79"/>
                    </a:lnTo>
                    <a:lnTo>
                      <a:pt x="21" y="75"/>
                    </a:lnTo>
                    <a:lnTo>
                      <a:pt x="21" y="138"/>
                    </a:lnTo>
                    <a:lnTo>
                      <a:pt x="46" y="113"/>
                    </a:lnTo>
                    <a:lnTo>
                      <a:pt x="71" y="138"/>
                    </a:lnTo>
                    <a:lnTo>
                      <a:pt x="71" y="75"/>
                    </a:lnTo>
                    <a:lnTo>
                      <a:pt x="79" y="79"/>
                    </a:lnTo>
                    <a:lnTo>
                      <a:pt x="73" y="67"/>
                    </a:lnTo>
                    <a:lnTo>
                      <a:pt x="86" y="68"/>
                    </a:lnTo>
                    <a:lnTo>
                      <a:pt x="78" y="59"/>
                    </a:lnTo>
                    <a:lnTo>
                      <a:pt x="90" y="57"/>
                    </a:lnTo>
                    <a:lnTo>
                      <a:pt x="80" y="50"/>
                    </a:lnTo>
                    <a:lnTo>
                      <a:pt x="93" y="46"/>
                    </a:lnTo>
                    <a:lnTo>
                      <a:pt x="80" y="41"/>
                    </a:lnTo>
                    <a:close/>
                    <a:moveTo>
                      <a:pt x="46" y="72"/>
                    </a:moveTo>
                    <a:lnTo>
                      <a:pt x="46" y="72"/>
                    </a:lnTo>
                    <a:lnTo>
                      <a:pt x="41" y="72"/>
                    </a:lnTo>
                    <a:lnTo>
                      <a:pt x="36" y="70"/>
                    </a:lnTo>
                    <a:lnTo>
                      <a:pt x="32" y="67"/>
                    </a:lnTo>
                    <a:lnTo>
                      <a:pt x="28" y="65"/>
                    </a:lnTo>
                    <a:lnTo>
                      <a:pt x="25" y="61"/>
                    </a:lnTo>
                    <a:lnTo>
                      <a:pt x="23" y="56"/>
                    </a:lnTo>
                    <a:lnTo>
                      <a:pt x="21" y="52"/>
                    </a:lnTo>
                    <a:lnTo>
                      <a:pt x="20" y="47"/>
                    </a:lnTo>
                    <a:lnTo>
                      <a:pt x="20" y="47"/>
                    </a:lnTo>
                    <a:lnTo>
                      <a:pt x="21" y="41"/>
                    </a:lnTo>
                    <a:lnTo>
                      <a:pt x="23" y="37"/>
                    </a:lnTo>
                    <a:lnTo>
                      <a:pt x="25" y="32"/>
                    </a:lnTo>
                    <a:lnTo>
                      <a:pt x="28" y="29"/>
                    </a:lnTo>
                    <a:lnTo>
                      <a:pt x="32" y="26"/>
                    </a:lnTo>
                    <a:lnTo>
                      <a:pt x="36" y="23"/>
                    </a:lnTo>
                    <a:lnTo>
                      <a:pt x="41" y="22"/>
                    </a:lnTo>
                    <a:lnTo>
                      <a:pt x="46" y="21"/>
                    </a:lnTo>
                    <a:lnTo>
                      <a:pt x="46" y="21"/>
                    </a:lnTo>
                    <a:lnTo>
                      <a:pt x="52" y="22"/>
                    </a:lnTo>
                    <a:lnTo>
                      <a:pt x="56" y="23"/>
                    </a:lnTo>
                    <a:lnTo>
                      <a:pt x="61" y="26"/>
                    </a:lnTo>
                    <a:lnTo>
                      <a:pt x="64" y="29"/>
                    </a:lnTo>
                    <a:lnTo>
                      <a:pt x="68" y="32"/>
                    </a:lnTo>
                    <a:lnTo>
                      <a:pt x="70" y="37"/>
                    </a:lnTo>
                    <a:lnTo>
                      <a:pt x="71" y="41"/>
                    </a:lnTo>
                    <a:lnTo>
                      <a:pt x="72" y="47"/>
                    </a:lnTo>
                    <a:lnTo>
                      <a:pt x="72" y="47"/>
                    </a:lnTo>
                    <a:lnTo>
                      <a:pt x="71" y="52"/>
                    </a:lnTo>
                    <a:lnTo>
                      <a:pt x="70" y="56"/>
                    </a:lnTo>
                    <a:lnTo>
                      <a:pt x="68" y="61"/>
                    </a:lnTo>
                    <a:lnTo>
                      <a:pt x="64" y="65"/>
                    </a:lnTo>
                    <a:lnTo>
                      <a:pt x="61" y="67"/>
                    </a:lnTo>
                    <a:lnTo>
                      <a:pt x="56" y="70"/>
                    </a:lnTo>
                    <a:lnTo>
                      <a:pt x="52" y="72"/>
                    </a:lnTo>
                    <a:lnTo>
                      <a:pt x="46" y="72"/>
                    </a:lnTo>
                    <a:lnTo>
                      <a:pt x="4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4" name="Freeform 29"/>
              <p:cNvSpPr>
                <a:spLocks/>
              </p:cNvSpPr>
              <p:nvPr/>
            </p:nvSpPr>
            <p:spPr bwMode="auto">
              <a:xfrm>
                <a:off x="8926053" y="2517465"/>
                <a:ext cx="197141" cy="197141"/>
              </a:xfrm>
              <a:custGeom>
                <a:avLst/>
                <a:gdLst>
                  <a:gd name="T0" fmla="*/ 19 w 38"/>
                  <a:gd name="T1" fmla="*/ 0 h 38"/>
                  <a:gd name="T2" fmla="*/ 19 w 38"/>
                  <a:gd name="T3" fmla="*/ 0 h 38"/>
                  <a:gd name="T4" fmla="*/ 16 w 38"/>
                  <a:gd name="T5" fmla="*/ 0 h 38"/>
                  <a:gd name="T6" fmla="*/ 11 w 38"/>
                  <a:gd name="T7" fmla="*/ 1 h 38"/>
                  <a:gd name="T8" fmla="*/ 9 w 38"/>
                  <a:gd name="T9" fmla="*/ 3 h 38"/>
                  <a:gd name="T10" fmla="*/ 6 w 38"/>
                  <a:gd name="T11" fmla="*/ 6 h 38"/>
                  <a:gd name="T12" fmla="*/ 4 w 38"/>
                  <a:gd name="T13" fmla="*/ 8 h 38"/>
                  <a:gd name="T14" fmla="*/ 1 w 38"/>
                  <a:gd name="T15" fmla="*/ 11 h 38"/>
                  <a:gd name="T16" fmla="*/ 0 w 38"/>
                  <a:gd name="T17" fmla="*/ 15 h 38"/>
                  <a:gd name="T18" fmla="*/ 0 w 38"/>
                  <a:gd name="T19" fmla="*/ 19 h 38"/>
                  <a:gd name="T20" fmla="*/ 0 w 38"/>
                  <a:gd name="T21" fmla="*/ 19 h 38"/>
                  <a:gd name="T22" fmla="*/ 0 w 38"/>
                  <a:gd name="T23" fmla="*/ 22 h 38"/>
                  <a:gd name="T24" fmla="*/ 1 w 38"/>
                  <a:gd name="T25" fmla="*/ 26 h 38"/>
                  <a:gd name="T26" fmla="*/ 4 w 38"/>
                  <a:gd name="T27" fmla="*/ 29 h 38"/>
                  <a:gd name="T28" fmla="*/ 6 w 38"/>
                  <a:gd name="T29" fmla="*/ 33 h 38"/>
                  <a:gd name="T30" fmla="*/ 9 w 38"/>
                  <a:gd name="T31" fmla="*/ 35 h 38"/>
                  <a:gd name="T32" fmla="*/ 11 w 38"/>
                  <a:gd name="T33" fmla="*/ 36 h 38"/>
                  <a:gd name="T34" fmla="*/ 16 w 38"/>
                  <a:gd name="T35" fmla="*/ 37 h 38"/>
                  <a:gd name="T36" fmla="*/ 19 w 38"/>
                  <a:gd name="T37" fmla="*/ 38 h 38"/>
                  <a:gd name="T38" fmla="*/ 19 w 38"/>
                  <a:gd name="T39" fmla="*/ 38 h 38"/>
                  <a:gd name="T40" fmla="*/ 23 w 38"/>
                  <a:gd name="T41" fmla="*/ 37 h 38"/>
                  <a:gd name="T42" fmla="*/ 27 w 38"/>
                  <a:gd name="T43" fmla="*/ 36 h 38"/>
                  <a:gd name="T44" fmla="*/ 29 w 38"/>
                  <a:gd name="T45" fmla="*/ 35 h 38"/>
                  <a:gd name="T46" fmla="*/ 33 w 38"/>
                  <a:gd name="T47" fmla="*/ 33 h 38"/>
                  <a:gd name="T48" fmla="*/ 35 w 38"/>
                  <a:gd name="T49" fmla="*/ 29 h 38"/>
                  <a:gd name="T50" fmla="*/ 37 w 38"/>
                  <a:gd name="T51" fmla="*/ 26 h 38"/>
                  <a:gd name="T52" fmla="*/ 38 w 38"/>
                  <a:gd name="T53" fmla="*/ 22 h 38"/>
                  <a:gd name="T54" fmla="*/ 38 w 38"/>
                  <a:gd name="T55" fmla="*/ 19 h 38"/>
                  <a:gd name="T56" fmla="*/ 38 w 38"/>
                  <a:gd name="T57" fmla="*/ 19 h 38"/>
                  <a:gd name="T58" fmla="*/ 38 w 38"/>
                  <a:gd name="T59" fmla="*/ 15 h 38"/>
                  <a:gd name="T60" fmla="*/ 37 w 38"/>
                  <a:gd name="T61" fmla="*/ 11 h 38"/>
                  <a:gd name="T62" fmla="*/ 35 w 38"/>
                  <a:gd name="T63" fmla="*/ 8 h 38"/>
                  <a:gd name="T64" fmla="*/ 33 w 38"/>
                  <a:gd name="T65" fmla="*/ 6 h 38"/>
                  <a:gd name="T66" fmla="*/ 29 w 38"/>
                  <a:gd name="T67" fmla="*/ 3 h 38"/>
                  <a:gd name="T68" fmla="*/ 27 w 38"/>
                  <a:gd name="T69" fmla="*/ 1 h 38"/>
                  <a:gd name="T70" fmla="*/ 23 w 38"/>
                  <a:gd name="T71" fmla="*/ 0 h 38"/>
                  <a:gd name="T72" fmla="*/ 19 w 38"/>
                  <a:gd name="T73" fmla="*/ 0 h 38"/>
                  <a:gd name="T74" fmla="*/ 19 w 38"/>
                  <a:gd name="T7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8">
                    <a:moveTo>
                      <a:pt x="19" y="0"/>
                    </a:moveTo>
                    <a:lnTo>
                      <a:pt x="19" y="0"/>
                    </a:lnTo>
                    <a:lnTo>
                      <a:pt x="16" y="0"/>
                    </a:lnTo>
                    <a:lnTo>
                      <a:pt x="11" y="1"/>
                    </a:lnTo>
                    <a:lnTo>
                      <a:pt x="9" y="3"/>
                    </a:lnTo>
                    <a:lnTo>
                      <a:pt x="6" y="6"/>
                    </a:lnTo>
                    <a:lnTo>
                      <a:pt x="4" y="8"/>
                    </a:lnTo>
                    <a:lnTo>
                      <a:pt x="1" y="11"/>
                    </a:lnTo>
                    <a:lnTo>
                      <a:pt x="0" y="15"/>
                    </a:lnTo>
                    <a:lnTo>
                      <a:pt x="0" y="19"/>
                    </a:lnTo>
                    <a:lnTo>
                      <a:pt x="0" y="19"/>
                    </a:lnTo>
                    <a:lnTo>
                      <a:pt x="0" y="22"/>
                    </a:lnTo>
                    <a:lnTo>
                      <a:pt x="1" y="26"/>
                    </a:lnTo>
                    <a:lnTo>
                      <a:pt x="4" y="29"/>
                    </a:lnTo>
                    <a:lnTo>
                      <a:pt x="6" y="33"/>
                    </a:lnTo>
                    <a:lnTo>
                      <a:pt x="9" y="35"/>
                    </a:lnTo>
                    <a:lnTo>
                      <a:pt x="11" y="36"/>
                    </a:lnTo>
                    <a:lnTo>
                      <a:pt x="16" y="37"/>
                    </a:lnTo>
                    <a:lnTo>
                      <a:pt x="19" y="38"/>
                    </a:lnTo>
                    <a:lnTo>
                      <a:pt x="19" y="38"/>
                    </a:lnTo>
                    <a:lnTo>
                      <a:pt x="23" y="37"/>
                    </a:lnTo>
                    <a:lnTo>
                      <a:pt x="27" y="36"/>
                    </a:lnTo>
                    <a:lnTo>
                      <a:pt x="29" y="35"/>
                    </a:lnTo>
                    <a:lnTo>
                      <a:pt x="33" y="33"/>
                    </a:lnTo>
                    <a:lnTo>
                      <a:pt x="35" y="29"/>
                    </a:lnTo>
                    <a:lnTo>
                      <a:pt x="37" y="26"/>
                    </a:lnTo>
                    <a:lnTo>
                      <a:pt x="38" y="22"/>
                    </a:lnTo>
                    <a:lnTo>
                      <a:pt x="38" y="19"/>
                    </a:lnTo>
                    <a:lnTo>
                      <a:pt x="38" y="19"/>
                    </a:lnTo>
                    <a:lnTo>
                      <a:pt x="38" y="15"/>
                    </a:lnTo>
                    <a:lnTo>
                      <a:pt x="37" y="11"/>
                    </a:lnTo>
                    <a:lnTo>
                      <a:pt x="35" y="8"/>
                    </a:lnTo>
                    <a:lnTo>
                      <a:pt x="33" y="6"/>
                    </a:lnTo>
                    <a:lnTo>
                      <a:pt x="29" y="3"/>
                    </a:lnTo>
                    <a:lnTo>
                      <a:pt x="27" y="1"/>
                    </a:lnTo>
                    <a:lnTo>
                      <a:pt x="23" y="0"/>
                    </a:lnTo>
                    <a:lnTo>
                      <a:pt x="19" y="0"/>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5" name="Group 64"/>
            <p:cNvGrpSpPr>
              <a:grpSpLocks noChangeAspect="1"/>
            </p:cNvGrpSpPr>
            <p:nvPr/>
          </p:nvGrpSpPr>
          <p:grpSpPr>
            <a:xfrm>
              <a:off x="5989763" y="3481970"/>
              <a:ext cx="359056" cy="244464"/>
              <a:chOff x="7554913" y="3697288"/>
              <a:chExt cx="596900" cy="406400"/>
            </a:xfrm>
            <a:solidFill>
              <a:srgbClr val="0072C6"/>
            </a:solidFill>
          </p:grpSpPr>
          <p:sp>
            <p:nvSpPr>
              <p:cNvPr id="78" name="Freeform 16"/>
              <p:cNvSpPr>
                <a:spLocks noEditPoints="1"/>
              </p:cNvSpPr>
              <p:nvPr/>
            </p:nvSpPr>
            <p:spPr bwMode="auto">
              <a:xfrm>
                <a:off x="7554913" y="3697288"/>
                <a:ext cx="596900" cy="406400"/>
              </a:xfrm>
              <a:custGeom>
                <a:avLst/>
                <a:gdLst>
                  <a:gd name="T0" fmla="*/ 358 w 376"/>
                  <a:gd name="T1" fmla="*/ 0 h 256"/>
                  <a:gd name="T2" fmla="*/ 18 w 376"/>
                  <a:gd name="T3" fmla="*/ 0 h 256"/>
                  <a:gd name="T4" fmla="*/ 18 w 376"/>
                  <a:gd name="T5" fmla="*/ 0 h 256"/>
                  <a:gd name="T6" fmla="*/ 10 w 376"/>
                  <a:gd name="T7" fmla="*/ 2 h 256"/>
                  <a:gd name="T8" fmla="*/ 4 w 376"/>
                  <a:gd name="T9" fmla="*/ 6 h 256"/>
                  <a:gd name="T10" fmla="*/ 0 w 376"/>
                  <a:gd name="T11" fmla="*/ 12 h 256"/>
                  <a:gd name="T12" fmla="*/ 0 w 376"/>
                  <a:gd name="T13" fmla="*/ 18 h 256"/>
                  <a:gd name="T14" fmla="*/ 0 w 376"/>
                  <a:gd name="T15" fmla="*/ 236 h 256"/>
                  <a:gd name="T16" fmla="*/ 0 w 376"/>
                  <a:gd name="T17" fmla="*/ 236 h 256"/>
                  <a:gd name="T18" fmla="*/ 0 w 376"/>
                  <a:gd name="T19" fmla="*/ 244 h 256"/>
                  <a:gd name="T20" fmla="*/ 4 w 376"/>
                  <a:gd name="T21" fmla="*/ 250 h 256"/>
                  <a:gd name="T22" fmla="*/ 10 w 376"/>
                  <a:gd name="T23" fmla="*/ 254 h 256"/>
                  <a:gd name="T24" fmla="*/ 18 w 376"/>
                  <a:gd name="T25" fmla="*/ 256 h 256"/>
                  <a:gd name="T26" fmla="*/ 358 w 376"/>
                  <a:gd name="T27" fmla="*/ 256 h 256"/>
                  <a:gd name="T28" fmla="*/ 358 w 376"/>
                  <a:gd name="T29" fmla="*/ 256 h 256"/>
                  <a:gd name="T30" fmla="*/ 364 w 376"/>
                  <a:gd name="T31" fmla="*/ 254 h 256"/>
                  <a:gd name="T32" fmla="*/ 370 w 376"/>
                  <a:gd name="T33" fmla="*/ 250 h 256"/>
                  <a:gd name="T34" fmla="*/ 376 w 376"/>
                  <a:gd name="T35" fmla="*/ 244 h 256"/>
                  <a:gd name="T36" fmla="*/ 376 w 376"/>
                  <a:gd name="T37" fmla="*/ 236 h 256"/>
                  <a:gd name="T38" fmla="*/ 376 w 376"/>
                  <a:gd name="T39" fmla="*/ 18 h 256"/>
                  <a:gd name="T40" fmla="*/ 376 w 376"/>
                  <a:gd name="T41" fmla="*/ 18 h 256"/>
                  <a:gd name="T42" fmla="*/ 376 w 376"/>
                  <a:gd name="T43" fmla="*/ 12 h 256"/>
                  <a:gd name="T44" fmla="*/ 370 w 376"/>
                  <a:gd name="T45" fmla="*/ 6 h 256"/>
                  <a:gd name="T46" fmla="*/ 364 w 376"/>
                  <a:gd name="T47" fmla="*/ 2 h 256"/>
                  <a:gd name="T48" fmla="*/ 358 w 376"/>
                  <a:gd name="T49" fmla="*/ 0 h 256"/>
                  <a:gd name="T50" fmla="*/ 358 w 376"/>
                  <a:gd name="T51" fmla="*/ 0 h 256"/>
                  <a:gd name="T52" fmla="*/ 342 w 376"/>
                  <a:gd name="T53" fmla="*/ 224 h 256"/>
                  <a:gd name="T54" fmla="*/ 34 w 376"/>
                  <a:gd name="T55" fmla="*/ 224 h 256"/>
                  <a:gd name="T56" fmla="*/ 34 w 376"/>
                  <a:gd name="T57" fmla="*/ 30 h 256"/>
                  <a:gd name="T58" fmla="*/ 342 w 376"/>
                  <a:gd name="T59" fmla="*/ 30 h 256"/>
                  <a:gd name="T60" fmla="*/ 342 w 376"/>
                  <a:gd name="T61" fmla="*/ 2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6" h="256">
                    <a:moveTo>
                      <a:pt x="358" y="0"/>
                    </a:moveTo>
                    <a:lnTo>
                      <a:pt x="18" y="0"/>
                    </a:lnTo>
                    <a:lnTo>
                      <a:pt x="18" y="0"/>
                    </a:lnTo>
                    <a:lnTo>
                      <a:pt x="10" y="2"/>
                    </a:lnTo>
                    <a:lnTo>
                      <a:pt x="4" y="6"/>
                    </a:lnTo>
                    <a:lnTo>
                      <a:pt x="0" y="12"/>
                    </a:lnTo>
                    <a:lnTo>
                      <a:pt x="0" y="18"/>
                    </a:lnTo>
                    <a:lnTo>
                      <a:pt x="0" y="236"/>
                    </a:lnTo>
                    <a:lnTo>
                      <a:pt x="0" y="236"/>
                    </a:lnTo>
                    <a:lnTo>
                      <a:pt x="0" y="244"/>
                    </a:lnTo>
                    <a:lnTo>
                      <a:pt x="4" y="250"/>
                    </a:lnTo>
                    <a:lnTo>
                      <a:pt x="10" y="254"/>
                    </a:lnTo>
                    <a:lnTo>
                      <a:pt x="18" y="256"/>
                    </a:lnTo>
                    <a:lnTo>
                      <a:pt x="358" y="256"/>
                    </a:lnTo>
                    <a:lnTo>
                      <a:pt x="358" y="256"/>
                    </a:lnTo>
                    <a:lnTo>
                      <a:pt x="364" y="254"/>
                    </a:lnTo>
                    <a:lnTo>
                      <a:pt x="370" y="250"/>
                    </a:lnTo>
                    <a:lnTo>
                      <a:pt x="376" y="244"/>
                    </a:lnTo>
                    <a:lnTo>
                      <a:pt x="376" y="236"/>
                    </a:lnTo>
                    <a:lnTo>
                      <a:pt x="376" y="18"/>
                    </a:lnTo>
                    <a:lnTo>
                      <a:pt x="376" y="18"/>
                    </a:lnTo>
                    <a:lnTo>
                      <a:pt x="376" y="12"/>
                    </a:lnTo>
                    <a:lnTo>
                      <a:pt x="370" y="6"/>
                    </a:lnTo>
                    <a:lnTo>
                      <a:pt x="364" y="2"/>
                    </a:lnTo>
                    <a:lnTo>
                      <a:pt x="358" y="0"/>
                    </a:lnTo>
                    <a:lnTo>
                      <a:pt x="358" y="0"/>
                    </a:lnTo>
                    <a:close/>
                    <a:moveTo>
                      <a:pt x="342" y="224"/>
                    </a:moveTo>
                    <a:lnTo>
                      <a:pt x="34" y="224"/>
                    </a:lnTo>
                    <a:lnTo>
                      <a:pt x="34" y="30"/>
                    </a:lnTo>
                    <a:lnTo>
                      <a:pt x="342" y="30"/>
                    </a:lnTo>
                    <a:lnTo>
                      <a:pt x="34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9" name="Freeform 17"/>
              <p:cNvSpPr>
                <a:spLocks/>
              </p:cNvSpPr>
              <p:nvPr/>
            </p:nvSpPr>
            <p:spPr bwMode="auto">
              <a:xfrm>
                <a:off x="7910513" y="3805238"/>
                <a:ext cx="117475" cy="187325"/>
              </a:xfrm>
              <a:custGeom>
                <a:avLst/>
                <a:gdLst>
                  <a:gd name="T0" fmla="*/ 18 w 74"/>
                  <a:gd name="T1" fmla="*/ 70 h 118"/>
                  <a:gd name="T2" fmla="*/ 18 w 74"/>
                  <a:gd name="T3" fmla="*/ 118 h 118"/>
                  <a:gd name="T4" fmla="*/ 36 w 74"/>
                  <a:gd name="T5" fmla="*/ 100 h 118"/>
                  <a:gd name="T6" fmla="*/ 56 w 74"/>
                  <a:gd name="T7" fmla="*/ 118 h 118"/>
                  <a:gd name="T8" fmla="*/ 56 w 74"/>
                  <a:gd name="T9" fmla="*/ 70 h 118"/>
                  <a:gd name="T10" fmla="*/ 56 w 74"/>
                  <a:gd name="T11" fmla="*/ 70 h 118"/>
                  <a:gd name="T12" fmla="*/ 62 w 74"/>
                  <a:gd name="T13" fmla="*/ 64 h 118"/>
                  <a:gd name="T14" fmla="*/ 68 w 74"/>
                  <a:gd name="T15" fmla="*/ 56 h 118"/>
                  <a:gd name="T16" fmla="*/ 72 w 74"/>
                  <a:gd name="T17" fmla="*/ 48 h 118"/>
                  <a:gd name="T18" fmla="*/ 74 w 74"/>
                  <a:gd name="T19" fmla="*/ 38 h 118"/>
                  <a:gd name="T20" fmla="*/ 74 w 74"/>
                  <a:gd name="T21" fmla="*/ 38 h 118"/>
                  <a:gd name="T22" fmla="*/ 72 w 74"/>
                  <a:gd name="T23" fmla="*/ 30 h 118"/>
                  <a:gd name="T24" fmla="*/ 70 w 74"/>
                  <a:gd name="T25" fmla="*/ 22 h 118"/>
                  <a:gd name="T26" fmla="*/ 68 w 74"/>
                  <a:gd name="T27" fmla="*/ 16 h 118"/>
                  <a:gd name="T28" fmla="*/ 62 w 74"/>
                  <a:gd name="T29" fmla="*/ 10 h 118"/>
                  <a:gd name="T30" fmla="*/ 58 w 74"/>
                  <a:gd name="T31" fmla="*/ 6 h 118"/>
                  <a:gd name="T32" fmla="*/ 50 w 74"/>
                  <a:gd name="T33" fmla="*/ 2 h 118"/>
                  <a:gd name="T34" fmla="*/ 44 w 74"/>
                  <a:gd name="T35" fmla="*/ 0 h 118"/>
                  <a:gd name="T36" fmla="*/ 36 w 74"/>
                  <a:gd name="T37" fmla="*/ 0 h 118"/>
                  <a:gd name="T38" fmla="*/ 36 w 74"/>
                  <a:gd name="T39" fmla="*/ 0 h 118"/>
                  <a:gd name="T40" fmla="*/ 28 w 74"/>
                  <a:gd name="T41" fmla="*/ 0 h 118"/>
                  <a:gd name="T42" fmla="*/ 22 w 74"/>
                  <a:gd name="T43" fmla="*/ 2 h 118"/>
                  <a:gd name="T44" fmla="*/ 16 w 74"/>
                  <a:gd name="T45" fmla="*/ 6 h 118"/>
                  <a:gd name="T46" fmla="*/ 10 w 74"/>
                  <a:gd name="T47" fmla="*/ 10 h 118"/>
                  <a:gd name="T48" fmla="*/ 6 w 74"/>
                  <a:gd name="T49" fmla="*/ 16 h 118"/>
                  <a:gd name="T50" fmla="*/ 2 w 74"/>
                  <a:gd name="T51" fmla="*/ 22 h 118"/>
                  <a:gd name="T52" fmla="*/ 0 w 74"/>
                  <a:gd name="T53" fmla="*/ 30 h 118"/>
                  <a:gd name="T54" fmla="*/ 0 w 74"/>
                  <a:gd name="T55" fmla="*/ 38 h 118"/>
                  <a:gd name="T56" fmla="*/ 0 w 74"/>
                  <a:gd name="T57" fmla="*/ 38 h 118"/>
                  <a:gd name="T58" fmla="*/ 0 w 74"/>
                  <a:gd name="T59" fmla="*/ 48 h 118"/>
                  <a:gd name="T60" fmla="*/ 4 w 74"/>
                  <a:gd name="T61" fmla="*/ 56 h 118"/>
                  <a:gd name="T62" fmla="*/ 10 w 74"/>
                  <a:gd name="T63" fmla="*/ 64 h 118"/>
                  <a:gd name="T64" fmla="*/ 18 w 74"/>
                  <a:gd name="T65" fmla="*/ 70 h 118"/>
                  <a:gd name="T66" fmla="*/ 18 w 74"/>
                  <a:gd name="T67" fmla="*/ 7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118">
                    <a:moveTo>
                      <a:pt x="18" y="70"/>
                    </a:moveTo>
                    <a:lnTo>
                      <a:pt x="18" y="118"/>
                    </a:lnTo>
                    <a:lnTo>
                      <a:pt x="36" y="100"/>
                    </a:lnTo>
                    <a:lnTo>
                      <a:pt x="56" y="118"/>
                    </a:lnTo>
                    <a:lnTo>
                      <a:pt x="56" y="70"/>
                    </a:lnTo>
                    <a:lnTo>
                      <a:pt x="56" y="70"/>
                    </a:lnTo>
                    <a:lnTo>
                      <a:pt x="62" y="64"/>
                    </a:lnTo>
                    <a:lnTo>
                      <a:pt x="68" y="56"/>
                    </a:lnTo>
                    <a:lnTo>
                      <a:pt x="72" y="48"/>
                    </a:lnTo>
                    <a:lnTo>
                      <a:pt x="74" y="38"/>
                    </a:lnTo>
                    <a:lnTo>
                      <a:pt x="74" y="38"/>
                    </a:lnTo>
                    <a:lnTo>
                      <a:pt x="72" y="30"/>
                    </a:lnTo>
                    <a:lnTo>
                      <a:pt x="70" y="22"/>
                    </a:lnTo>
                    <a:lnTo>
                      <a:pt x="68" y="16"/>
                    </a:lnTo>
                    <a:lnTo>
                      <a:pt x="62" y="10"/>
                    </a:lnTo>
                    <a:lnTo>
                      <a:pt x="58" y="6"/>
                    </a:lnTo>
                    <a:lnTo>
                      <a:pt x="50" y="2"/>
                    </a:lnTo>
                    <a:lnTo>
                      <a:pt x="44" y="0"/>
                    </a:lnTo>
                    <a:lnTo>
                      <a:pt x="36" y="0"/>
                    </a:lnTo>
                    <a:lnTo>
                      <a:pt x="36" y="0"/>
                    </a:lnTo>
                    <a:lnTo>
                      <a:pt x="28" y="0"/>
                    </a:lnTo>
                    <a:lnTo>
                      <a:pt x="22" y="2"/>
                    </a:lnTo>
                    <a:lnTo>
                      <a:pt x="16" y="6"/>
                    </a:lnTo>
                    <a:lnTo>
                      <a:pt x="10" y="10"/>
                    </a:lnTo>
                    <a:lnTo>
                      <a:pt x="6" y="16"/>
                    </a:lnTo>
                    <a:lnTo>
                      <a:pt x="2" y="22"/>
                    </a:lnTo>
                    <a:lnTo>
                      <a:pt x="0" y="30"/>
                    </a:lnTo>
                    <a:lnTo>
                      <a:pt x="0" y="38"/>
                    </a:lnTo>
                    <a:lnTo>
                      <a:pt x="0" y="38"/>
                    </a:lnTo>
                    <a:lnTo>
                      <a:pt x="0" y="48"/>
                    </a:lnTo>
                    <a:lnTo>
                      <a:pt x="4" y="56"/>
                    </a:lnTo>
                    <a:lnTo>
                      <a:pt x="10" y="64"/>
                    </a:lnTo>
                    <a:lnTo>
                      <a:pt x="18" y="70"/>
                    </a:lnTo>
                    <a:lnTo>
                      <a:pt x="18"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0" name="Rectangle 18"/>
              <p:cNvSpPr>
                <a:spLocks noChangeArrowheads="1"/>
              </p:cNvSpPr>
              <p:nvPr/>
            </p:nvSpPr>
            <p:spPr bwMode="auto">
              <a:xfrm>
                <a:off x="7694613" y="380841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1" name="Rectangle 19"/>
              <p:cNvSpPr>
                <a:spLocks noChangeArrowheads="1"/>
              </p:cNvSpPr>
              <p:nvPr/>
            </p:nvSpPr>
            <p:spPr bwMode="auto">
              <a:xfrm>
                <a:off x="7694613" y="387826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2" name="Rectangle 20"/>
              <p:cNvSpPr>
                <a:spLocks noChangeArrowheads="1"/>
              </p:cNvSpPr>
              <p:nvPr/>
            </p:nvSpPr>
            <p:spPr bwMode="auto">
              <a:xfrm>
                <a:off x="7694613" y="3951288"/>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6" name="Group 65"/>
            <p:cNvGrpSpPr/>
            <p:nvPr/>
          </p:nvGrpSpPr>
          <p:grpSpPr>
            <a:xfrm>
              <a:off x="4576010" y="2578029"/>
              <a:ext cx="1719157" cy="1164284"/>
              <a:chOff x="8933043" y="3080582"/>
              <a:chExt cx="1940444" cy="1314148"/>
            </a:xfrm>
          </p:grpSpPr>
          <p:sp>
            <p:nvSpPr>
              <p:cNvPr id="67" name="Freeform 12"/>
              <p:cNvSpPr>
                <a:spLocks/>
              </p:cNvSpPr>
              <p:nvPr/>
            </p:nvSpPr>
            <p:spPr bwMode="auto">
              <a:xfrm>
                <a:off x="10739663" y="3286670"/>
                <a:ext cx="133824" cy="211441"/>
              </a:xfrm>
              <a:custGeom>
                <a:avLst/>
                <a:gdLst>
                  <a:gd name="T0" fmla="*/ 102 w 107"/>
                  <a:gd name="T1" fmla="*/ 60 h 169"/>
                  <a:gd name="T2" fmla="*/ 96 w 107"/>
                  <a:gd name="T3" fmla="*/ 60 h 169"/>
                  <a:gd name="T4" fmla="*/ 101 w 107"/>
                  <a:gd name="T5" fmla="*/ 47 h 169"/>
                  <a:gd name="T6" fmla="*/ 97 w 107"/>
                  <a:gd name="T7" fmla="*/ 37 h 169"/>
                  <a:gd name="T8" fmla="*/ 94 w 107"/>
                  <a:gd name="T9" fmla="*/ 37 h 169"/>
                  <a:gd name="T10" fmla="*/ 98 w 107"/>
                  <a:gd name="T11" fmla="*/ 26 h 169"/>
                  <a:gd name="T12" fmla="*/ 93 w 107"/>
                  <a:gd name="T13" fmla="*/ 14 h 169"/>
                  <a:gd name="T14" fmla="*/ 86 w 107"/>
                  <a:gd name="T15" fmla="*/ 15 h 169"/>
                  <a:gd name="T16" fmla="*/ 86 w 107"/>
                  <a:gd name="T17" fmla="*/ 13 h 169"/>
                  <a:gd name="T18" fmla="*/ 81 w 107"/>
                  <a:gd name="T19" fmla="*/ 1 h 169"/>
                  <a:gd name="T20" fmla="*/ 69 w 107"/>
                  <a:gd name="T21" fmla="*/ 7 h 169"/>
                  <a:gd name="T22" fmla="*/ 50 w 107"/>
                  <a:gd name="T23" fmla="*/ 56 h 169"/>
                  <a:gd name="T24" fmla="*/ 44 w 107"/>
                  <a:gd name="T25" fmla="*/ 49 h 169"/>
                  <a:gd name="T26" fmla="*/ 29 w 107"/>
                  <a:gd name="T27" fmla="*/ 55 h 169"/>
                  <a:gd name="T28" fmla="*/ 28 w 107"/>
                  <a:gd name="T29" fmla="*/ 58 h 169"/>
                  <a:gd name="T30" fmla="*/ 16 w 107"/>
                  <a:gd name="T31" fmla="*/ 89 h 169"/>
                  <a:gd name="T32" fmla="*/ 7 w 107"/>
                  <a:gd name="T33" fmla="*/ 112 h 169"/>
                  <a:gd name="T34" fmla="*/ 7 w 107"/>
                  <a:gd name="T35" fmla="*/ 112 h 169"/>
                  <a:gd name="T36" fmla="*/ 29 w 107"/>
                  <a:gd name="T37" fmla="*/ 161 h 169"/>
                  <a:gd name="T38" fmla="*/ 79 w 107"/>
                  <a:gd name="T39" fmla="*/ 139 h 169"/>
                  <a:gd name="T40" fmla="*/ 79 w 107"/>
                  <a:gd name="T41" fmla="*/ 139 h 169"/>
                  <a:gd name="T42" fmla="*/ 89 w 107"/>
                  <a:gd name="T43" fmla="*/ 114 h 169"/>
                  <a:gd name="T44" fmla="*/ 99 w 107"/>
                  <a:gd name="T45" fmla="*/ 86 h 169"/>
                  <a:gd name="T46" fmla="*/ 106 w 107"/>
                  <a:gd name="T47" fmla="*/ 69 h 169"/>
                  <a:gd name="T48" fmla="*/ 102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102" y="60"/>
                    </a:moveTo>
                    <a:cubicBezTo>
                      <a:pt x="100" y="59"/>
                      <a:pt x="98" y="59"/>
                      <a:pt x="96" y="60"/>
                    </a:cubicBezTo>
                    <a:cubicBezTo>
                      <a:pt x="99" y="53"/>
                      <a:pt x="101" y="47"/>
                      <a:pt x="101" y="47"/>
                    </a:cubicBezTo>
                    <a:cubicBezTo>
                      <a:pt x="102" y="43"/>
                      <a:pt x="101" y="39"/>
                      <a:pt x="97" y="37"/>
                    </a:cubicBezTo>
                    <a:cubicBezTo>
                      <a:pt x="96" y="37"/>
                      <a:pt x="95" y="37"/>
                      <a:pt x="94" y="37"/>
                    </a:cubicBezTo>
                    <a:cubicBezTo>
                      <a:pt x="96" y="31"/>
                      <a:pt x="98" y="27"/>
                      <a:pt x="98" y="26"/>
                    </a:cubicBezTo>
                    <a:cubicBezTo>
                      <a:pt x="100" y="21"/>
                      <a:pt x="98" y="16"/>
                      <a:pt x="93" y="14"/>
                    </a:cubicBezTo>
                    <a:cubicBezTo>
                      <a:pt x="90" y="13"/>
                      <a:pt x="88" y="13"/>
                      <a:pt x="86" y="15"/>
                    </a:cubicBezTo>
                    <a:cubicBezTo>
                      <a:pt x="86" y="14"/>
                      <a:pt x="86" y="13"/>
                      <a:pt x="86" y="13"/>
                    </a:cubicBezTo>
                    <a:cubicBezTo>
                      <a:pt x="88" y="8"/>
                      <a:pt x="86" y="3"/>
                      <a:pt x="81" y="1"/>
                    </a:cubicBezTo>
                    <a:cubicBezTo>
                      <a:pt x="76" y="0"/>
                      <a:pt x="71" y="2"/>
                      <a:pt x="69" y="7"/>
                    </a:cubicBezTo>
                    <a:cubicBezTo>
                      <a:pt x="68" y="9"/>
                      <a:pt x="56" y="41"/>
                      <a:pt x="50" y="56"/>
                    </a:cubicBezTo>
                    <a:cubicBezTo>
                      <a:pt x="49" y="53"/>
                      <a:pt x="47" y="50"/>
                      <a:pt x="44" y="49"/>
                    </a:cubicBezTo>
                    <a:cubicBezTo>
                      <a:pt x="38" y="46"/>
                      <a:pt x="31" y="49"/>
                      <a:pt x="29" y="55"/>
                    </a:cubicBezTo>
                    <a:cubicBezTo>
                      <a:pt x="29" y="56"/>
                      <a:pt x="28" y="57"/>
                      <a:pt x="28" y="58"/>
                    </a:cubicBezTo>
                    <a:cubicBezTo>
                      <a:pt x="25" y="67"/>
                      <a:pt x="17" y="86"/>
                      <a:pt x="16" y="89"/>
                    </a:cubicBezTo>
                    <a:cubicBezTo>
                      <a:pt x="7" y="112"/>
                      <a:pt x="7" y="112"/>
                      <a:pt x="7" y="112"/>
                    </a:cubicBezTo>
                    <a:cubicBezTo>
                      <a:pt x="7" y="112"/>
                      <a:pt x="7" y="112"/>
                      <a:pt x="7" y="112"/>
                    </a:cubicBezTo>
                    <a:cubicBezTo>
                      <a:pt x="0" y="132"/>
                      <a:pt x="10" y="154"/>
                      <a:pt x="29" y="161"/>
                    </a:cubicBezTo>
                    <a:cubicBezTo>
                      <a:pt x="49" y="169"/>
                      <a:pt x="71" y="159"/>
                      <a:pt x="79" y="139"/>
                    </a:cubicBezTo>
                    <a:cubicBezTo>
                      <a:pt x="79" y="139"/>
                      <a:pt x="79" y="139"/>
                      <a:pt x="79" y="139"/>
                    </a:cubicBezTo>
                    <a:cubicBezTo>
                      <a:pt x="89" y="114"/>
                      <a:pt x="89" y="114"/>
                      <a:pt x="89" y="114"/>
                    </a:cubicBezTo>
                    <a:cubicBezTo>
                      <a:pt x="89" y="113"/>
                      <a:pt x="95" y="98"/>
                      <a:pt x="99" y="86"/>
                    </a:cubicBezTo>
                    <a:cubicBezTo>
                      <a:pt x="103" y="77"/>
                      <a:pt x="106" y="70"/>
                      <a:pt x="106" y="69"/>
                    </a:cubicBezTo>
                    <a:cubicBezTo>
                      <a:pt x="107" y="65"/>
                      <a:pt x="105" y="61"/>
                      <a:pt x="102"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8" name="Freeform 13"/>
              <p:cNvSpPr>
                <a:spLocks/>
              </p:cNvSpPr>
              <p:nvPr/>
            </p:nvSpPr>
            <p:spPr bwMode="auto">
              <a:xfrm>
                <a:off x="8933043" y="3286670"/>
                <a:ext cx="136500" cy="211441"/>
              </a:xfrm>
              <a:custGeom>
                <a:avLst/>
                <a:gdLst>
                  <a:gd name="T0" fmla="*/ 5 w 107"/>
                  <a:gd name="T1" fmla="*/ 60 h 169"/>
                  <a:gd name="T2" fmla="*/ 11 w 107"/>
                  <a:gd name="T3" fmla="*/ 60 h 169"/>
                  <a:gd name="T4" fmla="*/ 6 w 107"/>
                  <a:gd name="T5" fmla="*/ 47 h 169"/>
                  <a:gd name="T6" fmla="*/ 10 w 107"/>
                  <a:gd name="T7" fmla="*/ 37 h 169"/>
                  <a:gd name="T8" fmla="*/ 13 w 107"/>
                  <a:gd name="T9" fmla="*/ 37 h 169"/>
                  <a:gd name="T10" fmla="*/ 9 w 107"/>
                  <a:gd name="T11" fmla="*/ 26 h 169"/>
                  <a:gd name="T12" fmla="*/ 14 w 107"/>
                  <a:gd name="T13" fmla="*/ 14 h 169"/>
                  <a:gd name="T14" fmla="*/ 21 w 107"/>
                  <a:gd name="T15" fmla="*/ 15 h 169"/>
                  <a:gd name="T16" fmla="*/ 21 w 107"/>
                  <a:gd name="T17" fmla="*/ 13 h 169"/>
                  <a:gd name="T18" fmla="*/ 26 w 107"/>
                  <a:gd name="T19" fmla="*/ 1 h 169"/>
                  <a:gd name="T20" fmla="*/ 38 w 107"/>
                  <a:gd name="T21" fmla="*/ 7 h 169"/>
                  <a:gd name="T22" fmla="*/ 57 w 107"/>
                  <a:gd name="T23" fmla="*/ 56 h 169"/>
                  <a:gd name="T24" fmla="*/ 63 w 107"/>
                  <a:gd name="T25" fmla="*/ 49 h 169"/>
                  <a:gd name="T26" fmla="*/ 78 w 107"/>
                  <a:gd name="T27" fmla="*/ 55 h 169"/>
                  <a:gd name="T28" fmla="*/ 79 w 107"/>
                  <a:gd name="T29" fmla="*/ 58 h 169"/>
                  <a:gd name="T30" fmla="*/ 91 w 107"/>
                  <a:gd name="T31" fmla="*/ 89 h 169"/>
                  <a:gd name="T32" fmla="*/ 100 w 107"/>
                  <a:gd name="T33" fmla="*/ 112 h 169"/>
                  <a:gd name="T34" fmla="*/ 100 w 107"/>
                  <a:gd name="T35" fmla="*/ 112 h 169"/>
                  <a:gd name="T36" fmla="*/ 78 w 107"/>
                  <a:gd name="T37" fmla="*/ 161 h 169"/>
                  <a:gd name="T38" fmla="*/ 28 w 107"/>
                  <a:gd name="T39" fmla="*/ 139 h 169"/>
                  <a:gd name="T40" fmla="*/ 28 w 107"/>
                  <a:gd name="T41" fmla="*/ 139 h 169"/>
                  <a:gd name="T42" fmla="*/ 18 w 107"/>
                  <a:gd name="T43" fmla="*/ 114 h 169"/>
                  <a:gd name="T44" fmla="*/ 8 w 107"/>
                  <a:gd name="T45" fmla="*/ 86 h 169"/>
                  <a:gd name="T46" fmla="*/ 1 w 107"/>
                  <a:gd name="T47" fmla="*/ 69 h 169"/>
                  <a:gd name="T48" fmla="*/ 5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5" y="60"/>
                    </a:moveTo>
                    <a:cubicBezTo>
                      <a:pt x="7" y="59"/>
                      <a:pt x="9" y="59"/>
                      <a:pt x="11" y="60"/>
                    </a:cubicBezTo>
                    <a:cubicBezTo>
                      <a:pt x="8" y="53"/>
                      <a:pt x="6" y="47"/>
                      <a:pt x="6" y="47"/>
                    </a:cubicBezTo>
                    <a:cubicBezTo>
                      <a:pt x="5" y="43"/>
                      <a:pt x="6" y="39"/>
                      <a:pt x="10" y="37"/>
                    </a:cubicBezTo>
                    <a:cubicBezTo>
                      <a:pt x="11" y="37"/>
                      <a:pt x="12" y="37"/>
                      <a:pt x="13" y="37"/>
                    </a:cubicBezTo>
                    <a:cubicBezTo>
                      <a:pt x="11" y="31"/>
                      <a:pt x="9" y="27"/>
                      <a:pt x="9" y="26"/>
                    </a:cubicBezTo>
                    <a:cubicBezTo>
                      <a:pt x="7" y="21"/>
                      <a:pt x="9" y="16"/>
                      <a:pt x="14" y="14"/>
                    </a:cubicBezTo>
                    <a:cubicBezTo>
                      <a:pt x="17" y="13"/>
                      <a:pt x="19" y="13"/>
                      <a:pt x="21" y="15"/>
                    </a:cubicBezTo>
                    <a:cubicBezTo>
                      <a:pt x="21" y="14"/>
                      <a:pt x="21" y="13"/>
                      <a:pt x="21" y="13"/>
                    </a:cubicBezTo>
                    <a:cubicBezTo>
                      <a:pt x="19" y="8"/>
                      <a:pt x="21" y="3"/>
                      <a:pt x="26" y="1"/>
                    </a:cubicBezTo>
                    <a:cubicBezTo>
                      <a:pt x="31" y="0"/>
                      <a:pt x="36" y="2"/>
                      <a:pt x="38" y="7"/>
                    </a:cubicBezTo>
                    <a:cubicBezTo>
                      <a:pt x="39" y="9"/>
                      <a:pt x="51" y="41"/>
                      <a:pt x="57" y="56"/>
                    </a:cubicBezTo>
                    <a:cubicBezTo>
                      <a:pt x="58" y="53"/>
                      <a:pt x="60" y="50"/>
                      <a:pt x="63" y="49"/>
                    </a:cubicBezTo>
                    <a:cubicBezTo>
                      <a:pt x="69" y="46"/>
                      <a:pt x="76" y="49"/>
                      <a:pt x="78" y="55"/>
                    </a:cubicBezTo>
                    <a:cubicBezTo>
                      <a:pt x="78" y="56"/>
                      <a:pt x="79" y="57"/>
                      <a:pt x="79" y="58"/>
                    </a:cubicBezTo>
                    <a:cubicBezTo>
                      <a:pt x="82" y="67"/>
                      <a:pt x="90" y="86"/>
                      <a:pt x="91" y="89"/>
                    </a:cubicBezTo>
                    <a:cubicBezTo>
                      <a:pt x="100" y="112"/>
                      <a:pt x="100" y="112"/>
                      <a:pt x="100" y="112"/>
                    </a:cubicBezTo>
                    <a:cubicBezTo>
                      <a:pt x="100" y="112"/>
                      <a:pt x="100" y="112"/>
                      <a:pt x="100" y="112"/>
                    </a:cubicBezTo>
                    <a:cubicBezTo>
                      <a:pt x="107" y="132"/>
                      <a:pt x="97" y="154"/>
                      <a:pt x="78" y="161"/>
                    </a:cubicBezTo>
                    <a:cubicBezTo>
                      <a:pt x="58" y="169"/>
                      <a:pt x="36" y="159"/>
                      <a:pt x="28" y="139"/>
                    </a:cubicBezTo>
                    <a:cubicBezTo>
                      <a:pt x="28" y="139"/>
                      <a:pt x="28" y="139"/>
                      <a:pt x="28" y="139"/>
                    </a:cubicBezTo>
                    <a:cubicBezTo>
                      <a:pt x="18" y="114"/>
                      <a:pt x="18" y="114"/>
                      <a:pt x="18" y="114"/>
                    </a:cubicBezTo>
                    <a:cubicBezTo>
                      <a:pt x="18" y="113"/>
                      <a:pt x="12" y="98"/>
                      <a:pt x="8" y="86"/>
                    </a:cubicBezTo>
                    <a:cubicBezTo>
                      <a:pt x="4" y="77"/>
                      <a:pt x="1" y="70"/>
                      <a:pt x="1" y="69"/>
                    </a:cubicBezTo>
                    <a:cubicBezTo>
                      <a:pt x="0" y="65"/>
                      <a:pt x="1" y="61"/>
                      <a:pt x="5"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9" name="Freeform 14"/>
              <p:cNvSpPr>
                <a:spLocks/>
              </p:cNvSpPr>
              <p:nvPr/>
            </p:nvSpPr>
            <p:spPr bwMode="auto">
              <a:xfrm>
                <a:off x="8973190" y="3436553"/>
                <a:ext cx="1862826" cy="958177"/>
              </a:xfrm>
              <a:custGeom>
                <a:avLst/>
                <a:gdLst>
                  <a:gd name="T0" fmla="*/ 1400 w 1478"/>
                  <a:gd name="T1" fmla="*/ 0 h 762"/>
                  <a:gd name="T2" fmla="*/ 1292 w 1478"/>
                  <a:gd name="T3" fmla="*/ 133 h 762"/>
                  <a:gd name="T4" fmla="*/ 1072 w 1478"/>
                  <a:gd name="T5" fmla="*/ 178 h 762"/>
                  <a:gd name="T6" fmla="*/ 898 w 1478"/>
                  <a:gd name="T7" fmla="*/ 72 h 762"/>
                  <a:gd name="T8" fmla="*/ 579 w 1478"/>
                  <a:gd name="T9" fmla="*/ 74 h 762"/>
                  <a:gd name="T10" fmla="*/ 406 w 1478"/>
                  <a:gd name="T11" fmla="*/ 178 h 762"/>
                  <a:gd name="T12" fmla="*/ 185 w 1478"/>
                  <a:gd name="T13" fmla="*/ 133 h 762"/>
                  <a:gd name="T14" fmla="*/ 78 w 1478"/>
                  <a:gd name="T15" fmla="*/ 0 h 762"/>
                  <a:gd name="T16" fmla="*/ 0 w 1478"/>
                  <a:gd name="T17" fmla="*/ 31 h 762"/>
                  <a:gd name="T18" fmla="*/ 139 w 1478"/>
                  <a:gd name="T19" fmla="*/ 203 h 762"/>
                  <a:gd name="T20" fmla="*/ 349 w 1478"/>
                  <a:gd name="T21" fmla="*/ 268 h 762"/>
                  <a:gd name="T22" fmla="*/ 422 w 1478"/>
                  <a:gd name="T23" fmla="*/ 261 h 762"/>
                  <a:gd name="T24" fmla="*/ 579 w 1478"/>
                  <a:gd name="T25" fmla="*/ 190 h 762"/>
                  <a:gd name="T26" fmla="*/ 579 w 1478"/>
                  <a:gd name="T27" fmla="*/ 762 h 762"/>
                  <a:gd name="T28" fmla="*/ 898 w 1478"/>
                  <a:gd name="T29" fmla="*/ 762 h 762"/>
                  <a:gd name="T30" fmla="*/ 898 w 1478"/>
                  <a:gd name="T31" fmla="*/ 189 h 762"/>
                  <a:gd name="T32" fmla="*/ 1128 w 1478"/>
                  <a:gd name="T33" fmla="*/ 267 h 762"/>
                  <a:gd name="T34" fmla="*/ 1339 w 1478"/>
                  <a:gd name="T35" fmla="*/ 203 h 762"/>
                  <a:gd name="T36" fmla="*/ 1478 w 1478"/>
                  <a:gd name="T37" fmla="*/ 31 h 762"/>
                  <a:gd name="T38" fmla="*/ 1400 w 1478"/>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8" h="762">
                    <a:moveTo>
                      <a:pt x="1400" y="0"/>
                    </a:move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762"/>
                      <a:pt x="579" y="762"/>
                      <a:pt x="579" y="762"/>
                    </a:cubicBezTo>
                    <a:cubicBezTo>
                      <a:pt x="898" y="762"/>
                      <a:pt x="898" y="762"/>
                      <a:pt x="898" y="762"/>
                    </a:cubicBezTo>
                    <a:cubicBezTo>
                      <a:pt x="898" y="189"/>
                      <a:pt x="898" y="189"/>
                      <a:pt x="898" y="189"/>
                    </a:cubicBezTo>
                    <a:cubicBezTo>
                      <a:pt x="964" y="241"/>
                      <a:pt x="1046" y="267"/>
                      <a:pt x="1128" y="267"/>
                    </a:cubicBezTo>
                    <a:cubicBezTo>
                      <a:pt x="1201" y="267"/>
                      <a:pt x="1274" y="247"/>
                      <a:pt x="1339" y="203"/>
                    </a:cubicBezTo>
                    <a:cubicBezTo>
                      <a:pt x="1402" y="161"/>
                      <a:pt x="1450" y="101"/>
                      <a:pt x="1478" y="31"/>
                    </a:cubicBezTo>
                    <a:lnTo>
                      <a:pt x="1400" y="0"/>
                    </a:lnTo>
                    <a:close/>
                  </a:path>
                </a:pathLst>
              </a:custGeom>
              <a:solidFill>
                <a:sysClr val="window" lastClr="FFFFFF">
                  <a:lumMod val="75000"/>
                </a:sysClr>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0" name="Freeform 15"/>
              <p:cNvSpPr>
                <a:spLocks/>
              </p:cNvSpPr>
              <p:nvPr/>
            </p:nvSpPr>
            <p:spPr bwMode="auto">
              <a:xfrm>
                <a:off x="8973190" y="3436552"/>
                <a:ext cx="1862827" cy="337236"/>
              </a:xfrm>
              <a:custGeom>
                <a:avLst/>
                <a:gdLst>
                  <a:gd name="T0" fmla="*/ 1128 w 1478"/>
                  <a:gd name="T1" fmla="*/ 267 h 268"/>
                  <a:gd name="T2" fmla="*/ 1339 w 1478"/>
                  <a:gd name="T3" fmla="*/ 203 h 268"/>
                  <a:gd name="T4" fmla="*/ 1478 w 1478"/>
                  <a:gd name="T5" fmla="*/ 31 h 268"/>
                  <a:gd name="T6" fmla="*/ 1400 w 1478"/>
                  <a:gd name="T7" fmla="*/ 0 h 268"/>
                  <a:gd name="T8" fmla="*/ 1292 w 1478"/>
                  <a:gd name="T9" fmla="*/ 133 h 268"/>
                  <a:gd name="T10" fmla="*/ 1072 w 1478"/>
                  <a:gd name="T11" fmla="*/ 178 h 268"/>
                  <a:gd name="T12" fmla="*/ 898 w 1478"/>
                  <a:gd name="T13" fmla="*/ 72 h 268"/>
                  <a:gd name="T14" fmla="*/ 579 w 1478"/>
                  <a:gd name="T15" fmla="*/ 74 h 268"/>
                  <a:gd name="T16" fmla="*/ 406 w 1478"/>
                  <a:gd name="T17" fmla="*/ 178 h 268"/>
                  <a:gd name="T18" fmla="*/ 185 w 1478"/>
                  <a:gd name="T19" fmla="*/ 133 h 268"/>
                  <a:gd name="T20" fmla="*/ 78 w 1478"/>
                  <a:gd name="T21" fmla="*/ 0 h 268"/>
                  <a:gd name="T22" fmla="*/ 0 w 1478"/>
                  <a:gd name="T23" fmla="*/ 31 h 268"/>
                  <a:gd name="T24" fmla="*/ 139 w 1478"/>
                  <a:gd name="T25" fmla="*/ 203 h 268"/>
                  <a:gd name="T26" fmla="*/ 349 w 1478"/>
                  <a:gd name="T27" fmla="*/ 268 h 268"/>
                  <a:gd name="T28" fmla="*/ 422 w 1478"/>
                  <a:gd name="T29" fmla="*/ 261 h 268"/>
                  <a:gd name="T30" fmla="*/ 579 w 1478"/>
                  <a:gd name="T31" fmla="*/ 190 h 268"/>
                  <a:gd name="T32" fmla="*/ 579 w 1478"/>
                  <a:gd name="T33" fmla="*/ 199 h 268"/>
                  <a:gd name="T34" fmla="*/ 613 w 1478"/>
                  <a:gd name="T35" fmla="*/ 85 h 268"/>
                  <a:gd name="T36" fmla="*/ 643 w 1478"/>
                  <a:gd name="T37" fmla="*/ 85 h 268"/>
                  <a:gd name="T38" fmla="*/ 713 w 1478"/>
                  <a:gd name="T39" fmla="*/ 135 h 268"/>
                  <a:gd name="T40" fmla="*/ 778 w 1478"/>
                  <a:gd name="T41" fmla="*/ 85 h 268"/>
                  <a:gd name="T42" fmla="*/ 835 w 1478"/>
                  <a:gd name="T43" fmla="*/ 85 h 268"/>
                  <a:gd name="T44" fmla="*/ 913 w 1478"/>
                  <a:gd name="T45" fmla="*/ 200 h 268"/>
                  <a:gd name="T46" fmla="*/ 1128 w 1478"/>
                  <a:gd name="T47"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8" h="268">
                    <a:moveTo>
                      <a:pt x="1128" y="267"/>
                    </a:moveTo>
                    <a:cubicBezTo>
                      <a:pt x="1201" y="267"/>
                      <a:pt x="1274" y="247"/>
                      <a:pt x="1339" y="203"/>
                    </a:cubicBezTo>
                    <a:cubicBezTo>
                      <a:pt x="1402" y="161"/>
                      <a:pt x="1450" y="101"/>
                      <a:pt x="1478" y="31"/>
                    </a:cubicBezTo>
                    <a:cubicBezTo>
                      <a:pt x="1400" y="0"/>
                      <a:pt x="1400" y="0"/>
                      <a:pt x="1400" y="0"/>
                    </a:cubicBez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199"/>
                      <a:pt x="579" y="199"/>
                      <a:pt x="579" y="199"/>
                    </a:cubicBezTo>
                    <a:cubicBezTo>
                      <a:pt x="613" y="85"/>
                      <a:pt x="613" y="85"/>
                      <a:pt x="613" y="85"/>
                    </a:cubicBezTo>
                    <a:cubicBezTo>
                      <a:pt x="643" y="85"/>
                      <a:pt x="643" y="85"/>
                      <a:pt x="643" y="85"/>
                    </a:cubicBezTo>
                    <a:cubicBezTo>
                      <a:pt x="713" y="135"/>
                      <a:pt x="713" y="135"/>
                      <a:pt x="713" y="135"/>
                    </a:cubicBezTo>
                    <a:cubicBezTo>
                      <a:pt x="778" y="85"/>
                      <a:pt x="778" y="85"/>
                      <a:pt x="778" y="85"/>
                    </a:cubicBezTo>
                    <a:cubicBezTo>
                      <a:pt x="835" y="85"/>
                      <a:pt x="835" y="85"/>
                      <a:pt x="835" y="85"/>
                    </a:cubicBezTo>
                    <a:cubicBezTo>
                      <a:pt x="913" y="200"/>
                      <a:pt x="913" y="200"/>
                      <a:pt x="913" y="200"/>
                    </a:cubicBezTo>
                    <a:cubicBezTo>
                      <a:pt x="976" y="244"/>
                      <a:pt x="1052" y="267"/>
                      <a:pt x="1128" y="267"/>
                    </a:cubicBez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1" name="Freeform 35"/>
              <p:cNvSpPr>
                <a:spLocks/>
              </p:cNvSpPr>
              <p:nvPr/>
            </p:nvSpPr>
            <p:spPr bwMode="auto">
              <a:xfrm>
                <a:off x="9481720" y="3080582"/>
                <a:ext cx="291736" cy="291736"/>
              </a:xfrm>
              <a:custGeom>
                <a:avLst/>
                <a:gdLst>
                  <a:gd name="T0" fmla="*/ 92 w 232"/>
                  <a:gd name="T1" fmla="*/ 232 h 232"/>
                  <a:gd name="T2" fmla="*/ 139 w 232"/>
                  <a:gd name="T3" fmla="*/ 0 h 232"/>
                  <a:gd name="T4" fmla="*/ 92 w 232"/>
                  <a:gd name="T5" fmla="*/ 232 h 232"/>
                </a:gdLst>
                <a:ahLst/>
                <a:cxnLst>
                  <a:cxn ang="0">
                    <a:pos x="T0" y="T1"/>
                  </a:cxn>
                  <a:cxn ang="0">
                    <a:pos x="T2" y="T3"/>
                  </a:cxn>
                  <a:cxn ang="0">
                    <a:pos x="T4" y="T5"/>
                  </a:cxn>
                </a:cxnLst>
                <a:rect l="0" t="0" r="r" b="b"/>
                <a:pathLst>
                  <a:path w="232" h="232">
                    <a:moveTo>
                      <a:pt x="92" y="232"/>
                    </a:moveTo>
                    <a:cubicBezTo>
                      <a:pt x="92" y="232"/>
                      <a:pt x="0" y="92"/>
                      <a:pt x="139" y="0"/>
                    </a:cubicBezTo>
                    <a:cubicBezTo>
                      <a:pt x="139" y="0"/>
                      <a:pt x="232" y="139"/>
                      <a:pt x="92" y="232"/>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2" name="Freeform 36"/>
              <p:cNvSpPr>
                <a:spLocks/>
              </p:cNvSpPr>
              <p:nvPr/>
            </p:nvSpPr>
            <p:spPr bwMode="auto">
              <a:xfrm>
                <a:off x="9444250" y="3152847"/>
                <a:ext cx="278353" cy="278353"/>
              </a:xfrm>
              <a:custGeom>
                <a:avLst/>
                <a:gdLst>
                  <a:gd name="T0" fmla="*/ 153 w 220"/>
                  <a:gd name="T1" fmla="*/ 221 h 221"/>
                  <a:gd name="T2" fmla="*/ 67 w 220"/>
                  <a:gd name="T3" fmla="*/ 0 h 221"/>
                  <a:gd name="T4" fmla="*/ 153 w 220"/>
                  <a:gd name="T5" fmla="*/ 221 h 221"/>
                </a:gdLst>
                <a:ahLst/>
                <a:cxnLst>
                  <a:cxn ang="0">
                    <a:pos x="T0" y="T1"/>
                  </a:cxn>
                  <a:cxn ang="0">
                    <a:pos x="T2" y="T3"/>
                  </a:cxn>
                  <a:cxn ang="0">
                    <a:pos x="T4" y="T5"/>
                  </a:cxn>
                </a:cxnLst>
                <a:rect l="0" t="0" r="r" b="b"/>
                <a:pathLst>
                  <a:path w="220" h="221">
                    <a:moveTo>
                      <a:pt x="153" y="221"/>
                    </a:moveTo>
                    <a:cubicBezTo>
                      <a:pt x="153" y="221"/>
                      <a:pt x="0" y="153"/>
                      <a:pt x="67" y="0"/>
                    </a:cubicBezTo>
                    <a:cubicBezTo>
                      <a:pt x="67" y="0"/>
                      <a:pt x="220" y="68"/>
                      <a:pt x="153" y="221"/>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3" name="Freeform 37"/>
              <p:cNvSpPr>
                <a:spLocks/>
              </p:cNvSpPr>
              <p:nvPr/>
            </p:nvSpPr>
            <p:spPr bwMode="auto">
              <a:xfrm>
                <a:off x="9529897" y="3292023"/>
                <a:ext cx="270324" cy="283706"/>
              </a:xfrm>
              <a:custGeom>
                <a:avLst/>
                <a:gdLst>
                  <a:gd name="T0" fmla="*/ 216 w 216"/>
                  <a:gd name="T1" fmla="*/ 156 h 224"/>
                  <a:gd name="T2" fmla="*/ 0 w 216"/>
                  <a:gd name="T3" fmla="*/ 61 h 224"/>
                  <a:gd name="T4" fmla="*/ 216 w 216"/>
                  <a:gd name="T5" fmla="*/ 156 h 224"/>
                </a:gdLst>
                <a:ahLst/>
                <a:cxnLst>
                  <a:cxn ang="0">
                    <a:pos x="T0" y="T1"/>
                  </a:cxn>
                  <a:cxn ang="0">
                    <a:pos x="T2" y="T3"/>
                  </a:cxn>
                  <a:cxn ang="0">
                    <a:pos x="T4" y="T5"/>
                  </a:cxn>
                </a:cxnLst>
                <a:rect l="0" t="0" r="r" b="b"/>
                <a:pathLst>
                  <a:path w="216" h="224">
                    <a:moveTo>
                      <a:pt x="216" y="156"/>
                    </a:moveTo>
                    <a:cubicBezTo>
                      <a:pt x="206" y="160"/>
                      <a:pt x="63" y="224"/>
                      <a:pt x="0" y="61"/>
                    </a:cubicBezTo>
                    <a:cubicBezTo>
                      <a:pt x="0" y="61"/>
                      <a:pt x="156" y="0"/>
                      <a:pt x="216" y="156"/>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4" name="Freeform 38"/>
              <p:cNvSpPr>
                <a:spLocks/>
              </p:cNvSpPr>
              <p:nvPr/>
            </p:nvSpPr>
            <p:spPr bwMode="auto">
              <a:xfrm>
                <a:off x="9596809" y="3281317"/>
                <a:ext cx="222147" cy="187353"/>
              </a:xfrm>
              <a:custGeom>
                <a:avLst/>
                <a:gdLst>
                  <a:gd name="T0" fmla="*/ 83 w 83"/>
                  <a:gd name="T1" fmla="*/ 31 h 70"/>
                  <a:gd name="T2" fmla="*/ 65 w 83"/>
                  <a:gd name="T3" fmla="*/ 70 h 70"/>
                  <a:gd name="T4" fmla="*/ 0 w 83"/>
                  <a:gd name="T5" fmla="*/ 39 h 70"/>
                  <a:gd name="T6" fmla="*/ 18 w 83"/>
                  <a:gd name="T7" fmla="*/ 0 h 70"/>
                  <a:gd name="T8" fmla="*/ 83 w 83"/>
                  <a:gd name="T9" fmla="*/ 31 h 70"/>
                </a:gdLst>
                <a:ahLst/>
                <a:cxnLst>
                  <a:cxn ang="0">
                    <a:pos x="T0" y="T1"/>
                  </a:cxn>
                  <a:cxn ang="0">
                    <a:pos x="T2" y="T3"/>
                  </a:cxn>
                  <a:cxn ang="0">
                    <a:pos x="T4" y="T5"/>
                  </a:cxn>
                  <a:cxn ang="0">
                    <a:pos x="T6" y="T7"/>
                  </a:cxn>
                  <a:cxn ang="0">
                    <a:pos x="T8" y="T9"/>
                  </a:cxn>
                </a:cxnLst>
                <a:rect l="0" t="0" r="r" b="b"/>
                <a:pathLst>
                  <a:path w="83" h="70">
                    <a:moveTo>
                      <a:pt x="83" y="31"/>
                    </a:moveTo>
                    <a:lnTo>
                      <a:pt x="65" y="70"/>
                    </a:lnTo>
                    <a:lnTo>
                      <a:pt x="0" y="39"/>
                    </a:lnTo>
                    <a:lnTo>
                      <a:pt x="18" y="0"/>
                    </a:lnTo>
                    <a:lnTo>
                      <a:pt x="83" y="31"/>
                    </a:ln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5" name="Freeform 39"/>
              <p:cNvSpPr>
                <a:spLocks/>
              </p:cNvSpPr>
              <p:nvPr/>
            </p:nvSpPr>
            <p:spPr bwMode="auto">
              <a:xfrm>
                <a:off x="9626250" y="3171582"/>
                <a:ext cx="372030" cy="414853"/>
              </a:xfrm>
              <a:custGeom>
                <a:avLst/>
                <a:gdLst>
                  <a:gd name="T0" fmla="*/ 17 w 296"/>
                  <a:gd name="T1" fmla="*/ 0 h 330"/>
                  <a:gd name="T2" fmla="*/ 15 w 296"/>
                  <a:gd name="T3" fmla="*/ 73 h 330"/>
                  <a:gd name="T4" fmla="*/ 0 w 296"/>
                  <a:gd name="T5" fmla="*/ 90 h 330"/>
                  <a:gd name="T6" fmla="*/ 84 w 296"/>
                  <a:gd name="T7" fmla="*/ 125 h 330"/>
                  <a:gd name="T8" fmla="*/ 90 w 296"/>
                  <a:gd name="T9" fmla="*/ 129 h 330"/>
                  <a:gd name="T10" fmla="*/ 109 w 296"/>
                  <a:gd name="T11" fmla="*/ 146 h 330"/>
                  <a:gd name="T12" fmla="*/ 101 w 296"/>
                  <a:gd name="T13" fmla="*/ 163 h 330"/>
                  <a:gd name="T14" fmla="*/ 88 w 296"/>
                  <a:gd name="T15" fmla="*/ 155 h 330"/>
                  <a:gd name="T16" fmla="*/ 61 w 296"/>
                  <a:gd name="T17" fmla="*/ 161 h 330"/>
                  <a:gd name="T18" fmla="*/ 67 w 296"/>
                  <a:gd name="T19" fmla="*/ 189 h 330"/>
                  <a:gd name="T20" fmla="*/ 89 w 296"/>
                  <a:gd name="T21" fmla="*/ 203 h 330"/>
                  <a:gd name="T22" fmla="*/ 122 w 296"/>
                  <a:gd name="T23" fmla="*/ 223 h 330"/>
                  <a:gd name="T24" fmla="*/ 132 w 296"/>
                  <a:gd name="T25" fmla="*/ 291 h 330"/>
                  <a:gd name="T26" fmla="*/ 201 w 296"/>
                  <a:gd name="T27" fmla="*/ 330 h 330"/>
                  <a:gd name="T28" fmla="*/ 248 w 296"/>
                  <a:gd name="T29" fmla="*/ 205 h 330"/>
                  <a:gd name="T30" fmla="*/ 282 w 296"/>
                  <a:gd name="T31" fmla="*/ 176 h 330"/>
                  <a:gd name="T32" fmla="*/ 296 w 296"/>
                  <a:gd name="T33" fmla="*/ 153 h 330"/>
                  <a:gd name="T34" fmla="*/ 208 w 296"/>
                  <a:gd name="T35" fmla="*/ 89 h 330"/>
                  <a:gd name="T36" fmla="*/ 223 w 296"/>
                  <a:gd name="T37" fmla="*/ 64 h 330"/>
                  <a:gd name="T38" fmla="*/ 17 w 296"/>
                  <a:gd name="T3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330">
                    <a:moveTo>
                      <a:pt x="17" y="0"/>
                    </a:moveTo>
                    <a:cubicBezTo>
                      <a:pt x="30" y="20"/>
                      <a:pt x="30" y="48"/>
                      <a:pt x="15" y="73"/>
                    </a:cubicBezTo>
                    <a:cubicBezTo>
                      <a:pt x="10" y="79"/>
                      <a:pt x="6" y="85"/>
                      <a:pt x="0" y="90"/>
                    </a:cubicBezTo>
                    <a:cubicBezTo>
                      <a:pt x="27" y="95"/>
                      <a:pt x="56" y="107"/>
                      <a:pt x="84" y="125"/>
                    </a:cubicBezTo>
                    <a:cubicBezTo>
                      <a:pt x="86" y="126"/>
                      <a:pt x="88" y="127"/>
                      <a:pt x="90" y="129"/>
                    </a:cubicBezTo>
                    <a:cubicBezTo>
                      <a:pt x="101" y="139"/>
                      <a:pt x="109" y="146"/>
                      <a:pt x="109" y="146"/>
                    </a:cubicBezTo>
                    <a:cubicBezTo>
                      <a:pt x="106" y="152"/>
                      <a:pt x="104" y="158"/>
                      <a:pt x="101" y="163"/>
                    </a:cubicBezTo>
                    <a:cubicBezTo>
                      <a:pt x="96" y="160"/>
                      <a:pt x="91" y="156"/>
                      <a:pt x="88" y="155"/>
                    </a:cubicBezTo>
                    <a:cubicBezTo>
                      <a:pt x="79" y="149"/>
                      <a:pt x="67" y="152"/>
                      <a:pt x="61" y="161"/>
                    </a:cubicBezTo>
                    <a:cubicBezTo>
                      <a:pt x="55" y="171"/>
                      <a:pt x="58" y="183"/>
                      <a:pt x="67" y="189"/>
                    </a:cubicBezTo>
                    <a:cubicBezTo>
                      <a:pt x="71" y="191"/>
                      <a:pt x="85" y="200"/>
                      <a:pt x="89" y="203"/>
                    </a:cubicBezTo>
                    <a:cubicBezTo>
                      <a:pt x="90" y="203"/>
                      <a:pt x="122" y="223"/>
                      <a:pt x="122" y="223"/>
                    </a:cubicBezTo>
                    <a:cubicBezTo>
                      <a:pt x="122" y="239"/>
                      <a:pt x="132" y="291"/>
                      <a:pt x="132" y="291"/>
                    </a:cubicBezTo>
                    <a:cubicBezTo>
                      <a:pt x="201" y="330"/>
                      <a:pt x="201" y="330"/>
                      <a:pt x="201" y="330"/>
                    </a:cubicBezTo>
                    <a:cubicBezTo>
                      <a:pt x="248" y="205"/>
                      <a:pt x="248" y="205"/>
                      <a:pt x="248" y="205"/>
                    </a:cubicBezTo>
                    <a:cubicBezTo>
                      <a:pt x="260" y="195"/>
                      <a:pt x="273" y="191"/>
                      <a:pt x="282" y="176"/>
                    </a:cubicBezTo>
                    <a:cubicBezTo>
                      <a:pt x="287" y="168"/>
                      <a:pt x="293" y="162"/>
                      <a:pt x="296" y="153"/>
                    </a:cubicBezTo>
                    <a:cubicBezTo>
                      <a:pt x="208" y="89"/>
                      <a:pt x="208" y="89"/>
                      <a:pt x="208" y="89"/>
                    </a:cubicBezTo>
                    <a:cubicBezTo>
                      <a:pt x="223" y="64"/>
                      <a:pt x="223" y="64"/>
                      <a:pt x="223" y="64"/>
                    </a:cubicBezTo>
                    <a:lnTo>
                      <a:pt x="17" y="0"/>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6" name="Freeform 40"/>
              <p:cNvSpPr>
                <a:spLocks/>
              </p:cNvSpPr>
              <p:nvPr/>
            </p:nvSpPr>
            <p:spPr bwMode="auto">
              <a:xfrm>
                <a:off x="9778809" y="3259906"/>
                <a:ext cx="18735" cy="18735"/>
              </a:xfrm>
              <a:custGeom>
                <a:avLst/>
                <a:gdLst>
                  <a:gd name="T0" fmla="*/ 11 w 15"/>
                  <a:gd name="T1" fmla="*/ 2 h 16"/>
                  <a:gd name="T2" fmla="*/ 13 w 15"/>
                  <a:gd name="T3" fmla="*/ 12 h 16"/>
                  <a:gd name="T4" fmla="*/ 4 w 15"/>
                  <a:gd name="T5" fmla="*/ 14 h 16"/>
                  <a:gd name="T6" fmla="*/ 2 w 15"/>
                  <a:gd name="T7" fmla="*/ 5 h 16"/>
                  <a:gd name="T8" fmla="*/ 11 w 15"/>
                  <a:gd name="T9" fmla="*/ 2 h 16"/>
                </a:gdLst>
                <a:ahLst/>
                <a:cxnLst>
                  <a:cxn ang="0">
                    <a:pos x="T0" y="T1"/>
                  </a:cxn>
                  <a:cxn ang="0">
                    <a:pos x="T2" y="T3"/>
                  </a:cxn>
                  <a:cxn ang="0">
                    <a:pos x="T4" y="T5"/>
                  </a:cxn>
                  <a:cxn ang="0">
                    <a:pos x="T6" y="T7"/>
                  </a:cxn>
                  <a:cxn ang="0">
                    <a:pos x="T8" y="T9"/>
                  </a:cxn>
                </a:cxnLst>
                <a:rect l="0" t="0" r="r" b="b"/>
                <a:pathLst>
                  <a:path w="15" h="16">
                    <a:moveTo>
                      <a:pt x="11" y="2"/>
                    </a:moveTo>
                    <a:cubicBezTo>
                      <a:pt x="14" y="4"/>
                      <a:pt x="15" y="9"/>
                      <a:pt x="13" y="12"/>
                    </a:cubicBezTo>
                    <a:cubicBezTo>
                      <a:pt x="11" y="15"/>
                      <a:pt x="7" y="16"/>
                      <a:pt x="4" y="14"/>
                    </a:cubicBezTo>
                    <a:cubicBezTo>
                      <a:pt x="1" y="12"/>
                      <a:pt x="0" y="8"/>
                      <a:pt x="2" y="5"/>
                    </a:cubicBezTo>
                    <a:cubicBezTo>
                      <a:pt x="4" y="1"/>
                      <a:pt x="8" y="0"/>
                      <a:pt x="11" y="2"/>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7" name="Freeform 41"/>
              <p:cNvSpPr>
                <a:spLocks/>
              </p:cNvSpPr>
              <p:nvPr/>
            </p:nvSpPr>
            <p:spPr bwMode="auto">
              <a:xfrm>
                <a:off x="9816280" y="3356259"/>
                <a:ext cx="179324" cy="230177"/>
              </a:xfrm>
              <a:custGeom>
                <a:avLst/>
                <a:gdLst>
                  <a:gd name="T0" fmla="*/ 130 w 142"/>
                  <a:gd name="T1" fmla="*/ 0 h 184"/>
                  <a:gd name="T2" fmla="*/ 46 w 142"/>
                  <a:gd name="T3" fmla="*/ 69 h 184"/>
                  <a:gd name="T4" fmla="*/ 0 w 142"/>
                  <a:gd name="T5" fmla="*/ 59 h 184"/>
                  <a:gd name="T6" fmla="*/ 26 w 142"/>
                  <a:gd name="T7" fmla="*/ 171 h 184"/>
                  <a:gd name="T8" fmla="*/ 50 w 142"/>
                  <a:gd name="T9" fmla="*/ 184 h 184"/>
                  <a:gd name="T10" fmla="*/ 103 w 142"/>
                  <a:gd name="T11" fmla="*/ 137 h 184"/>
                  <a:gd name="T12" fmla="*/ 99 w 142"/>
                  <a:gd name="T13" fmla="*/ 75 h 184"/>
                  <a:gd name="T14" fmla="*/ 128 w 142"/>
                  <a:gd name="T15" fmla="*/ 38 h 184"/>
                  <a:gd name="T16" fmla="*/ 129 w 142"/>
                  <a:gd name="T17" fmla="*/ 33 h 184"/>
                  <a:gd name="T18" fmla="*/ 132 w 142"/>
                  <a:gd name="T19" fmla="*/ 31 h 184"/>
                  <a:gd name="T20" fmla="*/ 142 w 142"/>
                  <a:gd name="T21" fmla="*/ 7 h 184"/>
                  <a:gd name="T22" fmla="*/ 130 w 142"/>
                  <a:gd name="T2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84">
                    <a:moveTo>
                      <a:pt x="130" y="0"/>
                    </a:moveTo>
                    <a:cubicBezTo>
                      <a:pt x="46" y="69"/>
                      <a:pt x="46" y="69"/>
                      <a:pt x="46" y="69"/>
                    </a:cubicBezTo>
                    <a:cubicBezTo>
                      <a:pt x="0" y="59"/>
                      <a:pt x="0" y="59"/>
                      <a:pt x="0" y="59"/>
                    </a:cubicBezTo>
                    <a:cubicBezTo>
                      <a:pt x="26" y="171"/>
                      <a:pt x="26" y="171"/>
                      <a:pt x="26" y="171"/>
                    </a:cubicBezTo>
                    <a:cubicBezTo>
                      <a:pt x="50" y="184"/>
                      <a:pt x="50" y="184"/>
                      <a:pt x="50" y="184"/>
                    </a:cubicBezTo>
                    <a:cubicBezTo>
                      <a:pt x="103" y="137"/>
                      <a:pt x="103" y="137"/>
                      <a:pt x="103" y="137"/>
                    </a:cubicBezTo>
                    <a:cubicBezTo>
                      <a:pt x="99" y="75"/>
                      <a:pt x="99" y="75"/>
                      <a:pt x="99" y="75"/>
                    </a:cubicBezTo>
                    <a:cubicBezTo>
                      <a:pt x="110" y="64"/>
                      <a:pt x="120" y="52"/>
                      <a:pt x="128" y="38"/>
                    </a:cubicBezTo>
                    <a:cubicBezTo>
                      <a:pt x="128" y="36"/>
                      <a:pt x="128" y="35"/>
                      <a:pt x="129" y="33"/>
                    </a:cubicBezTo>
                    <a:cubicBezTo>
                      <a:pt x="130" y="32"/>
                      <a:pt x="131" y="32"/>
                      <a:pt x="132" y="31"/>
                    </a:cubicBezTo>
                    <a:cubicBezTo>
                      <a:pt x="136" y="23"/>
                      <a:pt x="139" y="15"/>
                      <a:pt x="142" y="7"/>
                    </a:cubicBezTo>
                    <a:lnTo>
                      <a:pt x="13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sp>
        <p:nvSpPr>
          <p:cNvPr id="3" name="TextBox 2"/>
          <p:cNvSpPr txBox="1"/>
          <p:nvPr userDrawn="1"/>
        </p:nvSpPr>
        <p:spPr>
          <a:xfrm>
            <a:off x="145169" y="291068"/>
            <a:ext cx="4252078" cy="669927"/>
          </a:xfrm>
          <a:prstGeom prst="rect">
            <a:avLst/>
          </a:prstGeom>
          <a:noFill/>
        </p:spPr>
        <p:txBody>
          <a:bodyPr wrap="none" lIns="179285" tIns="143428" rIns="179285" bIns="143428" rtlCol="0">
            <a:spAutoFit/>
          </a:bodyPr>
          <a:lstStyle/>
          <a:p>
            <a:pPr>
              <a:lnSpc>
                <a:spcPct val="90000"/>
              </a:lnSpc>
              <a:spcAft>
                <a:spcPts val="588"/>
              </a:spcAft>
            </a:pPr>
            <a:r>
              <a:rPr lang="en-US" sz="2745" dirty="0">
                <a:solidFill>
                  <a:srgbClr val="737373"/>
                </a:solidFill>
                <a:latin typeface="Segoe UI Light"/>
              </a:rPr>
              <a:t>Microsoft Virtual Academy</a:t>
            </a:r>
          </a:p>
        </p:txBody>
      </p:sp>
    </p:spTree>
    <p:extLst>
      <p:ext uri="{BB962C8B-B14F-4D97-AF65-F5344CB8AC3E}">
        <p14:creationId xmlns:p14="http://schemas.microsoft.com/office/powerpoint/2010/main" val="14816400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2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69239" y="2720520"/>
            <a:ext cx="8270507" cy="896552"/>
          </a:xfrm>
          <a:noFill/>
        </p:spPr>
        <p:txBody>
          <a:bodyPr lIns="91440" tIns="91440" rIns="91440" bIns="91440">
            <a:noAutofit/>
          </a:bodyPr>
          <a:lstStyle>
            <a:lvl1pPr marL="0" indent="0">
              <a:spcBef>
                <a:spcPts val="0"/>
              </a:spcBef>
              <a:buNone/>
              <a:defRPr sz="2745"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69238" y="1644658"/>
            <a:ext cx="8270507" cy="1075862"/>
          </a:xfrm>
          <a:noFill/>
        </p:spPr>
        <p:txBody>
          <a:bodyPr lIns="91440" tIns="91440" rIns="91440" bIns="91440" anchor="t" anchorCtr="0"/>
          <a:lstStyle>
            <a:lvl1pPr>
              <a:defRPr sz="5882" spc="-78" baseline="0">
                <a:solidFill>
                  <a:srgbClr val="0072C6"/>
                </a:solidFill>
              </a:defRPr>
            </a:lvl1pPr>
          </a:lstStyle>
          <a:p>
            <a:r>
              <a:rPr lang="en-US" dirty="0"/>
              <a:t>Presentation title</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343940" y="6043943"/>
            <a:ext cx="1613565" cy="345696"/>
          </a:xfrm>
          <a:prstGeom prst="rect">
            <a:avLst/>
          </a:prstGeom>
        </p:spPr>
      </p:pic>
      <p:grpSp>
        <p:nvGrpSpPr>
          <p:cNvPr id="49" name="Group 48"/>
          <p:cNvGrpSpPr/>
          <p:nvPr userDrawn="1"/>
        </p:nvGrpSpPr>
        <p:grpSpPr>
          <a:xfrm>
            <a:off x="9076073" y="1662045"/>
            <a:ext cx="2750426" cy="3533909"/>
            <a:chOff x="4173933" y="1990739"/>
            <a:chExt cx="2457160" cy="3156656"/>
          </a:xfrm>
        </p:grpSpPr>
        <p:sp>
          <p:nvSpPr>
            <p:cNvPr id="50" name="Freeform 8"/>
            <p:cNvSpPr>
              <a:spLocks noEditPoints="1"/>
            </p:cNvSpPr>
            <p:nvPr/>
          </p:nvSpPr>
          <p:spPr bwMode="auto">
            <a:xfrm>
              <a:off x="4825097" y="2367213"/>
              <a:ext cx="1197063" cy="1195470"/>
            </a:xfrm>
            <a:custGeom>
              <a:avLst/>
              <a:gdLst>
                <a:gd name="T0" fmla="*/ 670 w 1598"/>
                <a:gd name="T1" fmla="*/ 1577 h 1597"/>
                <a:gd name="T2" fmla="*/ 760 w 1598"/>
                <a:gd name="T3" fmla="*/ 1597 h 1597"/>
                <a:gd name="T4" fmla="*/ 917 w 1598"/>
                <a:gd name="T5" fmla="*/ 1569 h 1597"/>
                <a:gd name="T6" fmla="*/ 839 w 1598"/>
                <a:gd name="T7" fmla="*/ 1597 h 1597"/>
                <a:gd name="T8" fmla="*/ 516 w 1598"/>
                <a:gd name="T9" fmla="*/ 1535 h 1597"/>
                <a:gd name="T10" fmla="*/ 602 w 1598"/>
                <a:gd name="T11" fmla="*/ 1573 h 1597"/>
                <a:gd name="T12" fmla="*/ 1070 w 1598"/>
                <a:gd name="T13" fmla="*/ 1529 h 1597"/>
                <a:gd name="T14" fmla="*/ 997 w 1598"/>
                <a:gd name="T15" fmla="*/ 1573 h 1597"/>
                <a:gd name="T16" fmla="*/ 374 w 1598"/>
                <a:gd name="T17" fmla="*/ 1463 h 1597"/>
                <a:gd name="T18" fmla="*/ 452 w 1598"/>
                <a:gd name="T19" fmla="*/ 1517 h 1597"/>
                <a:gd name="T20" fmla="*/ 1211 w 1598"/>
                <a:gd name="T21" fmla="*/ 1460 h 1597"/>
                <a:gd name="T22" fmla="*/ 1147 w 1598"/>
                <a:gd name="T23" fmla="*/ 1517 h 1597"/>
                <a:gd name="T24" fmla="*/ 249 w 1598"/>
                <a:gd name="T25" fmla="*/ 1364 h 1597"/>
                <a:gd name="T26" fmla="*/ 317 w 1598"/>
                <a:gd name="T27" fmla="*/ 1433 h 1597"/>
                <a:gd name="T28" fmla="*/ 1336 w 1598"/>
                <a:gd name="T29" fmla="*/ 1363 h 1597"/>
                <a:gd name="T30" fmla="*/ 1282 w 1598"/>
                <a:gd name="T31" fmla="*/ 1432 h 1597"/>
                <a:gd name="T32" fmla="*/ 146 w 1598"/>
                <a:gd name="T33" fmla="*/ 1242 h 1597"/>
                <a:gd name="T34" fmla="*/ 201 w 1598"/>
                <a:gd name="T35" fmla="*/ 1323 h 1597"/>
                <a:gd name="T36" fmla="*/ 1438 w 1598"/>
                <a:gd name="T37" fmla="*/ 1244 h 1597"/>
                <a:gd name="T38" fmla="*/ 1398 w 1598"/>
                <a:gd name="T39" fmla="*/ 1323 h 1597"/>
                <a:gd name="T40" fmla="*/ 71 w 1598"/>
                <a:gd name="T41" fmla="*/ 1102 h 1597"/>
                <a:gd name="T42" fmla="*/ 110 w 1598"/>
                <a:gd name="T43" fmla="*/ 1192 h 1597"/>
                <a:gd name="T44" fmla="*/ 1515 w 1598"/>
                <a:gd name="T45" fmla="*/ 1106 h 1597"/>
                <a:gd name="T46" fmla="*/ 1489 w 1598"/>
                <a:gd name="T47" fmla="*/ 1192 h 1597"/>
                <a:gd name="T48" fmla="*/ 25 w 1598"/>
                <a:gd name="T49" fmla="*/ 949 h 1597"/>
                <a:gd name="T50" fmla="*/ 47 w 1598"/>
                <a:gd name="T51" fmla="*/ 1046 h 1597"/>
                <a:gd name="T52" fmla="*/ 1562 w 1598"/>
                <a:gd name="T53" fmla="*/ 956 h 1597"/>
                <a:gd name="T54" fmla="*/ 1552 w 1598"/>
                <a:gd name="T55" fmla="*/ 1045 h 1597"/>
                <a:gd name="T56" fmla="*/ 10 w 1598"/>
                <a:gd name="T57" fmla="*/ 790 h 1597"/>
                <a:gd name="T58" fmla="*/ 16 w 1598"/>
                <a:gd name="T59" fmla="*/ 890 h 1597"/>
                <a:gd name="T60" fmla="*/ 1574 w 1598"/>
                <a:gd name="T61" fmla="*/ 878 h 1597"/>
                <a:gd name="T62" fmla="*/ 1598 w 1598"/>
                <a:gd name="T63" fmla="*/ 797 h 1597"/>
                <a:gd name="T64" fmla="*/ 14 w 1598"/>
                <a:gd name="T65" fmla="*/ 730 h 1597"/>
                <a:gd name="T66" fmla="*/ 28 w 1598"/>
                <a:gd name="T67" fmla="*/ 631 h 1597"/>
                <a:gd name="T68" fmla="*/ 1584 w 1598"/>
                <a:gd name="T69" fmla="*/ 727 h 1597"/>
                <a:gd name="T70" fmla="*/ 1581 w 1598"/>
                <a:gd name="T71" fmla="*/ 637 h 1597"/>
                <a:gd name="T72" fmla="*/ 46 w 1598"/>
                <a:gd name="T73" fmla="*/ 574 h 1597"/>
                <a:gd name="T74" fmla="*/ 78 w 1598"/>
                <a:gd name="T75" fmla="*/ 480 h 1597"/>
                <a:gd name="T76" fmla="*/ 1551 w 1598"/>
                <a:gd name="T77" fmla="*/ 571 h 1597"/>
                <a:gd name="T78" fmla="*/ 1533 w 1598"/>
                <a:gd name="T79" fmla="*/ 482 h 1597"/>
                <a:gd name="T80" fmla="*/ 109 w 1598"/>
                <a:gd name="T81" fmla="*/ 427 h 1597"/>
                <a:gd name="T82" fmla="*/ 157 w 1598"/>
                <a:gd name="T83" fmla="*/ 341 h 1597"/>
                <a:gd name="T84" fmla="*/ 1488 w 1598"/>
                <a:gd name="T85" fmla="*/ 425 h 1597"/>
                <a:gd name="T86" fmla="*/ 1454 w 1598"/>
                <a:gd name="T87" fmla="*/ 341 h 1597"/>
                <a:gd name="T88" fmla="*/ 200 w 1598"/>
                <a:gd name="T89" fmla="*/ 296 h 1597"/>
                <a:gd name="T90" fmla="*/ 262 w 1598"/>
                <a:gd name="T91" fmla="*/ 221 h 1597"/>
                <a:gd name="T92" fmla="*/ 1396 w 1598"/>
                <a:gd name="T93" fmla="*/ 294 h 1597"/>
                <a:gd name="T94" fmla="*/ 1348 w 1598"/>
                <a:gd name="T95" fmla="*/ 219 h 1597"/>
                <a:gd name="T96" fmla="*/ 315 w 1598"/>
                <a:gd name="T97" fmla="*/ 186 h 1597"/>
                <a:gd name="T98" fmla="*/ 389 w 1598"/>
                <a:gd name="T99" fmla="*/ 125 h 1597"/>
                <a:gd name="T100" fmla="*/ 1281 w 1598"/>
                <a:gd name="T101" fmla="*/ 184 h 1597"/>
                <a:gd name="T102" fmla="*/ 1220 w 1598"/>
                <a:gd name="T103" fmla="*/ 120 h 1597"/>
                <a:gd name="T104" fmla="*/ 451 w 1598"/>
                <a:gd name="T105" fmla="*/ 101 h 1597"/>
                <a:gd name="T106" fmla="*/ 533 w 1598"/>
                <a:gd name="T107" fmla="*/ 56 h 1597"/>
                <a:gd name="T108" fmla="*/ 1145 w 1598"/>
                <a:gd name="T109" fmla="*/ 100 h 1597"/>
                <a:gd name="T110" fmla="*/ 1075 w 1598"/>
                <a:gd name="T111" fmla="*/ 49 h 1597"/>
                <a:gd name="T112" fmla="*/ 600 w 1598"/>
                <a:gd name="T113" fmla="*/ 46 h 1597"/>
                <a:gd name="T114" fmla="*/ 688 w 1598"/>
                <a:gd name="T115" fmla="*/ 18 h 1597"/>
                <a:gd name="T116" fmla="*/ 995 w 1598"/>
                <a:gd name="T117" fmla="*/ 45 h 1597"/>
                <a:gd name="T118" fmla="*/ 919 w 1598"/>
                <a:gd name="T119" fmla="*/ 9 h 1597"/>
                <a:gd name="T120" fmla="*/ 758 w 1598"/>
                <a:gd name="T121" fmla="*/ 21 h 1597"/>
                <a:gd name="T122" fmla="*/ 848 w 1598"/>
                <a:gd name="T123" fmla="*/ 12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8" h="1597">
                  <a:moveTo>
                    <a:pt x="760" y="1597"/>
                  </a:moveTo>
                  <a:cubicBezTo>
                    <a:pt x="759" y="1597"/>
                    <a:pt x="759" y="1597"/>
                    <a:pt x="759" y="1597"/>
                  </a:cubicBezTo>
                  <a:cubicBezTo>
                    <a:pt x="732" y="1595"/>
                    <a:pt x="705" y="1593"/>
                    <a:pt x="679" y="1589"/>
                  </a:cubicBezTo>
                  <a:cubicBezTo>
                    <a:pt x="673" y="1588"/>
                    <a:pt x="669" y="1583"/>
                    <a:pt x="670" y="1577"/>
                  </a:cubicBezTo>
                  <a:cubicBezTo>
                    <a:pt x="671" y="1572"/>
                    <a:pt x="676" y="1568"/>
                    <a:pt x="682" y="1569"/>
                  </a:cubicBezTo>
                  <a:cubicBezTo>
                    <a:pt x="707" y="1573"/>
                    <a:pt x="734" y="1575"/>
                    <a:pt x="760" y="1577"/>
                  </a:cubicBezTo>
                  <a:cubicBezTo>
                    <a:pt x="766" y="1577"/>
                    <a:pt x="770" y="1582"/>
                    <a:pt x="770" y="1587"/>
                  </a:cubicBezTo>
                  <a:cubicBezTo>
                    <a:pt x="769" y="1592"/>
                    <a:pt x="765" y="1597"/>
                    <a:pt x="760" y="1597"/>
                  </a:cubicBezTo>
                  <a:close/>
                  <a:moveTo>
                    <a:pt x="839" y="1597"/>
                  </a:moveTo>
                  <a:cubicBezTo>
                    <a:pt x="834" y="1597"/>
                    <a:pt x="830" y="1592"/>
                    <a:pt x="829" y="1587"/>
                  </a:cubicBezTo>
                  <a:cubicBezTo>
                    <a:pt x="829" y="1582"/>
                    <a:pt x="833" y="1577"/>
                    <a:pt x="839" y="1577"/>
                  </a:cubicBezTo>
                  <a:cubicBezTo>
                    <a:pt x="865" y="1575"/>
                    <a:pt x="892" y="1573"/>
                    <a:pt x="917" y="1569"/>
                  </a:cubicBezTo>
                  <a:cubicBezTo>
                    <a:pt x="923" y="1568"/>
                    <a:pt x="928" y="1572"/>
                    <a:pt x="929" y="1577"/>
                  </a:cubicBezTo>
                  <a:cubicBezTo>
                    <a:pt x="930" y="1583"/>
                    <a:pt x="926" y="1588"/>
                    <a:pt x="920" y="1588"/>
                  </a:cubicBezTo>
                  <a:cubicBezTo>
                    <a:pt x="894" y="1592"/>
                    <a:pt x="867" y="1595"/>
                    <a:pt x="840" y="1597"/>
                  </a:cubicBezTo>
                  <a:lnTo>
                    <a:pt x="839" y="1597"/>
                  </a:lnTo>
                  <a:close/>
                  <a:moveTo>
                    <a:pt x="602" y="1573"/>
                  </a:moveTo>
                  <a:cubicBezTo>
                    <a:pt x="601" y="1573"/>
                    <a:pt x="600" y="1573"/>
                    <a:pt x="599" y="1572"/>
                  </a:cubicBezTo>
                  <a:cubicBezTo>
                    <a:pt x="573" y="1566"/>
                    <a:pt x="547" y="1558"/>
                    <a:pt x="522" y="1548"/>
                  </a:cubicBezTo>
                  <a:cubicBezTo>
                    <a:pt x="517" y="1546"/>
                    <a:pt x="514" y="1541"/>
                    <a:pt x="516" y="1535"/>
                  </a:cubicBezTo>
                  <a:cubicBezTo>
                    <a:pt x="518" y="1530"/>
                    <a:pt x="524" y="1528"/>
                    <a:pt x="529" y="1530"/>
                  </a:cubicBezTo>
                  <a:cubicBezTo>
                    <a:pt x="554" y="1539"/>
                    <a:pt x="579" y="1547"/>
                    <a:pt x="604" y="1553"/>
                  </a:cubicBezTo>
                  <a:cubicBezTo>
                    <a:pt x="610" y="1554"/>
                    <a:pt x="613" y="1560"/>
                    <a:pt x="612" y="1565"/>
                  </a:cubicBezTo>
                  <a:cubicBezTo>
                    <a:pt x="610" y="1570"/>
                    <a:pt x="606" y="1573"/>
                    <a:pt x="602" y="1573"/>
                  </a:cubicBezTo>
                  <a:close/>
                  <a:moveTo>
                    <a:pt x="997" y="1573"/>
                  </a:moveTo>
                  <a:cubicBezTo>
                    <a:pt x="993" y="1573"/>
                    <a:pt x="989" y="1570"/>
                    <a:pt x="987" y="1565"/>
                  </a:cubicBezTo>
                  <a:cubicBezTo>
                    <a:pt x="986" y="1560"/>
                    <a:pt x="989" y="1554"/>
                    <a:pt x="995" y="1553"/>
                  </a:cubicBezTo>
                  <a:cubicBezTo>
                    <a:pt x="1020" y="1546"/>
                    <a:pt x="1045" y="1538"/>
                    <a:pt x="1070" y="1529"/>
                  </a:cubicBezTo>
                  <a:cubicBezTo>
                    <a:pt x="1075" y="1527"/>
                    <a:pt x="1081" y="1530"/>
                    <a:pt x="1083" y="1535"/>
                  </a:cubicBezTo>
                  <a:cubicBezTo>
                    <a:pt x="1085" y="1540"/>
                    <a:pt x="1082" y="1546"/>
                    <a:pt x="1077" y="1548"/>
                  </a:cubicBezTo>
                  <a:cubicBezTo>
                    <a:pt x="1052" y="1557"/>
                    <a:pt x="1026" y="1565"/>
                    <a:pt x="1000" y="1572"/>
                  </a:cubicBezTo>
                  <a:cubicBezTo>
                    <a:pt x="999" y="1572"/>
                    <a:pt x="998" y="1573"/>
                    <a:pt x="997" y="1573"/>
                  </a:cubicBezTo>
                  <a:close/>
                  <a:moveTo>
                    <a:pt x="452" y="1517"/>
                  </a:moveTo>
                  <a:cubicBezTo>
                    <a:pt x="451" y="1517"/>
                    <a:pt x="449" y="1517"/>
                    <a:pt x="448" y="1516"/>
                  </a:cubicBezTo>
                  <a:cubicBezTo>
                    <a:pt x="424" y="1505"/>
                    <a:pt x="400" y="1491"/>
                    <a:pt x="377" y="1477"/>
                  </a:cubicBezTo>
                  <a:cubicBezTo>
                    <a:pt x="372" y="1474"/>
                    <a:pt x="371" y="1468"/>
                    <a:pt x="374" y="1463"/>
                  </a:cubicBezTo>
                  <a:cubicBezTo>
                    <a:pt x="377" y="1459"/>
                    <a:pt x="383" y="1457"/>
                    <a:pt x="388" y="1460"/>
                  </a:cubicBezTo>
                  <a:cubicBezTo>
                    <a:pt x="410" y="1474"/>
                    <a:pt x="433" y="1487"/>
                    <a:pt x="457" y="1498"/>
                  </a:cubicBezTo>
                  <a:cubicBezTo>
                    <a:pt x="462" y="1501"/>
                    <a:pt x="464" y="1507"/>
                    <a:pt x="461" y="1512"/>
                  </a:cubicBezTo>
                  <a:cubicBezTo>
                    <a:pt x="459" y="1515"/>
                    <a:pt x="456" y="1517"/>
                    <a:pt x="452" y="1517"/>
                  </a:cubicBezTo>
                  <a:close/>
                  <a:moveTo>
                    <a:pt x="1147" y="1517"/>
                  </a:moveTo>
                  <a:cubicBezTo>
                    <a:pt x="1143" y="1517"/>
                    <a:pt x="1139" y="1515"/>
                    <a:pt x="1138" y="1511"/>
                  </a:cubicBezTo>
                  <a:cubicBezTo>
                    <a:pt x="1135" y="1506"/>
                    <a:pt x="1137" y="1501"/>
                    <a:pt x="1142" y="1498"/>
                  </a:cubicBezTo>
                  <a:cubicBezTo>
                    <a:pt x="1166" y="1487"/>
                    <a:pt x="1189" y="1474"/>
                    <a:pt x="1211" y="1460"/>
                  </a:cubicBezTo>
                  <a:cubicBezTo>
                    <a:pt x="1216" y="1457"/>
                    <a:pt x="1222" y="1458"/>
                    <a:pt x="1225" y="1463"/>
                  </a:cubicBezTo>
                  <a:cubicBezTo>
                    <a:pt x="1228" y="1468"/>
                    <a:pt x="1226" y="1474"/>
                    <a:pt x="1222" y="1477"/>
                  </a:cubicBezTo>
                  <a:cubicBezTo>
                    <a:pt x="1199" y="1491"/>
                    <a:pt x="1175" y="1504"/>
                    <a:pt x="1151" y="1516"/>
                  </a:cubicBezTo>
                  <a:cubicBezTo>
                    <a:pt x="1150" y="1517"/>
                    <a:pt x="1148" y="1517"/>
                    <a:pt x="1147" y="1517"/>
                  </a:cubicBezTo>
                  <a:close/>
                  <a:moveTo>
                    <a:pt x="317" y="1433"/>
                  </a:moveTo>
                  <a:cubicBezTo>
                    <a:pt x="315" y="1433"/>
                    <a:pt x="313" y="1432"/>
                    <a:pt x="311" y="1431"/>
                  </a:cubicBezTo>
                  <a:cubicBezTo>
                    <a:pt x="289" y="1414"/>
                    <a:pt x="269" y="1397"/>
                    <a:pt x="249" y="1378"/>
                  </a:cubicBezTo>
                  <a:cubicBezTo>
                    <a:pt x="245" y="1374"/>
                    <a:pt x="245" y="1368"/>
                    <a:pt x="249" y="1364"/>
                  </a:cubicBezTo>
                  <a:cubicBezTo>
                    <a:pt x="253" y="1360"/>
                    <a:pt x="259" y="1360"/>
                    <a:pt x="263" y="1364"/>
                  </a:cubicBezTo>
                  <a:cubicBezTo>
                    <a:pt x="282" y="1382"/>
                    <a:pt x="302" y="1399"/>
                    <a:pt x="323" y="1415"/>
                  </a:cubicBezTo>
                  <a:cubicBezTo>
                    <a:pt x="327" y="1418"/>
                    <a:pt x="328" y="1425"/>
                    <a:pt x="325" y="1429"/>
                  </a:cubicBezTo>
                  <a:cubicBezTo>
                    <a:pt x="323" y="1432"/>
                    <a:pt x="320" y="1433"/>
                    <a:pt x="317" y="1433"/>
                  </a:cubicBezTo>
                  <a:close/>
                  <a:moveTo>
                    <a:pt x="1282" y="1432"/>
                  </a:moveTo>
                  <a:cubicBezTo>
                    <a:pt x="1279" y="1432"/>
                    <a:pt x="1276" y="1431"/>
                    <a:pt x="1274" y="1429"/>
                  </a:cubicBezTo>
                  <a:cubicBezTo>
                    <a:pt x="1271" y="1424"/>
                    <a:pt x="1271" y="1418"/>
                    <a:pt x="1276" y="1415"/>
                  </a:cubicBezTo>
                  <a:cubicBezTo>
                    <a:pt x="1297" y="1399"/>
                    <a:pt x="1317" y="1381"/>
                    <a:pt x="1336" y="1363"/>
                  </a:cubicBezTo>
                  <a:cubicBezTo>
                    <a:pt x="1340" y="1359"/>
                    <a:pt x="1346" y="1360"/>
                    <a:pt x="1350" y="1364"/>
                  </a:cubicBezTo>
                  <a:cubicBezTo>
                    <a:pt x="1354" y="1368"/>
                    <a:pt x="1353" y="1374"/>
                    <a:pt x="1349" y="1378"/>
                  </a:cubicBezTo>
                  <a:cubicBezTo>
                    <a:pt x="1330" y="1396"/>
                    <a:pt x="1309" y="1414"/>
                    <a:pt x="1288" y="1430"/>
                  </a:cubicBezTo>
                  <a:cubicBezTo>
                    <a:pt x="1286" y="1432"/>
                    <a:pt x="1284" y="1432"/>
                    <a:pt x="1282" y="1432"/>
                  </a:cubicBezTo>
                  <a:close/>
                  <a:moveTo>
                    <a:pt x="201" y="1323"/>
                  </a:moveTo>
                  <a:cubicBezTo>
                    <a:pt x="198" y="1323"/>
                    <a:pt x="196" y="1322"/>
                    <a:pt x="194" y="1320"/>
                  </a:cubicBezTo>
                  <a:cubicBezTo>
                    <a:pt x="176" y="1299"/>
                    <a:pt x="159" y="1278"/>
                    <a:pt x="144" y="1256"/>
                  </a:cubicBezTo>
                  <a:cubicBezTo>
                    <a:pt x="141" y="1251"/>
                    <a:pt x="142" y="1245"/>
                    <a:pt x="146" y="1242"/>
                  </a:cubicBezTo>
                  <a:cubicBezTo>
                    <a:pt x="151" y="1239"/>
                    <a:pt x="157" y="1240"/>
                    <a:pt x="160" y="1244"/>
                  </a:cubicBezTo>
                  <a:cubicBezTo>
                    <a:pt x="175" y="1266"/>
                    <a:pt x="192" y="1287"/>
                    <a:pt x="209" y="1307"/>
                  </a:cubicBezTo>
                  <a:cubicBezTo>
                    <a:pt x="212" y="1311"/>
                    <a:pt x="212" y="1317"/>
                    <a:pt x="208" y="1321"/>
                  </a:cubicBezTo>
                  <a:cubicBezTo>
                    <a:pt x="206" y="1322"/>
                    <a:pt x="203" y="1323"/>
                    <a:pt x="201" y="1323"/>
                  </a:cubicBezTo>
                  <a:close/>
                  <a:moveTo>
                    <a:pt x="1398" y="1323"/>
                  </a:moveTo>
                  <a:cubicBezTo>
                    <a:pt x="1395" y="1323"/>
                    <a:pt x="1393" y="1322"/>
                    <a:pt x="1391" y="1320"/>
                  </a:cubicBezTo>
                  <a:cubicBezTo>
                    <a:pt x="1387" y="1317"/>
                    <a:pt x="1386" y="1310"/>
                    <a:pt x="1390" y="1306"/>
                  </a:cubicBezTo>
                  <a:cubicBezTo>
                    <a:pt x="1407" y="1286"/>
                    <a:pt x="1423" y="1265"/>
                    <a:pt x="1438" y="1244"/>
                  </a:cubicBezTo>
                  <a:cubicBezTo>
                    <a:pt x="1441" y="1239"/>
                    <a:pt x="1448" y="1238"/>
                    <a:pt x="1452" y="1241"/>
                  </a:cubicBezTo>
                  <a:cubicBezTo>
                    <a:pt x="1457" y="1244"/>
                    <a:pt x="1458" y="1251"/>
                    <a:pt x="1455" y="1255"/>
                  </a:cubicBezTo>
                  <a:cubicBezTo>
                    <a:pt x="1439" y="1277"/>
                    <a:pt x="1423" y="1299"/>
                    <a:pt x="1405" y="1319"/>
                  </a:cubicBezTo>
                  <a:cubicBezTo>
                    <a:pt x="1403" y="1321"/>
                    <a:pt x="1400" y="1323"/>
                    <a:pt x="1398" y="1323"/>
                  </a:cubicBezTo>
                  <a:close/>
                  <a:moveTo>
                    <a:pt x="110" y="1192"/>
                  </a:moveTo>
                  <a:cubicBezTo>
                    <a:pt x="106" y="1192"/>
                    <a:pt x="103" y="1191"/>
                    <a:pt x="101" y="1187"/>
                  </a:cubicBezTo>
                  <a:cubicBezTo>
                    <a:pt x="88" y="1164"/>
                    <a:pt x="76" y="1139"/>
                    <a:pt x="65" y="1115"/>
                  </a:cubicBezTo>
                  <a:cubicBezTo>
                    <a:pt x="63" y="1110"/>
                    <a:pt x="65" y="1104"/>
                    <a:pt x="71" y="1102"/>
                  </a:cubicBezTo>
                  <a:cubicBezTo>
                    <a:pt x="76" y="1099"/>
                    <a:pt x="81" y="1102"/>
                    <a:pt x="84" y="1107"/>
                  </a:cubicBezTo>
                  <a:cubicBezTo>
                    <a:pt x="94" y="1131"/>
                    <a:pt x="106" y="1155"/>
                    <a:pt x="119" y="1177"/>
                  </a:cubicBezTo>
                  <a:cubicBezTo>
                    <a:pt x="121" y="1182"/>
                    <a:pt x="119" y="1188"/>
                    <a:pt x="115" y="1191"/>
                  </a:cubicBezTo>
                  <a:cubicBezTo>
                    <a:pt x="113" y="1192"/>
                    <a:pt x="111" y="1192"/>
                    <a:pt x="110" y="1192"/>
                  </a:cubicBezTo>
                  <a:close/>
                  <a:moveTo>
                    <a:pt x="1489" y="1192"/>
                  </a:moveTo>
                  <a:cubicBezTo>
                    <a:pt x="1487" y="1192"/>
                    <a:pt x="1485" y="1191"/>
                    <a:pt x="1484" y="1190"/>
                  </a:cubicBezTo>
                  <a:cubicBezTo>
                    <a:pt x="1479" y="1188"/>
                    <a:pt x="1477" y="1182"/>
                    <a:pt x="1480" y="1177"/>
                  </a:cubicBezTo>
                  <a:cubicBezTo>
                    <a:pt x="1493" y="1154"/>
                    <a:pt x="1505" y="1130"/>
                    <a:pt x="1515" y="1106"/>
                  </a:cubicBezTo>
                  <a:cubicBezTo>
                    <a:pt x="1517" y="1101"/>
                    <a:pt x="1523" y="1099"/>
                    <a:pt x="1528" y="1101"/>
                  </a:cubicBezTo>
                  <a:cubicBezTo>
                    <a:pt x="1533" y="1103"/>
                    <a:pt x="1535" y="1109"/>
                    <a:pt x="1533" y="1114"/>
                  </a:cubicBezTo>
                  <a:cubicBezTo>
                    <a:pt x="1523" y="1139"/>
                    <a:pt x="1511" y="1163"/>
                    <a:pt x="1498" y="1186"/>
                  </a:cubicBezTo>
                  <a:cubicBezTo>
                    <a:pt x="1496" y="1190"/>
                    <a:pt x="1492" y="1192"/>
                    <a:pt x="1489" y="1192"/>
                  </a:cubicBezTo>
                  <a:close/>
                  <a:moveTo>
                    <a:pt x="47" y="1046"/>
                  </a:moveTo>
                  <a:cubicBezTo>
                    <a:pt x="42" y="1046"/>
                    <a:pt x="38" y="1043"/>
                    <a:pt x="37" y="1039"/>
                  </a:cubicBezTo>
                  <a:cubicBezTo>
                    <a:pt x="29" y="1013"/>
                    <a:pt x="22" y="987"/>
                    <a:pt x="17" y="961"/>
                  </a:cubicBezTo>
                  <a:cubicBezTo>
                    <a:pt x="16" y="955"/>
                    <a:pt x="19" y="950"/>
                    <a:pt x="25" y="949"/>
                  </a:cubicBezTo>
                  <a:cubicBezTo>
                    <a:pt x="30" y="948"/>
                    <a:pt x="35" y="951"/>
                    <a:pt x="36" y="957"/>
                  </a:cubicBezTo>
                  <a:cubicBezTo>
                    <a:pt x="42" y="982"/>
                    <a:pt x="48" y="1008"/>
                    <a:pt x="56" y="1033"/>
                  </a:cubicBezTo>
                  <a:cubicBezTo>
                    <a:pt x="58" y="1038"/>
                    <a:pt x="55" y="1044"/>
                    <a:pt x="50" y="1045"/>
                  </a:cubicBezTo>
                  <a:cubicBezTo>
                    <a:pt x="49" y="1046"/>
                    <a:pt x="48" y="1046"/>
                    <a:pt x="47" y="1046"/>
                  </a:cubicBezTo>
                  <a:close/>
                  <a:moveTo>
                    <a:pt x="1552" y="1045"/>
                  </a:moveTo>
                  <a:cubicBezTo>
                    <a:pt x="1551" y="1045"/>
                    <a:pt x="1550" y="1045"/>
                    <a:pt x="1549" y="1045"/>
                  </a:cubicBezTo>
                  <a:cubicBezTo>
                    <a:pt x="1543" y="1043"/>
                    <a:pt x="1541" y="1037"/>
                    <a:pt x="1542" y="1032"/>
                  </a:cubicBezTo>
                  <a:cubicBezTo>
                    <a:pt x="1550" y="1007"/>
                    <a:pt x="1557" y="981"/>
                    <a:pt x="1562" y="956"/>
                  </a:cubicBezTo>
                  <a:cubicBezTo>
                    <a:pt x="1563" y="950"/>
                    <a:pt x="1568" y="947"/>
                    <a:pt x="1574" y="948"/>
                  </a:cubicBezTo>
                  <a:cubicBezTo>
                    <a:pt x="1579" y="949"/>
                    <a:pt x="1583" y="954"/>
                    <a:pt x="1582" y="960"/>
                  </a:cubicBezTo>
                  <a:cubicBezTo>
                    <a:pt x="1576" y="986"/>
                    <a:pt x="1569" y="1012"/>
                    <a:pt x="1561" y="1038"/>
                  </a:cubicBezTo>
                  <a:cubicBezTo>
                    <a:pt x="1560" y="1042"/>
                    <a:pt x="1556" y="1045"/>
                    <a:pt x="1552" y="1045"/>
                  </a:cubicBezTo>
                  <a:close/>
                  <a:moveTo>
                    <a:pt x="15" y="890"/>
                  </a:moveTo>
                  <a:cubicBezTo>
                    <a:pt x="9" y="890"/>
                    <a:pt x="5" y="886"/>
                    <a:pt x="5" y="881"/>
                  </a:cubicBezTo>
                  <a:cubicBezTo>
                    <a:pt x="2" y="854"/>
                    <a:pt x="1" y="827"/>
                    <a:pt x="0" y="800"/>
                  </a:cubicBezTo>
                  <a:cubicBezTo>
                    <a:pt x="0" y="794"/>
                    <a:pt x="5" y="790"/>
                    <a:pt x="10" y="790"/>
                  </a:cubicBezTo>
                  <a:cubicBezTo>
                    <a:pt x="10" y="790"/>
                    <a:pt x="10" y="790"/>
                    <a:pt x="10" y="790"/>
                  </a:cubicBezTo>
                  <a:cubicBezTo>
                    <a:pt x="16" y="790"/>
                    <a:pt x="20" y="794"/>
                    <a:pt x="20" y="800"/>
                  </a:cubicBezTo>
                  <a:cubicBezTo>
                    <a:pt x="21" y="826"/>
                    <a:pt x="22" y="853"/>
                    <a:pt x="24" y="879"/>
                  </a:cubicBezTo>
                  <a:cubicBezTo>
                    <a:pt x="25" y="884"/>
                    <a:pt x="21" y="889"/>
                    <a:pt x="16" y="890"/>
                  </a:cubicBezTo>
                  <a:lnTo>
                    <a:pt x="15" y="890"/>
                  </a:lnTo>
                  <a:close/>
                  <a:moveTo>
                    <a:pt x="1584" y="889"/>
                  </a:moveTo>
                  <a:cubicBezTo>
                    <a:pt x="1583" y="889"/>
                    <a:pt x="1583" y="889"/>
                    <a:pt x="1583" y="889"/>
                  </a:cubicBezTo>
                  <a:cubicBezTo>
                    <a:pt x="1577" y="888"/>
                    <a:pt x="1573" y="883"/>
                    <a:pt x="1574" y="878"/>
                  </a:cubicBezTo>
                  <a:cubicBezTo>
                    <a:pt x="1576" y="852"/>
                    <a:pt x="1578" y="825"/>
                    <a:pt x="1578" y="799"/>
                  </a:cubicBezTo>
                  <a:cubicBezTo>
                    <a:pt x="1578" y="797"/>
                    <a:pt x="1578" y="797"/>
                    <a:pt x="1578" y="797"/>
                  </a:cubicBezTo>
                  <a:cubicBezTo>
                    <a:pt x="1578" y="792"/>
                    <a:pt x="1582" y="787"/>
                    <a:pt x="1588" y="787"/>
                  </a:cubicBezTo>
                  <a:cubicBezTo>
                    <a:pt x="1593" y="787"/>
                    <a:pt x="1598" y="792"/>
                    <a:pt x="1598" y="797"/>
                  </a:cubicBezTo>
                  <a:cubicBezTo>
                    <a:pt x="1598" y="799"/>
                    <a:pt x="1598" y="799"/>
                    <a:pt x="1598" y="799"/>
                  </a:cubicBezTo>
                  <a:cubicBezTo>
                    <a:pt x="1598" y="826"/>
                    <a:pt x="1596" y="853"/>
                    <a:pt x="1594" y="880"/>
                  </a:cubicBezTo>
                  <a:cubicBezTo>
                    <a:pt x="1593" y="885"/>
                    <a:pt x="1589" y="889"/>
                    <a:pt x="1584" y="889"/>
                  </a:cubicBezTo>
                  <a:close/>
                  <a:moveTo>
                    <a:pt x="14" y="730"/>
                  </a:moveTo>
                  <a:cubicBezTo>
                    <a:pt x="13" y="730"/>
                    <a:pt x="13" y="730"/>
                    <a:pt x="13" y="730"/>
                  </a:cubicBezTo>
                  <a:cubicBezTo>
                    <a:pt x="8" y="730"/>
                    <a:pt x="4" y="725"/>
                    <a:pt x="4" y="719"/>
                  </a:cubicBezTo>
                  <a:cubicBezTo>
                    <a:pt x="7" y="692"/>
                    <a:pt x="11" y="665"/>
                    <a:pt x="16" y="639"/>
                  </a:cubicBezTo>
                  <a:cubicBezTo>
                    <a:pt x="18" y="634"/>
                    <a:pt x="23" y="630"/>
                    <a:pt x="28" y="631"/>
                  </a:cubicBezTo>
                  <a:cubicBezTo>
                    <a:pt x="34" y="632"/>
                    <a:pt x="37" y="638"/>
                    <a:pt x="36" y="643"/>
                  </a:cubicBezTo>
                  <a:cubicBezTo>
                    <a:pt x="31" y="669"/>
                    <a:pt x="27" y="695"/>
                    <a:pt x="24" y="721"/>
                  </a:cubicBezTo>
                  <a:cubicBezTo>
                    <a:pt x="24" y="726"/>
                    <a:pt x="19" y="730"/>
                    <a:pt x="14" y="730"/>
                  </a:cubicBezTo>
                  <a:close/>
                  <a:moveTo>
                    <a:pt x="1584" y="727"/>
                  </a:moveTo>
                  <a:cubicBezTo>
                    <a:pt x="1578" y="727"/>
                    <a:pt x="1574" y="724"/>
                    <a:pt x="1574" y="718"/>
                  </a:cubicBezTo>
                  <a:cubicBezTo>
                    <a:pt x="1571" y="692"/>
                    <a:pt x="1567" y="666"/>
                    <a:pt x="1562" y="641"/>
                  </a:cubicBezTo>
                  <a:cubicBezTo>
                    <a:pt x="1560" y="635"/>
                    <a:pt x="1564" y="630"/>
                    <a:pt x="1569" y="629"/>
                  </a:cubicBezTo>
                  <a:cubicBezTo>
                    <a:pt x="1575" y="628"/>
                    <a:pt x="1580" y="631"/>
                    <a:pt x="1581" y="637"/>
                  </a:cubicBezTo>
                  <a:cubicBezTo>
                    <a:pt x="1587" y="663"/>
                    <a:pt x="1591" y="690"/>
                    <a:pt x="1593" y="716"/>
                  </a:cubicBezTo>
                  <a:cubicBezTo>
                    <a:pt x="1594" y="722"/>
                    <a:pt x="1590" y="727"/>
                    <a:pt x="1585" y="727"/>
                  </a:cubicBezTo>
                  <a:lnTo>
                    <a:pt x="1584" y="727"/>
                  </a:lnTo>
                  <a:close/>
                  <a:moveTo>
                    <a:pt x="46" y="574"/>
                  </a:moveTo>
                  <a:cubicBezTo>
                    <a:pt x="45" y="574"/>
                    <a:pt x="44" y="574"/>
                    <a:pt x="43" y="573"/>
                  </a:cubicBezTo>
                  <a:cubicBezTo>
                    <a:pt x="38" y="572"/>
                    <a:pt x="35" y="566"/>
                    <a:pt x="37" y="561"/>
                  </a:cubicBezTo>
                  <a:cubicBezTo>
                    <a:pt x="45" y="535"/>
                    <a:pt x="54" y="510"/>
                    <a:pt x="65" y="485"/>
                  </a:cubicBezTo>
                  <a:cubicBezTo>
                    <a:pt x="67" y="480"/>
                    <a:pt x="73" y="477"/>
                    <a:pt x="78" y="480"/>
                  </a:cubicBezTo>
                  <a:cubicBezTo>
                    <a:pt x="83" y="482"/>
                    <a:pt x="85" y="488"/>
                    <a:pt x="83" y="493"/>
                  </a:cubicBezTo>
                  <a:cubicBezTo>
                    <a:pt x="73" y="517"/>
                    <a:pt x="63" y="542"/>
                    <a:pt x="56" y="567"/>
                  </a:cubicBezTo>
                  <a:cubicBezTo>
                    <a:pt x="54" y="571"/>
                    <a:pt x="50" y="574"/>
                    <a:pt x="46" y="574"/>
                  </a:cubicBezTo>
                  <a:close/>
                  <a:moveTo>
                    <a:pt x="1551" y="571"/>
                  </a:moveTo>
                  <a:cubicBezTo>
                    <a:pt x="1547" y="571"/>
                    <a:pt x="1543" y="569"/>
                    <a:pt x="1542" y="564"/>
                  </a:cubicBezTo>
                  <a:cubicBezTo>
                    <a:pt x="1534" y="539"/>
                    <a:pt x="1525" y="514"/>
                    <a:pt x="1514" y="490"/>
                  </a:cubicBezTo>
                  <a:cubicBezTo>
                    <a:pt x="1512" y="485"/>
                    <a:pt x="1514" y="479"/>
                    <a:pt x="1519" y="477"/>
                  </a:cubicBezTo>
                  <a:cubicBezTo>
                    <a:pt x="1524" y="475"/>
                    <a:pt x="1530" y="477"/>
                    <a:pt x="1533" y="482"/>
                  </a:cubicBezTo>
                  <a:cubicBezTo>
                    <a:pt x="1543" y="507"/>
                    <a:pt x="1553" y="533"/>
                    <a:pt x="1561" y="558"/>
                  </a:cubicBezTo>
                  <a:cubicBezTo>
                    <a:pt x="1562" y="564"/>
                    <a:pt x="1560" y="569"/>
                    <a:pt x="1554" y="571"/>
                  </a:cubicBezTo>
                  <a:cubicBezTo>
                    <a:pt x="1553" y="571"/>
                    <a:pt x="1552" y="571"/>
                    <a:pt x="1551" y="571"/>
                  </a:cubicBezTo>
                  <a:close/>
                  <a:moveTo>
                    <a:pt x="109" y="427"/>
                  </a:moveTo>
                  <a:cubicBezTo>
                    <a:pt x="107" y="427"/>
                    <a:pt x="106" y="427"/>
                    <a:pt x="104" y="426"/>
                  </a:cubicBezTo>
                  <a:cubicBezTo>
                    <a:pt x="99" y="423"/>
                    <a:pt x="98" y="417"/>
                    <a:pt x="100" y="412"/>
                  </a:cubicBezTo>
                  <a:cubicBezTo>
                    <a:pt x="113" y="389"/>
                    <a:pt x="128" y="366"/>
                    <a:pt x="143" y="344"/>
                  </a:cubicBezTo>
                  <a:cubicBezTo>
                    <a:pt x="146" y="339"/>
                    <a:pt x="152" y="338"/>
                    <a:pt x="157" y="341"/>
                  </a:cubicBezTo>
                  <a:cubicBezTo>
                    <a:pt x="161" y="344"/>
                    <a:pt x="163" y="350"/>
                    <a:pt x="159" y="355"/>
                  </a:cubicBezTo>
                  <a:cubicBezTo>
                    <a:pt x="144" y="377"/>
                    <a:pt x="130" y="399"/>
                    <a:pt x="118" y="422"/>
                  </a:cubicBezTo>
                  <a:cubicBezTo>
                    <a:pt x="116" y="425"/>
                    <a:pt x="112" y="427"/>
                    <a:pt x="109" y="427"/>
                  </a:cubicBezTo>
                  <a:close/>
                  <a:moveTo>
                    <a:pt x="1488" y="425"/>
                  </a:moveTo>
                  <a:cubicBezTo>
                    <a:pt x="1484" y="425"/>
                    <a:pt x="1481" y="423"/>
                    <a:pt x="1479" y="420"/>
                  </a:cubicBezTo>
                  <a:cubicBezTo>
                    <a:pt x="1466" y="397"/>
                    <a:pt x="1452" y="374"/>
                    <a:pt x="1437" y="353"/>
                  </a:cubicBezTo>
                  <a:cubicBezTo>
                    <a:pt x="1434" y="348"/>
                    <a:pt x="1435" y="342"/>
                    <a:pt x="1440" y="339"/>
                  </a:cubicBezTo>
                  <a:cubicBezTo>
                    <a:pt x="1444" y="336"/>
                    <a:pt x="1451" y="337"/>
                    <a:pt x="1454" y="341"/>
                  </a:cubicBezTo>
                  <a:cubicBezTo>
                    <a:pt x="1469" y="363"/>
                    <a:pt x="1484" y="387"/>
                    <a:pt x="1497" y="410"/>
                  </a:cubicBezTo>
                  <a:cubicBezTo>
                    <a:pt x="1499" y="415"/>
                    <a:pt x="1498" y="421"/>
                    <a:pt x="1493" y="424"/>
                  </a:cubicBezTo>
                  <a:cubicBezTo>
                    <a:pt x="1491" y="424"/>
                    <a:pt x="1490" y="425"/>
                    <a:pt x="1488" y="425"/>
                  </a:cubicBezTo>
                  <a:close/>
                  <a:moveTo>
                    <a:pt x="200" y="296"/>
                  </a:moveTo>
                  <a:cubicBezTo>
                    <a:pt x="198" y="296"/>
                    <a:pt x="195" y="295"/>
                    <a:pt x="194" y="294"/>
                  </a:cubicBezTo>
                  <a:cubicBezTo>
                    <a:pt x="189" y="290"/>
                    <a:pt x="189" y="284"/>
                    <a:pt x="192" y="280"/>
                  </a:cubicBezTo>
                  <a:cubicBezTo>
                    <a:pt x="210" y="259"/>
                    <a:pt x="229" y="239"/>
                    <a:pt x="248" y="221"/>
                  </a:cubicBezTo>
                  <a:cubicBezTo>
                    <a:pt x="252" y="217"/>
                    <a:pt x="258" y="217"/>
                    <a:pt x="262" y="221"/>
                  </a:cubicBezTo>
                  <a:cubicBezTo>
                    <a:pt x="266" y="225"/>
                    <a:pt x="266" y="232"/>
                    <a:pt x="262" y="235"/>
                  </a:cubicBezTo>
                  <a:cubicBezTo>
                    <a:pt x="243" y="253"/>
                    <a:pt x="225" y="273"/>
                    <a:pt x="208" y="293"/>
                  </a:cubicBezTo>
                  <a:cubicBezTo>
                    <a:pt x="206" y="295"/>
                    <a:pt x="203" y="296"/>
                    <a:pt x="200" y="296"/>
                  </a:cubicBezTo>
                  <a:close/>
                  <a:moveTo>
                    <a:pt x="1396" y="294"/>
                  </a:moveTo>
                  <a:cubicBezTo>
                    <a:pt x="1394" y="294"/>
                    <a:pt x="1391" y="293"/>
                    <a:pt x="1389" y="291"/>
                  </a:cubicBezTo>
                  <a:cubicBezTo>
                    <a:pt x="1372" y="271"/>
                    <a:pt x="1353" y="252"/>
                    <a:pt x="1334" y="234"/>
                  </a:cubicBezTo>
                  <a:cubicBezTo>
                    <a:pt x="1330" y="230"/>
                    <a:pt x="1330" y="223"/>
                    <a:pt x="1334" y="219"/>
                  </a:cubicBezTo>
                  <a:cubicBezTo>
                    <a:pt x="1338" y="215"/>
                    <a:pt x="1344" y="215"/>
                    <a:pt x="1348" y="219"/>
                  </a:cubicBezTo>
                  <a:cubicBezTo>
                    <a:pt x="1368" y="238"/>
                    <a:pt x="1387" y="257"/>
                    <a:pt x="1404" y="278"/>
                  </a:cubicBezTo>
                  <a:cubicBezTo>
                    <a:pt x="1408" y="282"/>
                    <a:pt x="1407" y="288"/>
                    <a:pt x="1403" y="292"/>
                  </a:cubicBezTo>
                  <a:cubicBezTo>
                    <a:pt x="1401" y="293"/>
                    <a:pt x="1399" y="294"/>
                    <a:pt x="1396" y="294"/>
                  </a:cubicBezTo>
                  <a:close/>
                  <a:moveTo>
                    <a:pt x="315" y="186"/>
                  </a:moveTo>
                  <a:cubicBezTo>
                    <a:pt x="313" y="186"/>
                    <a:pt x="310" y="185"/>
                    <a:pt x="308" y="182"/>
                  </a:cubicBezTo>
                  <a:cubicBezTo>
                    <a:pt x="304" y="178"/>
                    <a:pt x="305" y="172"/>
                    <a:pt x="309" y="168"/>
                  </a:cubicBezTo>
                  <a:cubicBezTo>
                    <a:pt x="331" y="152"/>
                    <a:pt x="353" y="136"/>
                    <a:pt x="376" y="122"/>
                  </a:cubicBezTo>
                  <a:cubicBezTo>
                    <a:pt x="380" y="119"/>
                    <a:pt x="386" y="120"/>
                    <a:pt x="389" y="125"/>
                  </a:cubicBezTo>
                  <a:cubicBezTo>
                    <a:pt x="392" y="130"/>
                    <a:pt x="391" y="136"/>
                    <a:pt x="386" y="139"/>
                  </a:cubicBezTo>
                  <a:cubicBezTo>
                    <a:pt x="364" y="153"/>
                    <a:pt x="342" y="168"/>
                    <a:pt x="322" y="184"/>
                  </a:cubicBezTo>
                  <a:cubicBezTo>
                    <a:pt x="320" y="185"/>
                    <a:pt x="318" y="186"/>
                    <a:pt x="315" y="186"/>
                  </a:cubicBezTo>
                  <a:close/>
                  <a:moveTo>
                    <a:pt x="1281" y="184"/>
                  </a:moveTo>
                  <a:cubicBezTo>
                    <a:pt x="1279" y="184"/>
                    <a:pt x="1276" y="184"/>
                    <a:pt x="1275" y="182"/>
                  </a:cubicBezTo>
                  <a:cubicBezTo>
                    <a:pt x="1254" y="166"/>
                    <a:pt x="1232" y="151"/>
                    <a:pt x="1210" y="137"/>
                  </a:cubicBezTo>
                  <a:cubicBezTo>
                    <a:pt x="1205" y="134"/>
                    <a:pt x="1204" y="128"/>
                    <a:pt x="1207" y="124"/>
                  </a:cubicBezTo>
                  <a:cubicBezTo>
                    <a:pt x="1209" y="119"/>
                    <a:pt x="1216" y="117"/>
                    <a:pt x="1220" y="120"/>
                  </a:cubicBezTo>
                  <a:cubicBezTo>
                    <a:pt x="1243" y="135"/>
                    <a:pt x="1265" y="150"/>
                    <a:pt x="1287" y="167"/>
                  </a:cubicBezTo>
                  <a:cubicBezTo>
                    <a:pt x="1291" y="170"/>
                    <a:pt x="1292" y="176"/>
                    <a:pt x="1289" y="181"/>
                  </a:cubicBezTo>
                  <a:cubicBezTo>
                    <a:pt x="1287" y="183"/>
                    <a:pt x="1284" y="184"/>
                    <a:pt x="1281" y="184"/>
                  </a:cubicBezTo>
                  <a:close/>
                  <a:moveTo>
                    <a:pt x="451" y="101"/>
                  </a:moveTo>
                  <a:cubicBezTo>
                    <a:pt x="447" y="101"/>
                    <a:pt x="443" y="99"/>
                    <a:pt x="442" y="96"/>
                  </a:cubicBezTo>
                  <a:cubicBezTo>
                    <a:pt x="439" y="91"/>
                    <a:pt x="441" y="85"/>
                    <a:pt x="446" y="82"/>
                  </a:cubicBezTo>
                  <a:cubicBezTo>
                    <a:pt x="470" y="70"/>
                    <a:pt x="495" y="60"/>
                    <a:pt x="521" y="50"/>
                  </a:cubicBezTo>
                  <a:cubicBezTo>
                    <a:pt x="526" y="48"/>
                    <a:pt x="531" y="51"/>
                    <a:pt x="533" y="56"/>
                  </a:cubicBezTo>
                  <a:cubicBezTo>
                    <a:pt x="535" y="61"/>
                    <a:pt x="533" y="67"/>
                    <a:pt x="527" y="69"/>
                  </a:cubicBezTo>
                  <a:cubicBezTo>
                    <a:pt x="503" y="78"/>
                    <a:pt x="479" y="89"/>
                    <a:pt x="455" y="100"/>
                  </a:cubicBezTo>
                  <a:cubicBezTo>
                    <a:pt x="454" y="101"/>
                    <a:pt x="452" y="101"/>
                    <a:pt x="451" y="101"/>
                  </a:cubicBezTo>
                  <a:close/>
                  <a:moveTo>
                    <a:pt x="1145" y="100"/>
                  </a:moveTo>
                  <a:cubicBezTo>
                    <a:pt x="1144" y="100"/>
                    <a:pt x="1142" y="100"/>
                    <a:pt x="1141" y="99"/>
                  </a:cubicBezTo>
                  <a:cubicBezTo>
                    <a:pt x="1117" y="88"/>
                    <a:pt x="1093" y="77"/>
                    <a:pt x="1068" y="68"/>
                  </a:cubicBezTo>
                  <a:cubicBezTo>
                    <a:pt x="1063" y="66"/>
                    <a:pt x="1060" y="60"/>
                    <a:pt x="1062" y="55"/>
                  </a:cubicBezTo>
                  <a:cubicBezTo>
                    <a:pt x="1064" y="50"/>
                    <a:pt x="1070" y="47"/>
                    <a:pt x="1075" y="49"/>
                  </a:cubicBezTo>
                  <a:cubicBezTo>
                    <a:pt x="1100" y="59"/>
                    <a:pt x="1125" y="69"/>
                    <a:pt x="1150" y="81"/>
                  </a:cubicBezTo>
                  <a:cubicBezTo>
                    <a:pt x="1155" y="84"/>
                    <a:pt x="1157" y="90"/>
                    <a:pt x="1154" y="95"/>
                  </a:cubicBezTo>
                  <a:cubicBezTo>
                    <a:pt x="1152" y="98"/>
                    <a:pt x="1149" y="100"/>
                    <a:pt x="1145" y="100"/>
                  </a:cubicBezTo>
                  <a:close/>
                  <a:moveTo>
                    <a:pt x="600" y="46"/>
                  </a:moveTo>
                  <a:cubicBezTo>
                    <a:pt x="596" y="46"/>
                    <a:pt x="592" y="43"/>
                    <a:pt x="591" y="38"/>
                  </a:cubicBezTo>
                  <a:cubicBezTo>
                    <a:pt x="589" y="33"/>
                    <a:pt x="592" y="27"/>
                    <a:pt x="598" y="26"/>
                  </a:cubicBezTo>
                  <a:cubicBezTo>
                    <a:pt x="624" y="19"/>
                    <a:pt x="650" y="14"/>
                    <a:pt x="677" y="10"/>
                  </a:cubicBezTo>
                  <a:cubicBezTo>
                    <a:pt x="682" y="9"/>
                    <a:pt x="687" y="13"/>
                    <a:pt x="688" y="18"/>
                  </a:cubicBezTo>
                  <a:cubicBezTo>
                    <a:pt x="689" y="23"/>
                    <a:pt x="685" y="29"/>
                    <a:pt x="680" y="29"/>
                  </a:cubicBezTo>
                  <a:cubicBezTo>
                    <a:pt x="654" y="33"/>
                    <a:pt x="628" y="39"/>
                    <a:pt x="603" y="45"/>
                  </a:cubicBezTo>
                  <a:cubicBezTo>
                    <a:pt x="602" y="46"/>
                    <a:pt x="601" y="46"/>
                    <a:pt x="600" y="46"/>
                  </a:cubicBezTo>
                  <a:close/>
                  <a:moveTo>
                    <a:pt x="995" y="45"/>
                  </a:moveTo>
                  <a:cubicBezTo>
                    <a:pt x="995" y="45"/>
                    <a:pt x="994" y="45"/>
                    <a:pt x="993" y="45"/>
                  </a:cubicBezTo>
                  <a:cubicBezTo>
                    <a:pt x="968" y="38"/>
                    <a:pt x="942" y="33"/>
                    <a:pt x="916" y="29"/>
                  </a:cubicBezTo>
                  <a:cubicBezTo>
                    <a:pt x="910" y="28"/>
                    <a:pt x="906" y="23"/>
                    <a:pt x="907" y="18"/>
                  </a:cubicBezTo>
                  <a:cubicBezTo>
                    <a:pt x="908" y="12"/>
                    <a:pt x="913" y="8"/>
                    <a:pt x="919" y="9"/>
                  </a:cubicBezTo>
                  <a:cubicBezTo>
                    <a:pt x="945" y="13"/>
                    <a:pt x="972" y="19"/>
                    <a:pt x="998" y="25"/>
                  </a:cubicBezTo>
                  <a:cubicBezTo>
                    <a:pt x="1003" y="27"/>
                    <a:pt x="1007" y="32"/>
                    <a:pt x="1005" y="37"/>
                  </a:cubicBezTo>
                  <a:cubicBezTo>
                    <a:pt x="1004" y="42"/>
                    <a:pt x="1000" y="45"/>
                    <a:pt x="995" y="45"/>
                  </a:cubicBezTo>
                  <a:close/>
                  <a:moveTo>
                    <a:pt x="758" y="21"/>
                  </a:moveTo>
                  <a:cubicBezTo>
                    <a:pt x="753" y="21"/>
                    <a:pt x="748" y="17"/>
                    <a:pt x="748" y="12"/>
                  </a:cubicBezTo>
                  <a:cubicBezTo>
                    <a:pt x="748" y="6"/>
                    <a:pt x="752" y="2"/>
                    <a:pt x="757" y="1"/>
                  </a:cubicBezTo>
                  <a:cubicBezTo>
                    <a:pt x="784" y="0"/>
                    <a:pt x="811" y="0"/>
                    <a:pt x="838" y="1"/>
                  </a:cubicBezTo>
                  <a:cubicBezTo>
                    <a:pt x="844" y="2"/>
                    <a:pt x="848" y="6"/>
                    <a:pt x="848" y="12"/>
                  </a:cubicBezTo>
                  <a:cubicBezTo>
                    <a:pt x="847" y="17"/>
                    <a:pt x="843" y="22"/>
                    <a:pt x="837" y="21"/>
                  </a:cubicBezTo>
                  <a:cubicBezTo>
                    <a:pt x="811" y="20"/>
                    <a:pt x="784" y="20"/>
                    <a:pt x="758" y="21"/>
                  </a:cubicBez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1" name="Oval 50"/>
            <p:cNvSpPr>
              <a:spLocks noChangeArrowheads="1"/>
            </p:cNvSpPr>
            <p:nvPr/>
          </p:nvSpPr>
          <p:spPr bwMode="auto">
            <a:xfrm>
              <a:off x="4378042" y="5054831"/>
              <a:ext cx="2073439" cy="92564"/>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2" name="Freeform 51"/>
            <p:cNvSpPr>
              <a:spLocks/>
            </p:cNvSpPr>
            <p:nvPr/>
          </p:nvSpPr>
          <p:spPr bwMode="auto">
            <a:xfrm>
              <a:off x="6002951" y="4381427"/>
              <a:ext cx="150418" cy="115705"/>
            </a:xfrm>
            <a:custGeom>
              <a:avLst/>
              <a:gdLst>
                <a:gd name="T0" fmla="*/ 0 w 65"/>
                <a:gd name="T1" fmla="*/ 16 h 50"/>
                <a:gd name="T2" fmla="*/ 31 w 65"/>
                <a:gd name="T3" fmla="*/ 0 h 50"/>
                <a:gd name="T4" fmla="*/ 65 w 65"/>
                <a:gd name="T5" fmla="*/ 33 h 50"/>
                <a:gd name="T6" fmla="*/ 65 w 65"/>
                <a:gd name="T7" fmla="*/ 47 h 50"/>
                <a:gd name="T8" fmla="*/ 58 w 65"/>
                <a:gd name="T9" fmla="*/ 50 h 50"/>
                <a:gd name="T10" fmla="*/ 11 w 65"/>
                <a:gd name="T11" fmla="*/ 34 h 50"/>
                <a:gd name="T12" fmla="*/ 0 w 65"/>
                <a:gd name="T13" fmla="*/ 16 h 50"/>
              </a:gdLst>
              <a:ahLst/>
              <a:cxnLst>
                <a:cxn ang="0">
                  <a:pos x="T0" y="T1"/>
                </a:cxn>
                <a:cxn ang="0">
                  <a:pos x="T2" y="T3"/>
                </a:cxn>
                <a:cxn ang="0">
                  <a:pos x="T4" y="T5"/>
                </a:cxn>
                <a:cxn ang="0">
                  <a:pos x="T6" y="T7"/>
                </a:cxn>
                <a:cxn ang="0">
                  <a:pos x="T8" y="T9"/>
                </a:cxn>
                <a:cxn ang="0">
                  <a:pos x="T10" y="T11"/>
                </a:cxn>
                <a:cxn ang="0">
                  <a:pos x="T12" y="T13"/>
                </a:cxn>
              </a:cxnLst>
              <a:rect l="0" t="0" r="r" b="b"/>
              <a:pathLst>
                <a:path w="65" h="50">
                  <a:moveTo>
                    <a:pt x="0" y="16"/>
                  </a:moveTo>
                  <a:lnTo>
                    <a:pt x="31" y="0"/>
                  </a:lnTo>
                  <a:lnTo>
                    <a:pt x="65" y="33"/>
                  </a:lnTo>
                  <a:lnTo>
                    <a:pt x="65" y="47"/>
                  </a:lnTo>
                  <a:lnTo>
                    <a:pt x="58" y="50"/>
                  </a:lnTo>
                  <a:lnTo>
                    <a:pt x="11" y="34"/>
                  </a:lnTo>
                  <a:lnTo>
                    <a:pt x="0" y="16"/>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3" name="Freeform 52"/>
            <p:cNvSpPr>
              <a:spLocks/>
            </p:cNvSpPr>
            <p:nvPr/>
          </p:nvSpPr>
          <p:spPr bwMode="auto">
            <a:xfrm>
              <a:off x="5417483" y="3666368"/>
              <a:ext cx="657206" cy="768283"/>
            </a:xfrm>
            <a:custGeom>
              <a:avLst/>
              <a:gdLst>
                <a:gd name="T0" fmla="*/ 0 w 284"/>
                <a:gd name="T1" fmla="*/ 25 h 332"/>
                <a:gd name="T2" fmla="*/ 257 w 284"/>
                <a:gd name="T3" fmla="*/ 332 h 332"/>
                <a:gd name="T4" fmla="*/ 284 w 284"/>
                <a:gd name="T5" fmla="*/ 310 h 332"/>
                <a:gd name="T6" fmla="*/ 62 w 284"/>
                <a:gd name="T7" fmla="*/ 0 h 332"/>
                <a:gd name="T8" fmla="*/ 0 w 284"/>
                <a:gd name="T9" fmla="*/ 25 h 332"/>
              </a:gdLst>
              <a:ahLst/>
              <a:cxnLst>
                <a:cxn ang="0">
                  <a:pos x="T0" y="T1"/>
                </a:cxn>
                <a:cxn ang="0">
                  <a:pos x="T2" y="T3"/>
                </a:cxn>
                <a:cxn ang="0">
                  <a:pos x="T4" y="T5"/>
                </a:cxn>
                <a:cxn ang="0">
                  <a:pos x="T6" y="T7"/>
                </a:cxn>
                <a:cxn ang="0">
                  <a:pos x="T8" y="T9"/>
                </a:cxn>
              </a:cxnLst>
              <a:rect l="0" t="0" r="r" b="b"/>
              <a:pathLst>
                <a:path w="284" h="332">
                  <a:moveTo>
                    <a:pt x="0" y="25"/>
                  </a:moveTo>
                  <a:lnTo>
                    <a:pt x="257" y="332"/>
                  </a:lnTo>
                  <a:lnTo>
                    <a:pt x="284" y="310"/>
                  </a:lnTo>
                  <a:lnTo>
                    <a:pt x="62" y="0"/>
                  </a:lnTo>
                  <a:lnTo>
                    <a:pt x="0" y="25"/>
                  </a:lnTo>
                  <a:close/>
                </a:path>
              </a:pathLst>
            </a:custGeom>
            <a:solidFill>
              <a:srgbClr val="5B9BD5"/>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4" name="Freeform 53"/>
            <p:cNvSpPr>
              <a:spLocks/>
            </p:cNvSpPr>
            <p:nvPr/>
          </p:nvSpPr>
          <p:spPr bwMode="auto">
            <a:xfrm>
              <a:off x="5259717" y="3670996"/>
              <a:ext cx="155046" cy="978868"/>
            </a:xfrm>
            <a:custGeom>
              <a:avLst/>
              <a:gdLst>
                <a:gd name="T0" fmla="*/ 67 w 67"/>
                <a:gd name="T1" fmla="*/ 423 h 423"/>
                <a:gd name="T2" fmla="*/ 67 w 67"/>
                <a:gd name="T3" fmla="*/ 28 h 423"/>
                <a:gd name="T4" fmla="*/ 0 w 67"/>
                <a:gd name="T5" fmla="*/ 0 h 423"/>
                <a:gd name="T6" fmla="*/ 32 w 67"/>
                <a:gd name="T7" fmla="*/ 423 h 423"/>
                <a:gd name="T8" fmla="*/ 67 w 67"/>
                <a:gd name="T9" fmla="*/ 423 h 423"/>
              </a:gdLst>
              <a:ahLst/>
              <a:cxnLst>
                <a:cxn ang="0">
                  <a:pos x="T0" y="T1"/>
                </a:cxn>
                <a:cxn ang="0">
                  <a:pos x="T2" y="T3"/>
                </a:cxn>
                <a:cxn ang="0">
                  <a:pos x="T4" y="T5"/>
                </a:cxn>
                <a:cxn ang="0">
                  <a:pos x="T6" y="T7"/>
                </a:cxn>
                <a:cxn ang="0">
                  <a:pos x="T8" y="T9"/>
                </a:cxn>
              </a:cxnLst>
              <a:rect l="0" t="0" r="r" b="b"/>
              <a:pathLst>
                <a:path w="67" h="423">
                  <a:moveTo>
                    <a:pt x="67" y="423"/>
                  </a:moveTo>
                  <a:lnTo>
                    <a:pt x="67" y="28"/>
                  </a:lnTo>
                  <a:lnTo>
                    <a:pt x="0" y="0"/>
                  </a:lnTo>
                  <a:lnTo>
                    <a:pt x="32" y="423"/>
                  </a:lnTo>
                  <a:lnTo>
                    <a:pt x="67" y="423"/>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5" name="Freeform 54"/>
            <p:cNvSpPr>
              <a:spLocks/>
            </p:cNvSpPr>
            <p:nvPr/>
          </p:nvSpPr>
          <p:spPr bwMode="auto">
            <a:xfrm>
              <a:off x="4739042" y="3080899"/>
              <a:ext cx="32397" cy="94879"/>
            </a:xfrm>
            <a:custGeom>
              <a:avLst/>
              <a:gdLst>
                <a:gd name="T0" fmla="*/ 9 w 14"/>
                <a:gd name="T1" fmla="*/ 0 h 41"/>
                <a:gd name="T2" fmla="*/ 0 w 14"/>
                <a:gd name="T3" fmla="*/ 40 h 41"/>
                <a:gd name="T4" fmla="*/ 5 w 14"/>
                <a:gd name="T5" fmla="*/ 41 h 41"/>
                <a:gd name="T6" fmla="*/ 14 w 14"/>
                <a:gd name="T7" fmla="*/ 1 h 41"/>
                <a:gd name="T8" fmla="*/ 9 w 14"/>
                <a:gd name="T9" fmla="*/ 0 h 41"/>
              </a:gdLst>
              <a:ahLst/>
              <a:cxnLst>
                <a:cxn ang="0">
                  <a:pos x="T0" y="T1"/>
                </a:cxn>
                <a:cxn ang="0">
                  <a:pos x="T2" y="T3"/>
                </a:cxn>
                <a:cxn ang="0">
                  <a:pos x="T4" y="T5"/>
                </a:cxn>
                <a:cxn ang="0">
                  <a:pos x="T6" y="T7"/>
                </a:cxn>
                <a:cxn ang="0">
                  <a:pos x="T8" y="T9"/>
                </a:cxn>
              </a:cxnLst>
              <a:rect l="0" t="0" r="r" b="b"/>
              <a:pathLst>
                <a:path w="14" h="41">
                  <a:moveTo>
                    <a:pt x="9" y="0"/>
                  </a:moveTo>
                  <a:lnTo>
                    <a:pt x="0" y="40"/>
                  </a:lnTo>
                  <a:lnTo>
                    <a:pt x="5" y="41"/>
                  </a:lnTo>
                  <a:lnTo>
                    <a:pt x="14" y="1"/>
                  </a:lnTo>
                  <a:lnTo>
                    <a:pt x="9"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6" name="Freeform 55"/>
            <p:cNvSpPr>
              <a:spLocks/>
            </p:cNvSpPr>
            <p:nvPr/>
          </p:nvSpPr>
          <p:spPr bwMode="auto">
            <a:xfrm>
              <a:off x="6060397" y="3080899"/>
              <a:ext cx="30084" cy="94879"/>
            </a:xfrm>
            <a:custGeom>
              <a:avLst/>
              <a:gdLst>
                <a:gd name="T0" fmla="*/ 5 w 13"/>
                <a:gd name="T1" fmla="*/ 0 h 41"/>
                <a:gd name="T2" fmla="*/ 13 w 13"/>
                <a:gd name="T3" fmla="*/ 40 h 41"/>
                <a:gd name="T4" fmla="*/ 8 w 13"/>
                <a:gd name="T5" fmla="*/ 41 h 41"/>
                <a:gd name="T6" fmla="*/ 0 w 13"/>
                <a:gd name="T7" fmla="*/ 1 h 41"/>
                <a:gd name="T8" fmla="*/ 5 w 13"/>
                <a:gd name="T9" fmla="*/ 0 h 41"/>
              </a:gdLst>
              <a:ahLst/>
              <a:cxnLst>
                <a:cxn ang="0">
                  <a:pos x="T0" y="T1"/>
                </a:cxn>
                <a:cxn ang="0">
                  <a:pos x="T2" y="T3"/>
                </a:cxn>
                <a:cxn ang="0">
                  <a:pos x="T4" y="T5"/>
                </a:cxn>
                <a:cxn ang="0">
                  <a:pos x="T6" y="T7"/>
                </a:cxn>
                <a:cxn ang="0">
                  <a:pos x="T8" y="T9"/>
                </a:cxn>
              </a:cxnLst>
              <a:rect l="0" t="0" r="r" b="b"/>
              <a:pathLst>
                <a:path w="13" h="41">
                  <a:moveTo>
                    <a:pt x="5" y="0"/>
                  </a:moveTo>
                  <a:lnTo>
                    <a:pt x="13" y="40"/>
                  </a:lnTo>
                  <a:lnTo>
                    <a:pt x="8" y="41"/>
                  </a:lnTo>
                  <a:lnTo>
                    <a:pt x="0" y="1"/>
                  </a:lnTo>
                  <a:lnTo>
                    <a:pt x="5"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7" name="Oval 28"/>
            <p:cNvSpPr>
              <a:spLocks noChangeArrowheads="1"/>
            </p:cNvSpPr>
            <p:nvPr/>
          </p:nvSpPr>
          <p:spPr bwMode="auto">
            <a:xfrm>
              <a:off x="5206492" y="4696145"/>
              <a:ext cx="416539" cy="416539"/>
            </a:xfrm>
            <a:prstGeom prst="ellipse">
              <a:avLst/>
            </a:prstGeom>
            <a:solidFill>
              <a:srgbClr val="FFC000"/>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8" name="Freeform 29"/>
            <p:cNvSpPr>
              <a:spLocks/>
            </p:cNvSpPr>
            <p:nvPr/>
          </p:nvSpPr>
          <p:spPr bwMode="auto">
            <a:xfrm>
              <a:off x="5206492" y="4883588"/>
              <a:ext cx="416539" cy="229097"/>
            </a:xfrm>
            <a:custGeom>
              <a:avLst/>
              <a:gdLst>
                <a:gd name="T0" fmla="*/ 192 w 383"/>
                <a:gd name="T1" fmla="*/ 210 h 210"/>
                <a:gd name="T2" fmla="*/ 383 w 383"/>
                <a:gd name="T3" fmla="*/ 18 h 210"/>
                <a:gd name="T4" fmla="*/ 382 w 383"/>
                <a:gd name="T5" fmla="*/ 0 h 210"/>
                <a:gd name="T6" fmla="*/ 192 w 383"/>
                <a:gd name="T7" fmla="*/ 173 h 210"/>
                <a:gd name="T8" fmla="*/ 1 w 383"/>
                <a:gd name="T9" fmla="*/ 0 h 210"/>
                <a:gd name="T10" fmla="*/ 0 w 383"/>
                <a:gd name="T11" fmla="*/ 18 h 210"/>
                <a:gd name="T12" fmla="*/ 192 w 383"/>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383" h="210">
                  <a:moveTo>
                    <a:pt x="192" y="210"/>
                  </a:moveTo>
                  <a:cubicBezTo>
                    <a:pt x="298" y="210"/>
                    <a:pt x="383" y="124"/>
                    <a:pt x="383" y="18"/>
                  </a:cubicBezTo>
                  <a:cubicBezTo>
                    <a:pt x="383" y="12"/>
                    <a:pt x="383" y="6"/>
                    <a:pt x="382" y="0"/>
                  </a:cubicBezTo>
                  <a:cubicBezTo>
                    <a:pt x="373" y="97"/>
                    <a:pt x="291" y="173"/>
                    <a:pt x="192" y="173"/>
                  </a:cubicBezTo>
                  <a:cubicBezTo>
                    <a:pt x="92" y="173"/>
                    <a:pt x="10" y="97"/>
                    <a:pt x="1" y="0"/>
                  </a:cubicBezTo>
                  <a:cubicBezTo>
                    <a:pt x="0" y="6"/>
                    <a:pt x="0" y="12"/>
                    <a:pt x="0" y="18"/>
                  </a:cubicBezTo>
                  <a:cubicBezTo>
                    <a:pt x="0" y="124"/>
                    <a:pt x="86" y="210"/>
                    <a:pt x="192" y="210"/>
                  </a:cubicBezTo>
                </a:path>
              </a:pathLst>
            </a:custGeom>
            <a:solidFill>
              <a:srgbClr val="ED7D31"/>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9" name="Freeform 30"/>
            <p:cNvSpPr>
              <a:spLocks/>
            </p:cNvSpPr>
            <p:nvPr/>
          </p:nvSpPr>
          <p:spPr bwMode="auto">
            <a:xfrm>
              <a:off x="5299056" y="4649863"/>
              <a:ext cx="113392" cy="131905"/>
            </a:xfrm>
            <a:custGeom>
              <a:avLst/>
              <a:gdLst>
                <a:gd name="T0" fmla="*/ 49 w 49"/>
                <a:gd name="T1" fmla="*/ 0 h 57"/>
                <a:gd name="T2" fmla="*/ 15 w 49"/>
                <a:gd name="T3" fmla="*/ 0 h 57"/>
                <a:gd name="T4" fmla="*/ 0 w 49"/>
                <a:gd name="T5" fmla="*/ 44 h 57"/>
                <a:gd name="T6" fmla="*/ 6 w 49"/>
                <a:gd name="T7" fmla="*/ 57 h 57"/>
                <a:gd name="T8" fmla="*/ 14 w 49"/>
                <a:gd name="T9" fmla="*/ 57 h 57"/>
                <a:gd name="T10" fmla="*/ 49 w 49"/>
                <a:gd name="T11" fmla="*/ 19 h 57"/>
                <a:gd name="T12" fmla="*/ 49 w 4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49" h="57">
                  <a:moveTo>
                    <a:pt x="49" y="0"/>
                  </a:moveTo>
                  <a:lnTo>
                    <a:pt x="15" y="0"/>
                  </a:lnTo>
                  <a:lnTo>
                    <a:pt x="0" y="44"/>
                  </a:lnTo>
                  <a:lnTo>
                    <a:pt x="6" y="57"/>
                  </a:lnTo>
                  <a:lnTo>
                    <a:pt x="14" y="57"/>
                  </a:lnTo>
                  <a:lnTo>
                    <a:pt x="49" y="19"/>
                  </a:lnTo>
                  <a:lnTo>
                    <a:pt x="49" y="0"/>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0" name="Group 59"/>
            <p:cNvGrpSpPr>
              <a:grpSpLocks noChangeAspect="1"/>
            </p:cNvGrpSpPr>
            <p:nvPr/>
          </p:nvGrpSpPr>
          <p:grpSpPr>
            <a:xfrm>
              <a:off x="4696944" y="2059194"/>
              <a:ext cx="415996" cy="234364"/>
              <a:chOff x="3370263" y="896938"/>
              <a:chExt cx="450850" cy="254000"/>
            </a:xfrm>
            <a:solidFill>
              <a:srgbClr val="0072C6"/>
            </a:solidFill>
          </p:grpSpPr>
          <p:sp>
            <p:nvSpPr>
              <p:cNvPr id="88" name="Freeform 107"/>
              <p:cNvSpPr>
                <a:spLocks noEditPoints="1"/>
              </p:cNvSpPr>
              <p:nvPr/>
            </p:nvSpPr>
            <p:spPr bwMode="auto">
              <a:xfrm>
                <a:off x="3370263" y="896938"/>
                <a:ext cx="450850" cy="254000"/>
              </a:xfrm>
              <a:custGeom>
                <a:avLst/>
                <a:gdLst>
                  <a:gd name="T0" fmla="*/ 268 w 284"/>
                  <a:gd name="T1" fmla="*/ 0 h 160"/>
                  <a:gd name="T2" fmla="*/ 16 w 284"/>
                  <a:gd name="T3" fmla="*/ 0 h 160"/>
                  <a:gd name="T4" fmla="*/ 16 w 284"/>
                  <a:gd name="T5" fmla="*/ 0 h 160"/>
                  <a:gd name="T6" fmla="*/ 10 w 284"/>
                  <a:gd name="T7" fmla="*/ 2 h 160"/>
                  <a:gd name="T8" fmla="*/ 6 w 284"/>
                  <a:gd name="T9" fmla="*/ 6 h 160"/>
                  <a:gd name="T10" fmla="*/ 2 w 284"/>
                  <a:gd name="T11" fmla="*/ 10 h 160"/>
                  <a:gd name="T12" fmla="*/ 0 w 284"/>
                  <a:gd name="T13" fmla="*/ 16 h 160"/>
                  <a:gd name="T14" fmla="*/ 0 w 284"/>
                  <a:gd name="T15" fmla="*/ 144 h 160"/>
                  <a:gd name="T16" fmla="*/ 0 w 284"/>
                  <a:gd name="T17" fmla="*/ 144 h 160"/>
                  <a:gd name="T18" fmla="*/ 2 w 284"/>
                  <a:gd name="T19" fmla="*/ 150 h 160"/>
                  <a:gd name="T20" fmla="*/ 6 w 284"/>
                  <a:gd name="T21" fmla="*/ 156 h 160"/>
                  <a:gd name="T22" fmla="*/ 10 w 284"/>
                  <a:gd name="T23" fmla="*/ 160 h 160"/>
                  <a:gd name="T24" fmla="*/ 16 w 284"/>
                  <a:gd name="T25" fmla="*/ 160 h 160"/>
                  <a:gd name="T26" fmla="*/ 268 w 284"/>
                  <a:gd name="T27" fmla="*/ 160 h 160"/>
                  <a:gd name="T28" fmla="*/ 268 w 284"/>
                  <a:gd name="T29" fmla="*/ 160 h 160"/>
                  <a:gd name="T30" fmla="*/ 274 w 284"/>
                  <a:gd name="T31" fmla="*/ 160 h 160"/>
                  <a:gd name="T32" fmla="*/ 280 w 284"/>
                  <a:gd name="T33" fmla="*/ 156 h 160"/>
                  <a:gd name="T34" fmla="*/ 282 w 284"/>
                  <a:gd name="T35" fmla="*/ 150 h 160"/>
                  <a:gd name="T36" fmla="*/ 284 w 284"/>
                  <a:gd name="T37" fmla="*/ 144 h 160"/>
                  <a:gd name="T38" fmla="*/ 284 w 284"/>
                  <a:gd name="T39" fmla="*/ 16 h 160"/>
                  <a:gd name="T40" fmla="*/ 284 w 284"/>
                  <a:gd name="T41" fmla="*/ 16 h 160"/>
                  <a:gd name="T42" fmla="*/ 282 w 284"/>
                  <a:gd name="T43" fmla="*/ 10 h 160"/>
                  <a:gd name="T44" fmla="*/ 280 w 284"/>
                  <a:gd name="T45" fmla="*/ 6 h 160"/>
                  <a:gd name="T46" fmla="*/ 274 w 284"/>
                  <a:gd name="T47" fmla="*/ 2 h 160"/>
                  <a:gd name="T48" fmla="*/ 268 w 284"/>
                  <a:gd name="T49" fmla="*/ 0 h 160"/>
                  <a:gd name="T50" fmla="*/ 268 w 284"/>
                  <a:gd name="T51" fmla="*/ 0 h 160"/>
                  <a:gd name="T52" fmla="*/ 256 w 284"/>
                  <a:gd name="T53" fmla="*/ 136 h 160"/>
                  <a:gd name="T54" fmla="*/ 28 w 284"/>
                  <a:gd name="T55" fmla="*/ 136 h 160"/>
                  <a:gd name="T56" fmla="*/ 28 w 284"/>
                  <a:gd name="T57" fmla="*/ 26 h 160"/>
                  <a:gd name="T58" fmla="*/ 256 w 284"/>
                  <a:gd name="T59" fmla="*/ 26 h 160"/>
                  <a:gd name="T60" fmla="*/ 256 w 284"/>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4" h="160">
                    <a:moveTo>
                      <a:pt x="268" y="0"/>
                    </a:moveTo>
                    <a:lnTo>
                      <a:pt x="16" y="0"/>
                    </a:lnTo>
                    <a:lnTo>
                      <a:pt x="16" y="0"/>
                    </a:lnTo>
                    <a:lnTo>
                      <a:pt x="10" y="2"/>
                    </a:lnTo>
                    <a:lnTo>
                      <a:pt x="6" y="6"/>
                    </a:lnTo>
                    <a:lnTo>
                      <a:pt x="2" y="10"/>
                    </a:lnTo>
                    <a:lnTo>
                      <a:pt x="0" y="16"/>
                    </a:lnTo>
                    <a:lnTo>
                      <a:pt x="0" y="144"/>
                    </a:lnTo>
                    <a:lnTo>
                      <a:pt x="0" y="144"/>
                    </a:lnTo>
                    <a:lnTo>
                      <a:pt x="2" y="150"/>
                    </a:lnTo>
                    <a:lnTo>
                      <a:pt x="6" y="156"/>
                    </a:lnTo>
                    <a:lnTo>
                      <a:pt x="10" y="160"/>
                    </a:lnTo>
                    <a:lnTo>
                      <a:pt x="16" y="160"/>
                    </a:lnTo>
                    <a:lnTo>
                      <a:pt x="268" y="160"/>
                    </a:lnTo>
                    <a:lnTo>
                      <a:pt x="268" y="160"/>
                    </a:lnTo>
                    <a:lnTo>
                      <a:pt x="274" y="160"/>
                    </a:lnTo>
                    <a:lnTo>
                      <a:pt x="280" y="156"/>
                    </a:lnTo>
                    <a:lnTo>
                      <a:pt x="282" y="150"/>
                    </a:lnTo>
                    <a:lnTo>
                      <a:pt x="284" y="144"/>
                    </a:lnTo>
                    <a:lnTo>
                      <a:pt x="284" y="16"/>
                    </a:lnTo>
                    <a:lnTo>
                      <a:pt x="284" y="16"/>
                    </a:lnTo>
                    <a:lnTo>
                      <a:pt x="282" y="10"/>
                    </a:lnTo>
                    <a:lnTo>
                      <a:pt x="280" y="6"/>
                    </a:lnTo>
                    <a:lnTo>
                      <a:pt x="274" y="2"/>
                    </a:lnTo>
                    <a:lnTo>
                      <a:pt x="268" y="0"/>
                    </a:lnTo>
                    <a:lnTo>
                      <a:pt x="268" y="0"/>
                    </a:lnTo>
                    <a:close/>
                    <a:moveTo>
                      <a:pt x="256" y="136"/>
                    </a:moveTo>
                    <a:lnTo>
                      <a:pt x="28" y="136"/>
                    </a:lnTo>
                    <a:lnTo>
                      <a:pt x="28" y="26"/>
                    </a:lnTo>
                    <a:lnTo>
                      <a:pt x="256" y="26"/>
                    </a:lnTo>
                    <a:lnTo>
                      <a:pt x="256"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9" name="Freeform 108"/>
              <p:cNvSpPr>
                <a:spLocks/>
              </p:cNvSpPr>
              <p:nvPr/>
            </p:nvSpPr>
            <p:spPr bwMode="auto">
              <a:xfrm>
                <a:off x="3570288"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1" name="Group 60"/>
            <p:cNvGrpSpPr>
              <a:grpSpLocks noChangeAspect="1"/>
            </p:cNvGrpSpPr>
            <p:nvPr/>
          </p:nvGrpSpPr>
          <p:grpSpPr>
            <a:xfrm>
              <a:off x="4173933" y="2731263"/>
              <a:ext cx="337455" cy="204957"/>
              <a:chOff x="4722813" y="836613"/>
              <a:chExt cx="517525" cy="314325"/>
            </a:xfrm>
            <a:solidFill>
              <a:srgbClr val="0072C6"/>
            </a:solidFill>
          </p:grpSpPr>
          <p:sp>
            <p:nvSpPr>
              <p:cNvPr id="85" name="Freeform 104"/>
              <p:cNvSpPr>
                <a:spLocks/>
              </p:cNvSpPr>
              <p:nvPr/>
            </p:nvSpPr>
            <p:spPr bwMode="auto">
              <a:xfrm>
                <a:off x="4792663" y="836613"/>
                <a:ext cx="447675" cy="254000"/>
              </a:xfrm>
              <a:custGeom>
                <a:avLst/>
                <a:gdLst>
                  <a:gd name="T0" fmla="*/ 266 w 282"/>
                  <a:gd name="T1" fmla="*/ 0 h 160"/>
                  <a:gd name="T2" fmla="*/ 14 w 282"/>
                  <a:gd name="T3" fmla="*/ 0 h 160"/>
                  <a:gd name="T4" fmla="*/ 14 w 282"/>
                  <a:gd name="T5" fmla="*/ 0 h 160"/>
                  <a:gd name="T6" fmla="*/ 8 w 282"/>
                  <a:gd name="T7" fmla="*/ 0 h 160"/>
                  <a:gd name="T8" fmla="*/ 4 w 282"/>
                  <a:gd name="T9" fmla="*/ 4 h 160"/>
                  <a:gd name="T10" fmla="*/ 0 w 282"/>
                  <a:gd name="T11" fmla="*/ 8 h 160"/>
                  <a:gd name="T12" fmla="*/ 0 w 282"/>
                  <a:gd name="T13" fmla="*/ 16 h 160"/>
                  <a:gd name="T14" fmla="*/ 0 w 282"/>
                  <a:gd name="T15" fmla="*/ 20 h 160"/>
                  <a:gd name="T16" fmla="*/ 242 w 282"/>
                  <a:gd name="T17" fmla="*/ 20 h 160"/>
                  <a:gd name="T18" fmla="*/ 242 w 282"/>
                  <a:gd name="T19" fmla="*/ 20 h 160"/>
                  <a:gd name="T20" fmla="*/ 248 w 282"/>
                  <a:gd name="T21" fmla="*/ 22 h 160"/>
                  <a:gd name="T22" fmla="*/ 254 w 282"/>
                  <a:gd name="T23" fmla="*/ 24 h 160"/>
                  <a:gd name="T24" fmla="*/ 258 w 282"/>
                  <a:gd name="T25" fmla="*/ 30 h 160"/>
                  <a:gd name="T26" fmla="*/ 258 w 282"/>
                  <a:gd name="T27" fmla="*/ 36 h 160"/>
                  <a:gd name="T28" fmla="*/ 258 w 282"/>
                  <a:gd name="T29" fmla="*/ 160 h 160"/>
                  <a:gd name="T30" fmla="*/ 266 w 282"/>
                  <a:gd name="T31" fmla="*/ 160 h 160"/>
                  <a:gd name="T32" fmla="*/ 266 w 282"/>
                  <a:gd name="T33" fmla="*/ 160 h 160"/>
                  <a:gd name="T34" fmla="*/ 272 w 282"/>
                  <a:gd name="T35" fmla="*/ 158 h 160"/>
                  <a:gd name="T36" fmla="*/ 278 w 282"/>
                  <a:gd name="T37" fmla="*/ 154 h 160"/>
                  <a:gd name="T38" fmla="*/ 282 w 282"/>
                  <a:gd name="T39" fmla="*/ 150 h 160"/>
                  <a:gd name="T40" fmla="*/ 282 w 282"/>
                  <a:gd name="T41" fmla="*/ 144 h 160"/>
                  <a:gd name="T42" fmla="*/ 282 w 282"/>
                  <a:gd name="T43" fmla="*/ 16 h 160"/>
                  <a:gd name="T44" fmla="*/ 282 w 282"/>
                  <a:gd name="T45" fmla="*/ 16 h 160"/>
                  <a:gd name="T46" fmla="*/ 282 w 282"/>
                  <a:gd name="T47" fmla="*/ 8 h 160"/>
                  <a:gd name="T48" fmla="*/ 278 w 282"/>
                  <a:gd name="T49" fmla="*/ 4 h 160"/>
                  <a:gd name="T50" fmla="*/ 272 w 282"/>
                  <a:gd name="T51" fmla="*/ 0 h 160"/>
                  <a:gd name="T52" fmla="*/ 266 w 282"/>
                  <a:gd name="T53" fmla="*/ 0 h 160"/>
                  <a:gd name="T54" fmla="*/ 266 w 282"/>
                  <a:gd name="T55"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2" h="160">
                    <a:moveTo>
                      <a:pt x="266" y="0"/>
                    </a:moveTo>
                    <a:lnTo>
                      <a:pt x="14" y="0"/>
                    </a:lnTo>
                    <a:lnTo>
                      <a:pt x="14" y="0"/>
                    </a:lnTo>
                    <a:lnTo>
                      <a:pt x="8" y="0"/>
                    </a:lnTo>
                    <a:lnTo>
                      <a:pt x="4" y="4"/>
                    </a:lnTo>
                    <a:lnTo>
                      <a:pt x="0" y="8"/>
                    </a:lnTo>
                    <a:lnTo>
                      <a:pt x="0" y="16"/>
                    </a:lnTo>
                    <a:lnTo>
                      <a:pt x="0" y="20"/>
                    </a:lnTo>
                    <a:lnTo>
                      <a:pt x="242" y="20"/>
                    </a:lnTo>
                    <a:lnTo>
                      <a:pt x="242" y="20"/>
                    </a:lnTo>
                    <a:lnTo>
                      <a:pt x="248" y="22"/>
                    </a:lnTo>
                    <a:lnTo>
                      <a:pt x="254" y="24"/>
                    </a:lnTo>
                    <a:lnTo>
                      <a:pt x="258" y="30"/>
                    </a:lnTo>
                    <a:lnTo>
                      <a:pt x="258" y="36"/>
                    </a:lnTo>
                    <a:lnTo>
                      <a:pt x="258" y="160"/>
                    </a:lnTo>
                    <a:lnTo>
                      <a:pt x="266" y="160"/>
                    </a:lnTo>
                    <a:lnTo>
                      <a:pt x="266" y="160"/>
                    </a:lnTo>
                    <a:lnTo>
                      <a:pt x="272" y="158"/>
                    </a:lnTo>
                    <a:lnTo>
                      <a:pt x="278" y="154"/>
                    </a:lnTo>
                    <a:lnTo>
                      <a:pt x="282" y="150"/>
                    </a:lnTo>
                    <a:lnTo>
                      <a:pt x="282" y="144"/>
                    </a:lnTo>
                    <a:lnTo>
                      <a:pt x="282" y="16"/>
                    </a:lnTo>
                    <a:lnTo>
                      <a:pt x="282" y="16"/>
                    </a:lnTo>
                    <a:lnTo>
                      <a:pt x="282" y="8"/>
                    </a:lnTo>
                    <a:lnTo>
                      <a:pt x="278" y="4"/>
                    </a:lnTo>
                    <a:lnTo>
                      <a:pt x="272" y="0"/>
                    </a:lnTo>
                    <a:lnTo>
                      <a:pt x="266" y="0"/>
                    </a:lnTo>
                    <a:lnTo>
                      <a:pt x="266"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6" name="Freeform 105"/>
              <p:cNvSpPr>
                <a:spLocks noEditPoints="1"/>
              </p:cNvSpPr>
              <p:nvPr/>
            </p:nvSpPr>
            <p:spPr bwMode="auto">
              <a:xfrm>
                <a:off x="4722813" y="896938"/>
                <a:ext cx="447675" cy="254000"/>
              </a:xfrm>
              <a:custGeom>
                <a:avLst/>
                <a:gdLst>
                  <a:gd name="T0" fmla="*/ 266 w 282"/>
                  <a:gd name="T1" fmla="*/ 0 h 160"/>
                  <a:gd name="T2" fmla="*/ 14 w 282"/>
                  <a:gd name="T3" fmla="*/ 0 h 160"/>
                  <a:gd name="T4" fmla="*/ 14 w 282"/>
                  <a:gd name="T5" fmla="*/ 0 h 160"/>
                  <a:gd name="T6" fmla="*/ 8 w 282"/>
                  <a:gd name="T7" fmla="*/ 2 h 160"/>
                  <a:gd name="T8" fmla="*/ 4 w 282"/>
                  <a:gd name="T9" fmla="*/ 6 h 160"/>
                  <a:gd name="T10" fmla="*/ 0 w 282"/>
                  <a:gd name="T11" fmla="*/ 10 h 160"/>
                  <a:gd name="T12" fmla="*/ 0 w 282"/>
                  <a:gd name="T13" fmla="*/ 16 h 160"/>
                  <a:gd name="T14" fmla="*/ 0 w 282"/>
                  <a:gd name="T15" fmla="*/ 144 h 160"/>
                  <a:gd name="T16" fmla="*/ 0 w 282"/>
                  <a:gd name="T17" fmla="*/ 144 h 160"/>
                  <a:gd name="T18" fmla="*/ 0 w 282"/>
                  <a:gd name="T19" fmla="*/ 150 h 160"/>
                  <a:gd name="T20" fmla="*/ 4 w 282"/>
                  <a:gd name="T21" fmla="*/ 156 h 160"/>
                  <a:gd name="T22" fmla="*/ 8 w 282"/>
                  <a:gd name="T23" fmla="*/ 160 h 160"/>
                  <a:gd name="T24" fmla="*/ 14 w 282"/>
                  <a:gd name="T25" fmla="*/ 160 h 160"/>
                  <a:gd name="T26" fmla="*/ 266 w 282"/>
                  <a:gd name="T27" fmla="*/ 160 h 160"/>
                  <a:gd name="T28" fmla="*/ 266 w 282"/>
                  <a:gd name="T29" fmla="*/ 160 h 160"/>
                  <a:gd name="T30" fmla="*/ 272 w 282"/>
                  <a:gd name="T31" fmla="*/ 160 h 160"/>
                  <a:gd name="T32" fmla="*/ 278 w 282"/>
                  <a:gd name="T33" fmla="*/ 156 h 160"/>
                  <a:gd name="T34" fmla="*/ 282 w 282"/>
                  <a:gd name="T35" fmla="*/ 150 h 160"/>
                  <a:gd name="T36" fmla="*/ 282 w 282"/>
                  <a:gd name="T37" fmla="*/ 144 h 160"/>
                  <a:gd name="T38" fmla="*/ 282 w 282"/>
                  <a:gd name="T39" fmla="*/ 16 h 160"/>
                  <a:gd name="T40" fmla="*/ 282 w 282"/>
                  <a:gd name="T41" fmla="*/ 16 h 160"/>
                  <a:gd name="T42" fmla="*/ 282 w 282"/>
                  <a:gd name="T43" fmla="*/ 10 h 160"/>
                  <a:gd name="T44" fmla="*/ 278 w 282"/>
                  <a:gd name="T45" fmla="*/ 6 h 160"/>
                  <a:gd name="T46" fmla="*/ 272 w 282"/>
                  <a:gd name="T47" fmla="*/ 2 h 160"/>
                  <a:gd name="T48" fmla="*/ 266 w 282"/>
                  <a:gd name="T49" fmla="*/ 0 h 160"/>
                  <a:gd name="T50" fmla="*/ 266 w 282"/>
                  <a:gd name="T51" fmla="*/ 0 h 160"/>
                  <a:gd name="T52" fmla="*/ 254 w 282"/>
                  <a:gd name="T53" fmla="*/ 136 h 160"/>
                  <a:gd name="T54" fmla="*/ 28 w 282"/>
                  <a:gd name="T55" fmla="*/ 136 h 160"/>
                  <a:gd name="T56" fmla="*/ 28 w 282"/>
                  <a:gd name="T57" fmla="*/ 26 h 160"/>
                  <a:gd name="T58" fmla="*/ 254 w 282"/>
                  <a:gd name="T59" fmla="*/ 26 h 160"/>
                  <a:gd name="T60" fmla="*/ 254 w 282"/>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2" h="160">
                    <a:moveTo>
                      <a:pt x="266" y="0"/>
                    </a:moveTo>
                    <a:lnTo>
                      <a:pt x="14" y="0"/>
                    </a:lnTo>
                    <a:lnTo>
                      <a:pt x="14" y="0"/>
                    </a:lnTo>
                    <a:lnTo>
                      <a:pt x="8" y="2"/>
                    </a:lnTo>
                    <a:lnTo>
                      <a:pt x="4" y="6"/>
                    </a:lnTo>
                    <a:lnTo>
                      <a:pt x="0" y="10"/>
                    </a:lnTo>
                    <a:lnTo>
                      <a:pt x="0" y="16"/>
                    </a:lnTo>
                    <a:lnTo>
                      <a:pt x="0" y="144"/>
                    </a:lnTo>
                    <a:lnTo>
                      <a:pt x="0" y="144"/>
                    </a:lnTo>
                    <a:lnTo>
                      <a:pt x="0" y="150"/>
                    </a:lnTo>
                    <a:lnTo>
                      <a:pt x="4" y="156"/>
                    </a:lnTo>
                    <a:lnTo>
                      <a:pt x="8" y="160"/>
                    </a:lnTo>
                    <a:lnTo>
                      <a:pt x="14" y="160"/>
                    </a:lnTo>
                    <a:lnTo>
                      <a:pt x="266" y="160"/>
                    </a:lnTo>
                    <a:lnTo>
                      <a:pt x="266" y="160"/>
                    </a:lnTo>
                    <a:lnTo>
                      <a:pt x="272" y="160"/>
                    </a:lnTo>
                    <a:lnTo>
                      <a:pt x="278" y="156"/>
                    </a:lnTo>
                    <a:lnTo>
                      <a:pt x="282" y="150"/>
                    </a:lnTo>
                    <a:lnTo>
                      <a:pt x="282" y="144"/>
                    </a:lnTo>
                    <a:lnTo>
                      <a:pt x="282" y="16"/>
                    </a:lnTo>
                    <a:lnTo>
                      <a:pt x="282" y="16"/>
                    </a:lnTo>
                    <a:lnTo>
                      <a:pt x="282" y="10"/>
                    </a:lnTo>
                    <a:lnTo>
                      <a:pt x="278" y="6"/>
                    </a:lnTo>
                    <a:lnTo>
                      <a:pt x="272" y="2"/>
                    </a:lnTo>
                    <a:lnTo>
                      <a:pt x="266" y="0"/>
                    </a:lnTo>
                    <a:lnTo>
                      <a:pt x="266" y="0"/>
                    </a:lnTo>
                    <a:close/>
                    <a:moveTo>
                      <a:pt x="254" y="136"/>
                    </a:moveTo>
                    <a:lnTo>
                      <a:pt x="28" y="136"/>
                    </a:lnTo>
                    <a:lnTo>
                      <a:pt x="28" y="26"/>
                    </a:lnTo>
                    <a:lnTo>
                      <a:pt x="254" y="26"/>
                    </a:lnTo>
                    <a:lnTo>
                      <a:pt x="254"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7" name="Freeform 106"/>
              <p:cNvSpPr>
                <a:spLocks/>
              </p:cNvSpPr>
              <p:nvPr/>
            </p:nvSpPr>
            <p:spPr bwMode="auto">
              <a:xfrm>
                <a:off x="4919663"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sp>
          <p:nvSpPr>
            <p:cNvPr id="62" name="Freeform 59"/>
            <p:cNvSpPr>
              <a:spLocks noChangeAspect="1" noEditPoints="1"/>
            </p:cNvSpPr>
            <p:nvPr/>
          </p:nvSpPr>
          <p:spPr bwMode="auto">
            <a:xfrm>
              <a:off x="6351773" y="2659837"/>
              <a:ext cx="279320" cy="337291"/>
            </a:xfrm>
            <a:custGeom>
              <a:avLst/>
              <a:gdLst>
                <a:gd name="T0" fmla="*/ 0 w 212"/>
                <a:gd name="T1" fmla="*/ 188 h 256"/>
                <a:gd name="T2" fmla="*/ 106 w 212"/>
                <a:gd name="T3" fmla="*/ 56 h 256"/>
                <a:gd name="T4" fmla="*/ 128 w 212"/>
                <a:gd name="T5" fmla="*/ 90 h 256"/>
                <a:gd name="T6" fmla="*/ 134 w 212"/>
                <a:gd name="T7" fmla="*/ 110 h 256"/>
                <a:gd name="T8" fmla="*/ 134 w 212"/>
                <a:gd name="T9" fmla="*/ 152 h 256"/>
                <a:gd name="T10" fmla="*/ 128 w 212"/>
                <a:gd name="T11" fmla="*/ 170 h 256"/>
                <a:gd name="T12" fmla="*/ 106 w 212"/>
                <a:gd name="T13" fmla="*/ 206 h 256"/>
                <a:gd name="T14" fmla="*/ 104 w 212"/>
                <a:gd name="T15" fmla="*/ 208 h 256"/>
                <a:gd name="T16" fmla="*/ 90 w 212"/>
                <a:gd name="T17" fmla="*/ 200 h 256"/>
                <a:gd name="T18" fmla="*/ 106 w 212"/>
                <a:gd name="T19" fmla="*/ 182 h 256"/>
                <a:gd name="T20" fmla="*/ 120 w 212"/>
                <a:gd name="T21" fmla="*/ 148 h 256"/>
                <a:gd name="T22" fmla="*/ 122 w 212"/>
                <a:gd name="T23" fmla="*/ 130 h 256"/>
                <a:gd name="T24" fmla="*/ 116 w 212"/>
                <a:gd name="T25" fmla="*/ 96 h 256"/>
                <a:gd name="T26" fmla="*/ 94 w 212"/>
                <a:gd name="T27" fmla="*/ 66 h 256"/>
                <a:gd name="T28" fmla="*/ 90 w 212"/>
                <a:gd name="T29" fmla="*/ 62 h 256"/>
                <a:gd name="T30" fmla="*/ 98 w 212"/>
                <a:gd name="T31" fmla="*/ 48 h 256"/>
                <a:gd name="T32" fmla="*/ 106 w 212"/>
                <a:gd name="T33" fmla="*/ 56 h 256"/>
                <a:gd name="T34" fmla="*/ 122 w 212"/>
                <a:gd name="T35" fmla="*/ 222 h 256"/>
                <a:gd name="T36" fmla="*/ 138 w 212"/>
                <a:gd name="T37" fmla="*/ 202 h 256"/>
                <a:gd name="T38" fmla="*/ 150 w 212"/>
                <a:gd name="T39" fmla="*/ 180 h 256"/>
                <a:gd name="T40" fmla="*/ 154 w 212"/>
                <a:gd name="T41" fmla="*/ 168 h 256"/>
                <a:gd name="T42" fmla="*/ 158 w 212"/>
                <a:gd name="T43" fmla="*/ 144 h 256"/>
                <a:gd name="T44" fmla="*/ 160 w 212"/>
                <a:gd name="T45" fmla="*/ 130 h 256"/>
                <a:gd name="T46" fmla="*/ 156 w 212"/>
                <a:gd name="T47" fmla="*/ 106 h 256"/>
                <a:gd name="T48" fmla="*/ 154 w 212"/>
                <a:gd name="T49" fmla="*/ 94 h 256"/>
                <a:gd name="T50" fmla="*/ 144 w 212"/>
                <a:gd name="T51" fmla="*/ 70 h 256"/>
                <a:gd name="T52" fmla="*/ 130 w 212"/>
                <a:gd name="T53" fmla="*/ 48 h 256"/>
                <a:gd name="T54" fmla="*/ 118 w 212"/>
                <a:gd name="T55" fmla="*/ 36 h 256"/>
                <a:gd name="T56" fmla="*/ 128 w 212"/>
                <a:gd name="T57" fmla="*/ 26 h 256"/>
                <a:gd name="T58" fmla="*/ 130 w 212"/>
                <a:gd name="T59" fmla="*/ 28 h 256"/>
                <a:gd name="T60" fmla="*/ 142 w 212"/>
                <a:gd name="T61" fmla="*/ 40 h 256"/>
                <a:gd name="T62" fmla="*/ 158 w 212"/>
                <a:gd name="T63" fmla="*/ 64 h 256"/>
                <a:gd name="T64" fmla="*/ 168 w 212"/>
                <a:gd name="T65" fmla="*/ 90 h 256"/>
                <a:gd name="T66" fmla="*/ 172 w 212"/>
                <a:gd name="T67" fmla="*/ 116 h 256"/>
                <a:gd name="T68" fmla="*/ 172 w 212"/>
                <a:gd name="T69" fmla="*/ 144 h 256"/>
                <a:gd name="T70" fmla="*/ 168 w 212"/>
                <a:gd name="T71" fmla="*/ 172 h 256"/>
                <a:gd name="T72" fmla="*/ 158 w 212"/>
                <a:gd name="T73" fmla="*/ 198 h 256"/>
                <a:gd name="T74" fmla="*/ 142 w 212"/>
                <a:gd name="T75" fmla="*/ 220 h 256"/>
                <a:gd name="T76" fmla="*/ 160 w 212"/>
                <a:gd name="T77" fmla="*/ 2 h 256"/>
                <a:gd name="T78" fmla="*/ 182 w 212"/>
                <a:gd name="T79" fmla="*/ 30 h 256"/>
                <a:gd name="T80" fmla="*/ 200 w 212"/>
                <a:gd name="T81" fmla="*/ 62 h 256"/>
                <a:gd name="T82" fmla="*/ 210 w 212"/>
                <a:gd name="T83" fmla="*/ 96 h 256"/>
                <a:gd name="T84" fmla="*/ 212 w 212"/>
                <a:gd name="T85" fmla="*/ 130 h 256"/>
                <a:gd name="T86" fmla="*/ 210 w 212"/>
                <a:gd name="T87" fmla="*/ 164 h 256"/>
                <a:gd name="T88" fmla="*/ 200 w 212"/>
                <a:gd name="T89" fmla="*/ 198 h 256"/>
                <a:gd name="T90" fmla="*/ 184 w 212"/>
                <a:gd name="T91" fmla="*/ 228 h 256"/>
                <a:gd name="T92" fmla="*/ 162 w 212"/>
                <a:gd name="T93" fmla="*/ 256 h 256"/>
                <a:gd name="T94" fmla="*/ 162 w 212"/>
                <a:gd name="T95" fmla="*/ 236 h 256"/>
                <a:gd name="T96" fmla="*/ 170 w 212"/>
                <a:gd name="T97" fmla="*/ 224 h 256"/>
                <a:gd name="T98" fmla="*/ 186 w 212"/>
                <a:gd name="T99" fmla="*/ 194 h 256"/>
                <a:gd name="T100" fmla="*/ 196 w 212"/>
                <a:gd name="T101" fmla="*/ 162 h 256"/>
                <a:gd name="T102" fmla="*/ 198 w 212"/>
                <a:gd name="T103" fmla="*/ 146 h 256"/>
                <a:gd name="T104" fmla="*/ 198 w 212"/>
                <a:gd name="T105" fmla="*/ 114 h 256"/>
                <a:gd name="T106" fmla="*/ 196 w 212"/>
                <a:gd name="T107" fmla="*/ 98 h 256"/>
                <a:gd name="T108" fmla="*/ 186 w 212"/>
                <a:gd name="T109" fmla="*/ 68 h 256"/>
                <a:gd name="T110" fmla="*/ 178 w 212"/>
                <a:gd name="T111" fmla="*/ 52 h 256"/>
                <a:gd name="T112" fmla="*/ 160 w 212"/>
                <a:gd name="T113" fmla="*/ 24 h 256"/>
                <a:gd name="T114" fmla="*/ 148 w 212"/>
                <a:gd name="T115" fmla="*/ 10 h 256"/>
                <a:gd name="T116" fmla="*/ 158 w 212"/>
                <a:gd name="T117" fmla="*/ 0 h 256"/>
                <a:gd name="T118" fmla="*/ 158 w 212"/>
                <a:gd name="T119" fmla="*/ 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2" h="256">
                  <a:moveTo>
                    <a:pt x="0" y="74"/>
                  </a:moveTo>
                  <a:lnTo>
                    <a:pt x="74" y="130"/>
                  </a:lnTo>
                  <a:lnTo>
                    <a:pt x="0" y="188"/>
                  </a:lnTo>
                  <a:lnTo>
                    <a:pt x="0" y="74"/>
                  </a:lnTo>
                  <a:close/>
                  <a:moveTo>
                    <a:pt x="106" y="56"/>
                  </a:moveTo>
                  <a:lnTo>
                    <a:pt x="106" y="56"/>
                  </a:lnTo>
                  <a:lnTo>
                    <a:pt x="118" y="72"/>
                  </a:lnTo>
                  <a:lnTo>
                    <a:pt x="118" y="72"/>
                  </a:lnTo>
                  <a:lnTo>
                    <a:pt x="128" y="90"/>
                  </a:lnTo>
                  <a:lnTo>
                    <a:pt x="128" y="90"/>
                  </a:lnTo>
                  <a:lnTo>
                    <a:pt x="134" y="110"/>
                  </a:lnTo>
                  <a:lnTo>
                    <a:pt x="134" y="110"/>
                  </a:lnTo>
                  <a:lnTo>
                    <a:pt x="136" y="130"/>
                  </a:lnTo>
                  <a:lnTo>
                    <a:pt x="136" y="130"/>
                  </a:lnTo>
                  <a:lnTo>
                    <a:pt x="134" y="152"/>
                  </a:lnTo>
                  <a:lnTo>
                    <a:pt x="134" y="152"/>
                  </a:lnTo>
                  <a:lnTo>
                    <a:pt x="128" y="170"/>
                  </a:lnTo>
                  <a:lnTo>
                    <a:pt x="128" y="170"/>
                  </a:lnTo>
                  <a:lnTo>
                    <a:pt x="118" y="190"/>
                  </a:lnTo>
                  <a:lnTo>
                    <a:pt x="118" y="190"/>
                  </a:lnTo>
                  <a:lnTo>
                    <a:pt x="106" y="206"/>
                  </a:lnTo>
                  <a:lnTo>
                    <a:pt x="106" y="206"/>
                  </a:lnTo>
                  <a:lnTo>
                    <a:pt x="104" y="208"/>
                  </a:lnTo>
                  <a:lnTo>
                    <a:pt x="104" y="208"/>
                  </a:lnTo>
                  <a:lnTo>
                    <a:pt x="102" y="208"/>
                  </a:lnTo>
                  <a:lnTo>
                    <a:pt x="90" y="200"/>
                  </a:lnTo>
                  <a:lnTo>
                    <a:pt x="90" y="200"/>
                  </a:lnTo>
                  <a:lnTo>
                    <a:pt x="94" y="196"/>
                  </a:lnTo>
                  <a:lnTo>
                    <a:pt x="94" y="196"/>
                  </a:lnTo>
                  <a:lnTo>
                    <a:pt x="106" y="182"/>
                  </a:lnTo>
                  <a:lnTo>
                    <a:pt x="116" y="166"/>
                  </a:lnTo>
                  <a:lnTo>
                    <a:pt x="116" y="166"/>
                  </a:lnTo>
                  <a:lnTo>
                    <a:pt x="120" y="148"/>
                  </a:lnTo>
                  <a:lnTo>
                    <a:pt x="120" y="148"/>
                  </a:lnTo>
                  <a:lnTo>
                    <a:pt x="122" y="130"/>
                  </a:lnTo>
                  <a:lnTo>
                    <a:pt x="122" y="130"/>
                  </a:lnTo>
                  <a:lnTo>
                    <a:pt x="120" y="114"/>
                  </a:lnTo>
                  <a:lnTo>
                    <a:pt x="116" y="96"/>
                  </a:lnTo>
                  <a:lnTo>
                    <a:pt x="116" y="96"/>
                  </a:lnTo>
                  <a:lnTo>
                    <a:pt x="106" y="80"/>
                  </a:lnTo>
                  <a:lnTo>
                    <a:pt x="106" y="80"/>
                  </a:lnTo>
                  <a:lnTo>
                    <a:pt x="94" y="66"/>
                  </a:lnTo>
                  <a:lnTo>
                    <a:pt x="94" y="66"/>
                  </a:lnTo>
                  <a:lnTo>
                    <a:pt x="90" y="62"/>
                  </a:lnTo>
                  <a:lnTo>
                    <a:pt x="90" y="62"/>
                  </a:lnTo>
                  <a:lnTo>
                    <a:pt x="86" y="58"/>
                  </a:lnTo>
                  <a:lnTo>
                    <a:pt x="98" y="48"/>
                  </a:lnTo>
                  <a:lnTo>
                    <a:pt x="98" y="48"/>
                  </a:lnTo>
                  <a:lnTo>
                    <a:pt x="102" y="52"/>
                  </a:lnTo>
                  <a:lnTo>
                    <a:pt x="102" y="52"/>
                  </a:lnTo>
                  <a:lnTo>
                    <a:pt x="106" y="56"/>
                  </a:lnTo>
                  <a:lnTo>
                    <a:pt x="106" y="56"/>
                  </a:lnTo>
                  <a:close/>
                  <a:moveTo>
                    <a:pt x="120" y="222"/>
                  </a:moveTo>
                  <a:lnTo>
                    <a:pt x="122" y="222"/>
                  </a:lnTo>
                  <a:lnTo>
                    <a:pt x="122" y="222"/>
                  </a:lnTo>
                  <a:lnTo>
                    <a:pt x="130" y="212"/>
                  </a:lnTo>
                  <a:lnTo>
                    <a:pt x="138" y="202"/>
                  </a:lnTo>
                  <a:lnTo>
                    <a:pt x="138" y="202"/>
                  </a:lnTo>
                  <a:lnTo>
                    <a:pt x="144" y="192"/>
                  </a:lnTo>
                  <a:lnTo>
                    <a:pt x="150" y="180"/>
                  </a:lnTo>
                  <a:lnTo>
                    <a:pt x="150" y="180"/>
                  </a:lnTo>
                  <a:lnTo>
                    <a:pt x="154" y="168"/>
                  </a:lnTo>
                  <a:lnTo>
                    <a:pt x="154" y="168"/>
                  </a:lnTo>
                  <a:lnTo>
                    <a:pt x="156" y="156"/>
                  </a:lnTo>
                  <a:lnTo>
                    <a:pt x="156" y="156"/>
                  </a:lnTo>
                  <a:lnTo>
                    <a:pt x="158" y="144"/>
                  </a:lnTo>
                  <a:lnTo>
                    <a:pt x="158" y="144"/>
                  </a:lnTo>
                  <a:lnTo>
                    <a:pt x="160" y="130"/>
                  </a:lnTo>
                  <a:lnTo>
                    <a:pt x="160" y="130"/>
                  </a:lnTo>
                  <a:lnTo>
                    <a:pt x="158" y="118"/>
                  </a:lnTo>
                  <a:lnTo>
                    <a:pt x="158" y="118"/>
                  </a:lnTo>
                  <a:lnTo>
                    <a:pt x="156" y="106"/>
                  </a:lnTo>
                  <a:lnTo>
                    <a:pt x="156" y="106"/>
                  </a:lnTo>
                  <a:lnTo>
                    <a:pt x="154" y="94"/>
                  </a:lnTo>
                  <a:lnTo>
                    <a:pt x="154" y="94"/>
                  </a:lnTo>
                  <a:lnTo>
                    <a:pt x="150" y="82"/>
                  </a:lnTo>
                  <a:lnTo>
                    <a:pt x="150" y="82"/>
                  </a:lnTo>
                  <a:lnTo>
                    <a:pt x="144" y="70"/>
                  </a:lnTo>
                  <a:lnTo>
                    <a:pt x="138" y="60"/>
                  </a:lnTo>
                  <a:lnTo>
                    <a:pt x="138" y="60"/>
                  </a:lnTo>
                  <a:lnTo>
                    <a:pt x="130" y="48"/>
                  </a:lnTo>
                  <a:lnTo>
                    <a:pt x="122" y="40"/>
                  </a:lnTo>
                  <a:lnTo>
                    <a:pt x="122" y="40"/>
                  </a:lnTo>
                  <a:lnTo>
                    <a:pt x="118" y="36"/>
                  </a:lnTo>
                  <a:lnTo>
                    <a:pt x="118" y="36"/>
                  </a:lnTo>
                  <a:lnTo>
                    <a:pt x="116" y="34"/>
                  </a:lnTo>
                  <a:lnTo>
                    <a:pt x="128" y="26"/>
                  </a:lnTo>
                  <a:lnTo>
                    <a:pt x="128" y="26"/>
                  </a:lnTo>
                  <a:lnTo>
                    <a:pt x="130" y="28"/>
                  </a:lnTo>
                  <a:lnTo>
                    <a:pt x="130" y="28"/>
                  </a:lnTo>
                  <a:lnTo>
                    <a:pt x="132" y="30"/>
                  </a:lnTo>
                  <a:lnTo>
                    <a:pt x="132" y="30"/>
                  </a:lnTo>
                  <a:lnTo>
                    <a:pt x="142" y="40"/>
                  </a:lnTo>
                  <a:lnTo>
                    <a:pt x="150" y="52"/>
                  </a:lnTo>
                  <a:lnTo>
                    <a:pt x="150" y="52"/>
                  </a:lnTo>
                  <a:lnTo>
                    <a:pt x="158" y="64"/>
                  </a:lnTo>
                  <a:lnTo>
                    <a:pt x="164" y="76"/>
                  </a:lnTo>
                  <a:lnTo>
                    <a:pt x="164" y="76"/>
                  </a:lnTo>
                  <a:lnTo>
                    <a:pt x="168" y="90"/>
                  </a:lnTo>
                  <a:lnTo>
                    <a:pt x="170" y="104"/>
                  </a:lnTo>
                  <a:lnTo>
                    <a:pt x="170" y="104"/>
                  </a:lnTo>
                  <a:lnTo>
                    <a:pt x="172" y="116"/>
                  </a:lnTo>
                  <a:lnTo>
                    <a:pt x="174" y="130"/>
                  </a:lnTo>
                  <a:lnTo>
                    <a:pt x="174" y="130"/>
                  </a:lnTo>
                  <a:lnTo>
                    <a:pt x="172" y="144"/>
                  </a:lnTo>
                  <a:lnTo>
                    <a:pt x="170" y="158"/>
                  </a:lnTo>
                  <a:lnTo>
                    <a:pt x="170" y="158"/>
                  </a:lnTo>
                  <a:lnTo>
                    <a:pt x="168" y="172"/>
                  </a:lnTo>
                  <a:lnTo>
                    <a:pt x="164" y="184"/>
                  </a:lnTo>
                  <a:lnTo>
                    <a:pt x="164" y="184"/>
                  </a:lnTo>
                  <a:lnTo>
                    <a:pt x="158" y="198"/>
                  </a:lnTo>
                  <a:lnTo>
                    <a:pt x="150" y="210"/>
                  </a:lnTo>
                  <a:lnTo>
                    <a:pt x="150" y="210"/>
                  </a:lnTo>
                  <a:lnTo>
                    <a:pt x="142" y="220"/>
                  </a:lnTo>
                  <a:lnTo>
                    <a:pt x="132" y="232"/>
                  </a:lnTo>
                  <a:lnTo>
                    <a:pt x="120" y="222"/>
                  </a:lnTo>
                  <a:close/>
                  <a:moveTo>
                    <a:pt x="160" y="2"/>
                  </a:moveTo>
                  <a:lnTo>
                    <a:pt x="160" y="2"/>
                  </a:lnTo>
                  <a:lnTo>
                    <a:pt x="172" y="16"/>
                  </a:lnTo>
                  <a:lnTo>
                    <a:pt x="182" y="30"/>
                  </a:lnTo>
                  <a:lnTo>
                    <a:pt x="182" y="30"/>
                  </a:lnTo>
                  <a:lnTo>
                    <a:pt x="192" y="46"/>
                  </a:lnTo>
                  <a:lnTo>
                    <a:pt x="200" y="62"/>
                  </a:lnTo>
                  <a:lnTo>
                    <a:pt x="200" y="62"/>
                  </a:lnTo>
                  <a:lnTo>
                    <a:pt x="206" y="78"/>
                  </a:lnTo>
                  <a:lnTo>
                    <a:pt x="210" y="96"/>
                  </a:lnTo>
                  <a:lnTo>
                    <a:pt x="210" y="96"/>
                  </a:lnTo>
                  <a:lnTo>
                    <a:pt x="212" y="114"/>
                  </a:lnTo>
                  <a:lnTo>
                    <a:pt x="212" y="130"/>
                  </a:lnTo>
                  <a:lnTo>
                    <a:pt x="212" y="130"/>
                  </a:lnTo>
                  <a:lnTo>
                    <a:pt x="212" y="148"/>
                  </a:lnTo>
                  <a:lnTo>
                    <a:pt x="210" y="164"/>
                  </a:lnTo>
                  <a:lnTo>
                    <a:pt x="210" y="164"/>
                  </a:lnTo>
                  <a:lnTo>
                    <a:pt x="206" y="180"/>
                  </a:lnTo>
                  <a:lnTo>
                    <a:pt x="200" y="198"/>
                  </a:lnTo>
                  <a:lnTo>
                    <a:pt x="200" y="198"/>
                  </a:lnTo>
                  <a:lnTo>
                    <a:pt x="194" y="212"/>
                  </a:lnTo>
                  <a:lnTo>
                    <a:pt x="184" y="228"/>
                  </a:lnTo>
                  <a:lnTo>
                    <a:pt x="184" y="228"/>
                  </a:lnTo>
                  <a:lnTo>
                    <a:pt x="174" y="242"/>
                  </a:lnTo>
                  <a:lnTo>
                    <a:pt x="162" y="256"/>
                  </a:lnTo>
                  <a:lnTo>
                    <a:pt x="152" y="248"/>
                  </a:lnTo>
                  <a:lnTo>
                    <a:pt x="152" y="248"/>
                  </a:lnTo>
                  <a:lnTo>
                    <a:pt x="162" y="236"/>
                  </a:lnTo>
                  <a:lnTo>
                    <a:pt x="162" y="236"/>
                  </a:lnTo>
                  <a:lnTo>
                    <a:pt x="170" y="224"/>
                  </a:lnTo>
                  <a:lnTo>
                    <a:pt x="170" y="224"/>
                  </a:lnTo>
                  <a:lnTo>
                    <a:pt x="178" y="210"/>
                  </a:lnTo>
                  <a:lnTo>
                    <a:pt x="186" y="194"/>
                  </a:lnTo>
                  <a:lnTo>
                    <a:pt x="186" y="194"/>
                  </a:lnTo>
                  <a:lnTo>
                    <a:pt x="192" y="178"/>
                  </a:lnTo>
                  <a:lnTo>
                    <a:pt x="192" y="178"/>
                  </a:lnTo>
                  <a:lnTo>
                    <a:pt x="196" y="162"/>
                  </a:lnTo>
                  <a:lnTo>
                    <a:pt x="196" y="162"/>
                  </a:lnTo>
                  <a:lnTo>
                    <a:pt x="198" y="146"/>
                  </a:lnTo>
                  <a:lnTo>
                    <a:pt x="198" y="146"/>
                  </a:lnTo>
                  <a:lnTo>
                    <a:pt x="198" y="130"/>
                  </a:lnTo>
                  <a:lnTo>
                    <a:pt x="198" y="130"/>
                  </a:lnTo>
                  <a:lnTo>
                    <a:pt x="198" y="114"/>
                  </a:lnTo>
                  <a:lnTo>
                    <a:pt x="198" y="114"/>
                  </a:lnTo>
                  <a:lnTo>
                    <a:pt x="196" y="98"/>
                  </a:lnTo>
                  <a:lnTo>
                    <a:pt x="196" y="98"/>
                  </a:lnTo>
                  <a:lnTo>
                    <a:pt x="192" y="82"/>
                  </a:lnTo>
                  <a:lnTo>
                    <a:pt x="192" y="82"/>
                  </a:lnTo>
                  <a:lnTo>
                    <a:pt x="186" y="68"/>
                  </a:lnTo>
                  <a:lnTo>
                    <a:pt x="186" y="68"/>
                  </a:lnTo>
                  <a:lnTo>
                    <a:pt x="178" y="52"/>
                  </a:lnTo>
                  <a:lnTo>
                    <a:pt x="178" y="52"/>
                  </a:lnTo>
                  <a:lnTo>
                    <a:pt x="170" y="38"/>
                  </a:lnTo>
                  <a:lnTo>
                    <a:pt x="170" y="38"/>
                  </a:lnTo>
                  <a:lnTo>
                    <a:pt x="160" y="24"/>
                  </a:lnTo>
                  <a:lnTo>
                    <a:pt x="148" y="12"/>
                  </a:lnTo>
                  <a:lnTo>
                    <a:pt x="148" y="12"/>
                  </a:lnTo>
                  <a:lnTo>
                    <a:pt x="148" y="10"/>
                  </a:lnTo>
                  <a:lnTo>
                    <a:pt x="148" y="10"/>
                  </a:lnTo>
                  <a:lnTo>
                    <a:pt x="148" y="10"/>
                  </a:lnTo>
                  <a:lnTo>
                    <a:pt x="158" y="0"/>
                  </a:lnTo>
                  <a:lnTo>
                    <a:pt x="158" y="0"/>
                  </a:lnTo>
                  <a:lnTo>
                    <a:pt x="158" y="2"/>
                  </a:lnTo>
                  <a:lnTo>
                    <a:pt x="158" y="2"/>
                  </a:lnTo>
                  <a:lnTo>
                    <a:pt x="160" y="2"/>
                  </a:lnTo>
                  <a:lnTo>
                    <a:pt x="160" y="2"/>
                  </a:ln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3" name="Freeform 131"/>
            <p:cNvSpPr>
              <a:spLocks noChangeAspect="1" noEditPoints="1"/>
            </p:cNvSpPr>
            <p:nvPr/>
          </p:nvSpPr>
          <p:spPr bwMode="auto">
            <a:xfrm>
              <a:off x="4576419" y="3479171"/>
              <a:ext cx="340241" cy="267244"/>
            </a:xfrm>
            <a:custGeom>
              <a:avLst/>
              <a:gdLst>
                <a:gd name="T0" fmla="*/ 62 w 275"/>
                <a:gd name="T1" fmla="*/ 5 h 216"/>
                <a:gd name="T2" fmla="*/ 62 w 275"/>
                <a:gd name="T3" fmla="*/ 212 h 216"/>
                <a:gd name="T4" fmla="*/ 0 w 275"/>
                <a:gd name="T5" fmla="*/ 212 h 216"/>
                <a:gd name="T6" fmla="*/ 0 w 275"/>
                <a:gd name="T7" fmla="*/ 5 h 216"/>
                <a:gd name="T8" fmla="*/ 62 w 275"/>
                <a:gd name="T9" fmla="*/ 5 h 216"/>
                <a:gd name="T10" fmla="*/ 50 w 275"/>
                <a:gd name="T11" fmla="*/ 29 h 216"/>
                <a:gd name="T12" fmla="*/ 12 w 275"/>
                <a:gd name="T13" fmla="*/ 29 h 216"/>
                <a:gd name="T14" fmla="*/ 12 w 275"/>
                <a:gd name="T15" fmla="*/ 41 h 216"/>
                <a:gd name="T16" fmla="*/ 50 w 275"/>
                <a:gd name="T17" fmla="*/ 41 h 216"/>
                <a:gd name="T18" fmla="*/ 50 w 275"/>
                <a:gd name="T19" fmla="*/ 29 h 216"/>
                <a:gd name="T20" fmla="*/ 50 w 275"/>
                <a:gd name="T21" fmla="*/ 53 h 216"/>
                <a:gd name="T22" fmla="*/ 12 w 275"/>
                <a:gd name="T23" fmla="*/ 53 h 216"/>
                <a:gd name="T24" fmla="*/ 12 w 275"/>
                <a:gd name="T25" fmla="*/ 66 h 216"/>
                <a:gd name="T26" fmla="*/ 50 w 275"/>
                <a:gd name="T27" fmla="*/ 66 h 216"/>
                <a:gd name="T28" fmla="*/ 50 w 275"/>
                <a:gd name="T29" fmla="*/ 53 h 216"/>
                <a:gd name="T30" fmla="*/ 134 w 275"/>
                <a:gd name="T31" fmla="*/ 5 h 216"/>
                <a:gd name="T32" fmla="*/ 134 w 275"/>
                <a:gd name="T33" fmla="*/ 212 h 216"/>
                <a:gd name="T34" fmla="*/ 74 w 275"/>
                <a:gd name="T35" fmla="*/ 212 h 216"/>
                <a:gd name="T36" fmla="*/ 74 w 275"/>
                <a:gd name="T37" fmla="*/ 5 h 216"/>
                <a:gd name="T38" fmla="*/ 134 w 275"/>
                <a:gd name="T39" fmla="*/ 5 h 216"/>
                <a:gd name="T40" fmla="*/ 122 w 275"/>
                <a:gd name="T41" fmla="*/ 29 h 216"/>
                <a:gd name="T42" fmla="*/ 86 w 275"/>
                <a:gd name="T43" fmla="*/ 29 h 216"/>
                <a:gd name="T44" fmla="*/ 86 w 275"/>
                <a:gd name="T45" fmla="*/ 41 h 216"/>
                <a:gd name="T46" fmla="*/ 122 w 275"/>
                <a:gd name="T47" fmla="*/ 41 h 216"/>
                <a:gd name="T48" fmla="*/ 122 w 275"/>
                <a:gd name="T49" fmla="*/ 29 h 216"/>
                <a:gd name="T50" fmla="*/ 122 w 275"/>
                <a:gd name="T51" fmla="*/ 53 h 216"/>
                <a:gd name="T52" fmla="*/ 86 w 275"/>
                <a:gd name="T53" fmla="*/ 53 h 216"/>
                <a:gd name="T54" fmla="*/ 86 w 275"/>
                <a:gd name="T55" fmla="*/ 66 h 216"/>
                <a:gd name="T56" fmla="*/ 122 w 275"/>
                <a:gd name="T57" fmla="*/ 66 h 216"/>
                <a:gd name="T58" fmla="*/ 122 w 275"/>
                <a:gd name="T59" fmla="*/ 53 h 216"/>
                <a:gd name="T60" fmla="*/ 275 w 275"/>
                <a:gd name="T61" fmla="*/ 195 h 216"/>
                <a:gd name="T62" fmla="*/ 218 w 275"/>
                <a:gd name="T63" fmla="*/ 216 h 216"/>
                <a:gd name="T64" fmla="*/ 147 w 275"/>
                <a:gd name="T65" fmla="*/ 21 h 216"/>
                <a:gd name="T66" fmla="*/ 204 w 275"/>
                <a:gd name="T67" fmla="*/ 0 h 216"/>
                <a:gd name="T68" fmla="*/ 275 w 275"/>
                <a:gd name="T69"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5" h="216">
                  <a:moveTo>
                    <a:pt x="62" y="5"/>
                  </a:moveTo>
                  <a:lnTo>
                    <a:pt x="62" y="212"/>
                  </a:lnTo>
                  <a:lnTo>
                    <a:pt x="0" y="212"/>
                  </a:lnTo>
                  <a:lnTo>
                    <a:pt x="0" y="5"/>
                  </a:lnTo>
                  <a:lnTo>
                    <a:pt x="62" y="5"/>
                  </a:lnTo>
                  <a:close/>
                  <a:moveTo>
                    <a:pt x="50" y="29"/>
                  </a:moveTo>
                  <a:lnTo>
                    <a:pt x="12" y="29"/>
                  </a:lnTo>
                  <a:lnTo>
                    <a:pt x="12" y="41"/>
                  </a:lnTo>
                  <a:lnTo>
                    <a:pt x="50" y="41"/>
                  </a:lnTo>
                  <a:lnTo>
                    <a:pt x="50" y="29"/>
                  </a:lnTo>
                  <a:close/>
                  <a:moveTo>
                    <a:pt x="50" y="53"/>
                  </a:moveTo>
                  <a:lnTo>
                    <a:pt x="12" y="53"/>
                  </a:lnTo>
                  <a:lnTo>
                    <a:pt x="12" y="66"/>
                  </a:lnTo>
                  <a:lnTo>
                    <a:pt x="50" y="66"/>
                  </a:lnTo>
                  <a:lnTo>
                    <a:pt x="50" y="53"/>
                  </a:lnTo>
                  <a:close/>
                  <a:moveTo>
                    <a:pt x="134" y="5"/>
                  </a:moveTo>
                  <a:lnTo>
                    <a:pt x="134" y="212"/>
                  </a:lnTo>
                  <a:lnTo>
                    <a:pt x="74" y="212"/>
                  </a:lnTo>
                  <a:lnTo>
                    <a:pt x="74" y="5"/>
                  </a:lnTo>
                  <a:lnTo>
                    <a:pt x="134" y="5"/>
                  </a:lnTo>
                  <a:close/>
                  <a:moveTo>
                    <a:pt x="122" y="29"/>
                  </a:moveTo>
                  <a:lnTo>
                    <a:pt x="86" y="29"/>
                  </a:lnTo>
                  <a:lnTo>
                    <a:pt x="86" y="41"/>
                  </a:lnTo>
                  <a:lnTo>
                    <a:pt x="122" y="41"/>
                  </a:lnTo>
                  <a:lnTo>
                    <a:pt x="122" y="29"/>
                  </a:lnTo>
                  <a:close/>
                  <a:moveTo>
                    <a:pt x="122" y="53"/>
                  </a:moveTo>
                  <a:lnTo>
                    <a:pt x="86" y="53"/>
                  </a:lnTo>
                  <a:lnTo>
                    <a:pt x="86" y="66"/>
                  </a:lnTo>
                  <a:lnTo>
                    <a:pt x="122" y="66"/>
                  </a:lnTo>
                  <a:lnTo>
                    <a:pt x="122" y="53"/>
                  </a:lnTo>
                  <a:close/>
                  <a:moveTo>
                    <a:pt x="275" y="195"/>
                  </a:moveTo>
                  <a:lnTo>
                    <a:pt x="218" y="216"/>
                  </a:lnTo>
                  <a:lnTo>
                    <a:pt x="147" y="21"/>
                  </a:lnTo>
                  <a:lnTo>
                    <a:pt x="204" y="0"/>
                  </a:lnTo>
                  <a:lnTo>
                    <a:pt x="275" y="195"/>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4" name="Group 63"/>
            <p:cNvGrpSpPr/>
            <p:nvPr/>
          </p:nvGrpSpPr>
          <p:grpSpPr>
            <a:xfrm>
              <a:off x="5817717" y="1990739"/>
              <a:ext cx="256972" cy="381312"/>
              <a:chOff x="8785977" y="2372203"/>
              <a:chExt cx="482479" cy="715935"/>
            </a:xfrm>
            <a:solidFill>
              <a:srgbClr val="0072C6"/>
            </a:solidFill>
          </p:grpSpPr>
          <p:sp>
            <p:nvSpPr>
              <p:cNvPr id="83" name="Freeform 28"/>
              <p:cNvSpPr>
                <a:spLocks noEditPoints="1"/>
              </p:cNvSpPr>
              <p:nvPr/>
            </p:nvSpPr>
            <p:spPr bwMode="auto">
              <a:xfrm>
                <a:off x="8785977" y="2372203"/>
                <a:ext cx="482479" cy="715935"/>
              </a:xfrm>
              <a:custGeom>
                <a:avLst/>
                <a:gdLst>
                  <a:gd name="T0" fmla="*/ 90 w 93"/>
                  <a:gd name="T1" fmla="*/ 34 h 138"/>
                  <a:gd name="T2" fmla="*/ 86 w 93"/>
                  <a:gd name="T3" fmla="*/ 23 h 138"/>
                  <a:gd name="T4" fmla="*/ 79 w 93"/>
                  <a:gd name="T5" fmla="*/ 13 h 138"/>
                  <a:gd name="T6" fmla="*/ 69 w 93"/>
                  <a:gd name="T7" fmla="*/ 6 h 138"/>
                  <a:gd name="T8" fmla="*/ 58 w 93"/>
                  <a:gd name="T9" fmla="*/ 2 h 138"/>
                  <a:gd name="T10" fmla="*/ 46 w 93"/>
                  <a:gd name="T11" fmla="*/ 0 h 138"/>
                  <a:gd name="T12" fmla="*/ 35 w 93"/>
                  <a:gd name="T13" fmla="*/ 2 h 138"/>
                  <a:gd name="T14" fmla="*/ 24 w 93"/>
                  <a:gd name="T15" fmla="*/ 6 h 138"/>
                  <a:gd name="T16" fmla="*/ 14 w 93"/>
                  <a:gd name="T17" fmla="*/ 13 h 138"/>
                  <a:gd name="T18" fmla="*/ 7 w 93"/>
                  <a:gd name="T19" fmla="*/ 23 h 138"/>
                  <a:gd name="T20" fmla="*/ 2 w 93"/>
                  <a:gd name="T21" fmla="*/ 34 h 138"/>
                  <a:gd name="T22" fmla="*/ 0 w 93"/>
                  <a:gd name="T23" fmla="*/ 46 h 138"/>
                  <a:gd name="T24" fmla="*/ 2 w 93"/>
                  <a:gd name="T25" fmla="*/ 57 h 138"/>
                  <a:gd name="T26" fmla="*/ 7 w 93"/>
                  <a:gd name="T27" fmla="*/ 68 h 138"/>
                  <a:gd name="T28" fmla="*/ 14 w 93"/>
                  <a:gd name="T29" fmla="*/ 79 h 138"/>
                  <a:gd name="T30" fmla="*/ 21 w 93"/>
                  <a:gd name="T31" fmla="*/ 138 h 138"/>
                  <a:gd name="T32" fmla="*/ 71 w 93"/>
                  <a:gd name="T33" fmla="*/ 138 h 138"/>
                  <a:gd name="T34" fmla="*/ 79 w 93"/>
                  <a:gd name="T35" fmla="*/ 79 h 138"/>
                  <a:gd name="T36" fmla="*/ 86 w 93"/>
                  <a:gd name="T37" fmla="*/ 68 h 138"/>
                  <a:gd name="T38" fmla="*/ 90 w 93"/>
                  <a:gd name="T39" fmla="*/ 57 h 138"/>
                  <a:gd name="T40" fmla="*/ 93 w 93"/>
                  <a:gd name="T41" fmla="*/ 46 h 138"/>
                  <a:gd name="T42" fmla="*/ 46 w 93"/>
                  <a:gd name="T43" fmla="*/ 72 h 138"/>
                  <a:gd name="T44" fmla="*/ 41 w 93"/>
                  <a:gd name="T45" fmla="*/ 72 h 138"/>
                  <a:gd name="T46" fmla="*/ 32 w 93"/>
                  <a:gd name="T47" fmla="*/ 67 h 138"/>
                  <a:gd name="T48" fmla="*/ 25 w 93"/>
                  <a:gd name="T49" fmla="*/ 61 h 138"/>
                  <a:gd name="T50" fmla="*/ 21 w 93"/>
                  <a:gd name="T51" fmla="*/ 52 h 138"/>
                  <a:gd name="T52" fmla="*/ 20 w 93"/>
                  <a:gd name="T53" fmla="*/ 47 h 138"/>
                  <a:gd name="T54" fmla="*/ 23 w 93"/>
                  <a:gd name="T55" fmla="*/ 37 h 138"/>
                  <a:gd name="T56" fmla="*/ 28 w 93"/>
                  <a:gd name="T57" fmla="*/ 29 h 138"/>
                  <a:gd name="T58" fmla="*/ 36 w 93"/>
                  <a:gd name="T59" fmla="*/ 23 h 138"/>
                  <a:gd name="T60" fmla="*/ 46 w 93"/>
                  <a:gd name="T61" fmla="*/ 21 h 138"/>
                  <a:gd name="T62" fmla="*/ 52 w 93"/>
                  <a:gd name="T63" fmla="*/ 22 h 138"/>
                  <a:gd name="T64" fmla="*/ 61 w 93"/>
                  <a:gd name="T65" fmla="*/ 26 h 138"/>
                  <a:gd name="T66" fmla="*/ 68 w 93"/>
                  <a:gd name="T67" fmla="*/ 32 h 138"/>
                  <a:gd name="T68" fmla="*/ 71 w 93"/>
                  <a:gd name="T69" fmla="*/ 41 h 138"/>
                  <a:gd name="T70" fmla="*/ 72 w 93"/>
                  <a:gd name="T71" fmla="*/ 47 h 138"/>
                  <a:gd name="T72" fmla="*/ 70 w 93"/>
                  <a:gd name="T73" fmla="*/ 56 h 138"/>
                  <a:gd name="T74" fmla="*/ 64 w 93"/>
                  <a:gd name="T75" fmla="*/ 65 h 138"/>
                  <a:gd name="T76" fmla="*/ 56 w 93"/>
                  <a:gd name="T77" fmla="*/ 70 h 138"/>
                  <a:gd name="T78" fmla="*/ 46 w 93"/>
                  <a:gd name="T79"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 h="138">
                    <a:moveTo>
                      <a:pt x="80" y="41"/>
                    </a:moveTo>
                    <a:lnTo>
                      <a:pt x="90" y="34"/>
                    </a:lnTo>
                    <a:lnTo>
                      <a:pt x="78" y="32"/>
                    </a:lnTo>
                    <a:lnTo>
                      <a:pt x="86" y="23"/>
                    </a:lnTo>
                    <a:lnTo>
                      <a:pt x="73" y="24"/>
                    </a:lnTo>
                    <a:lnTo>
                      <a:pt x="79" y="13"/>
                    </a:lnTo>
                    <a:lnTo>
                      <a:pt x="68" y="19"/>
                    </a:lnTo>
                    <a:lnTo>
                      <a:pt x="69" y="6"/>
                    </a:lnTo>
                    <a:lnTo>
                      <a:pt x="60" y="14"/>
                    </a:lnTo>
                    <a:lnTo>
                      <a:pt x="58" y="2"/>
                    </a:lnTo>
                    <a:lnTo>
                      <a:pt x="51" y="12"/>
                    </a:lnTo>
                    <a:lnTo>
                      <a:pt x="46" y="0"/>
                    </a:lnTo>
                    <a:lnTo>
                      <a:pt x="42" y="12"/>
                    </a:lnTo>
                    <a:lnTo>
                      <a:pt x="35" y="2"/>
                    </a:lnTo>
                    <a:lnTo>
                      <a:pt x="33" y="14"/>
                    </a:lnTo>
                    <a:lnTo>
                      <a:pt x="24" y="6"/>
                    </a:lnTo>
                    <a:lnTo>
                      <a:pt x="25" y="19"/>
                    </a:lnTo>
                    <a:lnTo>
                      <a:pt x="14" y="13"/>
                    </a:lnTo>
                    <a:lnTo>
                      <a:pt x="19" y="24"/>
                    </a:lnTo>
                    <a:lnTo>
                      <a:pt x="7" y="23"/>
                    </a:lnTo>
                    <a:lnTo>
                      <a:pt x="15" y="32"/>
                    </a:lnTo>
                    <a:lnTo>
                      <a:pt x="2" y="34"/>
                    </a:lnTo>
                    <a:lnTo>
                      <a:pt x="12" y="41"/>
                    </a:lnTo>
                    <a:lnTo>
                      <a:pt x="0" y="46"/>
                    </a:lnTo>
                    <a:lnTo>
                      <a:pt x="12" y="50"/>
                    </a:lnTo>
                    <a:lnTo>
                      <a:pt x="2" y="57"/>
                    </a:lnTo>
                    <a:lnTo>
                      <a:pt x="15" y="59"/>
                    </a:lnTo>
                    <a:lnTo>
                      <a:pt x="7" y="68"/>
                    </a:lnTo>
                    <a:lnTo>
                      <a:pt x="19" y="67"/>
                    </a:lnTo>
                    <a:lnTo>
                      <a:pt x="14" y="79"/>
                    </a:lnTo>
                    <a:lnTo>
                      <a:pt x="21" y="75"/>
                    </a:lnTo>
                    <a:lnTo>
                      <a:pt x="21" y="138"/>
                    </a:lnTo>
                    <a:lnTo>
                      <a:pt x="46" y="113"/>
                    </a:lnTo>
                    <a:lnTo>
                      <a:pt x="71" y="138"/>
                    </a:lnTo>
                    <a:lnTo>
                      <a:pt x="71" y="75"/>
                    </a:lnTo>
                    <a:lnTo>
                      <a:pt x="79" y="79"/>
                    </a:lnTo>
                    <a:lnTo>
                      <a:pt x="73" y="67"/>
                    </a:lnTo>
                    <a:lnTo>
                      <a:pt x="86" y="68"/>
                    </a:lnTo>
                    <a:lnTo>
                      <a:pt x="78" y="59"/>
                    </a:lnTo>
                    <a:lnTo>
                      <a:pt x="90" y="57"/>
                    </a:lnTo>
                    <a:lnTo>
                      <a:pt x="80" y="50"/>
                    </a:lnTo>
                    <a:lnTo>
                      <a:pt x="93" y="46"/>
                    </a:lnTo>
                    <a:lnTo>
                      <a:pt x="80" y="41"/>
                    </a:lnTo>
                    <a:close/>
                    <a:moveTo>
                      <a:pt x="46" y="72"/>
                    </a:moveTo>
                    <a:lnTo>
                      <a:pt x="46" y="72"/>
                    </a:lnTo>
                    <a:lnTo>
                      <a:pt x="41" y="72"/>
                    </a:lnTo>
                    <a:lnTo>
                      <a:pt x="36" y="70"/>
                    </a:lnTo>
                    <a:lnTo>
                      <a:pt x="32" y="67"/>
                    </a:lnTo>
                    <a:lnTo>
                      <a:pt x="28" y="65"/>
                    </a:lnTo>
                    <a:lnTo>
                      <a:pt x="25" y="61"/>
                    </a:lnTo>
                    <a:lnTo>
                      <a:pt x="23" y="56"/>
                    </a:lnTo>
                    <a:lnTo>
                      <a:pt x="21" y="52"/>
                    </a:lnTo>
                    <a:lnTo>
                      <a:pt x="20" y="47"/>
                    </a:lnTo>
                    <a:lnTo>
                      <a:pt x="20" y="47"/>
                    </a:lnTo>
                    <a:lnTo>
                      <a:pt x="21" y="41"/>
                    </a:lnTo>
                    <a:lnTo>
                      <a:pt x="23" y="37"/>
                    </a:lnTo>
                    <a:lnTo>
                      <a:pt x="25" y="32"/>
                    </a:lnTo>
                    <a:lnTo>
                      <a:pt x="28" y="29"/>
                    </a:lnTo>
                    <a:lnTo>
                      <a:pt x="32" y="26"/>
                    </a:lnTo>
                    <a:lnTo>
                      <a:pt x="36" y="23"/>
                    </a:lnTo>
                    <a:lnTo>
                      <a:pt x="41" y="22"/>
                    </a:lnTo>
                    <a:lnTo>
                      <a:pt x="46" y="21"/>
                    </a:lnTo>
                    <a:lnTo>
                      <a:pt x="46" y="21"/>
                    </a:lnTo>
                    <a:lnTo>
                      <a:pt x="52" y="22"/>
                    </a:lnTo>
                    <a:lnTo>
                      <a:pt x="56" y="23"/>
                    </a:lnTo>
                    <a:lnTo>
                      <a:pt x="61" y="26"/>
                    </a:lnTo>
                    <a:lnTo>
                      <a:pt x="64" y="29"/>
                    </a:lnTo>
                    <a:lnTo>
                      <a:pt x="68" y="32"/>
                    </a:lnTo>
                    <a:lnTo>
                      <a:pt x="70" y="37"/>
                    </a:lnTo>
                    <a:lnTo>
                      <a:pt x="71" y="41"/>
                    </a:lnTo>
                    <a:lnTo>
                      <a:pt x="72" y="47"/>
                    </a:lnTo>
                    <a:lnTo>
                      <a:pt x="72" y="47"/>
                    </a:lnTo>
                    <a:lnTo>
                      <a:pt x="71" y="52"/>
                    </a:lnTo>
                    <a:lnTo>
                      <a:pt x="70" y="56"/>
                    </a:lnTo>
                    <a:lnTo>
                      <a:pt x="68" y="61"/>
                    </a:lnTo>
                    <a:lnTo>
                      <a:pt x="64" y="65"/>
                    </a:lnTo>
                    <a:lnTo>
                      <a:pt x="61" y="67"/>
                    </a:lnTo>
                    <a:lnTo>
                      <a:pt x="56" y="70"/>
                    </a:lnTo>
                    <a:lnTo>
                      <a:pt x="52" y="72"/>
                    </a:lnTo>
                    <a:lnTo>
                      <a:pt x="46" y="72"/>
                    </a:lnTo>
                    <a:lnTo>
                      <a:pt x="4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4" name="Freeform 29"/>
              <p:cNvSpPr>
                <a:spLocks/>
              </p:cNvSpPr>
              <p:nvPr/>
            </p:nvSpPr>
            <p:spPr bwMode="auto">
              <a:xfrm>
                <a:off x="8926053" y="2517465"/>
                <a:ext cx="197141" cy="197141"/>
              </a:xfrm>
              <a:custGeom>
                <a:avLst/>
                <a:gdLst>
                  <a:gd name="T0" fmla="*/ 19 w 38"/>
                  <a:gd name="T1" fmla="*/ 0 h 38"/>
                  <a:gd name="T2" fmla="*/ 19 w 38"/>
                  <a:gd name="T3" fmla="*/ 0 h 38"/>
                  <a:gd name="T4" fmla="*/ 16 w 38"/>
                  <a:gd name="T5" fmla="*/ 0 h 38"/>
                  <a:gd name="T6" fmla="*/ 11 w 38"/>
                  <a:gd name="T7" fmla="*/ 1 h 38"/>
                  <a:gd name="T8" fmla="*/ 9 w 38"/>
                  <a:gd name="T9" fmla="*/ 3 h 38"/>
                  <a:gd name="T10" fmla="*/ 6 w 38"/>
                  <a:gd name="T11" fmla="*/ 6 h 38"/>
                  <a:gd name="T12" fmla="*/ 4 w 38"/>
                  <a:gd name="T13" fmla="*/ 8 h 38"/>
                  <a:gd name="T14" fmla="*/ 1 w 38"/>
                  <a:gd name="T15" fmla="*/ 11 h 38"/>
                  <a:gd name="T16" fmla="*/ 0 w 38"/>
                  <a:gd name="T17" fmla="*/ 15 h 38"/>
                  <a:gd name="T18" fmla="*/ 0 w 38"/>
                  <a:gd name="T19" fmla="*/ 19 h 38"/>
                  <a:gd name="T20" fmla="*/ 0 w 38"/>
                  <a:gd name="T21" fmla="*/ 19 h 38"/>
                  <a:gd name="T22" fmla="*/ 0 w 38"/>
                  <a:gd name="T23" fmla="*/ 22 h 38"/>
                  <a:gd name="T24" fmla="*/ 1 w 38"/>
                  <a:gd name="T25" fmla="*/ 26 h 38"/>
                  <a:gd name="T26" fmla="*/ 4 w 38"/>
                  <a:gd name="T27" fmla="*/ 29 h 38"/>
                  <a:gd name="T28" fmla="*/ 6 w 38"/>
                  <a:gd name="T29" fmla="*/ 33 h 38"/>
                  <a:gd name="T30" fmla="*/ 9 w 38"/>
                  <a:gd name="T31" fmla="*/ 35 h 38"/>
                  <a:gd name="T32" fmla="*/ 11 w 38"/>
                  <a:gd name="T33" fmla="*/ 36 h 38"/>
                  <a:gd name="T34" fmla="*/ 16 w 38"/>
                  <a:gd name="T35" fmla="*/ 37 h 38"/>
                  <a:gd name="T36" fmla="*/ 19 w 38"/>
                  <a:gd name="T37" fmla="*/ 38 h 38"/>
                  <a:gd name="T38" fmla="*/ 19 w 38"/>
                  <a:gd name="T39" fmla="*/ 38 h 38"/>
                  <a:gd name="T40" fmla="*/ 23 w 38"/>
                  <a:gd name="T41" fmla="*/ 37 h 38"/>
                  <a:gd name="T42" fmla="*/ 27 w 38"/>
                  <a:gd name="T43" fmla="*/ 36 h 38"/>
                  <a:gd name="T44" fmla="*/ 29 w 38"/>
                  <a:gd name="T45" fmla="*/ 35 h 38"/>
                  <a:gd name="T46" fmla="*/ 33 w 38"/>
                  <a:gd name="T47" fmla="*/ 33 h 38"/>
                  <a:gd name="T48" fmla="*/ 35 w 38"/>
                  <a:gd name="T49" fmla="*/ 29 h 38"/>
                  <a:gd name="T50" fmla="*/ 37 w 38"/>
                  <a:gd name="T51" fmla="*/ 26 h 38"/>
                  <a:gd name="T52" fmla="*/ 38 w 38"/>
                  <a:gd name="T53" fmla="*/ 22 h 38"/>
                  <a:gd name="T54" fmla="*/ 38 w 38"/>
                  <a:gd name="T55" fmla="*/ 19 h 38"/>
                  <a:gd name="T56" fmla="*/ 38 w 38"/>
                  <a:gd name="T57" fmla="*/ 19 h 38"/>
                  <a:gd name="T58" fmla="*/ 38 w 38"/>
                  <a:gd name="T59" fmla="*/ 15 h 38"/>
                  <a:gd name="T60" fmla="*/ 37 w 38"/>
                  <a:gd name="T61" fmla="*/ 11 h 38"/>
                  <a:gd name="T62" fmla="*/ 35 w 38"/>
                  <a:gd name="T63" fmla="*/ 8 h 38"/>
                  <a:gd name="T64" fmla="*/ 33 w 38"/>
                  <a:gd name="T65" fmla="*/ 6 h 38"/>
                  <a:gd name="T66" fmla="*/ 29 w 38"/>
                  <a:gd name="T67" fmla="*/ 3 h 38"/>
                  <a:gd name="T68" fmla="*/ 27 w 38"/>
                  <a:gd name="T69" fmla="*/ 1 h 38"/>
                  <a:gd name="T70" fmla="*/ 23 w 38"/>
                  <a:gd name="T71" fmla="*/ 0 h 38"/>
                  <a:gd name="T72" fmla="*/ 19 w 38"/>
                  <a:gd name="T73" fmla="*/ 0 h 38"/>
                  <a:gd name="T74" fmla="*/ 19 w 38"/>
                  <a:gd name="T7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8">
                    <a:moveTo>
                      <a:pt x="19" y="0"/>
                    </a:moveTo>
                    <a:lnTo>
                      <a:pt x="19" y="0"/>
                    </a:lnTo>
                    <a:lnTo>
                      <a:pt x="16" y="0"/>
                    </a:lnTo>
                    <a:lnTo>
                      <a:pt x="11" y="1"/>
                    </a:lnTo>
                    <a:lnTo>
                      <a:pt x="9" y="3"/>
                    </a:lnTo>
                    <a:lnTo>
                      <a:pt x="6" y="6"/>
                    </a:lnTo>
                    <a:lnTo>
                      <a:pt x="4" y="8"/>
                    </a:lnTo>
                    <a:lnTo>
                      <a:pt x="1" y="11"/>
                    </a:lnTo>
                    <a:lnTo>
                      <a:pt x="0" y="15"/>
                    </a:lnTo>
                    <a:lnTo>
                      <a:pt x="0" y="19"/>
                    </a:lnTo>
                    <a:lnTo>
                      <a:pt x="0" y="19"/>
                    </a:lnTo>
                    <a:lnTo>
                      <a:pt x="0" y="22"/>
                    </a:lnTo>
                    <a:lnTo>
                      <a:pt x="1" y="26"/>
                    </a:lnTo>
                    <a:lnTo>
                      <a:pt x="4" y="29"/>
                    </a:lnTo>
                    <a:lnTo>
                      <a:pt x="6" y="33"/>
                    </a:lnTo>
                    <a:lnTo>
                      <a:pt x="9" y="35"/>
                    </a:lnTo>
                    <a:lnTo>
                      <a:pt x="11" y="36"/>
                    </a:lnTo>
                    <a:lnTo>
                      <a:pt x="16" y="37"/>
                    </a:lnTo>
                    <a:lnTo>
                      <a:pt x="19" y="38"/>
                    </a:lnTo>
                    <a:lnTo>
                      <a:pt x="19" y="38"/>
                    </a:lnTo>
                    <a:lnTo>
                      <a:pt x="23" y="37"/>
                    </a:lnTo>
                    <a:lnTo>
                      <a:pt x="27" y="36"/>
                    </a:lnTo>
                    <a:lnTo>
                      <a:pt x="29" y="35"/>
                    </a:lnTo>
                    <a:lnTo>
                      <a:pt x="33" y="33"/>
                    </a:lnTo>
                    <a:lnTo>
                      <a:pt x="35" y="29"/>
                    </a:lnTo>
                    <a:lnTo>
                      <a:pt x="37" y="26"/>
                    </a:lnTo>
                    <a:lnTo>
                      <a:pt x="38" y="22"/>
                    </a:lnTo>
                    <a:lnTo>
                      <a:pt x="38" y="19"/>
                    </a:lnTo>
                    <a:lnTo>
                      <a:pt x="38" y="19"/>
                    </a:lnTo>
                    <a:lnTo>
                      <a:pt x="38" y="15"/>
                    </a:lnTo>
                    <a:lnTo>
                      <a:pt x="37" y="11"/>
                    </a:lnTo>
                    <a:lnTo>
                      <a:pt x="35" y="8"/>
                    </a:lnTo>
                    <a:lnTo>
                      <a:pt x="33" y="6"/>
                    </a:lnTo>
                    <a:lnTo>
                      <a:pt x="29" y="3"/>
                    </a:lnTo>
                    <a:lnTo>
                      <a:pt x="27" y="1"/>
                    </a:lnTo>
                    <a:lnTo>
                      <a:pt x="23" y="0"/>
                    </a:lnTo>
                    <a:lnTo>
                      <a:pt x="19" y="0"/>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5" name="Group 64"/>
            <p:cNvGrpSpPr>
              <a:grpSpLocks noChangeAspect="1"/>
            </p:cNvGrpSpPr>
            <p:nvPr/>
          </p:nvGrpSpPr>
          <p:grpSpPr>
            <a:xfrm>
              <a:off x="5989763" y="3481970"/>
              <a:ext cx="359056" cy="244464"/>
              <a:chOff x="7554913" y="3697288"/>
              <a:chExt cx="596900" cy="406400"/>
            </a:xfrm>
            <a:solidFill>
              <a:srgbClr val="0072C6"/>
            </a:solidFill>
          </p:grpSpPr>
          <p:sp>
            <p:nvSpPr>
              <p:cNvPr id="78" name="Freeform 16"/>
              <p:cNvSpPr>
                <a:spLocks noEditPoints="1"/>
              </p:cNvSpPr>
              <p:nvPr/>
            </p:nvSpPr>
            <p:spPr bwMode="auto">
              <a:xfrm>
                <a:off x="7554913" y="3697288"/>
                <a:ext cx="596900" cy="406400"/>
              </a:xfrm>
              <a:custGeom>
                <a:avLst/>
                <a:gdLst>
                  <a:gd name="T0" fmla="*/ 358 w 376"/>
                  <a:gd name="T1" fmla="*/ 0 h 256"/>
                  <a:gd name="T2" fmla="*/ 18 w 376"/>
                  <a:gd name="T3" fmla="*/ 0 h 256"/>
                  <a:gd name="T4" fmla="*/ 18 w 376"/>
                  <a:gd name="T5" fmla="*/ 0 h 256"/>
                  <a:gd name="T6" fmla="*/ 10 w 376"/>
                  <a:gd name="T7" fmla="*/ 2 h 256"/>
                  <a:gd name="T8" fmla="*/ 4 w 376"/>
                  <a:gd name="T9" fmla="*/ 6 h 256"/>
                  <a:gd name="T10" fmla="*/ 0 w 376"/>
                  <a:gd name="T11" fmla="*/ 12 h 256"/>
                  <a:gd name="T12" fmla="*/ 0 w 376"/>
                  <a:gd name="T13" fmla="*/ 18 h 256"/>
                  <a:gd name="T14" fmla="*/ 0 w 376"/>
                  <a:gd name="T15" fmla="*/ 236 h 256"/>
                  <a:gd name="T16" fmla="*/ 0 w 376"/>
                  <a:gd name="T17" fmla="*/ 236 h 256"/>
                  <a:gd name="T18" fmla="*/ 0 w 376"/>
                  <a:gd name="T19" fmla="*/ 244 h 256"/>
                  <a:gd name="T20" fmla="*/ 4 w 376"/>
                  <a:gd name="T21" fmla="*/ 250 h 256"/>
                  <a:gd name="T22" fmla="*/ 10 w 376"/>
                  <a:gd name="T23" fmla="*/ 254 h 256"/>
                  <a:gd name="T24" fmla="*/ 18 w 376"/>
                  <a:gd name="T25" fmla="*/ 256 h 256"/>
                  <a:gd name="T26" fmla="*/ 358 w 376"/>
                  <a:gd name="T27" fmla="*/ 256 h 256"/>
                  <a:gd name="T28" fmla="*/ 358 w 376"/>
                  <a:gd name="T29" fmla="*/ 256 h 256"/>
                  <a:gd name="T30" fmla="*/ 364 w 376"/>
                  <a:gd name="T31" fmla="*/ 254 h 256"/>
                  <a:gd name="T32" fmla="*/ 370 w 376"/>
                  <a:gd name="T33" fmla="*/ 250 h 256"/>
                  <a:gd name="T34" fmla="*/ 376 w 376"/>
                  <a:gd name="T35" fmla="*/ 244 h 256"/>
                  <a:gd name="T36" fmla="*/ 376 w 376"/>
                  <a:gd name="T37" fmla="*/ 236 h 256"/>
                  <a:gd name="T38" fmla="*/ 376 w 376"/>
                  <a:gd name="T39" fmla="*/ 18 h 256"/>
                  <a:gd name="T40" fmla="*/ 376 w 376"/>
                  <a:gd name="T41" fmla="*/ 18 h 256"/>
                  <a:gd name="T42" fmla="*/ 376 w 376"/>
                  <a:gd name="T43" fmla="*/ 12 h 256"/>
                  <a:gd name="T44" fmla="*/ 370 w 376"/>
                  <a:gd name="T45" fmla="*/ 6 h 256"/>
                  <a:gd name="T46" fmla="*/ 364 w 376"/>
                  <a:gd name="T47" fmla="*/ 2 h 256"/>
                  <a:gd name="T48" fmla="*/ 358 w 376"/>
                  <a:gd name="T49" fmla="*/ 0 h 256"/>
                  <a:gd name="T50" fmla="*/ 358 w 376"/>
                  <a:gd name="T51" fmla="*/ 0 h 256"/>
                  <a:gd name="T52" fmla="*/ 342 w 376"/>
                  <a:gd name="T53" fmla="*/ 224 h 256"/>
                  <a:gd name="T54" fmla="*/ 34 w 376"/>
                  <a:gd name="T55" fmla="*/ 224 h 256"/>
                  <a:gd name="T56" fmla="*/ 34 w 376"/>
                  <a:gd name="T57" fmla="*/ 30 h 256"/>
                  <a:gd name="T58" fmla="*/ 342 w 376"/>
                  <a:gd name="T59" fmla="*/ 30 h 256"/>
                  <a:gd name="T60" fmla="*/ 342 w 376"/>
                  <a:gd name="T61" fmla="*/ 2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6" h="256">
                    <a:moveTo>
                      <a:pt x="358" y="0"/>
                    </a:moveTo>
                    <a:lnTo>
                      <a:pt x="18" y="0"/>
                    </a:lnTo>
                    <a:lnTo>
                      <a:pt x="18" y="0"/>
                    </a:lnTo>
                    <a:lnTo>
                      <a:pt x="10" y="2"/>
                    </a:lnTo>
                    <a:lnTo>
                      <a:pt x="4" y="6"/>
                    </a:lnTo>
                    <a:lnTo>
                      <a:pt x="0" y="12"/>
                    </a:lnTo>
                    <a:lnTo>
                      <a:pt x="0" y="18"/>
                    </a:lnTo>
                    <a:lnTo>
                      <a:pt x="0" y="236"/>
                    </a:lnTo>
                    <a:lnTo>
                      <a:pt x="0" y="236"/>
                    </a:lnTo>
                    <a:lnTo>
                      <a:pt x="0" y="244"/>
                    </a:lnTo>
                    <a:lnTo>
                      <a:pt x="4" y="250"/>
                    </a:lnTo>
                    <a:lnTo>
                      <a:pt x="10" y="254"/>
                    </a:lnTo>
                    <a:lnTo>
                      <a:pt x="18" y="256"/>
                    </a:lnTo>
                    <a:lnTo>
                      <a:pt x="358" y="256"/>
                    </a:lnTo>
                    <a:lnTo>
                      <a:pt x="358" y="256"/>
                    </a:lnTo>
                    <a:lnTo>
                      <a:pt x="364" y="254"/>
                    </a:lnTo>
                    <a:lnTo>
                      <a:pt x="370" y="250"/>
                    </a:lnTo>
                    <a:lnTo>
                      <a:pt x="376" y="244"/>
                    </a:lnTo>
                    <a:lnTo>
                      <a:pt x="376" y="236"/>
                    </a:lnTo>
                    <a:lnTo>
                      <a:pt x="376" y="18"/>
                    </a:lnTo>
                    <a:lnTo>
                      <a:pt x="376" y="18"/>
                    </a:lnTo>
                    <a:lnTo>
                      <a:pt x="376" y="12"/>
                    </a:lnTo>
                    <a:lnTo>
                      <a:pt x="370" y="6"/>
                    </a:lnTo>
                    <a:lnTo>
                      <a:pt x="364" y="2"/>
                    </a:lnTo>
                    <a:lnTo>
                      <a:pt x="358" y="0"/>
                    </a:lnTo>
                    <a:lnTo>
                      <a:pt x="358" y="0"/>
                    </a:lnTo>
                    <a:close/>
                    <a:moveTo>
                      <a:pt x="342" y="224"/>
                    </a:moveTo>
                    <a:lnTo>
                      <a:pt x="34" y="224"/>
                    </a:lnTo>
                    <a:lnTo>
                      <a:pt x="34" y="30"/>
                    </a:lnTo>
                    <a:lnTo>
                      <a:pt x="342" y="30"/>
                    </a:lnTo>
                    <a:lnTo>
                      <a:pt x="34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9" name="Freeform 17"/>
              <p:cNvSpPr>
                <a:spLocks/>
              </p:cNvSpPr>
              <p:nvPr/>
            </p:nvSpPr>
            <p:spPr bwMode="auto">
              <a:xfrm>
                <a:off x="7910513" y="3805238"/>
                <a:ext cx="117475" cy="187325"/>
              </a:xfrm>
              <a:custGeom>
                <a:avLst/>
                <a:gdLst>
                  <a:gd name="T0" fmla="*/ 18 w 74"/>
                  <a:gd name="T1" fmla="*/ 70 h 118"/>
                  <a:gd name="T2" fmla="*/ 18 w 74"/>
                  <a:gd name="T3" fmla="*/ 118 h 118"/>
                  <a:gd name="T4" fmla="*/ 36 w 74"/>
                  <a:gd name="T5" fmla="*/ 100 h 118"/>
                  <a:gd name="T6" fmla="*/ 56 w 74"/>
                  <a:gd name="T7" fmla="*/ 118 h 118"/>
                  <a:gd name="T8" fmla="*/ 56 w 74"/>
                  <a:gd name="T9" fmla="*/ 70 h 118"/>
                  <a:gd name="T10" fmla="*/ 56 w 74"/>
                  <a:gd name="T11" fmla="*/ 70 h 118"/>
                  <a:gd name="T12" fmla="*/ 62 w 74"/>
                  <a:gd name="T13" fmla="*/ 64 h 118"/>
                  <a:gd name="T14" fmla="*/ 68 w 74"/>
                  <a:gd name="T15" fmla="*/ 56 h 118"/>
                  <a:gd name="T16" fmla="*/ 72 w 74"/>
                  <a:gd name="T17" fmla="*/ 48 h 118"/>
                  <a:gd name="T18" fmla="*/ 74 w 74"/>
                  <a:gd name="T19" fmla="*/ 38 h 118"/>
                  <a:gd name="T20" fmla="*/ 74 w 74"/>
                  <a:gd name="T21" fmla="*/ 38 h 118"/>
                  <a:gd name="T22" fmla="*/ 72 w 74"/>
                  <a:gd name="T23" fmla="*/ 30 h 118"/>
                  <a:gd name="T24" fmla="*/ 70 w 74"/>
                  <a:gd name="T25" fmla="*/ 22 h 118"/>
                  <a:gd name="T26" fmla="*/ 68 w 74"/>
                  <a:gd name="T27" fmla="*/ 16 h 118"/>
                  <a:gd name="T28" fmla="*/ 62 w 74"/>
                  <a:gd name="T29" fmla="*/ 10 h 118"/>
                  <a:gd name="T30" fmla="*/ 58 w 74"/>
                  <a:gd name="T31" fmla="*/ 6 h 118"/>
                  <a:gd name="T32" fmla="*/ 50 w 74"/>
                  <a:gd name="T33" fmla="*/ 2 h 118"/>
                  <a:gd name="T34" fmla="*/ 44 w 74"/>
                  <a:gd name="T35" fmla="*/ 0 h 118"/>
                  <a:gd name="T36" fmla="*/ 36 w 74"/>
                  <a:gd name="T37" fmla="*/ 0 h 118"/>
                  <a:gd name="T38" fmla="*/ 36 w 74"/>
                  <a:gd name="T39" fmla="*/ 0 h 118"/>
                  <a:gd name="T40" fmla="*/ 28 w 74"/>
                  <a:gd name="T41" fmla="*/ 0 h 118"/>
                  <a:gd name="T42" fmla="*/ 22 w 74"/>
                  <a:gd name="T43" fmla="*/ 2 h 118"/>
                  <a:gd name="T44" fmla="*/ 16 w 74"/>
                  <a:gd name="T45" fmla="*/ 6 h 118"/>
                  <a:gd name="T46" fmla="*/ 10 w 74"/>
                  <a:gd name="T47" fmla="*/ 10 h 118"/>
                  <a:gd name="T48" fmla="*/ 6 w 74"/>
                  <a:gd name="T49" fmla="*/ 16 h 118"/>
                  <a:gd name="T50" fmla="*/ 2 w 74"/>
                  <a:gd name="T51" fmla="*/ 22 h 118"/>
                  <a:gd name="T52" fmla="*/ 0 w 74"/>
                  <a:gd name="T53" fmla="*/ 30 h 118"/>
                  <a:gd name="T54" fmla="*/ 0 w 74"/>
                  <a:gd name="T55" fmla="*/ 38 h 118"/>
                  <a:gd name="T56" fmla="*/ 0 w 74"/>
                  <a:gd name="T57" fmla="*/ 38 h 118"/>
                  <a:gd name="T58" fmla="*/ 0 w 74"/>
                  <a:gd name="T59" fmla="*/ 48 h 118"/>
                  <a:gd name="T60" fmla="*/ 4 w 74"/>
                  <a:gd name="T61" fmla="*/ 56 h 118"/>
                  <a:gd name="T62" fmla="*/ 10 w 74"/>
                  <a:gd name="T63" fmla="*/ 64 h 118"/>
                  <a:gd name="T64" fmla="*/ 18 w 74"/>
                  <a:gd name="T65" fmla="*/ 70 h 118"/>
                  <a:gd name="T66" fmla="*/ 18 w 74"/>
                  <a:gd name="T67" fmla="*/ 7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118">
                    <a:moveTo>
                      <a:pt x="18" y="70"/>
                    </a:moveTo>
                    <a:lnTo>
                      <a:pt x="18" y="118"/>
                    </a:lnTo>
                    <a:lnTo>
                      <a:pt x="36" y="100"/>
                    </a:lnTo>
                    <a:lnTo>
                      <a:pt x="56" y="118"/>
                    </a:lnTo>
                    <a:lnTo>
                      <a:pt x="56" y="70"/>
                    </a:lnTo>
                    <a:lnTo>
                      <a:pt x="56" y="70"/>
                    </a:lnTo>
                    <a:lnTo>
                      <a:pt x="62" y="64"/>
                    </a:lnTo>
                    <a:lnTo>
                      <a:pt x="68" y="56"/>
                    </a:lnTo>
                    <a:lnTo>
                      <a:pt x="72" y="48"/>
                    </a:lnTo>
                    <a:lnTo>
                      <a:pt x="74" y="38"/>
                    </a:lnTo>
                    <a:lnTo>
                      <a:pt x="74" y="38"/>
                    </a:lnTo>
                    <a:lnTo>
                      <a:pt x="72" y="30"/>
                    </a:lnTo>
                    <a:lnTo>
                      <a:pt x="70" y="22"/>
                    </a:lnTo>
                    <a:lnTo>
                      <a:pt x="68" y="16"/>
                    </a:lnTo>
                    <a:lnTo>
                      <a:pt x="62" y="10"/>
                    </a:lnTo>
                    <a:lnTo>
                      <a:pt x="58" y="6"/>
                    </a:lnTo>
                    <a:lnTo>
                      <a:pt x="50" y="2"/>
                    </a:lnTo>
                    <a:lnTo>
                      <a:pt x="44" y="0"/>
                    </a:lnTo>
                    <a:lnTo>
                      <a:pt x="36" y="0"/>
                    </a:lnTo>
                    <a:lnTo>
                      <a:pt x="36" y="0"/>
                    </a:lnTo>
                    <a:lnTo>
                      <a:pt x="28" y="0"/>
                    </a:lnTo>
                    <a:lnTo>
                      <a:pt x="22" y="2"/>
                    </a:lnTo>
                    <a:lnTo>
                      <a:pt x="16" y="6"/>
                    </a:lnTo>
                    <a:lnTo>
                      <a:pt x="10" y="10"/>
                    </a:lnTo>
                    <a:lnTo>
                      <a:pt x="6" y="16"/>
                    </a:lnTo>
                    <a:lnTo>
                      <a:pt x="2" y="22"/>
                    </a:lnTo>
                    <a:lnTo>
                      <a:pt x="0" y="30"/>
                    </a:lnTo>
                    <a:lnTo>
                      <a:pt x="0" y="38"/>
                    </a:lnTo>
                    <a:lnTo>
                      <a:pt x="0" y="38"/>
                    </a:lnTo>
                    <a:lnTo>
                      <a:pt x="0" y="48"/>
                    </a:lnTo>
                    <a:lnTo>
                      <a:pt x="4" y="56"/>
                    </a:lnTo>
                    <a:lnTo>
                      <a:pt x="10" y="64"/>
                    </a:lnTo>
                    <a:lnTo>
                      <a:pt x="18" y="70"/>
                    </a:lnTo>
                    <a:lnTo>
                      <a:pt x="18"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0" name="Rectangle 18"/>
              <p:cNvSpPr>
                <a:spLocks noChangeArrowheads="1"/>
              </p:cNvSpPr>
              <p:nvPr/>
            </p:nvSpPr>
            <p:spPr bwMode="auto">
              <a:xfrm>
                <a:off x="7694613" y="380841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1" name="Rectangle 19"/>
              <p:cNvSpPr>
                <a:spLocks noChangeArrowheads="1"/>
              </p:cNvSpPr>
              <p:nvPr/>
            </p:nvSpPr>
            <p:spPr bwMode="auto">
              <a:xfrm>
                <a:off x="7694613" y="387826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2" name="Rectangle 20"/>
              <p:cNvSpPr>
                <a:spLocks noChangeArrowheads="1"/>
              </p:cNvSpPr>
              <p:nvPr/>
            </p:nvSpPr>
            <p:spPr bwMode="auto">
              <a:xfrm>
                <a:off x="7694613" y="3951288"/>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6" name="Group 65"/>
            <p:cNvGrpSpPr/>
            <p:nvPr/>
          </p:nvGrpSpPr>
          <p:grpSpPr>
            <a:xfrm>
              <a:off x="4576010" y="2578029"/>
              <a:ext cx="1719157" cy="1164284"/>
              <a:chOff x="8933043" y="3080582"/>
              <a:chExt cx="1940444" cy="1314148"/>
            </a:xfrm>
          </p:grpSpPr>
          <p:sp>
            <p:nvSpPr>
              <p:cNvPr id="67" name="Freeform 12"/>
              <p:cNvSpPr>
                <a:spLocks/>
              </p:cNvSpPr>
              <p:nvPr/>
            </p:nvSpPr>
            <p:spPr bwMode="auto">
              <a:xfrm>
                <a:off x="10739663" y="3286670"/>
                <a:ext cx="133824" cy="211441"/>
              </a:xfrm>
              <a:custGeom>
                <a:avLst/>
                <a:gdLst>
                  <a:gd name="T0" fmla="*/ 102 w 107"/>
                  <a:gd name="T1" fmla="*/ 60 h 169"/>
                  <a:gd name="T2" fmla="*/ 96 w 107"/>
                  <a:gd name="T3" fmla="*/ 60 h 169"/>
                  <a:gd name="T4" fmla="*/ 101 w 107"/>
                  <a:gd name="T5" fmla="*/ 47 h 169"/>
                  <a:gd name="T6" fmla="*/ 97 w 107"/>
                  <a:gd name="T7" fmla="*/ 37 h 169"/>
                  <a:gd name="T8" fmla="*/ 94 w 107"/>
                  <a:gd name="T9" fmla="*/ 37 h 169"/>
                  <a:gd name="T10" fmla="*/ 98 w 107"/>
                  <a:gd name="T11" fmla="*/ 26 h 169"/>
                  <a:gd name="T12" fmla="*/ 93 w 107"/>
                  <a:gd name="T13" fmla="*/ 14 h 169"/>
                  <a:gd name="T14" fmla="*/ 86 w 107"/>
                  <a:gd name="T15" fmla="*/ 15 h 169"/>
                  <a:gd name="T16" fmla="*/ 86 w 107"/>
                  <a:gd name="T17" fmla="*/ 13 h 169"/>
                  <a:gd name="T18" fmla="*/ 81 w 107"/>
                  <a:gd name="T19" fmla="*/ 1 h 169"/>
                  <a:gd name="T20" fmla="*/ 69 w 107"/>
                  <a:gd name="T21" fmla="*/ 7 h 169"/>
                  <a:gd name="T22" fmla="*/ 50 w 107"/>
                  <a:gd name="T23" fmla="*/ 56 h 169"/>
                  <a:gd name="T24" fmla="*/ 44 w 107"/>
                  <a:gd name="T25" fmla="*/ 49 h 169"/>
                  <a:gd name="T26" fmla="*/ 29 w 107"/>
                  <a:gd name="T27" fmla="*/ 55 h 169"/>
                  <a:gd name="T28" fmla="*/ 28 w 107"/>
                  <a:gd name="T29" fmla="*/ 58 h 169"/>
                  <a:gd name="T30" fmla="*/ 16 w 107"/>
                  <a:gd name="T31" fmla="*/ 89 h 169"/>
                  <a:gd name="T32" fmla="*/ 7 w 107"/>
                  <a:gd name="T33" fmla="*/ 112 h 169"/>
                  <a:gd name="T34" fmla="*/ 7 w 107"/>
                  <a:gd name="T35" fmla="*/ 112 h 169"/>
                  <a:gd name="T36" fmla="*/ 29 w 107"/>
                  <a:gd name="T37" fmla="*/ 161 h 169"/>
                  <a:gd name="T38" fmla="*/ 79 w 107"/>
                  <a:gd name="T39" fmla="*/ 139 h 169"/>
                  <a:gd name="T40" fmla="*/ 79 w 107"/>
                  <a:gd name="T41" fmla="*/ 139 h 169"/>
                  <a:gd name="T42" fmla="*/ 89 w 107"/>
                  <a:gd name="T43" fmla="*/ 114 h 169"/>
                  <a:gd name="T44" fmla="*/ 99 w 107"/>
                  <a:gd name="T45" fmla="*/ 86 h 169"/>
                  <a:gd name="T46" fmla="*/ 106 w 107"/>
                  <a:gd name="T47" fmla="*/ 69 h 169"/>
                  <a:gd name="T48" fmla="*/ 102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102" y="60"/>
                    </a:moveTo>
                    <a:cubicBezTo>
                      <a:pt x="100" y="59"/>
                      <a:pt x="98" y="59"/>
                      <a:pt x="96" y="60"/>
                    </a:cubicBezTo>
                    <a:cubicBezTo>
                      <a:pt x="99" y="53"/>
                      <a:pt x="101" y="47"/>
                      <a:pt x="101" y="47"/>
                    </a:cubicBezTo>
                    <a:cubicBezTo>
                      <a:pt x="102" y="43"/>
                      <a:pt x="101" y="39"/>
                      <a:pt x="97" y="37"/>
                    </a:cubicBezTo>
                    <a:cubicBezTo>
                      <a:pt x="96" y="37"/>
                      <a:pt x="95" y="37"/>
                      <a:pt x="94" y="37"/>
                    </a:cubicBezTo>
                    <a:cubicBezTo>
                      <a:pt x="96" y="31"/>
                      <a:pt x="98" y="27"/>
                      <a:pt x="98" y="26"/>
                    </a:cubicBezTo>
                    <a:cubicBezTo>
                      <a:pt x="100" y="21"/>
                      <a:pt x="98" y="16"/>
                      <a:pt x="93" y="14"/>
                    </a:cubicBezTo>
                    <a:cubicBezTo>
                      <a:pt x="90" y="13"/>
                      <a:pt x="88" y="13"/>
                      <a:pt x="86" y="15"/>
                    </a:cubicBezTo>
                    <a:cubicBezTo>
                      <a:pt x="86" y="14"/>
                      <a:pt x="86" y="13"/>
                      <a:pt x="86" y="13"/>
                    </a:cubicBezTo>
                    <a:cubicBezTo>
                      <a:pt x="88" y="8"/>
                      <a:pt x="86" y="3"/>
                      <a:pt x="81" y="1"/>
                    </a:cubicBezTo>
                    <a:cubicBezTo>
                      <a:pt x="76" y="0"/>
                      <a:pt x="71" y="2"/>
                      <a:pt x="69" y="7"/>
                    </a:cubicBezTo>
                    <a:cubicBezTo>
                      <a:pt x="68" y="9"/>
                      <a:pt x="56" y="41"/>
                      <a:pt x="50" y="56"/>
                    </a:cubicBezTo>
                    <a:cubicBezTo>
                      <a:pt x="49" y="53"/>
                      <a:pt x="47" y="50"/>
                      <a:pt x="44" y="49"/>
                    </a:cubicBezTo>
                    <a:cubicBezTo>
                      <a:pt x="38" y="46"/>
                      <a:pt x="31" y="49"/>
                      <a:pt x="29" y="55"/>
                    </a:cubicBezTo>
                    <a:cubicBezTo>
                      <a:pt x="29" y="56"/>
                      <a:pt x="28" y="57"/>
                      <a:pt x="28" y="58"/>
                    </a:cubicBezTo>
                    <a:cubicBezTo>
                      <a:pt x="25" y="67"/>
                      <a:pt x="17" y="86"/>
                      <a:pt x="16" y="89"/>
                    </a:cubicBezTo>
                    <a:cubicBezTo>
                      <a:pt x="7" y="112"/>
                      <a:pt x="7" y="112"/>
                      <a:pt x="7" y="112"/>
                    </a:cubicBezTo>
                    <a:cubicBezTo>
                      <a:pt x="7" y="112"/>
                      <a:pt x="7" y="112"/>
                      <a:pt x="7" y="112"/>
                    </a:cubicBezTo>
                    <a:cubicBezTo>
                      <a:pt x="0" y="132"/>
                      <a:pt x="10" y="154"/>
                      <a:pt x="29" y="161"/>
                    </a:cubicBezTo>
                    <a:cubicBezTo>
                      <a:pt x="49" y="169"/>
                      <a:pt x="71" y="159"/>
                      <a:pt x="79" y="139"/>
                    </a:cubicBezTo>
                    <a:cubicBezTo>
                      <a:pt x="79" y="139"/>
                      <a:pt x="79" y="139"/>
                      <a:pt x="79" y="139"/>
                    </a:cubicBezTo>
                    <a:cubicBezTo>
                      <a:pt x="89" y="114"/>
                      <a:pt x="89" y="114"/>
                      <a:pt x="89" y="114"/>
                    </a:cubicBezTo>
                    <a:cubicBezTo>
                      <a:pt x="89" y="113"/>
                      <a:pt x="95" y="98"/>
                      <a:pt x="99" y="86"/>
                    </a:cubicBezTo>
                    <a:cubicBezTo>
                      <a:pt x="103" y="77"/>
                      <a:pt x="106" y="70"/>
                      <a:pt x="106" y="69"/>
                    </a:cubicBezTo>
                    <a:cubicBezTo>
                      <a:pt x="107" y="65"/>
                      <a:pt x="105" y="61"/>
                      <a:pt x="102"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8" name="Freeform 13"/>
              <p:cNvSpPr>
                <a:spLocks/>
              </p:cNvSpPr>
              <p:nvPr/>
            </p:nvSpPr>
            <p:spPr bwMode="auto">
              <a:xfrm>
                <a:off x="8933043" y="3286670"/>
                <a:ext cx="136500" cy="211441"/>
              </a:xfrm>
              <a:custGeom>
                <a:avLst/>
                <a:gdLst>
                  <a:gd name="T0" fmla="*/ 5 w 107"/>
                  <a:gd name="T1" fmla="*/ 60 h 169"/>
                  <a:gd name="T2" fmla="*/ 11 w 107"/>
                  <a:gd name="T3" fmla="*/ 60 h 169"/>
                  <a:gd name="T4" fmla="*/ 6 w 107"/>
                  <a:gd name="T5" fmla="*/ 47 h 169"/>
                  <a:gd name="T6" fmla="*/ 10 w 107"/>
                  <a:gd name="T7" fmla="*/ 37 h 169"/>
                  <a:gd name="T8" fmla="*/ 13 w 107"/>
                  <a:gd name="T9" fmla="*/ 37 h 169"/>
                  <a:gd name="T10" fmla="*/ 9 w 107"/>
                  <a:gd name="T11" fmla="*/ 26 h 169"/>
                  <a:gd name="T12" fmla="*/ 14 w 107"/>
                  <a:gd name="T13" fmla="*/ 14 h 169"/>
                  <a:gd name="T14" fmla="*/ 21 w 107"/>
                  <a:gd name="T15" fmla="*/ 15 h 169"/>
                  <a:gd name="T16" fmla="*/ 21 w 107"/>
                  <a:gd name="T17" fmla="*/ 13 h 169"/>
                  <a:gd name="T18" fmla="*/ 26 w 107"/>
                  <a:gd name="T19" fmla="*/ 1 h 169"/>
                  <a:gd name="T20" fmla="*/ 38 w 107"/>
                  <a:gd name="T21" fmla="*/ 7 h 169"/>
                  <a:gd name="T22" fmla="*/ 57 w 107"/>
                  <a:gd name="T23" fmla="*/ 56 h 169"/>
                  <a:gd name="T24" fmla="*/ 63 w 107"/>
                  <a:gd name="T25" fmla="*/ 49 h 169"/>
                  <a:gd name="T26" fmla="*/ 78 w 107"/>
                  <a:gd name="T27" fmla="*/ 55 h 169"/>
                  <a:gd name="T28" fmla="*/ 79 w 107"/>
                  <a:gd name="T29" fmla="*/ 58 h 169"/>
                  <a:gd name="T30" fmla="*/ 91 w 107"/>
                  <a:gd name="T31" fmla="*/ 89 h 169"/>
                  <a:gd name="T32" fmla="*/ 100 w 107"/>
                  <a:gd name="T33" fmla="*/ 112 h 169"/>
                  <a:gd name="T34" fmla="*/ 100 w 107"/>
                  <a:gd name="T35" fmla="*/ 112 h 169"/>
                  <a:gd name="T36" fmla="*/ 78 w 107"/>
                  <a:gd name="T37" fmla="*/ 161 h 169"/>
                  <a:gd name="T38" fmla="*/ 28 w 107"/>
                  <a:gd name="T39" fmla="*/ 139 h 169"/>
                  <a:gd name="T40" fmla="*/ 28 w 107"/>
                  <a:gd name="T41" fmla="*/ 139 h 169"/>
                  <a:gd name="T42" fmla="*/ 18 w 107"/>
                  <a:gd name="T43" fmla="*/ 114 h 169"/>
                  <a:gd name="T44" fmla="*/ 8 w 107"/>
                  <a:gd name="T45" fmla="*/ 86 h 169"/>
                  <a:gd name="T46" fmla="*/ 1 w 107"/>
                  <a:gd name="T47" fmla="*/ 69 h 169"/>
                  <a:gd name="T48" fmla="*/ 5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5" y="60"/>
                    </a:moveTo>
                    <a:cubicBezTo>
                      <a:pt x="7" y="59"/>
                      <a:pt x="9" y="59"/>
                      <a:pt x="11" y="60"/>
                    </a:cubicBezTo>
                    <a:cubicBezTo>
                      <a:pt x="8" y="53"/>
                      <a:pt x="6" y="47"/>
                      <a:pt x="6" y="47"/>
                    </a:cubicBezTo>
                    <a:cubicBezTo>
                      <a:pt x="5" y="43"/>
                      <a:pt x="6" y="39"/>
                      <a:pt x="10" y="37"/>
                    </a:cubicBezTo>
                    <a:cubicBezTo>
                      <a:pt x="11" y="37"/>
                      <a:pt x="12" y="37"/>
                      <a:pt x="13" y="37"/>
                    </a:cubicBezTo>
                    <a:cubicBezTo>
                      <a:pt x="11" y="31"/>
                      <a:pt x="9" y="27"/>
                      <a:pt x="9" y="26"/>
                    </a:cubicBezTo>
                    <a:cubicBezTo>
                      <a:pt x="7" y="21"/>
                      <a:pt x="9" y="16"/>
                      <a:pt x="14" y="14"/>
                    </a:cubicBezTo>
                    <a:cubicBezTo>
                      <a:pt x="17" y="13"/>
                      <a:pt x="19" y="13"/>
                      <a:pt x="21" y="15"/>
                    </a:cubicBezTo>
                    <a:cubicBezTo>
                      <a:pt x="21" y="14"/>
                      <a:pt x="21" y="13"/>
                      <a:pt x="21" y="13"/>
                    </a:cubicBezTo>
                    <a:cubicBezTo>
                      <a:pt x="19" y="8"/>
                      <a:pt x="21" y="3"/>
                      <a:pt x="26" y="1"/>
                    </a:cubicBezTo>
                    <a:cubicBezTo>
                      <a:pt x="31" y="0"/>
                      <a:pt x="36" y="2"/>
                      <a:pt x="38" y="7"/>
                    </a:cubicBezTo>
                    <a:cubicBezTo>
                      <a:pt x="39" y="9"/>
                      <a:pt x="51" y="41"/>
                      <a:pt x="57" y="56"/>
                    </a:cubicBezTo>
                    <a:cubicBezTo>
                      <a:pt x="58" y="53"/>
                      <a:pt x="60" y="50"/>
                      <a:pt x="63" y="49"/>
                    </a:cubicBezTo>
                    <a:cubicBezTo>
                      <a:pt x="69" y="46"/>
                      <a:pt x="76" y="49"/>
                      <a:pt x="78" y="55"/>
                    </a:cubicBezTo>
                    <a:cubicBezTo>
                      <a:pt x="78" y="56"/>
                      <a:pt x="79" y="57"/>
                      <a:pt x="79" y="58"/>
                    </a:cubicBezTo>
                    <a:cubicBezTo>
                      <a:pt x="82" y="67"/>
                      <a:pt x="90" y="86"/>
                      <a:pt x="91" y="89"/>
                    </a:cubicBezTo>
                    <a:cubicBezTo>
                      <a:pt x="100" y="112"/>
                      <a:pt x="100" y="112"/>
                      <a:pt x="100" y="112"/>
                    </a:cubicBezTo>
                    <a:cubicBezTo>
                      <a:pt x="100" y="112"/>
                      <a:pt x="100" y="112"/>
                      <a:pt x="100" y="112"/>
                    </a:cubicBezTo>
                    <a:cubicBezTo>
                      <a:pt x="107" y="132"/>
                      <a:pt x="97" y="154"/>
                      <a:pt x="78" y="161"/>
                    </a:cubicBezTo>
                    <a:cubicBezTo>
                      <a:pt x="58" y="169"/>
                      <a:pt x="36" y="159"/>
                      <a:pt x="28" y="139"/>
                    </a:cubicBezTo>
                    <a:cubicBezTo>
                      <a:pt x="28" y="139"/>
                      <a:pt x="28" y="139"/>
                      <a:pt x="28" y="139"/>
                    </a:cubicBezTo>
                    <a:cubicBezTo>
                      <a:pt x="18" y="114"/>
                      <a:pt x="18" y="114"/>
                      <a:pt x="18" y="114"/>
                    </a:cubicBezTo>
                    <a:cubicBezTo>
                      <a:pt x="18" y="113"/>
                      <a:pt x="12" y="98"/>
                      <a:pt x="8" y="86"/>
                    </a:cubicBezTo>
                    <a:cubicBezTo>
                      <a:pt x="4" y="77"/>
                      <a:pt x="1" y="70"/>
                      <a:pt x="1" y="69"/>
                    </a:cubicBezTo>
                    <a:cubicBezTo>
                      <a:pt x="0" y="65"/>
                      <a:pt x="1" y="61"/>
                      <a:pt x="5"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9" name="Freeform 14"/>
              <p:cNvSpPr>
                <a:spLocks/>
              </p:cNvSpPr>
              <p:nvPr/>
            </p:nvSpPr>
            <p:spPr bwMode="auto">
              <a:xfrm>
                <a:off x="8973190" y="3436553"/>
                <a:ext cx="1862826" cy="958177"/>
              </a:xfrm>
              <a:custGeom>
                <a:avLst/>
                <a:gdLst>
                  <a:gd name="T0" fmla="*/ 1400 w 1478"/>
                  <a:gd name="T1" fmla="*/ 0 h 762"/>
                  <a:gd name="T2" fmla="*/ 1292 w 1478"/>
                  <a:gd name="T3" fmla="*/ 133 h 762"/>
                  <a:gd name="T4" fmla="*/ 1072 w 1478"/>
                  <a:gd name="T5" fmla="*/ 178 h 762"/>
                  <a:gd name="T6" fmla="*/ 898 w 1478"/>
                  <a:gd name="T7" fmla="*/ 72 h 762"/>
                  <a:gd name="T8" fmla="*/ 579 w 1478"/>
                  <a:gd name="T9" fmla="*/ 74 h 762"/>
                  <a:gd name="T10" fmla="*/ 406 w 1478"/>
                  <a:gd name="T11" fmla="*/ 178 h 762"/>
                  <a:gd name="T12" fmla="*/ 185 w 1478"/>
                  <a:gd name="T13" fmla="*/ 133 h 762"/>
                  <a:gd name="T14" fmla="*/ 78 w 1478"/>
                  <a:gd name="T15" fmla="*/ 0 h 762"/>
                  <a:gd name="T16" fmla="*/ 0 w 1478"/>
                  <a:gd name="T17" fmla="*/ 31 h 762"/>
                  <a:gd name="T18" fmla="*/ 139 w 1478"/>
                  <a:gd name="T19" fmla="*/ 203 h 762"/>
                  <a:gd name="T20" fmla="*/ 349 w 1478"/>
                  <a:gd name="T21" fmla="*/ 268 h 762"/>
                  <a:gd name="T22" fmla="*/ 422 w 1478"/>
                  <a:gd name="T23" fmla="*/ 261 h 762"/>
                  <a:gd name="T24" fmla="*/ 579 w 1478"/>
                  <a:gd name="T25" fmla="*/ 190 h 762"/>
                  <a:gd name="T26" fmla="*/ 579 w 1478"/>
                  <a:gd name="T27" fmla="*/ 762 h 762"/>
                  <a:gd name="T28" fmla="*/ 898 w 1478"/>
                  <a:gd name="T29" fmla="*/ 762 h 762"/>
                  <a:gd name="T30" fmla="*/ 898 w 1478"/>
                  <a:gd name="T31" fmla="*/ 189 h 762"/>
                  <a:gd name="T32" fmla="*/ 1128 w 1478"/>
                  <a:gd name="T33" fmla="*/ 267 h 762"/>
                  <a:gd name="T34" fmla="*/ 1339 w 1478"/>
                  <a:gd name="T35" fmla="*/ 203 h 762"/>
                  <a:gd name="T36" fmla="*/ 1478 w 1478"/>
                  <a:gd name="T37" fmla="*/ 31 h 762"/>
                  <a:gd name="T38" fmla="*/ 1400 w 1478"/>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8" h="762">
                    <a:moveTo>
                      <a:pt x="1400" y="0"/>
                    </a:move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762"/>
                      <a:pt x="579" y="762"/>
                      <a:pt x="579" y="762"/>
                    </a:cubicBezTo>
                    <a:cubicBezTo>
                      <a:pt x="898" y="762"/>
                      <a:pt x="898" y="762"/>
                      <a:pt x="898" y="762"/>
                    </a:cubicBezTo>
                    <a:cubicBezTo>
                      <a:pt x="898" y="189"/>
                      <a:pt x="898" y="189"/>
                      <a:pt x="898" y="189"/>
                    </a:cubicBezTo>
                    <a:cubicBezTo>
                      <a:pt x="964" y="241"/>
                      <a:pt x="1046" y="267"/>
                      <a:pt x="1128" y="267"/>
                    </a:cubicBezTo>
                    <a:cubicBezTo>
                      <a:pt x="1201" y="267"/>
                      <a:pt x="1274" y="247"/>
                      <a:pt x="1339" y="203"/>
                    </a:cubicBezTo>
                    <a:cubicBezTo>
                      <a:pt x="1402" y="161"/>
                      <a:pt x="1450" y="101"/>
                      <a:pt x="1478" y="31"/>
                    </a:cubicBezTo>
                    <a:lnTo>
                      <a:pt x="1400" y="0"/>
                    </a:lnTo>
                    <a:close/>
                  </a:path>
                </a:pathLst>
              </a:custGeom>
              <a:solidFill>
                <a:sysClr val="window" lastClr="FFFFFF">
                  <a:lumMod val="75000"/>
                </a:sysClr>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0" name="Freeform 15"/>
              <p:cNvSpPr>
                <a:spLocks/>
              </p:cNvSpPr>
              <p:nvPr/>
            </p:nvSpPr>
            <p:spPr bwMode="auto">
              <a:xfrm>
                <a:off x="8973190" y="3436552"/>
                <a:ext cx="1862827" cy="337236"/>
              </a:xfrm>
              <a:custGeom>
                <a:avLst/>
                <a:gdLst>
                  <a:gd name="T0" fmla="*/ 1128 w 1478"/>
                  <a:gd name="T1" fmla="*/ 267 h 268"/>
                  <a:gd name="T2" fmla="*/ 1339 w 1478"/>
                  <a:gd name="T3" fmla="*/ 203 h 268"/>
                  <a:gd name="T4" fmla="*/ 1478 w 1478"/>
                  <a:gd name="T5" fmla="*/ 31 h 268"/>
                  <a:gd name="T6" fmla="*/ 1400 w 1478"/>
                  <a:gd name="T7" fmla="*/ 0 h 268"/>
                  <a:gd name="T8" fmla="*/ 1292 w 1478"/>
                  <a:gd name="T9" fmla="*/ 133 h 268"/>
                  <a:gd name="T10" fmla="*/ 1072 w 1478"/>
                  <a:gd name="T11" fmla="*/ 178 h 268"/>
                  <a:gd name="T12" fmla="*/ 898 w 1478"/>
                  <a:gd name="T13" fmla="*/ 72 h 268"/>
                  <a:gd name="T14" fmla="*/ 579 w 1478"/>
                  <a:gd name="T15" fmla="*/ 74 h 268"/>
                  <a:gd name="T16" fmla="*/ 406 w 1478"/>
                  <a:gd name="T17" fmla="*/ 178 h 268"/>
                  <a:gd name="T18" fmla="*/ 185 w 1478"/>
                  <a:gd name="T19" fmla="*/ 133 h 268"/>
                  <a:gd name="T20" fmla="*/ 78 w 1478"/>
                  <a:gd name="T21" fmla="*/ 0 h 268"/>
                  <a:gd name="T22" fmla="*/ 0 w 1478"/>
                  <a:gd name="T23" fmla="*/ 31 h 268"/>
                  <a:gd name="T24" fmla="*/ 139 w 1478"/>
                  <a:gd name="T25" fmla="*/ 203 h 268"/>
                  <a:gd name="T26" fmla="*/ 349 w 1478"/>
                  <a:gd name="T27" fmla="*/ 268 h 268"/>
                  <a:gd name="T28" fmla="*/ 422 w 1478"/>
                  <a:gd name="T29" fmla="*/ 261 h 268"/>
                  <a:gd name="T30" fmla="*/ 579 w 1478"/>
                  <a:gd name="T31" fmla="*/ 190 h 268"/>
                  <a:gd name="T32" fmla="*/ 579 w 1478"/>
                  <a:gd name="T33" fmla="*/ 199 h 268"/>
                  <a:gd name="T34" fmla="*/ 613 w 1478"/>
                  <a:gd name="T35" fmla="*/ 85 h 268"/>
                  <a:gd name="T36" fmla="*/ 643 w 1478"/>
                  <a:gd name="T37" fmla="*/ 85 h 268"/>
                  <a:gd name="T38" fmla="*/ 713 w 1478"/>
                  <a:gd name="T39" fmla="*/ 135 h 268"/>
                  <a:gd name="T40" fmla="*/ 778 w 1478"/>
                  <a:gd name="T41" fmla="*/ 85 h 268"/>
                  <a:gd name="T42" fmla="*/ 835 w 1478"/>
                  <a:gd name="T43" fmla="*/ 85 h 268"/>
                  <a:gd name="T44" fmla="*/ 913 w 1478"/>
                  <a:gd name="T45" fmla="*/ 200 h 268"/>
                  <a:gd name="T46" fmla="*/ 1128 w 1478"/>
                  <a:gd name="T47"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8" h="268">
                    <a:moveTo>
                      <a:pt x="1128" y="267"/>
                    </a:moveTo>
                    <a:cubicBezTo>
                      <a:pt x="1201" y="267"/>
                      <a:pt x="1274" y="247"/>
                      <a:pt x="1339" y="203"/>
                    </a:cubicBezTo>
                    <a:cubicBezTo>
                      <a:pt x="1402" y="161"/>
                      <a:pt x="1450" y="101"/>
                      <a:pt x="1478" y="31"/>
                    </a:cubicBezTo>
                    <a:cubicBezTo>
                      <a:pt x="1400" y="0"/>
                      <a:pt x="1400" y="0"/>
                      <a:pt x="1400" y="0"/>
                    </a:cubicBez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199"/>
                      <a:pt x="579" y="199"/>
                      <a:pt x="579" y="199"/>
                    </a:cubicBezTo>
                    <a:cubicBezTo>
                      <a:pt x="613" y="85"/>
                      <a:pt x="613" y="85"/>
                      <a:pt x="613" y="85"/>
                    </a:cubicBezTo>
                    <a:cubicBezTo>
                      <a:pt x="643" y="85"/>
                      <a:pt x="643" y="85"/>
                      <a:pt x="643" y="85"/>
                    </a:cubicBezTo>
                    <a:cubicBezTo>
                      <a:pt x="713" y="135"/>
                      <a:pt x="713" y="135"/>
                      <a:pt x="713" y="135"/>
                    </a:cubicBezTo>
                    <a:cubicBezTo>
                      <a:pt x="778" y="85"/>
                      <a:pt x="778" y="85"/>
                      <a:pt x="778" y="85"/>
                    </a:cubicBezTo>
                    <a:cubicBezTo>
                      <a:pt x="835" y="85"/>
                      <a:pt x="835" y="85"/>
                      <a:pt x="835" y="85"/>
                    </a:cubicBezTo>
                    <a:cubicBezTo>
                      <a:pt x="913" y="200"/>
                      <a:pt x="913" y="200"/>
                      <a:pt x="913" y="200"/>
                    </a:cubicBezTo>
                    <a:cubicBezTo>
                      <a:pt x="976" y="244"/>
                      <a:pt x="1052" y="267"/>
                      <a:pt x="1128" y="267"/>
                    </a:cubicBez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1" name="Freeform 35"/>
              <p:cNvSpPr>
                <a:spLocks/>
              </p:cNvSpPr>
              <p:nvPr/>
            </p:nvSpPr>
            <p:spPr bwMode="auto">
              <a:xfrm>
                <a:off x="9481720" y="3080582"/>
                <a:ext cx="291736" cy="291736"/>
              </a:xfrm>
              <a:custGeom>
                <a:avLst/>
                <a:gdLst>
                  <a:gd name="T0" fmla="*/ 92 w 232"/>
                  <a:gd name="T1" fmla="*/ 232 h 232"/>
                  <a:gd name="T2" fmla="*/ 139 w 232"/>
                  <a:gd name="T3" fmla="*/ 0 h 232"/>
                  <a:gd name="T4" fmla="*/ 92 w 232"/>
                  <a:gd name="T5" fmla="*/ 232 h 232"/>
                </a:gdLst>
                <a:ahLst/>
                <a:cxnLst>
                  <a:cxn ang="0">
                    <a:pos x="T0" y="T1"/>
                  </a:cxn>
                  <a:cxn ang="0">
                    <a:pos x="T2" y="T3"/>
                  </a:cxn>
                  <a:cxn ang="0">
                    <a:pos x="T4" y="T5"/>
                  </a:cxn>
                </a:cxnLst>
                <a:rect l="0" t="0" r="r" b="b"/>
                <a:pathLst>
                  <a:path w="232" h="232">
                    <a:moveTo>
                      <a:pt x="92" y="232"/>
                    </a:moveTo>
                    <a:cubicBezTo>
                      <a:pt x="92" y="232"/>
                      <a:pt x="0" y="92"/>
                      <a:pt x="139" y="0"/>
                    </a:cubicBezTo>
                    <a:cubicBezTo>
                      <a:pt x="139" y="0"/>
                      <a:pt x="232" y="139"/>
                      <a:pt x="92" y="232"/>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2" name="Freeform 36"/>
              <p:cNvSpPr>
                <a:spLocks/>
              </p:cNvSpPr>
              <p:nvPr/>
            </p:nvSpPr>
            <p:spPr bwMode="auto">
              <a:xfrm>
                <a:off x="9444250" y="3152847"/>
                <a:ext cx="278353" cy="278353"/>
              </a:xfrm>
              <a:custGeom>
                <a:avLst/>
                <a:gdLst>
                  <a:gd name="T0" fmla="*/ 153 w 220"/>
                  <a:gd name="T1" fmla="*/ 221 h 221"/>
                  <a:gd name="T2" fmla="*/ 67 w 220"/>
                  <a:gd name="T3" fmla="*/ 0 h 221"/>
                  <a:gd name="T4" fmla="*/ 153 w 220"/>
                  <a:gd name="T5" fmla="*/ 221 h 221"/>
                </a:gdLst>
                <a:ahLst/>
                <a:cxnLst>
                  <a:cxn ang="0">
                    <a:pos x="T0" y="T1"/>
                  </a:cxn>
                  <a:cxn ang="0">
                    <a:pos x="T2" y="T3"/>
                  </a:cxn>
                  <a:cxn ang="0">
                    <a:pos x="T4" y="T5"/>
                  </a:cxn>
                </a:cxnLst>
                <a:rect l="0" t="0" r="r" b="b"/>
                <a:pathLst>
                  <a:path w="220" h="221">
                    <a:moveTo>
                      <a:pt x="153" y="221"/>
                    </a:moveTo>
                    <a:cubicBezTo>
                      <a:pt x="153" y="221"/>
                      <a:pt x="0" y="153"/>
                      <a:pt x="67" y="0"/>
                    </a:cubicBezTo>
                    <a:cubicBezTo>
                      <a:pt x="67" y="0"/>
                      <a:pt x="220" y="68"/>
                      <a:pt x="153" y="221"/>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3" name="Freeform 37"/>
              <p:cNvSpPr>
                <a:spLocks/>
              </p:cNvSpPr>
              <p:nvPr/>
            </p:nvSpPr>
            <p:spPr bwMode="auto">
              <a:xfrm>
                <a:off x="9529897" y="3292023"/>
                <a:ext cx="270324" cy="283706"/>
              </a:xfrm>
              <a:custGeom>
                <a:avLst/>
                <a:gdLst>
                  <a:gd name="T0" fmla="*/ 216 w 216"/>
                  <a:gd name="T1" fmla="*/ 156 h 224"/>
                  <a:gd name="T2" fmla="*/ 0 w 216"/>
                  <a:gd name="T3" fmla="*/ 61 h 224"/>
                  <a:gd name="T4" fmla="*/ 216 w 216"/>
                  <a:gd name="T5" fmla="*/ 156 h 224"/>
                </a:gdLst>
                <a:ahLst/>
                <a:cxnLst>
                  <a:cxn ang="0">
                    <a:pos x="T0" y="T1"/>
                  </a:cxn>
                  <a:cxn ang="0">
                    <a:pos x="T2" y="T3"/>
                  </a:cxn>
                  <a:cxn ang="0">
                    <a:pos x="T4" y="T5"/>
                  </a:cxn>
                </a:cxnLst>
                <a:rect l="0" t="0" r="r" b="b"/>
                <a:pathLst>
                  <a:path w="216" h="224">
                    <a:moveTo>
                      <a:pt x="216" y="156"/>
                    </a:moveTo>
                    <a:cubicBezTo>
                      <a:pt x="206" y="160"/>
                      <a:pt x="63" y="224"/>
                      <a:pt x="0" y="61"/>
                    </a:cubicBezTo>
                    <a:cubicBezTo>
                      <a:pt x="0" y="61"/>
                      <a:pt x="156" y="0"/>
                      <a:pt x="216" y="156"/>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4" name="Freeform 38"/>
              <p:cNvSpPr>
                <a:spLocks/>
              </p:cNvSpPr>
              <p:nvPr/>
            </p:nvSpPr>
            <p:spPr bwMode="auto">
              <a:xfrm>
                <a:off x="9596809" y="3281317"/>
                <a:ext cx="222147" cy="187353"/>
              </a:xfrm>
              <a:custGeom>
                <a:avLst/>
                <a:gdLst>
                  <a:gd name="T0" fmla="*/ 83 w 83"/>
                  <a:gd name="T1" fmla="*/ 31 h 70"/>
                  <a:gd name="T2" fmla="*/ 65 w 83"/>
                  <a:gd name="T3" fmla="*/ 70 h 70"/>
                  <a:gd name="T4" fmla="*/ 0 w 83"/>
                  <a:gd name="T5" fmla="*/ 39 h 70"/>
                  <a:gd name="T6" fmla="*/ 18 w 83"/>
                  <a:gd name="T7" fmla="*/ 0 h 70"/>
                  <a:gd name="T8" fmla="*/ 83 w 83"/>
                  <a:gd name="T9" fmla="*/ 31 h 70"/>
                </a:gdLst>
                <a:ahLst/>
                <a:cxnLst>
                  <a:cxn ang="0">
                    <a:pos x="T0" y="T1"/>
                  </a:cxn>
                  <a:cxn ang="0">
                    <a:pos x="T2" y="T3"/>
                  </a:cxn>
                  <a:cxn ang="0">
                    <a:pos x="T4" y="T5"/>
                  </a:cxn>
                  <a:cxn ang="0">
                    <a:pos x="T6" y="T7"/>
                  </a:cxn>
                  <a:cxn ang="0">
                    <a:pos x="T8" y="T9"/>
                  </a:cxn>
                </a:cxnLst>
                <a:rect l="0" t="0" r="r" b="b"/>
                <a:pathLst>
                  <a:path w="83" h="70">
                    <a:moveTo>
                      <a:pt x="83" y="31"/>
                    </a:moveTo>
                    <a:lnTo>
                      <a:pt x="65" y="70"/>
                    </a:lnTo>
                    <a:lnTo>
                      <a:pt x="0" y="39"/>
                    </a:lnTo>
                    <a:lnTo>
                      <a:pt x="18" y="0"/>
                    </a:lnTo>
                    <a:lnTo>
                      <a:pt x="83" y="31"/>
                    </a:ln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5" name="Freeform 39"/>
              <p:cNvSpPr>
                <a:spLocks/>
              </p:cNvSpPr>
              <p:nvPr/>
            </p:nvSpPr>
            <p:spPr bwMode="auto">
              <a:xfrm>
                <a:off x="9626250" y="3171582"/>
                <a:ext cx="372030" cy="414853"/>
              </a:xfrm>
              <a:custGeom>
                <a:avLst/>
                <a:gdLst>
                  <a:gd name="T0" fmla="*/ 17 w 296"/>
                  <a:gd name="T1" fmla="*/ 0 h 330"/>
                  <a:gd name="T2" fmla="*/ 15 w 296"/>
                  <a:gd name="T3" fmla="*/ 73 h 330"/>
                  <a:gd name="T4" fmla="*/ 0 w 296"/>
                  <a:gd name="T5" fmla="*/ 90 h 330"/>
                  <a:gd name="T6" fmla="*/ 84 w 296"/>
                  <a:gd name="T7" fmla="*/ 125 h 330"/>
                  <a:gd name="T8" fmla="*/ 90 w 296"/>
                  <a:gd name="T9" fmla="*/ 129 h 330"/>
                  <a:gd name="T10" fmla="*/ 109 w 296"/>
                  <a:gd name="T11" fmla="*/ 146 h 330"/>
                  <a:gd name="T12" fmla="*/ 101 w 296"/>
                  <a:gd name="T13" fmla="*/ 163 h 330"/>
                  <a:gd name="T14" fmla="*/ 88 w 296"/>
                  <a:gd name="T15" fmla="*/ 155 h 330"/>
                  <a:gd name="T16" fmla="*/ 61 w 296"/>
                  <a:gd name="T17" fmla="*/ 161 h 330"/>
                  <a:gd name="T18" fmla="*/ 67 w 296"/>
                  <a:gd name="T19" fmla="*/ 189 h 330"/>
                  <a:gd name="T20" fmla="*/ 89 w 296"/>
                  <a:gd name="T21" fmla="*/ 203 h 330"/>
                  <a:gd name="T22" fmla="*/ 122 w 296"/>
                  <a:gd name="T23" fmla="*/ 223 h 330"/>
                  <a:gd name="T24" fmla="*/ 132 w 296"/>
                  <a:gd name="T25" fmla="*/ 291 h 330"/>
                  <a:gd name="T26" fmla="*/ 201 w 296"/>
                  <a:gd name="T27" fmla="*/ 330 h 330"/>
                  <a:gd name="T28" fmla="*/ 248 w 296"/>
                  <a:gd name="T29" fmla="*/ 205 h 330"/>
                  <a:gd name="T30" fmla="*/ 282 w 296"/>
                  <a:gd name="T31" fmla="*/ 176 h 330"/>
                  <a:gd name="T32" fmla="*/ 296 w 296"/>
                  <a:gd name="T33" fmla="*/ 153 h 330"/>
                  <a:gd name="T34" fmla="*/ 208 w 296"/>
                  <a:gd name="T35" fmla="*/ 89 h 330"/>
                  <a:gd name="T36" fmla="*/ 223 w 296"/>
                  <a:gd name="T37" fmla="*/ 64 h 330"/>
                  <a:gd name="T38" fmla="*/ 17 w 296"/>
                  <a:gd name="T3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330">
                    <a:moveTo>
                      <a:pt x="17" y="0"/>
                    </a:moveTo>
                    <a:cubicBezTo>
                      <a:pt x="30" y="20"/>
                      <a:pt x="30" y="48"/>
                      <a:pt x="15" y="73"/>
                    </a:cubicBezTo>
                    <a:cubicBezTo>
                      <a:pt x="10" y="79"/>
                      <a:pt x="6" y="85"/>
                      <a:pt x="0" y="90"/>
                    </a:cubicBezTo>
                    <a:cubicBezTo>
                      <a:pt x="27" y="95"/>
                      <a:pt x="56" y="107"/>
                      <a:pt x="84" y="125"/>
                    </a:cubicBezTo>
                    <a:cubicBezTo>
                      <a:pt x="86" y="126"/>
                      <a:pt x="88" y="127"/>
                      <a:pt x="90" y="129"/>
                    </a:cubicBezTo>
                    <a:cubicBezTo>
                      <a:pt x="101" y="139"/>
                      <a:pt x="109" y="146"/>
                      <a:pt x="109" y="146"/>
                    </a:cubicBezTo>
                    <a:cubicBezTo>
                      <a:pt x="106" y="152"/>
                      <a:pt x="104" y="158"/>
                      <a:pt x="101" y="163"/>
                    </a:cubicBezTo>
                    <a:cubicBezTo>
                      <a:pt x="96" y="160"/>
                      <a:pt x="91" y="156"/>
                      <a:pt x="88" y="155"/>
                    </a:cubicBezTo>
                    <a:cubicBezTo>
                      <a:pt x="79" y="149"/>
                      <a:pt x="67" y="152"/>
                      <a:pt x="61" y="161"/>
                    </a:cubicBezTo>
                    <a:cubicBezTo>
                      <a:pt x="55" y="171"/>
                      <a:pt x="58" y="183"/>
                      <a:pt x="67" y="189"/>
                    </a:cubicBezTo>
                    <a:cubicBezTo>
                      <a:pt x="71" y="191"/>
                      <a:pt x="85" y="200"/>
                      <a:pt x="89" y="203"/>
                    </a:cubicBezTo>
                    <a:cubicBezTo>
                      <a:pt x="90" y="203"/>
                      <a:pt x="122" y="223"/>
                      <a:pt x="122" y="223"/>
                    </a:cubicBezTo>
                    <a:cubicBezTo>
                      <a:pt x="122" y="239"/>
                      <a:pt x="132" y="291"/>
                      <a:pt x="132" y="291"/>
                    </a:cubicBezTo>
                    <a:cubicBezTo>
                      <a:pt x="201" y="330"/>
                      <a:pt x="201" y="330"/>
                      <a:pt x="201" y="330"/>
                    </a:cubicBezTo>
                    <a:cubicBezTo>
                      <a:pt x="248" y="205"/>
                      <a:pt x="248" y="205"/>
                      <a:pt x="248" y="205"/>
                    </a:cubicBezTo>
                    <a:cubicBezTo>
                      <a:pt x="260" y="195"/>
                      <a:pt x="273" y="191"/>
                      <a:pt x="282" y="176"/>
                    </a:cubicBezTo>
                    <a:cubicBezTo>
                      <a:pt x="287" y="168"/>
                      <a:pt x="293" y="162"/>
                      <a:pt x="296" y="153"/>
                    </a:cubicBezTo>
                    <a:cubicBezTo>
                      <a:pt x="208" y="89"/>
                      <a:pt x="208" y="89"/>
                      <a:pt x="208" y="89"/>
                    </a:cubicBezTo>
                    <a:cubicBezTo>
                      <a:pt x="223" y="64"/>
                      <a:pt x="223" y="64"/>
                      <a:pt x="223" y="64"/>
                    </a:cubicBezTo>
                    <a:lnTo>
                      <a:pt x="17" y="0"/>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6" name="Freeform 40"/>
              <p:cNvSpPr>
                <a:spLocks/>
              </p:cNvSpPr>
              <p:nvPr/>
            </p:nvSpPr>
            <p:spPr bwMode="auto">
              <a:xfrm>
                <a:off x="9778809" y="3259906"/>
                <a:ext cx="18735" cy="18735"/>
              </a:xfrm>
              <a:custGeom>
                <a:avLst/>
                <a:gdLst>
                  <a:gd name="T0" fmla="*/ 11 w 15"/>
                  <a:gd name="T1" fmla="*/ 2 h 16"/>
                  <a:gd name="T2" fmla="*/ 13 w 15"/>
                  <a:gd name="T3" fmla="*/ 12 h 16"/>
                  <a:gd name="T4" fmla="*/ 4 w 15"/>
                  <a:gd name="T5" fmla="*/ 14 h 16"/>
                  <a:gd name="T6" fmla="*/ 2 w 15"/>
                  <a:gd name="T7" fmla="*/ 5 h 16"/>
                  <a:gd name="T8" fmla="*/ 11 w 15"/>
                  <a:gd name="T9" fmla="*/ 2 h 16"/>
                </a:gdLst>
                <a:ahLst/>
                <a:cxnLst>
                  <a:cxn ang="0">
                    <a:pos x="T0" y="T1"/>
                  </a:cxn>
                  <a:cxn ang="0">
                    <a:pos x="T2" y="T3"/>
                  </a:cxn>
                  <a:cxn ang="0">
                    <a:pos x="T4" y="T5"/>
                  </a:cxn>
                  <a:cxn ang="0">
                    <a:pos x="T6" y="T7"/>
                  </a:cxn>
                  <a:cxn ang="0">
                    <a:pos x="T8" y="T9"/>
                  </a:cxn>
                </a:cxnLst>
                <a:rect l="0" t="0" r="r" b="b"/>
                <a:pathLst>
                  <a:path w="15" h="16">
                    <a:moveTo>
                      <a:pt x="11" y="2"/>
                    </a:moveTo>
                    <a:cubicBezTo>
                      <a:pt x="14" y="4"/>
                      <a:pt x="15" y="9"/>
                      <a:pt x="13" y="12"/>
                    </a:cubicBezTo>
                    <a:cubicBezTo>
                      <a:pt x="11" y="15"/>
                      <a:pt x="7" y="16"/>
                      <a:pt x="4" y="14"/>
                    </a:cubicBezTo>
                    <a:cubicBezTo>
                      <a:pt x="1" y="12"/>
                      <a:pt x="0" y="8"/>
                      <a:pt x="2" y="5"/>
                    </a:cubicBezTo>
                    <a:cubicBezTo>
                      <a:pt x="4" y="1"/>
                      <a:pt x="8" y="0"/>
                      <a:pt x="11" y="2"/>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7" name="Freeform 41"/>
              <p:cNvSpPr>
                <a:spLocks/>
              </p:cNvSpPr>
              <p:nvPr/>
            </p:nvSpPr>
            <p:spPr bwMode="auto">
              <a:xfrm>
                <a:off x="9816280" y="3356259"/>
                <a:ext cx="179324" cy="230177"/>
              </a:xfrm>
              <a:custGeom>
                <a:avLst/>
                <a:gdLst>
                  <a:gd name="T0" fmla="*/ 130 w 142"/>
                  <a:gd name="T1" fmla="*/ 0 h 184"/>
                  <a:gd name="T2" fmla="*/ 46 w 142"/>
                  <a:gd name="T3" fmla="*/ 69 h 184"/>
                  <a:gd name="T4" fmla="*/ 0 w 142"/>
                  <a:gd name="T5" fmla="*/ 59 h 184"/>
                  <a:gd name="T6" fmla="*/ 26 w 142"/>
                  <a:gd name="T7" fmla="*/ 171 h 184"/>
                  <a:gd name="T8" fmla="*/ 50 w 142"/>
                  <a:gd name="T9" fmla="*/ 184 h 184"/>
                  <a:gd name="T10" fmla="*/ 103 w 142"/>
                  <a:gd name="T11" fmla="*/ 137 h 184"/>
                  <a:gd name="T12" fmla="*/ 99 w 142"/>
                  <a:gd name="T13" fmla="*/ 75 h 184"/>
                  <a:gd name="T14" fmla="*/ 128 w 142"/>
                  <a:gd name="T15" fmla="*/ 38 h 184"/>
                  <a:gd name="T16" fmla="*/ 129 w 142"/>
                  <a:gd name="T17" fmla="*/ 33 h 184"/>
                  <a:gd name="T18" fmla="*/ 132 w 142"/>
                  <a:gd name="T19" fmla="*/ 31 h 184"/>
                  <a:gd name="T20" fmla="*/ 142 w 142"/>
                  <a:gd name="T21" fmla="*/ 7 h 184"/>
                  <a:gd name="T22" fmla="*/ 130 w 142"/>
                  <a:gd name="T2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84">
                    <a:moveTo>
                      <a:pt x="130" y="0"/>
                    </a:moveTo>
                    <a:cubicBezTo>
                      <a:pt x="46" y="69"/>
                      <a:pt x="46" y="69"/>
                      <a:pt x="46" y="69"/>
                    </a:cubicBezTo>
                    <a:cubicBezTo>
                      <a:pt x="0" y="59"/>
                      <a:pt x="0" y="59"/>
                      <a:pt x="0" y="59"/>
                    </a:cubicBezTo>
                    <a:cubicBezTo>
                      <a:pt x="26" y="171"/>
                      <a:pt x="26" y="171"/>
                      <a:pt x="26" y="171"/>
                    </a:cubicBezTo>
                    <a:cubicBezTo>
                      <a:pt x="50" y="184"/>
                      <a:pt x="50" y="184"/>
                      <a:pt x="50" y="184"/>
                    </a:cubicBezTo>
                    <a:cubicBezTo>
                      <a:pt x="103" y="137"/>
                      <a:pt x="103" y="137"/>
                      <a:pt x="103" y="137"/>
                    </a:cubicBezTo>
                    <a:cubicBezTo>
                      <a:pt x="99" y="75"/>
                      <a:pt x="99" y="75"/>
                      <a:pt x="99" y="75"/>
                    </a:cubicBezTo>
                    <a:cubicBezTo>
                      <a:pt x="110" y="64"/>
                      <a:pt x="120" y="52"/>
                      <a:pt x="128" y="38"/>
                    </a:cubicBezTo>
                    <a:cubicBezTo>
                      <a:pt x="128" y="36"/>
                      <a:pt x="128" y="35"/>
                      <a:pt x="129" y="33"/>
                    </a:cubicBezTo>
                    <a:cubicBezTo>
                      <a:pt x="130" y="32"/>
                      <a:pt x="131" y="32"/>
                      <a:pt x="132" y="31"/>
                    </a:cubicBezTo>
                    <a:cubicBezTo>
                      <a:pt x="136" y="23"/>
                      <a:pt x="139" y="15"/>
                      <a:pt x="142" y="7"/>
                    </a:cubicBezTo>
                    <a:lnTo>
                      <a:pt x="13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spTree>
    <p:extLst>
      <p:ext uri="{BB962C8B-B14F-4D97-AF65-F5344CB8AC3E}">
        <p14:creationId xmlns:p14="http://schemas.microsoft.com/office/powerpoint/2010/main" val="38748703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p:cNvSpPr/>
          <p:nvPr userDrawn="1"/>
        </p:nvSpPr>
        <p:spPr bwMode="auto">
          <a:xfrm>
            <a:off x="8635870" y="0"/>
            <a:ext cx="3556129" cy="6858000"/>
          </a:xfrm>
          <a:prstGeom prst="rect">
            <a:avLst/>
          </a:prstGeom>
          <a:solidFill>
            <a:srgbClr val="EEEEE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2" hasCustomPrompt="1"/>
          </p:nvPr>
        </p:nvSpPr>
        <p:spPr>
          <a:xfrm>
            <a:off x="269239" y="2720520"/>
            <a:ext cx="8270507" cy="896552"/>
          </a:xfrm>
          <a:noFill/>
        </p:spPr>
        <p:txBody>
          <a:bodyPr lIns="91440" tIns="91440" rIns="91440" bIns="91440">
            <a:noAutofit/>
          </a:bodyPr>
          <a:lstStyle>
            <a:lvl1pPr marL="0" indent="0">
              <a:spcBef>
                <a:spcPts val="0"/>
              </a:spcBef>
              <a:buNone/>
              <a:defRPr sz="2745"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69238" y="1644658"/>
            <a:ext cx="8270507" cy="1075862"/>
          </a:xfrm>
          <a:noFill/>
        </p:spPr>
        <p:txBody>
          <a:bodyPr lIns="91440" tIns="91440" rIns="91440" bIns="91440" anchor="t" anchorCtr="0"/>
          <a:lstStyle>
            <a:lvl1pPr>
              <a:defRPr sz="5882" spc="-78" baseline="0">
                <a:solidFill>
                  <a:srgbClr val="0072C6"/>
                </a:solidFill>
              </a:defRPr>
            </a:lvl1pPr>
          </a:lstStyle>
          <a:p>
            <a:r>
              <a:rPr lang="en-US" dirty="0"/>
              <a:t>Presentation title</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343940" y="6043943"/>
            <a:ext cx="1613565" cy="345696"/>
          </a:xfrm>
          <a:prstGeom prst="rect">
            <a:avLst/>
          </a:prstGeom>
        </p:spPr>
      </p:pic>
      <p:grpSp>
        <p:nvGrpSpPr>
          <p:cNvPr id="49" name="Group 48"/>
          <p:cNvGrpSpPr/>
          <p:nvPr userDrawn="1"/>
        </p:nvGrpSpPr>
        <p:grpSpPr>
          <a:xfrm>
            <a:off x="9076073" y="1662045"/>
            <a:ext cx="2750426" cy="3533909"/>
            <a:chOff x="4173933" y="1990739"/>
            <a:chExt cx="2457160" cy="3156656"/>
          </a:xfrm>
        </p:grpSpPr>
        <p:sp>
          <p:nvSpPr>
            <p:cNvPr id="50" name="Freeform 8"/>
            <p:cNvSpPr>
              <a:spLocks noEditPoints="1"/>
            </p:cNvSpPr>
            <p:nvPr/>
          </p:nvSpPr>
          <p:spPr bwMode="auto">
            <a:xfrm>
              <a:off x="4825097" y="2367213"/>
              <a:ext cx="1197063" cy="1195470"/>
            </a:xfrm>
            <a:custGeom>
              <a:avLst/>
              <a:gdLst>
                <a:gd name="T0" fmla="*/ 670 w 1598"/>
                <a:gd name="T1" fmla="*/ 1577 h 1597"/>
                <a:gd name="T2" fmla="*/ 760 w 1598"/>
                <a:gd name="T3" fmla="*/ 1597 h 1597"/>
                <a:gd name="T4" fmla="*/ 917 w 1598"/>
                <a:gd name="T5" fmla="*/ 1569 h 1597"/>
                <a:gd name="T6" fmla="*/ 839 w 1598"/>
                <a:gd name="T7" fmla="*/ 1597 h 1597"/>
                <a:gd name="T8" fmla="*/ 516 w 1598"/>
                <a:gd name="T9" fmla="*/ 1535 h 1597"/>
                <a:gd name="T10" fmla="*/ 602 w 1598"/>
                <a:gd name="T11" fmla="*/ 1573 h 1597"/>
                <a:gd name="T12" fmla="*/ 1070 w 1598"/>
                <a:gd name="T13" fmla="*/ 1529 h 1597"/>
                <a:gd name="T14" fmla="*/ 997 w 1598"/>
                <a:gd name="T15" fmla="*/ 1573 h 1597"/>
                <a:gd name="T16" fmla="*/ 374 w 1598"/>
                <a:gd name="T17" fmla="*/ 1463 h 1597"/>
                <a:gd name="T18" fmla="*/ 452 w 1598"/>
                <a:gd name="T19" fmla="*/ 1517 h 1597"/>
                <a:gd name="T20" fmla="*/ 1211 w 1598"/>
                <a:gd name="T21" fmla="*/ 1460 h 1597"/>
                <a:gd name="T22" fmla="*/ 1147 w 1598"/>
                <a:gd name="T23" fmla="*/ 1517 h 1597"/>
                <a:gd name="T24" fmla="*/ 249 w 1598"/>
                <a:gd name="T25" fmla="*/ 1364 h 1597"/>
                <a:gd name="T26" fmla="*/ 317 w 1598"/>
                <a:gd name="T27" fmla="*/ 1433 h 1597"/>
                <a:gd name="T28" fmla="*/ 1336 w 1598"/>
                <a:gd name="T29" fmla="*/ 1363 h 1597"/>
                <a:gd name="T30" fmla="*/ 1282 w 1598"/>
                <a:gd name="T31" fmla="*/ 1432 h 1597"/>
                <a:gd name="T32" fmla="*/ 146 w 1598"/>
                <a:gd name="T33" fmla="*/ 1242 h 1597"/>
                <a:gd name="T34" fmla="*/ 201 w 1598"/>
                <a:gd name="T35" fmla="*/ 1323 h 1597"/>
                <a:gd name="T36" fmla="*/ 1438 w 1598"/>
                <a:gd name="T37" fmla="*/ 1244 h 1597"/>
                <a:gd name="T38" fmla="*/ 1398 w 1598"/>
                <a:gd name="T39" fmla="*/ 1323 h 1597"/>
                <a:gd name="T40" fmla="*/ 71 w 1598"/>
                <a:gd name="T41" fmla="*/ 1102 h 1597"/>
                <a:gd name="T42" fmla="*/ 110 w 1598"/>
                <a:gd name="T43" fmla="*/ 1192 h 1597"/>
                <a:gd name="T44" fmla="*/ 1515 w 1598"/>
                <a:gd name="T45" fmla="*/ 1106 h 1597"/>
                <a:gd name="T46" fmla="*/ 1489 w 1598"/>
                <a:gd name="T47" fmla="*/ 1192 h 1597"/>
                <a:gd name="T48" fmla="*/ 25 w 1598"/>
                <a:gd name="T49" fmla="*/ 949 h 1597"/>
                <a:gd name="T50" fmla="*/ 47 w 1598"/>
                <a:gd name="T51" fmla="*/ 1046 h 1597"/>
                <a:gd name="T52" fmla="*/ 1562 w 1598"/>
                <a:gd name="T53" fmla="*/ 956 h 1597"/>
                <a:gd name="T54" fmla="*/ 1552 w 1598"/>
                <a:gd name="T55" fmla="*/ 1045 h 1597"/>
                <a:gd name="T56" fmla="*/ 10 w 1598"/>
                <a:gd name="T57" fmla="*/ 790 h 1597"/>
                <a:gd name="T58" fmla="*/ 16 w 1598"/>
                <a:gd name="T59" fmla="*/ 890 h 1597"/>
                <a:gd name="T60" fmla="*/ 1574 w 1598"/>
                <a:gd name="T61" fmla="*/ 878 h 1597"/>
                <a:gd name="T62" fmla="*/ 1598 w 1598"/>
                <a:gd name="T63" fmla="*/ 797 h 1597"/>
                <a:gd name="T64" fmla="*/ 14 w 1598"/>
                <a:gd name="T65" fmla="*/ 730 h 1597"/>
                <a:gd name="T66" fmla="*/ 28 w 1598"/>
                <a:gd name="T67" fmla="*/ 631 h 1597"/>
                <a:gd name="T68" fmla="*/ 1584 w 1598"/>
                <a:gd name="T69" fmla="*/ 727 h 1597"/>
                <a:gd name="T70" fmla="*/ 1581 w 1598"/>
                <a:gd name="T71" fmla="*/ 637 h 1597"/>
                <a:gd name="T72" fmla="*/ 46 w 1598"/>
                <a:gd name="T73" fmla="*/ 574 h 1597"/>
                <a:gd name="T74" fmla="*/ 78 w 1598"/>
                <a:gd name="T75" fmla="*/ 480 h 1597"/>
                <a:gd name="T76" fmla="*/ 1551 w 1598"/>
                <a:gd name="T77" fmla="*/ 571 h 1597"/>
                <a:gd name="T78" fmla="*/ 1533 w 1598"/>
                <a:gd name="T79" fmla="*/ 482 h 1597"/>
                <a:gd name="T80" fmla="*/ 109 w 1598"/>
                <a:gd name="T81" fmla="*/ 427 h 1597"/>
                <a:gd name="T82" fmla="*/ 157 w 1598"/>
                <a:gd name="T83" fmla="*/ 341 h 1597"/>
                <a:gd name="T84" fmla="*/ 1488 w 1598"/>
                <a:gd name="T85" fmla="*/ 425 h 1597"/>
                <a:gd name="T86" fmla="*/ 1454 w 1598"/>
                <a:gd name="T87" fmla="*/ 341 h 1597"/>
                <a:gd name="T88" fmla="*/ 200 w 1598"/>
                <a:gd name="T89" fmla="*/ 296 h 1597"/>
                <a:gd name="T90" fmla="*/ 262 w 1598"/>
                <a:gd name="T91" fmla="*/ 221 h 1597"/>
                <a:gd name="T92" fmla="*/ 1396 w 1598"/>
                <a:gd name="T93" fmla="*/ 294 h 1597"/>
                <a:gd name="T94" fmla="*/ 1348 w 1598"/>
                <a:gd name="T95" fmla="*/ 219 h 1597"/>
                <a:gd name="T96" fmla="*/ 315 w 1598"/>
                <a:gd name="T97" fmla="*/ 186 h 1597"/>
                <a:gd name="T98" fmla="*/ 389 w 1598"/>
                <a:gd name="T99" fmla="*/ 125 h 1597"/>
                <a:gd name="T100" fmla="*/ 1281 w 1598"/>
                <a:gd name="T101" fmla="*/ 184 h 1597"/>
                <a:gd name="T102" fmla="*/ 1220 w 1598"/>
                <a:gd name="T103" fmla="*/ 120 h 1597"/>
                <a:gd name="T104" fmla="*/ 451 w 1598"/>
                <a:gd name="T105" fmla="*/ 101 h 1597"/>
                <a:gd name="T106" fmla="*/ 533 w 1598"/>
                <a:gd name="T107" fmla="*/ 56 h 1597"/>
                <a:gd name="T108" fmla="*/ 1145 w 1598"/>
                <a:gd name="T109" fmla="*/ 100 h 1597"/>
                <a:gd name="T110" fmla="*/ 1075 w 1598"/>
                <a:gd name="T111" fmla="*/ 49 h 1597"/>
                <a:gd name="T112" fmla="*/ 600 w 1598"/>
                <a:gd name="T113" fmla="*/ 46 h 1597"/>
                <a:gd name="T114" fmla="*/ 688 w 1598"/>
                <a:gd name="T115" fmla="*/ 18 h 1597"/>
                <a:gd name="T116" fmla="*/ 995 w 1598"/>
                <a:gd name="T117" fmla="*/ 45 h 1597"/>
                <a:gd name="T118" fmla="*/ 919 w 1598"/>
                <a:gd name="T119" fmla="*/ 9 h 1597"/>
                <a:gd name="T120" fmla="*/ 758 w 1598"/>
                <a:gd name="T121" fmla="*/ 21 h 1597"/>
                <a:gd name="T122" fmla="*/ 848 w 1598"/>
                <a:gd name="T123" fmla="*/ 12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8" h="1597">
                  <a:moveTo>
                    <a:pt x="760" y="1597"/>
                  </a:moveTo>
                  <a:cubicBezTo>
                    <a:pt x="759" y="1597"/>
                    <a:pt x="759" y="1597"/>
                    <a:pt x="759" y="1597"/>
                  </a:cubicBezTo>
                  <a:cubicBezTo>
                    <a:pt x="732" y="1595"/>
                    <a:pt x="705" y="1593"/>
                    <a:pt x="679" y="1589"/>
                  </a:cubicBezTo>
                  <a:cubicBezTo>
                    <a:pt x="673" y="1588"/>
                    <a:pt x="669" y="1583"/>
                    <a:pt x="670" y="1577"/>
                  </a:cubicBezTo>
                  <a:cubicBezTo>
                    <a:pt x="671" y="1572"/>
                    <a:pt x="676" y="1568"/>
                    <a:pt x="682" y="1569"/>
                  </a:cubicBezTo>
                  <a:cubicBezTo>
                    <a:pt x="707" y="1573"/>
                    <a:pt x="734" y="1575"/>
                    <a:pt x="760" y="1577"/>
                  </a:cubicBezTo>
                  <a:cubicBezTo>
                    <a:pt x="766" y="1577"/>
                    <a:pt x="770" y="1582"/>
                    <a:pt x="770" y="1587"/>
                  </a:cubicBezTo>
                  <a:cubicBezTo>
                    <a:pt x="769" y="1592"/>
                    <a:pt x="765" y="1597"/>
                    <a:pt x="760" y="1597"/>
                  </a:cubicBezTo>
                  <a:close/>
                  <a:moveTo>
                    <a:pt x="839" y="1597"/>
                  </a:moveTo>
                  <a:cubicBezTo>
                    <a:pt x="834" y="1597"/>
                    <a:pt x="830" y="1592"/>
                    <a:pt x="829" y="1587"/>
                  </a:cubicBezTo>
                  <a:cubicBezTo>
                    <a:pt x="829" y="1582"/>
                    <a:pt x="833" y="1577"/>
                    <a:pt x="839" y="1577"/>
                  </a:cubicBezTo>
                  <a:cubicBezTo>
                    <a:pt x="865" y="1575"/>
                    <a:pt x="892" y="1573"/>
                    <a:pt x="917" y="1569"/>
                  </a:cubicBezTo>
                  <a:cubicBezTo>
                    <a:pt x="923" y="1568"/>
                    <a:pt x="928" y="1572"/>
                    <a:pt x="929" y="1577"/>
                  </a:cubicBezTo>
                  <a:cubicBezTo>
                    <a:pt x="930" y="1583"/>
                    <a:pt x="926" y="1588"/>
                    <a:pt x="920" y="1588"/>
                  </a:cubicBezTo>
                  <a:cubicBezTo>
                    <a:pt x="894" y="1592"/>
                    <a:pt x="867" y="1595"/>
                    <a:pt x="840" y="1597"/>
                  </a:cubicBezTo>
                  <a:lnTo>
                    <a:pt x="839" y="1597"/>
                  </a:lnTo>
                  <a:close/>
                  <a:moveTo>
                    <a:pt x="602" y="1573"/>
                  </a:moveTo>
                  <a:cubicBezTo>
                    <a:pt x="601" y="1573"/>
                    <a:pt x="600" y="1573"/>
                    <a:pt x="599" y="1572"/>
                  </a:cubicBezTo>
                  <a:cubicBezTo>
                    <a:pt x="573" y="1566"/>
                    <a:pt x="547" y="1558"/>
                    <a:pt x="522" y="1548"/>
                  </a:cubicBezTo>
                  <a:cubicBezTo>
                    <a:pt x="517" y="1546"/>
                    <a:pt x="514" y="1541"/>
                    <a:pt x="516" y="1535"/>
                  </a:cubicBezTo>
                  <a:cubicBezTo>
                    <a:pt x="518" y="1530"/>
                    <a:pt x="524" y="1528"/>
                    <a:pt x="529" y="1530"/>
                  </a:cubicBezTo>
                  <a:cubicBezTo>
                    <a:pt x="554" y="1539"/>
                    <a:pt x="579" y="1547"/>
                    <a:pt x="604" y="1553"/>
                  </a:cubicBezTo>
                  <a:cubicBezTo>
                    <a:pt x="610" y="1554"/>
                    <a:pt x="613" y="1560"/>
                    <a:pt x="612" y="1565"/>
                  </a:cubicBezTo>
                  <a:cubicBezTo>
                    <a:pt x="610" y="1570"/>
                    <a:pt x="606" y="1573"/>
                    <a:pt x="602" y="1573"/>
                  </a:cubicBezTo>
                  <a:close/>
                  <a:moveTo>
                    <a:pt x="997" y="1573"/>
                  </a:moveTo>
                  <a:cubicBezTo>
                    <a:pt x="993" y="1573"/>
                    <a:pt x="989" y="1570"/>
                    <a:pt x="987" y="1565"/>
                  </a:cubicBezTo>
                  <a:cubicBezTo>
                    <a:pt x="986" y="1560"/>
                    <a:pt x="989" y="1554"/>
                    <a:pt x="995" y="1553"/>
                  </a:cubicBezTo>
                  <a:cubicBezTo>
                    <a:pt x="1020" y="1546"/>
                    <a:pt x="1045" y="1538"/>
                    <a:pt x="1070" y="1529"/>
                  </a:cubicBezTo>
                  <a:cubicBezTo>
                    <a:pt x="1075" y="1527"/>
                    <a:pt x="1081" y="1530"/>
                    <a:pt x="1083" y="1535"/>
                  </a:cubicBezTo>
                  <a:cubicBezTo>
                    <a:pt x="1085" y="1540"/>
                    <a:pt x="1082" y="1546"/>
                    <a:pt x="1077" y="1548"/>
                  </a:cubicBezTo>
                  <a:cubicBezTo>
                    <a:pt x="1052" y="1557"/>
                    <a:pt x="1026" y="1565"/>
                    <a:pt x="1000" y="1572"/>
                  </a:cubicBezTo>
                  <a:cubicBezTo>
                    <a:pt x="999" y="1572"/>
                    <a:pt x="998" y="1573"/>
                    <a:pt x="997" y="1573"/>
                  </a:cubicBezTo>
                  <a:close/>
                  <a:moveTo>
                    <a:pt x="452" y="1517"/>
                  </a:moveTo>
                  <a:cubicBezTo>
                    <a:pt x="451" y="1517"/>
                    <a:pt x="449" y="1517"/>
                    <a:pt x="448" y="1516"/>
                  </a:cubicBezTo>
                  <a:cubicBezTo>
                    <a:pt x="424" y="1505"/>
                    <a:pt x="400" y="1491"/>
                    <a:pt x="377" y="1477"/>
                  </a:cubicBezTo>
                  <a:cubicBezTo>
                    <a:pt x="372" y="1474"/>
                    <a:pt x="371" y="1468"/>
                    <a:pt x="374" y="1463"/>
                  </a:cubicBezTo>
                  <a:cubicBezTo>
                    <a:pt x="377" y="1459"/>
                    <a:pt x="383" y="1457"/>
                    <a:pt x="388" y="1460"/>
                  </a:cubicBezTo>
                  <a:cubicBezTo>
                    <a:pt x="410" y="1474"/>
                    <a:pt x="433" y="1487"/>
                    <a:pt x="457" y="1498"/>
                  </a:cubicBezTo>
                  <a:cubicBezTo>
                    <a:pt x="462" y="1501"/>
                    <a:pt x="464" y="1507"/>
                    <a:pt x="461" y="1512"/>
                  </a:cubicBezTo>
                  <a:cubicBezTo>
                    <a:pt x="459" y="1515"/>
                    <a:pt x="456" y="1517"/>
                    <a:pt x="452" y="1517"/>
                  </a:cubicBezTo>
                  <a:close/>
                  <a:moveTo>
                    <a:pt x="1147" y="1517"/>
                  </a:moveTo>
                  <a:cubicBezTo>
                    <a:pt x="1143" y="1517"/>
                    <a:pt x="1139" y="1515"/>
                    <a:pt x="1138" y="1511"/>
                  </a:cubicBezTo>
                  <a:cubicBezTo>
                    <a:pt x="1135" y="1506"/>
                    <a:pt x="1137" y="1501"/>
                    <a:pt x="1142" y="1498"/>
                  </a:cubicBezTo>
                  <a:cubicBezTo>
                    <a:pt x="1166" y="1487"/>
                    <a:pt x="1189" y="1474"/>
                    <a:pt x="1211" y="1460"/>
                  </a:cubicBezTo>
                  <a:cubicBezTo>
                    <a:pt x="1216" y="1457"/>
                    <a:pt x="1222" y="1458"/>
                    <a:pt x="1225" y="1463"/>
                  </a:cubicBezTo>
                  <a:cubicBezTo>
                    <a:pt x="1228" y="1468"/>
                    <a:pt x="1226" y="1474"/>
                    <a:pt x="1222" y="1477"/>
                  </a:cubicBezTo>
                  <a:cubicBezTo>
                    <a:pt x="1199" y="1491"/>
                    <a:pt x="1175" y="1504"/>
                    <a:pt x="1151" y="1516"/>
                  </a:cubicBezTo>
                  <a:cubicBezTo>
                    <a:pt x="1150" y="1517"/>
                    <a:pt x="1148" y="1517"/>
                    <a:pt x="1147" y="1517"/>
                  </a:cubicBezTo>
                  <a:close/>
                  <a:moveTo>
                    <a:pt x="317" y="1433"/>
                  </a:moveTo>
                  <a:cubicBezTo>
                    <a:pt x="315" y="1433"/>
                    <a:pt x="313" y="1432"/>
                    <a:pt x="311" y="1431"/>
                  </a:cubicBezTo>
                  <a:cubicBezTo>
                    <a:pt x="289" y="1414"/>
                    <a:pt x="269" y="1397"/>
                    <a:pt x="249" y="1378"/>
                  </a:cubicBezTo>
                  <a:cubicBezTo>
                    <a:pt x="245" y="1374"/>
                    <a:pt x="245" y="1368"/>
                    <a:pt x="249" y="1364"/>
                  </a:cubicBezTo>
                  <a:cubicBezTo>
                    <a:pt x="253" y="1360"/>
                    <a:pt x="259" y="1360"/>
                    <a:pt x="263" y="1364"/>
                  </a:cubicBezTo>
                  <a:cubicBezTo>
                    <a:pt x="282" y="1382"/>
                    <a:pt x="302" y="1399"/>
                    <a:pt x="323" y="1415"/>
                  </a:cubicBezTo>
                  <a:cubicBezTo>
                    <a:pt x="327" y="1418"/>
                    <a:pt x="328" y="1425"/>
                    <a:pt x="325" y="1429"/>
                  </a:cubicBezTo>
                  <a:cubicBezTo>
                    <a:pt x="323" y="1432"/>
                    <a:pt x="320" y="1433"/>
                    <a:pt x="317" y="1433"/>
                  </a:cubicBezTo>
                  <a:close/>
                  <a:moveTo>
                    <a:pt x="1282" y="1432"/>
                  </a:moveTo>
                  <a:cubicBezTo>
                    <a:pt x="1279" y="1432"/>
                    <a:pt x="1276" y="1431"/>
                    <a:pt x="1274" y="1429"/>
                  </a:cubicBezTo>
                  <a:cubicBezTo>
                    <a:pt x="1271" y="1424"/>
                    <a:pt x="1271" y="1418"/>
                    <a:pt x="1276" y="1415"/>
                  </a:cubicBezTo>
                  <a:cubicBezTo>
                    <a:pt x="1297" y="1399"/>
                    <a:pt x="1317" y="1381"/>
                    <a:pt x="1336" y="1363"/>
                  </a:cubicBezTo>
                  <a:cubicBezTo>
                    <a:pt x="1340" y="1359"/>
                    <a:pt x="1346" y="1360"/>
                    <a:pt x="1350" y="1364"/>
                  </a:cubicBezTo>
                  <a:cubicBezTo>
                    <a:pt x="1354" y="1368"/>
                    <a:pt x="1353" y="1374"/>
                    <a:pt x="1349" y="1378"/>
                  </a:cubicBezTo>
                  <a:cubicBezTo>
                    <a:pt x="1330" y="1396"/>
                    <a:pt x="1309" y="1414"/>
                    <a:pt x="1288" y="1430"/>
                  </a:cubicBezTo>
                  <a:cubicBezTo>
                    <a:pt x="1286" y="1432"/>
                    <a:pt x="1284" y="1432"/>
                    <a:pt x="1282" y="1432"/>
                  </a:cubicBezTo>
                  <a:close/>
                  <a:moveTo>
                    <a:pt x="201" y="1323"/>
                  </a:moveTo>
                  <a:cubicBezTo>
                    <a:pt x="198" y="1323"/>
                    <a:pt x="196" y="1322"/>
                    <a:pt x="194" y="1320"/>
                  </a:cubicBezTo>
                  <a:cubicBezTo>
                    <a:pt x="176" y="1299"/>
                    <a:pt x="159" y="1278"/>
                    <a:pt x="144" y="1256"/>
                  </a:cubicBezTo>
                  <a:cubicBezTo>
                    <a:pt x="141" y="1251"/>
                    <a:pt x="142" y="1245"/>
                    <a:pt x="146" y="1242"/>
                  </a:cubicBezTo>
                  <a:cubicBezTo>
                    <a:pt x="151" y="1239"/>
                    <a:pt x="157" y="1240"/>
                    <a:pt x="160" y="1244"/>
                  </a:cubicBezTo>
                  <a:cubicBezTo>
                    <a:pt x="175" y="1266"/>
                    <a:pt x="192" y="1287"/>
                    <a:pt x="209" y="1307"/>
                  </a:cubicBezTo>
                  <a:cubicBezTo>
                    <a:pt x="212" y="1311"/>
                    <a:pt x="212" y="1317"/>
                    <a:pt x="208" y="1321"/>
                  </a:cubicBezTo>
                  <a:cubicBezTo>
                    <a:pt x="206" y="1322"/>
                    <a:pt x="203" y="1323"/>
                    <a:pt x="201" y="1323"/>
                  </a:cubicBezTo>
                  <a:close/>
                  <a:moveTo>
                    <a:pt x="1398" y="1323"/>
                  </a:moveTo>
                  <a:cubicBezTo>
                    <a:pt x="1395" y="1323"/>
                    <a:pt x="1393" y="1322"/>
                    <a:pt x="1391" y="1320"/>
                  </a:cubicBezTo>
                  <a:cubicBezTo>
                    <a:pt x="1387" y="1317"/>
                    <a:pt x="1386" y="1310"/>
                    <a:pt x="1390" y="1306"/>
                  </a:cubicBezTo>
                  <a:cubicBezTo>
                    <a:pt x="1407" y="1286"/>
                    <a:pt x="1423" y="1265"/>
                    <a:pt x="1438" y="1244"/>
                  </a:cubicBezTo>
                  <a:cubicBezTo>
                    <a:pt x="1441" y="1239"/>
                    <a:pt x="1448" y="1238"/>
                    <a:pt x="1452" y="1241"/>
                  </a:cubicBezTo>
                  <a:cubicBezTo>
                    <a:pt x="1457" y="1244"/>
                    <a:pt x="1458" y="1251"/>
                    <a:pt x="1455" y="1255"/>
                  </a:cubicBezTo>
                  <a:cubicBezTo>
                    <a:pt x="1439" y="1277"/>
                    <a:pt x="1423" y="1299"/>
                    <a:pt x="1405" y="1319"/>
                  </a:cubicBezTo>
                  <a:cubicBezTo>
                    <a:pt x="1403" y="1321"/>
                    <a:pt x="1400" y="1323"/>
                    <a:pt x="1398" y="1323"/>
                  </a:cubicBezTo>
                  <a:close/>
                  <a:moveTo>
                    <a:pt x="110" y="1192"/>
                  </a:moveTo>
                  <a:cubicBezTo>
                    <a:pt x="106" y="1192"/>
                    <a:pt x="103" y="1191"/>
                    <a:pt x="101" y="1187"/>
                  </a:cubicBezTo>
                  <a:cubicBezTo>
                    <a:pt x="88" y="1164"/>
                    <a:pt x="76" y="1139"/>
                    <a:pt x="65" y="1115"/>
                  </a:cubicBezTo>
                  <a:cubicBezTo>
                    <a:pt x="63" y="1110"/>
                    <a:pt x="65" y="1104"/>
                    <a:pt x="71" y="1102"/>
                  </a:cubicBezTo>
                  <a:cubicBezTo>
                    <a:pt x="76" y="1099"/>
                    <a:pt x="81" y="1102"/>
                    <a:pt x="84" y="1107"/>
                  </a:cubicBezTo>
                  <a:cubicBezTo>
                    <a:pt x="94" y="1131"/>
                    <a:pt x="106" y="1155"/>
                    <a:pt x="119" y="1177"/>
                  </a:cubicBezTo>
                  <a:cubicBezTo>
                    <a:pt x="121" y="1182"/>
                    <a:pt x="119" y="1188"/>
                    <a:pt x="115" y="1191"/>
                  </a:cubicBezTo>
                  <a:cubicBezTo>
                    <a:pt x="113" y="1192"/>
                    <a:pt x="111" y="1192"/>
                    <a:pt x="110" y="1192"/>
                  </a:cubicBezTo>
                  <a:close/>
                  <a:moveTo>
                    <a:pt x="1489" y="1192"/>
                  </a:moveTo>
                  <a:cubicBezTo>
                    <a:pt x="1487" y="1192"/>
                    <a:pt x="1485" y="1191"/>
                    <a:pt x="1484" y="1190"/>
                  </a:cubicBezTo>
                  <a:cubicBezTo>
                    <a:pt x="1479" y="1188"/>
                    <a:pt x="1477" y="1182"/>
                    <a:pt x="1480" y="1177"/>
                  </a:cubicBezTo>
                  <a:cubicBezTo>
                    <a:pt x="1493" y="1154"/>
                    <a:pt x="1505" y="1130"/>
                    <a:pt x="1515" y="1106"/>
                  </a:cubicBezTo>
                  <a:cubicBezTo>
                    <a:pt x="1517" y="1101"/>
                    <a:pt x="1523" y="1099"/>
                    <a:pt x="1528" y="1101"/>
                  </a:cubicBezTo>
                  <a:cubicBezTo>
                    <a:pt x="1533" y="1103"/>
                    <a:pt x="1535" y="1109"/>
                    <a:pt x="1533" y="1114"/>
                  </a:cubicBezTo>
                  <a:cubicBezTo>
                    <a:pt x="1523" y="1139"/>
                    <a:pt x="1511" y="1163"/>
                    <a:pt x="1498" y="1186"/>
                  </a:cubicBezTo>
                  <a:cubicBezTo>
                    <a:pt x="1496" y="1190"/>
                    <a:pt x="1492" y="1192"/>
                    <a:pt x="1489" y="1192"/>
                  </a:cubicBezTo>
                  <a:close/>
                  <a:moveTo>
                    <a:pt x="47" y="1046"/>
                  </a:moveTo>
                  <a:cubicBezTo>
                    <a:pt x="42" y="1046"/>
                    <a:pt x="38" y="1043"/>
                    <a:pt x="37" y="1039"/>
                  </a:cubicBezTo>
                  <a:cubicBezTo>
                    <a:pt x="29" y="1013"/>
                    <a:pt x="22" y="987"/>
                    <a:pt x="17" y="961"/>
                  </a:cubicBezTo>
                  <a:cubicBezTo>
                    <a:pt x="16" y="955"/>
                    <a:pt x="19" y="950"/>
                    <a:pt x="25" y="949"/>
                  </a:cubicBezTo>
                  <a:cubicBezTo>
                    <a:pt x="30" y="948"/>
                    <a:pt x="35" y="951"/>
                    <a:pt x="36" y="957"/>
                  </a:cubicBezTo>
                  <a:cubicBezTo>
                    <a:pt x="42" y="982"/>
                    <a:pt x="48" y="1008"/>
                    <a:pt x="56" y="1033"/>
                  </a:cubicBezTo>
                  <a:cubicBezTo>
                    <a:pt x="58" y="1038"/>
                    <a:pt x="55" y="1044"/>
                    <a:pt x="50" y="1045"/>
                  </a:cubicBezTo>
                  <a:cubicBezTo>
                    <a:pt x="49" y="1046"/>
                    <a:pt x="48" y="1046"/>
                    <a:pt x="47" y="1046"/>
                  </a:cubicBezTo>
                  <a:close/>
                  <a:moveTo>
                    <a:pt x="1552" y="1045"/>
                  </a:moveTo>
                  <a:cubicBezTo>
                    <a:pt x="1551" y="1045"/>
                    <a:pt x="1550" y="1045"/>
                    <a:pt x="1549" y="1045"/>
                  </a:cubicBezTo>
                  <a:cubicBezTo>
                    <a:pt x="1543" y="1043"/>
                    <a:pt x="1541" y="1037"/>
                    <a:pt x="1542" y="1032"/>
                  </a:cubicBezTo>
                  <a:cubicBezTo>
                    <a:pt x="1550" y="1007"/>
                    <a:pt x="1557" y="981"/>
                    <a:pt x="1562" y="956"/>
                  </a:cubicBezTo>
                  <a:cubicBezTo>
                    <a:pt x="1563" y="950"/>
                    <a:pt x="1568" y="947"/>
                    <a:pt x="1574" y="948"/>
                  </a:cubicBezTo>
                  <a:cubicBezTo>
                    <a:pt x="1579" y="949"/>
                    <a:pt x="1583" y="954"/>
                    <a:pt x="1582" y="960"/>
                  </a:cubicBezTo>
                  <a:cubicBezTo>
                    <a:pt x="1576" y="986"/>
                    <a:pt x="1569" y="1012"/>
                    <a:pt x="1561" y="1038"/>
                  </a:cubicBezTo>
                  <a:cubicBezTo>
                    <a:pt x="1560" y="1042"/>
                    <a:pt x="1556" y="1045"/>
                    <a:pt x="1552" y="1045"/>
                  </a:cubicBezTo>
                  <a:close/>
                  <a:moveTo>
                    <a:pt x="15" y="890"/>
                  </a:moveTo>
                  <a:cubicBezTo>
                    <a:pt x="9" y="890"/>
                    <a:pt x="5" y="886"/>
                    <a:pt x="5" y="881"/>
                  </a:cubicBezTo>
                  <a:cubicBezTo>
                    <a:pt x="2" y="854"/>
                    <a:pt x="1" y="827"/>
                    <a:pt x="0" y="800"/>
                  </a:cubicBezTo>
                  <a:cubicBezTo>
                    <a:pt x="0" y="794"/>
                    <a:pt x="5" y="790"/>
                    <a:pt x="10" y="790"/>
                  </a:cubicBezTo>
                  <a:cubicBezTo>
                    <a:pt x="10" y="790"/>
                    <a:pt x="10" y="790"/>
                    <a:pt x="10" y="790"/>
                  </a:cubicBezTo>
                  <a:cubicBezTo>
                    <a:pt x="16" y="790"/>
                    <a:pt x="20" y="794"/>
                    <a:pt x="20" y="800"/>
                  </a:cubicBezTo>
                  <a:cubicBezTo>
                    <a:pt x="21" y="826"/>
                    <a:pt x="22" y="853"/>
                    <a:pt x="24" y="879"/>
                  </a:cubicBezTo>
                  <a:cubicBezTo>
                    <a:pt x="25" y="884"/>
                    <a:pt x="21" y="889"/>
                    <a:pt x="16" y="890"/>
                  </a:cubicBezTo>
                  <a:lnTo>
                    <a:pt x="15" y="890"/>
                  </a:lnTo>
                  <a:close/>
                  <a:moveTo>
                    <a:pt x="1584" y="889"/>
                  </a:moveTo>
                  <a:cubicBezTo>
                    <a:pt x="1583" y="889"/>
                    <a:pt x="1583" y="889"/>
                    <a:pt x="1583" y="889"/>
                  </a:cubicBezTo>
                  <a:cubicBezTo>
                    <a:pt x="1577" y="888"/>
                    <a:pt x="1573" y="883"/>
                    <a:pt x="1574" y="878"/>
                  </a:cubicBezTo>
                  <a:cubicBezTo>
                    <a:pt x="1576" y="852"/>
                    <a:pt x="1578" y="825"/>
                    <a:pt x="1578" y="799"/>
                  </a:cubicBezTo>
                  <a:cubicBezTo>
                    <a:pt x="1578" y="797"/>
                    <a:pt x="1578" y="797"/>
                    <a:pt x="1578" y="797"/>
                  </a:cubicBezTo>
                  <a:cubicBezTo>
                    <a:pt x="1578" y="792"/>
                    <a:pt x="1582" y="787"/>
                    <a:pt x="1588" y="787"/>
                  </a:cubicBezTo>
                  <a:cubicBezTo>
                    <a:pt x="1593" y="787"/>
                    <a:pt x="1598" y="792"/>
                    <a:pt x="1598" y="797"/>
                  </a:cubicBezTo>
                  <a:cubicBezTo>
                    <a:pt x="1598" y="799"/>
                    <a:pt x="1598" y="799"/>
                    <a:pt x="1598" y="799"/>
                  </a:cubicBezTo>
                  <a:cubicBezTo>
                    <a:pt x="1598" y="826"/>
                    <a:pt x="1596" y="853"/>
                    <a:pt x="1594" y="880"/>
                  </a:cubicBezTo>
                  <a:cubicBezTo>
                    <a:pt x="1593" y="885"/>
                    <a:pt x="1589" y="889"/>
                    <a:pt x="1584" y="889"/>
                  </a:cubicBezTo>
                  <a:close/>
                  <a:moveTo>
                    <a:pt x="14" y="730"/>
                  </a:moveTo>
                  <a:cubicBezTo>
                    <a:pt x="13" y="730"/>
                    <a:pt x="13" y="730"/>
                    <a:pt x="13" y="730"/>
                  </a:cubicBezTo>
                  <a:cubicBezTo>
                    <a:pt x="8" y="730"/>
                    <a:pt x="4" y="725"/>
                    <a:pt x="4" y="719"/>
                  </a:cubicBezTo>
                  <a:cubicBezTo>
                    <a:pt x="7" y="692"/>
                    <a:pt x="11" y="665"/>
                    <a:pt x="16" y="639"/>
                  </a:cubicBezTo>
                  <a:cubicBezTo>
                    <a:pt x="18" y="634"/>
                    <a:pt x="23" y="630"/>
                    <a:pt x="28" y="631"/>
                  </a:cubicBezTo>
                  <a:cubicBezTo>
                    <a:pt x="34" y="632"/>
                    <a:pt x="37" y="638"/>
                    <a:pt x="36" y="643"/>
                  </a:cubicBezTo>
                  <a:cubicBezTo>
                    <a:pt x="31" y="669"/>
                    <a:pt x="27" y="695"/>
                    <a:pt x="24" y="721"/>
                  </a:cubicBezTo>
                  <a:cubicBezTo>
                    <a:pt x="24" y="726"/>
                    <a:pt x="19" y="730"/>
                    <a:pt x="14" y="730"/>
                  </a:cubicBezTo>
                  <a:close/>
                  <a:moveTo>
                    <a:pt x="1584" y="727"/>
                  </a:moveTo>
                  <a:cubicBezTo>
                    <a:pt x="1578" y="727"/>
                    <a:pt x="1574" y="724"/>
                    <a:pt x="1574" y="718"/>
                  </a:cubicBezTo>
                  <a:cubicBezTo>
                    <a:pt x="1571" y="692"/>
                    <a:pt x="1567" y="666"/>
                    <a:pt x="1562" y="641"/>
                  </a:cubicBezTo>
                  <a:cubicBezTo>
                    <a:pt x="1560" y="635"/>
                    <a:pt x="1564" y="630"/>
                    <a:pt x="1569" y="629"/>
                  </a:cubicBezTo>
                  <a:cubicBezTo>
                    <a:pt x="1575" y="628"/>
                    <a:pt x="1580" y="631"/>
                    <a:pt x="1581" y="637"/>
                  </a:cubicBezTo>
                  <a:cubicBezTo>
                    <a:pt x="1587" y="663"/>
                    <a:pt x="1591" y="690"/>
                    <a:pt x="1593" y="716"/>
                  </a:cubicBezTo>
                  <a:cubicBezTo>
                    <a:pt x="1594" y="722"/>
                    <a:pt x="1590" y="727"/>
                    <a:pt x="1585" y="727"/>
                  </a:cubicBezTo>
                  <a:lnTo>
                    <a:pt x="1584" y="727"/>
                  </a:lnTo>
                  <a:close/>
                  <a:moveTo>
                    <a:pt x="46" y="574"/>
                  </a:moveTo>
                  <a:cubicBezTo>
                    <a:pt x="45" y="574"/>
                    <a:pt x="44" y="574"/>
                    <a:pt x="43" y="573"/>
                  </a:cubicBezTo>
                  <a:cubicBezTo>
                    <a:pt x="38" y="572"/>
                    <a:pt x="35" y="566"/>
                    <a:pt x="37" y="561"/>
                  </a:cubicBezTo>
                  <a:cubicBezTo>
                    <a:pt x="45" y="535"/>
                    <a:pt x="54" y="510"/>
                    <a:pt x="65" y="485"/>
                  </a:cubicBezTo>
                  <a:cubicBezTo>
                    <a:pt x="67" y="480"/>
                    <a:pt x="73" y="477"/>
                    <a:pt x="78" y="480"/>
                  </a:cubicBezTo>
                  <a:cubicBezTo>
                    <a:pt x="83" y="482"/>
                    <a:pt x="85" y="488"/>
                    <a:pt x="83" y="493"/>
                  </a:cubicBezTo>
                  <a:cubicBezTo>
                    <a:pt x="73" y="517"/>
                    <a:pt x="63" y="542"/>
                    <a:pt x="56" y="567"/>
                  </a:cubicBezTo>
                  <a:cubicBezTo>
                    <a:pt x="54" y="571"/>
                    <a:pt x="50" y="574"/>
                    <a:pt x="46" y="574"/>
                  </a:cubicBezTo>
                  <a:close/>
                  <a:moveTo>
                    <a:pt x="1551" y="571"/>
                  </a:moveTo>
                  <a:cubicBezTo>
                    <a:pt x="1547" y="571"/>
                    <a:pt x="1543" y="569"/>
                    <a:pt x="1542" y="564"/>
                  </a:cubicBezTo>
                  <a:cubicBezTo>
                    <a:pt x="1534" y="539"/>
                    <a:pt x="1525" y="514"/>
                    <a:pt x="1514" y="490"/>
                  </a:cubicBezTo>
                  <a:cubicBezTo>
                    <a:pt x="1512" y="485"/>
                    <a:pt x="1514" y="479"/>
                    <a:pt x="1519" y="477"/>
                  </a:cubicBezTo>
                  <a:cubicBezTo>
                    <a:pt x="1524" y="475"/>
                    <a:pt x="1530" y="477"/>
                    <a:pt x="1533" y="482"/>
                  </a:cubicBezTo>
                  <a:cubicBezTo>
                    <a:pt x="1543" y="507"/>
                    <a:pt x="1553" y="533"/>
                    <a:pt x="1561" y="558"/>
                  </a:cubicBezTo>
                  <a:cubicBezTo>
                    <a:pt x="1562" y="564"/>
                    <a:pt x="1560" y="569"/>
                    <a:pt x="1554" y="571"/>
                  </a:cubicBezTo>
                  <a:cubicBezTo>
                    <a:pt x="1553" y="571"/>
                    <a:pt x="1552" y="571"/>
                    <a:pt x="1551" y="571"/>
                  </a:cubicBezTo>
                  <a:close/>
                  <a:moveTo>
                    <a:pt x="109" y="427"/>
                  </a:moveTo>
                  <a:cubicBezTo>
                    <a:pt x="107" y="427"/>
                    <a:pt x="106" y="427"/>
                    <a:pt x="104" y="426"/>
                  </a:cubicBezTo>
                  <a:cubicBezTo>
                    <a:pt x="99" y="423"/>
                    <a:pt x="98" y="417"/>
                    <a:pt x="100" y="412"/>
                  </a:cubicBezTo>
                  <a:cubicBezTo>
                    <a:pt x="113" y="389"/>
                    <a:pt x="128" y="366"/>
                    <a:pt x="143" y="344"/>
                  </a:cubicBezTo>
                  <a:cubicBezTo>
                    <a:pt x="146" y="339"/>
                    <a:pt x="152" y="338"/>
                    <a:pt x="157" y="341"/>
                  </a:cubicBezTo>
                  <a:cubicBezTo>
                    <a:pt x="161" y="344"/>
                    <a:pt x="163" y="350"/>
                    <a:pt x="159" y="355"/>
                  </a:cubicBezTo>
                  <a:cubicBezTo>
                    <a:pt x="144" y="377"/>
                    <a:pt x="130" y="399"/>
                    <a:pt x="118" y="422"/>
                  </a:cubicBezTo>
                  <a:cubicBezTo>
                    <a:pt x="116" y="425"/>
                    <a:pt x="112" y="427"/>
                    <a:pt x="109" y="427"/>
                  </a:cubicBezTo>
                  <a:close/>
                  <a:moveTo>
                    <a:pt x="1488" y="425"/>
                  </a:moveTo>
                  <a:cubicBezTo>
                    <a:pt x="1484" y="425"/>
                    <a:pt x="1481" y="423"/>
                    <a:pt x="1479" y="420"/>
                  </a:cubicBezTo>
                  <a:cubicBezTo>
                    <a:pt x="1466" y="397"/>
                    <a:pt x="1452" y="374"/>
                    <a:pt x="1437" y="353"/>
                  </a:cubicBezTo>
                  <a:cubicBezTo>
                    <a:pt x="1434" y="348"/>
                    <a:pt x="1435" y="342"/>
                    <a:pt x="1440" y="339"/>
                  </a:cubicBezTo>
                  <a:cubicBezTo>
                    <a:pt x="1444" y="336"/>
                    <a:pt x="1451" y="337"/>
                    <a:pt x="1454" y="341"/>
                  </a:cubicBezTo>
                  <a:cubicBezTo>
                    <a:pt x="1469" y="363"/>
                    <a:pt x="1484" y="387"/>
                    <a:pt x="1497" y="410"/>
                  </a:cubicBezTo>
                  <a:cubicBezTo>
                    <a:pt x="1499" y="415"/>
                    <a:pt x="1498" y="421"/>
                    <a:pt x="1493" y="424"/>
                  </a:cubicBezTo>
                  <a:cubicBezTo>
                    <a:pt x="1491" y="424"/>
                    <a:pt x="1490" y="425"/>
                    <a:pt x="1488" y="425"/>
                  </a:cubicBezTo>
                  <a:close/>
                  <a:moveTo>
                    <a:pt x="200" y="296"/>
                  </a:moveTo>
                  <a:cubicBezTo>
                    <a:pt x="198" y="296"/>
                    <a:pt x="195" y="295"/>
                    <a:pt x="194" y="294"/>
                  </a:cubicBezTo>
                  <a:cubicBezTo>
                    <a:pt x="189" y="290"/>
                    <a:pt x="189" y="284"/>
                    <a:pt x="192" y="280"/>
                  </a:cubicBezTo>
                  <a:cubicBezTo>
                    <a:pt x="210" y="259"/>
                    <a:pt x="229" y="239"/>
                    <a:pt x="248" y="221"/>
                  </a:cubicBezTo>
                  <a:cubicBezTo>
                    <a:pt x="252" y="217"/>
                    <a:pt x="258" y="217"/>
                    <a:pt x="262" y="221"/>
                  </a:cubicBezTo>
                  <a:cubicBezTo>
                    <a:pt x="266" y="225"/>
                    <a:pt x="266" y="232"/>
                    <a:pt x="262" y="235"/>
                  </a:cubicBezTo>
                  <a:cubicBezTo>
                    <a:pt x="243" y="253"/>
                    <a:pt x="225" y="273"/>
                    <a:pt x="208" y="293"/>
                  </a:cubicBezTo>
                  <a:cubicBezTo>
                    <a:pt x="206" y="295"/>
                    <a:pt x="203" y="296"/>
                    <a:pt x="200" y="296"/>
                  </a:cubicBezTo>
                  <a:close/>
                  <a:moveTo>
                    <a:pt x="1396" y="294"/>
                  </a:moveTo>
                  <a:cubicBezTo>
                    <a:pt x="1394" y="294"/>
                    <a:pt x="1391" y="293"/>
                    <a:pt x="1389" y="291"/>
                  </a:cubicBezTo>
                  <a:cubicBezTo>
                    <a:pt x="1372" y="271"/>
                    <a:pt x="1353" y="252"/>
                    <a:pt x="1334" y="234"/>
                  </a:cubicBezTo>
                  <a:cubicBezTo>
                    <a:pt x="1330" y="230"/>
                    <a:pt x="1330" y="223"/>
                    <a:pt x="1334" y="219"/>
                  </a:cubicBezTo>
                  <a:cubicBezTo>
                    <a:pt x="1338" y="215"/>
                    <a:pt x="1344" y="215"/>
                    <a:pt x="1348" y="219"/>
                  </a:cubicBezTo>
                  <a:cubicBezTo>
                    <a:pt x="1368" y="238"/>
                    <a:pt x="1387" y="257"/>
                    <a:pt x="1404" y="278"/>
                  </a:cubicBezTo>
                  <a:cubicBezTo>
                    <a:pt x="1408" y="282"/>
                    <a:pt x="1407" y="288"/>
                    <a:pt x="1403" y="292"/>
                  </a:cubicBezTo>
                  <a:cubicBezTo>
                    <a:pt x="1401" y="293"/>
                    <a:pt x="1399" y="294"/>
                    <a:pt x="1396" y="294"/>
                  </a:cubicBezTo>
                  <a:close/>
                  <a:moveTo>
                    <a:pt x="315" y="186"/>
                  </a:moveTo>
                  <a:cubicBezTo>
                    <a:pt x="313" y="186"/>
                    <a:pt x="310" y="185"/>
                    <a:pt x="308" y="182"/>
                  </a:cubicBezTo>
                  <a:cubicBezTo>
                    <a:pt x="304" y="178"/>
                    <a:pt x="305" y="172"/>
                    <a:pt x="309" y="168"/>
                  </a:cubicBezTo>
                  <a:cubicBezTo>
                    <a:pt x="331" y="152"/>
                    <a:pt x="353" y="136"/>
                    <a:pt x="376" y="122"/>
                  </a:cubicBezTo>
                  <a:cubicBezTo>
                    <a:pt x="380" y="119"/>
                    <a:pt x="386" y="120"/>
                    <a:pt x="389" y="125"/>
                  </a:cubicBezTo>
                  <a:cubicBezTo>
                    <a:pt x="392" y="130"/>
                    <a:pt x="391" y="136"/>
                    <a:pt x="386" y="139"/>
                  </a:cubicBezTo>
                  <a:cubicBezTo>
                    <a:pt x="364" y="153"/>
                    <a:pt x="342" y="168"/>
                    <a:pt x="322" y="184"/>
                  </a:cubicBezTo>
                  <a:cubicBezTo>
                    <a:pt x="320" y="185"/>
                    <a:pt x="318" y="186"/>
                    <a:pt x="315" y="186"/>
                  </a:cubicBezTo>
                  <a:close/>
                  <a:moveTo>
                    <a:pt x="1281" y="184"/>
                  </a:moveTo>
                  <a:cubicBezTo>
                    <a:pt x="1279" y="184"/>
                    <a:pt x="1276" y="184"/>
                    <a:pt x="1275" y="182"/>
                  </a:cubicBezTo>
                  <a:cubicBezTo>
                    <a:pt x="1254" y="166"/>
                    <a:pt x="1232" y="151"/>
                    <a:pt x="1210" y="137"/>
                  </a:cubicBezTo>
                  <a:cubicBezTo>
                    <a:pt x="1205" y="134"/>
                    <a:pt x="1204" y="128"/>
                    <a:pt x="1207" y="124"/>
                  </a:cubicBezTo>
                  <a:cubicBezTo>
                    <a:pt x="1209" y="119"/>
                    <a:pt x="1216" y="117"/>
                    <a:pt x="1220" y="120"/>
                  </a:cubicBezTo>
                  <a:cubicBezTo>
                    <a:pt x="1243" y="135"/>
                    <a:pt x="1265" y="150"/>
                    <a:pt x="1287" y="167"/>
                  </a:cubicBezTo>
                  <a:cubicBezTo>
                    <a:pt x="1291" y="170"/>
                    <a:pt x="1292" y="176"/>
                    <a:pt x="1289" y="181"/>
                  </a:cubicBezTo>
                  <a:cubicBezTo>
                    <a:pt x="1287" y="183"/>
                    <a:pt x="1284" y="184"/>
                    <a:pt x="1281" y="184"/>
                  </a:cubicBezTo>
                  <a:close/>
                  <a:moveTo>
                    <a:pt x="451" y="101"/>
                  </a:moveTo>
                  <a:cubicBezTo>
                    <a:pt x="447" y="101"/>
                    <a:pt x="443" y="99"/>
                    <a:pt x="442" y="96"/>
                  </a:cubicBezTo>
                  <a:cubicBezTo>
                    <a:pt x="439" y="91"/>
                    <a:pt x="441" y="85"/>
                    <a:pt x="446" y="82"/>
                  </a:cubicBezTo>
                  <a:cubicBezTo>
                    <a:pt x="470" y="70"/>
                    <a:pt x="495" y="60"/>
                    <a:pt x="521" y="50"/>
                  </a:cubicBezTo>
                  <a:cubicBezTo>
                    <a:pt x="526" y="48"/>
                    <a:pt x="531" y="51"/>
                    <a:pt x="533" y="56"/>
                  </a:cubicBezTo>
                  <a:cubicBezTo>
                    <a:pt x="535" y="61"/>
                    <a:pt x="533" y="67"/>
                    <a:pt x="527" y="69"/>
                  </a:cubicBezTo>
                  <a:cubicBezTo>
                    <a:pt x="503" y="78"/>
                    <a:pt x="479" y="89"/>
                    <a:pt x="455" y="100"/>
                  </a:cubicBezTo>
                  <a:cubicBezTo>
                    <a:pt x="454" y="101"/>
                    <a:pt x="452" y="101"/>
                    <a:pt x="451" y="101"/>
                  </a:cubicBezTo>
                  <a:close/>
                  <a:moveTo>
                    <a:pt x="1145" y="100"/>
                  </a:moveTo>
                  <a:cubicBezTo>
                    <a:pt x="1144" y="100"/>
                    <a:pt x="1142" y="100"/>
                    <a:pt x="1141" y="99"/>
                  </a:cubicBezTo>
                  <a:cubicBezTo>
                    <a:pt x="1117" y="88"/>
                    <a:pt x="1093" y="77"/>
                    <a:pt x="1068" y="68"/>
                  </a:cubicBezTo>
                  <a:cubicBezTo>
                    <a:pt x="1063" y="66"/>
                    <a:pt x="1060" y="60"/>
                    <a:pt x="1062" y="55"/>
                  </a:cubicBezTo>
                  <a:cubicBezTo>
                    <a:pt x="1064" y="50"/>
                    <a:pt x="1070" y="47"/>
                    <a:pt x="1075" y="49"/>
                  </a:cubicBezTo>
                  <a:cubicBezTo>
                    <a:pt x="1100" y="59"/>
                    <a:pt x="1125" y="69"/>
                    <a:pt x="1150" y="81"/>
                  </a:cubicBezTo>
                  <a:cubicBezTo>
                    <a:pt x="1155" y="84"/>
                    <a:pt x="1157" y="90"/>
                    <a:pt x="1154" y="95"/>
                  </a:cubicBezTo>
                  <a:cubicBezTo>
                    <a:pt x="1152" y="98"/>
                    <a:pt x="1149" y="100"/>
                    <a:pt x="1145" y="100"/>
                  </a:cubicBezTo>
                  <a:close/>
                  <a:moveTo>
                    <a:pt x="600" y="46"/>
                  </a:moveTo>
                  <a:cubicBezTo>
                    <a:pt x="596" y="46"/>
                    <a:pt x="592" y="43"/>
                    <a:pt x="591" y="38"/>
                  </a:cubicBezTo>
                  <a:cubicBezTo>
                    <a:pt x="589" y="33"/>
                    <a:pt x="592" y="27"/>
                    <a:pt x="598" y="26"/>
                  </a:cubicBezTo>
                  <a:cubicBezTo>
                    <a:pt x="624" y="19"/>
                    <a:pt x="650" y="14"/>
                    <a:pt x="677" y="10"/>
                  </a:cubicBezTo>
                  <a:cubicBezTo>
                    <a:pt x="682" y="9"/>
                    <a:pt x="687" y="13"/>
                    <a:pt x="688" y="18"/>
                  </a:cubicBezTo>
                  <a:cubicBezTo>
                    <a:pt x="689" y="23"/>
                    <a:pt x="685" y="29"/>
                    <a:pt x="680" y="29"/>
                  </a:cubicBezTo>
                  <a:cubicBezTo>
                    <a:pt x="654" y="33"/>
                    <a:pt x="628" y="39"/>
                    <a:pt x="603" y="45"/>
                  </a:cubicBezTo>
                  <a:cubicBezTo>
                    <a:pt x="602" y="46"/>
                    <a:pt x="601" y="46"/>
                    <a:pt x="600" y="46"/>
                  </a:cubicBezTo>
                  <a:close/>
                  <a:moveTo>
                    <a:pt x="995" y="45"/>
                  </a:moveTo>
                  <a:cubicBezTo>
                    <a:pt x="995" y="45"/>
                    <a:pt x="994" y="45"/>
                    <a:pt x="993" y="45"/>
                  </a:cubicBezTo>
                  <a:cubicBezTo>
                    <a:pt x="968" y="38"/>
                    <a:pt x="942" y="33"/>
                    <a:pt x="916" y="29"/>
                  </a:cubicBezTo>
                  <a:cubicBezTo>
                    <a:pt x="910" y="28"/>
                    <a:pt x="906" y="23"/>
                    <a:pt x="907" y="18"/>
                  </a:cubicBezTo>
                  <a:cubicBezTo>
                    <a:pt x="908" y="12"/>
                    <a:pt x="913" y="8"/>
                    <a:pt x="919" y="9"/>
                  </a:cubicBezTo>
                  <a:cubicBezTo>
                    <a:pt x="945" y="13"/>
                    <a:pt x="972" y="19"/>
                    <a:pt x="998" y="25"/>
                  </a:cubicBezTo>
                  <a:cubicBezTo>
                    <a:pt x="1003" y="27"/>
                    <a:pt x="1007" y="32"/>
                    <a:pt x="1005" y="37"/>
                  </a:cubicBezTo>
                  <a:cubicBezTo>
                    <a:pt x="1004" y="42"/>
                    <a:pt x="1000" y="45"/>
                    <a:pt x="995" y="45"/>
                  </a:cubicBezTo>
                  <a:close/>
                  <a:moveTo>
                    <a:pt x="758" y="21"/>
                  </a:moveTo>
                  <a:cubicBezTo>
                    <a:pt x="753" y="21"/>
                    <a:pt x="748" y="17"/>
                    <a:pt x="748" y="12"/>
                  </a:cubicBezTo>
                  <a:cubicBezTo>
                    <a:pt x="748" y="6"/>
                    <a:pt x="752" y="2"/>
                    <a:pt x="757" y="1"/>
                  </a:cubicBezTo>
                  <a:cubicBezTo>
                    <a:pt x="784" y="0"/>
                    <a:pt x="811" y="0"/>
                    <a:pt x="838" y="1"/>
                  </a:cubicBezTo>
                  <a:cubicBezTo>
                    <a:pt x="844" y="2"/>
                    <a:pt x="848" y="6"/>
                    <a:pt x="848" y="12"/>
                  </a:cubicBezTo>
                  <a:cubicBezTo>
                    <a:pt x="847" y="17"/>
                    <a:pt x="843" y="22"/>
                    <a:pt x="837" y="21"/>
                  </a:cubicBezTo>
                  <a:cubicBezTo>
                    <a:pt x="811" y="20"/>
                    <a:pt x="784" y="20"/>
                    <a:pt x="758" y="21"/>
                  </a:cubicBez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1" name="Oval 50"/>
            <p:cNvSpPr>
              <a:spLocks noChangeArrowheads="1"/>
            </p:cNvSpPr>
            <p:nvPr/>
          </p:nvSpPr>
          <p:spPr bwMode="auto">
            <a:xfrm>
              <a:off x="4378042" y="5054831"/>
              <a:ext cx="2073439" cy="92564"/>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2" name="Freeform 51"/>
            <p:cNvSpPr>
              <a:spLocks/>
            </p:cNvSpPr>
            <p:nvPr/>
          </p:nvSpPr>
          <p:spPr bwMode="auto">
            <a:xfrm>
              <a:off x="6002951" y="4381427"/>
              <a:ext cx="150418" cy="115705"/>
            </a:xfrm>
            <a:custGeom>
              <a:avLst/>
              <a:gdLst>
                <a:gd name="T0" fmla="*/ 0 w 65"/>
                <a:gd name="T1" fmla="*/ 16 h 50"/>
                <a:gd name="T2" fmla="*/ 31 w 65"/>
                <a:gd name="T3" fmla="*/ 0 h 50"/>
                <a:gd name="T4" fmla="*/ 65 w 65"/>
                <a:gd name="T5" fmla="*/ 33 h 50"/>
                <a:gd name="T6" fmla="*/ 65 w 65"/>
                <a:gd name="T7" fmla="*/ 47 h 50"/>
                <a:gd name="T8" fmla="*/ 58 w 65"/>
                <a:gd name="T9" fmla="*/ 50 h 50"/>
                <a:gd name="T10" fmla="*/ 11 w 65"/>
                <a:gd name="T11" fmla="*/ 34 h 50"/>
                <a:gd name="T12" fmla="*/ 0 w 65"/>
                <a:gd name="T13" fmla="*/ 16 h 50"/>
              </a:gdLst>
              <a:ahLst/>
              <a:cxnLst>
                <a:cxn ang="0">
                  <a:pos x="T0" y="T1"/>
                </a:cxn>
                <a:cxn ang="0">
                  <a:pos x="T2" y="T3"/>
                </a:cxn>
                <a:cxn ang="0">
                  <a:pos x="T4" y="T5"/>
                </a:cxn>
                <a:cxn ang="0">
                  <a:pos x="T6" y="T7"/>
                </a:cxn>
                <a:cxn ang="0">
                  <a:pos x="T8" y="T9"/>
                </a:cxn>
                <a:cxn ang="0">
                  <a:pos x="T10" y="T11"/>
                </a:cxn>
                <a:cxn ang="0">
                  <a:pos x="T12" y="T13"/>
                </a:cxn>
              </a:cxnLst>
              <a:rect l="0" t="0" r="r" b="b"/>
              <a:pathLst>
                <a:path w="65" h="50">
                  <a:moveTo>
                    <a:pt x="0" y="16"/>
                  </a:moveTo>
                  <a:lnTo>
                    <a:pt x="31" y="0"/>
                  </a:lnTo>
                  <a:lnTo>
                    <a:pt x="65" y="33"/>
                  </a:lnTo>
                  <a:lnTo>
                    <a:pt x="65" y="47"/>
                  </a:lnTo>
                  <a:lnTo>
                    <a:pt x="58" y="50"/>
                  </a:lnTo>
                  <a:lnTo>
                    <a:pt x="11" y="34"/>
                  </a:lnTo>
                  <a:lnTo>
                    <a:pt x="0" y="16"/>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3" name="Freeform 52"/>
            <p:cNvSpPr>
              <a:spLocks/>
            </p:cNvSpPr>
            <p:nvPr/>
          </p:nvSpPr>
          <p:spPr bwMode="auto">
            <a:xfrm>
              <a:off x="5417483" y="3666368"/>
              <a:ext cx="657206" cy="768283"/>
            </a:xfrm>
            <a:custGeom>
              <a:avLst/>
              <a:gdLst>
                <a:gd name="T0" fmla="*/ 0 w 284"/>
                <a:gd name="T1" fmla="*/ 25 h 332"/>
                <a:gd name="T2" fmla="*/ 257 w 284"/>
                <a:gd name="T3" fmla="*/ 332 h 332"/>
                <a:gd name="T4" fmla="*/ 284 w 284"/>
                <a:gd name="T5" fmla="*/ 310 h 332"/>
                <a:gd name="T6" fmla="*/ 62 w 284"/>
                <a:gd name="T7" fmla="*/ 0 h 332"/>
                <a:gd name="T8" fmla="*/ 0 w 284"/>
                <a:gd name="T9" fmla="*/ 25 h 332"/>
              </a:gdLst>
              <a:ahLst/>
              <a:cxnLst>
                <a:cxn ang="0">
                  <a:pos x="T0" y="T1"/>
                </a:cxn>
                <a:cxn ang="0">
                  <a:pos x="T2" y="T3"/>
                </a:cxn>
                <a:cxn ang="0">
                  <a:pos x="T4" y="T5"/>
                </a:cxn>
                <a:cxn ang="0">
                  <a:pos x="T6" y="T7"/>
                </a:cxn>
                <a:cxn ang="0">
                  <a:pos x="T8" y="T9"/>
                </a:cxn>
              </a:cxnLst>
              <a:rect l="0" t="0" r="r" b="b"/>
              <a:pathLst>
                <a:path w="284" h="332">
                  <a:moveTo>
                    <a:pt x="0" y="25"/>
                  </a:moveTo>
                  <a:lnTo>
                    <a:pt x="257" y="332"/>
                  </a:lnTo>
                  <a:lnTo>
                    <a:pt x="284" y="310"/>
                  </a:lnTo>
                  <a:lnTo>
                    <a:pt x="62" y="0"/>
                  </a:lnTo>
                  <a:lnTo>
                    <a:pt x="0" y="25"/>
                  </a:lnTo>
                  <a:close/>
                </a:path>
              </a:pathLst>
            </a:custGeom>
            <a:solidFill>
              <a:srgbClr val="5B9BD5"/>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4" name="Freeform 53"/>
            <p:cNvSpPr>
              <a:spLocks/>
            </p:cNvSpPr>
            <p:nvPr/>
          </p:nvSpPr>
          <p:spPr bwMode="auto">
            <a:xfrm>
              <a:off x="5259717" y="3670996"/>
              <a:ext cx="155046" cy="978868"/>
            </a:xfrm>
            <a:custGeom>
              <a:avLst/>
              <a:gdLst>
                <a:gd name="T0" fmla="*/ 67 w 67"/>
                <a:gd name="T1" fmla="*/ 423 h 423"/>
                <a:gd name="T2" fmla="*/ 67 w 67"/>
                <a:gd name="T3" fmla="*/ 28 h 423"/>
                <a:gd name="T4" fmla="*/ 0 w 67"/>
                <a:gd name="T5" fmla="*/ 0 h 423"/>
                <a:gd name="T6" fmla="*/ 32 w 67"/>
                <a:gd name="T7" fmla="*/ 423 h 423"/>
                <a:gd name="T8" fmla="*/ 67 w 67"/>
                <a:gd name="T9" fmla="*/ 423 h 423"/>
              </a:gdLst>
              <a:ahLst/>
              <a:cxnLst>
                <a:cxn ang="0">
                  <a:pos x="T0" y="T1"/>
                </a:cxn>
                <a:cxn ang="0">
                  <a:pos x="T2" y="T3"/>
                </a:cxn>
                <a:cxn ang="0">
                  <a:pos x="T4" y="T5"/>
                </a:cxn>
                <a:cxn ang="0">
                  <a:pos x="T6" y="T7"/>
                </a:cxn>
                <a:cxn ang="0">
                  <a:pos x="T8" y="T9"/>
                </a:cxn>
              </a:cxnLst>
              <a:rect l="0" t="0" r="r" b="b"/>
              <a:pathLst>
                <a:path w="67" h="423">
                  <a:moveTo>
                    <a:pt x="67" y="423"/>
                  </a:moveTo>
                  <a:lnTo>
                    <a:pt x="67" y="28"/>
                  </a:lnTo>
                  <a:lnTo>
                    <a:pt x="0" y="0"/>
                  </a:lnTo>
                  <a:lnTo>
                    <a:pt x="32" y="423"/>
                  </a:lnTo>
                  <a:lnTo>
                    <a:pt x="67" y="423"/>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5" name="Freeform 54"/>
            <p:cNvSpPr>
              <a:spLocks/>
            </p:cNvSpPr>
            <p:nvPr/>
          </p:nvSpPr>
          <p:spPr bwMode="auto">
            <a:xfrm>
              <a:off x="4739042" y="3080899"/>
              <a:ext cx="32397" cy="94879"/>
            </a:xfrm>
            <a:custGeom>
              <a:avLst/>
              <a:gdLst>
                <a:gd name="T0" fmla="*/ 9 w 14"/>
                <a:gd name="T1" fmla="*/ 0 h 41"/>
                <a:gd name="T2" fmla="*/ 0 w 14"/>
                <a:gd name="T3" fmla="*/ 40 h 41"/>
                <a:gd name="T4" fmla="*/ 5 w 14"/>
                <a:gd name="T5" fmla="*/ 41 h 41"/>
                <a:gd name="T6" fmla="*/ 14 w 14"/>
                <a:gd name="T7" fmla="*/ 1 h 41"/>
                <a:gd name="T8" fmla="*/ 9 w 14"/>
                <a:gd name="T9" fmla="*/ 0 h 41"/>
              </a:gdLst>
              <a:ahLst/>
              <a:cxnLst>
                <a:cxn ang="0">
                  <a:pos x="T0" y="T1"/>
                </a:cxn>
                <a:cxn ang="0">
                  <a:pos x="T2" y="T3"/>
                </a:cxn>
                <a:cxn ang="0">
                  <a:pos x="T4" y="T5"/>
                </a:cxn>
                <a:cxn ang="0">
                  <a:pos x="T6" y="T7"/>
                </a:cxn>
                <a:cxn ang="0">
                  <a:pos x="T8" y="T9"/>
                </a:cxn>
              </a:cxnLst>
              <a:rect l="0" t="0" r="r" b="b"/>
              <a:pathLst>
                <a:path w="14" h="41">
                  <a:moveTo>
                    <a:pt x="9" y="0"/>
                  </a:moveTo>
                  <a:lnTo>
                    <a:pt x="0" y="40"/>
                  </a:lnTo>
                  <a:lnTo>
                    <a:pt x="5" y="41"/>
                  </a:lnTo>
                  <a:lnTo>
                    <a:pt x="14" y="1"/>
                  </a:lnTo>
                  <a:lnTo>
                    <a:pt x="9"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6" name="Freeform 55"/>
            <p:cNvSpPr>
              <a:spLocks/>
            </p:cNvSpPr>
            <p:nvPr/>
          </p:nvSpPr>
          <p:spPr bwMode="auto">
            <a:xfrm>
              <a:off x="6060397" y="3080899"/>
              <a:ext cx="30084" cy="94879"/>
            </a:xfrm>
            <a:custGeom>
              <a:avLst/>
              <a:gdLst>
                <a:gd name="T0" fmla="*/ 5 w 13"/>
                <a:gd name="T1" fmla="*/ 0 h 41"/>
                <a:gd name="T2" fmla="*/ 13 w 13"/>
                <a:gd name="T3" fmla="*/ 40 h 41"/>
                <a:gd name="T4" fmla="*/ 8 w 13"/>
                <a:gd name="T5" fmla="*/ 41 h 41"/>
                <a:gd name="T6" fmla="*/ 0 w 13"/>
                <a:gd name="T7" fmla="*/ 1 h 41"/>
                <a:gd name="T8" fmla="*/ 5 w 13"/>
                <a:gd name="T9" fmla="*/ 0 h 41"/>
              </a:gdLst>
              <a:ahLst/>
              <a:cxnLst>
                <a:cxn ang="0">
                  <a:pos x="T0" y="T1"/>
                </a:cxn>
                <a:cxn ang="0">
                  <a:pos x="T2" y="T3"/>
                </a:cxn>
                <a:cxn ang="0">
                  <a:pos x="T4" y="T5"/>
                </a:cxn>
                <a:cxn ang="0">
                  <a:pos x="T6" y="T7"/>
                </a:cxn>
                <a:cxn ang="0">
                  <a:pos x="T8" y="T9"/>
                </a:cxn>
              </a:cxnLst>
              <a:rect l="0" t="0" r="r" b="b"/>
              <a:pathLst>
                <a:path w="13" h="41">
                  <a:moveTo>
                    <a:pt x="5" y="0"/>
                  </a:moveTo>
                  <a:lnTo>
                    <a:pt x="13" y="40"/>
                  </a:lnTo>
                  <a:lnTo>
                    <a:pt x="8" y="41"/>
                  </a:lnTo>
                  <a:lnTo>
                    <a:pt x="0" y="1"/>
                  </a:lnTo>
                  <a:lnTo>
                    <a:pt x="5"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7" name="Oval 28"/>
            <p:cNvSpPr>
              <a:spLocks noChangeArrowheads="1"/>
            </p:cNvSpPr>
            <p:nvPr/>
          </p:nvSpPr>
          <p:spPr bwMode="auto">
            <a:xfrm>
              <a:off x="5206492" y="4696145"/>
              <a:ext cx="416539" cy="416539"/>
            </a:xfrm>
            <a:prstGeom prst="ellipse">
              <a:avLst/>
            </a:prstGeom>
            <a:solidFill>
              <a:srgbClr val="FFC000"/>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8" name="Freeform 29"/>
            <p:cNvSpPr>
              <a:spLocks/>
            </p:cNvSpPr>
            <p:nvPr/>
          </p:nvSpPr>
          <p:spPr bwMode="auto">
            <a:xfrm>
              <a:off x="5206492" y="4883588"/>
              <a:ext cx="416539" cy="229097"/>
            </a:xfrm>
            <a:custGeom>
              <a:avLst/>
              <a:gdLst>
                <a:gd name="T0" fmla="*/ 192 w 383"/>
                <a:gd name="T1" fmla="*/ 210 h 210"/>
                <a:gd name="T2" fmla="*/ 383 w 383"/>
                <a:gd name="T3" fmla="*/ 18 h 210"/>
                <a:gd name="T4" fmla="*/ 382 w 383"/>
                <a:gd name="T5" fmla="*/ 0 h 210"/>
                <a:gd name="T6" fmla="*/ 192 w 383"/>
                <a:gd name="T7" fmla="*/ 173 h 210"/>
                <a:gd name="T8" fmla="*/ 1 w 383"/>
                <a:gd name="T9" fmla="*/ 0 h 210"/>
                <a:gd name="T10" fmla="*/ 0 w 383"/>
                <a:gd name="T11" fmla="*/ 18 h 210"/>
                <a:gd name="T12" fmla="*/ 192 w 383"/>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383" h="210">
                  <a:moveTo>
                    <a:pt x="192" y="210"/>
                  </a:moveTo>
                  <a:cubicBezTo>
                    <a:pt x="298" y="210"/>
                    <a:pt x="383" y="124"/>
                    <a:pt x="383" y="18"/>
                  </a:cubicBezTo>
                  <a:cubicBezTo>
                    <a:pt x="383" y="12"/>
                    <a:pt x="383" y="6"/>
                    <a:pt x="382" y="0"/>
                  </a:cubicBezTo>
                  <a:cubicBezTo>
                    <a:pt x="373" y="97"/>
                    <a:pt x="291" y="173"/>
                    <a:pt x="192" y="173"/>
                  </a:cubicBezTo>
                  <a:cubicBezTo>
                    <a:pt x="92" y="173"/>
                    <a:pt x="10" y="97"/>
                    <a:pt x="1" y="0"/>
                  </a:cubicBezTo>
                  <a:cubicBezTo>
                    <a:pt x="0" y="6"/>
                    <a:pt x="0" y="12"/>
                    <a:pt x="0" y="18"/>
                  </a:cubicBezTo>
                  <a:cubicBezTo>
                    <a:pt x="0" y="124"/>
                    <a:pt x="86" y="210"/>
                    <a:pt x="192" y="210"/>
                  </a:cubicBezTo>
                </a:path>
              </a:pathLst>
            </a:custGeom>
            <a:solidFill>
              <a:srgbClr val="ED7D31"/>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9" name="Freeform 30"/>
            <p:cNvSpPr>
              <a:spLocks/>
            </p:cNvSpPr>
            <p:nvPr/>
          </p:nvSpPr>
          <p:spPr bwMode="auto">
            <a:xfrm>
              <a:off x="5299056" y="4649863"/>
              <a:ext cx="113392" cy="131905"/>
            </a:xfrm>
            <a:custGeom>
              <a:avLst/>
              <a:gdLst>
                <a:gd name="T0" fmla="*/ 49 w 49"/>
                <a:gd name="T1" fmla="*/ 0 h 57"/>
                <a:gd name="T2" fmla="*/ 15 w 49"/>
                <a:gd name="T3" fmla="*/ 0 h 57"/>
                <a:gd name="T4" fmla="*/ 0 w 49"/>
                <a:gd name="T5" fmla="*/ 44 h 57"/>
                <a:gd name="T6" fmla="*/ 6 w 49"/>
                <a:gd name="T7" fmla="*/ 57 h 57"/>
                <a:gd name="T8" fmla="*/ 14 w 49"/>
                <a:gd name="T9" fmla="*/ 57 h 57"/>
                <a:gd name="T10" fmla="*/ 49 w 49"/>
                <a:gd name="T11" fmla="*/ 19 h 57"/>
                <a:gd name="T12" fmla="*/ 49 w 4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49" h="57">
                  <a:moveTo>
                    <a:pt x="49" y="0"/>
                  </a:moveTo>
                  <a:lnTo>
                    <a:pt x="15" y="0"/>
                  </a:lnTo>
                  <a:lnTo>
                    <a:pt x="0" y="44"/>
                  </a:lnTo>
                  <a:lnTo>
                    <a:pt x="6" y="57"/>
                  </a:lnTo>
                  <a:lnTo>
                    <a:pt x="14" y="57"/>
                  </a:lnTo>
                  <a:lnTo>
                    <a:pt x="49" y="19"/>
                  </a:lnTo>
                  <a:lnTo>
                    <a:pt x="49" y="0"/>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0" name="Group 59"/>
            <p:cNvGrpSpPr>
              <a:grpSpLocks noChangeAspect="1"/>
            </p:cNvGrpSpPr>
            <p:nvPr/>
          </p:nvGrpSpPr>
          <p:grpSpPr>
            <a:xfrm>
              <a:off x="4696944" y="2059194"/>
              <a:ext cx="415996" cy="234364"/>
              <a:chOff x="3370263" y="896938"/>
              <a:chExt cx="450850" cy="254000"/>
            </a:xfrm>
            <a:solidFill>
              <a:srgbClr val="0072C6"/>
            </a:solidFill>
          </p:grpSpPr>
          <p:sp>
            <p:nvSpPr>
              <p:cNvPr id="88" name="Freeform 107"/>
              <p:cNvSpPr>
                <a:spLocks noEditPoints="1"/>
              </p:cNvSpPr>
              <p:nvPr/>
            </p:nvSpPr>
            <p:spPr bwMode="auto">
              <a:xfrm>
                <a:off x="3370263" y="896938"/>
                <a:ext cx="450850" cy="254000"/>
              </a:xfrm>
              <a:custGeom>
                <a:avLst/>
                <a:gdLst>
                  <a:gd name="T0" fmla="*/ 268 w 284"/>
                  <a:gd name="T1" fmla="*/ 0 h 160"/>
                  <a:gd name="T2" fmla="*/ 16 w 284"/>
                  <a:gd name="T3" fmla="*/ 0 h 160"/>
                  <a:gd name="T4" fmla="*/ 16 w 284"/>
                  <a:gd name="T5" fmla="*/ 0 h 160"/>
                  <a:gd name="T6" fmla="*/ 10 w 284"/>
                  <a:gd name="T7" fmla="*/ 2 h 160"/>
                  <a:gd name="T8" fmla="*/ 6 w 284"/>
                  <a:gd name="T9" fmla="*/ 6 h 160"/>
                  <a:gd name="T10" fmla="*/ 2 w 284"/>
                  <a:gd name="T11" fmla="*/ 10 h 160"/>
                  <a:gd name="T12" fmla="*/ 0 w 284"/>
                  <a:gd name="T13" fmla="*/ 16 h 160"/>
                  <a:gd name="T14" fmla="*/ 0 w 284"/>
                  <a:gd name="T15" fmla="*/ 144 h 160"/>
                  <a:gd name="T16" fmla="*/ 0 w 284"/>
                  <a:gd name="T17" fmla="*/ 144 h 160"/>
                  <a:gd name="T18" fmla="*/ 2 w 284"/>
                  <a:gd name="T19" fmla="*/ 150 h 160"/>
                  <a:gd name="T20" fmla="*/ 6 w 284"/>
                  <a:gd name="T21" fmla="*/ 156 h 160"/>
                  <a:gd name="T22" fmla="*/ 10 w 284"/>
                  <a:gd name="T23" fmla="*/ 160 h 160"/>
                  <a:gd name="T24" fmla="*/ 16 w 284"/>
                  <a:gd name="T25" fmla="*/ 160 h 160"/>
                  <a:gd name="T26" fmla="*/ 268 w 284"/>
                  <a:gd name="T27" fmla="*/ 160 h 160"/>
                  <a:gd name="T28" fmla="*/ 268 w 284"/>
                  <a:gd name="T29" fmla="*/ 160 h 160"/>
                  <a:gd name="T30" fmla="*/ 274 w 284"/>
                  <a:gd name="T31" fmla="*/ 160 h 160"/>
                  <a:gd name="T32" fmla="*/ 280 w 284"/>
                  <a:gd name="T33" fmla="*/ 156 h 160"/>
                  <a:gd name="T34" fmla="*/ 282 w 284"/>
                  <a:gd name="T35" fmla="*/ 150 h 160"/>
                  <a:gd name="T36" fmla="*/ 284 w 284"/>
                  <a:gd name="T37" fmla="*/ 144 h 160"/>
                  <a:gd name="T38" fmla="*/ 284 w 284"/>
                  <a:gd name="T39" fmla="*/ 16 h 160"/>
                  <a:gd name="T40" fmla="*/ 284 w 284"/>
                  <a:gd name="T41" fmla="*/ 16 h 160"/>
                  <a:gd name="T42" fmla="*/ 282 w 284"/>
                  <a:gd name="T43" fmla="*/ 10 h 160"/>
                  <a:gd name="T44" fmla="*/ 280 w 284"/>
                  <a:gd name="T45" fmla="*/ 6 h 160"/>
                  <a:gd name="T46" fmla="*/ 274 w 284"/>
                  <a:gd name="T47" fmla="*/ 2 h 160"/>
                  <a:gd name="T48" fmla="*/ 268 w 284"/>
                  <a:gd name="T49" fmla="*/ 0 h 160"/>
                  <a:gd name="T50" fmla="*/ 268 w 284"/>
                  <a:gd name="T51" fmla="*/ 0 h 160"/>
                  <a:gd name="T52" fmla="*/ 256 w 284"/>
                  <a:gd name="T53" fmla="*/ 136 h 160"/>
                  <a:gd name="T54" fmla="*/ 28 w 284"/>
                  <a:gd name="T55" fmla="*/ 136 h 160"/>
                  <a:gd name="T56" fmla="*/ 28 w 284"/>
                  <a:gd name="T57" fmla="*/ 26 h 160"/>
                  <a:gd name="T58" fmla="*/ 256 w 284"/>
                  <a:gd name="T59" fmla="*/ 26 h 160"/>
                  <a:gd name="T60" fmla="*/ 256 w 284"/>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4" h="160">
                    <a:moveTo>
                      <a:pt x="268" y="0"/>
                    </a:moveTo>
                    <a:lnTo>
                      <a:pt x="16" y="0"/>
                    </a:lnTo>
                    <a:lnTo>
                      <a:pt x="16" y="0"/>
                    </a:lnTo>
                    <a:lnTo>
                      <a:pt x="10" y="2"/>
                    </a:lnTo>
                    <a:lnTo>
                      <a:pt x="6" y="6"/>
                    </a:lnTo>
                    <a:lnTo>
                      <a:pt x="2" y="10"/>
                    </a:lnTo>
                    <a:lnTo>
                      <a:pt x="0" y="16"/>
                    </a:lnTo>
                    <a:lnTo>
                      <a:pt x="0" y="144"/>
                    </a:lnTo>
                    <a:lnTo>
                      <a:pt x="0" y="144"/>
                    </a:lnTo>
                    <a:lnTo>
                      <a:pt x="2" y="150"/>
                    </a:lnTo>
                    <a:lnTo>
                      <a:pt x="6" y="156"/>
                    </a:lnTo>
                    <a:lnTo>
                      <a:pt x="10" y="160"/>
                    </a:lnTo>
                    <a:lnTo>
                      <a:pt x="16" y="160"/>
                    </a:lnTo>
                    <a:lnTo>
                      <a:pt x="268" y="160"/>
                    </a:lnTo>
                    <a:lnTo>
                      <a:pt x="268" y="160"/>
                    </a:lnTo>
                    <a:lnTo>
                      <a:pt x="274" y="160"/>
                    </a:lnTo>
                    <a:lnTo>
                      <a:pt x="280" y="156"/>
                    </a:lnTo>
                    <a:lnTo>
                      <a:pt x="282" y="150"/>
                    </a:lnTo>
                    <a:lnTo>
                      <a:pt x="284" y="144"/>
                    </a:lnTo>
                    <a:lnTo>
                      <a:pt x="284" y="16"/>
                    </a:lnTo>
                    <a:lnTo>
                      <a:pt x="284" y="16"/>
                    </a:lnTo>
                    <a:lnTo>
                      <a:pt x="282" y="10"/>
                    </a:lnTo>
                    <a:lnTo>
                      <a:pt x="280" y="6"/>
                    </a:lnTo>
                    <a:lnTo>
                      <a:pt x="274" y="2"/>
                    </a:lnTo>
                    <a:lnTo>
                      <a:pt x="268" y="0"/>
                    </a:lnTo>
                    <a:lnTo>
                      <a:pt x="268" y="0"/>
                    </a:lnTo>
                    <a:close/>
                    <a:moveTo>
                      <a:pt x="256" y="136"/>
                    </a:moveTo>
                    <a:lnTo>
                      <a:pt x="28" y="136"/>
                    </a:lnTo>
                    <a:lnTo>
                      <a:pt x="28" y="26"/>
                    </a:lnTo>
                    <a:lnTo>
                      <a:pt x="256" y="26"/>
                    </a:lnTo>
                    <a:lnTo>
                      <a:pt x="256"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9" name="Freeform 108"/>
              <p:cNvSpPr>
                <a:spLocks/>
              </p:cNvSpPr>
              <p:nvPr/>
            </p:nvSpPr>
            <p:spPr bwMode="auto">
              <a:xfrm>
                <a:off x="3570288"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1" name="Group 60"/>
            <p:cNvGrpSpPr>
              <a:grpSpLocks noChangeAspect="1"/>
            </p:cNvGrpSpPr>
            <p:nvPr/>
          </p:nvGrpSpPr>
          <p:grpSpPr>
            <a:xfrm>
              <a:off x="4173933" y="2731263"/>
              <a:ext cx="337455" cy="204957"/>
              <a:chOff x="4722813" y="836613"/>
              <a:chExt cx="517525" cy="314325"/>
            </a:xfrm>
            <a:solidFill>
              <a:srgbClr val="0072C6"/>
            </a:solidFill>
          </p:grpSpPr>
          <p:sp>
            <p:nvSpPr>
              <p:cNvPr id="85" name="Freeform 104"/>
              <p:cNvSpPr>
                <a:spLocks/>
              </p:cNvSpPr>
              <p:nvPr/>
            </p:nvSpPr>
            <p:spPr bwMode="auto">
              <a:xfrm>
                <a:off x="4792663" y="836613"/>
                <a:ext cx="447675" cy="254000"/>
              </a:xfrm>
              <a:custGeom>
                <a:avLst/>
                <a:gdLst>
                  <a:gd name="T0" fmla="*/ 266 w 282"/>
                  <a:gd name="T1" fmla="*/ 0 h 160"/>
                  <a:gd name="T2" fmla="*/ 14 w 282"/>
                  <a:gd name="T3" fmla="*/ 0 h 160"/>
                  <a:gd name="T4" fmla="*/ 14 w 282"/>
                  <a:gd name="T5" fmla="*/ 0 h 160"/>
                  <a:gd name="T6" fmla="*/ 8 w 282"/>
                  <a:gd name="T7" fmla="*/ 0 h 160"/>
                  <a:gd name="T8" fmla="*/ 4 w 282"/>
                  <a:gd name="T9" fmla="*/ 4 h 160"/>
                  <a:gd name="T10" fmla="*/ 0 w 282"/>
                  <a:gd name="T11" fmla="*/ 8 h 160"/>
                  <a:gd name="T12" fmla="*/ 0 w 282"/>
                  <a:gd name="T13" fmla="*/ 16 h 160"/>
                  <a:gd name="T14" fmla="*/ 0 w 282"/>
                  <a:gd name="T15" fmla="*/ 20 h 160"/>
                  <a:gd name="T16" fmla="*/ 242 w 282"/>
                  <a:gd name="T17" fmla="*/ 20 h 160"/>
                  <a:gd name="T18" fmla="*/ 242 w 282"/>
                  <a:gd name="T19" fmla="*/ 20 h 160"/>
                  <a:gd name="T20" fmla="*/ 248 w 282"/>
                  <a:gd name="T21" fmla="*/ 22 h 160"/>
                  <a:gd name="T22" fmla="*/ 254 w 282"/>
                  <a:gd name="T23" fmla="*/ 24 h 160"/>
                  <a:gd name="T24" fmla="*/ 258 w 282"/>
                  <a:gd name="T25" fmla="*/ 30 h 160"/>
                  <a:gd name="T26" fmla="*/ 258 w 282"/>
                  <a:gd name="T27" fmla="*/ 36 h 160"/>
                  <a:gd name="T28" fmla="*/ 258 w 282"/>
                  <a:gd name="T29" fmla="*/ 160 h 160"/>
                  <a:gd name="T30" fmla="*/ 266 w 282"/>
                  <a:gd name="T31" fmla="*/ 160 h 160"/>
                  <a:gd name="T32" fmla="*/ 266 w 282"/>
                  <a:gd name="T33" fmla="*/ 160 h 160"/>
                  <a:gd name="T34" fmla="*/ 272 w 282"/>
                  <a:gd name="T35" fmla="*/ 158 h 160"/>
                  <a:gd name="T36" fmla="*/ 278 w 282"/>
                  <a:gd name="T37" fmla="*/ 154 h 160"/>
                  <a:gd name="T38" fmla="*/ 282 w 282"/>
                  <a:gd name="T39" fmla="*/ 150 h 160"/>
                  <a:gd name="T40" fmla="*/ 282 w 282"/>
                  <a:gd name="T41" fmla="*/ 144 h 160"/>
                  <a:gd name="T42" fmla="*/ 282 w 282"/>
                  <a:gd name="T43" fmla="*/ 16 h 160"/>
                  <a:gd name="T44" fmla="*/ 282 w 282"/>
                  <a:gd name="T45" fmla="*/ 16 h 160"/>
                  <a:gd name="T46" fmla="*/ 282 w 282"/>
                  <a:gd name="T47" fmla="*/ 8 h 160"/>
                  <a:gd name="T48" fmla="*/ 278 w 282"/>
                  <a:gd name="T49" fmla="*/ 4 h 160"/>
                  <a:gd name="T50" fmla="*/ 272 w 282"/>
                  <a:gd name="T51" fmla="*/ 0 h 160"/>
                  <a:gd name="T52" fmla="*/ 266 w 282"/>
                  <a:gd name="T53" fmla="*/ 0 h 160"/>
                  <a:gd name="T54" fmla="*/ 266 w 282"/>
                  <a:gd name="T55"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2" h="160">
                    <a:moveTo>
                      <a:pt x="266" y="0"/>
                    </a:moveTo>
                    <a:lnTo>
                      <a:pt x="14" y="0"/>
                    </a:lnTo>
                    <a:lnTo>
                      <a:pt x="14" y="0"/>
                    </a:lnTo>
                    <a:lnTo>
                      <a:pt x="8" y="0"/>
                    </a:lnTo>
                    <a:lnTo>
                      <a:pt x="4" y="4"/>
                    </a:lnTo>
                    <a:lnTo>
                      <a:pt x="0" y="8"/>
                    </a:lnTo>
                    <a:lnTo>
                      <a:pt x="0" y="16"/>
                    </a:lnTo>
                    <a:lnTo>
                      <a:pt x="0" y="20"/>
                    </a:lnTo>
                    <a:lnTo>
                      <a:pt x="242" y="20"/>
                    </a:lnTo>
                    <a:lnTo>
                      <a:pt x="242" y="20"/>
                    </a:lnTo>
                    <a:lnTo>
                      <a:pt x="248" y="22"/>
                    </a:lnTo>
                    <a:lnTo>
                      <a:pt x="254" y="24"/>
                    </a:lnTo>
                    <a:lnTo>
                      <a:pt x="258" y="30"/>
                    </a:lnTo>
                    <a:lnTo>
                      <a:pt x="258" y="36"/>
                    </a:lnTo>
                    <a:lnTo>
                      <a:pt x="258" y="160"/>
                    </a:lnTo>
                    <a:lnTo>
                      <a:pt x="266" y="160"/>
                    </a:lnTo>
                    <a:lnTo>
                      <a:pt x="266" y="160"/>
                    </a:lnTo>
                    <a:lnTo>
                      <a:pt x="272" y="158"/>
                    </a:lnTo>
                    <a:lnTo>
                      <a:pt x="278" y="154"/>
                    </a:lnTo>
                    <a:lnTo>
                      <a:pt x="282" y="150"/>
                    </a:lnTo>
                    <a:lnTo>
                      <a:pt x="282" y="144"/>
                    </a:lnTo>
                    <a:lnTo>
                      <a:pt x="282" y="16"/>
                    </a:lnTo>
                    <a:lnTo>
                      <a:pt x="282" y="16"/>
                    </a:lnTo>
                    <a:lnTo>
                      <a:pt x="282" y="8"/>
                    </a:lnTo>
                    <a:lnTo>
                      <a:pt x="278" y="4"/>
                    </a:lnTo>
                    <a:lnTo>
                      <a:pt x="272" y="0"/>
                    </a:lnTo>
                    <a:lnTo>
                      <a:pt x="266" y="0"/>
                    </a:lnTo>
                    <a:lnTo>
                      <a:pt x="266"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6" name="Freeform 105"/>
              <p:cNvSpPr>
                <a:spLocks noEditPoints="1"/>
              </p:cNvSpPr>
              <p:nvPr/>
            </p:nvSpPr>
            <p:spPr bwMode="auto">
              <a:xfrm>
                <a:off x="4722813" y="896938"/>
                <a:ext cx="447675" cy="254000"/>
              </a:xfrm>
              <a:custGeom>
                <a:avLst/>
                <a:gdLst>
                  <a:gd name="T0" fmla="*/ 266 w 282"/>
                  <a:gd name="T1" fmla="*/ 0 h 160"/>
                  <a:gd name="T2" fmla="*/ 14 w 282"/>
                  <a:gd name="T3" fmla="*/ 0 h 160"/>
                  <a:gd name="T4" fmla="*/ 14 w 282"/>
                  <a:gd name="T5" fmla="*/ 0 h 160"/>
                  <a:gd name="T6" fmla="*/ 8 w 282"/>
                  <a:gd name="T7" fmla="*/ 2 h 160"/>
                  <a:gd name="T8" fmla="*/ 4 w 282"/>
                  <a:gd name="T9" fmla="*/ 6 h 160"/>
                  <a:gd name="T10" fmla="*/ 0 w 282"/>
                  <a:gd name="T11" fmla="*/ 10 h 160"/>
                  <a:gd name="T12" fmla="*/ 0 w 282"/>
                  <a:gd name="T13" fmla="*/ 16 h 160"/>
                  <a:gd name="T14" fmla="*/ 0 w 282"/>
                  <a:gd name="T15" fmla="*/ 144 h 160"/>
                  <a:gd name="T16" fmla="*/ 0 w 282"/>
                  <a:gd name="T17" fmla="*/ 144 h 160"/>
                  <a:gd name="T18" fmla="*/ 0 w 282"/>
                  <a:gd name="T19" fmla="*/ 150 h 160"/>
                  <a:gd name="T20" fmla="*/ 4 w 282"/>
                  <a:gd name="T21" fmla="*/ 156 h 160"/>
                  <a:gd name="T22" fmla="*/ 8 w 282"/>
                  <a:gd name="T23" fmla="*/ 160 h 160"/>
                  <a:gd name="T24" fmla="*/ 14 w 282"/>
                  <a:gd name="T25" fmla="*/ 160 h 160"/>
                  <a:gd name="T26" fmla="*/ 266 w 282"/>
                  <a:gd name="T27" fmla="*/ 160 h 160"/>
                  <a:gd name="T28" fmla="*/ 266 w 282"/>
                  <a:gd name="T29" fmla="*/ 160 h 160"/>
                  <a:gd name="T30" fmla="*/ 272 w 282"/>
                  <a:gd name="T31" fmla="*/ 160 h 160"/>
                  <a:gd name="T32" fmla="*/ 278 w 282"/>
                  <a:gd name="T33" fmla="*/ 156 h 160"/>
                  <a:gd name="T34" fmla="*/ 282 w 282"/>
                  <a:gd name="T35" fmla="*/ 150 h 160"/>
                  <a:gd name="T36" fmla="*/ 282 w 282"/>
                  <a:gd name="T37" fmla="*/ 144 h 160"/>
                  <a:gd name="T38" fmla="*/ 282 w 282"/>
                  <a:gd name="T39" fmla="*/ 16 h 160"/>
                  <a:gd name="T40" fmla="*/ 282 w 282"/>
                  <a:gd name="T41" fmla="*/ 16 h 160"/>
                  <a:gd name="T42" fmla="*/ 282 w 282"/>
                  <a:gd name="T43" fmla="*/ 10 h 160"/>
                  <a:gd name="T44" fmla="*/ 278 w 282"/>
                  <a:gd name="T45" fmla="*/ 6 h 160"/>
                  <a:gd name="T46" fmla="*/ 272 w 282"/>
                  <a:gd name="T47" fmla="*/ 2 h 160"/>
                  <a:gd name="T48" fmla="*/ 266 w 282"/>
                  <a:gd name="T49" fmla="*/ 0 h 160"/>
                  <a:gd name="T50" fmla="*/ 266 w 282"/>
                  <a:gd name="T51" fmla="*/ 0 h 160"/>
                  <a:gd name="T52" fmla="*/ 254 w 282"/>
                  <a:gd name="T53" fmla="*/ 136 h 160"/>
                  <a:gd name="T54" fmla="*/ 28 w 282"/>
                  <a:gd name="T55" fmla="*/ 136 h 160"/>
                  <a:gd name="T56" fmla="*/ 28 w 282"/>
                  <a:gd name="T57" fmla="*/ 26 h 160"/>
                  <a:gd name="T58" fmla="*/ 254 w 282"/>
                  <a:gd name="T59" fmla="*/ 26 h 160"/>
                  <a:gd name="T60" fmla="*/ 254 w 282"/>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2" h="160">
                    <a:moveTo>
                      <a:pt x="266" y="0"/>
                    </a:moveTo>
                    <a:lnTo>
                      <a:pt x="14" y="0"/>
                    </a:lnTo>
                    <a:lnTo>
                      <a:pt x="14" y="0"/>
                    </a:lnTo>
                    <a:lnTo>
                      <a:pt x="8" y="2"/>
                    </a:lnTo>
                    <a:lnTo>
                      <a:pt x="4" y="6"/>
                    </a:lnTo>
                    <a:lnTo>
                      <a:pt x="0" y="10"/>
                    </a:lnTo>
                    <a:lnTo>
                      <a:pt x="0" y="16"/>
                    </a:lnTo>
                    <a:lnTo>
                      <a:pt x="0" y="144"/>
                    </a:lnTo>
                    <a:lnTo>
                      <a:pt x="0" y="144"/>
                    </a:lnTo>
                    <a:lnTo>
                      <a:pt x="0" y="150"/>
                    </a:lnTo>
                    <a:lnTo>
                      <a:pt x="4" y="156"/>
                    </a:lnTo>
                    <a:lnTo>
                      <a:pt x="8" y="160"/>
                    </a:lnTo>
                    <a:lnTo>
                      <a:pt x="14" y="160"/>
                    </a:lnTo>
                    <a:lnTo>
                      <a:pt x="266" y="160"/>
                    </a:lnTo>
                    <a:lnTo>
                      <a:pt x="266" y="160"/>
                    </a:lnTo>
                    <a:lnTo>
                      <a:pt x="272" y="160"/>
                    </a:lnTo>
                    <a:lnTo>
                      <a:pt x="278" y="156"/>
                    </a:lnTo>
                    <a:lnTo>
                      <a:pt x="282" y="150"/>
                    </a:lnTo>
                    <a:lnTo>
                      <a:pt x="282" y="144"/>
                    </a:lnTo>
                    <a:lnTo>
                      <a:pt x="282" y="16"/>
                    </a:lnTo>
                    <a:lnTo>
                      <a:pt x="282" y="16"/>
                    </a:lnTo>
                    <a:lnTo>
                      <a:pt x="282" y="10"/>
                    </a:lnTo>
                    <a:lnTo>
                      <a:pt x="278" y="6"/>
                    </a:lnTo>
                    <a:lnTo>
                      <a:pt x="272" y="2"/>
                    </a:lnTo>
                    <a:lnTo>
                      <a:pt x="266" y="0"/>
                    </a:lnTo>
                    <a:lnTo>
                      <a:pt x="266" y="0"/>
                    </a:lnTo>
                    <a:close/>
                    <a:moveTo>
                      <a:pt x="254" y="136"/>
                    </a:moveTo>
                    <a:lnTo>
                      <a:pt x="28" y="136"/>
                    </a:lnTo>
                    <a:lnTo>
                      <a:pt x="28" y="26"/>
                    </a:lnTo>
                    <a:lnTo>
                      <a:pt x="254" y="26"/>
                    </a:lnTo>
                    <a:lnTo>
                      <a:pt x="254"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7" name="Freeform 106"/>
              <p:cNvSpPr>
                <a:spLocks/>
              </p:cNvSpPr>
              <p:nvPr/>
            </p:nvSpPr>
            <p:spPr bwMode="auto">
              <a:xfrm>
                <a:off x="4919663"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sp>
          <p:nvSpPr>
            <p:cNvPr id="62" name="Freeform 59"/>
            <p:cNvSpPr>
              <a:spLocks noChangeAspect="1" noEditPoints="1"/>
            </p:cNvSpPr>
            <p:nvPr/>
          </p:nvSpPr>
          <p:spPr bwMode="auto">
            <a:xfrm>
              <a:off x="6351773" y="2659837"/>
              <a:ext cx="279320" cy="337291"/>
            </a:xfrm>
            <a:custGeom>
              <a:avLst/>
              <a:gdLst>
                <a:gd name="T0" fmla="*/ 0 w 212"/>
                <a:gd name="T1" fmla="*/ 188 h 256"/>
                <a:gd name="T2" fmla="*/ 106 w 212"/>
                <a:gd name="T3" fmla="*/ 56 h 256"/>
                <a:gd name="T4" fmla="*/ 128 w 212"/>
                <a:gd name="T5" fmla="*/ 90 h 256"/>
                <a:gd name="T6" fmla="*/ 134 w 212"/>
                <a:gd name="T7" fmla="*/ 110 h 256"/>
                <a:gd name="T8" fmla="*/ 134 w 212"/>
                <a:gd name="T9" fmla="*/ 152 h 256"/>
                <a:gd name="T10" fmla="*/ 128 w 212"/>
                <a:gd name="T11" fmla="*/ 170 h 256"/>
                <a:gd name="T12" fmla="*/ 106 w 212"/>
                <a:gd name="T13" fmla="*/ 206 h 256"/>
                <a:gd name="T14" fmla="*/ 104 w 212"/>
                <a:gd name="T15" fmla="*/ 208 h 256"/>
                <a:gd name="T16" fmla="*/ 90 w 212"/>
                <a:gd name="T17" fmla="*/ 200 h 256"/>
                <a:gd name="T18" fmla="*/ 106 w 212"/>
                <a:gd name="T19" fmla="*/ 182 h 256"/>
                <a:gd name="T20" fmla="*/ 120 w 212"/>
                <a:gd name="T21" fmla="*/ 148 h 256"/>
                <a:gd name="T22" fmla="*/ 122 w 212"/>
                <a:gd name="T23" fmla="*/ 130 h 256"/>
                <a:gd name="T24" fmla="*/ 116 w 212"/>
                <a:gd name="T25" fmla="*/ 96 h 256"/>
                <a:gd name="T26" fmla="*/ 94 w 212"/>
                <a:gd name="T27" fmla="*/ 66 h 256"/>
                <a:gd name="T28" fmla="*/ 90 w 212"/>
                <a:gd name="T29" fmla="*/ 62 h 256"/>
                <a:gd name="T30" fmla="*/ 98 w 212"/>
                <a:gd name="T31" fmla="*/ 48 h 256"/>
                <a:gd name="T32" fmla="*/ 106 w 212"/>
                <a:gd name="T33" fmla="*/ 56 h 256"/>
                <a:gd name="T34" fmla="*/ 122 w 212"/>
                <a:gd name="T35" fmla="*/ 222 h 256"/>
                <a:gd name="T36" fmla="*/ 138 w 212"/>
                <a:gd name="T37" fmla="*/ 202 h 256"/>
                <a:gd name="T38" fmla="*/ 150 w 212"/>
                <a:gd name="T39" fmla="*/ 180 h 256"/>
                <a:gd name="T40" fmla="*/ 154 w 212"/>
                <a:gd name="T41" fmla="*/ 168 h 256"/>
                <a:gd name="T42" fmla="*/ 158 w 212"/>
                <a:gd name="T43" fmla="*/ 144 h 256"/>
                <a:gd name="T44" fmla="*/ 160 w 212"/>
                <a:gd name="T45" fmla="*/ 130 h 256"/>
                <a:gd name="T46" fmla="*/ 156 w 212"/>
                <a:gd name="T47" fmla="*/ 106 h 256"/>
                <a:gd name="T48" fmla="*/ 154 w 212"/>
                <a:gd name="T49" fmla="*/ 94 h 256"/>
                <a:gd name="T50" fmla="*/ 144 w 212"/>
                <a:gd name="T51" fmla="*/ 70 h 256"/>
                <a:gd name="T52" fmla="*/ 130 w 212"/>
                <a:gd name="T53" fmla="*/ 48 h 256"/>
                <a:gd name="T54" fmla="*/ 118 w 212"/>
                <a:gd name="T55" fmla="*/ 36 h 256"/>
                <a:gd name="T56" fmla="*/ 128 w 212"/>
                <a:gd name="T57" fmla="*/ 26 h 256"/>
                <a:gd name="T58" fmla="*/ 130 w 212"/>
                <a:gd name="T59" fmla="*/ 28 h 256"/>
                <a:gd name="T60" fmla="*/ 142 w 212"/>
                <a:gd name="T61" fmla="*/ 40 h 256"/>
                <a:gd name="T62" fmla="*/ 158 w 212"/>
                <a:gd name="T63" fmla="*/ 64 h 256"/>
                <a:gd name="T64" fmla="*/ 168 w 212"/>
                <a:gd name="T65" fmla="*/ 90 h 256"/>
                <a:gd name="T66" fmla="*/ 172 w 212"/>
                <a:gd name="T67" fmla="*/ 116 h 256"/>
                <a:gd name="T68" fmla="*/ 172 w 212"/>
                <a:gd name="T69" fmla="*/ 144 h 256"/>
                <a:gd name="T70" fmla="*/ 168 w 212"/>
                <a:gd name="T71" fmla="*/ 172 h 256"/>
                <a:gd name="T72" fmla="*/ 158 w 212"/>
                <a:gd name="T73" fmla="*/ 198 h 256"/>
                <a:gd name="T74" fmla="*/ 142 w 212"/>
                <a:gd name="T75" fmla="*/ 220 h 256"/>
                <a:gd name="T76" fmla="*/ 160 w 212"/>
                <a:gd name="T77" fmla="*/ 2 h 256"/>
                <a:gd name="T78" fmla="*/ 182 w 212"/>
                <a:gd name="T79" fmla="*/ 30 h 256"/>
                <a:gd name="T80" fmla="*/ 200 w 212"/>
                <a:gd name="T81" fmla="*/ 62 h 256"/>
                <a:gd name="T82" fmla="*/ 210 w 212"/>
                <a:gd name="T83" fmla="*/ 96 h 256"/>
                <a:gd name="T84" fmla="*/ 212 w 212"/>
                <a:gd name="T85" fmla="*/ 130 h 256"/>
                <a:gd name="T86" fmla="*/ 210 w 212"/>
                <a:gd name="T87" fmla="*/ 164 h 256"/>
                <a:gd name="T88" fmla="*/ 200 w 212"/>
                <a:gd name="T89" fmla="*/ 198 h 256"/>
                <a:gd name="T90" fmla="*/ 184 w 212"/>
                <a:gd name="T91" fmla="*/ 228 h 256"/>
                <a:gd name="T92" fmla="*/ 162 w 212"/>
                <a:gd name="T93" fmla="*/ 256 h 256"/>
                <a:gd name="T94" fmla="*/ 162 w 212"/>
                <a:gd name="T95" fmla="*/ 236 h 256"/>
                <a:gd name="T96" fmla="*/ 170 w 212"/>
                <a:gd name="T97" fmla="*/ 224 h 256"/>
                <a:gd name="T98" fmla="*/ 186 w 212"/>
                <a:gd name="T99" fmla="*/ 194 h 256"/>
                <a:gd name="T100" fmla="*/ 196 w 212"/>
                <a:gd name="T101" fmla="*/ 162 h 256"/>
                <a:gd name="T102" fmla="*/ 198 w 212"/>
                <a:gd name="T103" fmla="*/ 146 h 256"/>
                <a:gd name="T104" fmla="*/ 198 w 212"/>
                <a:gd name="T105" fmla="*/ 114 h 256"/>
                <a:gd name="T106" fmla="*/ 196 w 212"/>
                <a:gd name="T107" fmla="*/ 98 h 256"/>
                <a:gd name="T108" fmla="*/ 186 w 212"/>
                <a:gd name="T109" fmla="*/ 68 h 256"/>
                <a:gd name="T110" fmla="*/ 178 w 212"/>
                <a:gd name="T111" fmla="*/ 52 h 256"/>
                <a:gd name="T112" fmla="*/ 160 w 212"/>
                <a:gd name="T113" fmla="*/ 24 h 256"/>
                <a:gd name="T114" fmla="*/ 148 w 212"/>
                <a:gd name="T115" fmla="*/ 10 h 256"/>
                <a:gd name="T116" fmla="*/ 158 w 212"/>
                <a:gd name="T117" fmla="*/ 0 h 256"/>
                <a:gd name="T118" fmla="*/ 158 w 212"/>
                <a:gd name="T119" fmla="*/ 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2" h="256">
                  <a:moveTo>
                    <a:pt x="0" y="74"/>
                  </a:moveTo>
                  <a:lnTo>
                    <a:pt x="74" y="130"/>
                  </a:lnTo>
                  <a:lnTo>
                    <a:pt x="0" y="188"/>
                  </a:lnTo>
                  <a:lnTo>
                    <a:pt x="0" y="74"/>
                  </a:lnTo>
                  <a:close/>
                  <a:moveTo>
                    <a:pt x="106" y="56"/>
                  </a:moveTo>
                  <a:lnTo>
                    <a:pt x="106" y="56"/>
                  </a:lnTo>
                  <a:lnTo>
                    <a:pt x="118" y="72"/>
                  </a:lnTo>
                  <a:lnTo>
                    <a:pt x="118" y="72"/>
                  </a:lnTo>
                  <a:lnTo>
                    <a:pt x="128" y="90"/>
                  </a:lnTo>
                  <a:lnTo>
                    <a:pt x="128" y="90"/>
                  </a:lnTo>
                  <a:lnTo>
                    <a:pt x="134" y="110"/>
                  </a:lnTo>
                  <a:lnTo>
                    <a:pt x="134" y="110"/>
                  </a:lnTo>
                  <a:lnTo>
                    <a:pt x="136" y="130"/>
                  </a:lnTo>
                  <a:lnTo>
                    <a:pt x="136" y="130"/>
                  </a:lnTo>
                  <a:lnTo>
                    <a:pt x="134" y="152"/>
                  </a:lnTo>
                  <a:lnTo>
                    <a:pt x="134" y="152"/>
                  </a:lnTo>
                  <a:lnTo>
                    <a:pt x="128" y="170"/>
                  </a:lnTo>
                  <a:lnTo>
                    <a:pt x="128" y="170"/>
                  </a:lnTo>
                  <a:lnTo>
                    <a:pt x="118" y="190"/>
                  </a:lnTo>
                  <a:lnTo>
                    <a:pt x="118" y="190"/>
                  </a:lnTo>
                  <a:lnTo>
                    <a:pt x="106" y="206"/>
                  </a:lnTo>
                  <a:lnTo>
                    <a:pt x="106" y="206"/>
                  </a:lnTo>
                  <a:lnTo>
                    <a:pt x="104" y="208"/>
                  </a:lnTo>
                  <a:lnTo>
                    <a:pt x="104" y="208"/>
                  </a:lnTo>
                  <a:lnTo>
                    <a:pt x="102" y="208"/>
                  </a:lnTo>
                  <a:lnTo>
                    <a:pt x="90" y="200"/>
                  </a:lnTo>
                  <a:lnTo>
                    <a:pt x="90" y="200"/>
                  </a:lnTo>
                  <a:lnTo>
                    <a:pt x="94" y="196"/>
                  </a:lnTo>
                  <a:lnTo>
                    <a:pt x="94" y="196"/>
                  </a:lnTo>
                  <a:lnTo>
                    <a:pt x="106" y="182"/>
                  </a:lnTo>
                  <a:lnTo>
                    <a:pt x="116" y="166"/>
                  </a:lnTo>
                  <a:lnTo>
                    <a:pt x="116" y="166"/>
                  </a:lnTo>
                  <a:lnTo>
                    <a:pt x="120" y="148"/>
                  </a:lnTo>
                  <a:lnTo>
                    <a:pt x="120" y="148"/>
                  </a:lnTo>
                  <a:lnTo>
                    <a:pt x="122" y="130"/>
                  </a:lnTo>
                  <a:lnTo>
                    <a:pt x="122" y="130"/>
                  </a:lnTo>
                  <a:lnTo>
                    <a:pt x="120" y="114"/>
                  </a:lnTo>
                  <a:lnTo>
                    <a:pt x="116" y="96"/>
                  </a:lnTo>
                  <a:lnTo>
                    <a:pt x="116" y="96"/>
                  </a:lnTo>
                  <a:lnTo>
                    <a:pt x="106" y="80"/>
                  </a:lnTo>
                  <a:lnTo>
                    <a:pt x="106" y="80"/>
                  </a:lnTo>
                  <a:lnTo>
                    <a:pt x="94" y="66"/>
                  </a:lnTo>
                  <a:lnTo>
                    <a:pt x="94" y="66"/>
                  </a:lnTo>
                  <a:lnTo>
                    <a:pt x="90" y="62"/>
                  </a:lnTo>
                  <a:lnTo>
                    <a:pt x="90" y="62"/>
                  </a:lnTo>
                  <a:lnTo>
                    <a:pt x="86" y="58"/>
                  </a:lnTo>
                  <a:lnTo>
                    <a:pt x="98" y="48"/>
                  </a:lnTo>
                  <a:lnTo>
                    <a:pt x="98" y="48"/>
                  </a:lnTo>
                  <a:lnTo>
                    <a:pt x="102" y="52"/>
                  </a:lnTo>
                  <a:lnTo>
                    <a:pt x="102" y="52"/>
                  </a:lnTo>
                  <a:lnTo>
                    <a:pt x="106" y="56"/>
                  </a:lnTo>
                  <a:lnTo>
                    <a:pt x="106" y="56"/>
                  </a:lnTo>
                  <a:close/>
                  <a:moveTo>
                    <a:pt x="120" y="222"/>
                  </a:moveTo>
                  <a:lnTo>
                    <a:pt x="122" y="222"/>
                  </a:lnTo>
                  <a:lnTo>
                    <a:pt x="122" y="222"/>
                  </a:lnTo>
                  <a:lnTo>
                    <a:pt x="130" y="212"/>
                  </a:lnTo>
                  <a:lnTo>
                    <a:pt x="138" y="202"/>
                  </a:lnTo>
                  <a:lnTo>
                    <a:pt x="138" y="202"/>
                  </a:lnTo>
                  <a:lnTo>
                    <a:pt x="144" y="192"/>
                  </a:lnTo>
                  <a:lnTo>
                    <a:pt x="150" y="180"/>
                  </a:lnTo>
                  <a:lnTo>
                    <a:pt x="150" y="180"/>
                  </a:lnTo>
                  <a:lnTo>
                    <a:pt x="154" y="168"/>
                  </a:lnTo>
                  <a:lnTo>
                    <a:pt x="154" y="168"/>
                  </a:lnTo>
                  <a:lnTo>
                    <a:pt x="156" y="156"/>
                  </a:lnTo>
                  <a:lnTo>
                    <a:pt x="156" y="156"/>
                  </a:lnTo>
                  <a:lnTo>
                    <a:pt x="158" y="144"/>
                  </a:lnTo>
                  <a:lnTo>
                    <a:pt x="158" y="144"/>
                  </a:lnTo>
                  <a:lnTo>
                    <a:pt x="160" y="130"/>
                  </a:lnTo>
                  <a:lnTo>
                    <a:pt x="160" y="130"/>
                  </a:lnTo>
                  <a:lnTo>
                    <a:pt x="158" y="118"/>
                  </a:lnTo>
                  <a:lnTo>
                    <a:pt x="158" y="118"/>
                  </a:lnTo>
                  <a:lnTo>
                    <a:pt x="156" y="106"/>
                  </a:lnTo>
                  <a:lnTo>
                    <a:pt x="156" y="106"/>
                  </a:lnTo>
                  <a:lnTo>
                    <a:pt x="154" y="94"/>
                  </a:lnTo>
                  <a:lnTo>
                    <a:pt x="154" y="94"/>
                  </a:lnTo>
                  <a:lnTo>
                    <a:pt x="150" y="82"/>
                  </a:lnTo>
                  <a:lnTo>
                    <a:pt x="150" y="82"/>
                  </a:lnTo>
                  <a:lnTo>
                    <a:pt x="144" y="70"/>
                  </a:lnTo>
                  <a:lnTo>
                    <a:pt x="138" y="60"/>
                  </a:lnTo>
                  <a:lnTo>
                    <a:pt x="138" y="60"/>
                  </a:lnTo>
                  <a:lnTo>
                    <a:pt x="130" y="48"/>
                  </a:lnTo>
                  <a:lnTo>
                    <a:pt x="122" y="40"/>
                  </a:lnTo>
                  <a:lnTo>
                    <a:pt x="122" y="40"/>
                  </a:lnTo>
                  <a:lnTo>
                    <a:pt x="118" y="36"/>
                  </a:lnTo>
                  <a:lnTo>
                    <a:pt x="118" y="36"/>
                  </a:lnTo>
                  <a:lnTo>
                    <a:pt x="116" y="34"/>
                  </a:lnTo>
                  <a:lnTo>
                    <a:pt x="128" y="26"/>
                  </a:lnTo>
                  <a:lnTo>
                    <a:pt x="128" y="26"/>
                  </a:lnTo>
                  <a:lnTo>
                    <a:pt x="130" y="28"/>
                  </a:lnTo>
                  <a:lnTo>
                    <a:pt x="130" y="28"/>
                  </a:lnTo>
                  <a:lnTo>
                    <a:pt x="132" y="30"/>
                  </a:lnTo>
                  <a:lnTo>
                    <a:pt x="132" y="30"/>
                  </a:lnTo>
                  <a:lnTo>
                    <a:pt x="142" y="40"/>
                  </a:lnTo>
                  <a:lnTo>
                    <a:pt x="150" y="52"/>
                  </a:lnTo>
                  <a:lnTo>
                    <a:pt x="150" y="52"/>
                  </a:lnTo>
                  <a:lnTo>
                    <a:pt x="158" y="64"/>
                  </a:lnTo>
                  <a:lnTo>
                    <a:pt x="164" y="76"/>
                  </a:lnTo>
                  <a:lnTo>
                    <a:pt x="164" y="76"/>
                  </a:lnTo>
                  <a:lnTo>
                    <a:pt x="168" y="90"/>
                  </a:lnTo>
                  <a:lnTo>
                    <a:pt x="170" y="104"/>
                  </a:lnTo>
                  <a:lnTo>
                    <a:pt x="170" y="104"/>
                  </a:lnTo>
                  <a:lnTo>
                    <a:pt x="172" y="116"/>
                  </a:lnTo>
                  <a:lnTo>
                    <a:pt x="174" y="130"/>
                  </a:lnTo>
                  <a:lnTo>
                    <a:pt x="174" y="130"/>
                  </a:lnTo>
                  <a:lnTo>
                    <a:pt x="172" y="144"/>
                  </a:lnTo>
                  <a:lnTo>
                    <a:pt x="170" y="158"/>
                  </a:lnTo>
                  <a:lnTo>
                    <a:pt x="170" y="158"/>
                  </a:lnTo>
                  <a:lnTo>
                    <a:pt x="168" y="172"/>
                  </a:lnTo>
                  <a:lnTo>
                    <a:pt x="164" y="184"/>
                  </a:lnTo>
                  <a:lnTo>
                    <a:pt x="164" y="184"/>
                  </a:lnTo>
                  <a:lnTo>
                    <a:pt x="158" y="198"/>
                  </a:lnTo>
                  <a:lnTo>
                    <a:pt x="150" y="210"/>
                  </a:lnTo>
                  <a:lnTo>
                    <a:pt x="150" y="210"/>
                  </a:lnTo>
                  <a:lnTo>
                    <a:pt x="142" y="220"/>
                  </a:lnTo>
                  <a:lnTo>
                    <a:pt x="132" y="232"/>
                  </a:lnTo>
                  <a:lnTo>
                    <a:pt x="120" y="222"/>
                  </a:lnTo>
                  <a:close/>
                  <a:moveTo>
                    <a:pt x="160" y="2"/>
                  </a:moveTo>
                  <a:lnTo>
                    <a:pt x="160" y="2"/>
                  </a:lnTo>
                  <a:lnTo>
                    <a:pt x="172" y="16"/>
                  </a:lnTo>
                  <a:lnTo>
                    <a:pt x="182" y="30"/>
                  </a:lnTo>
                  <a:lnTo>
                    <a:pt x="182" y="30"/>
                  </a:lnTo>
                  <a:lnTo>
                    <a:pt x="192" y="46"/>
                  </a:lnTo>
                  <a:lnTo>
                    <a:pt x="200" y="62"/>
                  </a:lnTo>
                  <a:lnTo>
                    <a:pt x="200" y="62"/>
                  </a:lnTo>
                  <a:lnTo>
                    <a:pt x="206" y="78"/>
                  </a:lnTo>
                  <a:lnTo>
                    <a:pt x="210" y="96"/>
                  </a:lnTo>
                  <a:lnTo>
                    <a:pt x="210" y="96"/>
                  </a:lnTo>
                  <a:lnTo>
                    <a:pt x="212" y="114"/>
                  </a:lnTo>
                  <a:lnTo>
                    <a:pt x="212" y="130"/>
                  </a:lnTo>
                  <a:lnTo>
                    <a:pt x="212" y="130"/>
                  </a:lnTo>
                  <a:lnTo>
                    <a:pt x="212" y="148"/>
                  </a:lnTo>
                  <a:lnTo>
                    <a:pt x="210" y="164"/>
                  </a:lnTo>
                  <a:lnTo>
                    <a:pt x="210" y="164"/>
                  </a:lnTo>
                  <a:lnTo>
                    <a:pt x="206" y="180"/>
                  </a:lnTo>
                  <a:lnTo>
                    <a:pt x="200" y="198"/>
                  </a:lnTo>
                  <a:lnTo>
                    <a:pt x="200" y="198"/>
                  </a:lnTo>
                  <a:lnTo>
                    <a:pt x="194" y="212"/>
                  </a:lnTo>
                  <a:lnTo>
                    <a:pt x="184" y="228"/>
                  </a:lnTo>
                  <a:lnTo>
                    <a:pt x="184" y="228"/>
                  </a:lnTo>
                  <a:lnTo>
                    <a:pt x="174" y="242"/>
                  </a:lnTo>
                  <a:lnTo>
                    <a:pt x="162" y="256"/>
                  </a:lnTo>
                  <a:lnTo>
                    <a:pt x="152" y="248"/>
                  </a:lnTo>
                  <a:lnTo>
                    <a:pt x="152" y="248"/>
                  </a:lnTo>
                  <a:lnTo>
                    <a:pt x="162" y="236"/>
                  </a:lnTo>
                  <a:lnTo>
                    <a:pt x="162" y="236"/>
                  </a:lnTo>
                  <a:lnTo>
                    <a:pt x="170" y="224"/>
                  </a:lnTo>
                  <a:lnTo>
                    <a:pt x="170" y="224"/>
                  </a:lnTo>
                  <a:lnTo>
                    <a:pt x="178" y="210"/>
                  </a:lnTo>
                  <a:lnTo>
                    <a:pt x="186" y="194"/>
                  </a:lnTo>
                  <a:lnTo>
                    <a:pt x="186" y="194"/>
                  </a:lnTo>
                  <a:lnTo>
                    <a:pt x="192" y="178"/>
                  </a:lnTo>
                  <a:lnTo>
                    <a:pt x="192" y="178"/>
                  </a:lnTo>
                  <a:lnTo>
                    <a:pt x="196" y="162"/>
                  </a:lnTo>
                  <a:lnTo>
                    <a:pt x="196" y="162"/>
                  </a:lnTo>
                  <a:lnTo>
                    <a:pt x="198" y="146"/>
                  </a:lnTo>
                  <a:lnTo>
                    <a:pt x="198" y="146"/>
                  </a:lnTo>
                  <a:lnTo>
                    <a:pt x="198" y="130"/>
                  </a:lnTo>
                  <a:lnTo>
                    <a:pt x="198" y="130"/>
                  </a:lnTo>
                  <a:lnTo>
                    <a:pt x="198" y="114"/>
                  </a:lnTo>
                  <a:lnTo>
                    <a:pt x="198" y="114"/>
                  </a:lnTo>
                  <a:lnTo>
                    <a:pt x="196" y="98"/>
                  </a:lnTo>
                  <a:lnTo>
                    <a:pt x="196" y="98"/>
                  </a:lnTo>
                  <a:lnTo>
                    <a:pt x="192" y="82"/>
                  </a:lnTo>
                  <a:lnTo>
                    <a:pt x="192" y="82"/>
                  </a:lnTo>
                  <a:lnTo>
                    <a:pt x="186" y="68"/>
                  </a:lnTo>
                  <a:lnTo>
                    <a:pt x="186" y="68"/>
                  </a:lnTo>
                  <a:lnTo>
                    <a:pt x="178" y="52"/>
                  </a:lnTo>
                  <a:lnTo>
                    <a:pt x="178" y="52"/>
                  </a:lnTo>
                  <a:lnTo>
                    <a:pt x="170" y="38"/>
                  </a:lnTo>
                  <a:lnTo>
                    <a:pt x="170" y="38"/>
                  </a:lnTo>
                  <a:lnTo>
                    <a:pt x="160" y="24"/>
                  </a:lnTo>
                  <a:lnTo>
                    <a:pt x="148" y="12"/>
                  </a:lnTo>
                  <a:lnTo>
                    <a:pt x="148" y="12"/>
                  </a:lnTo>
                  <a:lnTo>
                    <a:pt x="148" y="10"/>
                  </a:lnTo>
                  <a:lnTo>
                    <a:pt x="148" y="10"/>
                  </a:lnTo>
                  <a:lnTo>
                    <a:pt x="148" y="10"/>
                  </a:lnTo>
                  <a:lnTo>
                    <a:pt x="158" y="0"/>
                  </a:lnTo>
                  <a:lnTo>
                    <a:pt x="158" y="0"/>
                  </a:lnTo>
                  <a:lnTo>
                    <a:pt x="158" y="2"/>
                  </a:lnTo>
                  <a:lnTo>
                    <a:pt x="158" y="2"/>
                  </a:lnTo>
                  <a:lnTo>
                    <a:pt x="160" y="2"/>
                  </a:lnTo>
                  <a:lnTo>
                    <a:pt x="160" y="2"/>
                  </a:ln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3" name="Freeform 131"/>
            <p:cNvSpPr>
              <a:spLocks noChangeAspect="1" noEditPoints="1"/>
            </p:cNvSpPr>
            <p:nvPr/>
          </p:nvSpPr>
          <p:spPr bwMode="auto">
            <a:xfrm>
              <a:off x="4576419" y="3479171"/>
              <a:ext cx="340241" cy="267244"/>
            </a:xfrm>
            <a:custGeom>
              <a:avLst/>
              <a:gdLst>
                <a:gd name="T0" fmla="*/ 62 w 275"/>
                <a:gd name="T1" fmla="*/ 5 h 216"/>
                <a:gd name="T2" fmla="*/ 62 w 275"/>
                <a:gd name="T3" fmla="*/ 212 h 216"/>
                <a:gd name="T4" fmla="*/ 0 w 275"/>
                <a:gd name="T5" fmla="*/ 212 h 216"/>
                <a:gd name="T6" fmla="*/ 0 w 275"/>
                <a:gd name="T7" fmla="*/ 5 h 216"/>
                <a:gd name="T8" fmla="*/ 62 w 275"/>
                <a:gd name="T9" fmla="*/ 5 h 216"/>
                <a:gd name="T10" fmla="*/ 50 w 275"/>
                <a:gd name="T11" fmla="*/ 29 h 216"/>
                <a:gd name="T12" fmla="*/ 12 w 275"/>
                <a:gd name="T13" fmla="*/ 29 h 216"/>
                <a:gd name="T14" fmla="*/ 12 w 275"/>
                <a:gd name="T15" fmla="*/ 41 h 216"/>
                <a:gd name="T16" fmla="*/ 50 w 275"/>
                <a:gd name="T17" fmla="*/ 41 h 216"/>
                <a:gd name="T18" fmla="*/ 50 w 275"/>
                <a:gd name="T19" fmla="*/ 29 h 216"/>
                <a:gd name="T20" fmla="*/ 50 w 275"/>
                <a:gd name="T21" fmla="*/ 53 h 216"/>
                <a:gd name="T22" fmla="*/ 12 w 275"/>
                <a:gd name="T23" fmla="*/ 53 h 216"/>
                <a:gd name="T24" fmla="*/ 12 w 275"/>
                <a:gd name="T25" fmla="*/ 66 h 216"/>
                <a:gd name="T26" fmla="*/ 50 w 275"/>
                <a:gd name="T27" fmla="*/ 66 h 216"/>
                <a:gd name="T28" fmla="*/ 50 w 275"/>
                <a:gd name="T29" fmla="*/ 53 h 216"/>
                <a:gd name="T30" fmla="*/ 134 w 275"/>
                <a:gd name="T31" fmla="*/ 5 h 216"/>
                <a:gd name="T32" fmla="*/ 134 w 275"/>
                <a:gd name="T33" fmla="*/ 212 h 216"/>
                <a:gd name="T34" fmla="*/ 74 w 275"/>
                <a:gd name="T35" fmla="*/ 212 h 216"/>
                <a:gd name="T36" fmla="*/ 74 w 275"/>
                <a:gd name="T37" fmla="*/ 5 h 216"/>
                <a:gd name="T38" fmla="*/ 134 w 275"/>
                <a:gd name="T39" fmla="*/ 5 h 216"/>
                <a:gd name="T40" fmla="*/ 122 w 275"/>
                <a:gd name="T41" fmla="*/ 29 h 216"/>
                <a:gd name="T42" fmla="*/ 86 w 275"/>
                <a:gd name="T43" fmla="*/ 29 h 216"/>
                <a:gd name="T44" fmla="*/ 86 w 275"/>
                <a:gd name="T45" fmla="*/ 41 h 216"/>
                <a:gd name="T46" fmla="*/ 122 w 275"/>
                <a:gd name="T47" fmla="*/ 41 h 216"/>
                <a:gd name="T48" fmla="*/ 122 w 275"/>
                <a:gd name="T49" fmla="*/ 29 h 216"/>
                <a:gd name="T50" fmla="*/ 122 w 275"/>
                <a:gd name="T51" fmla="*/ 53 h 216"/>
                <a:gd name="T52" fmla="*/ 86 w 275"/>
                <a:gd name="T53" fmla="*/ 53 h 216"/>
                <a:gd name="T54" fmla="*/ 86 w 275"/>
                <a:gd name="T55" fmla="*/ 66 h 216"/>
                <a:gd name="T56" fmla="*/ 122 w 275"/>
                <a:gd name="T57" fmla="*/ 66 h 216"/>
                <a:gd name="T58" fmla="*/ 122 w 275"/>
                <a:gd name="T59" fmla="*/ 53 h 216"/>
                <a:gd name="T60" fmla="*/ 275 w 275"/>
                <a:gd name="T61" fmla="*/ 195 h 216"/>
                <a:gd name="T62" fmla="*/ 218 w 275"/>
                <a:gd name="T63" fmla="*/ 216 h 216"/>
                <a:gd name="T64" fmla="*/ 147 w 275"/>
                <a:gd name="T65" fmla="*/ 21 h 216"/>
                <a:gd name="T66" fmla="*/ 204 w 275"/>
                <a:gd name="T67" fmla="*/ 0 h 216"/>
                <a:gd name="T68" fmla="*/ 275 w 275"/>
                <a:gd name="T69"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5" h="216">
                  <a:moveTo>
                    <a:pt x="62" y="5"/>
                  </a:moveTo>
                  <a:lnTo>
                    <a:pt x="62" y="212"/>
                  </a:lnTo>
                  <a:lnTo>
                    <a:pt x="0" y="212"/>
                  </a:lnTo>
                  <a:lnTo>
                    <a:pt x="0" y="5"/>
                  </a:lnTo>
                  <a:lnTo>
                    <a:pt x="62" y="5"/>
                  </a:lnTo>
                  <a:close/>
                  <a:moveTo>
                    <a:pt x="50" y="29"/>
                  </a:moveTo>
                  <a:lnTo>
                    <a:pt x="12" y="29"/>
                  </a:lnTo>
                  <a:lnTo>
                    <a:pt x="12" y="41"/>
                  </a:lnTo>
                  <a:lnTo>
                    <a:pt x="50" y="41"/>
                  </a:lnTo>
                  <a:lnTo>
                    <a:pt x="50" y="29"/>
                  </a:lnTo>
                  <a:close/>
                  <a:moveTo>
                    <a:pt x="50" y="53"/>
                  </a:moveTo>
                  <a:lnTo>
                    <a:pt x="12" y="53"/>
                  </a:lnTo>
                  <a:lnTo>
                    <a:pt x="12" y="66"/>
                  </a:lnTo>
                  <a:lnTo>
                    <a:pt x="50" y="66"/>
                  </a:lnTo>
                  <a:lnTo>
                    <a:pt x="50" y="53"/>
                  </a:lnTo>
                  <a:close/>
                  <a:moveTo>
                    <a:pt x="134" y="5"/>
                  </a:moveTo>
                  <a:lnTo>
                    <a:pt x="134" y="212"/>
                  </a:lnTo>
                  <a:lnTo>
                    <a:pt x="74" y="212"/>
                  </a:lnTo>
                  <a:lnTo>
                    <a:pt x="74" y="5"/>
                  </a:lnTo>
                  <a:lnTo>
                    <a:pt x="134" y="5"/>
                  </a:lnTo>
                  <a:close/>
                  <a:moveTo>
                    <a:pt x="122" y="29"/>
                  </a:moveTo>
                  <a:lnTo>
                    <a:pt x="86" y="29"/>
                  </a:lnTo>
                  <a:lnTo>
                    <a:pt x="86" y="41"/>
                  </a:lnTo>
                  <a:lnTo>
                    <a:pt x="122" y="41"/>
                  </a:lnTo>
                  <a:lnTo>
                    <a:pt x="122" y="29"/>
                  </a:lnTo>
                  <a:close/>
                  <a:moveTo>
                    <a:pt x="122" y="53"/>
                  </a:moveTo>
                  <a:lnTo>
                    <a:pt x="86" y="53"/>
                  </a:lnTo>
                  <a:lnTo>
                    <a:pt x="86" y="66"/>
                  </a:lnTo>
                  <a:lnTo>
                    <a:pt x="122" y="66"/>
                  </a:lnTo>
                  <a:lnTo>
                    <a:pt x="122" y="53"/>
                  </a:lnTo>
                  <a:close/>
                  <a:moveTo>
                    <a:pt x="275" y="195"/>
                  </a:moveTo>
                  <a:lnTo>
                    <a:pt x="218" y="216"/>
                  </a:lnTo>
                  <a:lnTo>
                    <a:pt x="147" y="21"/>
                  </a:lnTo>
                  <a:lnTo>
                    <a:pt x="204" y="0"/>
                  </a:lnTo>
                  <a:lnTo>
                    <a:pt x="275" y="195"/>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4" name="Group 63"/>
            <p:cNvGrpSpPr/>
            <p:nvPr/>
          </p:nvGrpSpPr>
          <p:grpSpPr>
            <a:xfrm>
              <a:off x="5817717" y="1990739"/>
              <a:ext cx="256972" cy="381312"/>
              <a:chOff x="8785977" y="2372203"/>
              <a:chExt cx="482479" cy="715935"/>
            </a:xfrm>
            <a:solidFill>
              <a:srgbClr val="0072C6"/>
            </a:solidFill>
          </p:grpSpPr>
          <p:sp>
            <p:nvSpPr>
              <p:cNvPr id="83" name="Freeform 28"/>
              <p:cNvSpPr>
                <a:spLocks noEditPoints="1"/>
              </p:cNvSpPr>
              <p:nvPr/>
            </p:nvSpPr>
            <p:spPr bwMode="auto">
              <a:xfrm>
                <a:off x="8785977" y="2372203"/>
                <a:ext cx="482479" cy="715935"/>
              </a:xfrm>
              <a:custGeom>
                <a:avLst/>
                <a:gdLst>
                  <a:gd name="T0" fmla="*/ 90 w 93"/>
                  <a:gd name="T1" fmla="*/ 34 h 138"/>
                  <a:gd name="T2" fmla="*/ 86 w 93"/>
                  <a:gd name="T3" fmla="*/ 23 h 138"/>
                  <a:gd name="T4" fmla="*/ 79 w 93"/>
                  <a:gd name="T5" fmla="*/ 13 h 138"/>
                  <a:gd name="T6" fmla="*/ 69 w 93"/>
                  <a:gd name="T7" fmla="*/ 6 h 138"/>
                  <a:gd name="T8" fmla="*/ 58 w 93"/>
                  <a:gd name="T9" fmla="*/ 2 h 138"/>
                  <a:gd name="T10" fmla="*/ 46 w 93"/>
                  <a:gd name="T11" fmla="*/ 0 h 138"/>
                  <a:gd name="T12" fmla="*/ 35 w 93"/>
                  <a:gd name="T13" fmla="*/ 2 h 138"/>
                  <a:gd name="T14" fmla="*/ 24 w 93"/>
                  <a:gd name="T15" fmla="*/ 6 h 138"/>
                  <a:gd name="T16" fmla="*/ 14 w 93"/>
                  <a:gd name="T17" fmla="*/ 13 h 138"/>
                  <a:gd name="T18" fmla="*/ 7 w 93"/>
                  <a:gd name="T19" fmla="*/ 23 h 138"/>
                  <a:gd name="T20" fmla="*/ 2 w 93"/>
                  <a:gd name="T21" fmla="*/ 34 h 138"/>
                  <a:gd name="T22" fmla="*/ 0 w 93"/>
                  <a:gd name="T23" fmla="*/ 46 h 138"/>
                  <a:gd name="T24" fmla="*/ 2 w 93"/>
                  <a:gd name="T25" fmla="*/ 57 h 138"/>
                  <a:gd name="T26" fmla="*/ 7 w 93"/>
                  <a:gd name="T27" fmla="*/ 68 h 138"/>
                  <a:gd name="T28" fmla="*/ 14 w 93"/>
                  <a:gd name="T29" fmla="*/ 79 h 138"/>
                  <a:gd name="T30" fmla="*/ 21 w 93"/>
                  <a:gd name="T31" fmla="*/ 138 h 138"/>
                  <a:gd name="T32" fmla="*/ 71 w 93"/>
                  <a:gd name="T33" fmla="*/ 138 h 138"/>
                  <a:gd name="T34" fmla="*/ 79 w 93"/>
                  <a:gd name="T35" fmla="*/ 79 h 138"/>
                  <a:gd name="T36" fmla="*/ 86 w 93"/>
                  <a:gd name="T37" fmla="*/ 68 h 138"/>
                  <a:gd name="T38" fmla="*/ 90 w 93"/>
                  <a:gd name="T39" fmla="*/ 57 h 138"/>
                  <a:gd name="T40" fmla="*/ 93 w 93"/>
                  <a:gd name="T41" fmla="*/ 46 h 138"/>
                  <a:gd name="T42" fmla="*/ 46 w 93"/>
                  <a:gd name="T43" fmla="*/ 72 h 138"/>
                  <a:gd name="T44" fmla="*/ 41 w 93"/>
                  <a:gd name="T45" fmla="*/ 72 h 138"/>
                  <a:gd name="T46" fmla="*/ 32 w 93"/>
                  <a:gd name="T47" fmla="*/ 67 h 138"/>
                  <a:gd name="T48" fmla="*/ 25 w 93"/>
                  <a:gd name="T49" fmla="*/ 61 h 138"/>
                  <a:gd name="T50" fmla="*/ 21 w 93"/>
                  <a:gd name="T51" fmla="*/ 52 h 138"/>
                  <a:gd name="T52" fmla="*/ 20 w 93"/>
                  <a:gd name="T53" fmla="*/ 47 h 138"/>
                  <a:gd name="T54" fmla="*/ 23 w 93"/>
                  <a:gd name="T55" fmla="*/ 37 h 138"/>
                  <a:gd name="T56" fmla="*/ 28 w 93"/>
                  <a:gd name="T57" fmla="*/ 29 h 138"/>
                  <a:gd name="T58" fmla="*/ 36 w 93"/>
                  <a:gd name="T59" fmla="*/ 23 h 138"/>
                  <a:gd name="T60" fmla="*/ 46 w 93"/>
                  <a:gd name="T61" fmla="*/ 21 h 138"/>
                  <a:gd name="T62" fmla="*/ 52 w 93"/>
                  <a:gd name="T63" fmla="*/ 22 h 138"/>
                  <a:gd name="T64" fmla="*/ 61 w 93"/>
                  <a:gd name="T65" fmla="*/ 26 h 138"/>
                  <a:gd name="T66" fmla="*/ 68 w 93"/>
                  <a:gd name="T67" fmla="*/ 32 h 138"/>
                  <a:gd name="T68" fmla="*/ 71 w 93"/>
                  <a:gd name="T69" fmla="*/ 41 h 138"/>
                  <a:gd name="T70" fmla="*/ 72 w 93"/>
                  <a:gd name="T71" fmla="*/ 47 h 138"/>
                  <a:gd name="T72" fmla="*/ 70 w 93"/>
                  <a:gd name="T73" fmla="*/ 56 h 138"/>
                  <a:gd name="T74" fmla="*/ 64 w 93"/>
                  <a:gd name="T75" fmla="*/ 65 h 138"/>
                  <a:gd name="T76" fmla="*/ 56 w 93"/>
                  <a:gd name="T77" fmla="*/ 70 h 138"/>
                  <a:gd name="T78" fmla="*/ 46 w 93"/>
                  <a:gd name="T79"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 h="138">
                    <a:moveTo>
                      <a:pt x="80" y="41"/>
                    </a:moveTo>
                    <a:lnTo>
                      <a:pt x="90" y="34"/>
                    </a:lnTo>
                    <a:lnTo>
                      <a:pt x="78" y="32"/>
                    </a:lnTo>
                    <a:lnTo>
                      <a:pt x="86" y="23"/>
                    </a:lnTo>
                    <a:lnTo>
                      <a:pt x="73" y="24"/>
                    </a:lnTo>
                    <a:lnTo>
                      <a:pt x="79" y="13"/>
                    </a:lnTo>
                    <a:lnTo>
                      <a:pt x="68" y="19"/>
                    </a:lnTo>
                    <a:lnTo>
                      <a:pt x="69" y="6"/>
                    </a:lnTo>
                    <a:lnTo>
                      <a:pt x="60" y="14"/>
                    </a:lnTo>
                    <a:lnTo>
                      <a:pt x="58" y="2"/>
                    </a:lnTo>
                    <a:lnTo>
                      <a:pt x="51" y="12"/>
                    </a:lnTo>
                    <a:lnTo>
                      <a:pt x="46" y="0"/>
                    </a:lnTo>
                    <a:lnTo>
                      <a:pt x="42" y="12"/>
                    </a:lnTo>
                    <a:lnTo>
                      <a:pt x="35" y="2"/>
                    </a:lnTo>
                    <a:lnTo>
                      <a:pt x="33" y="14"/>
                    </a:lnTo>
                    <a:lnTo>
                      <a:pt x="24" y="6"/>
                    </a:lnTo>
                    <a:lnTo>
                      <a:pt x="25" y="19"/>
                    </a:lnTo>
                    <a:lnTo>
                      <a:pt x="14" y="13"/>
                    </a:lnTo>
                    <a:lnTo>
                      <a:pt x="19" y="24"/>
                    </a:lnTo>
                    <a:lnTo>
                      <a:pt x="7" y="23"/>
                    </a:lnTo>
                    <a:lnTo>
                      <a:pt x="15" y="32"/>
                    </a:lnTo>
                    <a:lnTo>
                      <a:pt x="2" y="34"/>
                    </a:lnTo>
                    <a:lnTo>
                      <a:pt x="12" y="41"/>
                    </a:lnTo>
                    <a:lnTo>
                      <a:pt x="0" y="46"/>
                    </a:lnTo>
                    <a:lnTo>
                      <a:pt x="12" y="50"/>
                    </a:lnTo>
                    <a:lnTo>
                      <a:pt x="2" y="57"/>
                    </a:lnTo>
                    <a:lnTo>
                      <a:pt x="15" y="59"/>
                    </a:lnTo>
                    <a:lnTo>
                      <a:pt x="7" y="68"/>
                    </a:lnTo>
                    <a:lnTo>
                      <a:pt x="19" y="67"/>
                    </a:lnTo>
                    <a:lnTo>
                      <a:pt x="14" y="79"/>
                    </a:lnTo>
                    <a:lnTo>
                      <a:pt x="21" y="75"/>
                    </a:lnTo>
                    <a:lnTo>
                      <a:pt x="21" y="138"/>
                    </a:lnTo>
                    <a:lnTo>
                      <a:pt x="46" y="113"/>
                    </a:lnTo>
                    <a:lnTo>
                      <a:pt x="71" y="138"/>
                    </a:lnTo>
                    <a:lnTo>
                      <a:pt x="71" y="75"/>
                    </a:lnTo>
                    <a:lnTo>
                      <a:pt x="79" y="79"/>
                    </a:lnTo>
                    <a:lnTo>
                      <a:pt x="73" y="67"/>
                    </a:lnTo>
                    <a:lnTo>
                      <a:pt x="86" y="68"/>
                    </a:lnTo>
                    <a:lnTo>
                      <a:pt x="78" y="59"/>
                    </a:lnTo>
                    <a:lnTo>
                      <a:pt x="90" y="57"/>
                    </a:lnTo>
                    <a:lnTo>
                      <a:pt x="80" y="50"/>
                    </a:lnTo>
                    <a:lnTo>
                      <a:pt x="93" y="46"/>
                    </a:lnTo>
                    <a:lnTo>
                      <a:pt x="80" y="41"/>
                    </a:lnTo>
                    <a:close/>
                    <a:moveTo>
                      <a:pt x="46" y="72"/>
                    </a:moveTo>
                    <a:lnTo>
                      <a:pt x="46" y="72"/>
                    </a:lnTo>
                    <a:lnTo>
                      <a:pt x="41" y="72"/>
                    </a:lnTo>
                    <a:lnTo>
                      <a:pt x="36" y="70"/>
                    </a:lnTo>
                    <a:lnTo>
                      <a:pt x="32" y="67"/>
                    </a:lnTo>
                    <a:lnTo>
                      <a:pt x="28" y="65"/>
                    </a:lnTo>
                    <a:lnTo>
                      <a:pt x="25" y="61"/>
                    </a:lnTo>
                    <a:lnTo>
                      <a:pt x="23" y="56"/>
                    </a:lnTo>
                    <a:lnTo>
                      <a:pt x="21" y="52"/>
                    </a:lnTo>
                    <a:lnTo>
                      <a:pt x="20" y="47"/>
                    </a:lnTo>
                    <a:lnTo>
                      <a:pt x="20" y="47"/>
                    </a:lnTo>
                    <a:lnTo>
                      <a:pt x="21" y="41"/>
                    </a:lnTo>
                    <a:lnTo>
                      <a:pt x="23" y="37"/>
                    </a:lnTo>
                    <a:lnTo>
                      <a:pt x="25" y="32"/>
                    </a:lnTo>
                    <a:lnTo>
                      <a:pt x="28" y="29"/>
                    </a:lnTo>
                    <a:lnTo>
                      <a:pt x="32" y="26"/>
                    </a:lnTo>
                    <a:lnTo>
                      <a:pt x="36" y="23"/>
                    </a:lnTo>
                    <a:lnTo>
                      <a:pt x="41" y="22"/>
                    </a:lnTo>
                    <a:lnTo>
                      <a:pt x="46" y="21"/>
                    </a:lnTo>
                    <a:lnTo>
                      <a:pt x="46" y="21"/>
                    </a:lnTo>
                    <a:lnTo>
                      <a:pt x="52" y="22"/>
                    </a:lnTo>
                    <a:lnTo>
                      <a:pt x="56" y="23"/>
                    </a:lnTo>
                    <a:lnTo>
                      <a:pt x="61" y="26"/>
                    </a:lnTo>
                    <a:lnTo>
                      <a:pt x="64" y="29"/>
                    </a:lnTo>
                    <a:lnTo>
                      <a:pt x="68" y="32"/>
                    </a:lnTo>
                    <a:lnTo>
                      <a:pt x="70" y="37"/>
                    </a:lnTo>
                    <a:lnTo>
                      <a:pt x="71" y="41"/>
                    </a:lnTo>
                    <a:lnTo>
                      <a:pt x="72" y="47"/>
                    </a:lnTo>
                    <a:lnTo>
                      <a:pt x="72" y="47"/>
                    </a:lnTo>
                    <a:lnTo>
                      <a:pt x="71" y="52"/>
                    </a:lnTo>
                    <a:lnTo>
                      <a:pt x="70" y="56"/>
                    </a:lnTo>
                    <a:lnTo>
                      <a:pt x="68" y="61"/>
                    </a:lnTo>
                    <a:lnTo>
                      <a:pt x="64" y="65"/>
                    </a:lnTo>
                    <a:lnTo>
                      <a:pt x="61" y="67"/>
                    </a:lnTo>
                    <a:lnTo>
                      <a:pt x="56" y="70"/>
                    </a:lnTo>
                    <a:lnTo>
                      <a:pt x="52" y="72"/>
                    </a:lnTo>
                    <a:lnTo>
                      <a:pt x="46" y="72"/>
                    </a:lnTo>
                    <a:lnTo>
                      <a:pt x="4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4" name="Freeform 29"/>
              <p:cNvSpPr>
                <a:spLocks/>
              </p:cNvSpPr>
              <p:nvPr/>
            </p:nvSpPr>
            <p:spPr bwMode="auto">
              <a:xfrm>
                <a:off x="8926053" y="2517465"/>
                <a:ext cx="197141" cy="197141"/>
              </a:xfrm>
              <a:custGeom>
                <a:avLst/>
                <a:gdLst>
                  <a:gd name="T0" fmla="*/ 19 w 38"/>
                  <a:gd name="T1" fmla="*/ 0 h 38"/>
                  <a:gd name="T2" fmla="*/ 19 w 38"/>
                  <a:gd name="T3" fmla="*/ 0 h 38"/>
                  <a:gd name="T4" fmla="*/ 16 w 38"/>
                  <a:gd name="T5" fmla="*/ 0 h 38"/>
                  <a:gd name="T6" fmla="*/ 11 w 38"/>
                  <a:gd name="T7" fmla="*/ 1 h 38"/>
                  <a:gd name="T8" fmla="*/ 9 w 38"/>
                  <a:gd name="T9" fmla="*/ 3 h 38"/>
                  <a:gd name="T10" fmla="*/ 6 w 38"/>
                  <a:gd name="T11" fmla="*/ 6 h 38"/>
                  <a:gd name="T12" fmla="*/ 4 w 38"/>
                  <a:gd name="T13" fmla="*/ 8 h 38"/>
                  <a:gd name="T14" fmla="*/ 1 w 38"/>
                  <a:gd name="T15" fmla="*/ 11 h 38"/>
                  <a:gd name="T16" fmla="*/ 0 w 38"/>
                  <a:gd name="T17" fmla="*/ 15 h 38"/>
                  <a:gd name="T18" fmla="*/ 0 w 38"/>
                  <a:gd name="T19" fmla="*/ 19 h 38"/>
                  <a:gd name="T20" fmla="*/ 0 w 38"/>
                  <a:gd name="T21" fmla="*/ 19 h 38"/>
                  <a:gd name="T22" fmla="*/ 0 w 38"/>
                  <a:gd name="T23" fmla="*/ 22 h 38"/>
                  <a:gd name="T24" fmla="*/ 1 w 38"/>
                  <a:gd name="T25" fmla="*/ 26 h 38"/>
                  <a:gd name="T26" fmla="*/ 4 w 38"/>
                  <a:gd name="T27" fmla="*/ 29 h 38"/>
                  <a:gd name="T28" fmla="*/ 6 w 38"/>
                  <a:gd name="T29" fmla="*/ 33 h 38"/>
                  <a:gd name="T30" fmla="*/ 9 w 38"/>
                  <a:gd name="T31" fmla="*/ 35 h 38"/>
                  <a:gd name="T32" fmla="*/ 11 w 38"/>
                  <a:gd name="T33" fmla="*/ 36 h 38"/>
                  <a:gd name="T34" fmla="*/ 16 w 38"/>
                  <a:gd name="T35" fmla="*/ 37 h 38"/>
                  <a:gd name="T36" fmla="*/ 19 w 38"/>
                  <a:gd name="T37" fmla="*/ 38 h 38"/>
                  <a:gd name="T38" fmla="*/ 19 w 38"/>
                  <a:gd name="T39" fmla="*/ 38 h 38"/>
                  <a:gd name="T40" fmla="*/ 23 w 38"/>
                  <a:gd name="T41" fmla="*/ 37 h 38"/>
                  <a:gd name="T42" fmla="*/ 27 w 38"/>
                  <a:gd name="T43" fmla="*/ 36 h 38"/>
                  <a:gd name="T44" fmla="*/ 29 w 38"/>
                  <a:gd name="T45" fmla="*/ 35 h 38"/>
                  <a:gd name="T46" fmla="*/ 33 w 38"/>
                  <a:gd name="T47" fmla="*/ 33 h 38"/>
                  <a:gd name="T48" fmla="*/ 35 w 38"/>
                  <a:gd name="T49" fmla="*/ 29 h 38"/>
                  <a:gd name="T50" fmla="*/ 37 w 38"/>
                  <a:gd name="T51" fmla="*/ 26 h 38"/>
                  <a:gd name="T52" fmla="*/ 38 w 38"/>
                  <a:gd name="T53" fmla="*/ 22 h 38"/>
                  <a:gd name="T54" fmla="*/ 38 w 38"/>
                  <a:gd name="T55" fmla="*/ 19 h 38"/>
                  <a:gd name="T56" fmla="*/ 38 w 38"/>
                  <a:gd name="T57" fmla="*/ 19 h 38"/>
                  <a:gd name="T58" fmla="*/ 38 w 38"/>
                  <a:gd name="T59" fmla="*/ 15 h 38"/>
                  <a:gd name="T60" fmla="*/ 37 w 38"/>
                  <a:gd name="T61" fmla="*/ 11 h 38"/>
                  <a:gd name="T62" fmla="*/ 35 w 38"/>
                  <a:gd name="T63" fmla="*/ 8 h 38"/>
                  <a:gd name="T64" fmla="*/ 33 w 38"/>
                  <a:gd name="T65" fmla="*/ 6 h 38"/>
                  <a:gd name="T66" fmla="*/ 29 w 38"/>
                  <a:gd name="T67" fmla="*/ 3 h 38"/>
                  <a:gd name="T68" fmla="*/ 27 w 38"/>
                  <a:gd name="T69" fmla="*/ 1 h 38"/>
                  <a:gd name="T70" fmla="*/ 23 w 38"/>
                  <a:gd name="T71" fmla="*/ 0 h 38"/>
                  <a:gd name="T72" fmla="*/ 19 w 38"/>
                  <a:gd name="T73" fmla="*/ 0 h 38"/>
                  <a:gd name="T74" fmla="*/ 19 w 38"/>
                  <a:gd name="T7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8">
                    <a:moveTo>
                      <a:pt x="19" y="0"/>
                    </a:moveTo>
                    <a:lnTo>
                      <a:pt x="19" y="0"/>
                    </a:lnTo>
                    <a:lnTo>
                      <a:pt x="16" y="0"/>
                    </a:lnTo>
                    <a:lnTo>
                      <a:pt x="11" y="1"/>
                    </a:lnTo>
                    <a:lnTo>
                      <a:pt x="9" y="3"/>
                    </a:lnTo>
                    <a:lnTo>
                      <a:pt x="6" y="6"/>
                    </a:lnTo>
                    <a:lnTo>
                      <a:pt x="4" y="8"/>
                    </a:lnTo>
                    <a:lnTo>
                      <a:pt x="1" y="11"/>
                    </a:lnTo>
                    <a:lnTo>
                      <a:pt x="0" y="15"/>
                    </a:lnTo>
                    <a:lnTo>
                      <a:pt x="0" y="19"/>
                    </a:lnTo>
                    <a:lnTo>
                      <a:pt x="0" y="19"/>
                    </a:lnTo>
                    <a:lnTo>
                      <a:pt x="0" y="22"/>
                    </a:lnTo>
                    <a:lnTo>
                      <a:pt x="1" y="26"/>
                    </a:lnTo>
                    <a:lnTo>
                      <a:pt x="4" y="29"/>
                    </a:lnTo>
                    <a:lnTo>
                      <a:pt x="6" y="33"/>
                    </a:lnTo>
                    <a:lnTo>
                      <a:pt x="9" y="35"/>
                    </a:lnTo>
                    <a:lnTo>
                      <a:pt x="11" y="36"/>
                    </a:lnTo>
                    <a:lnTo>
                      <a:pt x="16" y="37"/>
                    </a:lnTo>
                    <a:lnTo>
                      <a:pt x="19" y="38"/>
                    </a:lnTo>
                    <a:lnTo>
                      <a:pt x="19" y="38"/>
                    </a:lnTo>
                    <a:lnTo>
                      <a:pt x="23" y="37"/>
                    </a:lnTo>
                    <a:lnTo>
                      <a:pt x="27" y="36"/>
                    </a:lnTo>
                    <a:lnTo>
                      <a:pt x="29" y="35"/>
                    </a:lnTo>
                    <a:lnTo>
                      <a:pt x="33" y="33"/>
                    </a:lnTo>
                    <a:lnTo>
                      <a:pt x="35" y="29"/>
                    </a:lnTo>
                    <a:lnTo>
                      <a:pt x="37" y="26"/>
                    </a:lnTo>
                    <a:lnTo>
                      <a:pt x="38" y="22"/>
                    </a:lnTo>
                    <a:lnTo>
                      <a:pt x="38" y="19"/>
                    </a:lnTo>
                    <a:lnTo>
                      <a:pt x="38" y="19"/>
                    </a:lnTo>
                    <a:lnTo>
                      <a:pt x="38" y="15"/>
                    </a:lnTo>
                    <a:lnTo>
                      <a:pt x="37" y="11"/>
                    </a:lnTo>
                    <a:lnTo>
                      <a:pt x="35" y="8"/>
                    </a:lnTo>
                    <a:lnTo>
                      <a:pt x="33" y="6"/>
                    </a:lnTo>
                    <a:lnTo>
                      <a:pt x="29" y="3"/>
                    </a:lnTo>
                    <a:lnTo>
                      <a:pt x="27" y="1"/>
                    </a:lnTo>
                    <a:lnTo>
                      <a:pt x="23" y="0"/>
                    </a:lnTo>
                    <a:lnTo>
                      <a:pt x="19" y="0"/>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5" name="Group 64"/>
            <p:cNvGrpSpPr>
              <a:grpSpLocks noChangeAspect="1"/>
            </p:cNvGrpSpPr>
            <p:nvPr/>
          </p:nvGrpSpPr>
          <p:grpSpPr>
            <a:xfrm>
              <a:off x="5989763" y="3481970"/>
              <a:ext cx="359056" cy="244464"/>
              <a:chOff x="7554913" y="3697288"/>
              <a:chExt cx="596900" cy="406400"/>
            </a:xfrm>
            <a:solidFill>
              <a:srgbClr val="0072C6"/>
            </a:solidFill>
          </p:grpSpPr>
          <p:sp>
            <p:nvSpPr>
              <p:cNvPr id="78" name="Freeform 16"/>
              <p:cNvSpPr>
                <a:spLocks noEditPoints="1"/>
              </p:cNvSpPr>
              <p:nvPr/>
            </p:nvSpPr>
            <p:spPr bwMode="auto">
              <a:xfrm>
                <a:off x="7554913" y="3697288"/>
                <a:ext cx="596900" cy="406400"/>
              </a:xfrm>
              <a:custGeom>
                <a:avLst/>
                <a:gdLst>
                  <a:gd name="T0" fmla="*/ 358 w 376"/>
                  <a:gd name="T1" fmla="*/ 0 h 256"/>
                  <a:gd name="T2" fmla="*/ 18 w 376"/>
                  <a:gd name="T3" fmla="*/ 0 h 256"/>
                  <a:gd name="T4" fmla="*/ 18 w 376"/>
                  <a:gd name="T5" fmla="*/ 0 h 256"/>
                  <a:gd name="T6" fmla="*/ 10 w 376"/>
                  <a:gd name="T7" fmla="*/ 2 h 256"/>
                  <a:gd name="T8" fmla="*/ 4 w 376"/>
                  <a:gd name="T9" fmla="*/ 6 h 256"/>
                  <a:gd name="T10" fmla="*/ 0 w 376"/>
                  <a:gd name="T11" fmla="*/ 12 h 256"/>
                  <a:gd name="T12" fmla="*/ 0 w 376"/>
                  <a:gd name="T13" fmla="*/ 18 h 256"/>
                  <a:gd name="T14" fmla="*/ 0 w 376"/>
                  <a:gd name="T15" fmla="*/ 236 h 256"/>
                  <a:gd name="T16" fmla="*/ 0 w 376"/>
                  <a:gd name="T17" fmla="*/ 236 h 256"/>
                  <a:gd name="T18" fmla="*/ 0 w 376"/>
                  <a:gd name="T19" fmla="*/ 244 h 256"/>
                  <a:gd name="T20" fmla="*/ 4 w 376"/>
                  <a:gd name="T21" fmla="*/ 250 h 256"/>
                  <a:gd name="T22" fmla="*/ 10 w 376"/>
                  <a:gd name="T23" fmla="*/ 254 h 256"/>
                  <a:gd name="T24" fmla="*/ 18 w 376"/>
                  <a:gd name="T25" fmla="*/ 256 h 256"/>
                  <a:gd name="T26" fmla="*/ 358 w 376"/>
                  <a:gd name="T27" fmla="*/ 256 h 256"/>
                  <a:gd name="T28" fmla="*/ 358 w 376"/>
                  <a:gd name="T29" fmla="*/ 256 h 256"/>
                  <a:gd name="T30" fmla="*/ 364 w 376"/>
                  <a:gd name="T31" fmla="*/ 254 h 256"/>
                  <a:gd name="T32" fmla="*/ 370 w 376"/>
                  <a:gd name="T33" fmla="*/ 250 h 256"/>
                  <a:gd name="T34" fmla="*/ 376 w 376"/>
                  <a:gd name="T35" fmla="*/ 244 h 256"/>
                  <a:gd name="T36" fmla="*/ 376 w 376"/>
                  <a:gd name="T37" fmla="*/ 236 h 256"/>
                  <a:gd name="T38" fmla="*/ 376 w 376"/>
                  <a:gd name="T39" fmla="*/ 18 h 256"/>
                  <a:gd name="T40" fmla="*/ 376 w 376"/>
                  <a:gd name="T41" fmla="*/ 18 h 256"/>
                  <a:gd name="T42" fmla="*/ 376 w 376"/>
                  <a:gd name="T43" fmla="*/ 12 h 256"/>
                  <a:gd name="T44" fmla="*/ 370 w 376"/>
                  <a:gd name="T45" fmla="*/ 6 h 256"/>
                  <a:gd name="T46" fmla="*/ 364 w 376"/>
                  <a:gd name="T47" fmla="*/ 2 h 256"/>
                  <a:gd name="T48" fmla="*/ 358 w 376"/>
                  <a:gd name="T49" fmla="*/ 0 h 256"/>
                  <a:gd name="T50" fmla="*/ 358 w 376"/>
                  <a:gd name="T51" fmla="*/ 0 h 256"/>
                  <a:gd name="T52" fmla="*/ 342 w 376"/>
                  <a:gd name="T53" fmla="*/ 224 h 256"/>
                  <a:gd name="T54" fmla="*/ 34 w 376"/>
                  <a:gd name="T55" fmla="*/ 224 h 256"/>
                  <a:gd name="T56" fmla="*/ 34 w 376"/>
                  <a:gd name="T57" fmla="*/ 30 h 256"/>
                  <a:gd name="T58" fmla="*/ 342 w 376"/>
                  <a:gd name="T59" fmla="*/ 30 h 256"/>
                  <a:gd name="T60" fmla="*/ 342 w 376"/>
                  <a:gd name="T61" fmla="*/ 2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6" h="256">
                    <a:moveTo>
                      <a:pt x="358" y="0"/>
                    </a:moveTo>
                    <a:lnTo>
                      <a:pt x="18" y="0"/>
                    </a:lnTo>
                    <a:lnTo>
                      <a:pt x="18" y="0"/>
                    </a:lnTo>
                    <a:lnTo>
                      <a:pt x="10" y="2"/>
                    </a:lnTo>
                    <a:lnTo>
                      <a:pt x="4" y="6"/>
                    </a:lnTo>
                    <a:lnTo>
                      <a:pt x="0" y="12"/>
                    </a:lnTo>
                    <a:lnTo>
                      <a:pt x="0" y="18"/>
                    </a:lnTo>
                    <a:lnTo>
                      <a:pt x="0" y="236"/>
                    </a:lnTo>
                    <a:lnTo>
                      <a:pt x="0" y="236"/>
                    </a:lnTo>
                    <a:lnTo>
                      <a:pt x="0" y="244"/>
                    </a:lnTo>
                    <a:lnTo>
                      <a:pt x="4" y="250"/>
                    </a:lnTo>
                    <a:lnTo>
                      <a:pt x="10" y="254"/>
                    </a:lnTo>
                    <a:lnTo>
                      <a:pt x="18" y="256"/>
                    </a:lnTo>
                    <a:lnTo>
                      <a:pt x="358" y="256"/>
                    </a:lnTo>
                    <a:lnTo>
                      <a:pt x="358" y="256"/>
                    </a:lnTo>
                    <a:lnTo>
                      <a:pt x="364" y="254"/>
                    </a:lnTo>
                    <a:lnTo>
                      <a:pt x="370" y="250"/>
                    </a:lnTo>
                    <a:lnTo>
                      <a:pt x="376" y="244"/>
                    </a:lnTo>
                    <a:lnTo>
                      <a:pt x="376" y="236"/>
                    </a:lnTo>
                    <a:lnTo>
                      <a:pt x="376" y="18"/>
                    </a:lnTo>
                    <a:lnTo>
                      <a:pt x="376" y="18"/>
                    </a:lnTo>
                    <a:lnTo>
                      <a:pt x="376" y="12"/>
                    </a:lnTo>
                    <a:lnTo>
                      <a:pt x="370" y="6"/>
                    </a:lnTo>
                    <a:lnTo>
                      <a:pt x="364" y="2"/>
                    </a:lnTo>
                    <a:lnTo>
                      <a:pt x="358" y="0"/>
                    </a:lnTo>
                    <a:lnTo>
                      <a:pt x="358" y="0"/>
                    </a:lnTo>
                    <a:close/>
                    <a:moveTo>
                      <a:pt x="342" y="224"/>
                    </a:moveTo>
                    <a:lnTo>
                      <a:pt x="34" y="224"/>
                    </a:lnTo>
                    <a:lnTo>
                      <a:pt x="34" y="30"/>
                    </a:lnTo>
                    <a:lnTo>
                      <a:pt x="342" y="30"/>
                    </a:lnTo>
                    <a:lnTo>
                      <a:pt x="34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9" name="Freeform 17"/>
              <p:cNvSpPr>
                <a:spLocks/>
              </p:cNvSpPr>
              <p:nvPr/>
            </p:nvSpPr>
            <p:spPr bwMode="auto">
              <a:xfrm>
                <a:off x="7910513" y="3805238"/>
                <a:ext cx="117475" cy="187325"/>
              </a:xfrm>
              <a:custGeom>
                <a:avLst/>
                <a:gdLst>
                  <a:gd name="T0" fmla="*/ 18 w 74"/>
                  <a:gd name="T1" fmla="*/ 70 h 118"/>
                  <a:gd name="T2" fmla="*/ 18 w 74"/>
                  <a:gd name="T3" fmla="*/ 118 h 118"/>
                  <a:gd name="T4" fmla="*/ 36 w 74"/>
                  <a:gd name="T5" fmla="*/ 100 h 118"/>
                  <a:gd name="T6" fmla="*/ 56 w 74"/>
                  <a:gd name="T7" fmla="*/ 118 h 118"/>
                  <a:gd name="T8" fmla="*/ 56 w 74"/>
                  <a:gd name="T9" fmla="*/ 70 h 118"/>
                  <a:gd name="T10" fmla="*/ 56 w 74"/>
                  <a:gd name="T11" fmla="*/ 70 h 118"/>
                  <a:gd name="T12" fmla="*/ 62 w 74"/>
                  <a:gd name="T13" fmla="*/ 64 h 118"/>
                  <a:gd name="T14" fmla="*/ 68 w 74"/>
                  <a:gd name="T15" fmla="*/ 56 h 118"/>
                  <a:gd name="T16" fmla="*/ 72 w 74"/>
                  <a:gd name="T17" fmla="*/ 48 h 118"/>
                  <a:gd name="T18" fmla="*/ 74 w 74"/>
                  <a:gd name="T19" fmla="*/ 38 h 118"/>
                  <a:gd name="T20" fmla="*/ 74 w 74"/>
                  <a:gd name="T21" fmla="*/ 38 h 118"/>
                  <a:gd name="T22" fmla="*/ 72 w 74"/>
                  <a:gd name="T23" fmla="*/ 30 h 118"/>
                  <a:gd name="T24" fmla="*/ 70 w 74"/>
                  <a:gd name="T25" fmla="*/ 22 h 118"/>
                  <a:gd name="T26" fmla="*/ 68 w 74"/>
                  <a:gd name="T27" fmla="*/ 16 h 118"/>
                  <a:gd name="T28" fmla="*/ 62 w 74"/>
                  <a:gd name="T29" fmla="*/ 10 h 118"/>
                  <a:gd name="T30" fmla="*/ 58 w 74"/>
                  <a:gd name="T31" fmla="*/ 6 h 118"/>
                  <a:gd name="T32" fmla="*/ 50 w 74"/>
                  <a:gd name="T33" fmla="*/ 2 h 118"/>
                  <a:gd name="T34" fmla="*/ 44 w 74"/>
                  <a:gd name="T35" fmla="*/ 0 h 118"/>
                  <a:gd name="T36" fmla="*/ 36 w 74"/>
                  <a:gd name="T37" fmla="*/ 0 h 118"/>
                  <a:gd name="T38" fmla="*/ 36 w 74"/>
                  <a:gd name="T39" fmla="*/ 0 h 118"/>
                  <a:gd name="T40" fmla="*/ 28 w 74"/>
                  <a:gd name="T41" fmla="*/ 0 h 118"/>
                  <a:gd name="T42" fmla="*/ 22 w 74"/>
                  <a:gd name="T43" fmla="*/ 2 h 118"/>
                  <a:gd name="T44" fmla="*/ 16 w 74"/>
                  <a:gd name="T45" fmla="*/ 6 h 118"/>
                  <a:gd name="T46" fmla="*/ 10 w 74"/>
                  <a:gd name="T47" fmla="*/ 10 h 118"/>
                  <a:gd name="T48" fmla="*/ 6 w 74"/>
                  <a:gd name="T49" fmla="*/ 16 h 118"/>
                  <a:gd name="T50" fmla="*/ 2 w 74"/>
                  <a:gd name="T51" fmla="*/ 22 h 118"/>
                  <a:gd name="T52" fmla="*/ 0 w 74"/>
                  <a:gd name="T53" fmla="*/ 30 h 118"/>
                  <a:gd name="T54" fmla="*/ 0 w 74"/>
                  <a:gd name="T55" fmla="*/ 38 h 118"/>
                  <a:gd name="T56" fmla="*/ 0 w 74"/>
                  <a:gd name="T57" fmla="*/ 38 h 118"/>
                  <a:gd name="T58" fmla="*/ 0 w 74"/>
                  <a:gd name="T59" fmla="*/ 48 h 118"/>
                  <a:gd name="T60" fmla="*/ 4 w 74"/>
                  <a:gd name="T61" fmla="*/ 56 h 118"/>
                  <a:gd name="T62" fmla="*/ 10 w 74"/>
                  <a:gd name="T63" fmla="*/ 64 h 118"/>
                  <a:gd name="T64" fmla="*/ 18 w 74"/>
                  <a:gd name="T65" fmla="*/ 70 h 118"/>
                  <a:gd name="T66" fmla="*/ 18 w 74"/>
                  <a:gd name="T67" fmla="*/ 7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118">
                    <a:moveTo>
                      <a:pt x="18" y="70"/>
                    </a:moveTo>
                    <a:lnTo>
                      <a:pt x="18" y="118"/>
                    </a:lnTo>
                    <a:lnTo>
                      <a:pt x="36" y="100"/>
                    </a:lnTo>
                    <a:lnTo>
                      <a:pt x="56" y="118"/>
                    </a:lnTo>
                    <a:lnTo>
                      <a:pt x="56" y="70"/>
                    </a:lnTo>
                    <a:lnTo>
                      <a:pt x="56" y="70"/>
                    </a:lnTo>
                    <a:lnTo>
                      <a:pt x="62" y="64"/>
                    </a:lnTo>
                    <a:lnTo>
                      <a:pt x="68" y="56"/>
                    </a:lnTo>
                    <a:lnTo>
                      <a:pt x="72" y="48"/>
                    </a:lnTo>
                    <a:lnTo>
                      <a:pt x="74" y="38"/>
                    </a:lnTo>
                    <a:lnTo>
                      <a:pt x="74" y="38"/>
                    </a:lnTo>
                    <a:lnTo>
                      <a:pt x="72" y="30"/>
                    </a:lnTo>
                    <a:lnTo>
                      <a:pt x="70" y="22"/>
                    </a:lnTo>
                    <a:lnTo>
                      <a:pt x="68" y="16"/>
                    </a:lnTo>
                    <a:lnTo>
                      <a:pt x="62" y="10"/>
                    </a:lnTo>
                    <a:lnTo>
                      <a:pt x="58" y="6"/>
                    </a:lnTo>
                    <a:lnTo>
                      <a:pt x="50" y="2"/>
                    </a:lnTo>
                    <a:lnTo>
                      <a:pt x="44" y="0"/>
                    </a:lnTo>
                    <a:lnTo>
                      <a:pt x="36" y="0"/>
                    </a:lnTo>
                    <a:lnTo>
                      <a:pt x="36" y="0"/>
                    </a:lnTo>
                    <a:lnTo>
                      <a:pt x="28" y="0"/>
                    </a:lnTo>
                    <a:lnTo>
                      <a:pt x="22" y="2"/>
                    </a:lnTo>
                    <a:lnTo>
                      <a:pt x="16" y="6"/>
                    </a:lnTo>
                    <a:lnTo>
                      <a:pt x="10" y="10"/>
                    </a:lnTo>
                    <a:lnTo>
                      <a:pt x="6" y="16"/>
                    </a:lnTo>
                    <a:lnTo>
                      <a:pt x="2" y="22"/>
                    </a:lnTo>
                    <a:lnTo>
                      <a:pt x="0" y="30"/>
                    </a:lnTo>
                    <a:lnTo>
                      <a:pt x="0" y="38"/>
                    </a:lnTo>
                    <a:lnTo>
                      <a:pt x="0" y="38"/>
                    </a:lnTo>
                    <a:lnTo>
                      <a:pt x="0" y="48"/>
                    </a:lnTo>
                    <a:lnTo>
                      <a:pt x="4" y="56"/>
                    </a:lnTo>
                    <a:lnTo>
                      <a:pt x="10" y="64"/>
                    </a:lnTo>
                    <a:lnTo>
                      <a:pt x="18" y="70"/>
                    </a:lnTo>
                    <a:lnTo>
                      <a:pt x="18"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0" name="Rectangle 18"/>
              <p:cNvSpPr>
                <a:spLocks noChangeArrowheads="1"/>
              </p:cNvSpPr>
              <p:nvPr/>
            </p:nvSpPr>
            <p:spPr bwMode="auto">
              <a:xfrm>
                <a:off x="7694613" y="380841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1" name="Rectangle 19"/>
              <p:cNvSpPr>
                <a:spLocks noChangeArrowheads="1"/>
              </p:cNvSpPr>
              <p:nvPr/>
            </p:nvSpPr>
            <p:spPr bwMode="auto">
              <a:xfrm>
                <a:off x="7694613" y="387826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2" name="Rectangle 20"/>
              <p:cNvSpPr>
                <a:spLocks noChangeArrowheads="1"/>
              </p:cNvSpPr>
              <p:nvPr/>
            </p:nvSpPr>
            <p:spPr bwMode="auto">
              <a:xfrm>
                <a:off x="7694613" y="3951288"/>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6" name="Group 65"/>
            <p:cNvGrpSpPr/>
            <p:nvPr/>
          </p:nvGrpSpPr>
          <p:grpSpPr>
            <a:xfrm>
              <a:off x="4576010" y="2578029"/>
              <a:ext cx="1719157" cy="1164284"/>
              <a:chOff x="8933043" y="3080582"/>
              <a:chExt cx="1940444" cy="1314148"/>
            </a:xfrm>
          </p:grpSpPr>
          <p:sp>
            <p:nvSpPr>
              <p:cNvPr id="67" name="Freeform 12"/>
              <p:cNvSpPr>
                <a:spLocks/>
              </p:cNvSpPr>
              <p:nvPr/>
            </p:nvSpPr>
            <p:spPr bwMode="auto">
              <a:xfrm>
                <a:off x="10739663" y="3286670"/>
                <a:ext cx="133824" cy="211441"/>
              </a:xfrm>
              <a:custGeom>
                <a:avLst/>
                <a:gdLst>
                  <a:gd name="T0" fmla="*/ 102 w 107"/>
                  <a:gd name="T1" fmla="*/ 60 h 169"/>
                  <a:gd name="T2" fmla="*/ 96 w 107"/>
                  <a:gd name="T3" fmla="*/ 60 h 169"/>
                  <a:gd name="T4" fmla="*/ 101 w 107"/>
                  <a:gd name="T5" fmla="*/ 47 h 169"/>
                  <a:gd name="T6" fmla="*/ 97 w 107"/>
                  <a:gd name="T7" fmla="*/ 37 h 169"/>
                  <a:gd name="T8" fmla="*/ 94 w 107"/>
                  <a:gd name="T9" fmla="*/ 37 h 169"/>
                  <a:gd name="T10" fmla="*/ 98 w 107"/>
                  <a:gd name="T11" fmla="*/ 26 h 169"/>
                  <a:gd name="T12" fmla="*/ 93 w 107"/>
                  <a:gd name="T13" fmla="*/ 14 h 169"/>
                  <a:gd name="T14" fmla="*/ 86 w 107"/>
                  <a:gd name="T15" fmla="*/ 15 h 169"/>
                  <a:gd name="T16" fmla="*/ 86 w 107"/>
                  <a:gd name="T17" fmla="*/ 13 h 169"/>
                  <a:gd name="T18" fmla="*/ 81 w 107"/>
                  <a:gd name="T19" fmla="*/ 1 h 169"/>
                  <a:gd name="T20" fmla="*/ 69 w 107"/>
                  <a:gd name="T21" fmla="*/ 7 h 169"/>
                  <a:gd name="T22" fmla="*/ 50 w 107"/>
                  <a:gd name="T23" fmla="*/ 56 h 169"/>
                  <a:gd name="T24" fmla="*/ 44 w 107"/>
                  <a:gd name="T25" fmla="*/ 49 h 169"/>
                  <a:gd name="T26" fmla="*/ 29 w 107"/>
                  <a:gd name="T27" fmla="*/ 55 h 169"/>
                  <a:gd name="T28" fmla="*/ 28 w 107"/>
                  <a:gd name="T29" fmla="*/ 58 h 169"/>
                  <a:gd name="T30" fmla="*/ 16 w 107"/>
                  <a:gd name="T31" fmla="*/ 89 h 169"/>
                  <a:gd name="T32" fmla="*/ 7 w 107"/>
                  <a:gd name="T33" fmla="*/ 112 h 169"/>
                  <a:gd name="T34" fmla="*/ 7 w 107"/>
                  <a:gd name="T35" fmla="*/ 112 h 169"/>
                  <a:gd name="T36" fmla="*/ 29 w 107"/>
                  <a:gd name="T37" fmla="*/ 161 h 169"/>
                  <a:gd name="T38" fmla="*/ 79 w 107"/>
                  <a:gd name="T39" fmla="*/ 139 h 169"/>
                  <a:gd name="T40" fmla="*/ 79 w 107"/>
                  <a:gd name="T41" fmla="*/ 139 h 169"/>
                  <a:gd name="T42" fmla="*/ 89 w 107"/>
                  <a:gd name="T43" fmla="*/ 114 h 169"/>
                  <a:gd name="T44" fmla="*/ 99 w 107"/>
                  <a:gd name="T45" fmla="*/ 86 h 169"/>
                  <a:gd name="T46" fmla="*/ 106 w 107"/>
                  <a:gd name="T47" fmla="*/ 69 h 169"/>
                  <a:gd name="T48" fmla="*/ 102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102" y="60"/>
                    </a:moveTo>
                    <a:cubicBezTo>
                      <a:pt x="100" y="59"/>
                      <a:pt x="98" y="59"/>
                      <a:pt x="96" y="60"/>
                    </a:cubicBezTo>
                    <a:cubicBezTo>
                      <a:pt x="99" y="53"/>
                      <a:pt x="101" y="47"/>
                      <a:pt x="101" y="47"/>
                    </a:cubicBezTo>
                    <a:cubicBezTo>
                      <a:pt x="102" y="43"/>
                      <a:pt x="101" y="39"/>
                      <a:pt x="97" y="37"/>
                    </a:cubicBezTo>
                    <a:cubicBezTo>
                      <a:pt x="96" y="37"/>
                      <a:pt x="95" y="37"/>
                      <a:pt x="94" y="37"/>
                    </a:cubicBezTo>
                    <a:cubicBezTo>
                      <a:pt x="96" y="31"/>
                      <a:pt x="98" y="27"/>
                      <a:pt x="98" y="26"/>
                    </a:cubicBezTo>
                    <a:cubicBezTo>
                      <a:pt x="100" y="21"/>
                      <a:pt x="98" y="16"/>
                      <a:pt x="93" y="14"/>
                    </a:cubicBezTo>
                    <a:cubicBezTo>
                      <a:pt x="90" y="13"/>
                      <a:pt x="88" y="13"/>
                      <a:pt x="86" y="15"/>
                    </a:cubicBezTo>
                    <a:cubicBezTo>
                      <a:pt x="86" y="14"/>
                      <a:pt x="86" y="13"/>
                      <a:pt x="86" y="13"/>
                    </a:cubicBezTo>
                    <a:cubicBezTo>
                      <a:pt x="88" y="8"/>
                      <a:pt x="86" y="3"/>
                      <a:pt x="81" y="1"/>
                    </a:cubicBezTo>
                    <a:cubicBezTo>
                      <a:pt x="76" y="0"/>
                      <a:pt x="71" y="2"/>
                      <a:pt x="69" y="7"/>
                    </a:cubicBezTo>
                    <a:cubicBezTo>
                      <a:pt x="68" y="9"/>
                      <a:pt x="56" y="41"/>
                      <a:pt x="50" y="56"/>
                    </a:cubicBezTo>
                    <a:cubicBezTo>
                      <a:pt x="49" y="53"/>
                      <a:pt x="47" y="50"/>
                      <a:pt x="44" y="49"/>
                    </a:cubicBezTo>
                    <a:cubicBezTo>
                      <a:pt x="38" y="46"/>
                      <a:pt x="31" y="49"/>
                      <a:pt x="29" y="55"/>
                    </a:cubicBezTo>
                    <a:cubicBezTo>
                      <a:pt x="29" y="56"/>
                      <a:pt x="28" y="57"/>
                      <a:pt x="28" y="58"/>
                    </a:cubicBezTo>
                    <a:cubicBezTo>
                      <a:pt x="25" y="67"/>
                      <a:pt x="17" y="86"/>
                      <a:pt x="16" y="89"/>
                    </a:cubicBezTo>
                    <a:cubicBezTo>
                      <a:pt x="7" y="112"/>
                      <a:pt x="7" y="112"/>
                      <a:pt x="7" y="112"/>
                    </a:cubicBezTo>
                    <a:cubicBezTo>
                      <a:pt x="7" y="112"/>
                      <a:pt x="7" y="112"/>
                      <a:pt x="7" y="112"/>
                    </a:cubicBezTo>
                    <a:cubicBezTo>
                      <a:pt x="0" y="132"/>
                      <a:pt x="10" y="154"/>
                      <a:pt x="29" y="161"/>
                    </a:cubicBezTo>
                    <a:cubicBezTo>
                      <a:pt x="49" y="169"/>
                      <a:pt x="71" y="159"/>
                      <a:pt x="79" y="139"/>
                    </a:cubicBezTo>
                    <a:cubicBezTo>
                      <a:pt x="79" y="139"/>
                      <a:pt x="79" y="139"/>
                      <a:pt x="79" y="139"/>
                    </a:cubicBezTo>
                    <a:cubicBezTo>
                      <a:pt x="89" y="114"/>
                      <a:pt x="89" y="114"/>
                      <a:pt x="89" y="114"/>
                    </a:cubicBezTo>
                    <a:cubicBezTo>
                      <a:pt x="89" y="113"/>
                      <a:pt x="95" y="98"/>
                      <a:pt x="99" y="86"/>
                    </a:cubicBezTo>
                    <a:cubicBezTo>
                      <a:pt x="103" y="77"/>
                      <a:pt x="106" y="70"/>
                      <a:pt x="106" y="69"/>
                    </a:cubicBezTo>
                    <a:cubicBezTo>
                      <a:pt x="107" y="65"/>
                      <a:pt x="105" y="61"/>
                      <a:pt x="102"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8" name="Freeform 13"/>
              <p:cNvSpPr>
                <a:spLocks/>
              </p:cNvSpPr>
              <p:nvPr/>
            </p:nvSpPr>
            <p:spPr bwMode="auto">
              <a:xfrm>
                <a:off x="8933043" y="3286670"/>
                <a:ext cx="136500" cy="211441"/>
              </a:xfrm>
              <a:custGeom>
                <a:avLst/>
                <a:gdLst>
                  <a:gd name="T0" fmla="*/ 5 w 107"/>
                  <a:gd name="T1" fmla="*/ 60 h 169"/>
                  <a:gd name="T2" fmla="*/ 11 w 107"/>
                  <a:gd name="T3" fmla="*/ 60 h 169"/>
                  <a:gd name="T4" fmla="*/ 6 w 107"/>
                  <a:gd name="T5" fmla="*/ 47 h 169"/>
                  <a:gd name="T6" fmla="*/ 10 w 107"/>
                  <a:gd name="T7" fmla="*/ 37 h 169"/>
                  <a:gd name="T8" fmla="*/ 13 w 107"/>
                  <a:gd name="T9" fmla="*/ 37 h 169"/>
                  <a:gd name="T10" fmla="*/ 9 w 107"/>
                  <a:gd name="T11" fmla="*/ 26 h 169"/>
                  <a:gd name="T12" fmla="*/ 14 w 107"/>
                  <a:gd name="T13" fmla="*/ 14 h 169"/>
                  <a:gd name="T14" fmla="*/ 21 w 107"/>
                  <a:gd name="T15" fmla="*/ 15 h 169"/>
                  <a:gd name="T16" fmla="*/ 21 w 107"/>
                  <a:gd name="T17" fmla="*/ 13 h 169"/>
                  <a:gd name="T18" fmla="*/ 26 w 107"/>
                  <a:gd name="T19" fmla="*/ 1 h 169"/>
                  <a:gd name="T20" fmla="*/ 38 w 107"/>
                  <a:gd name="T21" fmla="*/ 7 h 169"/>
                  <a:gd name="T22" fmla="*/ 57 w 107"/>
                  <a:gd name="T23" fmla="*/ 56 h 169"/>
                  <a:gd name="T24" fmla="*/ 63 w 107"/>
                  <a:gd name="T25" fmla="*/ 49 h 169"/>
                  <a:gd name="T26" fmla="*/ 78 w 107"/>
                  <a:gd name="T27" fmla="*/ 55 h 169"/>
                  <a:gd name="T28" fmla="*/ 79 w 107"/>
                  <a:gd name="T29" fmla="*/ 58 h 169"/>
                  <a:gd name="T30" fmla="*/ 91 w 107"/>
                  <a:gd name="T31" fmla="*/ 89 h 169"/>
                  <a:gd name="T32" fmla="*/ 100 w 107"/>
                  <a:gd name="T33" fmla="*/ 112 h 169"/>
                  <a:gd name="T34" fmla="*/ 100 w 107"/>
                  <a:gd name="T35" fmla="*/ 112 h 169"/>
                  <a:gd name="T36" fmla="*/ 78 w 107"/>
                  <a:gd name="T37" fmla="*/ 161 h 169"/>
                  <a:gd name="T38" fmla="*/ 28 w 107"/>
                  <a:gd name="T39" fmla="*/ 139 h 169"/>
                  <a:gd name="T40" fmla="*/ 28 w 107"/>
                  <a:gd name="T41" fmla="*/ 139 h 169"/>
                  <a:gd name="T42" fmla="*/ 18 w 107"/>
                  <a:gd name="T43" fmla="*/ 114 h 169"/>
                  <a:gd name="T44" fmla="*/ 8 w 107"/>
                  <a:gd name="T45" fmla="*/ 86 h 169"/>
                  <a:gd name="T46" fmla="*/ 1 w 107"/>
                  <a:gd name="T47" fmla="*/ 69 h 169"/>
                  <a:gd name="T48" fmla="*/ 5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5" y="60"/>
                    </a:moveTo>
                    <a:cubicBezTo>
                      <a:pt x="7" y="59"/>
                      <a:pt x="9" y="59"/>
                      <a:pt x="11" y="60"/>
                    </a:cubicBezTo>
                    <a:cubicBezTo>
                      <a:pt x="8" y="53"/>
                      <a:pt x="6" y="47"/>
                      <a:pt x="6" y="47"/>
                    </a:cubicBezTo>
                    <a:cubicBezTo>
                      <a:pt x="5" y="43"/>
                      <a:pt x="6" y="39"/>
                      <a:pt x="10" y="37"/>
                    </a:cubicBezTo>
                    <a:cubicBezTo>
                      <a:pt x="11" y="37"/>
                      <a:pt x="12" y="37"/>
                      <a:pt x="13" y="37"/>
                    </a:cubicBezTo>
                    <a:cubicBezTo>
                      <a:pt x="11" y="31"/>
                      <a:pt x="9" y="27"/>
                      <a:pt x="9" y="26"/>
                    </a:cubicBezTo>
                    <a:cubicBezTo>
                      <a:pt x="7" y="21"/>
                      <a:pt x="9" y="16"/>
                      <a:pt x="14" y="14"/>
                    </a:cubicBezTo>
                    <a:cubicBezTo>
                      <a:pt x="17" y="13"/>
                      <a:pt x="19" y="13"/>
                      <a:pt x="21" y="15"/>
                    </a:cubicBezTo>
                    <a:cubicBezTo>
                      <a:pt x="21" y="14"/>
                      <a:pt x="21" y="13"/>
                      <a:pt x="21" y="13"/>
                    </a:cubicBezTo>
                    <a:cubicBezTo>
                      <a:pt x="19" y="8"/>
                      <a:pt x="21" y="3"/>
                      <a:pt x="26" y="1"/>
                    </a:cubicBezTo>
                    <a:cubicBezTo>
                      <a:pt x="31" y="0"/>
                      <a:pt x="36" y="2"/>
                      <a:pt x="38" y="7"/>
                    </a:cubicBezTo>
                    <a:cubicBezTo>
                      <a:pt x="39" y="9"/>
                      <a:pt x="51" y="41"/>
                      <a:pt x="57" y="56"/>
                    </a:cubicBezTo>
                    <a:cubicBezTo>
                      <a:pt x="58" y="53"/>
                      <a:pt x="60" y="50"/>
                      <a:pt x="63" y="49"/>
                    </a:cubicBezTo>
                    <a:cubicBezTo>
                      <a:pt x="69" y="46"/>
                      <a:pt x="76" y="49"/>
                      <a:pt x="78" y="55"/>
                    </a:cubicBezTo>
                    <a:cubicBezTo>
                      <a:pt x="78" y="56"/>
                      <a:pt x="79" y="57"/>
                      <a:pt x="79" y="58"/>
                    </a:cubicBezTo>
                    <a:cubicBezTo>
                      <a:pt x="82" y="67"/>
                      <a:pt x="90" y="86"/>
                      <a:pt x="91" y="89"/>
                    </a:cubicBezTo>
                    <a:cubicBezTo>
                      <a:pt x="100" y="112"/>
                      <a:pt x="100" y="112"/>
                      <a:pt x="100" y="112"/>
                    </a:cubicBezTo>
                    <a:cubicBezTo>
                      <a:pt x="100" y="112"/>
                      <a:pt x="100" y="112"/>
                      <a:pt x="100" y="112"/>
                    </a:cubicBezTo>
                    <a:cubicBezTo>
                      <a:pt x="107" y="132"/>
                      <a:pt x="97" y="154"/>
                      <a:pt x="78" y="161"/>
                    </a:cubicBezTo>
                    <a:cubicBezTo>
                      <a:pt x="58" y="169"/>
                      <a:pt x="36" y="159"/>
                      <a:pt x="28" y="139"/>
                    </a:cubicBezTo>
                    <a:cubicBezTo>
                      <a:pt x="28" y="139"/>
                      <a:pt x="28" y="139"/>
                      <a:pt x="28" y="139"/>
                    </a:cubicBezTo>
                    <a:cubicBezTo>
                      <a:pt x="18" y="114"/>
                      <a:pt x="18" y="114"/>
                      <a:pt x="18" y="114"/>
                    </a:cubicBezTo>
                    <a:cubicBezTo>
                      <a:pt x="18" y="113"/>
                      <a:pt x="12" y="98"/>
                      <a:pt x="8" y="86"/>
                    </a:cubicBezTo>
                    <a:cubicBezTo>
                      <a:pt x="4" y="77"/>
                      <a:pt x="1" y="70"/>
                      <a:pt x="1" y="69"/>
                    </a:cubicBezTo>
                    <a:cubicBezTo>
                      <a:pt x="0" y="65"/>
                      <a:pt x="1" y="61"/>
                      <a:pt x="5"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9" name="Freeform 14"/>
              <p:cNvSpPr>
                <a:spLocks/>
              </p:cNvSpPr>
              <p:nvPr/>
            </p:nvSpPr>
            <p:spPr bwMode="auto">
              <a:xfrm>
                <a:off x="8973190" y="3436553"/>
                <a:ext cx="1862826" cy="958177"/>
              </a:xfrm>
              <a:custGeom>
                <a:avLst/>
                <a:gdLst>
                  <a:gd name="T0" fmla="*/ 1400 w 1478"/>
                  <a:gd name="T1" fmla="*/ 0 h 762"/>
                  <a:gd name="T2" fmla="*/ 1292 w 1478"/>
                  <a:gd name="T3" fmla="*/ 133 h 762"/>
                  <a:gd name="T4" fmla="*/ 1072 w 1478"/>
                  <a:gd name="T5" fmla="*/ 178 h 762"/>
                  <a:gd name="T6" fmla="*/ 898 w 1478"/>
                  <a:gd name="T7" fmla="*/ 72 h 762"/>
                  <a:gd name="T8" fmla="*/ 579 w 1478"/>
                  <a:gd name="T9" fmla="*/ 74 h 762"/>
                  <a:gd name="T10" fmla="*/ 406 w 1478"/>
                  <a:gd name="T11" fmla="*/ 178 h 762"/>
                  <a:gd name="T12" fmla="*/ 185 w 1478"/>
                  <a:gd name="T13" fmla="*/ 133 h 762"/>
                  <a:gd name="T14" fmla="*/ 78 w 1478"/>
                  <a:gd name="T15" fmla="*/ 0 h 762"/>
                  <a:gd name="T16" fmla="*/ 0 w 1478"/>
                  <a:gd name="T17" fmla="*/ 31 h 762"/>
                  <a:gd name="T18" fmla="*/ 139 w 1478"/>
                  <a:gd name="T19" fmla="*/ 203 h 762"/>
                  <a:gd name="T20" fmla="*/ 349 w 1478"/>
                  <a:gd name="T21" fmla="*/ 268 h 762"/>
                  <a:gd name="T22" fmla="*/ 422 w 1478"/>
                  <a:gd name="T23" fmla="*/ 261 h 762"/>
                  <a:gd name="T24" fmla="*/ 579 w 1478"/>
                  <a:gd name="T25" fmla="*/ 190 h 762"/>
                  <a:gd name="T26" fmla="*/ 579 w 1478"/>
                  <a:gd name="T27" fmla="*/ 762 h 762"/>
                  <a:gd name="T28" fmla="*/ 898 w 1478"/>
                  <a:gd name="T29" fmla="*/ 762 h 762"/>
                  <a:gd name="T30" fmla="*/ 898 w 1478"/>
                  <a:gd name="T31" fmla="*/ 189 h 762"/>
                  <a:gd name="T32" fmla="*/ 1128 w 1478"/>
                  <a:gd name="T33" fmla="*/ 267 h 762"/>
                  <a:gd name="T34" fmla="*/ 1339 w 1478"/>
                  <a:gd name="T35" fmla="*/ 203 h 762"/>
                  <a:gd name="T36" fmla="*/ 1478 w 1478"/>
                  <a:gd name="T37" fmla="*/ 31 h 762"/>
                  <a:gd name="T38" fmla="*/ 1400 w 1478"/>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8" h="762">
                    <a:moveTo>
                      <a:pt x="1400" y="0"/>
                    </a:move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762"/>
                      <a:pt x="579" y="762"/>
                      <a:pt x="579" y="762"/>
                    </a:cubicBezTo>
                    <a:cubicBezTo>
                      <a:pt x="898" y="762"/>
                      <a:pt x="898" y="762"/>
                      <a:pt x="898" y="762"/>
                    </a:cubicBezTo>
                    <a:cubicBezTo>
                      <a:pt x="898" y="189"/>
                      <a:pt x="898" y="189"/>
                      <a:pt x="898" y="189"/>
                    </a:cubicBezTo>
                    <a:cubicBezTo>
                      <a:pt x="964" y="241"/>
                      <a:pt x="1046" y="267"/>
                      <a:pt x="1128" y="267"/>
                    </a:cubicBezTo>
                    <a:cubicBezTo>
                      <a:pt x="1201" y="267"/>
                      <a:pt x="1274" y="247"/>
                      <a:pt x="1339" y="203"/>
                    </a:cubicBezTo>
                    <a:cubicBezTo>
                      <a:pt x="1402" y="161"/>
                      <a:pt x="1450" y="101"/>
                      <a:pt x="1478" y="31"/>
                    </a:cubicBezTo>
                    <a:lnTo>
                      <a:pt x="1400" y="0"/>
                    </a:lnTo>
                    <a:close/>
                  </a:path>
                </a:pathLst>
              </a:custGeom>
              <a:solidFill>
                <a:sysClr val="window" lastClr="FFFFFF">
                  <a:lumMod val="75000"/>
                </a:sysClr>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0" name="Freeform 15"/>
              <p:cNvSpPr>
                <a:spLocks/>
              </p:cNvSpPr>
              <p:nvPr/>
            </p:nvSpPr>
            <p:spPr bwMode="auto">
              <a:xfrm>
                <a:off x="8973190" y="3436552"/>
                <a:ext cx="1862827" cy="337236"/>
              </a:xfrm>
              <a:custGeom>
                <a:avLst/>
                <a:gdLst>
                  <a:gd name="T0" fmla="*/ 1128 w 1478"/>
                  <a:gd name="T1" fmla="*/ 267 h 268"/>
                  <a:gd name="T2" fmla="*/ 1339 w 1478"/>
                  <a:gd name="T3" fmla="*/ 203 h 268"/>
                  <a:gd name="T4" fmla="*/ 1478 w 1478"/>
                  <a:gd name="T5" fmla="*/ 31 h 268"/>
                  <a:gd name="T6" fmla="*/ 1400 w 1478"/>
                  <a:gd name="T7" fmla="*/ 0 h 268"/>
                  <a:gd name="T8" fmla="*/ 1292 w 1478"/>
                  <a:gd name="T9" fmla="*/ 133 h 268"/>
                  <a:gd name="T10" fmla="*/ 1072 w 1478"/>
                  <a:gd name="T11" fmla="*/ 178 h 268"/>
                  <a:gd name="T12" fmla="*/ 898 w 1478"/>
                  <a:gd name="T13" fmla="*/ 72 h 268"/>
                  <a:gd name="T14" fmla="*/ 579 w 1478"/>
                  <a:gd name="T15" fmla="*/ 74 h 268"/>
                  <a:gd name="T16" fmla="*/ 406 w 1478"/>
                  <a:gd name="T17" fmla="*/ 178 h 268"/>
                  <a:gd name="T18" fmla="*/ 185 w 1478"/>
                  <a:gd name="T19" fmla="*/ 133 h 268"/>
                  <a:gd name="T20" fmla="*/ 78 w 1478"/>
                  <a:gd name="T21" fmla="*/ 0 h 268"/>
                  <a:gd name="T22" fmla="*/ 0 w 1478"/>
                  <a:gd name="T23" fmla="*/ 31 h 268"/>
                  <a:gd name="T24" fmla="*/ 139 w 1478"/>
                  <a:gd name="T25" fmla="*/ 203 h 268"/>
                  <a:gd name="T26" fmla="*/ 349 w 1478"/>
                  <a:gd name="T27" fmla="*/ 268 h 268"/>
                  <a:gd name="T28" fmla="*/ 422 w 1478"/>
                  <a:gd name="T29" fmla="*/ 261 h 268"/>
                  <a:gd name="T30" fmla="*/ 579 w 1478"/>
                  <a:gd name="T31" fmla="*/ 190 h 268"/>
                  <a:gd name="T32" fmla="*/ 579 w 1478"/>
                  <a:gd name="T33" fmla="*/ 199 h 268"/>
                  <a:gd name="T34" fmla="*/ 613 w 1478"/>
                  <a:gd name="T35" fmla="*/ 85 h 268"/>
                  <a:gd name="T36" fmla="*/ 643 w 1478"/>
                  <a:gd name="T37" fmla="*/ 85 h 268"/>
                  <a:gd name="T38" fmla="*/ 713 w 1478"/>
                  <a:gd name="T39" fmla="*/ 135 h 268"/>
                  <a:gd name="T40" fmla="*/ 778 w 1478"/>
                  <a:gd name="T41" fmla="*/ 85 h 268"/>
                  <a:gd name="T42" fmla="*/ 835 w 1478"/>
                  <a:gd name="T43" fmla="*/ 85 h 268"/>
                  <a:gd name="T44" fmla="*/ 913 w 1478"/>
                  <a:gd name="T45" fmla="*/ 200 h 268"/>
                  <a:gd name="T46" fmla="*/ 1128 w 1478"/>
                  <a:gd name="T47"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8" h="268">
                    <a:moveTo>
                      <a:pt x="1128" y="267"/>
                    </a:moveTo>
                    <a:cubicBezTo>
                      <a:pt x="1201" y="267"/>
                      <a:pt x="1274" y="247"/>
                      <a:pt x="1339" y="203"/>
                    </a:cubicBezTo>
                    <a:cubicBezTo>
                      <a:pt x="1402" y="161"/>
                      <a:pt x="1450" y="101"/>
                      <a:pt x="1478" y="31"/>
                    </a:cubicBezTo>
                    <a:cubicBezTo>
                      <a:pt x="1400" y="0"/>
                      <a:pt x="1400" y="0"/>
                      <a:pt x="1400" y="0"/>
                    </a:cubicBez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199"/>
                      <a:pt x="579" y="199"/>
                      <a:pt x="579" y="199"/>
                    </a:cubicBezTo>
                    <a:cubicBezTo>
                      <a:pt x="613" y="85"/>
                      <a:pt x="613" y="85"/>
                      <a:pt x="613" y="85"/>
                    </a:cubicBezTo>
                    <a:cubicBezTo>
                      <a:pt x="643" y="85"/>
                      <a:pt x="643" y="85"/>
                      <a:pt x="643" y="85"/>
                    </a:cubicBezTo>
                    <a:cubicBezTo>
                      <a:pt x="713" y="135"/>
                      <a:pt x="713" y="135"/>
                      <a:pt x="713" y="135"/>
                    </a:cubicBezTo>
                    <a:cubicBezTo>
                      <a:pt x="778" y="85"/>
                      <a:pt x="778" y="85"/>
                      <a:pt x="778" y="85"/>
                    </a:cubicBezTo>
                    <a:cubicBezTo>
                      <a:pt x="835" y="85"/>
                      <a:pt x="835" y="85"/>
                      <a:pt x="835" y="85"/>
                    </a:cubicBezTo>
                    <a:cubicBezTo>
                      <a:pt x="913" y="200"/>
                      <a:pt x="913" y="200"/>
                      <a:pt x="913" y="200"/>
                    </a:cubicBezTo>
                    <a:cubicBezTo>
                      <a:pt x="976" y="244"/>
                      <a:pt x="1052" y="267"/>
                      <a:pt x="1128" y="267"/>
                    </a:cubicBez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1" name="Freeform 35"/>
              <p:cNvSpPr>
                <a:spLocks/>
              </p:cNvSpPr>
              <p:nvPr/>
            </p:nvSpPr>
            <p:spPr bwMode="auto">
              <a:xfrm>
                <a:off x="9481720" y="3080582"/>
                <a:ext cx="291736" cy="291736"/>
              </a:xfrm>
              <a:custGeom>
                <a:avLst/>
                <a:gdLst>
                  <a:gd name="T0" fmla="*/ 92 w 232"/>
                  <a:gd name="T1" fmla="*/ 232 h 232"/>
                  <a:gd name="T2" fmla="*/ 139 w 232"/>
                  <a:gd name="T3" fmla="*/ 0 h 232"/>
                  <a:gd name="T4" fmla="*/ 92 w 232"/>
                  <a:gd name="T5" fmla="*/ 232 h 232"/>
                </a:gdLst>
                <a:ahLst/>
                <a:cxnLst>
                  <a:cxn ang="0">
                    <a:pos x="T0" y="T1"/>
                  </a:cxn>
                  <a:cxn ang="0">
                    <a:pos x="T2" y="T3"/>
                  </a:cxn>
                  <a:cxn ang="0">
                    <a:pos x="T4" y="T5"/>
                  </a:cxn>
                </a:cxnLst>
                <a:rect l="0" t="0" r="r" b="b"/>
                <a:pathLst>
                  <a:path w="232" h="232">
                    <a:moveTo>
                      <a:pt x="92" y="232"/>
                    </a:moveTo>
                    <a:cubicBezTo>
                      <a:pt x="92" y="232"/>
                      <a:pt x="0" y="92"/>
                      <a:pt x="139" y="0"/>
                    </a:cubicBezTo>
                    <a:cubicBezTo>
                      <a:pt x="139" y="0"/>
                      <a:pt x="232" y="139"/>
                      <a:pt x="92" y="232"/>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2" name="Freeform 36"/>
              <p:cNvSpPr>
                <a:spLocks/>
              </p:cNvSpPr>
              <p:nvPr/>
            </p:nvSpPr>
            <p:spPr bwMode="auto">
              <a:xfrm>
                <a:off x="9444250" y="3152847"/>
                <a:ext cx="278353" cy="278353"/>
              </a:xfrm>
              <a:custGeom>
                <a:avLst/>
                <a:gdLst>
                  <a:gd name="T0" fmla="*/ 153 w 220"/>
                  <a:gd name="T1" fmla="*/ 221 h 221"/>
                  <a:gd name="T2" fmla="*/ 67 w 220"/>
                  <a:gd name="T3" fmla="*/ 0 h 221"/>
                  <a:gd name="T4" fmla="*/ 153 w 220"/>
                  <a:gd name="T5" fmla="*/ 221 h 221"/>
                </a:gdLst>
                <a:ahLst/>
                <a:cxnLst>
                  <a:cxn ang="0">
                    <a:pos x="T0" y="T1"/>
                  </a:cxn>
                  <a:cxn ang="0">
                    <a:pos x="T2" y="T3"/>
                  </a:cxn>
                  <a:cxn ang="0">
                    <a:pos x="T4" y="T5"/>
                  </a:cxn>
                </a:cxnLst>
                <a:rect l="0" t="0" r="r" b="b"/>
                <a:pathLst>
                  <a:path w="220" h="221">
                    <a:moveTo>
                      <a:pt x="153" y="221"/>
                    </a:moveTo>
                    <a:cubicBezTo>
                      <a:pt x="153" y="221"/>
                      <a:pt x="0" y="153"/>
                      <a:pt x="67" y="0"/>
                    </a:cubicBezTo>
                    <a:cubicBezTo>
                      <a:pt x="67" y="0"/>
                      <a:pt x="220" y="68"/>
                      <a:pt x="153" y="221"/>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3" name="Freeform 37"/>
              <p:cNvSpPr>
                <a:spLocks/>
              </p:cNvSpPr>
              <p:nvPr/>
            </p:nvSpPr>
            <p:spPr bwMode="auto">
              <a:xfrm>
                <a:off x="9529897" y="3292023"/>
                <a:ext cx="270324" cy="283706"/>
              </a:xfrm>
              <a:custGeom>
                <a:avLst/>
                <a:gdLst>
                  <a:gd name="T0" fmla="*/ 216 w 216"/>
                  <a:gd name="T1" fmla="*/ 156 h 224"/>
                  <a:gd name="T2" fmla="*/ 0 w 216"/>
                  <a:gd name="T3" fmla="*/ 61 h 224"/>
                  <a:gd name="T4" fmla="*/ 216 w 216"/>
                  <a:gd name="T5" fmla="*/ 156 h 224"/>
                </a:gdLst>
                <a:ahLst/>
                <a:cxnLst>
                  <a:cxn ang="0">
                    <a:pos x="T0" y="T1"/>
                  </a:cxn>
                  <a:cxn ang="0">
                    <a:pos x="T2" y="T3"/>
                  </a:cxn>
                  <a:cxn ang="0">
                    <a:pos x="T4" y="T5"/>
                  </a:cxn>
                </a:cxnLst>
                <a:rect l="0" t="0" r="r" b="b"/>
                <a:pathLst>
                  <a:path w="216" h="224">
                    <a:moveTo>
                      <a:pt x="216" y="156"/>
                    </a:moveTo>
                    <a:cubicBezTo>
                      <a:pt x="206" y="160"/>
                      <a:pt x="63" y="224"/>
                      <a:pt x="0" y="61"/>
                    </a:cubicBezTo>
                    <a:cubicBezTo>
                      <a:pt x="0" y="61"/>
                      <a:pt x="156" y="0"/>
                      <a:pt x="216" y="156"/>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4" name="Freeform 38"/>
              <p:cNvSpPr>
                <a:spLocks/>
              </p:cNvSpPr>
              <p:nvPr/>
            </p:nvSpPr>
            <p:spPr bwMode="auto">
              <a:xfrm>
                <a:off x="9596809" y="3281317"/>
                <a:ext cx="222147" cy="187353"/>
              </a:xfrm>
              <a:custGeom>
                <a:avLst/>
                <a:gdLst>
                  <a:gd name="T0" fmla="*/ 83 w 83"/>
                  <a:gd name="T1" fmla="*/ 31 h 70"/>
                  <a:gd name="T2" fmla="*/ 65 w 83"/>
                  <a:gd name="T3" fmla="*/ 70 h 70"/>
                  <a:gd name="T4" fmla="*/ 0 w 83"/>
                  <a:gd name="T5" fmla="*/ 39 h 70"/>
                  <a:gd name="T6" fmla="*/ 18 w 83"/>
                  <a:gd name="T7" fmla="*/ 0 h 70"/>
                  <a:gd name="T8" fmla="*/ 83 w 83"/>
                  <a:gd name="T9" fmla="*/ 31 h 70"/>
                </a:gdLst>
                <a:ahLst/>
                <a:cxnLst>
                  <a:cxn ang="0">
                    <a:pos x="T0" y="T1"/>
                  </a:cxn>
                  <a:cxn ang="0">
                    <a:pos x="T2" y="T3"/>
                  </a:cxn>
                  <a:cxn ang="0">
                    <a:pos x="T4" y="T5"/>
                  </a:cxn>
                  <a:cxn ang="0">
                    <a:pos x="T6" y="T7"/>
                  </a:cxn>
                  <a:cxn ang="0">
                    <a:pos x="T8" y="T9"/>
                  </a:cxn>
                </a:cxnLst>
                <a:rect l="0" t="0" r="r" b="b"/>
                <a:pathLst>
                  <a:path w="83" h="70">
                    <a:moveTo>
                      <a:pt x="83" y="31"/>
                    </a:moveTo>
                    <a:lnTo>
                      <a:pt x="65" y="70"/>
                    </a:lnTo>
                    <a:lnTo>
                      <a:pt x="0" y="39"/>
                    </a:lnTo>
                    <a:lnTo>
                      <a:pt x="18" y="0"/>
                    </a:lnTo>
                    <a:lnTo>
                      <a:pt x="83" y="31"/>
                    </a:ln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5" name="Freeform 39"/>
              <p:cNvSpPr>
                <a:spLocks/>
              </p:cNvSpPr>
              <p:nvPr/>
            </p:nvSpPr>
            <p:spPr bwMode="auto">
              <a:xfrm>
                <a:off x="9626250" y="3171582"/>
                <a:ext cx="372030" cy="414853"/>
              </a:xfrm>
              <a:custGeom>
                <a:avLst/>
                <a:gdLst>
                  <a:gd name="T0" fmla="*/ 17 w 296"/>
                  <a:gd name="T1" fmla="*/ 0 h 330"/>
                  <a:gd name="T2" fmla="*/ 15 w 296"/>
                  <a:gd name="T3" fmla="*/ 73 h 330"/>
                  <a:gd name="T4" fmla="*/ 0 w 296"/>
                  <a:gd name="T5" fmla="*/ 90 h 330"/>
                  <a:gd name="T6" fmla="*/ 84 w 296"/>
                  <a:gd name="T7" fmla="*/ 125 h 330"/>
                  <a:gd name="T8" fmla="*/ 90 w 296"/>
                  <a:gd name="T9" fmla="*/ 129 h 330"/>
                  <a:gd name="T10" fmla="*/ 109 w 296"/>
                  <a:gd name="T11" fmla="*/ 146 h 330"/>
                  <a:gd name="T12" fmla="*/ 101 w 296"/>
                  <a:gd name="T13" fmla="*/ 163 h 330"/>
                  <a:gd name="T14" fmla="*/ 88 w 296"/>
                  <a:gd name="T15" fmla="*/ 155 h 330"/>
                  <a:gd name="T16" fmla="*/ 61 w 296"/>
                  <a:gd name="T17" fmla="*/ 161 h 330"/>
                  <a:gd name="T18" fmla="*/ 67 w 296"/>
                  <a:gd name="T19" fmla="*/ 189 h 330"/>
                  <a:gd name="T20" fmla="*/ 89 w 296"/>
                  <a:gd name="T21" fmla="*/ 203 h 330"/>
                  <a:gd name="T22" fmla="*/ 122 w 296"/>
                  <a:gd name="T23" fmla="*/ 223 h 330"/>
                  <a:gd name="T24" fmla="*/ 132 w 296"/>
                  <a:gd name="T25" fmla="*/ 291 h 330"/>
                  <a:gd name="T26" fmla="*/ 201 w 296"/>
                  <a:gd name="T27" fmla="*/ 330 h 330"/>
                  <a:gd name="T28" fmla="*/ 248 w 296"/>
                  <a:gd name="T29" fmla="*/ 205 h 330"/>
                  <a:gd name="T30" fmla="*/ 282 w 296"/>
                  <a:gd name="T31" fmla="*/ 176 h 330"/>
                  <a:gd name="T32" fmla="*/ 296 w 296"/>
                  <a:gd name="T33" fmla="*/ 153 h 330"/>
                  <a:gd name="T34" fmla="*/ 208 w 296"/>
                  <a:gd name="T35" fmla="*/ 89 h 330"/>
                  <a:gd name="T36" fmla="*/ 223 w 296"/>
                  <a:gd name="T37" fmla="*/ 64 h 330"/>
                  <a:gd name="T38" fmla="*/ 17 w 296"/>
                  <a:gd name="T3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330">
                    <a:moveTo>
                      <a:pt x="17" y="0"/>
                    </a:moveTo>
                    <a:cubicBezTo>
                      <a:pt x="30" y="20"/>
                      <a:pt x="30" y="48"/>
                      <a:pt x="15" y="73"/>
                    </a:cubicBezTo>
                    <a:cubicBezTo>
                      <a:pt x="10" y="79"/>
                      <a:pt x="6" y="85"/>
                      <a:pt x="0" y="90"/>
                    </a:cubicBezTo>
                    <a:cubicBezTo>
                      <a:pt x="27" y="95"/>
                      <a:pt x="56" y="107"/>
                      <a:pt x="84" y="125"/>
                    </a:cubicBezTo>
                    <a:cubicBezTo>
                      <a:pt x="86" y="126"/>
                      <a:pt x="88" y="127"/>
                      <a:pt x="90" y="129"/>
                    </a:cubicBezTo>
                    <a:cubicBezTo>
                      <a:pt x="101" y="139"/>
                      <a:pt x="109" y="146"/>
                      <a:pt x="109" y="146"/>
                    </a:cubicBezTo>
                    <a:cubicBezTo>
                      <a:pt x="106" y="152"/>
                      <a:pt x="104" y="158"/>
                      <a:pt x="101" y="163"/>
                    </a:cubicBezTo>
                    <a:cubicBezTo>
                      <a:pt x="96" y="160"/>
                      <a:pt x="91" y="156"/>
                      <a:pt x="88" y="155"/>
                    </a:cubicBezTo>
                    <a:cubicBezTo>
                      <a:pt x="79" y="149"/>
                      <a:pt x="67" y="152"/>
                      <a:pt x="61" y="161"/>
                    </a:cubicBezTo>
                    <a:cubicBezTo>
                      <a:pt x="55" y="171"/>
                      <a:pt x="58" y="183"/>
                      <a:pt x="67" y="189"/>
                    </a:cubicBezTo>
                    <a:cubicBezTo>
                      <a:pt x="71" y="191"/>
                      <a:pt x="85" y="200"/>
                      <a:pt x="89" y="203"/>
                    </a:cubicBezTo>
                    <a:cubicBezTo>
                      <a:pt x="90" y="203"/>
                      <a:pt x="122" y="223"/>
                      <a:pt x="122" y="223"/>
                    </a:cubicBezTo>
                    <a:cubicBezTo>
                      <a:pt x="122" y="239"/>
                      <a:pt x="132" y="291"/>
                      <a:pt x="132" y="291"/>
                    </a:cubicBezTo>
                    <a:cubicBezTo>
                      <a:pt x="201" y="330"/>
                      <a:pt x="201" y="330"/>
                      <a:pt x="201" y="330"/>
                    </a:cubicBezTo>
                    <a:cubicBezTo>
                      <a:pt x="248" y="205"/>
                      <a:pt x="248" y="205"/>
                      <a:pt x="248" y="205"/>
                    </a:cubicBezTo>
                    <a:cubicBezTo>
                      <a:pt x="260" y="195"/>
                      <a:pt x="273" y="191"/>
                      <a:pt x="282" y="176"/>
                    </a:cubicBezTo>
                    <a:cubicBezTo>
                      <a:pt x="287" y="168"/>
                      <a:pt x="293" y="162"/>
                      <a:pt x="296" y="153"/>
                    </a:cubicBezTo>
                    <a:cubicBezTo>
                      <a:pt x="208" y="89"/>
                      <a:pt x="208" y="89"/>
                      <a:pt x="208" y="89"/>
                    </a:cubicBezTo>
                    <a:cubicBezTo>
                      <a:pt x="223" y="64"/>
                      <a:pt x="223" y="64"/>
                      <a:pt x="223" y="64"/>
                    </a:cubicBezTo>
                    <a:lnTo>
                      <a:pt x="17" y="0"/>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6" name="Freeform 40"/>
              <p:cNvSpPr>
                <a:spLocks/>
              </p:cNvSpPr>
              <p:nvPr/>
            </p:nvSpPr>
            <p:spPr bwMode="auto">
              <a:xfrm>
                <a:off x="9778809" y="3259906"/>
                <a:ext cx="18735" cy="18735"/>
              </a:xfrm>
              <a:custGeom>
                <a:avLst/>
                <a:gdLst>
                  <a:gd name="T0" fmla="*/ 11 w 15"/>
                  <a:gd name="T1" fmla="*/ 2 h 16"/>
                  <a:gd name="T2" fmla="*/ 13 w 15"/>
                  <a:gd name="T3" fmla="*/ 12 h 16"/>
                  <a:gd name="T4" fmla="*/ 4 w 15"/>
                  <a:gd name="T5" fmla="*/ 14 h 16"/>
                  <a:gd name="T6" fmla="*/ 2 w 15"/>
                  <a:gd name="T7" fmla="*/ 5 h 16"/>
                  <a:gd name="T8" fmla="*/ 11 w 15"/>
                  <a:gd name="T9" fmla="*/ 2 h 16"/>
                </a:gdLst>
                <a:ahLst/>
                <a:cxnLst>
                  <a:cxn ang="0">
                    <a:pos x="T0" y="T1"/>
                  </a:cxn>
                  <a:cxn ang="0">
                    <a:pos x="T2" y="T3"/>
                  </a:cxn>
                  <a:cxn ang="0">
                    <a:pos x="T4" y="T5"/>
                  </a:cxn>
                  <a:cxn ang="0">
                    <a:pos x="T6" y="T7"/>
                  </a:cxn>
                  <a:cxn ang="0">
                    <a:pos x="T8" y="T9"/>
                  </a:cxn>
                </a:cxnLst>
                <a:rect l="0" t="0" r="r" b="b"/>
                <a:pathLst>
                  <a:path w="15" h="16">
                    <a:moveTo>
                      <a:pt x="11" y="2"/>
                    </a:moveTo>
                    <a:cubicBezTo>
                      <a:pt x="14" y="4"/>
                      <a:pt x="15" y="9"/>
                      <a:pt x="13" y="12"/>
                    </a:cubicBezTo>
                    <a:cubicBezTo>
                      <a:pt x="11" y="15"/>
                      <a:pt x="7" y="16"/>
                      <a:pt x="4" y="14"/>
                    </a:cubicBezTo>
                    <a:cubicBezTo>
                      <a:pt x="1" y="12"/>
                      <a:pt x="0" y="8"/>
                      <a:pt x="2" y="5"/>
                    </a:cubicBezTo>
                    <a:cubicBezTo>
                      <a:pt x="4" y="1"/>
                      <a:pt x="8" y="0"/>
                      <a:pt x="11" y="2"/>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7" name="Freeform 41"/>
              <p:cNvSpPr>
                <a:spLocks/>
              </p:cNvSpPr>
              <p:nvPr/>
            </p:nvSpPr>
            <p:spPr bwMode="auto">
              <a:xfrm>
                <a:off x="9816280" y="3356259"/>
                <a:ext cx="179324" cy="230177"/>
              </a:xfrm>
              <a:custGeom>
                <a:avLst/>
                <a:gdLst>
                  <a:gd name="T0" fmla="*/ 130 w 142"/>
                  <a:gd name="T1" fmla="*/ 0 h 184"/>
                  <a:gd name="T2" fmla="*/ 46 w 142"/>
                  <a:gd name="T3" fmla="*/ 69 h 184"/>
                  <a:gd name="T4" fmla="*/ 0 w 142"/>
                  <a:gd name="T5" fmla="*/ 59 h 184"/>
                  <a:gd name="T6" fmla="*/ 26 w 142"/>
                  <a:gd name="T7" fmla="*/ 171 h 184"/>
                  <a:gd name="T8" fmla="*/ 50 w 142"/>
                  <a:gd name="T9" fmla="*/ 184 h 184"/>
                  <a:gd name="T10" fmla="*/ 103 w 142"/>
                  <a:gd name="T11" fmla="*/ 137 h 184"/>
                  <a:gd name="T12" fmla="*/ 99 w 142"/>
                  <a:gd name="T13" fmla="*/ 75 h 184"/>
                  <a:gd name="T14" fmla="*/ 128 w 142"/>
                  <a:gd name="T15" fmla="*/ 38 h 184"/>
                  <a:gd name="T16" fmla="*/ 129 w 142"/>
                  <a:gd name="T17" fmla="*/ 33 h 184"/>
                  <a:gd name="T18" fmla="*/ 132 w 142"/>
                  <a:gd name="T19" fmla="*/ 31 h 184"/>
                  <a:gd name="T20" fmla="*/ 142 w 142"/>
                  <a:gd name="T21" fmla="*/ 7 h 184"/>
                  <a:gd name="T22" fmla="*/ 130 w 142"/>
                  <a:gd name="T2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84">
                    <a:moveTo>
                      <a:pt x="130" y="0"/>
                    </a:moveTo>
                    <a:cubicBezTo>
                      <a:pt x="46" y="69"/>
                      <a:pt x="46" y="69"/>
                      <a:pt x="46" y="69"/>
                    </a:cubicBezTo>
                    <a:cubicBezTo>
                      <a:pt x="0" y="59"/>
                      <a:pt x="0" y="59"/>
                      <a:pt x="0" y="59"/>
                    </a:cubicBezTo>
                    <a:cubicBezTo>
                      <a:pt x="26" y="171"/>
                      <a:pt x="26" y="171"/>
                      <a:pt x="26" y="171"/>
                    </a:cubicBezTo>
                    <a:cubicBezTo>
                      <a:pt x="50" y="184"/>
                      <a:pt x="50" y="184"/>
                      <a:pt x="50" y="184"/>
                    </a:cubicBezTo>
                    <a:cubicBezTo>
                      <a:pt x="103" y="137"/>
                      <a:pt x="103" y="137"/>
                      <a:pt x="103" y="137"/>
                    </a:cubicBezTo>
                    <a:cubicBezTo>
                      <a:pt x="99" y="75"/>
                      <a:pt x="99" y="75"/>
                      <a:pt x="99" y="75"/>
                    </a:cubicBezTo>
                    <a:cubicBezTo>
                      <a:pt x="110" y="64"/>
                      <a:pt x="120" y="52"/>
                      <a:pt x="128" y="38"/>
                    </a:cubicBezTo>
                    <a:cubicBezTo>
                      <a:pt x="128" y="36"/>
                      <a:pt x="128" y="35"/>
                      <a:pt x="129" y="33"/>
                    </a:cubicBezTo>
                    <a:cubicBezTo>
                      <a:pt x="130" y="32"/>
                      <a:pt x="131" y="32"/>
                      <a:pt x="132" y="31"/>
                    </a:cubicBezTo>
                    <a:cubicBezTo>
                      <a:pt x="136" y="23"/>
                      <a:pt x="139" y="15"/>
                      <a:pt x="142" y="7"/>
                    </a:cubicBezTo>
                    <a:lnTo>
                      <a:pt x="13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sp>
        <p:nvSpPr>
          <p:cNvPr id="48" name="TextBox 47"/>
          <p:cNvSpPr txBox="1"/>
          <p:nvPr userDrawn="1"/>
        </p:nvSpPr>
        <p:spPr>
          <a:xfrm>
            <a:off x="145169" y="291068"/>
            <a:ext cx="4252078" cy="669927"/>
          </a:xfrm>
          <a:prstGeom prst="rect">
            <a:avLst/>
          </a:prstGeom>
          <a:noFill/>
        </p:spPr>
        <p:txBody>
          <a:bodyPr wrap="none" lIns="179285" tIns="143428" rIns="179285" bIns="143428" rtlCol="0">
            <a:spAutoFit/>
          </a:bodyPr>
          <a:lstStyle/>
          <a:p>
            <a:pPr>
              <a:lnSpc>
                <a:spcPct val="90000"/>
              </a:lnSpc>
              <a:spcAft>
                <a:spcPts val="588"/>
              </a:spcAft>
            </a:pPr>
            <a:r>
              <a:rPr lang="en-US" sz="2745" dirty="0">
                <a:solidFill>
                  <a:srgbClr val="737373"/>
                </a:solidFill>
                <a:latin typeface="Segoe UI Light"/>
              </a:rPr>
              <a:t>Microsoft Virtual Academy</a:t>
            </a:r>
          </a:p>
        </p:txBody>
      </p:sp>
    </p:spTree>
    <p:extLst>
      <p:ext uri="{BB962C8B-B14F-4D97-AF65-F5344CB8AC3E}">
        <p14:creationId xmlns:p14="http://schemas.microsoft.com/office/powerpoint/2010/main" val="29371180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2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Rectangle 1"/>
          <p:cNvSpPr/>
          <p:nvPr userDrawn="1"/>
        </p:nvSpPr>
        <p:spPr bwMode="auto">
          <a:xfrm>
            <a:off x="8635870" y="0"/>
            <a:ext cx="3556129" cy="6858000"/>
          </a:xfrm>
          <a:prstGeom prst="rect">
            <a:avLst/>
          </a:prstGeom>
          <a:solidFill>
            <a:srgbClr val="EEEEE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2" hasCustomPrompt="1"/>
          </p:nvPr>
        </p:nvSpPr>
        <p:spPr>
          <a:xfrm>
            <a:off x="269239" y="2720520"/>
            <a:ext cx="8270507" cy="896552"/>
          </a:xfrm>
          <a:noFill/>
        </p:spPr>
        <p:txBody>
          <a:bodyPr lIns="91440" tIns="91440" rIns="91440" bIns="91440">
            <a:noAutofit/>
          </a:bodyPr>
          <a:lstStyle>
            <a:lvl1pPr marL="0" indent="0">
              <a:spcBef>
                <a:spcPts val="0"/>
              </a:spcBef>
              <a:buNone/>
              <a:defRPr sz="2745"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69238" y="1644658"/>
            <a:ext cx="8270507" cy="1075862"/>
          </a:xfrm>
          <a:noFill/>
        </p:spPr>
        <p:txBody>
          <a:bodyPr lIns="91440" tIns="91440" rIns="91440" bIns="91440" anchor="t" anchorCtr="0"/>
          <a:lstStyle>
            <a:lvl1pPr>
              <a:defRPr sz="5882" spc="-78" baseline="0">
                <a:solidFill>
                  <a:srgbClr val="0072C6"/>
                </a:solidFill>
              </a:defRPr>
            </a:lvl1pPr>
          </a:lstStyle>
          <a:p>
            <a:r>
              <a:rPr lang="en-US" dirty="0"/>
              <a:t>Presentation title</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343940" y="6043943"/>
            <a:ext cx="1613565" cy="345696"/>
          </a:xfrm>
          <a:prstGeom prst="rect">
            <a:avLst/>
          </a:prstGeom>
        </p:spPr>
      </p:pic>
      <p:grpSp>
        <p:nvGrpSpPr>
          <p:cNvPr id="49" name="Group 48"/>
          <p:cNvGrpSpPr/>
          <p:nvPr userDrawn="1"/>
        </p:nvGrpSpPr>
        <p:grpSpPr>
          <a:xfrm>
            <a:off x="9076073" y="1662045"/>
            <a:ext cx="2750426" cy="3533909"/>
            <a:chOff x="4173933" y="1990739"/>
            <a:chExt cx="2457160" cy="3156656"/>
          </a:xfrm>
        </p:grpSpPr>
        <p:sp>
          <p:nvSpPr>
            <p:cNvPr id="50" name="Freeform 8"/>
            <p:cNvSpPr>
              <a:spLocks noEditPoints="1"/>
            </p:cNvSpPr>
            <p:nvPr/>
          </p:nvSpPr>
          <p:spPr bwMode="auto">
            <a:xfrm>
              <a:off x="4825097" y="2367213"/>
              <a:ext cx="1197063" cy="1195470"/>
            </a:xfrm>
            <a:custGeom>
              <a:avLst/>
              <a:gdLst>
                <a:gd name="T0" fmla="*/ 670 w 1598"/>
                <a:gd name="T1" fmla="*/ 1577 h 1597"/>
                <a:gd name="T2" fmla="*/ 760 w 1598"/>
                <a:gd name="T3" fmla="*/ 1597 h 1597"/>
                <a:gd name="T4" fmla="*/ 917 w 1598"/>
                <a:gd name="T5" fmla="*/ 1569 h 1597"/>
                <a:gd name="T6" fmla="*/ 839 w 1598"/>
                <a:gd name="T7" fmla="*/ 1597 h 1597"/>
                <a:gd name="T8" fmla="*/ 516 w 1598"/>
                <a:gd name="T9" fmla="*/ 1535 h 1597"/>
                <a:gd name="T10" fmla="*/ 602 w 1598"/>
                <a:gd name="T11" fmla="*/ 1573 h 1597"/>
                <a:gd name="T12" fmla="*/ 1070 w 1598"/>
                <a:gd name="T13" fmla="*/ 1529 h 1597"/>
                <a:gd name="T14" fmla="*/ 997 w 1598"/>
                <a:gd name="T15" fmla="*/ 1573 h 1597"/>
                <a:gd name="T16" fmla="*/ 374 w 1598"/>
                <a:gd name="T17" fmla="*/ 1463 h 1597"/>
                <a:gd name="T18" fmla="*/ 452 w 1598"/>
                <a:gd name="T19" fmla="*/ 1517 h 1597"/>
                <a:gd name="T20" fmla="*/ 1211 w 1598"/>
                <a:gd name="T21" fmla="*/ 1460 h 1597"/>
                <a:gd name="T22" fmla="*/ 1147 w 1598"/>
                <a:gd name="T23" fmla="*/ 1517 h 1597"/>
                <a:gd name="T24" fmla="*/ 249 w 1598"/>
                <a:gd name="T25" fmla="*/ 1364 h 1597"/>
                <a:gd name="T26" fmla="*/ 317 w 1598"/>
                <a:gd name="T27" fmla="*/ 1433 h 1597"/>
                <a:gd name="T28" fmla="*/ 1336 w 1598"/>
                <a:gd name="T29" fmla="*/ 1363 h 1597"/>
                <a:gd name="T30" fmla="*/ 1282 w 1598"/>
                <a:gd name="T31" fmla="*/ 1432 h 1597"/>
                <a:gd name="T32" fmla="*/ 146 w 1598"/>
                <a:gd name="T33" fmla="*/ 1242 h 1597"/>
                <a:gd name="T34" fmla="*/ 201 w 1598"/>
                <a:gd name="T35" fmla="*/ 1323 h 1597"/>
                <a:gd name="T36" fmla="*/ 1438 w 1598"/>
                <a:gd name="T37" fmla="*/ 1244 h 1597"/>
                <a:gd name="T38" fmla="*/ 1398 w 1598"/>
                <a:gd name="T39" fmla="*/ 1323 h 1597"/>
                <a:gd name="T40" fmla="*/ 71 w 1598"/>
                <a:gd name="T41" fmla="*/ 1102 h 1597"/>
                <a:gd name="T42" fmla="*/ 110 w 1598"/>
                <a:gd name="T43" fmla="*/ 1192 h 1597"/>
                <a:gd name="T44" fmla="*/ 1515 w 1598"/>
                <a:gd name="T45" fmla="*/ 1106 h 1597"/>
                <a:gd name="T46" fmla="*/ 1489 w 1598"/>
                <a:gd name="T47" fmla="*/ 1192 h 1597"/>
                <a:gd name="T48" fmla="*/ 25 w 1598"/>
                <a:gd name="T49" fmla="*/ 949 h 1597"/>
                <a:gd name="T50" fmla="*/ 47 w 1598"/>
                <a:gd name="T51" fmla="*/ 1046 h 1597"/>
                <a:gd name="T52" fmla="*/ 1562 w 1598"/>
                <a:gd name="T53" fmla="*/ 956 h 1597"/>
                <a:gd name="T54" fmla="*/ 1552 w 1598"/>
                <a:gd name="T55" fmla="*/ 1045 h 1597"/>
                <a:gd name="T56" fmla="*/ 10 w 1598"/>
                <a:gd name="T57" fmla="*/ 790 h 1597"/>
                <a:gd name="T58" fmla="*/ 16 w 1598"/>
                <a:gd name="T59" fmla="*/ 890 h 1597"/>
                <a:gd name="T60" fmla="*/ 1574 w 1598"/>
                <a:gd name="T61" fmla="*/ 878 h 1597"/>
                <a:gd name="T62" fmla="*/ 1598 w 1598"/>
                <a:gd name="T63" fmla="*/ 797 h 1597"/>
                <a:gd name="T64" fmla="*/ 14 w 1598"/>
                <a:gd name="T65" fmla="*/ 730 h 1597"/>
                <a:gd name="T66" fmla="*/ 28 w 1598"/>
                <a:gd name="T67" fmla="*/ 631 h 1597"/>
                <a:gd name="T68" fmla="*/ 1584 w 1598"/>
                <a:gd name="T69" fmla="*/ 727 h 1597"/>
                <a:gd name="T70" fmla="*/ 1581 w 1598"/>
                <a:gd name="T71" fmla="*/ 637 h 1597"/>
                <a:gd name="T72" fmla="*/ 46 w 1598"/>
                <a:gd name="T73" fmla="*/ 574 h 1597"/>
                <a:gd name="T74" fmla="*/ 78 w 1598"/>
                <a:gd name="T75" fmla="*/ 480 h 1597"/>
                <a:gd name="T76" fmla="*/ 1551 w 1598"/>
                <a:gd name="T77" fmla="*/ 571 h 1597"/>
                <a:gd name="T78" fmla="*/ 1533 w 1598"/>
                <a:gd name="T79" fmla="*/ 482 h 1597"/>
                <a:gd name="T80" fmla="*/ 109 w 1598"/>
                <a:gd name="T81" fmla="*/ 427 h 1597"/>
                <a:gd name="T82" fmla="*/ 157 w 1598"/>
                <a:gd name="T83" fmla="*/ 341 h 1597"/>
                <a:gd name="T84" fmla="*/ 1488 w 1598"/>
                <a:gd name="T85" fmla="*/ 425 h 1597"/>
                <a:gd name="T86" fmla="*/ 1454 w 1598"/>
                <a:gd name="T87" fmla="*/ 341 h 1597"/>
                <a:gd name="T88" fmla="*/ 200 w 1598"/>
                <a:gd name="T89" fmla="*/ 296 h 1597"/>
                <a:gd name="T90" fmla="*/ 262 w 1598"/>
                <a:gd name="T91" fmla="*/ 221 h 1597"/>
                <a:gd name="T92" fmla="*/ 1396 w 1598"/>
                <a:gd name="T93" fmla="*/ 294 h 1597"/>
                <a:gd name="T94" fmla="*/ 1348 w 1598"/>
                <a:gd name="T95" fmla="*/ 219 h 1597"/>
                <a:gd name="T96" fmla="*/ 315 w 1598"/>
                <a:gd name="T97" fmla="*/ 186 h 1597"/>
                <a:gd name="T98" fmla="*/ 389 w 1598"/>
                <a:gd name="T99" fmla="*/ 125 h 1597"/>
                <a:gd name="T100" fmla="*/ 1281 w 1598"/>
                <a:gd name="T101" fmla="*/ 184 h 1597"/>
                <a:gd name="T102" fmla="*/ 1220 w 1598"/>
                <a:gd name="T103" fmla="*/ 120 h 1597"/>
                <a:gd name="T104" fmla="*/ 451 w 1598"/>
                <a:gd name="T105" fmla="*/ 101 h 1597"/>
                <a:gd name="T106" fmla="*/ 533 w 1598"/>
                <a:gd name="T107" fmla="*/ 56 h 1597"/>
                <a:gd name="T108" fmla="*/ 1145 w 1598"/>
                <a:gd name="T109" fmla="*/ 100 h 1597"/>
                <a:gd name="T110" fmla="*/ 1075 w 1598"/>
                <a:gd name="T111" fmla="*/ 49 h 1597"/>
                <a:gd name="T112" fmla="*/ 600 w 1598"/>
                <a:gd name="T113" fmla="*/ 46 h 1597"/>
                <a:gd name="T114" fmla="*/ 688 w 1598"/>
                <a:gd name="T115" fmla="*/ 18 h 1597"/>
                <a:gd name="T116" fmla="*/ 995 w 1598"/>
                <a:gd name="T117" fmla="*/ 45 h 1597"/>
                <a:gd name="T118" fmla="*/ 919 w 1598"/>
                <a:gd name="T119" fmla="*/ 9 h 1597"/>
                <a:gd name="T120" fmla="*/ 758 w 1598"/>
                <a:gd name="T121" fmla="*/ 21 h 1597"/>
                <a:gd name="T122" fmla="*/ 848 w 1598"/>
                <a:gd name="T123" fmla="*/ 12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8" h="1597">
                  <a:moveTo>
                    <a:pt x="760" y="1597"/>
                  </a:moveTo>
                  <a:cubicBezTo>
                    <a:pt x="759" y="1597"/>
                    <a:pt x="759" y="1597"/>
                    <a:pt x="759" y="1597"/>
                  </a:cubicBezTo>
                  <a:cubicBezTo>
                    <a:pt x="732" y="1595"/>
                    <a:pt x="705" y="1593"/>
                    <a:pt x="679" y="1589"/>
                  </a:cubicBezTo>
                  <a:cubicBezTo>
                    <a:pt x="673" y="1588"/>
                    <a:pt x="669" y="1583"/>
                    <a:pt x="670" y="1577"/>
                  </a:cubicBezTo>
                  <a:cubicBezTo>
                    <a:pt x="671" y="1572"/>
                    <a:pt x="676" y="1568"/>
                    <a:pt x="682" y="1569"/>
                  </a:cubicBezTo>
                  <a:cubicBezTo>
                    <a:pt x="707" y="1573"/>
                    <a:pt x="734" y="1575"/>
                    <a:pt x="760" y="1577"/>
                  </a:cubicBezTo>
                  <a:cubicBezTo>
                    <a:pt x="766" y="1577"/>
                    <a:pt x="770" y="1582"/>
                    <a:pt x="770" y="1587"/>
                  </a:cubicBezTo>
                  <a:cubicBezTo>
                    <a:pt x="769" y="1592"/>
                    <a:pt x="765" y="1597"/>
                    <a:pt x="760" y="1597"/>
                  </a:cubicBezTo>
                  <a:close/>
                  <a:moveTo>
                    <a:pt x="839" y="1597"/>
                  </a:moveTo>
                  <a:cubicBezTo>
                    <a:pt x="834" y="1597"/>
                    <a:pt x="830" y="1592"/>
                    <a:pt x="829" y="1587"/>
                  </a:cubicBezTo>
                  <a:cubicBezTo>
                    <a:pt x="829" y="1582"/>
                    <a:pt x="833" y="1577"/>
                    <a:pt x="839" y="1577"/>
                  </a:cubicBezTo>
                  <a:cubicBezTo>
                    <a:pt x="865" y="1575"/>
                    <a:pt x="892" y="1573"/>
                    <a:pt x="917" y="1569"/>
                  </a:cubicBezTo>
                  <a:cubicBezTo>
                    <a:pt x="923" y="1568"/>
                    <a:pt x="928" y="1572"/>
                    <a:pt x="929" y="1577"/>
                  </a:cubicBezTo>
                  <a:cubicBezTo>
                    <a:pt x="930" y="1583"/>
                    <a:pt x="926" y="1588"/>
                    <a:pt x="920" y="1588"/>
                  </a:cubicBezTo>
                  <a:cubicBezTo>
                    <a:pt x="894" y="1592"/>
                    <a:pt x="867" y="1595"/>
                    <a:pt x="840" y="1597"/>
                  </a:cubicBezTo>
                  <a:lnTo>
                    <a:pt x="839" y="1597"/>
                  </a:lnTo>
                  <a:close/>
                  <a:moveTo>
                    <a:pt x="602" y="1573"/>
                  </a:moveTo>
                  <a:cubicBezTo>
                    <a:pt x="601" y="1573"/>
                    <a:pt x="600" y="1573"/>
                    <a:pt x="599" y="1572"/>
                  </a:cubicBezTo>
                  <a:cubicBezTo>
                    <a:pt x="573" y="1566"/>
                    <a:pt x="547" y="1558"/>
                    <a:pt x="522" y="1548"/>
                  </a:cubicBezTo>
                  <a:cubicBezTo>
                    <a:pt x="517" y="1546"/>
                    <a:pt x="514" y="1541"/>
                    <a:pt x="516" y="1535"/>
                  </a:cubicBezTo>
                  <a:cubicBezTo>
                    <a:pt x="518" y="1530"/>
                    <a:pt x="524" y="1528"/>
                    <a:pt x="529" y="1530"/>
                  </a:cubicBezTo>
                  <a:cubicBezTo>
                    <a:pt x="554" y="1539"/>
                    <a:pt x="579" y="1547"/>
                    <a:pt x="604" y="1553"/>
                  </a:cubicBezTo>
                  <a:cubicBezTo>
                    <a:pt x="610" y="1554"/>
                    <a:pt x="613" y="1560"/>
                    <a:pt x="612" y="1565"/>
                  </a:cubicBezTo>
                  <a:cubicBezTo>
                    <a:pt x="610" y="1570"/>
                    <a:pt x="606" y="1573"/>
                    <a:pt x="602" y="1573"/>
                  </a:cubicBezTo>
                  <a:close/>
                  <a:moveTo>
                    <a:pt x="997" y="1573"/>
                  </a:moveTo>
                  <a:cubicBezTo>
                    <a:pt x="993" y="1573"/>
                    <a:pt x="989" y="1570"/>
                    <a:pt x="987" y="1565"/>
                  </a:cubicBezTo>
                  <a:cubicBezTo>
                    <a:pt x="986" y="1560"/>
                    <a:pt x="989" y="1554"/>
                    <a:pt x="995" y="1553"/>
                  </a:cubicBezTo>
                  <a:cubicBezTo>
                    <a:pt x="1020" y="1546"/>
                    <a:pt x="1045" y="1538"/>
                    <a:pt x="1070" y="1529"/>
                  </a:cubicBezTo>
                  <a:cubicBezTo>
                    <a:pt x="1075" y="1527"/>
                    <a:pt x="1081" y="1530"/>
                    <a:pt x="1083" y="1535"/>
                  </a:cubicBezTo>
                  <a:cubicBezTo>
                    <a:pt x="1085" y="1540"/>
                    <a:pt x="1082" y="1546"/>
                    <a:pt x="1077" y="1548"/>
                  </a:cubicBezTo>
                  <a:cubicBezTo>
                    <a:pt x="1052" y="1557"/>
                    <a:pt x="1026" y="1565"/>
                    <a:pt x="1000" y="1572"/>
                  </a:cubicBezTo>
                  <a:cubicBezTo>
                    <a:pt x="999" y="1572"/>
                    <a:pt x="998" y="1573"/>
                    <a:pt x="997" y="1573"/>
                  </a:cubicBezTo>
                  <a:close/>
                  <a:moveTo>
                    <a:pt x="452" y="1517"/>
                  </a:moveTo>
                  <a:cubicBezTo>
                    <a:pt x="451" y="1517"/>
                    <a:pt x="449" y="1517"/>
                    <a:pt x="448" y="1516"/>
                  </a:cubicBezTo>
                  <a:cubicBezTo>
                    <a:pt x="424" y="1505"/>
                    <a:pt x="400" y="1491"/>
                    <a:pt x="377" y="1477"/>
                  </a:cubicBezTo>
                  <a:cubicBezTo>
                    <a:pt x="372" y="1474"/>
                    <a:pt x="371" y="1468"/>
                    <a:pt x="374" y="1463"/>
                  </a:cubicBezTo>
                  <a:cubicBezTo>
                    <a:pt x="377" y="1459"/>
                    <a:pt x="383" y="1457"/>
                    <a:pt x="388" y="1460"/>
                  </a:cubicBezTo>
                  <a:cubicBezTo>
                    <a:pt x="410" y="1474"/>
                    <a:pt x="433" y="1487"/>
                    <a:pt x="457" y="1498"/>
                  </a:cubicBezTo>
                  <a:cubicBezTo>
                    <a:pt x="462" y="1501"/>
                    <a:pt x="464" y="1507"/>
                    <a:pt x="461" y="1512"/>
                  </a:cubicBezTo>
                  <a:cubicBezTo>
                    <a:pt x="459" y="1515"/>
                    <a:pt x="456" y="1517"/>
                    <a:pt x="452" y="1517"/>
                  </a:cubicBezTo>
                  <a:close/>
                  <a:moveTo>
                    <a:pt x="1147" y="1517"/>
                  </a:moveTo>
                  <a:cubicBezTo>
                    <a:pt x="1143" y="1517"/>
                    <a:pt x="1139" y="1515"/>
                    <a:pt x="1138" y="1511"/>
                  </a:cubicBezTo>
                  <a:cubicBezTo>
                    <a:pt x="1135" y="1506"/>
                    <a:pt x="1137" y="1501"/>
                    <a:pt x="1142" y="1498"/>
                  </a:cubicBezTo>
                  <a:cubicBezTo>
                    <a:pt x="1166" y="1487"/>
                    <a:pt x="1189" y="1474"/>
                    <a:pt x="1211" y="1460"/>
                  </a:cubicBezTo>
                  <a:cubicBezTo>
                    <a:pt x="1216" y="1457"/>
                    <a:pt x="1222" y="1458"/>
                    <a:pt x="1225" y="1463"/>
                  </a:cubicBezTo>
                  <a:cubicBezTo>
                    <a:pt x="1228" y="1468"/>
                    <a:pt x="1226" y="1474"/>
                    <a:pt x="1222" y="1477"/>
                  </a:cubicBezTo>
                  <a:cubicBezTo>
                    <a:pt x="1199" y="1491"/>
                    <a:pt x="1175" y="1504"/>
                    <a:pt x="1151" y="1516"/>
                  </a:cubicBezTo>
                  <a:cubicBezTo>
                    <a:pt x="1150" y="1517"/>
                    <a:pt x="1148" y="1517"/>
                    <a:pt x="1147" y="1517"/>
                  </a:cubicBezTo>
                  <a:close/>
                  <a:moveTo>
                    <a:pt x="317" y="1433"/>
                  </a:moveTo>
                  <a:cubicBezTo>
                    <a:pt x="315" y="1433"/>
                    <a:pt x="313" y="1432"/>
                    <a:pt x="311" y="1431"/>
                  </a:cubicBezTo>
                  <a:cubicBezTo>
                    <a:pt x="289" y="1414"/>
                    <a:pt x="269" y="1397"/>
                    <a:pt x="249" y="1378"/>
                  </a:cubicBezTo>
                  <a:cubicBezTo>
                    <a:pt x="245" y="1374"/>
                    <a:pt x="245" y="1368"/>
                    <a:pt x="249" y="1364"/>
                  </a:cubicBezTo>
                  <a:cubicBezTo>
                    <a:pt x="253" y="1360"/>
                    <a:pt x="259" y="1360"/>
                    <a:pt x="263" y="1364"/>
                  </a:cubicBezTo>
                  <a:cubicBezTo>
                    <a:pt x="282" y="1382"/>
                    <a:pt x="302" y="1399"/>
                    <a:pt x="323" y="1415"/>
                  </a:cubicBezTo>
                  <a:cubicBezTo>
                    <a:pt x="327" y="1418"/>
                    <a:pt x="328" y="1425"/>
                    <a:pt x="325" y="1429"/>
                  </a:cubicBezTo>
                  <a:cubicBezTo>
                    <a:pt x="323" y="1432"/>
                    <a:pt x="320" y="1433"/>
                    <a:pt x="317" y="1433"/>
                  </a:cubicBezTo>
                  <a:close/>
                  <a:moveTo>
                    <a:pt x="1282" y="1432"/>
                  </a:moveTo>
                  <a:cubicBezTo>
                    <a:pt x="1279" y="1432"/>
                    <a:pt x="1276" y="1431"/>
                    <a:pt x="1274" y="1429"/>
                  </a:cubicBezTo>
                  <a:cubicBezTo>
                    <a:pt x="1271" y="1424"/>
                    <a:pt x="1271" y="1418"/>
                    <a:pt x="1276" y="1415"/>
                  </a:cubicBezTo>
                  <a:cubicBezTo>
                    <a:pt x="1297" y="1399"/>
                    <a:pt x="1317" y="1381"/>
                    <a:pt x="1336" y="1363"/>
                  </a:cubicBezTo>
                  <a:cubicBezTo>
                    <a:pt x="1340" y="1359"/>
                    <a:pt x="1346" y="1360"/>
                    <a:pt x="1350" y="1364"/>
                  </a:cubicBezTo>
                  <a:cubicBezTo>
                    <a:pt x="1354" y="1368"/>
                    <a:pt x="1353" y="1374"/>
                    <a:pt x="1349" y="1378"/>
                  </a:cubicBezTo>
                  <a:cubicBezTo>
                    <a:pt x="1330" y="1396"/>
                    <a:pt x="1309" y="1414"/>
                    <a:pt x="1288" y="1430"/>
                  </a:cubicBezTo>
                  <a:cubicBezTo>
                    <a:pt x="1286" y="1432"/>
                    <a:pt x="1284" y="1432"/>
                    <a:pt x="1282" y="1432"/>
                  </a:cubicBezTo>
                  <a:close/>
                  <a:moveTo>
                    <a:pt x="201" y="1323"/>
                  </a:moveTo>
                  <a:cubicBezTo>
                    <a:pt x="198" y="1323"/>
                    <a:pt x="196" y="1322"/>
                    <a:pt x="194" y="1320"/>
                  </a:cubicBezTo>
                  <a:cubicBezTo>
                    <a:pt x="176" y="1299"/>
                    <a:pt x="159" y="1278"/>
                    <a:pt x="144" y="1256"/>
                  </a:cubicBezTo>
                  <a:cubicBezTo>
                    <a:pt x="141" y="1251"/>
                    <a:pt x="142" y="1245"/>
                    <a:pt x="146" y="1242"/>
                  </a:cubicBezTo>
                  <a:cubicBezTo>
                    <a:pt x="151" y="1239"/>
                    <a:pt x="157" y="1240"/>
                    <a:pt x="160" y="1244"/>
                  </a:cubicBezTo>
                  <a:cubicBezTo>
                    <a:pt x="175" y="1266"/>
                    <a:pt x="192" y="1287"/>
                    <a:pt x="209" y="1307"/>
                  </a:cubicBezTo>
                  <a:cubicBezTo>
                    <a:pt x="212" y="1311"/>
                    <a:pt x="212" y="1317"/>
                    <a:pt x="208" y="1321"/>
                  </a:cubicBezTo>
                  <a:cubicBezTo>
                    <a:pt x="206" y="1322"/>
                    <a:pt x="203" y="1323"/>
                    <a:pt x="201" y="1323"/>
                  </a:cubicBezTo>
                  <a:close/>
                  <a:moveTo>
                    <a:pt x="1398" y="1323"/>
                  </a:moveTo>
                  <a:cubicBezTo>
                    <a:pt x="1395" y="1323"/>
                    <a:pt x="1393" y="1322"/>
                    <a:pt x="1391" y="1320"/>
                  </a:cubicBezTo>
                  <a:cubicBezTo>
                    <a:pt x="1387" y="1317"/>
                    <a:pt x="1386" y="1310"/>
                    <a:pt x="1390" y="1306"/>
                  </a:cubicBezTo>
                  <a:cubicBezTo>
                    <a:pt x="1407" y="1286"/>
                    <a:pt x="1423" y="1265"/>
                    <a:pt x="1438" y="1244"/>
                  </a:cubicBezTo>
                  <a:cubicBezTo>
                    <a:pt x="1441" y="1239"/>
                    <a:pt x="1448" y="1238"/>
                    <a:pt x="1452" y="1241"/>
                  </a:cubicBezTo>
                  <a:cubicBezTo>
                    <a:pt x="1457" y="1244"/>
                    <a:pt x="1458" y="1251"/>
                    <a:pt x="1455" y="1255"/>
                  </a:cubicBezTo>
                  <a:cubicBezTo>
                    <a:pt x="1439" y="1277"/>
                    <a:pt x="1423" y="1299"/>
                    <a:pt x="1405" y="1319"/>
                  </a:cubicBezTo>
                  <a:cubicBezTo>
                    <a:pt x="1403" y="1321"/>
                    <a:pt x="1400" y="1323"/>
                    <a:pt x="1398" y="1323"/>
                  </a:cubicBezTo>
                  <a:close/>
                  <a:moveTo>
                    <a:pt x="110" y="1192"/>
                  </a:moveTo>
                  <a:cubicBezTo>
                    <a:pt x="106" y="1192"/>
                    <a:pt x="103" y="1191"/>
                    <a:pt x="101" y="1187"/>
                  </a:cubicBezTo>
                  <a:cubicBezTo>
                    <a:pt x="88" y="1164"/>
                    <a:pt x="76" y="1139"/>
                    <a:pt x="65" y="1115"/>
                  </a:cubicBezTo>
                  <a:cubicBezTo>
                    <a:pt x="63" y="1110"/>
                    <a:pt x="65" y="1104"/>
                    <a:pt x="71" y="1102"/>
                  </a:cubicBezTo>
                  <a:cubicBezTo>
                    <a:pt x="76" y="1099"/>
                    <a:pt x="81" y="1102"/>
                    <a:pt x="84" y="1107"/>
                  </a:cubicBezTo>
                  <a:cubicBezTo>
                    <a:pt x="94" y="1131"/>
                    <a:pt x="106" y="1155"/>
                    <a:pt x="119" y="1177"/>
                  </a:cubicBezTo>
                  <a:cubicBezTo>
                    <a:pt x="121" y="1182"/>
                    <a:pt x="119" y="1188"/>
                    <a:pt x="115" y="1191"/>
                  </a:cubicBezTo>
                  <a:cubicBezTo>
                    <a:pt x="113" y="1192"/>
                    <a:pt x="111" y="1192"/>
                    <a:pt x="110" y="1192"/>
                  </a:cubicBezTo>
                  <a:close/>
                  <a:moveTo>
                    <a:pt x="1489" y="1192"/>
                  </a:moveTo>
                  <a:cubicBezTo>
                    <a:pt x="1487" y="1192"/>
                    <a:pt x="1485" y="1191"/>
                    <a:pt x="1484" y="1190"/>
                  </a:cubicBezTo>
                  <a:cubicBezTo>
                    <a:pt x="1479" y="1188"/>
                    <a:pt x="1477" y="1182"/>
                    <a:pt x="1480" y="1177"/>
                  </a:cubicBezTo>
                  <a:cubicBezTo>
                    <a:pt x="1493" y="1154"/>
                    <a:pt x="1505" y="1130"/>
                    <a:pt x="1515" y="1106"/>
                  </a:cubicBezTo>
                  <a:cubicBezTo>
                    <a:pt x="1517" y="1101"/>
                    <a:pt x="1523" y="1099"/>
                    <a:pt x="1528" y="1101"/>
                  </a:cubicBezTo>
                  <a:cubicBezTo>
                    <a:pt x="1533" y="1103"/>
                    <a:pt x="1535" y="1109"/>
                    <a:pt x="1533" y="1114"/>
                  </a:cubicBezTo>
                  <a:cubicBezTo>
                    <a:pt x="1523" y="1139"/>
                    <a:pt x="1511" y="1163"/>
                    <a:pt x="1498" y="1186"/>
                  </a:cubicBezTo>
                  <a:cubicBezTo>
                    <a:pt x="1496" y="1190"/>
                    <a:pt x="1492" y="1192"/>
                    <a:pt x="1489" y="1192"/>
                  </a:cubicBezTo>
                  <a:close/>
                  <a:moveTo>
                    <a:pt x="47" y="1046"/>
                  </a:moveTo>
                  <a:cubicBezTo>
                    <a:pt x="42" y="1046"/>
                    <a:pt x="38" y="1043"/>
                    <a:pt x="37" y="1039"/>
                  </a:cubicBezTo>
                  <a:cubicBezTo>
                    <a:pt x="29" y="1013"/>
                    <a:pt x="22" y="987"/>
                    <a:pt x="17" y="961"/>
                  </a:cubicBezTo>
                  <a:cubicBezTo>
                    <a:pt x="16" y="955"/>
                    <a:pt x="19" y="950"/>
                    <a:pt x="25" y="949"/>
                  </a:cubicBezTo>
                  <a:cubicBezTo>
                    <a:pt x="30" y="948"/>
                    <a:pt x="35" y="951"/>
                    <a:pt x="36" y="957"/>
                  </a:cubicBezTo>
                  <a:cubicBezTo>
                    <a:pt x="42" y="982"/>
                    <a:pt x="48" y="1008"/>
                    <a:pt x="56" y="1033"/>
                  </a:cubicBezTo>
                  <a:cubicBezTo>
                    <a:pt x="58" y="1038"/>
                    <a:pt x="55" y="1044"/>
                    <a:pt x="50" y="1045"/>
                  </a:cubicBezTo>
                  <a:cubicBezTo>
                    <a:pt x="49" y="1046"/>
                    <a:pt x="48" y="1046"/>
                    <a:pt x="47" y="1046"/>
                  </a:cubicBezTo>
                  <a:close/>
                  <a:moveTo>
                    <a:pt x="1552" y="1045"/>
                  </a:moveTo>
                  <a:cubicBezTo>
                    <a:pt x="1551" y="1045"/>
                    <a:pt x="1550" y="1045"/>
                    <a:pt x="1549" y="1045"/>
                  </a:cubicBezTo>
                  <a:cubicBezTo>
                    <a:pt x="1543" y="1043"/>
                    <a:pt x="1541" y="1037"/>
                    <a:pt x="1542" y="1032"/>
                  </a:cubicBezTo>
                  <a:cubicBezTo>
                    <a:pt x="1550" y="1007"/>
                    <a:pt x="1557" y="981"/>
                    <a:pt x="1562" y="956"/>
                  </a:cubicBezTo>
                  <a:cubicBezTo>
                    <a:pt x="1563" y="950"/>
                    <a:pt x="1568" y="947"/>
                    <a:pt x="1574" y="948"/>
                  </a:cubicBezTo>
                  <a:cubicBezTo>
                    <a:pt x="1579" y="949"/>
                    <a:pt x="1583" y="954"/>
                    <a:pt x="1582" y="960"/>
                  </a:cubicBezTo>
                  <a:cubicBezTo>
                    <a:pt x="1576" y="986"/>
                    <a:pt x="1569" y="1012"/>
                    <a:pt x="1561" y="1038"/>
                  </a:cubicBezTo>
                  <a:cubicBezTo>
                    <a:pt x="1560" y="1042"/>
                    <a:pt x="1556" y="1045"/>
                    <a:pt x="1552" y="1045"/>
                  </a:cubicBezTo>
                  <a:close/>
                  <a:moveTo>
                    <a:pt x="15" y="890"/>
                  </a:moveTo>
                  <a:cubicBezTo>
                    <a:pt x="9" y="890"/>
                    <a:pt x="5" y="886"/>
                    <a:pt x="5" y="881"/>
                  </a:cubicBezTo>
                  <a:cubicBezTo>
                    <a:pt x="2" y="854"/>
                    <a:pt x="1" y="827"/>
                    <a:pt x="0" y="800"/>
                  </a:cubicBezTo>
                  <a:cubicBezTo>
                    <a:pt x="0" y="794"/>
                    <a:pt x="5" y="790"/>
                    <a:pt x="10" y="790"/>
                  </a:cubicBezTo>
                  <a:cubicBezTo>
                    <a:pt x="10" y="790"/>
                    <a:pt x="10" y="790"/>
                    <a:pt x="10" y="790"/>
                  </a:cubicBezTo>
                  <a:cubicBezTo>
                    <a:pt x="16" y="790"/>
                    <a:pt x="20" y="794"/>
                    <a:pt x="20" y="800"/>
                  </a:cubicBezTo>
                  <a:cubicBezTo>
                    <a:pt x="21" y="826"/>
                    <a:pt x="22" y="853"/>
                    <a:pt x="24" y="879"/>
                  </a:cubicBezTo>
                  <a:cubicBezTo>
                    <a:pt x="25" y="884"/>
                    <a:pt x="21" y="889"/>
                    <a:pt x="16" y="890"/>
                  </a:cubicBezTo>
                  <a:lnTo>
                    <a:pt x="15" y="890"/>
                  </a:lnTo>
                  <a:close/>
                  <a:moveTo>
                    <a:pt x="1584" y="889"/>
                  </a:moveTo>
                  <a:cubicBezTo>
                    <a:pt x="1583" y="889"/>
                    <a:pt x="1583" y="889"/>
                    <a:pt x="1583" y="889"/>
                  </a:cubicBezTo>
                  <a:cubicBezTo>
                    <a:pt x="1577" y="888"/>
                    <a:pt x="1573" y="883"/>
                    <a:pt x="1574" y="878"/>
                  </a:cubicBezTo>
                  <a:cubicBezTo>
                    <a:pt x="1576" y="852"/>
                    <a:pt x="1578" y="825"/>
                    <a:pt x="1578" y="799"/>
                  </a:cubicBezTo>
                  <a:cubicBezTo>
                    <a:pt x="1578" y="797"/>
                    <a:pt x="1578" y="797"/>
                    <a:pt x="1578" y="797"/>
                  </a:cubicBezTo>
                  <a:cubicBezTo>
                    <a:pt x="1578" y="792"/>
                    <a:pt x="1582" y="787"/>
                    <a:pt x="1588" y="787"/>
                  </a:cubicBezTo>
                  <a:cubicBezTo>
                    <a:pt x="1593" y="787"/>
                    <a:pt x="1598" y="792"/>
                    <a:pt x="1598" y="797"/>
                  </a:cubicBezTo>
                  <a:cubicBezTo>
                    <a:pt x="1598" y="799"/>
                    <a:pt x="1598" y="799"/>
                    <a:pt x="1598" y="799"/>
                  </a:cubicBezTo>
                  <a:cubicBezTo>
                    <a:pt x="1598" y="826"/>
                    <a:pt x="1596" y="853"/>
                    <a:pt x="1594" y="880"/>
                  </a:cubicBezTo>
                  <a:cubicBezTo>
                    <a:pt x="1593" y="885"/>
                    <a:pt x="1589" y="889"/>
                    <a:pt x="1584" y="889"/>
                  </a:cubicBezTo>
                  <a:close/>
                  <a:moveTo>
                    <a:pt x="14" y="730"/>
                  </a:moveTo>
                  <a:cubicBezTo>
                    <a:pt x="13" y="730"/>
                    <a:pt x="13" y="730"/>
                    <a:pt x="13" y="730"/>
                  </a:cubicBezTo>
                  <a:cubicBezTo>
                    <a:pt x="8" y="730"/>
                    <a:pt x="4" y="725"/>
                    <a:pt x="4" y="719"/>
                  </a:cubicBezTo>
                  <a:cubicBezTo>
                    <a:pt x="7" y="692"/>
                    <a:pt x="11" y="665"/>
                    <a:pt x="16" y="639"/>
                  </a:cubicBezTo>
                  <a:cubicBezTo>
                    <a:pt x="18" y="634"/>
                    <a:pt x="23" y="630"/>
                    <a:pt x="28" y="631"/>
                  </a:cubicBezTo>
                  <a:cubicBezTo>
                    <a:pt x="34" y="632"/>
                    <a:pt x="37" y="638"/>
                    <a:pt x="36" y="643"/>
                  </a:cubicBezTo>
                  <a:cubicBezTo>
                    <a:pt x="31" y="669"/>
                    <a:pt x="27" y="695"/>
                    <a:pt x="24" y="721"/>
                  </a:cubicBezTo>
                  <a:cubicBezTo>
                    <a:pt x="24" y="726"/>
                    <a:pt x="19" y="730"/>
                    <a:pt x="14" y="730"/>
                  </a:cubicBezTo>
                  <a:close/>
                  <a:moveTo>
                    <a:pt x="1584" y="727"/>
                  </a:moveTo>
                  <a:cubicBezTo>
                    <a:pt x="1578" y="727"/>
                    <a:pt x="1574" y="724"/>
                    <a:pt x="1574" y="718"/>
                  </a:cubicBezTo>
                  <a:cubicBezTo>
                    <a:pt x="1571" y="692"/>
                    <a:pt x="1567" y="666"/>
                    <a:pt x="1562" y="641"/>
                  </a:cubicBezTo>
                  <a:cubicBezTo>
                    <a:pt x="1560" y="635"/>
                    <a:pt x="1564" y="630"/>
                    <a:pt x="1569" y="629"/>
                  </a:cubicBezTo>
                  <a:cubicBezTo>
                    <a:pt x="1575" y="628"/>
                    <a:pt x="1580" y="631"/>
                    <a:pt x="1581" y="637"/>
                  </a:cubicBezTo>
                  <a:cubicBezTo>
                    <a:pt x="1587" y="663"/>
                    <a:pt x="1591" y="690"/>
                    <a:pt x="1593" y="716"/>
                  </a:cubicBezTo>
                  <a:cubicBezTo>
                    <a:pt x="1594" y="722"/>
                    <a:pt x="1590" y="727"/>
                    <a:pt x="1585" y="727"/>
                  </a:cubicBezTo>
                  <a:lnTo>
                    <a:pt x="1584" y="727"/>
                  </a:lnTo>
                  <a:close/>
                  <a:moveTo>
                    <a:pt x="46" y="574"/>
                  </a:moveTo>
                  <a:cubicBezTo>
                    <a:pt x="45" y="574"/>
                    <a:pt x="44" y="574"/>
                    <a:pt x="43" y="573"/>
                  </a:cubicBezTo>
                  <a:cubicBezTo>
                    <a:pt x="38" y="572"/>
                    <a:pt x="35" y="566"/>
                    <a:pt x="37" y="561"/>
                  </a:cubicBezTo>
                  <a:cubicBezTo>
                    <a:pt x="45" y="535"/>
                    <a:pt x="54" y="510"/>
                    <a:pt x="65" y="485"/>
                  </a:cubicBezTo>
                  <a:cubicBezTo>
                    <a:pt x="67" y="480"/>
                    <a:pt x="73" y="477"/>
                    <a:pt x="78" y="480"/>
                  </a:cubicBezTo>
                  <a:cubicBezTo>
                    <a:pt x="83" y="482"/>
                    <a:pt x="85" y="488"/>
                    <a:pt x="83" y="493"/>
                  </a:cubicBezTo>
                  <a:cubicBezTo>
                    <a:pt x="73" y="517"/>
                    <a:pt x="63" y="542"/>
                    <a:pt x="56" y="567"/>
                  </a:cubicBezTo>
                  <a:cubicBezTo>
                    <a:pt x="54" y="571"/>
                    <a:pt x="50" y="574"/>
                    <a:pt x="46" y="574"/>
                  </a:cubicBezTo>
                  <a:close/>
                  <a:moveTo>
                    <a:pt x="1551" y="571"/>
                  </a:moveTo>
                  <a:cubicBezTo>
                    <a:pt x="1547" y="571"/>
                    <a:pt x="1543" y="569"/>
                    <a:pt x="1542" y="564"/>
                  </a:cubicBezTo>
                  <a:cubicBezTo>
                    <a:pt x="1534" y="539"/>
                    <a:pt x="1525" y="514"/>
                    <a:pt x="1514" y="490"/>
                  </a:cubicBezTo>
                  <a:cubicBezTo>
                    <a:pt x="1512" y="485"/>
                    <a:pt x="1514" y="479"/>
                    <a:pt x="1519" y="477"/>
                  </a:cubicBezTo>
                  <a:cubicBezTo>
                    <a:pt x="1524" y="475"/>
                    <a:pt x="1530" y="477"/>
                    <a:pt x="1533" y="482"/>
                  </a:cubicBezTo>
                  <a:cubicBezTo>
                    <a:pt x="1543" y="507"/>
                    <a:pt x="1553" y="533"/>
                    <a:pt x="1561" y="558"/>
                  </a:cubicBezTo>
                  <a:cubicBezTo>
                    <a:pt x="1562" y="564"/>
                    <a:pt x="1560" y="569"/>
                    <a:pt x="1554" y="571"/>
                  </a:cubicBezTo>
                  <a:cubicBezTo>
                    <a:pt x="1553" y="571"/>
                    <a:pt x="1552" y="571"/>
                    <a:pt x="1551" y="571"/>
                  </a:cubicBezTo>
                  <a:close/>
                  <a:moveTo>
                    <a:pt x="109" y="427"/>
                  </a:moveTo>
                  <a:cubicBezTo>
                    <a:pt x="107" y="427"/>
                    <a:pt x="106" y="427"/>
                    <a:pt x="104" y="426"/>
                  </a:cubicBezTo>
                  <a:cubicBezTo>
                    <a:pt x="99" y="423"/>
                    <a:pt x="98" y="417"/>
                    <a:pt x="100" y="412"/>
                  </a:cubicBezTo>
                  <a:cubicBezTo>
                    <a:pt x="113" y="389"/>
                    <a:pt x="128" y="366"/>
                    <a:pt x="143" y="344"/>
                  </a:cubicBezTo>
                  <a:cubicBezTo>
                    <a:pt x="146" y="339"/>
                    <a:pt x="152" y="338"/>
                    <a:pt x="157" y="341"/>
                  </a:cubicBezTo>
                  <a:cubicBezTo>
                    <a:pt x="161" y="344"/>
                    <a:pt x="163" y="350"/>
                    <a:pt x="159" y="355"/>
                  </a:cubicBezTo>
                  <a:cubicBezTo>
                    <a:pt x="144" y="377"/>
                    <a:pt x="130" y="399"/>
                    <a:pt x="118" y="422"/>
                  </a:cubicBezTo>
                  <a:cubicBezTo>
                    <a:pt x="116" y="425"/>
                    <a:pt x="112" y="427"/>
                    <a:pt x="109" y="427"/>
                  </a:cubicBezTo>
                  <a:close/>
                  <a:moveTo>
                    <a:pt x="1488" y="425"/>
                  </a:moveTo>
                  <a:cubicBezTo>
                    <a:pt x="1484" y="425"/>
                    <a:pt x="1481" y="423"/>
                    <a:pt x="1479" y="420"/>
                  </a:cubicBezTo>
                  <a:cubicBezTo>
                    <a:pt x="1466" y="397"/>
                    <a:pt x="1452" y="374"/>
                    <a:pt x="1437" y="353"/>
                  </a:cubicBezTo>
                  <a:cubicBezTo>
                    <a:pt x="1434" y="348"/>
                    <a:pt x="1435" y="342"/>
                    <a:pt x="1440" y="339"/>
                  </a:cubicBezTo>
                  <a:cubicBezTo>
                    <a:pt x="1444" y="336"/>
                    <a:pt x="1451" y="337"/>
                    <a:pt x="1454" y="341"/>
                  </a:cubicBezTo>
                  <a:cubicBezTo>
                    <a:pt x="1469" y="363"/>
                    <a:pt x="1484" y="387"/>
                    <a:pt x="1497" y="410"/>
                  </a:cubicBezTo>
                  <a:cubicBezTo>
                    <a:pt x="1499" y="415"/>
                    <a:pt x="1498" y="421"/>
                    <a:pt x="1493" y="424"/>
                  </a:cubicBezTo>
                  <a:cubicBezTo>
                    <a:pt x="1491" y="424"/>
                    <a:pt x="1490" y="425"/>
                    <a:pt x="1488" y="425"/>
                  </a:cubicBezTo>
                  <a:close/>
                  <a:moveTo>
                    <a:pt x="200" y="296"/>
                  </a:moveTo>
                  <a:cubicBezTo>
                    <a:pt x="198" y="296"/>
                    <a:pt x="195" y="295"/>
                    <a:pt x="194" y="294"/>
                  </a:cubicBezTo>
                  <a:cubicBezTo>
                    <a:pt x="189" y="290"/>
                    <a:pt x="189" y="284"/>
                    <a:pt x="192" y="280"/>
                  </a:cubicBezTo>
                  <a:cubicBezTo>
                    <a:pt x="210" y="259"/>
                    <a:pt x="229" y="239"/>
                    <a:pt x="248" y="221"/>
                  </a:cubicBezTo>
                  <a:cubicBezTo>
                    <a:pt x="252" y="217"/>
                    <a:pt x="258" y="217"/>
                    <a:pt x="262" y="221"/>
                  </a:cubicBezTo>
                  <a:cubicBezTo>
                    <a:pt x="266" y="225"/>
                    <a:pt x="266" y="232"/>
                    <a:pt x="262" y="235"/>
                  </a:cubicBezTo>
                  <a:cubicBezTo>
                    <a:pt x="243" y="253"/>
                    <a:pt x="225" y="273"/>
                    <a:pt x="208" y="293"/>
                  </a:cubicBezTo>
                  <a:cubicBezTo>
                    <a:pt x="206" y="295"/>
                    <a:pt x="203" y="296"/>
                    <a:pt x="200" y="296"/>
                  </a:cubicBezTo>
                  <a:close/>
                  <a:moveTo>
                    <a:pt x="1396" y="294"/>
                  </a:moveTo>
                  <a:cubicBezTo>
                    <a:pt x="1394" y="294"/>
                    <a:pt x="1391" y="293"/>
                    <a:pt x="1389" y="291"/>
                  </a:cubicBezTo>
                  <a:cubicBezTo>
                    <a:pt x="1372" y="271"/>
                    <a:pt x="1353" y="252"/>
                    <a:pt x="1334" y="234"/>
                  </a:cubicBezTo>
                  <a:cubicBezTo>
                    <a:pt x="1330" y="230"/>
                    <a:pt x="1330" y="223"/>
                    <a:pt x="1334" y="219"/>
                  </a:cubicBezTo>
                  <a:cubicBezTo>
                    <a:pt x="1338" y="215"/>
                    <a:pt x="1344" y="215"/>
                    <a:pt x="1348" y="219"/>
                  </a:cubicBezTo>
                  <a:cubicBezTo>
                    <a:pt x="1368" y="238"/>
                    <a:pt x="1387" y="257"/>
                    <a:pt x="1404" y="278"/>
                  </a:cubicBezTo>
                  <a:cubicBezTo>
                    <a:pt x="1408" y="282"/>
                    <a:pt x="1407" y="288"/>
                    <a:pt x="1403" y="292"/>
                  </a:cubicBezTo>
                  <a:cubicBezTo>
                    <a:pt x="1401" y="293"/>
                    <a:pt x="1399" y="294"/>
                    <a:pt x="1396" y="294"/>
                  </a:cubicBezTo>
                  <a:close/>
                  <a:moveTo>
                    <a:pt x="315" y="186"/>
                  </a:moveTo>
                  <a:cubicBezTo>
                    <a:pt x="313" y="186"/>
                    <a:pt x="310" y="185"/>
                    <a:pt x="308" y="182"/>
                  </a:cubicBezTo>
                  <a:cubicBezTo>
                    <a:pt x="304" y="178"/>
                    <a:pt x="305" y="172"/>
                    <a:pt x="309" y="168"/>
                  </a:cubicBezTo>
                  <a:cubicBezTo>
                    <a:pt x="331" y="152"/>
                    <a:pt x="353" y="136"/>
                    <a:pt x="376" y="122"/>
                  </a:cubicBezTo>
                  <a:cubicBezTo>
                    <a:pt x="380" y="119"/>
                    <a:pt x="386" y="120"/>
                    <a:pt x="389" y="125"/>
                  </a:cubicBezTo>
                  <a:cubicBezTo>
                    <a:pt x="392" y="130"/>
                    <a:pt x="391" y="136"/>
                    <a:pt x="386" y="139"/>
                  </a:cubicBezTo>
                  <a:cubicBezTo>
                    <a:pt x="364" y="153"/>
                    <a:pt x="342" y="168"/>
                    <a:pt x="322" y="184"/>
                  </a:cubicBezTo>
                  <a:cubicBezTo>
                    <a:pt x="320" y="185"/>
                    <a:pt x="318" y="186"/>
                    <a:pt x="315" y="186"/>
                  </a:cubicBezTo>
                  <a:close/>
                  <a:moveTo>
                    <a:pt x="1281" y="184"/>
                  </a:moveTo>
                  <a:cubicBezTo>
                    <a:pt x="1279" y="184"/>
                    <a:pt x="1276" y="184"/>
                    <a:pt x="1275" y="182"/>
                  </a:cubicBezTo>
                  <a:cubicBezTo>
                    <a:pt x="1254" y="166"/>
                    <a:pt x="1232" y="151"/>
                    <a:pt x="1210" y="137"/>
                  </a:cubicBezTo>
                  <a:cubicBezTo>
                    <a:pt x="1205" y="134"/>
                    <a:pt x="1204" y="128"/>
                    <a:pt x="1207" y="124"/>
                  </a:cubicBezTo>
                  <a:cubicBezTo>
                    <a:pt x="1209" y="119"/>
                    <a:pt x="1216" y="117"/>
                    <a:pt x="1220" y="120"/>
                  </a:cubicBezTo>
                  <a:cubicBezTo>
                    <a:pt x="1243" y="135"/>
                    <a:pt x="1265" y="150"/>
                    <a:pt x="1287" y="167"/>
                  </a:cubicBezTo>
                  <a:cubicBezTo>
                    <a:pt x="1291" y="170"/>
                    <a:pt x="1292" y="176"/>
                    <a:pt x="1289" y="181"/>
                  </a:cubicBezTo>
                  <a:cubicBezTo>
                    <a:pt x="1287" y="183"/>
                    <a:pt x="1284" y="184"/>
                    <a:pt x="1281" y="184"/>
                  </a:cubicBezTo>
                  <a:close/>
                  <a:moveTo>
                    <a:pt x="451" y="101"/>
                  </a:moveTo>
                  <a:cubicBezTo>
                    <a:pt x="447" y="101"/>
                    <a:pt x="443" y="99"/>
                    <a:pt x="442" y="96"/>
                  </a:cubicBezTo>
                  <a:cubicBezTo>
                    <a:pt x="439" y="91"/>
                    <a:pt x="441" y="85"/>
                    <a:pt x="446" y="82"/>
                  </a:cubicBezTo>
                  <a:cubicBezTo>
                    <a:pt x="470" y="70"/>
                    <a:pt x="495" y="60"/>
                    <a:pt x="521" y="50"/>
                  </a:cubicBezTo>
                  <a:cubicBezTo>
                    <a:pt x="526" y="48"/>
                    <a:pt x="531" y="51"/>
                    <a:pt x="533" y="56"/>
                  </a:cubicBezTo>
                  <a:cubicBezTo>
                    <a:pt x="535" y="61"/>
                    <a:pt x="533" y="67"/>
                    <a:pt x="527" y="69"/>
                  </a:cubicBezTo>
                  <a:cubicBezTo>
                    <a:pt x="503" y="78"/>
                    <a:pt x="479" y="89"/>
                    <a:pt x="455" y="100"/>
                  </a:cubicBezTo>
                  <a:cubicBezTo>
                    <a:pt x="454" y="101"/>
                    <a:pt x="452" y="101"/>
                    <a:pt x="451" y="101"/>
                  </a:cubicBezTo>
                  <a:close/>
                  <a:moveTo>
                    <a:pt x="1145" y="100"/>
                  </a:moveTo>
                  <a:cubicBezTo>
                    <a:pt x="1144" y="100"/>
                    <a:pt x="1142" y="100"/>
                    <a:pt x="1141" y="99"/>
                  </a:cubicBezTo>
                  <a:cubicBezTo>
                    <a:pt x="1117" y="88"/>
                    <a:pt x="1093" y="77"/>
                    <a:pt x="1068" y="68"/>
                  </a:cubicBezTo>
                  <a:cubicBezTo>
                    <a:pt x="1063" y="66"/>
                    <a:pt x="1060" y="60"/>
                    <a:pt x="1062" y="55"/>
                  </a:cubicBezTo>
                  <a:cubicBezTo>
                    <a:pt x="1064" y="50"/>
                    <a:pt x="1070" y="47"/>
                    <a:pt x="1075" y="49"/>
                  </a:cubicBezTo>
                  <a:cubicBezTo>
                    <a:pt x="1100" y="59"/>
                    <a:pt x="1125" y="69"/>
                    <a:pt x="1150" y="81"/>
                  </a:cubicBezTo>
                  <a:cubicBezTo>
                    <a:pt x="1155" y="84"/>
                    <a:pt x="1157" y="90"/>
                    <a:pt x="1154" y="95"/>
                  </a:cubicBezTo>
                  <a:cubicBezTo>
                    <a:pt x="1152" y="98"/>
                    <a:pt x="1149" y="100"/>
                    <a:pt x="1145" y="100"/>
                  </a:cubicBezTo>
                  <a:close/>
                  <a:moveTo>
                    <a:pt x="600" y="46"/>
                  </a:moveTo>
                  <a:cubicBezTo>
                    <a:pt x="596" y="46"/>
                    <a:pt x="592" y="43"/>
                    <a:pt x="591" y="38"/>
                  </a:cubicBezTo>
                  <a:cubicBezTo>
                    <a:pt x="589" y="33"/>
                    <a:pt x="592" y="27"/>
                    <a:pt x="598" y="26"/>
                  </a:cubicBezTo>
                  <a:cubicBezTo>
                    <a:pt x="624" y="19"/>
                    <a:pt x="650" y="14"/>
                    <a:pt x="677" y="10"/>
                  </a:cubicBezTo>
                  <a:cubicBezTo>
                    <a:pt x="682" y="9"/>
                    <a:pt x="687" y="13"/>
                    <a:pt x="688" y="18"/>
                  </a:cubicBezTo>
                  <a:cubicBezTo>
                    <a:pt x="689" y="23"/>
                    <a:pt x="685" y="29"/>
                    <a:pt x="680" y="29"/>
                  </a:cubicBezTo>
                  <a:cubicBezTo>
                    <a:pt x="654" y="33"/>
                    <a:pt x="628" y="39"/>
                    <a:pt x="603" y="45"/>
                  </a:cubicBezTo>
                  <a:cubicBezTo>
                    <a:pt x="602" y="46"/>
                    <a:pt x="601" y="46"/>
                    <a:pt x="600" y="46"/>
                  </a:cubicBezTo>
                  <a:close/>
                  <a:moveTo>
                    <a:pt x="995" y="45"/>
                  </a:moveTo>
                  <a:cubicBezTo>
                    <a:pt x="995" y="45"/>
                    <a:pt x="994" y="45"/>
                    <a:pt x="993" y="45"/>
                  </a:cubicBezTo>
                  <a:cubicBezTo>
                    <a:pt x="968" y="38"/>
                    <a:pt x="942" y="33"/>
                    <a:pt x="916" y="29"/>
                  </a:cubicBezTo>
                  <a:cubicBezTo>
                    <a:pt x="910" y="28"/>
                    <a:pt x="906" y="23"/>
                    <a:pt x="907" y="18"/>
                  </a:cubicBezTo>
                  <a:cubicBezTo>
                    <a:pt x="908" y="12"/>
                    <a:pt x="913" y="8"/>
                    <a:pt x="919" y="9"/>
                  </a:cubicBezTo>
                  <a:cubicBezTo>
                    <a:pt x="945" y="13"/>
                    <a:pt x="972" y="19"/>
                    <a:pt x="998" y="25"/>
                  </a:cubicBezTo>
                  <a:cubicBezTo>
                    <a:pt x="1003" y="27"/>
                    <a:pt x="1007" y="32"/>
                    <a:pt x="1005" y="37"/>
                  </a:cubicBezTo>
                  <a:cubicBezTo>
                    <a:pt x="1004" y="42"/>
                    <a:pt x="1000" y="45"/>
                    <a:pt x="995" y="45"/>
                  </a:cubicBezTo>
                  <a:close/>
                  <a:moveTo>
                    <a:pt x="758" y="21"/>
                  </a:moveTo>
                  <a:cubicBezTo>
                    <a:pt x="753" y="21"/>
                    <a:pt x="748" y="17"/>
                    <a:pt x="748" y="12"/>
                  </a:cubicBezTo>
                  <a:cubicBezTo>
                    <a:pt x="748" y="6"/>
                    <a:pt x="752" y="2"/>
                    <a:pt x="757" y="1"/>
                  </a:cubicBezTo>
                  <a:cubicBezTo>
                    <a:pt x="784" y="0"/>
                    <a:pt x="811" y="0"/>
                    <a:pt x="838" y="1"/>
                  </a:cubicBezTo>
                  <a:cubicBezTo>
                    <a:pt x="844" y="2"/>
                    <a:pt x="848" y="6"/>
                    <a:pt x="848" y="12"/>
                  </a:cubicBezTo>
                  <a:cubicBezTo>
                    <a:pt x="847" y="17"/>
                    <a:pt x="843" y="22"/>
                    <a:pt x="837" y="21"/>
                  </a:cubicBezTo>
                  <a:cubicBezTo>
                    <a:pt x="811" y="20"/>
                    <a:pt x="784" y="20"/>
                    <a:pt x="758" y="21"/>
                  </a:cubicBez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1" name="Oval 50"/>
            <p:cNvSpPr>
              <a:spLocks noChangeArrowheads="1"/>
            </p:cNvSpPr>
            <p:nvPr/>
          </p:nvSpPr>
          <p:spPr bwMode="auto">
            <a:xfrm>
              <a:off x="4378042" y="5054831"/>
              <a:ext cx="2073439" cy="92564"/>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2" name="Freeform 51"/>
            <p:cNvSpPr>
              <a:spLocks/>
            </p:cNvSpPr>
            <p:nvPr/>
          </p:nvSpPr>
          <p:spPr bwMode="auto">
            <a:xfrm>
              <a:off x="6002951" y="4381427"/>
              <a:ext cx="150418" cy="115705"/>
            </a:xfrm>
            <a:custGeom>
              <a:avLst/>
              <a:gdLst>
                <a:gd name="T0" fmla="*/ 0 w 65"/>
                <a:gd name="T1" fmla="*/ 16 h 50"/>
                <a:gd name="T2" fmla="*/ 31 w 65"/>
                <a:gd name="T3" fmla="*/ 0 h 50"/>
                <a:gd name="T4" fmla="*/ 65 w 65"/>
                <a:gd name="T5" fmla="*/ 33 h 50"/>
                <a:gd name="T6" fmla="*/ 65 w 65"/>
                <a:gd name="T7" fmla="*/ 47 h 50"/>
                <a:gd name="T8" fmla="*/ 58 w 65"/>
                <a:gd name="T9" fmla="*/ 50 h 50"/>
                <a:gd name="T10" fmla="*/ 11 w 65"/>
                <a:gd name="T11" fmla="*/ 34 h 50"/>
                <a:gd name="T12" fmla="*/ 0 w 65"/>
                <a:gd name="T13" fmla="*/ 16 h 50"/>
              </a:gdLst>
              <a:ahLst/>
              <a:cxnLst>
                <a:cxn ang="0">
                  <a:pos x="T0" y="T1"/>
                </a:cxn>
                <a:cxn ang="0">
                  <a:pos x="T2" y="T3"/>
                </a:cxn>
                <a:cxn ang="0">
                  <a:pos x="T4" y="T5"/>
                </a:cxn>
                <a:cxn ang="0">
                  <a:pos x="T6" y="T7"/>
                </a:cxn>
                <a:cxn ang="0">
                  <a:pos x="T8" y="T9"/>
                </a:cxn>
                <a:cxn ang="0">
                  <a:pos x="T10" y="T11"/>
                </a:cxn>
                <a:cxn ang="0">
                  <a:pos x="T12" y="T13"/>
                </a:cxn>
              </a:cxnLst>
              <a:rect l="0" t="0" r="r" b="b"/>
              <a:pathLst>
                <a:path w="65" h="50">
                  <a:moveTo>
                    <a:pt x="0" y="16"/>
                  </a:moveTo>
                  <a:lnTo>
                    <a:pt x="31" y="0"/>
                  </a:lnTo>
                  <a:lnTo>
                    <a:pt x="65" y="33"/>
                  </a:lnTo>
                  <a:lnTo>
                    <a:pt x="65" y="47"/>
                  </a:lnTo>
                  <a:lnTo>
                    <a:pt x="58" y="50"/>
                  </a:lnTo>
                  <a:lnTo>
                    <a:pt x="11" y="34"/>
                  </a:lnTo>
                  <a:lnTo>
                    <a:pt x="0" y="16"/>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3" name="Freeform 52"/>
            <p:cNvSpPr>
              <a:spLocks/>
            </p:cNvSpPr>
            <p:nvPr/>
          </p:nvSpPr>
          <p:spPr bwMode="auto">
            <a:xfrm>
              <a:off x="5417483" y="3666368"/>
              <a:ext cx="657206" cy="768283"/>
            </a:xfrm>
            <a:custGeom>
              <a:avLst/>
              <a:gdLst>
                <a:gd name="T0" fmla="*/ 0 w 284"/>
                <a:gd name="T1" fmla="*/ 25 h 332"/>
                <a:gd name="T2" fmla="*/ 257 w 284"/>
                <a:gd name="T3" fmla="*/ 332 h 332"/>
                <a:gd name="T4" fmla="*/ 284 w 284"/>
                <a:gd name="T5" fmla="*/ 310 h 332"/>
                <a:gd name="T6" fmla="*/ 62 w 284"/>
                <a:gd name="T7" fmla="*/ 0 h 332"/>
                <a:gd name="T8" fmla="*/ 0 w 284"/>
                <a:gd name="T9" fmla="*/ 25 h 332"/>
              </a:gdLst>
              <a:ahLst/>
              <a:cxnLst>
                <a:cxn ang="0">
                  <a:pos x="T0" y="T1"/>
                </a:cxn>
                <a:cxn ang="0">
                  <a:pos x="T2" y="T3"/>
                </a:cxn>
                <a:cxn ang="0">
                  <a:pos x="T4" y="T5"/>
                </a:cxn>
                <a:cxn ang="0">
                  <a:pos x="T6" y="T7"/>
                </a:cxn>
                <a:cxn ang="0">
                  <a:pos x="T8" y="T9"/>
                </a:cxn>
              </a:cxnLst>
              <a:rect l="0" t="0" r="r" b="b"/>
              <a:pathLst>
                <a:path w="284" h="332">
                  <a:moveTo>
                    <a:pt x="0" y="25"/>
                  </a:moveTo>
                  <a:lnTo>
                    <a:pt x="257" y="332"/>
                  </a:lnTo>
                  <a:lnTo>
                    <a:pt x="284" y="310"/>
                  </a:lnTo>
                  <a:lnTo>
                    <a:pt x="62" y="0"/>
                  </a:lnTo>
                  <a:lnTo>
                    <a:pt x="0" y="25"/>
                  </a:lnTo>
                  <a:close/>
                </a:path>
              </a:pathLst>
            </a:custGeom>
            <a:solidFill>
              <a:srgbClr val="5B9BD5"/>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4" name="Freeform 53"/>
            <p:cNvSpPr>
              <a:spLocks/>
            </p:cNvSpPr>
            <p:nvPr/>
          </p:nvSpPr>
          <p:spPr bwMode="auto">
            <a:xfrm>
              <a:off x="5259717" y="3670996"/>
              <a:ext cx="155046" cy="978868"/>
            </a:xfrm>
            <a:custGeom>
              <a:avLst/>
              <a:gdLst>
                <a:gd name="T0" fmla="*/ 67 w 67"/>
                <a:gd name="T1" fmla="*/ 423 h 423"/>
                <a:gd name="T2" fmla="*/ 67 w 67"/>
                <a:gd name="T3" fmla="*/ 28 h 423"/>
                <a:gd name="T4" fmla="*/ 0 w 67"/>
                <a:gd name="T5" fmla="*/ 0 h 423"/>
                <a:gd name="T6" fmla="*/ 32 w 67"/>
                <a:gd name="T7" fmla="*/ 423 h 423"/>
                <a:gd name="T8" fmla="*/ 67 w 67"/>
                <a:gd name="T9" fmla="*/ 423 h 423"/>
              </a:gdLst>
              <a:ahLst/>
              <a:cxnLst>
                <a:cxn ang="0">
                  <a:pos x="T0" y="T1"/>
                </a:cxn>
                <a:cxn ang="0">
                  <a:pos x="T2" y="T3"/>
                </a:cxn>
                <a:cxn ang="0">
                  <a:pos x="T4" y="T5"/>
                </a:cxn>
                <a:cxn ang="0">
                  <a:pos x="T6" y="T7"/>
                </a:cxn>
                <a:cxn ang="0">
                  <a:pos x="T8" y="T9"/>
                </a:cxn>
              </a:cxnLst>
              <a:rect l="0" t="0" r="r" b="b"/>
              <a:pathLst>
                <a:path w="67" h="423">
                  <a:moveTo>
                    <a:pt x="67" y="423"/>
                  </a:moveTo>
                  <a:lnTo>
                    <a:pt x="67" y="28"/>
                  </a:lnTo>
                  <a:lnTo>
                    <a:pt x="0" y="0"/>
                  </a:lnTo>
                  <a:lnTo>
                    <a:pt x="32" y="423"/>
                  </a:lnTo>
                  <a:lnTo>
                    <a:pt x="67" y="423"/>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5" name="Freeform 54"/>
            <p:cNvSpPr>
              <a:spLocks/>
            </p:cNvSpPr>
            <p:nvPr/>
          </p:nvSpPr>
          <p:spPr bwMode="auto">
            <a:xfrm>
              <a:off x="4739042" y="3080899"/>
              <a:ext cx="32397" cy="94879"/>
            </a:xfrm>
            <a:custGeom>
              <a:avLst/>
              <a:gdLst>
                <a:gd name="T0" fmla="*/ 9 w 14"/>
                <a:gd name="T1" fmla="*/ 0 h 41"/>
                <a:gd name="T2" fmla="*/ 0 w 14"/>
                <a:gd name="T3" fmla="*/ 40 h 41"/>
                <a:gd name="T4" fmla="*/ 5 w 14"/>
                <a:gd name="T5" fmla="*/ 41 h 41"/>
                <a:gd name="T6" fmla="*/ 14 w 14"/>
                <a:gd name="T7" fmla="*/ 1 h 41"/>
                <a:gd name="T8" fmla="*/ 9 w 14"/>
                <a:gd name="T9" fmla="*/ 0 h 41"/>
              </a:gdLst>
              <a:ahLst/>
              <a:cxnLst>
                <a:cxn ang="0">
                  <a:pos x="T0" y="T1"/>
                </a:cxn>
                <a:cxn ang="0">
                  <a:pos x="T2" y="T3"/>
                </a:cxn>
                <a:cxn ang="0">
                  <a:pos x="T4" y="T5"/>
                </a:cxn>
                <a:cxn ang="0">
                  <a:pos x="T6" y="T7"/>
                </a:cxn>
                <a:cxn ang="0">
                  <a:pos x="T8" y="T9"/>
                </a:cxn>
              </a:cxnLst>
              <a:rect l="0" t="0" r="r" b="b"/>
              <a:pathLst>
                <a:path w="14" h="41">
                  <a:moveTo>
                    <a:pt x="9" y="0"/>
                  </a:moveTo>
                  <a:lnTo>
                    <a:pt x="0" y="40"/>
                  </a:lnTo>
                  <a:lnTo>
                    <a:pt x="5" y="41"/>
                  </a:lnTo>
                  <a:lnTo>
                    <a:pt x="14" y="1"/>
                  </a:lnTo>
                  <a:lnTo>
                    <a:pt x="9"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6" name="Freeform 55"/>
            <p:cNvSpPr>
              <a:spLocks/>
            </p:cNvSpPr>
            <p:nvPr/>
          </p:nvSpPr>
          <p:spPr bwMode="auto">
            <a:xfrm>
              <a:off x="6060397" y="3080899"/>
              <a:ext cx="30084" cy="94879"/>
            </a:xfrm>
            <a:custGeom>
              <a:avLst/>
              <a:gdLst>
                <a:gd name="T0" fmla="*/ 5 w 13"/>
                <a:gd name="T1" fmla="*/ 0 h 41"/>
                <a:gd name="T2" fmla="*/ 13 w 13"/>
                <a:gd name="T3" fmla="*/ 40 h 41"/>
                <a:gd name="T4" fmla="*/ 8 w 13"/>
                <a:gd name="T5" fmla="*/ 41 h 41"/>
                <a:gd name="T6" fmla="*/ 0 w 13"/>
                <a:gd name="T7" fmla="*/ 1 h 41"/>
                <a:gd name="T8" fmla="*/ 5 w 13"/>
                <a:gd name="T9" fmla="*/ 0 h 41"/>
              </a:gdLst>
              <a:ahLst/>
              <a:cxnLst>
                <a:cxn ang="0">
                  <a:pos x="T0" y="T1"/>
                </a:cxn>
                <a:cxn ang="0">
                  <a:pos x="T2" y="T3"/>
                </a:cxn>
                <a:cxn ang="0">
                  <a:pos x="T4" y="T5"/>
                </a:cxn>
                <a:cxn ang="0">
                  <a:pos x="T6" y="T7"/>
                </a:cxn>
                <a:cxn ang="0">
                  <a:pos x="T8" y="T9"/>
                </a:cxn>
              </a:cxnLst>
              <a:rect l="0" t="0" r="r" b="b"/>
              <a:pathLst>
                <a:path w="13" h="41">
                  <a:moveTo>
                    <a:pt x="5" y="0"/>
                  </a:moveTo>
                  <a:lnTo>
                    <a:pt x="13" y="40"/>
                  </a:lnTo>
                  <a:lnTo>
                    <a:pt x="8" y="41"/>
                  </a:lnTo>
                  <a:lnTo>
                    <a:pt x="0" y="1"/>
                  </a:lnTo>
                  <a:lnTo>
                    <a:pt x="5"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7" name="Oval 28"/>
            <p:cNvSpPr>
              <a:spLocks noChangeArrowheads="1"/>
            </p:cNvSpPr>
            <p:nvPr/>
          </p:nvSpPr>
          <p:spPr bwMode="auto">
            <a:xfrm>
              <a:off x="5206492" y="4696145"/>
              <a:ext cx="416539" cy="416539"/>
            </a:xfrm>
            <a:prstGeom prst="ellipse">
              <a:avLst/>
            </a:prstGeom>
            <a:solidFill>
              <a:srgbClr val="FFC000"/>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8" name="Freeform 29"/>
            <p:cNvSpPr>
              <a:spLocks/>
            </p:cNvSpPr>
            <p:nvPr/>
          </p:nvSpPr>
          <p:spPr bwMode="auto">
            <a:xfrm>
              <a:off x="5206492" y="4883588"/>
              <a:ext cx="416539" cy="229097"/>
            </a:xfrm>
            <a:custGeom>
              <a:avLst/>
              <a:gdLst>
                <a:gd name="T0" fmla="*/ 192 w 383"/>
                <a:gd name="T1" fmla="*/ 210 h 210"/>
                <a:gd name="T2" fmla="*/ 383 w 383"/>
                <a:gd name="T3" fmla="*/ 18 h 210"/>
                <a:gd name="T4" fmla="*/ 382 w 383"/>
                <a:gd name="T5" fmla="*/ 0 h 210"/>
                <a:gd name="T6" fmla="*/ 192 w 383"/>
                <a:gd name="T7" fmla="*/ 173 h 210"/>
                <a:gd name="T8" fmla="*/ 1 w 383"/>
                <a:gd name="T9" fmla="*/ 0 h 210"/>
                <a:gd name="T10" fmla="*/ 0 w 383"/>
                <a:gd name="T11" fmla="*/ 18 h 210"/>
                <a:gd name="T12" fmla="*/ 192 w 383"/>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383" h="210">
                  <a:moveTo>
                    <a:pt x="192" y="210"/>
                  </a:moveTo>
                  <a:cubicBezTo>
                    <a:pt x="298" y="210"/>
                    <a:pt x="383" y="124"/>
                    <a:pt x="383" y="18"/>
                  </a:cubicBezTo>
                  <a:cubicBezTo>
                    <a:pt x="383" y="12"/>
                    <a:pt x="383" y="6"/>
                    <a:pt x="382" y="0"/>
                  </a:cubicBezTo>
                  <a:cubicBezTo>
                    <a:pt x="373" y="97"/>
                    <a:pt x="291" y="173"/>
                    <a:pt x="192" y="173"/>
                  </a:cubicBezTo>
                  <a:cubicBezTo>
                    <a:pt x="92" y="173"/>
                    <a:pt x="10" y="97"/>
                    <a:pt x="1" y="0"/>
                  </a:cubicBezTo>
                  <a:cubicBezTo>
                    <a:pt x="0" y="6"/>
                    <a:pt x="0" y="12"/>
                    <a:pt x="0" y="18"/>
                  </a:cubicBezTo>
                  <a:cubicBezTo>
                    <a:pt x="0" y="124"/>
                    <a:pt x="86" y="210"/>
                    <a:pt x="192" y="210"/>
                  </a:cubicBezTo>
                </a:path>
              </a:pathLst>
            </a:custGeom>
            <a:solidFill>
              <a:srgbClr val="ED7D31"/>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9" name="Freeform 30"/>
            <p:cNvSpPr>
              <a:spLocks/>
            </p:cNvSpPr>
            <p:nvPr/>
          </p:nvSpPr>
          <p:spPr bwMode="auto">
            <a:xfrm>
              <a:off x="5299056" y="4649863"/>
              <a:ext cx="113392" cy="131905"/>
            </a:xfrm>
            <a:custGeom>
              <a:avLst/>
              <a:gdLst>
                <a:gd name="T0" fmla="*/ 49 w 49"/>
                <a:gd name="T1" fmla="*/ 0 h 57"/>
                <a:gd name="T2" fmla="*/ 15 w 49"/>
                <a:gd name="T3" fmla="*/ 0 h 57"/>
                <a:gd name="T4" fmla="*/ 0 w 49"/>
                <a:gd name="T5" fmla="*/ 44 h 57"/>
                <a:gd name="T6" fmla="*/ 6 w 49"/>
                <a:gd name="T7" fmla="*/ 57 h 57"/>
                <a:gd name="T8" fmla="*/ 14 w 49"/>
                <a:gd name="T9" fmla="*/ 57 h 57"/>
                <a:gd name="T10" fmla="*/ 49 w 49"/>
                <a:gd name="T11" fmla="*/ 19 h 57"/>
                <a:gd name="T12" fmla="*/ 49 w 4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49" h="57">
                  <a:moveTo>
                    <a:pt x="49" y="0"/>
                  </a:moveTo>
                  <a:lnTo>
                    <a:pt x="15" y="0"/>
                  </a:lnTo>
                  <a:lnTo>
                    <a:pt x="0" y="44"/>
                  </a:lnTo>
                  <a:lnTo>
                    <a:pt x="6" y="57"/>
                  </a:lnTo>
                  <a:lnTo>
                    <a:pt x="14" y="57"/>
                  </a:lnTo>
                  <a:lnTo>
                    <a:pt x="49" y="19"/>
                  </a:lnTo>
                  <a:lnTo>
                    <a:pt x="49" y="0"/>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0" name="Group 59"/>
            <p:cNvGrpSpPr>
              <a:grpSpLocks noChangeAspect="1"/>
            </p:cNvGrpSpPr>
            <p:nvPr/>
          </p:nvGrpSpPr>
          <p:grpSpPr>
            <a:xfrm>
              <a:off x="4696944" y="2059194"/>
              <a:ext cx="415996" cy="234364"/>
              <a:chOff x="3370263" y="896938"/>
              <a:chExt cx="450850" cy="254000"/>
            </a:xfrm>
            <a:solidFill>
              <a:srgbClr val="0072C6"/>
            </a:solidFill>
          </p:grpSpPr>
          <p:sp>
            <p:nvSpPr>
              <p:cNvPr id="88" name="Freeform 107"/>
              <p:cNvSpPr>
                <a:spLocks noEditPoints="1"/>
              </p:cNvSpPr>
              <p:nvPr/>
            </p:nvSpPr>
            <p:spPr bwMode="auto">
              <a:xfrm>
                <a:off x="3370263" y="896938"/>
                <a:ext cx="450850" cy="254000"/>
              </a:xfrm>
              <a:custGeom>
                <a:avLst/>
                <a:gdLst>
                  <a:gd name="T0" fmla="*/ 268 w 284"/>
                  <a:gd name="T1" fmla="*/ 0 h 160"/>
                  <a:gd name="T2" fmla="*/ 16 w 284"/>
                  <a:gd name="T3" fmla="*/ 0 h 160"/>
                  <a:gd name="T4" fmla="*/ 16 w 284"/>
                  <a:gd name="T5" fmla="*/ 0 h 160"/>
                  <a:gd name="T6" fmla="*/ 10 w 284"/>
                  <a:gd name="T7" fmla="*/ 2 h 160"/>
                  <a:gd name="T8" fmla="*/ 6 w 284"/>
                  <a:gd name="T9" fmla="*/ 6 h 160"/>
                  <a:gd name="T10" fmla="*/ 2 w 284"/>
                  <a:gd name="T11" fmla="*/ 10 h 160"/>
                  <a:gd name="T12" fmla="*/ 0 w 284"/>
                  <a:gd name="T13" fmla="*/ 16 h 160"/>
                  <a:gd name="T14" fmla="*/ 0 w 284"/>
                  <a:gd name="T15" fmla="*/ 144 h 160"/>
                  <a:gd name="T16" fmla="*/ 0 w 284"/>
                  <a:gd name="T17" fmla="*/ 144 h 160"/>
                  <a:gd name="T18" fmla="*/ 2 w 284"/>
                  <a:gd name="T19" fmla="*/ 150 h 160"/>
                  <a:gd name="T20" fmla="*/ 6 w 284"/>
                  <a:gd name="T21" fmla="*/ 156 h 160"/>
                  <a:gd name="T22" fmla="*/ 10 w 284"/>
                  <a:gd name="T23" fmla="*/ 160 h 160"/>
                  <a:gd name="T24" fmla="*/ 16 w 284"/>
                  <a:gd name="T25" fmla="*/ 160 h 160"/>
                  <a:gd name="T26" fmla="*/ 268 w 284"/>
                  <a:gd name="T27" fmla="*/ 160 h 160"/>
                  <a:gd name="T28" fmla="*/ 268 w 284"/>
                  <a:gd name="T29" fmla="*/ 160 h 160"/>
                  <a:gd name="T30" fmla="*/ 274 w 284"/>
                  <a:gd name="T31" fmla="*/ 160 h 160"/>
                  <a:gd name="T32" fmla="*/ 280 w 284"/>
                  <a:gd name="T33" fmla="*/ 156 h 160"/>
                  <a:gd name="T34" fmla="*/ 282 w 284"/>
                  <a:gd name="T35" fmla="*/ 150 h 160"/>
                  <a:gd name="T36" fmla="*/ 284 w 284"/>
                  <a:gd name="T37" fmla="*/ 144 h 160"/>
                  <a:gd name="T38" fmla="*/ 284 w 284"/>
                  <a:gd name="T39" fmla="*/ 16 h 160"/>
                  <a:gd name="T40" fmla="*/ 284 w 284"/>
                  <a:gd name="T41" fmla="*/ 16 h 160"/>
                  <a:gd name="T42" fmla="*/ 282 w 284"/>
                  <a:gd name="T43" fmla="*/ 10 h 160"/>
                  <a:gd name="T44" fmla="*/ 280 w 284"/>
                  <a:gd name="T45" fmla="*/ 6 h 160"/>
                  <a:gd name="T46" fmla="*/ 274 w 284"/>
                  <a:gd name="T47" fmla="*/ 2 h 160"/>
                  <a:gd name="T48" fmla="*/ 268 w 284"/>
                  <a:gd name="T49" fmla="*/ 0 h 160"/>
                  <a:gd name="T50" fmla="*/ 268 w 284"/>
                  <a:gd name="T51" fmla="*/ 0 h 160"/>
                  <a:gd name="T52" fmla="*/ 256 w 284"/>
                  <a:gd name="T53" fmla="*/ 136 h 160"/>
                  <a:gd name="T54" fmla="*/ 28 w 284"/>
                  <a:gd name="T55" fmla="*/ 136 h 160"/>
                  <a:gd name="T56" fmla="*/ 28 w 284"/>
                  <a:gd name="T57" fmla="*/ 26 h 160"/>
                  <a:gd name="T58" fmla="*/ 256 w 284"/>
                  <a:gd name="T59" fmla="*/ 26 h 160"/>
                  <a:gd name="T60" fmla="*/ 256 w 284"/>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4" h="160">
                    <a:moveTo>
                      <a:pt x="268" y="0"/>
                    </a:moveTo>
                    <a:lnTo>
                      <a:pt x="16" y="0"/>
                    </a:lnTo>
                    <a:lnTo>
                      <a:pt x="16" y="0"/>
                    </a:lnTo>
                    <a:lnTo>
                      <a:pt x="10" y="2"/>
                    </a:lnTo>
                    <a:lnTo>
                      <a:pt x="6" y="6"/>
                    </a:lnTo>
                    <a:lnTo>
                      <a:pt x="2" y="10"/>
                    </a:lnTo>
                    <a:lnTo>
                      <a:pt x="0" y="16"/>
                    </a:lnTo>
                    <a:lnTo>
                      <a:pt x="0" y="144"/>
                    </a:lnTo>
                    <a:lnTo>
                      <a:pt x="0" y="144"/>
                    </a:lnTo>
                    <a:lnTo>
                      <a:pt x="2" y="150"/>
                    </a:lnTo>
                    <a:lnTo>
                      <a:pt x="6" y="156"/>
                    </a:lnTo>
                    <a:lnTo>
                      <a:pt x="10" y="160"/>
                    </a:lnTo>
                    <a:lnTo>
                      <a:pt x="16" y="160"/>
                    </a:lnTo>
                    <a:lnTo>
                      <a:pt x="268" y="160"/>
                    </a:lnTo>
                    <a:lnTo>
                      <a:pt x="268" y="160"/>
                    </a:lnTo>
                    <a:lnTo>
                      <a:pt x="274" y="160"/>
                    </a:lnTo>
                    <a:lnTo>
                      <a:pt x="280" y="156"/>
                    </a:lnTo>
                    <a:lnTo>
                      <a:pt x="282" y="150"/>
                    </a:lnTo>
                    <a:lnTo>
                      <a:pt x="284" y="144"/>
                    </a:lnTo>
                    <a:lnTo>
                      <a:pt x="284" y="16"/>
                    </a:lnTo>
                    <a:lnTo>
                      <a:pt x="284" y="16"/>
                    </a:lnTo>
                    <a:lnTo>
                      <a:pt x="282" y="10"/>
                    </a:lnTo>
                    <a:lnTo>
                      <a:pt x="280" y="6"/>
                    </a:lnTo>
                    <a:lnTo>
                      <a:pt x="274" y="2"/>
                    </a:lnTo>
                    <a:lnTo>
                      <a:pt x="268" y="0"/>
                    </a:lnTo>
                    <a:lnTo>
                      <a:pt x="268" y="0"/>
                    </a:lnTo>
                    <a:close/>
                    <a:moveTo>
                      <a:pt x="256" y="136"/>
                    </a:moveTo>
                    <a:lnTo>
                      <a:pt x="28" y="136"/>
                    </a:lnTo>
                    <a:lnTo>
                      <a:pt x="28" y="26"/>
                    </a:lnTo>
                    <a:lnTo>
                      <a:pt x="256" y="26"/>
                    </a:lnTo>
                    <a:lnTo>
                      <a:pt x="256"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9" name="Freeform 108"/>
              <p:cNvSpPr>
                <a:spLocks/>
              </p:cNvSpPr>
              <p:nvPr/>
            </p:nvSpPr>
            <p:spPr bwMode="auto">
              <a:xfrm>
                <a:off x="3570288"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1" name="Group 60"/>
            <p:cNvGrpSpPr>
              <a:grpSpLocks noChangeAspect="1"/>
            </p:cNvGrpSpPr>
            <p:nvPr/>
          </p:nvGrpSpPr>
          <p:grpSpPr>
            <a:xfrm>
              <a:off x="4173933" y="2731263"/>
              <a:ext cx="337455" cy="204957"/>
              <a:chOff x="4722813" y="836613"/>
              <a:chExt cx="517525" cy="314325"/>
            </a:xfrm>
            <a:solidFill>
              <a:srgbClr val="0072C6"/>
            </a:solidFill>
          </p:grpSpPr>
          <p:sp>
            <p:nvSpPr>
              <p:cNvPr id="85" name="Freeform 104"/>
              <p:cNvSpPr>
                <a:spLocks/>
              </p:cNvSpPr>
              <p:nvPr/>
            </p:nvSpPr>
            <p:spPr bwMode="auto">
              <a:xfrm>
                <a:off x="4792663" y="836613"/>
                <a:ext cx="447675" cy="254000"/>
              </a:xfrm>
              <a:custGeom>
                <a:avLst/>
                <a:gdLst>
                  <a:gd name="T0" fmla="*/ 266 w 282"/>
                  <a:gd name="T1" fmla="*/ 0 h 160"/>
                  <a:gd name="T2" fmla="*/ 14 w 282"/>
                  <a:gd name="T3" fmla="*/ 0 h 160"/>
                  <a:gd name="T4" fmla="*/ 14 w 282"/>
                  <a:gd name="T5" fmla="*/ 0 h 160"/>
                  <a:gd name="T6" fmla="*/ 8 w 282"/>
                  <a:gd name="T7" fmla="*/ 0 h 160"/>
                  <a:gd name="T8" fmla="*/ 4 w 282"/>
                  <a:gd name="T9" fmla="*/ 4 h 160"/>
                  <a:gd name="T10" fmla="*/ 0 w 282"/>
                  <a:gd name="T11" fmla="*/ 8 h 160"/>
                  <a:gd name="T12" fmla="*/ 0 w 282"/>
                  <a:gd name="T13" fmla="*/ 16 h 160"/>
                  <a:gd name="T14" fmla="*/ 0 w 282"/>
                  <a:gd name="T15" fmla="*/ 20 h 160"/>
                  <a:gd name="T16" fmla="*/ 242 w 282"/>
                  <a:gd name="T17" fmla="*/ 20 h 160"/>
                  <a:gd name="T18" fmla="*/ 242 w 282"/>
                  <a:gd name="T19" fmla="*/ 20 h 160"/>
                  <a:gd name="T20" fmla="*/ 248 w 282"/>
                  <a:gd name="T21" fmla="*/ 22 h 160"/>
                  <a:gd name="T22" fmla="*/ 254 w 282"/>
                  <a:gd name="T23" fmla="*/ 24 h 160"/>
                  <a:gd name="T24" fmla="*/ 258 w 282"/>
                  <a:gd name="T25" fmla="*/ 30 h 160"/>
                  <a:gd name="T26" fmla="*/ 258 w 282"/>
                  <a:gd name="T27" fmla="*/ 36 h 160"/>
                  <a:gd name="T28" fmla="*/ 258 w 282"/>
                  <a:gd name="T29" fmla="*/ 160 h 160"/>
                  <a:gd name="T30" fmla="*/ 266 w 282"/>
                  <a:gd name="T31" fmla="*/ 160 h 160"/>
                  <a:gd name="T32" fmla="*/ 266 w 282"/>
                  <a:gd name="T33" fmla="*/ 160 h 160"/>
                  <a:gd name="T34" fmla="*/ 272 w 282"/>
                  <a:gd name="T35" fmla="*/ 158 h 160"/>
                  <a:gd name="T36" fmla="*/ 278 w 282"/>
                  <a:gd name="T37" fmla="*/ 154 h 160"/>
                  <a:gd name="T38" fmla="*/ 282 w 282"/>
                  <a:gd name="T39" fmla="*/ 150 h 160"/>
                  <a:gd name="T40" fmla="*/ 282 w 282"/>
                  <a:gd name="T41" fmla="*/ 144 h 160"/>
                  <a:gd name="T42" fmla="*/ 282 w 282"/>
                  <a:gd name="T43" fmla="*/ 16 h 160"/>
                  <a:gd name="T44" fmla="*/ 282 w 282"/>
                  <a:gd name="T45" fmla="*/ 16 h 160"/>
                  <a:gd name="T46" fmla="*/ 282 w 282"/>
                  <a:gd name="T47" fmla="*/ 8 h 160"/>
                  <a:gd name="T48" fmla="*/ 278 w 282"/>
                  <a:gd name="T49" fmla="*/ 4 h 160"/>
                  <a:gd name="T50" fmla="*/ 272 w 282"/>
                  <a:gd name="T51" fmla="*/ 0 h 160"/>
                  <a:gd name="T52" fmla="*/ 266 w 282"/>
                  <a:gd name="T53" fmla="*/ 0 h 160"/>
                  <a:gd name="T54" fmla="*/ 266 w 282"/>
                  <a:gd name="T55"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2" h="160">
                    <a:moveTo>
                      <a:pt x="266" y="0"/>
                    </a:moveTo>
                    <a:lnTo>
                      <a:pt x="14" y="0"/>
                    </a:lnTo>
                    <a:lnTo>
                      <a:pt x="14" y="0"/>
                    </a:lnTo>
                    <a:lnTo>
                      <a:pt x="8" y="0"/>
                    </a:lnTo>
                    <a:lnTo>
                      <a:pt x="4" y="4"/>
                    </a:lnTo>
                    <a:lnTo>
                      <a:pt x="0" y="8"/>
                    </a:lnTo>
                    <a:lnTo>
                      <a:pt x="0" y="16"/>
                    </a:lnTo>
                    <a:lnTo>
                      <a:pt x="0" y="20"/>
                    </a:lnTo>
                    <a:lnTo>
                      <a:pt x="242" y="20"/>
                    </a:lnTo>
                    <a:lnTo>
                      <a:pt x="242" y="20"/>
                    </a:lnTo>
                    <a:lnTo>
                      <a:pt x="248" y="22"/>
                    </a:lnTo>
                    <a:lnTo>
                      <a:pt x="254" y="24"/>
                    </a:lnTo>
                    <a:lnTo>
                      <a:pt x="258" y="30"/>
                    </a:lnTo>
                    <a:lnTo>
                      <a:pt x="258" y="36"/>
                    </a:lnTo>
                    <a:lnTo>
                      <a:pt x="258" y="160"/>
                    </a:lnTo>
                    <a:lnTo>
                      <a:pt x="266" y="160"/>
                    </a:lnTo>
                    <a:lnTo>
                      <a:pt x="266" y="160"/>
                    </a:lnTo>
                    <a:lnTo>
                      <a:pt x="272" y="158"/>
                    </a:lnTo>
                    <a:lnTo>
                      <a:pt x="278" y="154"/>
                    </a:lnTo>
                    <a:lnTo>
                      <a:pt x="282" y="150"/>
                    </a:lnTo>
                    <a:lnTo>
                      <a:pt x="282" y="144"/>
                    </a:lnTo>
                    <a:lnTo>
                      <a:pt x="282" y="16"/>
                    </a:lnTo>
                    <a:lnTo>
                      <a:pt x="282" y="16"/>
                    </a:lnTo>
                    <a:lnTo>
                      <a:pt x="282" y="8"/>
                    </a:lnTo>
                    <a:lnTo>
                      <a:pt x="278" y="4"/>
                    </a:lnTo>
                    <a:lnTo>
                      <a:pt x="272" y="0"/>
                    </a:lnTo>
                    <a:lnTo>
                      <a:pt x="266" y="0"/>
                    </a:lnTo>
                    <a:lnTo>
                      <a:pt x="266"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6" name="Freeform 105"/>
              <p:cNvSpPr>
                <a:spLocks noEditPoints="1"/>
              </p:cNvSpPr>
              <p:nvPr/>
            </p:nvSpPr>
            <p:spPr bwMode="auto">
              <a:xfrm>
                <a:off x="4722813" y="896938"/>
                <a:ext cx="447675" cy="254000"/>
              </a:xfrm>
              <a:custGeom>
                <a:avLst/>
                <a:gdLst>
                  <a:gd name="T0" fmla="*/ 266 w 282"/>
                  <a:gd name="T1" fmla="*/ 0 h 160"/>
                  <a:gd name="T2" fmla="*/ 14 w 282"/>
                  <a:gd name="T3" fmla="*/ 0 h 160"/>
                  <a:gd name="T4" fmla="*/ 14 w 282"/>
                  <a:gd name="T5" fmla="*/ 0 h 160"/>
                  <a:gd name="T6" fmla="*/ 8 w 282"/>
                  <a:gd name="T7" fmla="*/ 2 h 160"/>
                  <a:gd name="T8" fmla="*/ 4 w 282"/>
                  <a:gd name="T9" fmla="*/ 6 h 160"/>
                  <a:gd name="T10" fmla="*/ 0 w 282"/>
                  <a:gd name="T11" fmla="*/ 10 h 160"/>
                  <a:gd name="T12" fmla="*/ 0 w 282"/>
                  <a:gd name="T13" fmla="*/ 16 h 160"/>
                  <a:gd name="T14" fmla="*/ 0 w 282"/>
                  <a:gd name="T15" fmla="*/ 144 h 160"/>
                  <a:gd name="T16" fmla="*/ 0 w 282"/>
                  <a:gd name="T17" fmla="*/ 144 h 160"/>
                  <a:gd name="T18" fmla="*/ 0 w 282"/>
                  <a:gd name="T19" fmla="*/ 150 h 160"/>
                  <a:gd name="T20" fmla="*/ 4 w 282"/>
                  <a:gd name="T21" fmla="*/ 156 h 160"/>
                  <a:gd name="T22" fmla="*/ 8 w 282"/>
                  <a:gd name="T23" fmla="*/ 160 h 160"/>
                  <a:gd name="T24" fmla="*/ 14 w 282"/>
                  <a:gd name="T25" fmla="*/ 160 h 160"/>
                  <a:gd name="T26" fmla="*/ 266 w 282"/>
                  <a:gd name="T27" fmla="*/ 160 h 160"/>
                  <a:gd name="T28" fmla="*/ 266 w 282"/>
                  <a:gd name="T29" fmla="*/ 160 h 160"/>
                  <a:gd name="T30" fmla="*/ 272 w 282"/>
                  <a:gd name="T31" fmla="*/ 160 h 160"/>
                  <a:gd name="T32" fmla="*/ 278 w 282"/>
                  <a:gd name="T33" fmla="*/ 156 h 160"/>
                  <a:gd name="T34" fmla="*/ 282 w 282"/>
                  <a:gd name="T35" fmla="*/ 150 h 160"/>
                  <a:gd name="T36" fmla="*/ 282 w 282"/>
                  <a:gd name="T37" fmla="*/ 144 h 160"/>
                  <a:gd name="T38" fmla="*/ 282 w 282"/>
                  <a:gd name="T39" fmla="*/ 16 h 160"/>
                  <a:gd name="T40" fmla="*/ 282 w 282"/>
                  <a:gd name="T41" fmla="*/ 16 h 160"/>
                  <a:gd name="T42" fmla="*/ 282 w 282"/>
                  <a:gd name="T43" fmla="*/ 10 h 160"/>
                  <a:gd name="T44" fmla="*/ 278 w 282"/>
                  <a:gd name="T45" fmla="*/ 6 h 160"/>
                  <a:gd name="T46" fmla="*/ 272 w 282"/>
                  <a:gd name="T47" fmla="*/ 2 h 160"/>
                  <a:gd name="T48" fmla="*/ 266 w 282"/>
                  <a:gd name="T49" fmla="*/ 0 h 160"/>
                  <a:gd name="T50" fmla="*/ 266 w 282"/>
                  <a:gd name="T51" fmla="*/ 0 h 160"/>
                  <a:gd name="T52" fmla="*/ 254 w 282"/>
                  <a:gd name="T53" fmla="*/ 136 h 160"/>
                  <a:gd name="T54" fmla="*/ 28 w 282"/>
                  <a:gd name="T55" fmla="*/ 136 h 160"/>
                  <a:gd name="T56" fmla="*/ 28 w 282"/>
                  <a:gd name="T57" fmla="*/ 26 h 160"/>
                  <a:gd name="T58" fmla="*/ 254 w 282"/>
                  <a:gd name="T59" fmla="*/ 26 h 160"/>
                  <a:gd name="T60" fmla="*/ 254 w 282"/>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2" h="160">
                    <a:moveTo>
                      <a:pt x="266" y="0"/>
                    </a:moveTo>
                    <a:lnTo>
                      <a:pt x="14" y="0"/>
                    </a:lnTo>
                    <a:lnTo>
                      <a:pt x="14" y="0"/>
                    </a:lnTo>
                    <a:lnTo>
                      <a:pt x="8" y="2"/>
                    </a:lnTo>
                    <a:lnTo>
                      <a:pt x="4" y="6"/>
                    </a:lnTo>
                    <a:lnTo>
                      <a:pt x="0" y="10"/>
                    </a:lnTo>
                    <a:lnTo>
                      <a:pt x="0" y="16"/>
                    </a:lnTo>
                    <a:lnTo>
                      <a:pt x="0" y="144"/>
                    </a:lnTo>
                    <a:lnTo>
                      <a:pt x="0" y="144"/>
                    </a:lnTo>
                    <a:lnTo>
                      <a:pt x="0" y="150"/>
                    </a:lnTo>
                    <a:lnTo>
                      <a:pt x="4" y="156"/>
                    </a:lnTo>
                    <a:lnTo>
                      <a:pt x="8" y="160"/>
                    </a:lnTo>
                    <a:lnTo>
                      <a:pt x="14" y="160"/>
                    </a:lnTo>
                    <a:lnTo>
                      <a:pt x="266" y="160"/>
                    </a:lnTo>
                    <a:lnTo>
                      <a:pt x="266" y="160"/>
                    </a:lnTo>
                    <a:lnTo>
                      <a:pt x="272" y="160"/>
                    </a:lnTo>
                    <a:lnTo>
                      <a:pt x="278" y="156"/>
                    </a:lnTo>
                    <a:lnTo>
                      <a:pt x="282" y="150"/>
                    </a:lnTo>
                    <a:lnTo>
                      <a:pt x="282" y="144"/>
                    </a:lnTo>
                    <a:lnTo>
                      <a:pt x="282" y="16"/>
                    </a:lnTo>
                    <a:lnTo>
                      <a:pt x="282" y="16"/>
                    </a:lnTo>
                    <a:lnTo>
                      <a:pt x="282" y="10"/>
                    </a:lnTo>
                    <a:lnTo>
                      <a:pt x="278" y="6"/>
                    </a:lnTo>
                    <a:lnTo>
                      <a:pt x="272" y="2"/>
                    </a:lnTo>
                    <a:lnTo>
                      <a:pt x="266" y="0"/>
                    </a:lnTo>
                    <a:lnTo>
                      <a:pt x="266" y="0"/>
                    </a:lnTo>
                    <a:close/>
                    <a:moveTo>
                      <a:pt x="254" y="136"/>
                    </a:moveTo>
                    <a:lnTo>
                      <a:pt x="28" y="136"/>
                    </a:lnTo>
                    <a:lnTo>
                      <a:pt x="28" y="26"/>
                    </a:lnTo>
                    <a:lnTo>
                      <a:pt x="254" y="26"/>
                    </a:lnTo>
                    <a:lnTo>
                      <a:pt x="254"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7" name="Freeform 106"/>
              <p:cNvSpPr>
                <a:spLocks/>
              </p:cNvSpPr>
              <p:nvPr/>
            </p:nvSpPr>
            <p:spPr bwMode="auto">
              <a:xfrm>
                <a:off x="4919663"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sp>
          <p:nvSpPr>
            <p:cNvPr id="62" name="Freeform 59"/>
            <p:cNvSpPr>
              <a:spLocks noChangeAspect="1" noEditPoints="1"/>
            </p:cNvSpPr>
            <p:nvPr/>
          </p:nvSpPr>
          <p:spPr bwMode="auto">
            <a:xfrm>
              <a:off x="6351773" y="2659837"/>
              <a:ext cx="279320" cy="337291"/>
            </a:xfrm>
            <a:custGeom>
              <a:avLst/>
              <a:gdLst>
                <a:gd name="T0" fmla="*/ 0 w 212"/>
                <a:gd name="T1" fmla="*/ 188 h 256"/>
                <a:gd name="T2" fmla="*/ 106 w 212"/>
                <a:gd name="T3" fmla="*/ 56 h 256"/>
                <a:gd name="T4" fmla="*/ 128 w 212"/>
                <a:gd name="T5" fmla="*/ 90 h 256"/>
                <a:gd name="T6" fmla="*/ 134 w 212"/>
                <a:gd name="T7" fmla="*/ 110 h 256"/>
                <a:gd name="T8" fmla="*/ 134 w 212"/>
                <a:gd name="T9" fmla="*/ 152 h 256"/>
                <a:gd name="T10" fmla="*/ 128 w 212"/>
                <a:gd name="T11" fmla="*/ 170 h 256"/>
                <a:gd name="T12" fmla="*/ 106 w 212"/>
                <a:gd name="T13" fmla="*/ 206 h 256"/>
                <a:gd name="T14" fmla="*/ 104 w 212"/>
                <a:gd name="T15" fmla="*/ 208 h 256"/>
                <a:gd name="T16" fmla="*/ 90 w 212"/>
                <a:gd name="T17" fmla="*/ 200 h 256"/>
                <a:gd name="T18" fmla="*/ 106 w 212"/>
                <a:gd name="T19" fmla="*/ 182 h 256"/>
                <a:gd name="T20" fmla="*/ 120 w 212"/>
                <a:gd name="T21" fmla="*/ 148 h 256"/>
                <a:gd name="T22" fmla="*/ 122 w 212"/>
                <a:gd name="T23" fmla="*/ 130 h 256"/>
                <a:gd name="T24" fmla="*/ 116 w 212"/>
                <a:gd name="T25" fmla="*/ 96 h 256"/>
                <a:gd name="T26" fmla="*/ 94 w 212"/>
                <a:gd name="T27" fmla="*/ 66 h 256"/>
                <a:gd name="T28" fmla="*/ 90 w 212"/>
                <a:gd name="T29" fmla="*/ 62 h 256"/>
                <a:gd name="T30" fmla="*/ 98 w 212"/>
                <a:gd name="T31" fmla="*/ 48 h 256"/>
                <a:gd name="T32" fmla="*/ 106 w 212"/>
                <a:gd name="T33" fmla="*/ 56 h 256"/>
                <a:gd name="T34" fmla="*/ 122 w 212"/>
                <a:gd name="T35" fmla="*/ 222 h 256"/>
                <a:gd name="T36" fmla="*/ 138 w 212"/>
                <a:gd name="T37" fmla="*/ 202 h 256"/>
                <a:gd name="T38" fmla="*/ 150 w 212"/>
                <a:gd name="T39" fmla="*/ 180 h 256"/>
                <a:gd name="T40" fmla="*/ 154 w 212"/>
                <a:gd name="T41" fmla="*/ 168 h 256"/>
                <a:gd name="T42" fmla="*/ 158 w 212"/>
                <a:gd name="T43" fmla="*/ 144 h 256"/>
                <a:gd name="T44" fmla="*/ 160 w 212"/>
                <a:gd name="T45" fmla="*/ 130 h 256"/>
                <a:gd name="T46" fmla="*/ 156 w 212"/>
                <a:gd name="T47" fmla="*/ 106 h 256"/>
                <a:gd name="T48" fmla="*/ 154 w 212"/>
                <a:gd name="T49" fmla="*/ 94 h 256"/>
                <a:gd name="T50" fmla="*/ 144 w 212"/>
                <a:gd name="T51" fmla="*/ 70 h 256"/>
                <a:gd name="T52" fmla="*/ 130 w 212"/>
                <a:gd name="T53" fmla="*/ 48 h 256"/>
                <a:gd name="T54" fmla="*/ 118 w 212"/>
                <a:gd name="T55" fmla="*/ 36 h 256"/>
                <a:gd name="T56" fmla="*/ 128 w 212"/>
                <a:gd name="T57" fmla="*/ 26 h 256"/>
                <a:gd name="T58" fmla="*/ 130 w 212"/>
                <a:gd name="T59" fmla="*/ 28 h 256"/>
                <a:gd name="T60" fmla="*/ 142 w 212"/>
                <a:gd name="T61" fmla="*/ 40 h 256"/>
                <a:gd name="T62" fmla="*/ 158 w 212"/>
                <a:gd name="T63" fmla="*/ 64 h 256"/>
                <a:gd name="T64" fmla="*/ 168 w 212"/>
                <a:gd name="T65" fmla="*/ 90 h 256"/>
                <a:gd name="T66" fmla="*/ 172 w 212"/>
                <a:gd name="T67" fmla="*/ 116 h 256"/>
                <a:gd name="T68" fmla="*/ 172 w 212"/>
                <a:gd name="T69" fmla="*/ 144 h 256"/>
                <a:gd name="T70" fmla="*/ 168 w 212"/>
                <a:gd name="T71" fmla="*/ 172 h 256"/>
                <a:gd name="T72" fmla="*/ 158 w 212"/>
                <a:gd name="T73" fmla="*/ 198 h 256"/>
                <a:gd name="T74" fmla="*/ 142 w 212"/>
                <a:gd name="T75" fmla="*/ 220 h 256"/>
                <a:gd name="T76" fmla="*/ 160 w 212"/>
                <a:gd name="T77" fmla="*/ 2 h 256"/>
                <a:gd name="T78" fmla="*/ 182 w 212"/>
                <a:gd name="T79" fmla="*/ 30 h 256"/>
                <a:gd name="T80" fmla="*/ 200 w 212"/>
                <a:gd name="T81" fmla="*/ 62 h 256"/>
                <a:gd name="T82" fmla="*/ 210 w 212"/>
                <a:gd name="T83" fmla="*/ 96 h 256"/>
                <a:gd name="T84" fmla="*/ 212 w 212"/>
                <a:gd name="T85" fmla="*/ 130 h 256"/>
                <a:gd name="T86" fmla="*/ 210 w 212"/>
                <a:gd name="T87" fmla="*/ 164 h 256"/>
                <a:gd name="T88" fmla="*/ 200 w 212"/>
                <a:gd name="T89" fmla="*/ 198 h 256"/>
                <a:gd name="T90" fmla="*/ 184 w 212"/>
                <a:gd name="T91" fmla="*/ 228 h 256"/>
                <a:gd name="T92" fmla="*/ 162 w 212"/>
                <a:gd name="T93" fmla="*/ 256 h 256"/>
                <a:gd name="T94" fmla="*/ 162 w 212"/>
                <a:gd name="T95" fmla="*/ 236 h 256"/>
                <a:gd name="T96" fmla="*/ 170 w 212"/>
                <a:gd name="T97" fmla="*/ 224 h 256"/>
                <a:gd name="T98" fmla="*/ 186 w 212"/>
                <a:gd name="T99" fmla="*/ 194 h 256"/>
                <a:gd name="T100" fmla="*/ 196 w 212"/>
                <a:gd name="T101" fmla="*/ 162 h 256"/>
                <a:gd name="T102" fmla="*/ 198 w 212"/>
                <a:gd name="T103" fmla="*/ 146 h 256"/>
                <a:gd name="T104" fmla="*/ 198 w 212"/>
                <a:gd name="T105" fmla="*/ 114 h 256"/>
                <a:gd name="T106" fmla="*/ 196 w 212"/>
                <a:gd name="T107" fmla="*/ 98 h 256"/>
                <a:gd name="T108" fmla="*/ 186 w 212"/>
                <a:gd name="T109" fmla="*/ 68 h 256"/>
                <a:gd name="T110" fmla="*/ 178 w 212"/>
                <a:gd name="T111" fmla="*/ 52 h 256"/>
                <a:gd name="T112" fmla="*/ 160 w 212"/>
                <a:gd name="T113" fmla="*/ 24 h 256"/>
                <a:gd name="T114" fmla="*/ 148 w 212"/>
                <a:gd name="T115" fmla="*/ 10 h 256"/>
                <a:gd name="T116" fmla="*/ 158 w 212"/>
                <a:gd name="T117" fmla="*/ 0 h 256"/>
                <a:gd name="T118" fmla="*/ 158 w 212"/>
                <a:gd name="T119" fmla="*/ 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2" h="256">
                  <a:moveTo>
                    <a:pt x="0" y="74"/>
                  </a:moveTo>
                  <a:lnTo>
                    <a:pt x="74" y="130"/>
                  </a:lnTo>
                  <a:lnTo>
                    <a:pt x="0" y="188"/>
                  </a:lnTo>
                  <a:lnTo>
                    <a:pt x="0" y="74"/>
                  </a:lnTo>
                  <a:close/>
                  <a:moveTo>
                    <a:pt x="106" y="56"/>
                  </a:moveTo>
                  <a:lnTo>
                    <a:pt x="106" y="56"/>
                  </a:lnTo>
                  <a:lnTo>
                    <a:pt x="118" y="72"/>
                  </a:lnTo>
                  <a:lnTo>
                    <a:pt x="118" y="72"/>
                  </a:lnTo>
                  <a:lnTo>
                    <a:pt x="128" y="90"/>
                  </a:lnTo>
                  <a:lnTo>
                    <a:pt x="128" y="90"/>
                  </a:lnTo>
                  <a:lnTo>
                    <a:pt x="134" y="110"/>
                  </a:lnTo>
                  <a:lnTo>
                    <a:pt x="134" y="110"/>
                  </a:lnTo>
                  <a:lnTo>
                    <a:pt x="136" y="130"/>
                  </a:lnTo>
                  <a:lnTo>
                    <a:pt x="136" y="130"/>
                  </a:lnTo>
                  <a:lnTo>
                    <a:pt x="134" y="152"/>
                  </a:lnTo>
                  <a:lnTo>
                    <a:pt x="134" y="152"/>
                  </a:lnTo>
                  <a:lnTo>
                    <a:pt x="128" y="170"/>
                  </a:lnTo>
                  <a:lnTo>
                    <a:pt x="128" y="170"/>
                  </a:lnTo>
                  <a:lnTo>
                    <a:pt x="118" y="190"/>
                  </a:lnTo>
                  <a:lnTo>
                    <a:pt x="118" y="190"/>
                  </a:lnTo>
                  <a:lnTo>
                    <a:pt x="106" y="206"/>
                  </a:lnTo>
                  <a:lnTo>
                    <a:pt x="106" y="206"/>
                  </a:lnTo>
                  <a:lnTo>
                    <a:pt x="104" y="208"/>
                  </a:lnTo>
                  <a:lnTo>
                    <a:pt x="104" y="208"/>
                  </a:lnTo>
                  <a:lnTo>
                    <a:pt x="102" y="208"/>
                  </a:lnTo>
                  <a:lnTo>
                    <a:pt x="90" y="200"/>
                  </a:lnTo>
                  <a:lnTo>
                    <a:pt x="90" y="200"/>
                  </a:lnTo>
                  <a:lnTo>
                    <a:pt x="94" y="196"/>
                  </a:lnTo>
                  <a:lnTo>
                    <a:pt x="94" y="196"/>
                  </a:lnTo>
                  <a:lnTo>
                    <a:pt x="106" y="182"/>
                  </a:lnTo>
                  <a:lnTo>
                    <a:pt x="116" y="166"/>
                  </a:lnTo>
                  <a:lnTo>
                    <a:pt x="116" y="166"/>
                  </a:lnTo>
                  <a:lnTo>
                    <a:pt x="120" y="148"/>
                  </a:lnTo>
                  <a:lnTo>
                    <a:pt x="120" y="148"/>
                  </a:lnTo>
                  <a:lnTo>
                    <a:pt x="122" y="130"/>
                  </a:lnTo>
                  <a:lnTo>
                    <a:pt x="122" y="130"/>
                  </a:lnTo>
                  <a:lnTo>
                    <a:pt x="120" y="114"/>
                  </a:lnTo>
                  <a:lnTo>
                    <a:pt x="116" y="96"/>
                  </a:lnTo>
                  <a:lnTo>
                    <a:pt x="116" y="96"/>
                  </a:lnTo>
                  <a:lnTo>
                    <a:pt x="106" y="80"/>
                  </a:lnTo>
                  <a:lnTo>
                    <a:pt x="106" y="80"/>
                  </a:lnTo>
                  <a:lnTo>
                    <a:pt x="94" y="66"/>
                  </a:lnTo>
                  <a:lnTo>
                    <a:pt x="94" y="66"/>
                  </a:lnTo>
                  <a:lnTo>
                    <a:pt x="90" y="62"/>
                  </a:lnTo>
                  <a:lnTo>
                    <a:pt x="90" y="62"/>
                  </a:lnTo>
                  <a:lnTo>
                    <a:pt x="86" y="58"/>
                  </a:lnTo>
                  <a:lnTo>
                    <a:pt x="98" y="48"/>
                  </a:lnTo>
                  <a:lnTo>
                    <a:pt x="98" y="48"/>
                  </a:lnTo>
                  <a:lnTo>
                    <a:pt x="102" y="52"/>
                  </a:lnTo>
                  <a:lnTo>
                    <a:pt x="102" y="52"/>
                  </a:lnTo>
                  <a:lnTo>
                    <a:pt x="106" y="56"/>
                  </a:lnTo>
                  <a:lnTo>
                    <a:pt x="106" y="56"/>
                  </a:lnTo>
                  <a:close/>
                  <a:moveTo>
                    <a:pt x="120" y="222"/>
                  </a:moveTo>
                  <a:lnTo>
                    <a:pt x="122" y="222"/>
                  </a:lnTo>
                  <a:lnTo>
                    <a:pt x="122" y="222"/>
                  </a:lnTo>
                  <a:lnTo>
                    <a:pt x="130" y="212"/>
                  </a:lnTo>
                  <a:lnTo>
                    <a:pt x="138" y="202"/>
                  </a:lnTo>
                  <a:lnTo>
                    <a:pt x="138" y="202"/>
                  </a:lnTo>
                  <a:lnTo>
                    <a:pt x="144" y="192"/>
                  </a:lnTo>
                  <a:lnTo>
                    <a:pt x="150" y="180"/>
                  </a:lnTo>
                  <a:lnTo>
                    <a:pt x="150" y="180"/>
                  </a:lnTo>
                  <a:lnTo>
                    <a:pt x="154" y="168"/>
                  </a:lnTo>
                  <a:lnTo>
                    <a:pt x="154" y="168"/>
                  </a:lnTo>
                  <a:lnTo>
                    <a:pt x="156" y="156"/>
                  </a:lnTo>
                  <a:lnTo>
                    <a:pt x="156" y="156"/>
                  </a:lnTo>
                  <a:lnTo>
                    <a:pt x="158" y="144"/>
                  </a:lnTo>
                  <a:lnTo>
                    <a:pt x="158" y="144"/>
                  </a:lnTo>
                  <a:lnTo>
                    <a:pt x="160" y="130"/>
                  </a:lnTo>
                  <a:lnTo>
                    <a:pt x="160" y="130"/>
                  </a:lnTo>
                  <a:lnTo>
                    <a:pt x="158" y="118"/>
                  </a:lnTo>
                  <a:lnTo>
                    <a:pt x="158" y="118"/>
                  </a:lnTo>
                  <a:lnTo>
                    <a:pt x="156" y="106"/>
                  </a:lnTo>
                  <a:lnTo>
                    <a:pt x="156" y="106"/>
                  </a:lnTo>
                  <a:lnTo>
                    <a:pt x="154" y="94"/>
                  </a:lnTo>
                  <a:lnTo>
                    <a:pt x="154" y="94"/>
                  </a:lnTo>
                  <a:lnTo>
                    <a:pt x="150" y="82"/>
                  </a:lnTo>
                  <a:lnTo>
                    <a:pt x="150" y="82"/>
                  </a:lnTo>
                  <a:lnTo>
                    <a:pt x="144" y="70"/>
                  </a:lnTo>
                  <a:lnTo>
                    <a:pt x="138" y="60"/>
                  </a:lnTo>
                  <a:lnTo>
                    <a:pt x="138" y="60"/>
                  </a:lnTo>
                  <a:lnTo>
                    <a:pt x="130" y="48"/>
                  </a:lnTo>
                  <a:lnTo>
                    <a:pt x="122" y="40"/>
                  </a:lnTo>
                  <a:lnTo>
                    <a:pt x="122" y="40"/>
                  </a:lnTo>
                  <a:lnTo>
                    <a:pt x="118" y="36"/>
                  </a:lnTo>
                  <a:lnTo>
                    <a:pt x="118" y="36"/>
                  </a:lnTo>
                  <a:lnTo>
                    <a:pt x="116" y="34"/>
                  </a:lnTo>
                  <a:lnTo>
                    <a:pt x="128" y="26"/>
                  </a:lnTo>
                  <a:lnTo>
                    <a:pt x="128" y="26"/>
                  </a:lnTo>
                  <a:lnTo>
                    <a:pt x="130" y="28"/>
                  </a:lnTo>
                  <a:lnTo>
                    <a:pt x="130" y="28"/>
                  </a:lnTo>
                  <a:lnTo>
                    <a:pt x="132" y="30"/>
                  </a:lnTo>
                  <a:lnTo>
                    <a:pt x="132" y="30"/>
                  </a:lnTo>
                  <a:lnTo>
                    <a:pt x="142" y="40"/>
                  </a:lnTo>
                  <a:lnTo>
                    <a:pt x="150" y="52"/>
                  </a:lnTo>
                  <a:lnTo>
                    <a:pt x="150" y="52"/>
                  </a:lnTo>
                  <a:lnTo>
                    <a:pt x="158" y="64"/>
                  </a:lnTo>
                  <a:lnTo>
                    <a:pt x="164" y="76"/>
                  </a:lnTo>
                  <a:lnTo>
                    <a:pt x="164" y="76"/>
                  </a:lnTo>
                  <a:lnTo>
                    <a:pt x="168" y="90"/>
                  </a:lnTo>
                  <a:lnTo>
                    <a:pt x="170" y="104"/>
                  </a:lnTo>
                  <a:lnTo>
                    <a:pt x="170" y="104"/>
                  </a:lnTo>
                  <a:lnTo>
                    <a:pt x="172" y="116"/>
                  </a:lnTo>
                  <a:lnTo>
                    <a:pt x="174" y="130"/>
                  </a:lnTo>
                  <a:lnTo>
                    <a:pt x="174" y="130"/>
                  </a:lnTo>
                  <a:lnTo>
                    <a:pt x="172" y="144"/>
                  </a:lnTo>
                  <a:lnTo>
                    <a:pt x="170" y="158"/>
                  </a:lnTo>
                  <a:lnTo>
                    <a:pt x="170" y="158"/>
                  </a:lnTo>
                  <a:lnTo>
                    <a:pt x="168" y="172"/>
                  </a:lnTo>
                  <a:lnTo>
                    <a:pt x="164" y="184"/>
                  </a:lnTo>
                  <a:lnTo>
                    <a:pt x="164" y="184"/>
                  </a:lnTo>
                  <a:lnTo>
                    <a:pt x="158" y="198"/>
                  </a:lnTo>
                  <a:lnTo>
                    <a:pt x="150" y="210"/>
                  </a:lnTo>
                  <a:lnTo>
                    <a:pt x="150" y="210"/>
                  </a:lnTo>
                  <a:lnTo>
                    <a:pt x="142" y="220"/>
                  </a:lnTo>
                  <a:lnTo>
                    <a:pt x="132" y="232"/>
                  </a:lnTo>
                  <a:lnTo>
                    <a:pt x="120" y="222"/>
                  </a:lnTo>
                  <a:close/>
                  <a:moveTo>
                    <a:pt x="160" y="2"/>
                  </a:moveTo>
                  <a:lnTo>
                    <a:pt x="160" y="2"/>
                  </a:lnTo>
                  <a:lnTo>
                    <a:pt x="172" y="16"/>
                  </a:lnTo>
                  <a:lnTo>
                    <a:pt x="182" y="30"/>
                  </a:lnTo>
                  <a:lnTo>
                    <a:pt x="182" y="30"/>
                  </a:lnTo>
                  <a:lnTo>
                    <a:pt x="192" y="46"/>
                  </a:lnTo>
                  <a:lnTo>
                    <a:pt x="200" y="62"/>
                  </a:lnTo>
                  <a:lnTo>
                    <a:pt x="200" y="62"/>
                  </a:lnTo>
                  <a:lnTo>
                    <a:pt x="206" y="78"/>
                  </a:lnTo>
                  <a:lnTo>
                    <a:pt x="210" y="96"/>
                  </a:lnTo>
                  <a:lnTo>
                    <a:pt x="210" y="96"/>
                  </a:lnTo>
                  <a:lnTo>
                    <a:pt x="212" y="114"/>
                  </a:lnTo>
                  <a:lnTo>
                    <a:pt x="212" y="130"/>
                  </a:lnTo>
                  <a:lnTo>
                    <a:pt x="212" y="130"/>
                  </a:lnTo>
                  <a:lnTo>
                    <a:pt x="212" y="148"/>
                  </a:lnTo>
                  <a:lnTo>
                    <a:pt x="210" y="164"/>
                  </a:lnTo>
                  <a:lnTo>
                    <a:pt x="210" y="164"/>
                  </a:lnTo>
                  <a:lnTo>
                    <a:pt x="206" y="180"/>
                  </a:lnTo>
                  <a:lnTo>
                    <a:pt x="200" y="198"/>
                  </a:lnTo>
                  <a:lnTo>
                    <a:pt x="200" y="198"/>
                  </a:lnTo>
                  <a:lnTo>
                    <a:pt x="194" y="212"/>
                  </a:lnTo>
                  <a:lnTo>
                    <a:pt x="184" y="228"/>
                  </a:lnTo>
                  <a:lnTo>
                    <a:pt x="184" y="228"/>
                  </a:lnTo>
                  <a:lnTo>
                    <a:pt x="174" y="242"/>
                  </a:lnTo>
                  <a:lnTo>
                    <a:pt x="162" y="256"/>
                  </a:lnTo>
                  <a:lnTo>
                    <a:pt x="152" y="248"/>
                  </a:lnTo>
                  <a:lnTo>
                    <a:pt x="152" y="248"/>
                  </a:lnTo>
                  <a:lnTo>
                    <a:pt x="162" y="236"/>
                  </a:lnTo>
                  <a:lnTo>
                    <a:pt x="162" y="236"/>
                  </a:lnTo>
                  <a:lnTo>
                    <a:pt x="170" y="224"/>
                  </a:lnTo>
                  <a:lnTo>
                    <a:pt x="170" y="224"/>
                  </a:lnTo>
                  <a:lnTo>
                    <a:pt x="178" y="210"/>
                  </a:lnTo>
                  <a:lnTo>
                    <a:pt x="186" y="194"/>
                  </a:lnTo>
                  <a:lnTo>
                    <a:pt x="186" y="194"/>
                  </a:lnTo>
                  <a:lnTo>
                    <a:pt x="192" y="178"/>
                  </a:lnTo>
                  <a:lnTo>
                    <a:pt x="192" y="178"/>
                  </a:lnTo>
                  <a:lnTo>
                    <a:pt x="196" y="162"/>
                  </a:lnTo>
                  <a:lnTo>
                    <a:pt x="196" y="162"/>
                  </a:lnTo>
                  <a:lnTo>
                    <a:pt x="198" y="146"/>
                  </a:lnTo>
                  <a:lnTo>
                    <a:pt x="198" y="146"/>
                  </a:lnTo>
                  <a:lnTo>
                    <a:pt x="198" y="130"/>
                  </a:lnTo>
                  <a:lnTo>
                    <a:pt x="198" y="130"/>
                  </a:lnTo>
                  <a:lnTo>
                    <a:pt x="198" y="114"/>
                  </a:lnTo>
                  <a:lnTo>
                    <a:pt x="198" y="114"/>
                  </a:lnTo>
                  <a:lnTo>
                    <a:pt x="196" y="98"/>
                  </a:lnTo>
                  <a:lnTo>
                    <a:pt x="196" y="98"/>
                  </a:lnTo>
                  <a:lnTo>
                    <a:pt x="192" y="82"/>
                  </a:lnTo>
                  <a:lnTo>
                    <a:pt x="192" y="82"/>
                  </a:lnTo>
                  <a:lnTo>
                    <a:pt x="186" y="68"/>
                  </a:lnTo>
                  <a:lnTo>
                    <a:pt x="186" y="68"/>
                  </a:lnTo>
                  <a:lnTo>
                    <a:pt x="178" y="52"/>
                  </a:lnTo>
                  <a:lnTo>
                    <a:pt x="178" y="52"/>
                  </a:lnTo>
                  <a:lnTo>
                    <a:pt x="170" y="38"/>
                  </a:lnTo>
                  <a:lnTo>
                    <a:pt x="170" y="38"/>
                  </a:lnTo>
                  <a:lnTo>
                    <a:pt x="160" y="24"/>
                  </a:lnTo>
                  <a:lnTo>
                    <a:pt x="148" y="12"/>
                  </a:lnTo>
                  <a:lnTo>
                    <a:pt x="148" y="12"/>
                  </a:lnTo>
                  <a:lnTo>
                    <a:pt x="148" y="10"/>
                  </a:lnTo>
                  <a:lnTo>
                    <a:pt x="148" y="10"/>
                  </a:lnTo>
                  <a:lnTo>
                    <a:pt x="148" y="10"/>
                  </a:lnTo>
                  <a:lnTo>
                    <a:pt x="158" y="0"/>
                  </a:lnTo>
                  <a:lnTo>
                    <a:pt x="158" y="0"/>
                  </a:lnTo>
                  <a:lnTo>
                    <a:pt x="158" y="2"/>
                  </a:lnTo>
                  <a:lnTo>
                    <a:pt x="158" y="2"/>
                  </a:lnTo>
                  <a:lnTo>
                    <a:pt x="160" y="2"/>
                  </a:lnTo>
                  <a:lnTo>
                    <a:pt x="160" y="2"/>
                  </a:ln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3" name="Freeform 131"/>
            <p:cNvSpPr>
              <a:spLocks noChangeAspect="1" noEditPoints="1"/>
            </p:cNvSpPr>
            <p:nvPr/>
          </p:nvSpPr>
          <p:spPr bwMode="auto">
            <a:xfrm>
              <a:off x="4576419" y="3479171"/>
              <a:ext cx="340241" cy="267244"/>
            </a:xfrm>
            <a:custGeom>
              <a:avLst/>
              <a:gdLst>
                <a:gd name="T0" fmla="*/ 62 w 275"/>
                <a:gd name="T1" fmla="*/ 5 h 216"/>
                <a:gd name="T2" fmla="*/ 62 w 275"/>
                <a:gd name="T3" fmla="*/ 212 h 216"/>
                <a:gd name="T4" fmla="*/ 0 w 275"/>
                <a:gd name="T5" fmla="*/ 212 h 216"/>
                <a:gd name="T6" fmla="*/ 0 w 275"/>
                <a:gd name="T7" fmla="*/ 5 h 216"/>
                <a:gd name="T8" fmla="*/ 62 w 275"/>
                <a:gd name="T9" fmla="*/ 5 h 216"/>
                <a:gd name="T10" fmla="*/ 50 w 275"/>
                <a:gd name="T11" fmla="*/ 29 h 216"/>
                <a:gd name="T12" fmla="*/ 12 w 275"/>
                <a:gd name="T13" fmla="*/ 29 h 216"/>
                <a:gd name="T14" fmla="*/ 12 w 275"/>
                <a:gd name="T15" fmla="*/ 41 h 216"/>
                <a:gd name="T16" fmla="*/ 50 w 275"/>
                <a:gd name="T17" fmla="*/ 41 h 216"/>
                <a:gd name="T18" fmla="*/ 50 w 275"/>
                <a:gd name="T19" fmla="*/ 29 h 216"/>
                <a:gd name="T20" fmla="*/ 50 w 275"/>
                <a:gd name="T21" fmla="*/ 53 h 216"/>
                <a:gd name="T22" fmla="*/ 12 w 275"/>
                <a:gd name="T23" fmla="*/ 53 h 216"/>
                <a:gd name="T24" fmla="*/ 12 w 275"/>
                <a:gd name="T25" fmla="*/ 66 h 216"/>
                <a:gd name="T26" fmla="*/ 50 w 275"/>
                <a:gd name="T27" fmla="*/ 66 h 216"/>
                <a:gd name="T28" fmla="*/ 50 w 275"/>
                <a:gd name="T29" fmla="*/ 53 h 216"/>
                <a:gd name="T30" fmla="*/ 134 w 275"/>
                <a:gd name="T31" fmla="*/ 5 h 216"/>
                <a:gd name="T32" fmla="*/ 134 w 275"/>
                <a:gd name="T33" fmla="*/ 212 h 216"/>
                <a:gd name="T34" fmla="*/ 74 w 275"/>
                <a:gd name="T35" fmla="*/ 212 h 216"/>
                <a:gd name="T36" fmla="*/ 74 w 275"/>
                <a:gd name="T37" fmla="*/ 5 h 216"/>
                <a:gd name="T38" fmla="*/ 134 w 275"/>
                <a:gd name="T39" fmla="*/ 5 h 216"/>
                <a:gd name="T40" fmla="*/ 122 w 275"/>
                <a:gd name="T41" fmla="*/ 29 h 216"/>
                <a:gd name="T42" fmla="*/ 86 w 275"/>
                <a:gd name="T43" fmla="*/ 29 h 216"/>
                <a:gd name="T44" fmla="*/ 86 w 275"/>
                <a:gd name="T45" fmla="*/ 41 h 216"/>
                <a:gd name="T46" fmla="*/ 122 w 275"/>
                <a:gd name="T47" fmla="*/ 41 h 216"/>
                <a:gd name="T48" fmla="*/ 122 w 275"/>
                <a:gd name="T49" fmla="*/ 29 h 216"/>
                <a:gd name="T50" fmla="*/ 122 w 275"/>
                <a:gd name="T51" fmla="*/ 53 h 216"/>
                <a:gd name="T52" fmla="*/ 86 w 275"/>
                <a:gd name="T53" fmla="*/ 53 h 216"/>
                <a:gd name="T54" fmla="*/ 86 w 275"/>
                <a:gd name="T55" fmla="*/ 66 h 216"/>
                <a:gd name="T56" fmla="*/ 122 w 275"/>
                <a:gd name="T57" fmla="*/ 66 h 216"/>
                <a:gd name="T58" fmla="*/ 122 w 275"/>
                <a:gd name="T59" fmla="*/ 53 h 216"/>
                <a:gd name="T60" fmla="*/ 275 w 275"/>
                <a:gd name="T61" fmla="*/ 195 h 216"/>
                <a:gd name="T62" fmla="*/ 218 w 275"/>
                <a:gd name="T63" fmla="*/ 216 h 216"/>
                <a:gd name="T64" fmla="*/ 147 w 275"/>
                <a:gd name="T65" fmla="*/ 21 h 216"/>
                <a:gd name="T66" fmla="*/ 204 w 275"/>
                <a:gd name="T67" fmla="*/ 0 h 216"/>
                <a:gd name="T68" fmla="*/ 275 w 275"/>
                <a:gd name="T69"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5" h="216">
                  <a:moveTo>
                    <a:pt x="62" y="5"/>
                  </a:moveTo>
                  <a:lnTo>
                    <a:pt x="62" y="212"/>
                  </a:lnTo>
                  <a:lnTo>
                    <a:pt x="0" y="212"/>
                  </a:lnTo>
                  <a:lnTo>
                    <a:pt x="0" y="5"/>
                  </a:lnTo>
                  <a:lnTo>
                    <a:pt x="62" y="5"/>
                  </a:lnTo>
                  <a:close/>
                  <a:moveTo>
                    <a:pt x="50" y="29"/>
                  </a:moveTo>
                  <a:lnTo>
                    <a:pt x="12" y="29"/>
                  </a:lnTo>
                  <a:lnTo>
                    <a:pt x="12" y="41"/>
                  </a:lnTo>
                  <a:lnTo>
                    <a:pt x="50" y="41"/>
                  </a:lnTo>
                  <a:lnTo>
                    <a:pt x="50" y="29"/>
                  </a:lnTo>
                  <a:close/>
                  <a:moveTo>
                    <a:pt x="50" y="53"/>
                  </a:moveTo>
                  <a:lnTo>
                    <a:pt x="12" y="53"/>
                  </a:lnTo>
                  <a:lnTo>
                    <a:pt x="12" y="66"/>
                  </a:lnTo>
                  <a:lnTo>
                    <a:pt x="50" y="66"/>
                  </a:lnTo>
                  <a:lnTo>
                    <a:pt x="50" y="53"/>
                  </a:lnTo>
                  <a:close/>
                  <a:moveTo>
                    <a:pt x="134" y="5"/>
                  </a:moveTo>
                  <a:lnTo>
                    <a:pt x="134" y="212"/>
                  </a:lnTo>
                  <a:lnTo>
                    <a:pt x="74" y="212"/>
                  </a:lnTo>
                  <a:lnTo>
                    <a:pt x="74" y="5"/>
                  </a:lnTo>
                  <a:lnTo>
                    <a:pt x="134" y="5"/>
                  </a:lnTo>
                  <a:close/>
                  <a:moveTo>
                    <a:pt x="122" y="29"/>
                  </a:moveTo>
                  <a:lnTo>
                    <a:pt x="86" y="29"/>
                  </a:lnTo>
                  <a:lnTo>
                    <a:pt x="86" y="41"/>
                  </a:lnTo>
                  <a:lnTo>
                    <a:pt x="122" y="41"/>
                  </a:lnTo>
                  <a:lnTo>
                    <a:pt x="122" y="29"/>
                  </a:lnTo>
                  <a:close/>
                  <a:moveTo>
                    <a:pt x="122" y="53"/>
                  </a:moveTo>
                  <a:lnTo>
                    <a:pt x="86" y="53"/>
                  </a:lnTo>
                  <a:lnTo>
                    <a:pt x="86" y="66"/>
                  </a:lnTo>
                  <a:lnTo>
                    <a:pt x="122" y="66"/>
                  </a:lnTo>
                  <a:lnTo>
                    <a:pt x="122" y="53"/>
                  </a:lnTo>
                  <a:close/>
                  <a:moveTo>
                    <a:pt x="275" y="195"/>
                  </a:moveTo>
                  <a:lnTo>
                    <a:pt x="218" y="216"/>
                  </a:lnTo>
                  <a:lnTo>
                    <a:pt x="147" y="21"/>
                  </a:lnTo>
                  <a:lnTo>
                    <a:pt x="204" y="0"/>
                  </a:lnTo>
                  <a:lnTo>
                    <a:pt x="275" y="195"/>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4" name="Group 63"/>
            <p:cNvGrpSpPr/>
            <p:nvPr/>
          </p:nvGrpSpPr>
          <p:grpSpPr>
            <a:xfrm>
              <a:off x="5817717" y="1990739"/>
              <a:ext cx="256972" cy="381312"/>
              <a:chOff x="8785977" y="2372203"/>
              <a:chExt cx="482479" cy="715935"/>
            </a:xfrm>
            <a:solidFill>
              <a:srgbClr val="0072C6"/>
            </a:solidFill>
          </p:grpSpPr>
          <p:sp>
            <p:nvSpPr>
              <p:cNvPr id="83" name="Freeform 28"/>
              <p:cNvSpPr>
                <a:spLocks noEditPoints="1"/>
              </p:cNvSpPr>
              <p:nvPr/>
            </p:nvSpPr>
            <p:spPr bwMode="auto">
              <a:xfrm>
                <a:off x="8785977" y="2372203"/>
                <a:ext cx="482479" cy="715935"/>
              </a:xfrm>
              <a:custGeom>
                <a:avLst/>
                <a:gdLst>
                  <a:gd name="T0" fmla="*/ 90 w 93"/>
                  <a:gd name="T1" fmla="*/ 34 h 138"/>
                  <a:gd name="T2" fmla="*/ 86 w 93"/>
                  <a:gd name="T3" fmla="*/ 23 h 138"/>
                  <a:gd name="T4" fmla="*/ 79 w 93"/>
                  <a:gd name="T5" fmla="*/ 13 h 138"/>
                  <a:gd name="T6" fmla="*/ 69 w 93"/>
                  <a:gd name="T7" fmla="*/ 6 h 138"/>
                  <a:gd name="T8" fmla="*/ 58 w 93"/>
                  <a:gd name="T9" fmla="*/ 2 h 138"/>
                  <a:gd name="T10" fmla="*/ 46 w 93"/>
                  <a:gd name="T11" fmla="*/ 0 h 138"/>
                  <a:gd name="T12" fmla="*/ 35 w 93"/>
                  <a:gd name="T13" fmla="*/ 2 h 138"/>
                  <a:gd name="T14" fmla="*/ 24 w 93"/>
                  <a:gd name="T15" fmla="*/ 6 h 138"/>
                  <a:gd name="T16" fmla="*/ 14 w 93"/>
                  <a:gd name="T17" fmla="*/ 13 h 138"/>
                  <a:gd name="T18" fmla="*/ 7 w 93"/>
                  <a:gd name="T19" fmla="*/ 23 h 138"/>
                  <a:gd name="T20" fmla="*/ 2 w 93"/>
                  <a:gd name="T21" fmla="*/ 34 h 138"/>
                  <a:gd name="T22" fmla="*/ 0 w 93"/>
                  <a:gd name="T23" fmla="*/ 46 h 138"/>
                  <a:gd name="T24" fmla="*/ 2 w 93"/>
                  <a:gd name="T25" fmla="*/ 57 h 138"/>
                  <a:gd name="T26" fmla="*/ 7 w 93"/>
                  <a:gd name="T27" fmla="*/ 68 h 138"/>
                  <a:gd name="T28" fmla="*/ 14 w 93"/>
                  <a:gd name="T29" fmla="*/ 79 h 138"/>
                  <a:gd name="T30" fmla="*/ 21 w 93"/>
                  <a:gd name="T31" fmla="*/ 138 h 138"/>
                  <a:gd name="T32" fmla="*/ 71 w 93"/>
                  <a:gd name="T33" fmla="*/ 138 h 138"/>
                  <a:gd name="T34" fmla="*/ 79 w 93"/>
                  <a:gd name="T35" fmla="*/ 79 h 138"/>
                  <a:gd name="T36" fmla="*/ 86 w 93"/>
                  <a:gd name="T37" fmla="*/ 68 h 138"/>
                  <a:gd name="T38" fmla="*/ 90 w 93"/>
                  <a:gd name="T39" fmla="*/ 57 h 138"/>
                  <a:gd name="T40" fmla="*/ 93 w 93"/>
                  <a:gd name="T41" fmla="*/ 46 h 138"/>
                  <a:gd name="T42" fmla="*/ 46 w 93"/>
                  <a:gd name="T43" fmla="*/ 72 h 138"/>
                  <a:gd name="T44" fmla="*/ 41 w 93"/>
                  <a:gd name="T45" fmla="*/ 72 h 138"/>
                  <a:gd name="T46" fmla="*/ 32 w 93"/>
                  <a:gd name="T47" fmla="*/ 67 h 138"/>
                  <a:gd name="T48" fmla="*/ 25 w 93"/>
                  <a:gd name="T49" fmla="*/ 61 h 138"/>
                  <a:gd name="T50" fmla="*/ 21 w 93"/>
                  <a:gd name="T51" fmla="*/ 52 h 138"/>
                  <a:gd name="T52" fmla="*/ 20 w 93"/>
                  <a:gd name="T53" fmla="*/ 47 h 138"/>
                  <a:gd name="T54" fmla="*/ 23 w 93"/>
                  <a:gd name="T55" fmla="*/ 37 h 138"/>
                  <a:gd name="T56" fmla="*/ 28 w 93"/>
                  <a:gd name="T57" fmla="*/ 29 h 138"/>
                  <a:gd name="T58" fmla="*/ 36 w 93"/>
                  <a:gd name="T59" fmla="*/ 23 h 138"/>
                  <a:gd name="T60" fmla="*/ 46 w 93"/>
                  <a:gd name="T61" fmla="*/ 21 h 138"/>
                  <a:gd name="T62" fmla="*/ 52 w 93"/>
                  <a:gd name="T63" fmla="*/ 22 h 138"/>
                  <a:gd name="T64" fmla="*/ 61 w 93"/>
                  <a:gd name="T65" fmla="*/ 26 h 138"/>
                  <a:gd name="T66" fmla="*/ 68 w 93"/>
                  <a:gd name="T67" fmla="*/ 32 h 138"/>
                  <a:gd name="T68" fmla="*/ 71 w 93"/>
                  <a:gd name="T69" fmla="*/ 41 h 138"/>
                  <a:gd name="T70" fmla="*/ 72 w 93"/>
                  <a:gd name="T71" fmla="*/ 47 h 138"/>
                  <a:gd name="T72" fmla="*/ 70 w 93"/>
                  <a:gd name="T73" fmla="*/ 56 h 138"/>
                  <a:gd name="T74" fmla="*/ 64 w 93"/>
                  <a:gd name="T75" fmla="*/ 65 h 138"/>
                  <a:gd name="T76" fmla="*/ 56 w 93"/>
                  <a:gd name="T77" fmla="*/ 70 h 138"/>
                  <a:gd name="T78" fmla="*/ 46 w 93"/>
                  <a:gd name="T79"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 h="138">
                    <a:moveTo>
                      <a:pt x="80" y="41"/>
                    </a:moveTo>
                    <a:lnTo>
                      <a:pt x="90" y="34"/>
                    </a:lnTo>
                    <a:lnTo>
                      <a:pt x="78" y="32"/>
                    </a:lnTo>
                    <a:lnTo>
                      <a:pt x="86" y="23"/>
                    </a:lnTo>
                    <a:lnTo>
                      <a:pt x="73" y="24"/>
                    </a:lnTo>
                    <a:lnTo>
                      <a:pt x="79" y="13"/>
                    </a:lnTo>
                    <a:lnTo>
                      <a:pt x="68" y="19"/>
                    </a:lnTo>
                    <a:lnTo>
                      <a:pt x="69" y="6"/>
                    </a:lnTo>
                    <a:lnTo>
                      <a:pt x="60" y="14"/>
                    </a:lnTo>
                    <a:lnTo>
                      <a:pt x="58" y="2"/>
                    </a:lnTo>
                    <a:lnTo>
                      <a:pt x="51" y="12"/>
                    </a:lnTo>
                    <a:lnTo>
                      <a:pt x="46" y="0"/>
                    </a:lnTo>
                    <a:lnTo>
                      <a:pt x="42" y="12"/>
                    </a:lnTo>
                    <a:lnTo>
                      <a:pt x="35" y="2"/>
                    </a:lnTo>
                    <a:lnTo>
                      <a:pt x="33" y="14"/>
                    </a:lnTo>
                    <a:lnTo>
                      <a:pt x="24" y="6"/>
                    </a:lnTo>
                    <a:lnTo>
                      <a:pt x="25" y="19"/>
                    </a:lnTo>
                    <a:lnTo>
                      <a:pt x="14" y="13"/>
                    </a:lnTo>
                    <a:lnTo>
                      <a:pt x="19" y="24"/>
                    </a:lnTo>
                    <a:lnTo>
                      <a:pt x="7" y="23"/>
                    </a:lnTo>
                    <a:lnTo>
                      <a:pt x="15" y="32"/>
                    </a:lnTo>
                    <a:lnTo>
                      <a:pt x="2" y="34"/>
                    </a:lnTo>
                    <a:lnTo>
                      <a:pt x="12" y="41"/>
                    </a:lnTo>
                    <a:lnTo>
                      <a:pt x="0" y="46"/>
                    </a:lnTo>
                    <a:lnTo>
                      <a:pt x="12" y="50"/>
                    </a:lnTo>
                    <a:lnTo>
                      <a:pt x="2" y="57"/>
                    </a:lnTo>
                    <a:lnTo>
                      <a:pt x="15" y="59"/>
                    </a:lnTo>
                    <a:lnTo>
                      <a:pt x="7" y="68"/>
                    </a:lnTo>
                    <a:lnTo>
                      <a:pt x="19" y="67"/>
                    </a:lnTo>
                    <a:lnTo>
                      <a:pt x="14" y="79"/>
                    </a:lnTo>
                    <a:lnTo>
                      <a:pt x="21" y="75"/>
                    </a:lnTo>
                    <a:lnTo>
                      <a:pt x="21" y="138"/>
                    </a:lnTo>
                    <a:lnTo>
                      <a:pt x="46" y="113"/>
                    </a:lnTo>
                    <a:lnTo>
                      <a:pt x="71" y="138"/>
                    </a:lnTo>
                    <a:lnTo>
                      <a:pt x="71" y="75"/>
                    </a:lnTo>
                    <a:lnTo>
                      <a:pt x="79" y="79"/>
                    </a:lnTo>
                    <a:lnTo>
                      <a:pt x="73" y="67"/>
                    </a:lnTo>
                    <a:lnTo>
                      <a:pt x="86" y="68"/>
                    </a:lnTo>
                    <a:lnTo>
                      <a:pt x="78" y="59"/>
                    </a:lnTo>
                    <a:lnTo>
                      <a:pt x="90" y="57"/>
                    </a:lnTo>
                    <a:lnTo>
                      <a:pt x="80" y="50"/>
                    </a:lnTo>
                    <a:lnTo>
                      <a:pt x="93" y="46"/>
                    </a:lnTo>
                    <a:lnTo>
                      <a:pt x="80" y="41"/>
                    </a:lnTo>
                    <a:close/>
                    <a:moveTo>
                      <a:pt x="46" y="72"/>
                    </a:moveTo>
                    <a:lnTo>
                      <a:pt x="46" y="72"/>
                    </a:lnTo>
                    <a:lnTo>
                      <a:pt x="41" y="72"/>
                    </a:lnTo>
                    <a:lnTo>
                      <a:pt x="36" y="70"/>
                    </a:lnTo>
                    <a:lnTo>
                      <a:pt x="32" y="67"/>
                    </a:lnTo>
                    <a:lnTo>
                      <a:pt x="28" y="65"/>
                    </a:lnTo>
                    <a:lnTo>
                      <a:pt x="25" y="61"/>
                    </a:lnTo>
                    <a:lnTo>
                      <a:pt x="23" y="56"/>
                    </a:lnTo>
                    <a:lnTo>
                      <a:pt x="21" y="52"/>
                    </a:lnTo>
                    <a:lnTo>
                      <a:pt x="20" y="47"/>
                    </a:lnTo>
                    <a:lnTo>
                      <a:pt x="20" y="47"/>
                    </a:lnTo>
                    <a:lnTo>
                      <a:pt x="21" y="41"/>
                    </a:lnTo>
                    <a:lnTo>
                      <a:pt x="23" y="37"/>
                    </a:lnTo>
                    <a:lnTo>
                      <a:pt x="25" y="32"/>
                    </a:lnTo>
                    <a:lnTo>
                      <a:pt x="28" y="29"/>
                    </a:lnTo>
                    <a:lnTo>
                      <a:pt x="32" y="26"/>
                    </a:lnTo>
                    <a:lnTo>
                      <a:pt x="36" y="23"/>
                    </a:lnTo>
                    <a:lnTo>
                      <a:pt x="41" y="22"/>
                    </a:lnTo>
                    <a:lnTo>
                      <a:pt x="46" y="21"/>
                    </a:lnTo>
                    <a:lnTo>
                      <a:pt x="46" y="21"/>
                    </a:lnTo>
                    <a:lnTo>
                      <a:pt x="52" y="22"/>
                    </a:lnTo>
                    <a:lnTo>
                      <a:pt x="56" y="23"/>
                    </a:lnTo>
                    <a:lnTo>
                      <a:pt x="61" y="26"/>
                    </a:lnTo>
                    <a:lnTo>
                      <a:pt x="64" y="29"/>
                    </a:lnTo>
                    <a:lnTo>
                      <a:pt x="68" y="32"/>
                    </a:lnTo>
                    <a:lnTo>
                      <a:pt x="70" y="37"/>
                    </a:lnTo>
                    <a:lnTo>
                      <a:pt x="71" y="41"/>
                    </a:lnTo>
                    <a:lnTo>
                      <a:pt x="72" y="47"/>
                    </a:lnTo>
                    <a:lnTo>
                      <a:pt x="72" y="47"/>
                    </a:lnTo>
                    <a:lnTo>
                      <a:pt x="71" y="52"/>
                    </a:lnTo>
                    <a:lnTo>
                      <a:pt x="70" y="56"/>
                    </a:lnTo>
                    <a:lnTo>
                      <a:pt x="68" y="61"/>
                    </a:lnTo>
                    <a:lnTo>
                      <a:pt x="64" y="65"/>
                    </a:lnTo>
                    <a:lnTo>
                      <a:pt x="61" y="67"/>
                    </a:lnTo>
                    <a:lnTo>
                      <a:pt x="56" y="70"/>
                    </a:lnTo>
                    <a:lnTo>
                      <a:pt x="52" y="72"/>
                    </a:lnTo>
                    <a:lnTo>
                      <a:pt x="46" y="72"/>
                    </a:lnTo>
                    <a:lnTo>
                      <a:pt x="4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4" name="Freeform 29"/>
              <p:cNvSpPr>
                <a:spLocks/>
              </p:cNvSpPr>
              <p:nvPr/>
            </p:nvSpPr>
            <p:spPr bwMode="auto">
              <a:xfrm>
                <a:off x="8926053" y="2517465"/>
                <a:ext cx="197141" cy="197141"/>
              </a:xfrm>
              <a:custGeom>
                <a:avLst/>
                <a:gdLst>
                  <a:gd name="T0" fmla="*/ 19 w 38"/>
                  <a:gd name="T1" fmla="*/ 0 h 38"/>
                  <a:gd name="T2" fmla="*/ 19 w 38"/>
                  <a:gd name="T3" fmla="*/ 0 h 38"/>
                  <a:gd name="T4" fmla="*/ 16 w 38"/>
                  <a:gd name="T5" fmla="*/ 0 h 38"/>
                  <a:gd name="T6" fmla="*/ 11 w 38"/>
                  <a:gd name="T7" fmla="*/ 1 h 38"/>
                  <a:gd name="T8" fmla="*/ 9 w 38"/>
                  <a:gd name="T9" fmla="*/ 3 h 38"/>
                  <a:gd name="T10" fmla="*/ 6 w 38"/>
                  <a:gd name="T11" fmla="*/ 6 h 38"/>
                  <a:gd name="T12" fmla="*/ 4 w 38"/>
                  <a:gd name="T13" fmla="*/ 8 h 38"/>
                  <a:gd name="T14" fmla="*/ 1 w 38"/>
                  <a:gd name="T15" fmla="*/ 11 h 38"/>
                  <a:gd name="T16" fmla="*/ 0 w 38"/>
                  <a:gd name="T17" fmla="*/ 15 h 38"/>
                  <a:gd name="T18" fmla="*/ 0 w 38"/>
                  <a:gd name="T19" fmla="*/ 19 h 38"/>
                  <a:gd name="T20" fmla="*/ 0 w 38"/>
                  <a:gd name="T21" fmla="*/ 19 h 38"/>
                  <a:gd name="T22" fmla="*/ 0 w 38"/>
                  <a:gd name="T23" fmla="*/ 22 h 38"/>
                  <a:gd name="T24" fmla="*/ 1 w 38"/>
                  <a:gd name="T25" fmla="*/ 26 h 38"/>
                  <a:gd name="T26" fmla="*/ 4 w 38"/>
                  <a:gd name="T27" fmla="*/ 29 h 38"/>
                  <a:gd name="T28" fmla="*/ 6 w 38"/>
                  <a:gd name="T29" fmla="*/ 33 h 38"/>
                  <a:gd name="T30" fmla="*/ 9 w 38"/>
                  <a:gd name="T31" fmla="*/ 35 h 38"/>
                  <a:gd name="T32" fmla="*/ 11 w 38"/>
                  <a:gd name="T33" fmla="*/ 36 h 38"/>
                  <a:gd name="T34" fmla="*/ 16 w 38"/>
                  <a:gd name="T35" fmla="*/ 37 h 38"/>
                  <a:gd name="T36" fmla="*/ 19 w 38"/>
                  <a:gd name="T37" fmla="*/ 38 h 38"/>
                  <a:gd name="T38" fmla="*/ 19 w 38"/>
                  <a:gd name="T39" fmla="*/ 38 h 38"/>
                  <a:gd name="T40" fmla="*/ 23 w 38"/>
                  <a:gd name="T41" fmla="*/ 37 h 38"/>
                  <a:gd name="T42" fmla="*/ 27 w 38"/>
                  <a:gd name="T43" fmla="*/ 36 h 38"/>
                  <a:gd name="T44" fmla="*/ 29 w 38"/>
                  <a:gd name="T45" fmla="*/ 35 h 38"/>
                  <a:gd name="T46" fmla="*/ 33 w 38"/>
                  <a:gd name="T47" fmla="*/ 33 h 38"/>
                  <a:gd name="T48" fmla="*/ 35 w 38"/>
                  <a:gd name="T49" fmla="*/ 29 h 38"/>
                  <a:gd name="T50" fmla="*/ 37 w 38"/>
                  <a:gd name="T51" fmla="*/ 26 h 38"/>
                  <a:gd name="T52" fmla="*/ 38 w 38"/>
                  <a:gd name="T53" fmla="*/ 22 h 38"/>
                  <a:gd name="T54" fmla="*/ 38 w 38"/>
                  <a:gd name="T55" fmla="*/ 19 h 38"/>
                  <a:gd name="T56" fmla="*/ 38 w 38"/>
                  <a:gd name="T57" fmla="*/ 19 h 38"/>
                  <a:gd name="T58" fmla="*/ 38 w 38"/>
                  <a:gd name="T59" fmla="*/ 15 h 38"/>
                  <a:gd name="T60" fmla="*/ 37 w 38"/>
                  <a:gd name="T61" fmla="*/ 11 h 38"/>
                  <a:gd name="T62" fmla="*/ 35 w 38"/>
                  <a:gd name="T63" fmla="*/ 8 h 38"/>
                  <a:gd name="T64" fmla="*/ 33 w 38"/>
                  <a:gd name="T65" fmla="*/ 6 h 38"/>
                  <a:gd name="T66" fmla="*/ 29 w 38"/>
                  <a:gd name="T67" fmla="*/ 3 h 38"/>
                  <a:gd name="T68" fmla="*/ 27 w 38"/>
                  <a:gd name="T69" fmla="*/ 1 h 38"/>
                  <a:gd name="T70" fmla="*/ 23 w 38"/>
                  <a:gd name="T71" fmla="*/ 0 h 38"/>
                  <a:gd name="T72" fmla="*/ 19 w 38"/>
                  <a:gd name="T73" fmla="*/ 0 h 38"/>
                  <a:gd name="T74" fmla="*/ 19 w 38"/>
                  <a:gd name="T7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8">
                    <a:moveTo>
                      <a:pt x="19" y="0"/>
                    </a:moveTo>
                    <a:lnTo>
                      <a:pt x="19" y="0"/>
                    </a:lnTo>
                    <a:lnTo>
                      <a:pt x="16" y="0"/>
                    </a:lnTo>
                    <a:lnTo>
                      <a:pt x="11" y="1"/>
                    </a:lnTo>
                    <a:lnTo>
                      <a:pt x="9" y="3"/>
                    </a:lnTo>
                    <a:lnTo>
                      <a:pt x="6" y="6"/>
                    </a:lnTo>
                    <a:lnTo>
                      <a:pt x="4" y="8"/>
                    </a:lnTo>
                    <a:lnTo>
                      <a:pt x="1" y="11"/>
                    </a:lnTo>
                    <a:lnTo>
                      <a:pt x="0" y="15"/>
                    </a:lnTo>
                    <a:lnTo>
                      <a:pt x="0" y="19"/>
                    </a:lnTo>
                    <a:lnTo>
                      <a:pt x="0" y="19"/>
                    </a:lnTo>
                    <a:lnTo>
                      <a:pt x="0" y="22"/>
                    </a:lnTo>
                    <a:lnTo>
                      <a:pt x="1" y="26"/>
                    </a:lnTo>
                    <a:lnTo>
                      <a:pt x="4" y="29"/>
                    </a:lnTo>
                    <a:lnTo>
                      <a:pt x="6" y="33"/>
                    </a:lnTo>
                    <a:lnTo>
                      <a:pt x="9" y="35"/>
                    </a:lnTo>
                    <a:lnTo>
                      <a:pt x="11" y="36"/>
                    </a:lnTo>
                    <a:lnTo>
                      <a:pt x="16" y="37"/>
                    </a:lnTo>
                    <a:lnTo>
                      <a:pt x="19" y="38"/>
                    </a:lnTo>
                    <a:lnTo>
                      <a:pt x="19" y="38"/>
                    </a:lnTo>
                    <a:lnTo>
                      <a:pt x="23" y="37"/>
                    </a:lnTo>
                    <a:lnTo>
                      <a:pt x="27" y="36"/>
                    </a:lnTo>
                    <a:lnTo>
                      <a:pt x="29" y="35"/>
                    </a:lnTo>
                    <a:lnTo>
                      <a:pt x="33" y="33"/>
                    </a:lnTo>
                    <a:lnTo>
                      <a:pt x="35" y="29"/>
                    </a:lnTo>
                    <a:lnTo>
                      <a:pt x="37" y="26"/>
                    </a:lnTo>
                    <a:lnTo>
                      <a:pt x="38" y="22"/>
                    </a:lnTo>
                    <a:lnTo>
                      <a:pt x="38" y="19"/>
                    </a:lnTo>
                    <a:lnTo>
                      <a:pt x="38" y="19"/>
                    </a:lnTo>
                    <a:lnTo>
                      <a:pt x="38" y="15"/>
                    </a:lnTo>
                    <a:lnTo>
                      <a:pt x="37" y="11"/>
                    </a:lnTo>
                    <a:lnTo>
                      <a:pt x="35" y="8"/>
                    </a:lnTo>
                    <a:lnTo>
                      <a:pt x="33" y="6"/>
                    </a:lnTo>
                    <a:lnTo>
                      <a:pt x="29" y="3"/>
                    </a:lnTo>
                    <a:lnTo>
                      <a:pt x="27" y="1"/>
                    </a:lnTo>
                    <a:lnTo>
                      <a:pt x="23" y="0"/>
                    </a:lnTo>
                    <a:lnTo>
                      <a:pt x="19" y="0"/>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5" name="Group 64"/>
            <p:cNvGrpSpPr>
              <a:grpSpLocks noChangeAspect="1"/>
            </p:cNvGrpSpPr>
            <p:nvPr/>
          </p:nvGrpSpPr>
          <p:grpSpPr>
            <a:xfrm>
              <a:off x="5989763" y="3481970"/>
              <a:ext cx="359056" cy="244464"/>
              <a:chOff x="7554913" y="3697288"/>
              <a:chExt cx="596900" cy="406400"/>
            </a:xfrm>
            <a:solidFill>
              <a:srgbClr val="0072C6"/>
            </a:solidFill>
          </p:grpSpPr>
          <p:sp>
            <p:nvSpPr>
              <p:cNvPr id="78" name="Freeform 16"/>
              <p:cNvSpPr>
                <a:spLocks noEditPoints="1"/>
              </p:cNvSpPr>
              <p:nvPr/>
            </p:nvSpPr>
            <p:spPr bwMode="auto">
              <a:xfrm>
                <a:off x="7554913" y="3697288"/>
                <a:ext cx="596900" cy="406400"/>
              </a:xfrm>
              <a:custGeom>
                <a:avLst/>
                <a:gdLst>
                  <a:gd name="T0" fmla="*/ 358 w 376"/>
                  <a:gd name="T1" fmla="*/ 0 h 256"/>
                  <a:gd name="T2" fmla="*/ 18 w 376"/>
                  <a:gd name="T3" fmla="*/ 0 h 256"/>
                  <a:gd name="T4" fmla="*/ 18 w 376"/>
                  <a:gd name="T5" fmla="*/ 0 h 256"/>
                  <a:gd name="T6" fmla="*/ 10 w 376"/>
                  <a:gd name="T7" fmla="*/ 2 h 256"/>
                  <a:gd name="T8" fmla="*/ 4 w 376"/>
                  <a:gd name="T9" fmla="*/ 6 h 256"/>
                  <a:gd name="T10" fmla="*/ 0 w 376"/>
                  <a:gd name="T11" fmla="*/ 12 h 256"/>
                  <a:gd name="T12" fmla="*/ 0 w 376"/>
                  <a:gd name="T13" fmla="*/ 18 h 256"/>
                  <a:gd name="T14" fmla="*/ 0 w 376"/>
                  <a:gd name="T15" fmla="*/ 236 h 256"/>
                  <a:gd name="T16" fmla="*/ 0 w 376"/>
                  <a:gd name="T17" fmla="*/ 236 h 256"/>
                  <a:gd name="T18" fmla="*/ 0 w 376"/>
                  <a:gd name="T19" fmla="*/ 244 h 256"/>
                  <a:gd name="T20" fmla="*/ 4 w 376"/>
                  <a:gd name="T21" fmla="*/ 250 h 256"/>
                  <a:gd name="T22" fmla="*/ 10 w 376"/>
                  <a:gd name="T23" fmla="*/ 254 h 256"/>
                  <a:gd name="T24" fmla="*/ 18 w 376"/>
                  <a:gd name="T25" fmla="*/ 256 h 256"/>
                  <a:gd name="T26" fmla="*/ 358 w 376"/>
                  <a:gd name="T27" fmla="*/ 256 h 256"/>
                  <a:gd name="T28" fmla="*/ 358 w 376"/>
                  <a:gd name="T29" fmla="*/ 256 h 256"/>
                  <a:gd name="T30" fmla="*/ 364 w 376"/>
                  <a:gd name="T31" fmla="*/ 254 h 256"/>
                  <a:gd name="T32" fmla="*/ 370 w 376"/>
                  <a:gd name="T33" fmla="*/ 250 h 256"/>
                  <a:gd name="T34" fmla="*/ 376 w 376"/>
                  <a:gd name="T35" fmla="*/ 244 h 256"/>
                  <a:gd name="T36" fmla="*/ 376 w 376"/>
                  <a:gd name="T37" fmla="*/ 236 h 256"/>
                  <a:gd name="T38" fmla="*/ 376 w 376"/>
                  <a:gd name="T39" fmla="*/ 18 h 256"/>
                  <a:gd name="T40" fmla="*/ 376 w 376"/>
                  <a:gd name="T41" fmla="*/ 18 h 256"/>
                  <a:gd name="T42" fmla="*/ 376 w 376"/>
                  <a:gd name="T43" fmla="*/ 12 h 256"/>
                  <a:gd name="T44" fmla="*/ 370 w 376"/>
                  <a:gd name="T45" fmla="*/ 6 h 256"/>
                  <a:gd name="T46" fmla="*/ 364 w 376"/>
                  <a:gd name="T47" fmla="*/ 2 h 256"/>
                  <a:gd name="T48" fmla="*/ 358 w 376"/>
                  <a:gd name="T49" fmla="*/ 0 h 256"/>
                  <a:gd name="T50" fmla="*/ 358 w 376"/>
                  <a:gd name="T51" fmla="*/ 0 h 256"/>
                  <a:gd name="T52" fmla="*/ 342 w 376"/>
                  <a:gd name="T53" fmla="*/ 224 h 256"/>
                  <a:gd name="T54" fmla="*/ 34 w 376"/>
                  <a:gd name="T55" fmla="*/ 224 h 256"/>
                  <a:gd name="T56" fmla="*/ 34 w 376"/>
                  <a:gd name="T57" fmla="*/ 30 h 256"/>
                  <a:gd name="T58" fmla="*/ 342 w 376"/>
                  <a:gd name="T59" fmla="*/ 30 h 256"/>
                  <a:gd name="T60" fmla="*/ 342 w 376"/>
                  <a:gd name="T61" fmla="*/ 2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6" h="256">
                    <a:moveTo>
                      <a:pt x="358" y="0"/>
                    </a:moveTo>
                    <a:lnTo>
                      <a:pt x="18" y="0"/>
                    </a:lnTo>
                    <a:lnTo>
                      <a:pt x="18" y="0"/>
                    </a:lnTo>
                    <a:lnTo>
                      <a:pt x="10" y="2"/>
                    </a:lnTo>
                    <a:lnTo>
                      <a:pt x="4" y="6"/>
                    </a:lnTo>
                    <a:lnTo>
                      <a:pt x="0" y="12"/>
                    </a:lnTo>
                    <a:lnTo>
                      <a:pt x="0" y="18"/>
                    </a:lnTo>
                    <a:lnTo>
                      <a:pt x="0" y="236"/>
                    </a:lnTo>
                    <a:lnTo>
                      <a:pt x="0" y="236"/>
                    </a:lnTo>
                    <a:lnTo>
                      <a:pt x="0" y="244"/>
                    </a:lnTo>
                    <a:lnTo>
                      <a:pt x="4" y="250"/>
                    </a:lnTo>
                    <a:lnTo>
                      <a:pt x="10" y="254"/>
                    </a:lnTo>
                    <a:lnTo>
                      <a:pt x="18" y="256"/>
                    </a:lnTo>
                    <a:lnTo>
                      <a:pt x="358" y="256"/>
                    </a:lnTo>
                    <a:lnTo>
                      <a:pt x="358" y="256"/>
                    </a:lnTo>
                    <a:lnTo>
                      <a:pt x="364" y="254"/>
                    </a:lnTo>
                    <a:lnTo>
                      <a:pt x="370" y="250"/>
                    </a:lnTo>
                    <a:lnTo>
                      <a:pt x="376" y="244"/>
                    </a:lnTo>
                    <a:lnTo>
                      <a:pt x="376" y="236"/>
                    </a:lnTo>
                    <a:lnTo>
                      <a:pt x="376" y="18"/>
                    </a:lnTo>
                    <a:lnTo>
                      <a:pt x="376" y="18"/>
                    </a:lnTo>
                    <a:lnTo>
                      <a:pt x="376" y="12"/>
                    </a:lnTo>
                    <a:lnTo>
                      <a:pt x="370" y="6"/>
                    </a:lnTo>
                    <a:lnTo>
                      <a:pt x="364" y="2"/>
                    </a:lnTo>
                    <a:lnTo>
                      <a:pt x="358" y="0"/>
                    </a:lnTo>
                    <a:lnTo>
                      <a:pt x="358" y="0"/>
                    </a:lnTo>
                    <a:close/>
                    <a:moveTo>
                      <a:pt x="342" y="224"/>
                    </a:moveTo>
                    <a:lnTo>
                      <a:pt x="34" y="224"/>
                    </a:lnTo>
                    <a:lnTo>
                      <a:pt x="34" y="30"/>
                    </a:lnTo>
                    <a:lnTo>
                      <a:pt x="342" y="30"/>
                    </a:lnTo>
                    <a:lnTo>
                      <a:pt x="34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9" name="Freeform 17"/>
              <p:cNvSpPr>
                <a:spLocks/>
              </p:cNvSpPr>
              <p:nvPr/>
            </p:nvSpPr>
            <p:spPr bwMode="auto">
              <a:xfrm>
                <a:off x="7910513" y="3805238"/>
                <a:ext cx="117475" cy="187325"/>
              </a:xfrm>
              <a:custGeom>
                <a:avLst/>
                <a:gdLst>
                  <a:gd name="T0" fmla="*/ 18 w 74"/>
                  <a:gd name="T1" fmla="*/ 70 h 118"/>
                  <a:gd name="T2" fmla="*/ 18 w 74"/>
                  <a:gd name="T3" fmla="*/ 118 h 118"/>
                  <a:gd name="T4" fmla="*/ 36 w 74"/>
                  <a:gd name="T5" fmla="*/ 100 h 118"/>
                  <a:gd name="T6" fmla="*/ 56 w 74"/>
                  <a:gd name="T7" fmla="*/ 118 h 118"/>
                  <a:gd name="T8" fmla="*/ 56 w 74"/>
                  <a:gd name="T9" fmla="*/ 70 h 118"/>
                  <a:gd name="T10" fmla="*/ 56 w 74"/>
                  <a:gd name="T11" fmla="*/ 70 h 118"/>
                  <a:gd name="T12" fmla="*/ 62 w 74"/>
                  <a:gd name="T13" fmla="*/ 64 h 118"/>
                  <a:gd name="T14" fmla="*/ 68 w 74"/>
                  <a:gd name="T15" fmla="*/ 56 h 118"/>
                  <a:gd name="T16" fmla="*/ 72 w 74"/>
                  <a:gd name="T17" fmla="*/ 48 h 118"/>
                  <a:gd name="T18" fmla="*/ 74 w 74"/>
                  <a:gd name="T19" fmla="*/ 38 h 118"/>
                  <a:gd name="T20" fmla="*/ 74 w 74"/>
                  <a:gd name="T21" fmla="*/ 38 h 118"/>
                  <a:gd name="T22" fmla="*/ 72 w 74"/>
                  <a:gd name="T23" fmla="*/ 30 h 118"/>
                  <a:gd name="T24" fmla="*/ 70 w 74"/>
                  <a:gd name="T25" fmla="*/ 22 h 118"/>
                  <a:gd name="T26" fmla="*/ 68 w 74"/>
                  <a:gd name="T27" fmla="*/ 16 h 118"/>
                  <a:gd name="T28" fmla="*/ 62 w 74"/>
                  <a:gd name="T29" fmla="*/ 10 h 118"/>
                  <a:gd name="T30" fmla="*/ 58 w 74"/>
                  <a:gd name="T31" fmla="*/ 6 h 118"/>
                  <a:gd name="T32" fmla="*/ 50 w 74"/>
                  <a:gd name="T33" fmla="*/ 2 h 118"/>
                  <a:gd name="T34" fmla="*/ 44 w 74"/>
                  <a:gd name="T35" fmla="*/ 0 h 118"/>
                  <a:gd name="T36" fmla="*/ 36 w 74"/>
                  <a:gd name="T37" fmla="*/ 0 h 118"/>
                  <a:gd name="T38" fmla="*/ 36 w 74"/>
                  <a:gd name="T39" fmla="*/ 0 h 118"/>
                  <a:gd name="T40" fmla="*/ 28 w 74"/>
                  <a:gd name="T41" fmla="*/ 0 h 118"/>
                  <a:gd name="T42" fmla="*/ 22 w 74"/>
                  <a:gd name="T43" fmla="*/ 2 h 118"/>
                  <a:gd name="T44" fmla="*/ 16 w 74"/>
                  <a:gd name="T45" fmla="*/ 6 h 118"/>
                  <a:gd name="T46" fmla="*/ 10 w 74"/>
                  <a:gd name="T47" fmla="*/ 10 h 118"/>
                  <a:gd name="T48" fmla="*/ 6 w 74"/>
                  <a:gd name="T49" fmla="*/ 16 h 118"/>
                  <a:gd name="T50" fmla="*/ 2 w 74"/>
                  <a:gd name="T51" fmla="*/ 22 h 118"/>
                  <a:gd name="T52" fmla="*/ 0 w 74"/>
                  <a:gd name="T53" fmla="*/ 30 h 118"/>
                  <a:gd name="T54" fmla="*/ 0 w 74"/>
                  <a:gd name="T55" fmla="*/ 38 h 118"/>
                  <a:gd name="T56" fmla="*/ 0 w 74"/>
                  <a:gd name="T57" fmla="*/ 38 h 118"/>
                  <a:gd name="T58" fmla="*/ 0 w 74"/>
                  <a:gd name="T59" fmla="*/ 48 h 118"/>
                  <a:gd name="T60" fmla="*/ 4 w 74"/>
                  <a:gd name="T61" fmla="*/ 56 h 118"/>
                  <a:gd name="T62" fmla="*/ 10 w 74"/>
                  <a:gd name="T63" fmla="*/ 64 h 118"/>
                  <a:gd name="T64" fmla="*/ 18 w 74"/>
                  <a:gd name="T65" fmla="*/ 70 h 118"/>
                  <a:gd name="T66" fmla="*/ 18 w 74"/>
                  <a:gd name="T67" fmla="*/ 7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118">
                    <a:moveTo>
                      <a:pt x="18" y="70"/>
                    </a:moveTo>
                    <a:lnTo>
                      <a:pt x="18" y="118"/>
                    </a:lnTo>
                    <a:lnTo>
                      <a:pt x="36" y="100"/>
                    </a:lnTo>
                    <a:lnTo>
                      <a:pt x="56" y="118"/>
                    </a:lnTo>
                    <a:lnTo>
                      <a:pt x="56" y="70"/>
                    </a:lnTo>
                    <a:lnTo>
                      <a:pt x="56" y="70"/>
                    </a:lnTo>
                    <a:lnTo>
                      <a:pt x="62" y="64"/>
                    </a:lnTo>
                    <a:lnTo>
                      <a:pt x="68" y="56"/>
                    </a:lnTo>
                    <a:lnTo>
                      <a:pt x="72" y="48"/>
                    </a:lnTo>
                    <a:lnTo>
                      <a:pt x="74" y="38"/>
                    </a:lnTo>
                    <a:lnTo>
                      <a:pt x="74" y="38"/>
                    </a:lnTo>
                    <a:lnTo>
                      <a:pt x="72" y="30"/>
                    </a:lnTo>
                    <a:lnTo>
                      <a:pt x="70" y="22"/>
                    </a:lnTo>
                    <a:lnTo>
                      <a:pt x="68" y="16"/>
                    </a:lnTo>
                    <a:lnTo>
                      <a:pt x="62" y="10"/>
                    </a:lnTo>
                    <a:lnTo>
                      <a:pt x="58" y="6"/>
                    </a:lnTo>
                    <a:lnTo>
                      <a:pt x="50" y="2"/>
                    </a:lnTo>
                    <a:lnTo>
                      <a:pt x="44" y="0"/>
                    </a:lnTo>
                    <a:lnTo>
                      <a:pt x="36" y="0"/>
                    </a:lnTo>
                    <a:lnTo>
                      <a:pt x="36" y="0"/>
                    </a:lnTo>
                    <a:lnTo>
                      <a:pt x="28" y="0"/>
                    </a:lnTo>
                    <a:lnTo>
                      <a:pt x="22" y="2"/>
                    </a:lnTo>
                    <a:lnTo>
                      <a:pt x="16" y="6"/>
                    </a:lnTo>
                    <a:lnTo>
                      <a:pt x="10" y="10"/>
                    </a:lnTo>
                    <a:lnTo>
                      <a:pt x="6" y="16"/>
                    </a:lnTo>
                    <a:lnTo>
                      <a:pt x="2" y="22"/>
                    </a:lnTo>
                    <a:lnTo>
                      <a:pt x="0" y="30"/>
                    </a:lnTo>
                    <a:lnTo>
                      <a:pt x="0" y="38"/>
                    </a:lnTo>
                    <a:lnTo>
                      <a:pt x="0" y="38"/>
                    </a:lnTo>
                    <a:lnTo>
                      <a:pt x="0" y="48"/>
                    </a:lnTo>
                    <a:lnTo>
                      <a:pt x="4" y="56"/>
                    </a:lnTo>
                    <a:lnTo>
                      <a:pt x="10" y="64"/>
                    </a:lnTo>
                    <a:lnTo>
                      <a:pt x="18" y="70"/>
                    </a:lnTo>
                    <a:lnTo>
                      <a:pt x="18"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0" name="Rectangle 18"/>
              <p:cNvSpPr>
                <a:spLocks noChangeArrowheads="1"/>
              </p:cNvSpPr>
              <p:nvPr/>
            </p:nvSpPr>
            <p:spPr bwMode="auto">
              <a:xfrm>
                <a:off x="7694613" y="380841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1" name="Rectangle 19"/>
              <p:cNvSpPr>
                <a:spLocks noChangeArrowheads="1"/>
              </p:cNvSpPr>
              <p:nvPr/>
            </p:nvSpPr>
            <p:spPr bwMode="auto">
              <a:xfrm>
                <a:off x="7694613" y="387826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2" name="Rectangle 20"/>
              <p:cNvSpPr>
                <a:spLocks noChangeArrowheads="1"/>
              </p:cNvSpPr>
              <p:nvPr/>
            </p:nvSpPr>
            <p:spPr bwMode="auto">
              <a:xfrm>
                <a:off x="7694613" y="3951288"/>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6" name="Group 65"/>
            <p:cNvGrpSpPr/>
            <p:nvPr/>
          </p:nvGrpSpPr>
          <p:grpSpPr>
            <a:xfrm>
              <a:off x="4576010" y="2578029"/>
              <a:ext cx="1719157" cy="1164284"/>
              <a:chOff x="8933043" y="3080582"/>
              <a:chExt cx="1940444" cy="1314148"/>
            </a:xfrm>
          </p:grpSpPr>
          <p:sp>
            <p:nvSpPr>
              <p:cNvPr id="67" name="Freeform 12"/>
              <p:cNvSpPr>
                <a:spLocks/>
              </p:cNvSpPr>
              <p:nvPr/>
            </p:nvSpPr>
            <p:spPr bwMode="auto">
              <a:xfrm>
                <a:off x="10739663" y="3286670"/>
                <a:ext cx="133824" cy="211441"/>
              </a:xfrm>
              <a:custGeom>
                <a:avLst/>
                <a:gdLst>
                  <a:gd name="T0" fmla="*/ 102 w 107"/>
                  <a:gd name="T1" fmla="*/ 60 h 169"/>
                  <a:gd name="T2" fmla="*/ 96 w 107"/>
                  <a:gd name="T3" fmla="*/ 60 h 169"/>
                  <a:gd name="T4" fmla="*/ 101 w 107"/>
                  <a:gd name="T5" fmla="*/ 47 h 169"/>
                  <a:gd name="T6" fmla="*/ 97 w 107"/>
                  <a:gd name="T7" fmla="*/ 37 h 169"/>
                  <a:gd name="T8" fmla="*/ 94 w 107"/>
                  <a:gd name="T9" fmla="*/ 37 h 169"/>
                  <a:gd name="T10" fmla="*/ 98 w 107"/>
                  <a:gd name="T11" fmla="*/ 26 h 169"/>
                  <a:gd name="T12" fmla="*/ 93 w 107"/>
                  <a:gd name="T13" fmla="*/ 14 h 169"/>
                  <a:gd name="T14" fmla="*/ 86 w 107"/>
                  <a:gd name="T15" fmla="*/ 15 h 169"/>
                  <a:gd name="T16" fmla="*/ 86 w 107"/>
                  <a:gd name="T17" fmla="*/ 13 h 169"/>
                  <a:gd name="T18" fmla="*/ 81 w 107"/>
                  <a:gd name="T19" fmla="*/ 1 h 169"/>
                  <a:gd name="T20" fmla="*/ 69 w 107"/>
                  <a:gd name="T21" fmla="*/ 7 h 169"/>
                  <a:gd name="T22" fmla="*/ 50 w 107"/>
                  <a:gd name="T23" fmla="*/ 56 h 169"/>
                  <a:gd name="T24" fmla="*/ 44 w 107"/>
                  <a:gd name="T25" fmla="*/ 49 h 169"/>
                  <a:gd name="T26" fmla="*/ 29 w 107"/>
                  <a:gd name="T27" fmla="*/ 55 h 169"/>
                  <a:gd name="T28" fmla="*/ 28 w 107"/>
                  <a:gd name="T29" fmla="*/ 58 h 169"/>
                  <a:gd name="T30" fmla="*/ 16 w 107"/>
                  <a:gd name="T31" fmla="*/ 89 h 169"/>
                  <a:gd name="T32" fmla="*/ 7 w 107"/>
                  <a:gd name="T33" fmla="*/ 112 h 169"/>
                  <a:gd name="T34" fmla="*/ 7 w 107"/>
                  <a:gd name="T35" fmla="*/ 112 h 169"/>
                  <a:gd name="T36" fmla="*/ 29 w 107"/>
                  <a:gd name="T37" fmla="*/ 161 h 169"/>
                  <a:gd name="T38" fmla="*/ 79 w 107"/>
                  <a:gd name="T39" fmla="*/ 139 h 169"/>
                  <a:gd name="T40" fmla="*/ 79 w 107"/>
                  <a:gd name="T41" fmla="*/ 139 h 169"/>
                  <a:gd name="T42" fmla="*/ 89 w 107"/>
                  <a:gd name="T43" fmla="*/ 114 h 169"/>
                  <a:gd name="T44" fmla="*/ 99 w 107"/>
                  <a:gd name="T45" fmla="*/ 86 h 169"/>
                  <a:gd name="T46" fmla="*/ 106 w 107"/>
                  <a:gd name="T47" fmla="*/ 69 h 169"/>
                  <a:gd name="T48" fmla="*/ 102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102" y="60"/>
                    </a:moveTo>
                    <a:cubicBezTo>
                      <a:pt x="100" y="59"/>
                      <a:pt x="98" y="59"/>
                      <a:pt x="96" y="60"/>
                    </a:cubicBezTo>
                    <a:cubicBezTo>
                      <a:pt x="99" y="53"/>
                      <a:pt x="101" y="47"/>
                      <a:pt x="101" y="47"/>
                    </a:cubicBezTo>
                    <a:cubicBezTo>
                      <a:pt x="102" y="43"/>
                      <a:pt x="101" y="39"/>
                      <a:pt x="97" y="37"/>
                    </a:cubicBezTo>
                    <a:cubicBezTo>
                      <a:pt x="96" y="37"/>
                      <a:pt x="95" y="37"/>
                      <a:pt x="94" y="37"/>
                    </a:cubicBezTo>
                    <a:cubicBezTo>
                      <a:pt x="96" y="31"/>
                      <a:pt x="98" y="27"/>
                      <a:pt x="98" y="26"/>
                    </a:cubicBezTo>
                    <a:cubicBezTo>
                      <a:pt x="100" y="21"/>
                      <a:pt x="98" y="16"/>
                      <a:pt x="93" y="14"/>
                    </a:cubicBezTo>
                    <a:cubicBezTo>
                      <a:pt x="90" y="13"/>
                      <a:pt x="88" y="13"/>
                      <a:pt x="86" y="15"/>
                    </a:cubicBezTo>
                    <a:cubicBezTo>
                      <a:pt x="86" y="14"/>
                      <a:pt x="86" y="13"/>
                      <a:pt x="86" y="13"/>
                    </a:cubicBezTo>
                    <a:cubicBezTo>
                      <a:pt x="88" y="8"/>
                      <a:pt x="86" y="3"/>
                      <a:pt x="81" y="1"/>
                    </a:cubicBezTo>
                    <a:cubicBezTo>
                      <a:pt x="76" y="0"/>
                      <a:pt x="71" y="2"/>
                      <a:pt x="69" y="7"/>
                    </a:cubicBezTo>
                    <a:cubicBezTo>
                      <a:pt x="68" y="9"/>
                      <a:pt x="56" y="41"/>
                      <a:pt x="50" y="56"/>
                    </a:cubicBezTo>
                    <a:cubicBezTo>
                      <a:pt x="49" y="53"/>
                      <a:pt x="47" y="50"/>
                      <a:pt x="44" y="49"/>
                    </a:cubicBezTo>
                    <a:cubicBezTo>
                      <a:pt x="38" y="46"/>
                      <a:pt x="31" y="49"/>
                      <a:pt x="29" y="55"/>
                    </a:cubicBezTo>
                    <a:cubicBezTo>
                      <a:pt x="29" y="56"/>
                      <a:pt x="28" y="57"/>
                      <a:pt x="28" y="58"/>
                    </a:cubicBezTo>
                    <a:cubicBezTo>
                      <a:pt x="25" y="67"/>
                      <a:pt x="17" y="86"/>
                      <a:pt x="16" y="89"/>
                    </a:cubicBezTo>
                    <a:cubicBezTo>
                      <a:pt x="7" y="112"/>
                      <a:pt x="7" y="112"/>
                      <a:pt x="7" y="112"/>
                    </a:cubicBezTo>
                    <a:cubicBezTo>
                      <a:pt x="7" y="112"/>
                      <a:pt x="7" y="112"/>
                      <a:pt x="7" y="112"/>
                    </a:cubicBezTo>
                    <a:cubicBezTo>
                      <a:pt x="0" y="132"/>
                      <a:pt x="10" y="154"/>
                      <a:pt x="29" y="161"/>
                    </a:cubicBezTo>
                    <a:cubicBezTo>
                      <a:pt x="49" y="169"/>
                      <a:pt x="71" y="159"/>
                      <a:pt x="79" y="139"/>
                    </a:cubicBezTo>
                    <a:cubicBezTo>
                      <a:pt x="79" y="139"/>
                      <a:pt x="79" y="139"/>
                      <a:pt x="79" y="139"/>
                    </a:cubicBezTo>
                    <a:cubicBezTo>
                      <a:pt x="89" y="114"/>
                      <a:pt x="89" y="114"/>
                      <a:pt x="89" y="114"/>
                    </a:cubicBezTo>
                    <a:cubicBezTo>
                      <a:pt x="89" y="113"/>
                      <a:pt x="95" y="98"/>
                      <a:pt x="99" y="86"/>
                    </a:cubicBezTo>
                    <a:cubicBezTo>
                      <a:pt x="103" y="77"/>
                      <a:pt x="106" y="70"/>
                      <a:pt x="106" y="69"/>
                    </a:cubicBezTo>
                    <a:cubicBezTo>
                      <a:pt x="107" y="65"/>
                      <a:pt x="105" y="61"/>
                      <a:pt x="102"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8" name="Freeform 13"/>
              <p:cNvSpPr>
                <a:spLocks/>
              </p:cNvSpPr>
              <p:nvPr/>
            </p:nvSpPr>
            <p:spPr bwMode="auto">
              <a:xfrm>
                <a:off x="8933043" y="3286670"/>
                <a:ext cx="136500" cy="211441"/>
              </a:xfrm>
              <a:custGeom>
                <a:avLst/>
                <a:gdLst>
                  <a:gd name="T0" fmla="*/ 5 w 107"/>
                  <a:gd name="T1" fmla="*/ 60 h 169"/>
                  <a:gd name="T2" fmla="*/ 11 w 107"/>
                  <a:gd name="T3" fmla="*/ 60 h 169"/>
                  <a:gd name="T4" fmla="*/ 6 w 107"/>
                  <a:gd name="T5" fmla="*/ 47 h 169"/>
                  <a:gd name="T6" fmla="*/ 10 w 107"/>
                  <a:gd name="T7" fmla="*/ 37 h 169"/>
                  <a:gd name="T8" fmla="*/ 13 w 107"/>
                  <a:gd name="T9" fmla="*/ 37 h 169"/>
                  <a:gd name="T10" fmla="*/ 9 w 107"/>
                  <a:gd name="T11" fmla="*/ 26 h 169"/>
                  <a:gd name="T12" fmla="*/ 14 w 107"/>
                  <a:gd name="T13" fmla="*/ 14 h 169"/>
                  <a:gd name="T14" fmla="*/ 21 w 107"/>
                  <a:gd name="T15" fmla="*/ 15 h 169"/>
                  <a:gd name="T16" fmla="*/ 21 w 107"/>
                  <a:gd name="T17" fmla="*/ 13 h 169"/>
                  <a:gd name="T18" fmla="*/ 26 w 107"/>
                  <a:gd name="T19" fmla="*/ 1 h 169"/>
                  <a:gd name="T20" fmla="*/ 38 w 107"/>
                  <a:gd name="T21" fmla="*/ 7 h 169"/>
                  <a:gd name="T22" fmla="*/ 57 w 107"/>
                  <a:gd name="T23" fmla="*/ 56 h 169"/>
                  <a:gd name="T24" fmla="*/ 63 w 107"/>
                  <a:gd name="T25" fmla="*/ 49 h 169"/>
                  <a:gd name="T26" fmla="*/ 78 w 107"/>
                  <a:gd name="T27" fmla="*/ 55 h 169"/>
                  <a:gd name="T28" fmla="*/ 79 w 107"/>
                  <a:gd name="T29" fmla="*/ 58 h 169"/>
                  <a:gd name="T30" fmla="*/ 91 w 107"/>
                  <a:gd name="T31" fmla="*/ 89 h 169"/>
                  <a:gd name="T32" fmla="*/ 100 w 107"/>
                  <a:gd name="T33" fmla="*/ 112 h 169"/>
                  <a:gd name="T34" fmla="*/ 100 w 107"/>
                  <a:gd name="T35" fmla="*/ 112 h 169"/>
                  <a:gd name="T36" fmla="*/ 78 w 107"/>
                  <a:gd name="T37" fmla="*/ 161 h 169"/>
                  <a:gd name="T38" fmla="*/ 28 w 107"/>
                  <a:gd name="T39" fmla="*/ 139 h 169"/>
                  <a:gd name="T40" fmla="*/ 28 w 107"/>
                  <a:gd name="T41" fmla="*/ 139 h 169"/>
                  <a:gd name="T42" fmla="*/ 18 w 107"/>
                  <a:gd name="T43" fmla="*/ 114 h 169"/>
                  <a:gd name="T44" fmla="*/ 8 w 107"/>
                  <a:gd name="T45" fmla="*/ 86 h 169"/>
                  <a:gd name="T46" fmla="*/ 1 w 107"/>
                  <a:gd name="T47" fmla="*/ 69 h 169"/>
                  <a:gd name="T48" fmla="*/ 5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5" y="60"/>
                    </a:moveTo>
                    <a:cubicBezTo>
                      <a:pt x="7" y="59"/>
                      <a:pt x="9" y="59"/>
                      <a:pt x="11" y="60"/>
                    </a:cubicBezTo>
                    <a:cubicBezTo>
                      <a:pt x="8" y="53"/>
                      <a:pt x="6" y="47"/>
                      <a:pt x="6" y="47"/>
                    </a:cubicBezTo>
                    <a:cubicBezTo>
                      <a:pt x="5" y="43"/>
                      <a:pt x="6" y="39"/>
                      <a:pt x="10" y="37"/>
                    </a:cubicBezTo>
                    <a:cubicBezTo>
                      <a:pt x="11" y="37"/>
                      <a:pt x="12" y="37"/>
                      <a:pt x="13" y="37"/>
                    </a:cubicBezTo>
                    <a:cubicBezTo>
                      <a:pt x="11" y="31"/>
                      <a:pt x="9" y="27"/>
                      <a:pt x="9" y="26"/>
                    </a:cubicBezTo>
                    <a:cubicBezTo>
                      <a:pt x="7" y="21"/>
                      <a:pt x="9" y="16"/>
                      <a:pt x="14" y="14"/>
                    </a:cubicBezTo>
                    <a:cubicBezTo>
                      <a:pt x="17" y="13"/>
                      <a:pt x="19" y="13"/>
                      <a:pt x="21" y="15"/>
                    </a:cubicBezTo>
                    <a:cubicBezTo>
                      <a:pt x="21" y="14"/>
                      <a:pt x="21" y="13"/>
                      <a:pt x="21" y="13"/>
                    </a:cubicBezTo>
                    <a:cubicBezTo>
                      <a:pt x="19" y="8"/>
                      <a:pt x="21" y="3"/>
                      <a:pt x="26" y="1"/>
                    </a:cubicBezTo>
                    <a:cubicBezTo>
                      <a:pt x="31" y="0"/>
                      <a:pt x="36" y="2"/>
                      <a:pt x="38" y="7"/>
                    </a:cubicBezTo>
                    <a:cubicBezTo>
                      <a:pt x="39" y="9"/>
                      <a:pt x="51" y="41"/>
                      <a:pt x="57" y="56"/>
                    </a:cubicBezTo>
                    <a:cubicBezTo>
                      <a:pt x="58" y="53"/>
                      <a:pt x="60" y="50"/>
                      <a:pt x="63" y="49"/>
                    </a:cubicBezTo>
                    <a:cubicBezTo>
                      <a:pt x="69" y="46"/>
                      <a:pt x="76" y="49"/>
                      <a:pt x="78" y="55"/>
                    </a:cubicBezTo>
                    <a:cubicBezTo>
                      <a:pt x="78" y="56"/>
                      <a:pt x="79" y="57"/>
                      <a:pt x="79" y="58"/>
                    </a:cubicBezTo>
                    <a:cubicBezTo>
                      <a:pt x="82" y="67"/>
                      <a:pt x="90" y="86"/>
                      <a:pt x="91" y="89"/>
                    </a:cubicBezTo>
                    <a:cubicBezTo>
                      <a:pt x="100" y="112"/>
                      <a:pt x="100" y="112"/>
                      <a:pt x="100" y="112"/>
                    </a:cubicBezTo>
                    <a:cubicBezTo>
                      <a:pt x="100" y="112"/>
                      <a:pt x="100" y="112"/>
                      <a:pt x="100" y="112"/>
                    </a:cubicBezTo>
                    <a:cubicBezTo>
                      <a:pt x="107" y="132"/>
                      <a:pt x="97" y="154"/>
                      <a:pt x="78" y="161"/>
                    </a:cubicBezTo>
                    <a:cubicBezTo>
                      <a:pt x="58" y="169"/>
                      <a:pt x="36" y="159"/>
                      <a:pt x="28" y="139"/>
                    </a:cubicBezTo>
                    <a:cubicBezTo>
                      <a:pt x="28" y="139"/>
                      <a:pt x="28" y="139"/>
                      <a:pt x="28" y="139"/>
                    </a:cubicBezTo>
                    <a:cubicBezTo>
                      <a:pt x="18" y="114"/>
                      <a:pt x="18" y="114"/>
                      <a:pt x="18" y="114"/>
                    </a:cubicBezTo>
                    <a:cubicBezTo>
                      <a:pt x="18" y="113"/>
                      <a:pt x="12" y="98"/>
                      <a:pt x="8" y="86"/>
                    </a:cubicBezTo>
                    <a:cubicBezTo>
                      <a:pt x="4" y="77"/>
                      <a:pt x="1" y="70"/>
                      <a:pt x="1" y="69"/>
                    </a:cubicBezTo>
                    <a:cubicBezTo>
                      <a:pt x="0" y="65"/>
                      <a:pt x="1" y="61"/>
                      <a:pt x="5"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9" name="Freeform 14"/>
              <p:cNvSpPr>
                <a:spLocks/>
              </p:cNvSpPr>
              <p:nvPr/>
            </p:nvSpPr>
            <p:spPr bwMode="auto">
              <a:xfrm>
                <a:off x="8973190" y="3436553"/>
                <a:ext cx="1862826" cy="958177"/>
              </a:xfrm>
              <a:custGeom>
                <a:avLst/>
                <a:gdLst>
                  <a:gd name="T0" fmla="*/ 1400 w 1478"/>
                  <a:gd name="T1" fmla="*/ 0 h 762"/>
                  <a:gd name="T2" fmla="*/ 1292 w 1478"/>
                  <a:gd name="T3" fmla="*/ 133 h 762"/>
                  <a:gd name="T4" fmla="*/ 1072 w 1478"/>
                  <a:gd name="T5" fmla="*/ 178 h 762"/>
                  <a:gd name="T6" fmla="*/ 898 w 1478"/>
                  <a:gd name="T7" fmla="*/ 72 h 762"/>
                  <a:gd name="T8" fmla="*/ 579 w 1478"/>
                  <a:gd name="T9" fmla="*/ 74 h 762"/>
                  <a:gd name="T10" fmla="*/ 406 w 1478"/>
                  <a:gd name="T11" fmla="*/ 178 h 762"/>
                  <a:gd name="T12" fmla="*/ 185 w 1478"/>
                  <a:gd name="T13" fmla="*/ 133 h 762"/>
                  <a:gd name="T14" fmla="*/ 78 w 1478"/>
                  <a:gd name="T15" fmla="*/ 0 h 762"/>
                  <a:gd name="T16" fmla="*/ 0 w 1478"/>
                  <a:gd name="T17" fmla="*/ 31 h 762"/>
                  <a:gd name="T18" fmla="*/ 139 w 1478"/>
                  <a:gd name="T19" fmla="*/ 203 h 762"/>
                  <a:gd name="T20" fmla="*/ 349 w 1478"/>
                  <a:gd name="T21" fmla="*/ 268 h 762"/>
                  <a:gd name="T22" fmla="*/ 422 w 1478"/>
                  <a:gd name="T23" fmla="*/ 261 h 762"/>
                  <a:gd name="T24" fmla="*/ 579 w 1478"/>
                  <a:gd name="T25" fmla="*/ 190 h 762"/>
                  <a:gd name="T26" fmla="*/ 579 w 1478"/>
                  <a:gd name="T27" fmla="*/ 762 h 762"/>
                  <a:gd name="T28" fmla="*/ 898 w 1478"/>
                  <a:gd name="T29" fmla="*/ 762 h 762"/>
                  <a:gd name="T30" fmla="*/ 898 w 1478"/>
                  <a:gd name="T31" fmla="*/ 189 h 762"/>
                  <a:gd name="T32" fmla="*/ 1128 w 1478"/>
                  <a:gd name="T33" fmla="*/ 267 h 762"/>
                  <a:gd name="T34" fmla="*/ 1339 w 1478"/>
                  <a:gd name="T35" fmla="*/ 203 h 762"/>
                  <a:gd name="T36" fmla="*/ 1478 w 1478"/>
                  <a:gd name="T37" fmla="*/ 31 h 762"/>
                  <a:gd name="T38" fmla="*/ 1400 w 1478"/>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8" h="762">
                    <a:moveTo>
                      <a:pt x="1400" y="0"/>
                    </a:move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762"/>
                      <a:pt x="579" y="762"/>
                      <a:pt x="579" y="762"/>
                    </a:cubicBezTo>
                    <a:cubicBezTo>
                      <a:pt x="898" y="762"/>
                      <a:pt x="898" y="762"/>
                      <a:pt x="898" y="762"/>
                    </a:cubicBezTo>
                    <a:cubicBezTo>
                      <a:pt x="898" y="189"/>
                      <a:pt x="898" y="189"/>
                      <a:pt x="898" y="189"/>
                    </a:cubicBezTo>
                    <a:cubicBezTo>
                      <a:pt x="964" y="241"/>
                      <a:pt x="1046" y="267"/>
                      <a:pt x="1128" y="267"/>
                    </a:cubicBezTo>
                    <a:cubicBezTo>
                      <a:pt x="1201" y="267"/>
                      <a:pt x="1274" y="247"/>
                      <a:pt x="1339" y="203"/>
                    </a:cubicBezTo>
                    <a:cubicBezTo>
                      <a:pt x="1402" y="161"/>
                      <a:pt x="1450" y="101"/>
                      <a:pt x="1478" y="31"/>
                    </a:cubicBezTo>
                    <a:lnTo>
                      <a:pt x="1400" y="0"/>
                    </a:lnTo>
                    <a:close/>
                  </a:path>
                </a:pathLst>
              </a:custGeom>
              <a:solidFill>
                <a:sysClr val="window" lastClr="FFFFFF">
                  <a:lumMod val="75000"/>
                </a:sysClr>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0" name="Freeform 15"/>
              <p:cNvSpPr>
                <a:spLocks/>
              </p:cNvSpPr>
              <p:nvPr/>
            </p:nvSpPr>
            <p:spPr bwMode="auto">
              <a:xfrm>
                <a:off x="8973190" y="3436552"/>
                <a:ext cx="1862827" cy="337236"/>
              </a:xfrm>
              <a:custGeom>
                <a:avLst/>
                <a:gdLst>
                  <a:gd name="T0" fmla="*/ 1128 w 1478"/>
                  <a:gd name="T1" fmla="*/ 267 h 268"/>
                  <a:gd name="T2" fmla="*/ 1339 w 1478"/>
                  <a:gd name="T3" fmla="*/ 203 h 268"/>
                  <a:gd name="T4" fmla="*/ 1478 w 1478"/>
                  <a:gd name="T5" fmla="*/ 31 h 268"/>
                  <a:gd name="T6" fmla="*/ 1400 w 1478"/>
                  <a:gd name="T7" fmla="*/ 0 h 268"/>
                  <a:gd name="T8" fmla="*/ 1292 w 1478"/>
                  <a:gd name="T9" fmla="*/ 133 h 268"/>
                  <a:gd name="T10" fmla="*/ 1072 w 1478"/>
                  <a:gd name="T11" fmla="*/ 178 h 268"/>
                  <a:gd name="T12" fmla="*/ 898 w 1478"/>
                  <a:gd name="T13" fmla="*/ 72 h 268"/>
                  <a:gd name="T14" fmla="*/ 579 w 1478"/>
                  <a:gd name="T15" fmla="*/ 74 h 268"/>
                  <a:gd name="T16" fmla="*/ 406 w 1478"/>
                  <a:gd name="T17" fmla="*/ 178 h 268"/>
                  <a:gd name="T18" fmla="*/ 185 w 1478"/>
                  <a:gd name="T19" fmla="*/ 133 h 268"/>
                  <a:gd name="T20" fmla="*/ 78 w 1478"/>
                  <a:gd name="T21" fmla="*/ 0 h 268"/>
                  <a:gd name="T22" fmla="*/ 0 w 1478"/>
                  <a:gd name="T23" fmla="*/ 31 h 268"/>
                  <a:gd name="T24" fmla="*/ 139 w 1478"/>
                  <a:gd name="T25" fmla="*/ 203 h 268"/>
                  <a:gd name="T26" fmla="*/ 349 w 1478"/>
                  <a:gd name="T27" fmla="*/ 268 h 268"/>
                  <a:gd name="T28" fmla="*/ 422 w 1478"/>
                  <a:gd name="T29" fmla="*/ 261 h 268"/>
                  <a:gd name="T30" fmla="*/ 579 w 1478"/>
                  <a:gd name="T31" fmla="*/ 190 h 268"/>
                  <a:gd name="T32" fmla="*/ 579 w 1478"/>
                  <a:gd name="T33" fmla="*/ 199 h 268"/>
                  <a:gd name="T34" fmla="*/ 613 w 1478"/>
                  <a:gd name="T35" fmla="*/ 85 h 268"/>
                  <a:gd name="T36" fmla="*/ 643 w 1478"/>
                  <a:gd name="T37" fmla="*/ 85 h 268"/>
                  <a:gd name="T38" fmla="*/ 713 w 1478"/>
                  <a:gd name="T39" fmla="*/ 135 h 268"/>
                  <a:gd name="T40" fmla="*/ 778 w 1478"/>
                  <a:gd name="T41" fmla="*/ 85 h 268"/>
                  <a:gd name="T42" fmla="*/ 835 w 1478"/>
                  <a:gd name="T43" fmla="*/ 85 h 268"/>
                  <a:gd name="T44" fmla="*/ 913 w 1478"/>
                  <a:gd name="T45" fmla="*/ 200 h 268"/>
                  <a:gd name="T46" fmla="*/ 1128 w 1478"/>
                  <a:gd name="T47"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8" h="268">
                    <a:moveTo>
                      <a:pt x="1128" y="267"/>
                    </a:moveTo>
                    <a:cubicBezTo>
                      <a:pt x="1201" y="267"/>
                      <a:pt x="1274" y="247"/>
                      <a:pt x="1339" y="203"/>
                    </a:cubicBezTo>
                    <a:cubicBezTo>
                      <a:pt x="1402" y="161"/>
                      <a:pt x="1450" y="101"/>
                      <a:pt x="1478" y="31"/>
                    </a:cubicBezTo>
                    <a:cubicBezTo>
                      <a:pt x="1400" y="0"/>
                      <a:pt x="1400" y="0"/>
                      <a:pt x="1400" y="0"/>
                    </a:cubicBez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199"/>
                      <a:pt x="579" y="199"/>
                      <a:pt x="579" y="199"/>
                    </a:cubicBezTo>
                    <a:cubicBezTo>
                      <a:pt x="613" y="85"/>
                      <a:pt x="613" y="85"/>
                      <a:pt x="613" y="85"/>
                    </a:cubicBezTo>
                    <a:cubicBezTo>
                      <a:pt x="643" y="85"/>
                      <a:pt x="643" y="85"/>
                      <a:pt x="643" y="85"/>
                    </a:cubicBezTo>
                    <a:cubicBezTo>
                      <a:pt x="713" y="135"/>
                      <a:pt x="713" y="135"/>
                      <a:pt x="713" y="135"/>
                    </a:cubicBezTo>
                    <a:cubicBezTo>
                      <a:pt x="778" y="85"/>
                      <a:pt x="778" y="85"/>
                      <a:pt x="778" y="85"/>
                    </a:cubicBezTo>
                    <a:cubicBezTo>
                      <a:pt x="835" y="85"/>
                      <a:pt x="835" y="85"/>
                      <a:pt x="835" y="85"/>
                    </a:cubicBezTo>
                    <a:cubicBezTo>
                      <a:pt x="913" y="200"/>
                      <a:pt x="913" y="200"/>
                      <a:pt x="913" y="200"/>
                    </a:cubicBezTo>
                    <a:cubicBezTo>
                      <a:pt x="976" y="244"/>
                      <a:pt x="1052" y="267"/>
                      <a:pt x="1128" y="267"/>
                    </a:cubicBez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1" name="Freeform 35"/>
              <p:cNvSpPr>
                <a:spLocks/>
              </p:cNvSpPr>
              <p:nvPr/>
            </p:nvSpPr>
            <p:spPr bwMode="auto">
              <a:xfrm>
                <a:off x="9481720" y="3080582"/>
                <a:ext cx="291736" cy="291736"/>
              </a:xfrm>
              <a:custGeom>
                <a:avLst/>
                <a:gdLst>
                  <a:gd name="T0" fmla="*/ 92 w 232"/>
                  <a:gd name="T1" fmla="*/ 232 h 232"/>
                  <a:gd name="T2" fmla="*/ 139 w 232"/>
                  <a:gd name="T3" fmla="*/ 0 h 232"/>
                  <a:gd name="T4" fmla="*/ 92 w 232"/>
                  <a:gd name="T5" fmla="*/ 232 h 232"/>
                </a:gdLst>
                <a:ahLst/>
                <a:cxnLst>
                  <a:cxn ang="0">
                    <a:pos x="T0" y="T1"/>
                  </a:cxn>
                  <a:cxn ang="0">
                    <a:pos x="T2" y="T3"/>
                  </a:cxn>
                  <a:cxn ang="0">
                    <a:pos x="T4" y="T5"/>
                  </a:cxn>
                </a:cxnLst>
                <a:rect l="0" t="0" r="r" b="b"/>
                <a:pathLst>
                  <a:path w="232" h="232">
                    <a:moveTo>
                      <a:pt x="92" y="232"/>
                    </a:moveTo>
                    <a:cubicBezTo>
                      <a:pt x="92" y="232"/>
                      <a:pt x="0" y="92"/>
                      <a:pt x="139" y="0"/>
                    </a:cubicBezTo>
                    <a:cubicBezTo>
                      <a:pt x="139" y="0"/>
                      <a:pt x="232" y="139"/>
                      <a:pt x="92" y="232"/>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2" name="Freeform 36"/>
              <p:cNvSpPr>
                <a:spLocks/>
              </p:cNvSpPr>
              <p:nvPr/>
            </p:nvSpPr>
            <p:spPr bwMode="auto">
              <a:xfrm>
                <a:off x="9444250" y="3152847"/>
                <a:ext cx="278353" cy="278353"/>
              </a:xfrm>
              <a:custGeom>
                <a:avLst/>
                <a:gdLst>
                  <a:gd name="T0" fmla="*/ 153 w 220"/>
                  <a:gd name="T1" fmla="*/ 221 h 221"/>
                  <a:gd name="T2" fmla="*/ 67 w 220"/>
                  <a:gd name="T3" fmla="*/ 0 h 221"/>
                  <a:gd name="T4" fmla="*/ 153 w 220"/>
                  <a:gd name="T5" fmla="*/ 221 h 221"/>
                </a:gdLst>
                <a:ahLst/>
                <a:cxnLst>
                  <a:cxn ang="0">
                    <a:pos x="T0" y="T1"/>
                  </a:cxn>
                  <a:cxn ang="0">
                    <a:pos x="T2" y="T3"/>
                  </a:cxn>
                  <a:cxn ang="0">
                    <a:pos x="T4" y="T5"/>
                  </a:cxn>
                </a:cxnLst>
                <a:rect l="0" t="0" r="r" b="b"/>
                <a:pathLst>
                  <a:path w="220" h="221">
                    <a:moveTo>
                      <a:pt x="153" y="221"/>
                    </a:moveTo>
                    <a:cubicBezTo>
                      <a:pt x="153" y="221"/>
                      <a:pt x="0" y="153"/>
                      <a:pt x="67" y="0"/>
                    </a:cubicBezTo>
                    <a:cubicBezTo>
                      <a:pt x="67" y="0"/>
                      <a:pt x="220" y="68"/>
                      <a:pt x="153" y="221"/>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3" name="Freeform 37"/>
              <p:cNvSpPr>
                <a:spLocks/>
              </p:cNvSpPr>
              <p:nvPr/>
            </p:nvSpPr>
            <p:spPr bwMode="auto">
              <a:xfrm>
                <a:off x="9529897" y="3292023"/>
                <a:ext cx="270324" cy="283706"/>
              </a:xfrm>
              <a:custGeom>
                <a:avLst/>
                <a:gdLst>
                  <a:gd name="T0" fmla="*/ 216 w 216"/>
                  <a:gd name="T1" fmla="*/ 156 h 224"/>
                  <a:gd name="T2" fmla="*/ 0 w 216"/>
                  <a:gd name="T3" fmla="*/ 61 h 224"/>
                  <a:gd name="T4" fmla="*/ 216 w 216"/>
                  <a:gd name="T5" fmla="*/ 156 h 224"/>
                </a:gdLst>
                <a:ahLst/>
                <a:cxnLst>
                  <a:cxn ang="0">
                    <a:pos x="T0" y="T1"/>
                  </a:cxn>
                  <a:cxn ang="0">
                    <a:pos x="T2" y="T3"/>
                  </a:cxn>
                  <a:cxn ang="0">
                    <a:pos x="T4" y="T5"/>
                  </a:cxn>
                </a:cxnLst>
                <a:rect l="0" t="0" r="r" b="b"/>
                <a:pathLst>
                  <a:path w="216" h="224">
                    <a:moveTo>
                      <a:pt x="216" y="156"/>
                    </a:moveTo>
                    <a:cubicBezTo>
                      <a:pt x="206" y="160"/>
                      <a:pt x="63" y="224"/>
                      <a:pt x="0" y="61"/>
                    </a:cubicBezTo>
                    <a:cubicBezTo>
                      <a:pt x="0" y="61"/>
                      <a:pt x="156" y="0"/>
                      <a:pt x="216" y="156"/>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4" name="Freeform 38"/>
              <p:cNvSpPr>
                <a:spLocks/>
              </p:cNvSpPr>
              <p:nvPr/>
            </p:nvSpPr>
            <p:spPr bwMode="auto">
              <a:xfrm>
                <a:off x="9596809" y="3281317"/>
                <a:ext cx="222147" cy="187353"/>
              </a:xfrm>
              <a:custGeom>
                <a:avLst/>
                <a:gdLst>
                  <a:gd name="T0" fmla="*/ 83 w 83"/>
                  <a:gd name="T1" fmla="*/ 31 h 70"/>
                  <a:gd name="T2" fmla="*/ 65 w 83"/>
                  <a:gd name="T3" fmla="*/ 70 h 70"/>
                  <a:gd name="T4" fmla="*/ 0 w 83"/>
                  <a:gd name="T5" fmla="*/ 39 h 70"/>
                  <a:gd name="T6" fmla="*/ 18 w 83"/>
                  <a:gd name="T7" fmla="*/ 0 h 70"/>
                  <a:gd name="T8" fmla="*/ 83 w 83"/>
                  <a:gd name="T9" fmla="*/ 31 h 70"/>
                </a:gdLst>
                <a:ahLst/>
                <a:cxnLst>
                  <a:cxn ang="0">
                    <a:pos x="T0" y="T1"/>
                  </a:cxn>
                  <a:cxn ang="0">
                    <a:pos x="T2" y="T3"/>
                  </a:cxn>
                  <a:cxn ang="0">
                    <a:pos x="T4" y="T5"/>
                  </a:cxn>
                  <a:cxn ang="0">
                    <a:pos x="T6" y="T7"/>
                  </a:cxn>
                  <a:cxn ang="0">
                    <a:pos x="T8" y="T9"/>
                  </a:cxn>
                </a:cxnLst>
                <a:rect l="0" t="0" r="r" b="b"/>
                <a:pathLst>
                  <a:path w="83" h="70">
                    <a:moveTo>
                      <a:pt x="83" y="31"/>
                    </a:moveTo>
                    <a:lnTo>
                      <a:pt x="65" y="70"/>
                    </a:lnTo>
                    <a:lnTo>
                      <a:pt x="0" y="39"/>
                    </a:lnTo>
                    <a:lnTo>
                      <a:pt x="18" y="0"/>
                    </a:lnTo>
                    <a:lnTo>
                      <a:pt x="83" y="31"/>
                    </a:ln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5" name="Freeform 39"/>
              <p:cNvSpPr>
                <a:spLocks/>
              </p:cNvSpPr>
              <p:nvPr/>
            </p:nvSpPr>
            <p:spPr bwMode="auto">
              <a:xfrm>
                <a:off x="9626250" y="3171582"/>
                <a:ext cx="372030" cy="414853"/>
              </a:xfrm>
              <a:custGeom>
                <a:avLst/>
                <a:gdLst>
                  <a:gd name="T0" fmla="*/ 17 w 296"/>
                  <a:gd name="T1" fmla="*/ 0 h 330"/>
                  <a:gd name="T2" fmla="*/ 15 w 296"/>
                  <a:gd name="T3" fmla="*/ 73 h 330"/>
                  <a:gd name="T4" fmla="*/ 0 w 296"/>
                  <a:gd name="T5" fmla="*/ 90 h 330"/>
                  <a:gd name="T6" fmla="*/ 84 w 296"/>
                  <a:gd name="T7" fmla="*/ 125 h 330"/>
                  <a:gd name="T8" fmla="*/ 90 w 296"/>
                  <a:gd name="T9" fmla="*/ 129 h 330"/>
                  <a:gd name="T10" fmla="*/ 109 w 296"/>
                  <a:gd name="T11" fmla="*/ 146 h 330"/>
                  <a:gd name="T12" fmla="*/ 101 w 296"/>
                  <a:gd name="T13" fmla="*/ 163 h 330"/>
                  <a:gd name="T14" fmla="*/ 88 w 296"/>
                  <a:gd name="T15" fmla="*/ 155 h 330"/>
                  <a:gd name="T16" fmla="*/ 61 w 296"/>
                  <a:gd name="T17" fmla="*/ 161 h 330"/>
                  <a:gd name="T18" fmla="*/ 67 w 296"/>
                  <a:gd name="T19" fmla="*/ 189 h 330"/>
                  <a:gd name="T20" fmla="*/ 89 w 296"/>
                  <a:gd name="T21" fmla="*/ 203 h 330"/>
                  <a:gd name="T22" fmla="*/ 122 w 296"/>
                  <a:gd name="T23" fmla="*/ 223 h 330"/>
                  <a:gd name="T24" fmla="*/ 132 w 296"/>
                  <a:gd name="T25" fmla="*/ 291 h 330"/>
                  <a:gd name="T26" fmla="*/ 201 w 296"/>
                  <a:gd name="T27" fmla="*/ 330 h 330"/>
                  <a:gd name="T28" fmla="*/ 248 w 296"/>
                  <a:gd name="T29" fmla="*/ 205 h 330"/>
                  <a:gd name="T30" fmla="*/ 282 w 296"/>
                  <a:gd name="T31" fmla="*/ 176 h 330"/>
                  <a:gd name="T32" fmla="*/ 296 w 296"/>
                  <a:gd name="T33" fmla="*/ 153 h 330"/>
                  <a:gd name="T34" fmla="*/ 208 w 296"/>
                  <a:gd name="T35" fmla="*/ 89 h 330"/>
                  <a:gd name="T36" fmla="*/ 223 w 296"/>
                  <a:gd name="T37" fmla="*/ 64 h 330"/>
                  <a:gd name="T38" fmla="*/ 17 w 296"/>
                  <a:gd name="T3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330">
                    <a:moveTo>
                      <a:pt x="17" y="0"/>
                    </a:moveTo>
                    <a:cubicBezTo>
                      <a:pt x="30" y="20"/>
                      <a:pt x="30" y="48"/>
                      <a:pt x="15" y="73"/>
                    </a:cubicBezTo>
                    <a:cubicBezTo>
                      <a:pt x="10" y="79"/>
                      <a:pt x="6" y="85"/>
                      <a:pt x="0" y="90"/>
                    </a:cubicBezTo>
                    <a:cubicBezTo>
                      <a:pt x="27" y="95"/>
                      <a:pt x="56" y="107"/>
                      <a:pt x="84" y="125"/>
                    </a:cubicBezTo>
                    <a:cubicBezTo>
                      <a:pt x="86" y="126"/>
                      <a:pt x="88" y="127"/>
                      <a:pt x="90" y="129"/>
                    </a:cubicBezTo>
                    <a:cubicBezTo>
                      <a:pt x="101" y="139"/>
                      <a:pt x="109" y="146"/>
                      <a:pt x="109" y="146"/>
                    </a:cubicBezTo>
                    <a:cubicBezTo>
                      <a:pt x="106" y="152"/>
                      <a:pt x="104" y="158"/>
                      <a:pt x="101" y="163"/>
                    </a:cubicBezTo>
                    <a:cubicBezTo>
                      <a:pt x="96" y="160"/>
                      <a:pt x="91" y="156"/>
                      <a:pt x="88" y="155"/>
                    </a:cubicBezTo>
                    <a:cubicBezTo>
                      <a:pt x="79" y="149"/>
                      <a:pt x="67" y="152"/>
                      <a:pt x="61" y="161"/>
                    </a:cubicBezTo>
                    <a:cubicBezTo>
                      <a:pt x="55" y="171"/>
                      <a:pt x="58" y="183"/>
                      <a:pt x="67" y="189"/>
                    </a:cubicBezTo>
                    <a:cubicBezTo>
                      <a:pt x="71" y="191"/>
                      <a:pt x="85" y="200"/>
                      <a:pt x="89" y="203"/>
                    </a:cubicBezTo>
                    <a:cubicBezTo>
                      <a:pt x="90" y="203"/>
                      <a:pt x="122" y="223"/>
                      <a:pt x="122" y="223"/>
                    </a:cubicBezTo>
                    <a:cubicBezTo>
                      <a:pt x="122" y="239"/>
                      <a:pt x="132" y="291"/>
                      <a:pt x="132" y="291"/>
                    </a:cubicBezTo>
                    <a:cubicBezTo>
                      <a:pt x="201" y="330"/>
                      <a:pt x="201" y="330"/>
                      <a:pt x="201" y="330"/>
                    </a:cubicBezTo>
                    <a:cubicBezTo>
                      <a:pt x="248" y="205"/>
                      <a:pt x="248" y="205"/>
                      <a:pt x="248" y="205"/>
                    </a:cubicBezTo>
                    <a:cubicBezTo>
                      <a:pt x="260" y="195"/>
                      <a:pt x="273" y="191"/>
                      <a:pt x="282" y="176"/>
                    </a:cubicBezTo>
                    <a:cubicBezTo>
                      <a:pt x="287" y="168"/>
                      <a:pt x="293" y="162"/>
                      <a:pt x="296" y="153"/>
                    </a:cubicBezTo>
                    <a:cubicBezTo>
                      <a:pt x="208" y="89"/>
                      <a:pt x="208" y="89"/>
                      <a:pt x="208" y="89"/>
                    </a:cubicBezTo>
                    <a:cubicBezTo>
                      <a:pt x="223" y="64"/>
                      <a:pt x="223" y="64"/>
                      <a:pt x="223" y="64"/>
                    </a:cubicBezTo>
                    <a:lnTo>
                      <a:pt x="17" y="0"/>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6" name="Freeform 40"/>
              <p:cNvSpPr>
                <a:spLocks/>
              </p:cNvSpPr>
              <p:nvPr/>
            </p:nvSpPr>
            <p:spPr bwMode="auto">
              <a:xfrm>
                <a:off x="9778809" y="3259906"/>
                <a:ext cx="18735" cy="18735"/>
              </a:xfrm>
              <a:custGeom>
                <a:avLst/>
                <a:gdLst>
                  <a:gd name="T0" fmla="*/ 11 w 15"/>
                  <a:gd name="T1" fmla="*/ 2 h 16"/>
                  <a:gd name="T2" fmla="*/ 13 w 15"/>
                  <a:gd name="T3" fmla="*/ 12 h 16"/>
                  <a:gd name="T4" fmla="*/ 4 w 15"/>
                  <a:gd name="T5" fmla="*/ 14 h 16"/>
                  <a:gd name="T6" fmla="*/ 2 w 15"/>
                  <a:gd name="T7" fmla="*/ 5 h 16"/>
                  <a:gd name="T8" fmla="*/ 11 w 15"/>
                  <a:gd name="T9" fmla="*/ 2 h 16"/>
                </a:gdLst>
                <a:ahLst/>
                <a:cxnLst>
                  <a:cxn ang="0">
                    <a:pos x="T0" y="T1"/>
                  </a:cxn>
                  <a:cxn ang="0">
                    <a:pos x="T2" y="T3"/>
                  </a:cxn>
                  <a:cxn ang="0">
                    <a:pos x="T4" y="T5"/>
                  </a:cxn>
                  <a:cxn ang="0">
                    <a:pos x="T6" y="T7"/>
                  </a:cxn>
                  <a:cxn ang="0">
                    <a:pos x="T8" y="T9"/>
                  </a:cxn>
                </a:cxnLst>
                <a:rect l="0" t="0" r="r" b="b"/>
                <a:pathLst>
                  <a:path w="15" h="16">
                    <a:moveTo>
                      <a:pt x="11" y="2"/>
                    </a:moveTo>
                    <a:cubicBezTo>
                      <a:pt x="14" y="4"/>
                      <a:pt x="15" y="9"/>
                      <a:pt x="13" y="12"/>
                    </a:cubicBezTo>
                    <a:cubicBezTo>
                      <a:pt x="11" y="15"/>
                      <a:pt x="7" y="16"/>
                      <a:pt x="4" y="14"/>
                    </a:cubicBezTo>
                    <a:cubicBezTo>
                      <a:pt x="1" y="12"/>
                      <a:pt x="0" y="8"/>
                      <a:pt x="2" y="5"/>
                    </a:cubicBezTo>
                    <a:cubicBezTo>
                      <a:pt x="4" y="1"/>
                      <a:pt x="8" y="0"/>
                      <a:pt x="11" y="2"/>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7" name="Freeform 41"/>
              <p:cNvSpPr>
                <a:spLocks/>
              </p:cNvSpPr>
              <p:nvPr/>
            </p:nvSpPr>
            <p:spPr bwMode="auto">
              <a:xfrm>
                <a:off x="9816280" y="3356259"/>
                <a:ext cx="179324" cy="230177"/>
              </a:xfrm>
              <a:custGeom>
                <a:avLst/>
                <a:gdLst>
                  <a:gd name="T0" fmla="*/ 130 w 142"/>
                  <a:gd name="T1" fmla="*/ 0 h 184"/>
                  <a:gd name="T2" fmla="*/ 46 w 142"/>
                  <a:gd name="T3" fmla="*/ 69 h 184"/>
                  <a:gd name="T4" fmla="*/ 0 w 142"/>
                  <a:gd name="T5" fmla="*/ 59 h 184"/>
                  <a:gd name="T6" fmla="*/ 26 w 142"/>
                  <a:gd name="T7" fmla="*/ 171 h 184"/>
                  <a:gd name="T8" fmla="*/ 50 w 142"/>
                  <a:gd name="T9" fmla="*/ 184 h 184"/>
                  <a:gd name="T10" fmla="*/ 103 w 142"/>
                  <a:gd name="T11" fmla="*/ 137 h 184"/>
                  <a:gd name="T12" fmla="*/ 99 w 142"/>
                  <a:gd name="T13" fmla="*/ 75 h 184"/>
                  <a:gd name="T14" fmla="*/ 128 w 142"/>
                  <a:gd name="T15" fmla="*/ 38 h 184"/>
                  <a:gd name="T16" fmla="*/ 129 w 142"/>
                  <a:gd name="T17" fmla="*/ 33 h 184"/>
                  <a:gd name="T18" fmla="*/ 132 w 142"/>
                  <a:gd name="T19" fmla="*/ 31 h 184"/>
                  <a:gd name="T20" fmla="*/ 142 w 142"/>
                  <a:gd name="T21" fmla="*/ 7 h 184"/>
                  <a:gd name="T22" fmla="*/ 130 w 142"/>
                  <a:gd name="T2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84">
                    <a:moveTo>
                      <a:pt x="130" y="0"/>
                    </a:moveTo>
                    <a:cubicBezTo>
                      <a:pt x="46" y="69"/>
                      <a:pt x="46" y="69"/>
                      <a:pt x="46" y="69"/>
                    </a:cubicBezTo>
                    <a:cubicBezTo>
                      <a:pt x="0" y="59"/>
                      <a:pt x="0" y="59"/>
                      <a:pt x="0" y="59"/>
                    </a:cubicBezTo>
                    <a:cubicBezTo>
                      <a:pt x="26" y="171"/>
                      <a:pt x="26" y="171"/>
                      <a:pt x="26" y="171"/>
                    </a:cubicBezTo>
                    <a:cubicBezTo>
                      <a:pt x="50" y="184"/>
                      <a:pt x="50" y="184"/>
                      <a:pt x="50" y="184"/>
                    </a:cubicBezTo>
                    <a:cubicBezTo>
                      <a:pt x="103" y="137"/>
                      <a:pt x="103" y="137"/>
                      <a:pt x="103" y="137"/>
                    </a:cubicBezTo>
                    <a:cubicBezTo>
                      <a:pt x="99" y="75"/>
                      <a:pt x="99" y="75"/>
                      <a:pt x="99" y="75"/>
                    </a:cubicBezTo>
                    <a:cubicBezTo>
                      <a:pt x="110" y="64"/>
                      <a:pt x="120" y="52"/>
                      <a:pt x="128" y="38"/>
                    </a:cubicBezTo>
                    <a:cubicBezTo>
                      <a:pt x="128" y="36"/>
                      <a:pt x="128" y="35"/>
                      <a:pt x="129" y="33"/>
                    </a:cubicBezTo>
                    <a:cubicBezTo>
                      <a:pt x="130" y="32"/>
                      <a:pt x="131" y="32"/>
                      <a:pt x="132" y="31"/>
                    </a:cubicBezTo>
                    <a:cubicBezTo>
                      <a:pt x="136" y="23"/>
                      <a:pt x="139" y="15"/>
                      <a:pt x="142" y="7"/>
                    </a:cubicBezTo>
                    <a:lnTo>
                      <a:pt x="13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spTree>
    <p:extLst>
      <p:ext uri="{BB962C8B-B14F-4D97-AF65-F5344CB8AC3E}">
        <p14:creationId xmlns:p14="http://schemas.microsoft.com/office/powerpoint/2010/main" val="37177027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24.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0072C6"/>
        </a:solidFill>
        <a:effectLst/>
      </p:bgPr>
    </p:bg>
    <p:spTree>
      <p:nvGrpSpPr>
        <p:cNvPr id="1" name=""/>
        <p:cNvGrpSpPr/>
        <p:nvPr/>
      </p:nvGrpSpPr>
      <p:grpSpPr>
        <a:xfrm>
          <a:off x="0" y="0"/>
          <a:ext cx="0" cy="0"/>
          <a:chOff x="0" y="0"/>
          <a:chExt cx="0" cy="0"/>
        </a:xfrm>
      </p:grpSpPr>
      <p:pic>
        <p:nvPicPr>
          <p:cNvPr id="90" name="Picture 8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3941" y="6023859"/>
            <a:ext cx="2238697" cy="365780"/>
          </a:xfrm>
          <a:prstGeom prst="rect">
            <a:avLst/>
          </a:prstGeom>
        </p:spPr>
      </p:pic>
      <p:sp>
        <p:nvSpPr>
          <p:cNvPr id="2" name="Rectangle 1"/>
          <p:cNvSpPr/>
          <p:nvPr userDrawn="1"/>
        </p:nvSpPr>
        <p:spPr bwMode="auto">
          <a:xfrm>
            <a:off x="8635870" y="0"/>
            <a:ext cx="3556129" cy="6858000"/>
          </a:xfrm>
          <a:prstGeom prst="rect">
            <a:avLst/>
          </a:prstGeom>
          <a:solidFill>
            <a:srgbClr val="EEEEE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2" hasCustomPrompt="1"/>
          </p:nvPr>
        </p:nvSpPr>
        <p:spPr>
          <a:xfrm>
            <a:off x="269239" y="2720520"/>
            <a:ext cx="8270507" cy="896552"/>
          </a:xfrm>
          <a:noFill/>
        </p:spPr>
        <p:txBody>
          <a:bodyPr lIns="91440" tIns="91440" rIns="91440" bIns="91440">
            <a:noAutofit/>
          </a:bodyPr>
          <a:lstStyle>
            <a:lvl1pPr marL="0" indent="0">
              <a:spcBef>
                <a:spcPts val="0"/>
              </a:spcBef>
              <a:buNone/>
              <a:defRPr sz="2745" spc="0" baseline="0">
                <a:solidFill>
                  <a:schemeClr val="bg1"/>
                </a:solidFill>
                <a:latin typeface="+mj-lt"/>
              </a:defRPr>
            </a:lvl1pPr>
          </a:lstStyle>
          <a:p>
            <a:pPr lvl="0"/>
            <a:r>
              <a:rPr lang="en-US" dirty="0"/>
              <a:t>Speaker Name</a:t>
            </a:r>
          </a:p>
        </p:txBody>
      </p:sp>
      <p:sp>
        <p:nvSpPr>
          <p:cNvPr id="9" name="Title 1"/>
          <p:cNvSpPr>
            <a:spLocks noGrp="1"/>
          </p:cNvSpPr>
          <p:nvPr>
            <p:ph type="title" hasCustomPrompt="1"/>
          </p:nvPr>
        </p:nvSpPr>
        <p:spPr>
          <a:xfrm>
            <a:off x="269238" y="1644658"/>
            <a:ext cx="8270507" cy="1075862"/>
          </a:xfrm>
          <a:noFill/>
        </p:spPr>
        <p:txBody>
          <a:bodyPr lIns="91440" tIns="91440" rIns="91440" bIns="91440" anchor="t" anchorCtr="0"/>
          <a:lstStyle>
            <a:lvl1pPr>
              <a:defRPr sz="5882" spc="-78" baseline="0">
                <a:solidFill>
                  <a:schemeClr val="bg1"/>
                </a:solidFill>
              </a:defRPr>
            </a:lvl1pPr>
          </a:lstStyle>
          <a:p>
            <a:r>
              <a:rPr lang="en-US" dirty="0"/>
              <a:t>Presentation title</a:t>
            </a:r>
          </a:p>
        </p:txBody>
      </p:sp>
      <p:grpSp>
        <p:nvGrpSpPr>
          <p:cNvPr id="49" name="Group 48"/>
          <p:cNvGrpSpPr/>
          <p:nvPr userDrawn="1"/>
        </p:nvGrpSpPr>
        <p:grpSpPr>
          <a:xfrm>
            <a:off x="9076073" y="1662045"/>
            <a:ext cx="2750426" cy="3533909"/>
            <a:chOff x="4173933" y="1990739"/>
            <a:chExt cx="2457160" cy="3156656"/>
          </a:xfrm>
        </p:grpSpPr>
        <p:sp>
          <p:nvSpPr>
            <p:cNvPr id="50" name="Freeform 8"/>
            <p:cNvSpPr>
              <a:spLocks noEditPoints="1"/>
            </p:cNvSpPr>
            <p:nvPr/>
          </p:nvSpPr>
          <p:spPr bwMode="auto">
            <a:xfrm>
              <a:off x="4825097" y="2367213"/>
              <a:ext cx="1197063" cy="1195470"/>
            </a:xfrm>
            <a:custGeom>
              <a:avLst/>
              <a:gdLst>
                <a:gd name="T0" fmla="*/ 670 w 1598"/>
                <a:gd name="T1" fmla="*/ 1577 h 1597"/>
                <a:gd name="T2" fmla="*/ 760 w 1598"/>
                <a:gd name="T3" fmla="*/ 1597 h 1597"/>
                <a:gd name="T4" fmla="*/ 917 w 1598"/>
                <a:gd name="T5" fmla="*/ 1569 h 1597"/>
                <a:gd name="T6" fmla="*/ 839 w 1598"/>
                <a:gd name="T7" fmla="*/ 1597 h 1597"/>
                <a:gd name="T8" fmla="*/ 516 w 1598"/>
                <a:gd name="T9" fmla="*/ 1535 h 1597"/>
                <a:gd name="T10" fmla="*/ 602 w 1598"/>
                <a:gd name="T11" fmla="*/ 1573 h 1597"/>
                <a:gd name="T12" fmla="*/ 1070 w 1598"/>
                <a:gd name="T13" fmla="*/ 1529 h 1597"/>
                <a:gd name="T14" fmla="*/ 997 w 1598"/>
                <a:gd name="T15" fmla="*/ 1573 h 1597"/>
                <a:gd name="T16" fmla="*/ 374 w 1598"/>
                <a:gd name="T17" fmla="*/ 1463 h 1597"/>
                <a:gd name="T18" fmla="*/ 452 w 1598"/>
                <a:gd name="T19" fmla="*/ 1517 h 1597"/>
                <a:gd name="T20" fmla="*/ 1211 w 1598"/>
                <a:gd name="T21" fmla="*/ 1460 h 1597"/>
                <a:gd name="T22" fmla="*/ 1147 w 1598"/>
                <a:gd name="T23" fmla="*/ 1517 h 1597"/>
                <a:gd name="T24" fmla="*/ 249 w 1598"/>
                <a:gd name="T25" fmla="*/ 1364 h 1597"/>
                <a:gd name="T26" fmla="*/ 317 w 1598"/>
                <a:gd name="T27" fmla="*/ 1433 h 1597"/>
                <a:gd name="T28" fmla="*/ 1336 w 1598"/>
                <a:gd name="T29" fmla="*/ 1363 h 1597"/>
                <a:gd name="T30" fmla="*/ 1282 w 1598"/>
                <a:gd name="T31" fmla="*/ 1432 h 1597"/>
                <a:gd name="T32" fmla="*/ 146 w 1598"/>
                <a:gd name="T33" fmla="*/ 1242 h 1597"/>
                <a:gd name="T34" fmla="*/ 201 w 1598"/>
                <a:gd name="T35" fmla="*/ 1323 h 1597"/>
                <a:gd name="T36" fmla="*/ 1438 w 1598"/>
                <a:gd name="T37" fmla="*/ 1244 h 1597"/>
                <a:gd name="T38" fmla="*/ 1398 w 1598"/>
                <a:gd name="T39" fmla="*/ 1323 h 1597"/>
                <a:gd name="T40" fmla="*/ 71 w 1598"/>
                <a:gd name="T41" fmla="*/ 1102 h 1597"/>
                <a:gd name="T42" fmla="*/ 110 w 1598"/>
                <a:gd name="T43" fmla="*/ 1192 h 1597"/>
                <a:gd name="T44" fmla="*/ 1515 w 1598"/>
                <a:gd name="T45" fmla="*/ 1106 h 1597"/>
                <a:gd name="T46" fmla="*/ 1489 w 1598"/>
                <a:gd name="T47" fmla="*/ 1192 h 1597"/>
                <a:gd name="T48" fmla="*/ 25 w 1598"/>
                <a:gd name="T49" fmla="*/ 949 h 1597"/>
                <a:gd name="T50" fmla="*/ 47 w 1598"/>
                <a:gd name="T51" fmla="*/ 1046 h 1597"/>
                <a:gd name="T52" fmla="*/ 1562 w 1598"/>
                <a:gd name="T53" fmla="*/ 956 h 1597"/>
                <a:gd name="T54" fmla="*/ 1552 w 1598"/>
                <a:gd name="T55" fmla="*/ 1045 h 1597"/>
                <a:gd name="T56" fmla="*/ 10 w 1598"/>
                <a:gd name="T57" fmla="*/ 790 h 1597"/>
                <a:gd name="T58" fmla="*/ 16 w 1598"/>
                <a:gd name="T59" fmla="*/ 890 h 1597"/>
                <a:gd name="T60" fmla="*/ 1574 w 1598"/>
                <a:gd name="T61" fmla="*/ 878 h 1597"/>
                <a:gd name="T62" fmla="*/ 1598 w 1598"/>
                <a:gd name="T63" fmla="*/ 797 h 1597"/>
                <a:gd name="T64" fmla="*/ 14 w 1598"/>
                <a:gd name="T65" fmla="*/ 730 h 1597"/>
                <a:gd name="T66" fmla="*/ 28 w 1598"/>
                <a:gd name="T67" fmla="*/ 631 h 1597"/>
                <a:gd name="T68" fmla="*/ 1584 w 1598"/>
                <a:gd name="T69" fmla="*/ 727 h 1597"/>
                <a:gd name="T70" fmla="*/ 1581 w 1598"/>
                <a:gd name="T71" fmla="*/ 637 h 1597"/>
                <a:gd name="T72" fmla="*/ 46 w 1598"/>
                <a:gd name="T73" fmla="*/ 574 h 1597"/>
                <a:gd name="T74" fmla="*/ 78 w 1598"/>
                <a:gd name="T75" fmla="*/ 480 h 1597"/>
                <a:gd name="T76" fmla="*/ 1551 w 1598"/>
                <a:gd name="T77" fmla="*/ 571 h 1597"/>
                <a:gd name="T78" fmla="*/ 1533 w 1598"/>
                <a:gd name="T79" fmla="*/ 482 h 1597"/>
                <a:gd name="T80" fmla="*/ 109 w 1598"/>
                <a:gd name="T81" fmla="*/ 427 h 1597"/>
                <a:gd name="T82" fmla="*/ 157 w 1598"/>
                <a:gd name="T83" fmla="*/ 341 h 1597"/>
                <a:gd name="T84" fmla="*/ 1488 w 1598"/>
                <a:gd name="T85" fmla="*/ 425 h 1597"/>
                <a:gd name="T86" fmla="*/ 1454 w 1598"/>
                <a:gd name="T87" fmla="*/ 341 h 1597"/>
                <a:gd name="T88" fmla="*/ 200 w 1598"/>
                <a:gd name="T89" fmla="*/ 296 h 1597"/>
                <a:gd name="T90" fmla="*/ 262 w 1598"/>
                <a:gd name="T91" fmla="*/ 221 h 1597"/>
                <a:gd name="T92" fmla="*/ 1396 w 1598"/>
                <a:gd name="T93" fmla="*/ 294 h 1597"/>
                <a:gd name="T94" fmla="*/ 1348 w 1598"/>
                <a:gd name="T95" fmla="*/ 219 h 1597"/>
                <a:gd name="T96" fmla="*/ 315 w 1598"/>
                <a:gd name="T97" fmla="*/ 186 h 1597"/>
                <a:gd name="T98" fmla="*/ 389 w 1598"/>
                <a:gd name="T99" fmla="*/ 125 h 1597"/>
                <a:gd name="T100" fmla="*/ 1281 w 1598"/>
                <a:gd name="T101" fmla="*/ 184 h 1597"/>
                <a:gd name="T102" fmla="*/ 1220 w 1598"/>
                <a:gd name="T103" fmla="*/ 120 h 1597"/>
                <a:gd name="T104" fmla="*/ 451 w 1598"/>
                <a:gd name="T105" fmla="*/ 101 h 1597"/>
                <a:gd name="T106" fmla="*/ 533 w 1598"/>
                <a:gd name="T107" fmla="*/ 56 h 1597"/>
                <a:gd name="T108" fmla="*/ 1145 w 1598"/>
                <a:gd name="T109" fmla="*/ 100 h 1597"/>
                <a:gd name="T110" fmla="*/ 1075 w 1598"/>
                <a:gd name="T111" fmla="*/ 49 h 1597"/>
                <a:gd name="T112" fmla="*/ 600 w 1598"/>
                <a:gd name="T113" fmla="*/ 46 h 1597"/>
                <a:gd name="T114" fmla="*/ 688 w 1598"/>
                <a:gd name="T115" fmla="*/ 18 h 1597"/>
                <a:gd name="T116" fmla="*/ 995 w 1598"/>
                <a:gd name="T117" fmla="*/ 45 h 1597"/>
                <a:gd name="T118" fmla="*/ 919 w 1598"/>
                <a:gd name="T119" fmla="*/ 9 h 1597"/>
                <a:gd name="T120" fmla="*/ 758 w 1598"/>
                <a:gd name="T121" fmla="*/ 21 h 1597"/>
                <a:gd name="T122" fmla="*/ 848 w 1598"/>
                <a:gd name="T123" fmla="*/ 12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8" h="1597">
                  <a:moveTo>
                    <a:pt x="760" y="1597"/>
                  </a:moveTo>
                  <a:cubicBezTo>
                    <a:pt x="759" y="1597"/>
                    <a:pt x="759" y="1597"/>
                    <a:pt x="759" y="1597"/>
                  </a:cubicBezTo>
                  <a:cubicBezTo>
                    <a:pt x="732" y="1595"/>
                    <a:pt x="705" y="1593"/>
                    <a:pt x="679" y="1589"/>
                  </a:cubicBezTo>
                  <a:cubicBezTo>
                    <a:pt x="673" y="1588"/>
                    <a:pt x="669" y="1583"/>
                    <a:pt x="670" y="1577"/>
                  </a:cubicBezTo>
                  <a:cubicBezTo>
                    <a:pt x="671" y="1572"/>
                    <a:pt x="676" y="1568"/>
                    <a:pt x="682" y="1569"/>
                  </a:cubicBezTo>
                  <a:cubicBezTo>
                    <a:pt x="707" y="1573"/>
                    <a:pt x="734" y="1575"/>
                    <a:pt x="760" y="1577"/>
                  </a:cubicBezTo>
                  <a:cubicBezTo>
                    <a:pt x="766" y="1577"/>
                    <a:pt x="770" y="1582"/>
                    <a:pt x="770" y="1587"/>
                  </a:cubicBezTo>
                  <a:cubicBezTo>
                    <a:pt x="769" y="1592"/>
                    <a:pt x="765" y="1597"/>
                    <a:pt x="760" y="1597"/>
                  </a:cubicBezTo>
                  <a:close/>
                  <a:moveTo>
                    <a:pt x="839" y="1597"/>
                  </a:moveTo>
                  <a:cubicBezTo>
                    <a:pt x="834" y="1597"/>
                    <a:pt x="830" y="1592"/>
                    <a:pt x="829" y="1587"/>
                  </a:cubicBezTo>
                  <a:cubicBezTo>
                    <a:pt x="829" y="1582"/>
                    <a:pt x="833" y="1577"/>
                    <a:pt x="839" y="1577"/>
                  </a:cubicBezTo>
                  <a:cubicBezTo>
                    <a:pt x="865" y="1575"/>
                    <a:pt x="892" y="1573"/>
                    <a:pt x="917" y="1569"/>
                  </a:cubicBezTo>
                  <a:cubicBezTo>
                    <a:pt x="923" y="1568"/>
                    <a:pt x="928" y="1572"/>
                    <a:pt x="929" y="1577"/>
                  </a:cubicBezTo>
                  <a:cubicBezTo>
                    <a:pt x="930" y="1583"/>
                    <a:pt x="926" y="1588"/>
                    <a:pt x="920" y="1588"/>
                  </a:cubicBezTo>
                  <a:cubicBezTo>
                    <a:pt x="894" y="1592"/>
                    <a:pt x="867" y="1595"/>
                    <a:pt x="840" y="1597"/>
                  </a:cubicBezTo>
                  <a:lnTo>
                    <a:pt x="839" y="1597"/>
                  </a:lnTo>
                  <a:close/>
                  <a:moveTo>
                    <a:pt x="602" y="1573"/>
                  </a:moveTo>
                  <a:cubicBezTo>
                    <a:pt x="601" y="1573"/>
                    <a:pt x="600" y="1573"/>
                    <a:pt x="599" y="1572"/>
                  </a:cubicBezTo>
                  <a:cubicBezTo>
                    <a:pt x="573" y="1566"/>
                    <a:pt x="547" y="1558"/>
                    <a:pt x="522" y="1548"/>
                  </a:cubicBezTo>
                  <a:cubicBezTo>
                    <a:pt x="517" y="1546"/>
                    <a:pt x="514" y="1541"/>
                    <a:pt x="516" y="1535"/>
                  </a:cubicBezTo>
                  <a:cubicBezTo>
                    <a:pt x="518" y="1530"/>
                    <a:pt x="524" y="1528"/>
                    <a:pt x="529" y="1530"/>
                  </a:cubicBezTo>
                  <a:cubicBezTo>
                    <a:pt x="554" y="1539"/>
                    <a:pt x="579" y="1547"/>
                    <a:pt x="604" y="1553"/>
                  </a:cubicBezTo>
                  <a:cubicBezTo>
                    <a:pt x="610" y="1554"/>
                    <a:pt x="613" y="1560"/>
                    <a:pt x="612" y="1565"/>
                  </a:cubicBezTo>
                  <a:cubicBezTo>
                    <a:pt x="610" y="1570"/>
                    <a:pt x="606" y="1573"/>
                    <a:pt x="602" y="1573"/>
                  </a:cubicBezTo>
                  <a:close/>
                  <a:moveTo>
                    <a:pt x="997" y="1573"/>
                  </a:moveTo>
                  <a:cubicBezTo>
                    <a:pt x="993" y="1573"/>
                    <a:pt x="989" y="1570"/>
                    <a:pt x="987" y="1565"/>
                  </a:cubicBezTo>
                  <a:cubicBezTo>
                    <a:pt x="986" y="1560"/>
                    <a:pt x="989" y="1554"/>
                    <a:pt x="995" y="1553"/>
                  </a:cubicBezTo>
                  <a:cubicBezTo>
                    <a:pt x="1020" y="1546"/>
                    <a:pt x="1045" y="1538"/>
                    <a:pt x="1070" y="1529"/>
                  </a:cubicBezTo>
                  <a:cubicBezTo>
                    <a:pt x="1075" y="1527"/>
                    <a:pt x="1081" y="1530"/>
                    <a:pt x="1083" y="1535"/>
                  </a:cubicBezTo>
                  <a:cubicBezTo>
                    <a:pt x="1085" y="1540"/>
                    <a:pt x="1082" y="1546"/>
                    <a:pt x="1077" y="1548"/>
                  </a:cubicBezTo>
                  <a:cubicBezTo>
                    <a:pt x="1052" y="1557"/>
                    <a:pt x="1026" y="1565"/>
                    <a:pt x="1000" y="1572"/>
                  </a:cubicBezTo>
                  <a:cubicBezTo>
                    <a:pt x="999" y="1572"/>
                    <a:pt x="998" y="1573"/>
                    <a:pt x="997" y="1573"/>
                  </a:cubicBezTo>
                  <a:close/>
                  <a:moveTo>
                    <a:pt x="452" y="1517"/>
                  </a:moveTo>
                  <a:cubicBezTo>
                    <a:pt x="451" y="1517"/>
                    <a:pt x="449" y="1517"/>
                    <a:pt x="448" y="1516"/>
                  </a:cubicBezTo>
                  <a:cubicBezTo>
                    <a:pt x="424" y="1505"/>
                    <a:pt x="400" y="1491"/>
                    <a:pt x="377" y="1477"/>
                  </a:cubicBezTo>
                  <a:cubicBezTo>
                    <a:pt x="372" y="1474"/>
                    <a:pt x="371" y="1468"/>
                    <a:pt x="374" y="1463"/>
                  </a:cubicBezTo>
                  <a:cubicBezTo>
                    <a:pt x="377" y="1459"/>
                    <a:pt x="383" y="1457"/>
                    <a:pt x="388" y="1460"/>
                  </a:cubicBezTo>
                  <a:cubicBezTo>
                    <a:pt x="410" y="1474"/>
                    <a:pt x="433" y="1487"/>
                    <a:pt x="457" y="1498"/>
                  </a:cubicBezTo>
                  <a:cubicBezTo>
                    <a:pt x="462" y="1501"/>
                    <a:pt x="464" y="1507"/>
                    <a:pt x="461" y="1512"/>
                  </a:cubicBezTo>
                  <a:cubicBezTo>
                    <a:pt x="459" y="1515"/>
                    <a:pt x="456" y="1517"/>
                    <a:pt x="452" y="1517"/>
                  </a:cubicBezTo>
                  <a:close/>
                  <a:moveTo>
                    <a:pt x="1147" y="1517"/>
                  </a:moveTo>
                  <a:cubicBezTo>
                    <a:pt x="1143" y="1517"/>
                    <a:pt x="1139" y="1515"/>
                    <a:pt x="1138" y="1511"/>
                  </a:cubicBezTo>
                  <a:cubicBezTo>
                    <a:pt x="1135" y="1506"/>
                    <a:pt x="1137" y="1501"/>
                    <a:pt x="1142" y="1498"/>
                  </a:cubicBezTo>
                  <a:cubicBezTo>
                    <a:pt x="1166" y="1487"/>
                    <a:pt x="1189" y="1474"/>
                    <a:pt x="1211" y="1460"/>
                  </a:cubicBezTo>
                  <a:cubicBezTo>
                    <a:pt x="1216" y="1457"/>
                    <a:pt x="1222" y="1458"/>
                    <a:pt x="1225" y="1463"/>
                  </a:cubicBezTo>
                  <a:cubicBezTo>
                    <a:pt x="1228" y="1468"/>
                    <a:pt x="1226" y="1474"/>
                    <a:pt x="1222" y="1477"/>
                  </a:cubicBezTo>
                  <a:cubicBezTo>
                    <a:pt x="1199" y="1491"/>
                    <a:pt x="1175" y="1504"/>
                    <a:pt x="1151" y="1516"/>
                  </a:cubicBezTo>
                  <a:cubicBezTo>
                    <a:pt x="1150" y="1517"/>
                    <a:pt x="1148" y="1517"/>
                    <a:pt x="1147" y="1517"/>
                  </a:cubicBezTo>
                  <a:close/>
                  <a:moveTo>
                    <a:pt x="317" y="1433"/>
                  </a:moveTo>
                  <a:cubicBezTo>
                    <a:pt x="315" y="1433"/>
                    <a:pt x="313" y="1432"/>
                    <a:pt x="311" y="1431"/>
                  </a:cubicBezTo>
                  <a:cubicBezTo>
                    <a:pt x="289" y="1414"/>
                    <a:pt x="269" y="1397"/>
                    <a:pt x="249" y="1378"/>
                  </a:cubicBezTo>
                  <a:cubicBezTo>
                    <a:pt x="245" y="1374"/>
                    <a:pt x="245" y="1368"/>
                    <a:pt x="249" y="1364"/>
                  </a:cubicBezTo>
                  <a:cubicBezTo>
                    <a:pt x="253" y="1360"/>
                    <a:pt x="259" y="1360"/>
                    <a:pt x="263" y="1364"/>
                  </a:cubicBezTo>
                  <a:cubicBezTo>
                    <a:pt x="282" y="1382"/>
                    <a:pt x="302" y="1399"/>
                    <a:pt x="323" y="1415"/>
                  </a:cubicBezTo>
                  <a:cubicBezTo>
                    <a:pt x="327" y="1418"/>
                    <a:pt x="328" y="1425"/>
                    <a:pt x="325" y="1429"/>
                  </a:cubicBezTo>
                  <a:cubicBezTo>
                    <a:pt x="323" y="1432"/>
                    <a:pt x="320" y="1433"/>
                    <a:pt x="317" y="1433"/>
                  </a:cubicBezTo>
                  <a:close/>
                  <a:moveTo>
                    <a:pt x="1282" y="1432"/>
                  </a:moveTo>
                  <a:cubicBezTo>
                    <a:pt x="1279" y="1432"/>
                    <a:pt x="1276" y="1431"/>
                    <a:pt x="1274" y="1429"/>
                  </a:cubicBezTo>
                  <a:cubicBezTo>
                    <a:pt x="1271" y="1424"/>
                    <a:pt x="1271" y="1418"/>
                    <a:pt x="1276" y="1415"/>
                  </a:cubicBezTo>
                  <a:cubicBezTo>
                    <a:pt x="1297" y="1399"/>
                    <a:pt x="1317" y="1381"/>
                    <a:pt x="1336" y="1363"/>
                  </a:cubicBezTo>
                  <a:cubicBezTo>
                    <a:pt x="1340" y="1359"/>
                    <a:pt x="1346" y="1360"/>
                    <a:pt x="1350" y="1364"/>
                  </a:cubicBezTo>
                  <a:cubicBezTo>
                    <a:pt x="1354" y="1368"/>
                    <a:pt x="1353" y="1374"/>
                    <a:pt x="1349" y="1378"/>
                  </a:cubicBezTo>
                  <a:cubicBezTo>
                    <a:pt x="1330" y="1396"/>
                    <a:pt x="1309" y="1414"/>
                    <a:pt x="1288" y="1430"/>
                  </a:cubicBezTo>
                  <a:cubicBezTo>
                    <a:pt x="1286" y="1432"/>
                    <a:pt x="1284" y="1432"/>
                    <a:pt x="1282" y="1432"/>
                  </a:cubicBezTo>
                  <a:close/>
                  <a:moveTo>
                    <a:pt x="201" y="1323"/>
                  </a:moveTo>
                  <a:cubicBezTo>
                    <a:pt x="198" y="1323"/>
                    <a:pt x="196" y="1322"/>
                    <a:pt x="194" y="1320"/>
                  </a:cubicBezTo>
                  <a:cubicBezTo>
                    <a:pt x="176" y="1299"/>
                    <a:pt x="159" y="1278"/>
                    <a:pt x="144" y="1256"/>
                  </a:cubicBezTo>
                  <a:cubicBezTo>
                    <a:pt x="141" y="1251"/>
                    <a:pt x="142" y="1245"/>
                    <a:pt x="146" y="1242"/>
                  </a:cubicBezTo>
                  <a:cubicBezTo>
                    <a:pt x="151" y="1239"/>
                    <a:pt x="157" y="1240"/>
                    <a:pt x="160" y="1244"/>
                  </a:cubicBezTo>
                  <a:cubicBezTo>
                    <a:pt x="175" y="1266"/>
                    <a:pt x="192" y="1287"/>
                    <a:pt x="209" y="1307"/>
                  </a:cubicBezTo>
                  <a:cubicBezTo>
                    <a:pt x="212" y="1311"/>
                    <a:pt x="212" y="1317"/>
                    <a:pt x="208" y="1321"/>
                  </a:cubicBezTo>
                  <a:cubicBezTo>
                    <a:pt x="206" y="1322"/>
                    <a:pt x="203" y="1323"/>
                    <a:pt x="201" y="1323"/>
                  </a:cubicBezTo>
                  <a:close/>
                  <a:moveTo>
                    <a:pt x="1398" y="1323"/>
                  </a:moveTo>
                  <a:cubicBezTo>
                    <a:pt x="1395" y="1323"/>
                    <a:pt x="1393" y="1322"/>
                    <a:pt x="1391" y="1320"/>
                  </a:cubicBezTo>
                  <a:cubicBezTo>
                    <a:pt x="1387" y="1317"/>
                    <a:pt x="1386" y="1310"/>
                    <a:pt x="1390" y="1306"/>
                  </a:cubicBezTo>
                  <a:cubicBezTo>
                    <a:pt x="1407" y="1286"/>
                    <a:pt x="1423" y="1265"/>
                    <a:pt x="1438" y="1244"/>
                  </a:cubicBezTo>
                  <a:cubicBezTo>
                    <a:pt x="1441" y="1239"/>
                    <a:pt x="1448" y="1238"/>
                    <a:pt x="1452" y="1241"/>
                  </a:cubicBezTo>
                  <a:cubicBezTo>
                    <a:pt x="1457" y="1244"/>
                    <a:pt x="1458" y="1251"/>
                    <a:pt x="1455" y="1255"/>
                  </a:cubicBezTo>
                  <a:cubicBezTo>
                    <a:pt x="1439" y="1277"/>
                    <a:pt x="1423" y="1299"/>
                    <a:pt x="1405" y="1319"/>
                  </a:cubicBezTo>
                  <a:cubicBezTo>
                    <a:pt x="1403" y="1321"/>
                    <a:pt x="1400" y="1323"/>
                    <a:pt x="1398" y="1323"/>
                  </a:cubicBezTo>
                  <a:close/>
                  <a:moveTo>
                    <a:pt x="110" y="1192"/>
                  </a:moveTo>
                  <a:cubicBezTo>
                    <a:pt x="106" y="1192"/>
                    <a:pt x="103" y="1191"/>
                    <a:pt x="101" y="1187"/>
                  </a:cubicBezTo>
                  <a:cubicBezTo>
                    <a:pt x="88" y="1164"/>
                    <a:pt x="76" y="1139"/>
                    <a:pt x="65" y="1115"/>
                  </a:cubicBezTo>
                  <a:cubicBezTo>
                    <a:pt x="63" y="1110"/>
                    <a:pt x="65" y="1104"/>
                    <a:pt x="71" y="1102"/>
                  </a:cubicBezTo>
                  <a:cubicBezTo>
                    <a:pt x="76" y="1099"/>
                    <a:pt x="81" y="1102"/>
                    <a:pt x="84" y="1107"/>
                  </a:cubicBezTo>
                  <a:cubicBezTo>
                    <a:pt x="94" y="1131"/>
                    <a:pt x="106" y="1155"/>
                    <a:pt x="119" y="1177"/>
                  </a:cubicBezTo>
                  <a:cubicBezTo>
                    <a:pt x="121" y="1182"/>
                    <a:pt x="119" y="1188"/>
                    <a:pt x="115" y="1191"/>
                  </a:cubicBezTo>
                  <a:cubicBezTo>
                    <a:pt x="113" y="1192"/>
                    <a:pt x="111" y="1192"/>
                    <a:pt x="110" y="1192"/>
                  </a:cubicBezTo>
                  <a:close/>
                  <a:moveTo>
                    <a:pt x="1489" y="1192"/>
                  </a:moveTo>
                  <a:cubicBezTo>
                    <a:pt x="1487" y="1192"/>
                    <a:pt x="1485" y="1191"/>
                    <a:pt x="1484" y="1190"/>
                  </a:cubicBezTo>
                  <a:cubicBezTo>
                    <a:pt x="1479" y="1188"/>
                    <a:pt x="1477" y="1182"/>
                    <a:pt x="1480" y="1177"/>
                  </a:cubicBezTo>
                  <a:cubicBezTo>
                    <a:pt x="1493" y="1154"/>
                    <a:pt x="1505" y="1130"/>
                    <a:pt x="1515" y="1106"/>
                  </a:cubicBezTo>
                  <a:cubicBezTo>
                    <a:pt x="1517" y="1101"/>
                    <a:pt x="1523" y="1099"/>
                    <a:pt x="1528" y="1101"/>
                  </a:cubicBezTo>
                  <a:cubicBezTo>
                    <a:pt x="1533" y="1103"/>
                    <a:pt x="1535" y="1109"/>
                    <a:pt x="1533" y="1114"/>
                  </a:cubicBezTo>
                  <a:cubicBezTo>
                    <a:pt x="1523" y="1139"/>
                    <a:pt x="1511" y="1163"/>
                    <a:pt x="1498" y="1186"/>
                  </a:cubicBezTo>
                  <a:cubicBezTo>
                    <a:pt x="1496" y="1190"/>
                    <a:pt x="1492" y="1192"/>
                    <a:pt x="1489" y="1192"/>
                  </a:cubicBezTo>
                  <a:close/>
                  <a:moveTo>
                    <a:pt x="47" y="1046"/>
                  </a:moveTo>
                  <a:cubicBezTo>
                    <a:pt x="42" y="1046"/>
                    <a:pt x="38" y="1043"/>
                    <a:pt x="37" y="1039"/>
                  </a:cubicBezTo>
                  <a:cubicBezTo>
                    <a:pt x="29" y="1013"/>
                    <a:pt x="22" y="987"/>
                    <a:pt x="17" y="961"/>
                  </a:cubicBezTo>
                  <a:cubicBezTo>
                    <a:pt x="16" y="955"/>
                    <a:pt x="19" y="950"/>
                    <a:pt x="25" y="949"/>
                  </a:cubicBezTo>
                  <a:cubicBezTo>
                    <a:pt x="30" y="948"/>
                    <a:pt x="35" y="951"/>
                    <a:pt x="36" y="957"/>
                  </a:cubicBezTo>
                  <a:cubicBezTo>
                    <a:pt x="42" y="982"/>
                    <a:pt x="48" y="1008"/>
                    <a:pt x="56" y="1033"/>
                  </a:cubicBezTo>
                  <a:cubicBezTo>
                    <a:pt x="58" y="1038"/>
                    <a:pt x="55" y="1044"/>
                    <a:pt x="50" y="1045"/>
                  </a:cubicBezTo>
                  <a:cubicBezTo>
                    <a:pt x="49" y="1046"/>
                    <a:pt x="48" y="1046"/>
                    <a:pt x="47" y="1046"/>
                  </a:cubicBezTo>
                  <a:close/>
                  <a:moveTo>
                    <a:pt x="1552" y="1045"/>
                  </a:moveTo>
                  <a:cubicBezTo>
                    <a:pt x="1551" y="1045"/>
                    <a:pt x="1550" y="1045"/>
                    <a:pt x="1549" y="1045"/>
                  </a:cubicBezTo>
                  <a:cubicBezTo>
                    <a:pt x="1543" y="1043"/>
                    <a:pt x="1541" y="1037"/>
                    <a:pt x="1542" y="1032"/>
                  </a:cubicBezTo>
                  <a:cubicBezTo>
                    <a:pt x="1550" y="1007"/>
                    <a:pt x="1557" y="981"/>
                    <a:pt x="1562" y="956"/>
                  </a:cubicBezTo>
                  <a:cubicBezTo>
                    <a:pt x="1563" y="950"/>
                    <a:pt x="1568" y="947"/>
                    <a:pt x="1574" y="948"/>
                  </a:cubicBezTo>
                  <a:cubicBezTo>
                    <a:pt x="1579" y="949"/>
                    <a:pt x="1583" y="954"/>
                    <a:pt x="1582" y="960"/>
                  </a:cubicBezTo>
                  <a:cubicBezTo>
                    <a:pt x="1576" y="986"/>
                    <a:pt x="1569" y="1012"/>
                    <a:pt x="1561" y="1038"/>
                  </a:cubicBezTo>
                  <a:cubicBezTo>
                    <a:pt x="1560" y="1042"/>
                    <a:pt x="1556" y="1045"/>
                    <a:pt x="1552" y="1045"/>
                  </a:cubicBezTo>
                  <a:close/>
                  <a:moveTo>
                    <a:pt x="15" y="890"/>
                  </a:moveTo>
                  <a:cubicBezTo>
                    <a:pt x="9" y="890"/>
                    <a:pt x="5" y="886"/>
                    <a:pt x="5" y="881"/>
                  </a:cubicBezTo>
                  <a:cubicBezTo>
                    <a:pt x="2" y="854"/>
                    <a:pt x="1" y="827"/>
                    <a:pt x="0" y="800"/>
                  </a:cubicBezTo>
                  <a:cubicBezTo>
                    <a:pt x="0" y="794"/>
                    <a:pt x="5" y="790"/>
                    <a:pt x="10" y="790"/>
                  </a:cubicBezTo>
                  <a:cubicBezTo>
                    <a:pt x="10" y="790"/>
                    <a:pt x="10" y="790"/>
                    <a:pt x="10" y="790"/>
                  </a:cubicBezTo>
                  <a:cubicBezTo>
                    <a:pt x="16" y="790"/>
                    <a:pt x="20" y="794"/>
                    <a:pt x="20" y="800"/>
                  </a:cubicBezTo>
                  <a:cubicBezTo>
                    <a:pt x="21" y="826"/>
                    <a:pt x="22" y="853"/>
                    <a:pt x="24" y="879"/>
                  </a:cubicBezTo>
                  <a:cubicBezTo>
                    <a:pt x="25" y="884"/>
                    <a:pt x="21" y="889"/>
                    <a:pt x="16" y="890"/>
                  </a:cubicBezTo>
                  <a:lnTo>
                    <a:pt x="15" y="890"/>
                  </a:lnTo>
                  <a:close/>
                  <a:moveTo>
                    <a:pt x="1584" y="889"/>
                  </a:moveTo>
                  <a:cubicBezTo>
                    <a:pt x="1583" y="889"/>
                    <a:pt x="1583" y="889"/>
                    <a:pt x="1583" y="889"/>
                  </a:cubicBezTo>
                  <a:cubicBezTo>
                    <a:pt x="1577" y="888"/>
                    <a:pt x="1573" y="883"/>
                    <a:pt x="1574" y="878"/>
                  </a:cubicBezTo>
                  <a:cubicBezTo>
                    <a:pt x="1576" y="852"/>
                    <a:pt x="1578" y="825"/>
                    <a:pt x="1578" y="799"/>
                  </a:cubicBezTo>
                  <a:cubicBezTo>
                    <a:pt x="1578" y="797"/>
                    <a:pt x="1578" y="797"/>
                    <a:pt x="1578" y="797"/>
                  </a:cubicBezTo>
                  <a:cubicBezTo>
                    <a:pt x="1578" y="792"/>
                    <a:pt x="1582" y="787"/>
                    <a:pt x="1588" y="787"/>
                  </a:cubicBezTo>
                  <a:cubicBezTo>
                    <a:pt x="1593" y="787"/>
                    <a:pt x="1598" y="792"/>
                    <a:pt x="1598" y="797"/>
                  </a:cubicBezTo>
                  <a:cubicBezTo>
                    <a:pt x="1598" y="799"/>
                    <a:pt x="1598" y="799"/>
                    <a:pt x="1598" y="799"/>
                  </a:cubicBezTo>
                  <a:cubicBezTo>
                    <a:pt x="1598" y="826"/>
                    <a:pt x="1596" y="853"/>
                    <a:pt x="1594" y="880"/>
                  </a:cubicBezTo>
                  <a:cubicBezTo>
                    <a:pt x="1593" y="885"/>
                    <a:pt x="1589" y="889"/>
                    <a:pt x="1584" y="889"/>
                  </a:cubicBezTo>
                  <a:close/>
                  <a:moveTo>
                    <a:pt x="14" y="730"/>
                  </a:moveTo>
                  <a:cubicBezTo>
                    <a:pt x="13" y="730"/>
                    <a:pt x="13" y="730"/>
                    <a:pt x="13" y="730"/>
                  </a:cubicBezTo>
                  <a:cubicBezTo>
                    <a:pt x="8" y="730"/>
                    <a:pt x="4" y="725"/>
                    <a:pt x="4" y="719"/>
                  </a:cubicBezTo>
                  <a:cubicBezTo>
                    <a:pt x="7" y="692"/>
                    <a:pt x="11" y="665"/>
                    <a:pt x="16" y="639"/>
                  </a:cubicBezTo>
                  <a:cubicBezTo>
                    <a:pt x="18" y="634"/>
                    <a:pt x="23" y="630"/>
                    <a:pt x="28" y="631"/>
                  </a:cubicBezTo>
                  <a:cubicBezTo>
                    <a:pt x="34" y="632"/>
                    <a:pt x="37" y="638"/>
                    <a:pt x="36" y="643"/>
                  </a:cubicBezTo>
                  <a:cubicBezTo>
                    <a:pt x="31" y="669"/>
                    <a:pt x="27" y="695"/>
                    <a:pt x="24" y="721"/>
                  </a:cubicBezTo>
                  <a:cubicBezTo>
                    <a:pt x="24" y="726"/>
                    <a:pt x="19" y="730"/>
                    <a:pt x="14" y="730"/>
                  </a:cubicBezTo>
                  <a:close/>
                  <a:moveTo>
                    <a:pt x="1584" y="727"/>
                  </a:moveTo>
                  <a:cubicBezTo>
                    <a:pt x="1578" y="727"/>
                    <a:pt x="1574" y="724"/>
                    <a:pt x="1574" y="718"/>
                  </a:cubicBezTo>
                  <a:cubicBezTo>
                    <a:pt x="1571" y="692"/>
                    <a:pt x="1567" y="666"/>
                    <a:pt x="1562" y="641"/>
                  </a:cubicBezTo>
                  <a:cubicBezTo>
                    <a:pt x="1560" y="635"/>
                    <a:pt x="1564" y="630"/>
                    <a:pt x="1569" y="629"/>
                  </a:cubicBezTo>
                  <a:cubicBezTo>
                    <a:pt x="1575" y="628"/>
                    <a:pt x="1580" y="631"/>
                    <a:pt x="1581" y="637"/>
                  </a:cubicBezTo>
                  <a:cubicBezTo>
                    <a:pt x="1587" y="663"/>
                    <a:pt x="1591" y="690"/>
                    <a:pt x="1593" y="716"/>
                  </a:cubicBezTo>
                  <a:cubicBezTo>
                    <a:pt x="1594" y="722"/>
                    <a:pt x="1590" y="727"/>
                    <a:pt x="1585" y="727"/>
                  </a:cubicBezTo>
                  <a:lnTo>
                    <a:pt x="1584" y="727"/>
                  </a:lnTo>
                  <a:close/>
                  <a:moveTo>
                    <a:pt x="46" y="574"/>
                  </a:moveTo>
                  <a:cubicBezTo>
                    <a:pt x="45" y="574"/>
                    <a:pt x="44" y="574"/>
                    <a:pt x="43" y="573"/>
                  </a:cubicBezTo>
                  <a:cubicBezTo>
                    <a:pt x="38" y="572"/>
                    <a:pt x="35" y="566"/>
                    <a:pt x="37" y="561"/>
                  </a:cubicBezTo>
                  <a:cubicBezTo>
                    <a:pt x="45" y="535"/>
                    <a:pt x="54" y="510"/>
                    <a:pt x="65" y="485"/>
                  </a:cubicBezTo>
                  <a:cubicBezTo>
                    <a:pt x="67" y="480"/>
                    <a:pt x="73" y="477"/>
                    <a:pt x="78" y="480"/>
                  </a:cubicBezTo>
                  <a:cubicBezTo>
                    <a:pt x="83" y="482"/>
                    <a:pt x="85" y="488"/>
                    <a:pt x="83" y="493"/>
                  </a:cubicBezTo>
                  <a:cubicBezTo>
                    <a:pt x="73" y="517"/>
                    <a:pt x="63" y="542"/>
                    <a:pt x="56" y="567"/>
                  </a:cubicBezTo>
                  <a:cubicBezTo>
                    <a:pt x="54" y="571"/>
                    <a:pt x="50" y="574"/>
                    <a:pt x="46" y="574"/>
                  </a:cubicBezTo>
                  <a:close/>
                  <a:moveTo>
                    <a:pt x="1551" y="571"/>
                  </a:moveTo>
                  <a:cubicBezTo>
                    <a:pt x="1547" y="571"/>
                    <a:pt x="1543" y="569"/>
                    <a:pt x="1542" y="564"/>
                  </a:cubicBezTo>
                  <a:cubicBezTo>
                    <a:pt x="1534" y="539"/>
                    <a:pt x="1525" y="514"/>
                    <a:pt x="1514" y="490"/>
                  </a:cubicBezTo>
                  <a:cubicBezTo>
                    <a:pt x="1512" y="485"/>
                    <a:pt x="1514" y="479"/>
                    <a:pt x="1519" y="477"/>
                  </a:cubicBezTo>
                  <a:cubicBezTo>
                    <a:pt x="1524" y="475"/>
                    <a:pt x="1530" y="477"/>
                    <a:pt x="1533" y="482"/>
                  </a:cubicBezTo>
                  <a:cubicBezTo>
                    <a:pt x="1543" y="507"/>
                    <a:pt x="1553" y="533"/>
                    <a:pt x="1561" y="558"/>
                  </a:cubicBezTo>
                  <a:cubicBezTo>
                    <a:pt x="1562" y="564"/>
                    <a:pt x="1560" y="569"/>
                    <a:pt x="1554" y="571"/>
                  </a:cubicBezTo>
                  <a:cubicBezTo>
                    <a:pt x="1553" y="571"/>
                    <a:pt x="1552" y="571"/>
                    <a:pt x="1551" y="571"/>
                  </a:cubicBezTo>
                  <a:close/>
                  <a:moveTo>
                    <a:pt x="109" y="427"/>
                  </a:moveTo>
                  <a:cubicBezTo>
                    <a:pt x="107" y="427"/>
                    <a:pt x="106" y="427"/>
                    <a:pt x="104" y="426"/>
                  </a:cubicBezTo>
                  <a:cubicBezTo>
                    <a:pt x="99" y="423"/>
                    <a:pt x="98" y="417"/>
                    <a:pt x="100" y="412"/>
                  </a:cubicBezTo>
                  <a:cubicBezTo>
                    <a:pt x="113" y="389"/>
                    <a:pt x="128" y="366"/>
                    <a:pt x="143" y="344"/>
                  </a:cubicBezTo>
                  <a:cubicBezTo>
                    <a:pt x="146" y="339"/>
                    <a:pt x="152" y="338"/>
                    <a:pt x="157" y="341"/>
                  </a:cubicBezTo>
                  <a:cubicBezTo>
                    <a:pt x="161" y="344"/>
                    <a:pt x="163" y="350"/>
                    <a:pt x="159" y="355"/>
                  </a:cubicBezTo>
                  <a:cubicBezTo>
                    <a:pt x="144" y="377"/>
                    <a:pt x="130" y="399"/>
                    <a:pt x="118" y="422"/>
                  </a:cubicBezTo>
                  <a:cubicBezTo>
                    <a:pt x="116" y="425"/>
                    <a:pt x="112" y="427"/>
                    <a:pt x="109" y="427"/>
                  </a:cubicBezTo>
                  <a:close/>
                  <a:moveTo>
                    <a:pt x="1488" y="425"/>
                  </a:moveTo>
                  <a:cubicBezTo>
                    <a:pt x="1484" y="425"/>
                    <a:pt x="1481" y="423"/>
                    <a:pt x="1479" y="420"/>
                  </a:cubicBezTo>
                  <a:cubicBezTo>
                    <a:pt x="1466" y="397"/>
                    <a:pt x="1452" y="374"/>
                    <a:pt x="1437" y="353"/>
                  </a:cubicBezTo>
                  <a:cubicBezTo>
                    <a:pt x="1434" y="348"/>
                    <a:pt x="1435" y="342"/>
                    <a:pt x="1440" y="339"/>
                  </a:cubicBezTo>
                  <a:cubicBezTo>
                    <a:pt x="1444" y="336"/>
                    <a:pt x="1451" y="337"/>
                    <a:pt x="1454" y="341"/>
                  </a:cubicBezTo>
                  <a:cubicBezTo>
                    <a:pt x="1469" y="363"/>
                    <a:pt x="1484" y="387"/>
                    <a:pt x="1497" y="410"/>
                  </a:cubicBezTo>
                  <a:cubicBezTo>
                    <a:pt x="1499" y="415"/>
                    <a:pt x="1498" y="421"/>
                    <a:pt x="1493" y="424"/>
                  </a:cubicBezTo>
                  <a:cubicBezTo>
                    <a:pt x="1491" y="424"/>
                    <a:pt x="1490" y="425"/>
                    <a:pt x="1488" y="425"/>
                  </a:cubicBezTo>
                  <a:close/>
                  <a:moveTo>
                    <a:pt x="200" y="296"/>
                  </a:moveTo>
                  <a:cubicBezTo>
                    <a:pt x="198" y="296"/>
                    <a:pt x="195" y="295"/>
                    <a:pt x="194" y="294"/>
                  </a:cubicBezTo>
                  <a:cubicBezTo>
                    <a:pt x="189" y="290"/>
                    <a:pt x="189" y="284"/>
                    <a:pt x="192" y="280"/>
                  </a:cubicBezTo>
                  <a:cubicBezTo>
                    <a:pt x="210" y="259"/>
                    <a:pt x="229" y="239"/>
                    <a:pt x="248" y="221"/>
                  </a:cubicBezTo>
                  <a:cubicBezTo>
                    <a:pt x="252" y="217"/>
                    <a:pt x="258" y="217"/>
                    <a:pt x="262" y="221"/>
                  </a:cubicBezTo>
                  <a:cubicBezTo>
                    <a:pt x="266" y="225"/>
                    <a:pt x="266" y="232"/>
                    <a:pt x="262" y="235"/>
                  </a:cubicBezTo>
                  <a:cubicBezTo>
                    <a:pt x="243" y="253"/>
                    <a:pt x="225" y="273"/>
                    <a:pt x="208" y="293"/>
                  </a:cubicBezTo>
                  <a:cubicBezTo>
                    <a:pt x="206" y="295"/>
                    <a:pt x="203" y="296"/>
                    <a:pt x="200" y="296"/>
                  </a:cubicBezTo>
                  <a:close/>
                  <a:moveTo>
                    <a:pt x="1396" y="294"/>
                  </a:moveTo>
                  <a:cubicBezTo>
                    <a:pt x="1394" y="294"/>
                    <a:pt x="1391" y="293"/>
                    <a:pt x="1389" y="291"/>
                  </a:cubicBezTo>
                  <a:cubicBezTo>
                    <a:pt x="1372" y="271"/>
                    <a:pt x="1353" y="252"/>
                    <a:pt x="1334" y="234"/>
                  </a:cubicBezTo>
                  <a:cubicBezTo>
                    <a:pt x="1330" y="230"/>
                    <a:pt x="1330" y="223"/>
                    <a:pt x="1334" y="219"/>
                  </a:cubicBezTo>
                  <a:cubicBezTo>
                    <a:pt x="1338" y="215"/>
                    <a:pt x="1344" y="215"/>
                    <a:pt x="1348" y="219"/>
                  </a:cubicBezTo>
                  <a:cubicBezTo>
                    <a:pt x="1368" y="238"/>
                    <a:pt x="1387" y="257"/>
                    <a:pt x="1404" y="278"/>
                  </a:cubicBezTo>
                  <a:cubicBezTo>
                    <a:pt x="1408" y="282"/>
                    <a:pt x="1407" y="288"/>
                    <a:pt x="1403" y="292"/>
                  </a:cubicBezTo>
                  <a:cubicBezTo>
                    <a:pt x="1401" y="293"/>
                    <a:pt x="1399" y="294"/>
                    <a:pt x="1396" y="294"/>
                  </a:cubicBezTo>
                  <a:close/>
                  <a:moveTo>
                    <a:pt x="315" y="186"/>
                  </a:moveTo>
                  <a:cubicBezTo>
                    <a:pt x="313" y="186"/>
                    <a:pt x="310" y="185"/>
                    <a:pt x="308" y="182"/>
                  </a:cubicBezTo>
                  <a:cubicBezTo>
                    <a:pt x="304" y="178"/>
                    <a:pt x="305" y="172"/>
                    <a:pt x="309" y="168"/>
                  </a:cubicBezTo>
                  <a:cubicBezTo>
                    <a:pt x="331" y="152"/>
                    <a:pt x="353" y="136"/>
                    <a:pt x="376" y="122"/>
                  </a:cubicBezTo>
                  <a:cubicBezTo>
                    <a:pt x="380" y="119"/>
                    <a:pt x="386" y="120"/>
                    <a:pt x="389" y="125"/>
                  </a:cubicBezTo>
                  <a:cubicBezTo>
                    <a:pt x="392" y="130"/>
                    <a:pt x="391" y="136"/>
                    <a:pt x="386" y="139"/>
                  </a:cubicBezTo>
                  <a:cubicBezTo>
                    <a:pt x="364" y="153"/>
                    <a:pt x="342" y="168"/>
                    <a:pt x="322" y="184"/>
                  </a:cubicBezTo>
                  <a:cubicBezTo>
                    <a:pt x="320" y="185"/>
                    <a:pt x="318" y="186"/>
                    <a:pt x="315" y="186"/>
                  </a:cubicBezTo>
                  <a:close/>
                  <a:moveTo>
                    <a:pt x="1281" y="184"/>
                  </a:moveTo>
                  <a:cubicBezTo>
                    <a:pt x="1279" y="184"/>
                    <a:pt x="1276" y="184"/>
                    <a:pt x="1275" y="182"/>
                  </a:cubicBezTo>
                  <a:cubicBezTo>
                    <a:pt x="1254" y="166"/>
                    <a:pt x="1232" y="151"/>
                    <a:pt x="1210" y="137"/>
                  </a:cubicBezTo>
                  <a:cubicBezTo>
                    <a:pt x="1205" y="134"/>
                    <a:pt x="1204" y="128"/>
                    <a:pt x="1207" y="124"/>
                  </a:cubicBezTo>
                  <a:cubicBezTo>
                    <a:pt x="1209" y="119"/>
                    <a:pt x="1216" y="117"/>
                    <a:pt x="1220" y="120"/>
                  </a:cubicBezTo>
                  <a:cubicBezTo>
                    <a:pt x="1243" y="135"/>
                    <a:pt x="1265" y="150"/>
                    <a:pt x="1287" y="167"/>
                  </a:cubicBezTo>
                  <a:cubicBezTo>
                    <a:pt x="1291" y="170"/>
                    <a:pt x="1292" y="176"/>
                    <a:pt x="1289" y="181"/>
                  </a:cubicBezTo>
                  <a:cubicBezTo>
                    <a:pt x="1287" y="183"/>
                    <a:pt x="1284" y="184"/>
                    <a:pt x="1281" y="184"/>
                  </a:cubicBezTo>
                  <a:close/>
                  <a:moveTo>
                    <a:pt x="451" y="101"/>
                  </a:moveTo>
                  <a:cubicBezTo>
                    <a:pt x="447" y="101"/>
                    <a:pt x="443" y="99"/>
                    <a:pt x="442" y="96"/>
                  </a:cubicBezTo>
                  <a:cubicBezTo>
                    <a:pt x="439" y="91"/>
                    <a:pt x="441" y="85"/>
                    <a:pt x="446" y="82"/>
                  </a:cubicBezTo>
                  <a:cubicBezTo>
                    <a:pt x="470" y="70"/>
                    <a:pt x="495" y="60"/>
                    <a:pt x="521" y="50"/>
                  </a:cubicBezTo>
                  <a:cubicBezTo>
                    <a:pt x="526" y="48"/>
                    <a:pt x="531" y="51"/>
                    <a:pt x="533" y="56"/>
                  </a:cubicBezTo>
                  <a:cubicBezTo>
                    <a:pt x="535" y="61"/>
                    <a:pt x="533" y="67"/>
                    <a:pt x="527" y="69"/>
                  </a:cubicBezTo>
                  <a:cubicBezTo>
                    <a:pt x="503" y="78"/>
                    <a:pt x="479" y="89"/>
                    <a:pt x="455" y="100"/>
                  </a:cubicBezTo>
                  <a:cubicBezTo>
                    <a:pt x="454" y="101"/>
                    <a:pt x="452" y="101"/>
                    <a:pt x="451" y="101"/>
                  </a:cubicBezTo>
                  <a:close/>
                  <a:moveTo>
                    <a:pt x="1145" y="100"/>
                  </a:moveTo>
                  <a:cubicBezTo>
                    <a:pt x="1144" y="100"/>
                    <a:pt x="1142" y="100"/>
                    <a:pt x="1141" y="99"/>
                  </a:cubicBezTo>
                  <a:cubicBezTo>
                    <a:pt x="1117" y="88"/>
                    <a:pt x="1093" y="77"/>
                    <a:pt x="1068" y="68"/>
                  </a:cubicBezTo>
                  <a:cubicBezTo>
                    <a:pt x="1063" y="66"/>
                    <a:pt x="1060" y="60"/>
                    <a:pt x="1062" y="55"/>
                  </a:cubicBezTo>
                  <a:cubicBezTo>
                    <a:pt x="1064" y="50"/>
                    <a:pt x="1070" y="47"/>
                    <a:pt x="1075" y="49"/>
                  </a:cubicBezTo>
                  <a:cubicBezTo>
                    <a:pt x="1100" y="59"/>
                    <a:pt x="1125" y="69"/>
                    <a:pt x="1150" y="81"/>
                  </a:cubicBezTo>
                  <a:cubicBezTo>
                    <a:pt x="1155" y="84"/>
                    <a:pt x="1157" y="90"/>
                    <a:pt x="1154" y="95"/>
                  </a:cubicBezTo>
                  <a:cubicBezTo>
                    <a:pt x="1152" y="98"/>
                    <a:pt x="1149" y="100"/>
                    <a:pt x="1145" y="100"/>
                  </a:cubicBezTo>
                  <a:close/>
                  <a:moveTo>
                    <a:pt x="600" y="46"/>
                  </a:moveTo>
                  <a:cubicBezTo>
                    <a:pt x="596" y="46"/>
                    <a:pt x="592" y="43"/>
                    <a:pt x="591" y="38"/>
                  </a:cubicBezTo>
                  <a:cubicBezTo>
                    <a:pt x="589" y="33"/>
                    <a:pt x="592" y="27"/>
                    <a:pt x="598" y="26"/>
                  </a:cubicBezTo>
                  <a:cubicBezTo>
                    <a:pt x="624" y="19"/>
                    <a:pt x="650" y="14"/>
                    <a:pt x="677" y="10"/>
                  </a:cubicBezTo>
                  <a:cubicBezTo>
                    <a:pt x="682" y="9"/>
                    <a:pt x="687" y="13"/>
                    <a:pt x="688" y="18"/>
                  </a:cubicBezTo>
                  <a:cubicBezTo>
                    <a:pt x="689" y="23"/>
                    <a:pt x="685" y="29"/>
                    <a:pt x="680" y="29"/>
                  </a:cubicBezTo>
                  <a:cubicBezTo>
                    <a:pt x="654" y="33"/>
                    <a:pt x="628" y="39"/>
                    <a:pt x="603" y="45"/>
                  </a:cubicBezTo>
                  <a:cubicBezTo>
                    <a:pt x="602" y="46"/>
                    <a:pt x="601" y="46"/>
                    <a:pt x="600" y="46"/>
                  </a:cubicBezTo>
                  <a:close/>
                  <a:moveTo>
                    <a:pt x="995" y="45"/>
                  </a:moveTo>
                  <a:cubicBezTo>
                    <a:pt x="995" y="45"/>
                    <a:pt x="994" y="45"/>
                    <a:pt x="993" y="45"/>
                  </a:cubicBezTo>
                  <a:cubicBezTo>
                    <a:pt x="968" y="38"/>
                    <a:pt x="942" y="33"/>
                    <a:pt x="916" y="29"/>
                  </a:cubicBezTo>
                  <a:cubicBezTo>
                    <a:pt x="910" y="28"/>
                    <a:pt x="906" y="23"/>
                    <a:pt x="907" y="18"/>
                  </a:cubicBezTo>
                  <a:cubicBezTo>
                    <a:pt x="908" y="12"/>
                    <a:pt x="913" y="8"/>
                    <a:pt x="919" y="9"/>
                  </a:cubicBezTo>
                  <a:cubicBezTo>
                    <a:pt x="945" y="13"/>
                    <a:pt x="972" y="19"/>
                    <a:pt x="998" y="25"/>
                  </a:cubicBezTo>
                  <a:cubicBezTo>
                    <a:pt x="1003" y="27"/>
                    <a:pt x="1007" y="32"/>
                    <a:pt x="1005" y="37"/>
                  </a:cubicBezTo>
                  <a:cubicBezTo>
                    <a:pt x="1004" y="42"/>
                    <a:pt x="1000" y="45"/>
                    <a:pt x="995" y="45"/>
                  </a:cubicBezTo>
                  <a:close/>
                  <a:moveTo>
                    <a:pt x="758" y="21"/>
                  </a:moveTo>
                  <a:cubicBezTo>
                    <a:pt x="753" y="21"/>
                    <a:pt x="748" y="17"/>
                    <a:pt x="748" y="12"/>
                  </a:cubicBezTo>
                  <a:cubicBezTo>
                    <a:pt x="748" y="6"/>
                    <a:pt x="752" y="2"/>
                    <a:pt x="757" y="1"/>
                  </a:cubicBezTo>
                  <a:cubicBezTo>
                    <a:pt x="784" y="0"/>
                    <a:pt x="811" y="0"/>
                    <a:pt x="838" y="1"/>
                  </a:cubicBezTo>
                  <a:cubicBezTo>
                    <a:pt x="844" y="2"/>
                    <a:pt x="848" y="6"/>
                    <a:pt x="848" y="12"/>
                  </a:cubicBezTo>
                  <a:cubicBezTo>
                    <a:pt x="847" y="17"/>
                    <a:pt x="843" y="22"/>
                    <a:pt x="837" y="21"/>
                  </a:cubicBezTo>
                  <a:cubicBezTo>
                    <a:pt x="811" y="20"/>
                    <a:pt x="784" y="20"/>
                    <a:pt x="758" y="21"/>
                  </a:cubicBez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1" name="Oval 50"/>
            <p:cNvSpPr>
              <a:spLocks noChangeArrowheads="1"/>
            </p:cNvSpPr>
            <p:nvPr/>
          </p:nvSpPr>
          <p:spPr bwMode="auto">
            <a:xfrm>
              <a:off x="4378042" y="5054831"/>
              <a:ext cx="2073439" cy="92564"/>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2" name="Freeform 51"/>
            <p:cNvSpPr>
              <a:spLocks/>
            </p:cNvSpPr>
            <p:nvPr/>
          </p:nvSpPr>
          <p:spPr bwMode="auto">
            <a:xfrm>
              <a:off x="6002951" y="4381427"/>
              <a:ext cx="150418" cy="115705"/>
            </a:xfrm>
            <a:custGeom>
              <a:avLst/>
              <a:gdLst>
                <a:gd name="T0" fmla="*/ 0 w 65"/>
                <a:gd name="T1" fmla="*/ 16 h 50"/>
                <a:gd name="T2" fmla="*/ 31 w 65"/>
                <a:gd name="T3" fmla="*/ 0 h 50"/>
                <a:gd name="T4" fmla="*/ 65 w 65"/>
                <a:gd name="T5" fmla="*/ 33 h 50"/>
                <a:gd name="T6" fmla="*/ 65 w 65"/>
                <a:gd name="T7" fmla="*/ 47 h 50"/>
                <a:gd name="T8" fmla="*/ 58 w 65"/>
                <a:gd name="T9" fmla="*/ 50 h 50"/>
                <a:gd name="T10" fmla="*/ 11 w 65"/>
                <a:gd name="T11" fmla="*/ 34 h 50"/>
                <a:gd name="T12" fmla="*/ 0 w 65"/>
                <a:gd name="T13" fmla="*/ 16 h 50"/>
              </a:gdLst>
              <a:ahLst/>
              <a:cxnLst>
                <a:cxn ang="0">
                  <a:pos x="T0" y="T1"/>
                </a:cxn>
                <a:cxn ang="0">
                  <a:pos x="T2" y="T3"/>
                </a:cxn>
                <a:cxn ang="0">
                  <a:pos x="T4" y="T5"/>
                </a:cxn>
                <a:cxn ang="0">
                  <a:pos x="T6" y="T7"/>
                </a:cxn>
                <a:cxn ang="0">
                  <a:pos x="T8" y="T9"/>
                </a:cxn>
                <a:cxn ang="0">
                  <a:pos x="T10" y="T11"/>
                </a:cxn>
                <a:cxn ang="0">
                  <a:pos x="T12" y="T13"/>
                </a:cxn>
              </a:cxnLst>
              <a:rect l="0" t="0" r="r" b="b"/>
              <a:pathLst>
                <a:path w="65" h="50">
                  <a:moveTo>
                    <a:pt x="0" y="16"/>
                  </a:moveTo>
                  <a:lnTo>
                    <a:pt x="31" y="0"/>
                  </a:lnTo>
                  <a:lnTo>
                    <a:pt x="65" y="33"/>
                  </a:lnTo>
                  <a:lnTo>
                    <a:pt x="65" y="47"/>
                  </a:lnTo>
                  <a:lnTo>
                    <a:pt x="58" y="50"/>
                  </a:lnTo>
                  <a:lnTo>
                    <a:pt x="11" y="34"/>
                  </a:lnTo>
                  <a:lnTo>
                    <a:pt x="0" y="16"/>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3" name="Freeform 52"/>
            <p:cNvSpPr>
              <a:spLocks/>
            </p:cNvSpPr>
            <p:nvPr/>
          </p:nvSpPr>
          <p:spPr bwMode="auto">
            <a:xfrm>
              <a:off x="5417483" y="3666368"/>
              <a:ext cx="657206" cy="768283"/>
            </a:xfrm>
            <a:custGeom>
              <a:avLst/>
              <a:gdLst>
                <a:gd name="T0" fmla="*/ 0 w 284"/>
                <a:gd name="T1" fmla="*/ 25 h 332"/>
                <a:gd name="T2" fmla="*/ 257 w 284"/>
                <a:gd name="T3" fmla="*/ 332 h 332"/>
                <a:gd name="T4" fmla="*/ 284 w 284"/>
                <a:gd name="T5" fmla="*/ 310 h 332"/>
                <a:gd name="T6" fmla="*/ 62 w 284"/>
                <a:gd name="T7" fmla="*/ 0 h 332"/>
                <a:gd name="T8" fmla="*/ 0 w 284"/>
                <a:gd name="T9" fmla="*/ 25 h 332"/>
              </a:gdLst>
              <a:ahLst/>
              <a:cxnLst>
                <a:cxn ang="0">
                  <a:pos x="T0" y="T1"/>
                </a:cxn>
                <a:cxn ang="0">
                  <a:pos x="T2" y="T3"/>
                </a:cxn>
                <a:cxn ang="0">
                  <a:pos x="T4" y="T5"/>
                </a:cxn>
                <a:cxn ang="0">
                  <a:pos x="T6" y="T7"/>
                </a:cxn>
                <a:cxn ang="0">
                  <a:pos x="T8" y="T9"/>
                </a:cxn>
              </a:cxnLst>
              <a:rect l="0" t="0" r="r" b="b"/>
              <a:pathLst>
                <a:path w="284" h="332">
                  <a:moveTo>
                    <a:pt x="0" y="25"/>
                  </a:moveTo>
                  <a:lnTo>
                    <a:pt x="257" y="332"/>
                  </a:lnTo>
                  <a:lnTo>
                    <a:pt x="284" y="310"/>
                  </a:lnTo>
                  <a:lnTo>
                    <a:pt x="62" y="0"/>
                  </a:lnTo>
                  <a:lnTo>
                    <a:pt x="0" y="25"/>
                  </a:lnTo>
                  <a:close/>
                </a:path>
              </a:pathLst>
            </a:custGeom>
            <a:solidFill>
              <a:srgbClr val="5B9BD5"/>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4" name="Freeform 53"/>
            <p:cNvSpPr>
              <a:spLocks/>
            </p:cNvSpPr>
            <p:nvPr/>
          </p:nvSpPr>
          <p:spPr bwMode="auto">
            <a:xfrm>
              <a:off x="5259717" y="3670996"/>
              <a:ext cx="155046" cy="978868"/>
            </a:xfrm>
            <a:custGeom>
              <a:avLst/>
              <a:gdLst>
                <a:gd name="T0" fmla="*/ 67 w 67"/>
                <a:gd name="T1" fmla="*/ 423 h 423"/>
                <a:gd name="T2" fmla="*/ 67 w 67"/>
                <a:gd name="T3" fmla="*/ 28 h 423"/>
                <a:gd name="T4" fmla="*/ 0 w 67"/>
                <a:gd name="T5" fmla="*/ 0 h 423"/>
                <a:gd name="T6" fmla="*/ 32 w 67"/>
                <a:gd name="T7" fmla="*/ 423 h 423"/>
                <a:gd name="T8" fmla="*/ 67 w 67"/>
                <a:gd name="T9" fmla="*/ 423 h 423"/>
              </a:gdLst>
              <a:ahLst/>
              <a:cxnLst>
                <a:cxn ang="0">
                  <a:pos x="T0" y="T1"/>
                </a:cxn>
                <a:cxn ang="0">
                  <a:pos x="T2" y="T3"/>
                </a:cxn>
                <a:cxn ang="0">
                  <a:pos x="T4" y="T5"/>
                </a:cxn>
                <a:cxn ang="0">
                  <a:pos x="T6" y="T7"/>
                </a:cxn>
                <a:cxn ang="0">
                  <a:pos x="T8" y="T9"/>
                </a:cxn>
              </a:cxnLst>
              <a:rect l="0" t="0" r="r" b="b"/>
              <a:pathLst>
                <a:path w="67" h="423">
                  <a:moveTo>
                    <a:pt x="67" y="423"/>
                  </a:moveTo>
                  <a:lnTo>
                    <a:pt x="67" y="28"/>
                  </a:lnTo>
                  <a:lnTo>
                    <a:pt x="0" y="0"/>
                  </a:lnTo>
                  <a:lnTo>
                    <a:pt x="32" y="423"/>
                  </a:lnTo>
                  <a:lnTo>
                    <a:pt x="67" y="423"/>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5" name="Freeform 54"/>
            <p:cNvSpPr>
              <a:spLocks/>
            </p:cNvSpPr>
            <p:nvPr/>
          </p:nvSpPr>
          <p:spPr bwMode="auto">
            <a:xfrm>
              <a:off x="4739042" y="3080899"/>
              <a:ext cx="32397" cy="94879"/>
            </a:xfrm>
            <a:custGeom>
              <a:avLst/>
              <a:gdLst>
                <a:gd name="T0" fmla="*/ 9 w 14"/>
                <a:gd name="T1" fmla="*/ 0 h 41"/>
                <a:gd name="T2" fmla="*/ 0 w 14"/>
                <a:gd name="T3" fmla="*/ 40 h 41"/>
                <a:gd name="T4" fmla="*/ 5 w 14"/>
                <a:gd name="T5" fmla="*/ 41 h 41"/>
                <a:gd name="T6" fmla="*/ 14 w 14"/>
                <a:gd name="T7" fmla="*/ 1 h 41"/>
                <a:gd name="T8" fmla="*/ 9 w 14"/>
                <a:gd name="T9" fmla="*/ 0 h 41"/>
              </a:gdLst>
              <a:ahLst/>
              <a:cxnLst>
                <a:cxn ang="0">
                  <a:pos x="T0" y="T1"/>
                </a:cxn>
                <a:cxn ang="0">
                  <a:pos x="T2" y="T3"/>
                </a:cxn>
                <a:cxn ang="0">
                  <a:pos x="T4" y="T5"/>
                </a:cxn>
                <a:cxn ang="0">
                  <a:pos x="T6" y="T7"/>
                </a:cxn>
                <a:cxn ang="0">
                  <a:pos x="T8" y="T9"/>
                </a:cxn>
              </a:cxnLst>
              <a:rect l="0" t="0" r="r" b="b"/>
              <a:pathLst>
                <a:path w="14" h="41">
                  <a:moveTo>
                    <a:pt x="9" y="0"/>
                  </a:moveTo>
                  <a:lnTo>
                    <a:pt x="0" y="40"/>
                  </a:lnTo>
                  <a:lnTo>
                    <a:pt x="5" y="41"/>
                  </a:lnTo>
                  <a:lnTo>
                    <a:pt x="14" y="1"/>
                  </a:lnTo>
                  <a:lnTo>
                    <a:pt x="9"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6" name="Freeform 55"/>
            <p:cNvSpPr>
              <a:spLocks/>
            </p:cNvSpPr>
            <p:nvPr/>
          </p:nvSpPr>
          <p:spPr bwMode="auto">
            <a:xfrm>
              <a:off x="6060397" y="3080899"/>
              <a:ext cx="30084" cy="94879"/>
            </a:xfrm>
            <a:custGeom>
              <a:avLst/>
              <a:gdLst>
                <a:gd name="T0" fmla="*/ 5 w 13"/>
                <a:gd name="T1" fmla="*/ 0 h 41"/>
                <a:gd name="T2" fmla="*/ 13 w 13"/>
                <a:gd name="T3" fmla="*/ 40 h 41"/>
                <a:gd name="T4" fmla="*/ 8 w 13"/>
                <a:gd name="T5" fmla="*/ 41 h 41"/>
                <a:gd name="T6" fmla="*/ 0 w 13"/>
                <a:gd name="T7" fmla="*/ 1 h 41"/>
                <a:gd name="T8" fmla="*/ 5 w 13"/>
                <a:gd name="T9" fmla="*/ 0 h 41"/>
              </a:gdLst>
              <a:ahLst/>
              <a:cxnLst>
                <a:cxn ang="0">
                  <a:pos x="T0" y="T1"/>
                </a:cxn>
                <a:cxn ang="0">
                  <a:pos x="T2" y="T3"/>
                </a:cxn>
                <a:cxn ang="0">
                  <a:pos x="T4" y="T5"/>
                </a:cxn>
                <a:cxn ang="0">
                  <a:pos x="T6" y="T7"/>
                </a:cxn>
                <a:cxn ang="0">
                  <a:pos x="T8" y="T9"/>
                </a:cxn>
              </a:cxnLst>
              <a:rect l="0" t="0" r="r" b="b"/>
              <a:pathLst>
                <a:path w="13" h="41">
                  <a:moveTo>
                    <a:pt x="5" y="0"/>
                  </a:moveTo>
                  <a:lnTo>
                    <a:pt x="13" y="40"/>
                  </a:lnTo>
                  <a:lnTo>
                    <a:pt x="8" y="41"/>
                  </a:lnTo>
                  <a:lnTo>
                    <a:pt x="0" y="1"/>
                  </a:lnTo>
                  <a:lnTo>
                    <a:pt x="5"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7" name="Oval 28"/>
            <p:cNvSpPr>
              <a:spLocks noChangeArrowheads="1"/>
            </p:cNvSpPr>
            <p:nvPr/>
          </p:nvSpPr>
          <p:spPr bwMode="auto">
            <a:xfrm>
              <a:off x="5206492" y="4696145"/>
              <a:ext cx="416539" cy="416539"/>
            </a:xfrm>
            <a:prstGeom prst="ellipse">
              <a:avLst/>
            </a:prstGeom>
            <a:solidFill>
              <a:srgbClr val="FFC000"/>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8" name="Freeform 29"/>
            <p:cNvSpPr>
              <a:spLocks/>
            </p:cNvSpPr>
            <p:nvPr/>
          </p:nvSpPr>
          <p:spPr bwMode="auto">
            <a:xfrm>
              <a:off x="5206492" y="4883588"/>
              <a:ext cx="416539" cy="229097"/>
            </a:xfrm>
            <a:custGeom>
              <a:avLst/>
              <a:gdLst>
                <a:gd name="T0" fmla="*/ 192 w 383"/>
                <a:gd name="T1" fmla="*/ 210 h 210"/>
                <a:gd name="T2" fmla="*/ 383 w 383"/>
                <a:gd name="T3" fmla="*/ 18 h 210"/>
                <a:gd name="T4" fmla="*/ 382 w 383"/>
                <a:gd name="T5" fmla="*/ 0 h 210"/>
                <a:gd name="T6" fmla="*/ 192 w 383"/>
                <a:gd name="T7" fmla="*/ 173 h 210"/>
                <a:gd name="T8" fmla="*/ 1 w 383"/>
                <a:gd name="T9" fmla="*/ 0 h 210"/>
                <a:gd name="T10" fmla="*/ 0 w 383"/>
                <a:gd name="T11" fmla="*/ 18 h 210"/>
                <a:gd name="T12" fmla="*/ 192 w 383"/>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383" h="210">
                  <a:moveTo>
                    <a:pt x="192" y="210"/>
                  </a:moveTo>
                  <a:cubicBezTo>
                    <a:pt x="298" y="210"/>
                    <a:pt x="383" y="124"/>
                    <a:pt x="383" y="18"/>
                  </a:cubicBezTo>
                  <a:cubicBezTo>
                    <a:pt x="383" y="12"/>
                    <a:pt x="383" y="6"/>
                    <a:pt x="382" y="0"/>
                  </a:cubicBezTo>
                  <a:cubicBezTo>
                    <a:pt x="373" y="97"/>
                    <a:pt x="291" y="173"/>
                    <a:pt x="192" y="173"/>
                  </a:cubicBezTo>
                  <a:cubicBezTo>
                    <a:pt x="92" y="173"/>
                    <a:pt x="10" y="97"/>
                    <a:pt x="1" y="0"/>
                  </a:cubicBezTo>
                  <a:cubicBezTo>
                    <a:pt x="0" y="6"/>
                    <a:pt x="0" y="12"/>
                    <a:pt x="0" y="18"/>
                  </a:cubicBezTo>
                  <a:cubicBezTo>
                    <a:pt x="0" y="124"/>
                    <a:pt x="86" y="210"/>
                    <a:pt x="192" y="210"/>
                  </a:cubicBezTo>
                </a:path>
              </a:pathLst>
            </a:custGeom>
            <a:solidFill>
              <a:srgbClr val="ED7D31"/>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9" name="Freeform 30"/>
            <p:cNvSpPr>
              <a:spLocks/>
            </p:cNvSpPr>
            <p:nvPr/>
          </p:nvSpPr>
          <p:spPr bwMode="auto">
            <a:xfrm>
              <a:off x="5299056" y="4649863"/>
              <a:ext cx="113392" cy="131905"/>
            </a:xfrm>
            <a:custGeom>
              <a:avLst/>
              <a:gdLst>
                <a:gd name="T0" fmla="*/ 49 w 49"/>
                <a:gd name="T1" fmla="*/ 0 h 57"/>
                <a:gd name="T2" fmla="*/ 15 w 49"/>
                <a:gd name="T3" fmla="*/ 0 h 57"/>
                <a:gd name="T4" fmla="*/ 0 w 49"/>
                <a:gd name="T5" fmla="*/ 44 h 57"/>
                <a:gd name="T6" fmla="*/ 6 w 49"/>
                <a:gd name="T7" fmla="*/ 57 h 57"/>
                <a:gd name="T8" fmla="*/ 14 w 49"/>
                <a:gd name="T9" fmla="*/ 57 h 57"/>
                <a:gd name="T10" fmla="*/ 49 w 49"/>
                <a:gd name="T11" fmla="*/ 19 h 57"/>
                <a:gd name="T12" fmla="*/ 49 w 4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49" h="57">
                  <a:moveTo>
                    <a:pt x="49" y="0"/>
                  </a:moveTo>
                  <a:lnTo>
                    <a:pt x="15" y="0"/>
                  </a:lnTo>
                  <a:lnTo>
                    <a:pt x="0" y="44"/>
                  </a:lnTo>
                  <a:lnTo>
                    <a:pt x="6" y="57"/>
                  </a:lnTo>
                  <a:lnTo>
                    <a:pt x="14" y="57"/>
                  </a:lnTo>
                  <a:lnTo>
                    <a:pt x="49" y="19"/>
                  </a:lnTo>
                  <a:lnTo>
                    <a:pt x="49" y="0"/>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0" name="Group 59"/>
            <p:cNvGrpSpPr>
              <a:grpSpLocks noChangeAspect="1"/>
            </p:cNvGrpSpPr>
            <p:nvPr/>
          </p:nvGrpSpPr>
          <p:grpSpPr>
            <a:xfrm>
              <a:off x="4696944" y="2059194"/>
              <a:ext cx="415996" cy="234364"/>
              <a:chOff x="3370263" y="896938"/>
              <a:chExt cx="450850" cy="254000"/>
            </a:xfrm>
            <a:solidFill>
              <a:srgbClr val="0072C6"/>
            </a:solidFill>
          </p:grpSpPr>
          <p:sp>
            <p:nvSpPr>
              <p:cNvPr id="88" name="Freeform 107"/>
              <p:cNvSpPr>
                <a:spLocks noEditPoints="1"/>
              </p:cNvSpPr>
              <p:nvPr/>
            </p:nvSpPr>
            <p:spPr bwMode="auto">
              <a:xfrm>
                <a:off x="3370263" y="896938"/>
                <a:ext cx="450850" cy="254000"/>
              </a:xfrm>
              <a:custGeom>
                <a:avLst/>
                <a:gdLst>
                  <a:gd name="T0" fmla="*/ 268 w 284"/>
                  <a:gd name="T1" fmla="*/ 0 h 160"/>
                  <a:gd name="T2" fmla="*/ 16 w 284"/>
                  <a:gd name="T3" fmla="*/ 0 h 160"/>
                  <a:gd name="T4" fmla="*/ 16 w 284"/>
                  <a:gd name="T5" fmla="*/ 0 h 160"/>
                  <a:gd name="T6" fmla="*/ 10 w 284"/>
                  <a:gd name="T7" fmla="*/ 2 h 160"/>
                  <a:gd name="T8" fmla="*/ 6 w 284"/>
                  <a:gd name="T9" fmla="*/ 6 h 160"/>
                  <a:gd name="T10" fmla="*/ 2 w 284"/>
                  <a:gd name="T11" fmla="*/ 10 h 160"/>
                  <a:gd name="T12" fmla="*/ 0 w 284"/>
                  <a:gd name="T13" fmla="*/ 16 h 160"/>
                  <a:gd name="T14" fmla="*/ 0 w 284"/>
                  <a:gd name="T15" fmla="*/ 144 h 160"/>
                  <a:gd name="T16" fmla="*/ 0 w 284"/>
                  <a:gd name="T17" fmla="*/ 144 h 160"/>
                  <a:gd name="T18" fmla="*/ 2 w 284"/>
                  <a:gd name="T19" fmla="*/ 150 h 160"/>
                  <a:gd name="T20" fmla="*/ 6 w 284"/>
                  <a:gd name="T21" fmla="*/ 156 h 160"/>
                  <a:gd name="T22" fmla="*/ 10 w 284"/>
                  <a:gd name="T23" fmla="*/ 160 h 160"/>
                  <a:gd name="T24" fmla="*/ 16 w 284"/>
                  <a:gd name="T25" fmla="*/ 160 h 160"/>
                  <a:gd name="T26" fmla="*/ 268 w 284"/>
                  <a:gd name="T27" fmla="*/ 160 h 160"/>
                  <a:gd name="T28" fmla="*/ 268 w 284"/>
                  <a:gd name="T29" fmla="*/ 160 h 160"/>
                  <a:gd name="T30" fmla="*/ 274 w 284"/>
                  <a:gd name="T31" fmla="*/ 160 h 160"/>
                  <a:gd name="T32" fmla="*/ 280 w 284"/>
                  <a:gd name="T33" fmla="*/ 156 h 160"/>
                  <a:gd name="T34" fmla="*/ 282 w 284"/>
                  <a:gd name="T35" fmla="*/ 150 h 160"/>
                  <a:gd name="T36" fmla="*/ 284 w 284"/>
                  <a:gd name="T37" fmla="*/ 144 h 160"/>
                  <a:gd name="T38" fmla="*/ 284 w 284"/>
                  <a:gd name="T39" fmla="*/ 16 h 160"/>
                  <a:gd name="T40" fmla="*/ 284 w 284"/>
                  <a:gd name="T41" fmla="*/ 16 h 160"/>
                  <a:gd name="T42" fmla="*/ 282 w 284"/>
                  <a:gd name="T43" fmla="*/ 10 h 160"/>
                  <a:gd name="T44" fmla="*/ 280 w 284"/>
                  <a:gd name="T45" fmla="*/ 6 h 160"/>
                  <a:gd name="T46" fmla="*/ 274 w 284"/>
                  <a:gd name="T47" fmla="*/ 2 h 160"/>
                  <a:gd name="T48" fmla="*/ 268 w 284"/>
                  <a:gd name="T49" fmla="*/ 0 h 160"/>
                  <a:gd name="T50" fmla="*/ 268 w 284"/>
                  <a:gd name="T51" fmla="*/ 0 h 160"/>
                  <a:gd name="T52" fmla="*/ 256 w 284"/>
                  <a:gd name="T53" fmla="*/ 136 h 160"/>
                  <a:gd name="T54" fmla="*/ 28 w 284"/>
                  <a:gd name="T55" fmla="*/ 136 h 160"/>
                  <a:gd name="T56" fmla="*/ 28 w 284"/>
                  <a:gd name="T57" fmla="*/ 26 h 160"/>
                  <a:gd name="T58" fmla="*/ 256 w 284"/>
                  <a:gd name="T59" fmla="*/ 26 h 160"/>
                  <a:gd name="T60" fmla="*/ 256 w 284"/>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4" h="160">
                    <a:moveTo>
                      <a:pt x="268" y="0"/>
                    </a:moveTo>
                    <a:lnTo>
                      <a:pt x="16" y="0"/>
                    </a:lnTo>
                    <a:lnTo>
                      <a:pt x="16" y="0"/>
                    </a:lnTo>
                    <a:lnTo>
                      <a:pt x="10" y="2"/>
                    </a:lnTo>
                    <a:lnTo>
                      <a:pt x="6" y="6"/>
                    </a:lnTo>
                    <a:lnTo>
                      <a:pt x="2" y="10"/>
                    </a:lnTo>
                    <a:lnTo>
                      <a:pt x="0" y="16"/>
                    </a:lnTo>
                    <a:lnTo>
                      <a:pt x="0" y="144"/>
                    </a:lnTo>
                    <a:lnTo>
                      <a:pt x="0" y="144"/>
                    </a:lnTo>
                    <a:lnTo>
                      <a:pt x="2" y="150"/>
                    </a:lnTo>
                    <a:lnTo>
                      <a:pt x="6" y="156"/>
                    </a:lnTo>
                    <a:lnTo>
                      <a:pt x="10" y="160"/>
                    </a:lnTo>
                    <a:lnTo>
                      <a:pt x="16" y="160"/>
                    </a:lnTo>
                    <a:lnTo>
                      <a:pt x="268" y="160"/>
                    </a:lnTo>
                    <a:lnTo>
                      <a:pt x="268" y="160"/>
                    </a:lnTo>
                    <a:lnTo>
                      <a:pt x="274" y="160"/>
                    </a:lnTo>
                    <a:lnTo>
                      <a:pt x="280" y="156"/>
                    </a:lnTo>
                    <a:lnTo>
                      <a:pt x="282" y="150"/>
                    </a:lnTo>
                    <a:lnTo>
                      <a:pt x="284" y="144"/>
                    </a:lnTo>
                    <a:lnTo>
                      <a:pt x="284" y="16"/>
                    </a:lnTo>
                    <a:lnTo>
                      <a:pt x="284" y="16"/>
                    </a:lnTo>
                    <a:lnTo>
                      <a:pt x="282" y="10"/>
                    </a:lnTo>
                    <a:lnTo>
                      <a:pt x="280" y="6"/>
                    </a:lnTo>
                    <a:lnTo>
                      <a:pt x="274" y="2"/>
                    </a:lnTo>
                    <a:lnTo>
                      <a:pt x="268" y="0"/>
                    </a:lnTo>
                    <a:lnTo>
                      <a:pt x="268" y="0"/>
                    </a:lnTo>
                    <a:close/>
                    <a:moveTo>
                      <a:pt x="256" y="136"/>
                    </a:moveTo>
                    <a:lnTo>
                      <a:pt x="28" y="136"/>
                    </a:lnTo>
                    <a:lnTo>
                      <a:pt x="28" y="26"/>
                    </a:lnTo>
                    <a:lnTo>
                      <a:pt x="256" y="26"/>
                    </a:lnTo>
                    <a:lnTo>
                      <a:pt x="256"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9" name="Freeform 108"/>
              <p:cNvSpPr>
                <a:spLocks/>
              </p:cNvSpPr>
              <p:nvPr/>
            </p:nvSpPr>
            <p:spPr bwMode="auto">
              <a:xfrm>
                <a:off x="3570288"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1" name="Group 60"/>
            <p:cNvGrpSpPr>
              <a:grpSpLocks noChangeAspect="1"/>
            </p:cNvGrpSpPr>
            <p:nvPr/>
          </p:nvGrpSpPr>
          <p:grpSpPr>
            <a:xfrm>
              <a:off x="4173933" y="2731263"/>
              <a:ext cx="337455" cy="204957"/>
              <a:chOff x="4722813" y="836613"/>
              <a:chExt cx="517525" cy="314325"/>
            </a:xfrm>
            <a:solidFill>
              <a:srgbClr val="0072C6"/>
            </a:solidFill>
          </p:grpSpPr>
          <p:sp>
            <p:nvSpPr>
              <p:cNvPr id="85" name="Freeform 104"/>
              <p:cNvSpPr>
                <a:spLocks/>
              </p:cNvSpPr>
              <p:nvPr/>
            </p:nvSpPr>
            <p:spPr bwMode="auto">
              <a:xfrm>
                <a:off x="4792663" y="836613"/>
                <a:ext cx="447675" cy="254000"/>
              </a:xfrm>
              <a:custGeom>
                <a:avLst/>
                <a:gdLst>
                  <a:gd name="T0" fmla="*/ 266 w 282"/>
                  <a:gd name="T1" fmla="*/ 0 h 160"/>
                  <a:gd name="T2" fmla="*/ 14 w 282"/>
                  <a:gd name="T3" fmla="*/ 0 h 160"/>
                  <a:gd name="T4" fmla="*/ 14 w 282"/>
                  <a:gd name="T5" fmla="*/ 0 h 160"/>
                  <a:gd name="T6" fmla="*/ 8 w 282"/>
                  <a:gd name="T7" fmla="*/ 0 h 160"/>
                  <a:gd name="T8" fmla="*/ 4 w 282"/>
                  <a:gd name="T9" fmla="*/ 4 h 160"/>
                  <a:gd name="T10" fmla="*/ 0 w 282"/>
                  <a:gd name="T11" fmla="*/ 8 h 160"/>
                  <a:gd name="T12" fmla="*/ 0 w 282"/>
                  <a:gd name="T13" fmla="*/ 16 h 160"/>
                  <a:gd name="T14" fmla="*/ 0 w 282"/>
                  <a:gd name="T15" fmla="*/ 20 h 160"/>
                  <a:gd name="T16" fmla="*/ 242 w 282"/>
                  <a:gd name="T17" fmla="*/ 20 h 160"/>
                  <a:gd name="T18" fmla="*/ 242 w 282"/>
                  <a:gd name="T19" fmla="*/ 20 h 160"/>
                  <a:gd name="T20" fmla="*/ 248 w 282"/>
                  <a:gd name="T21" fmla="*/ 22 h 160"/>
                  <a:gd name="T22" fmla="*/ 254 w 282"/>
                  <a:gd name="T23" fmla="*/ 24 h 160"/>
                  <a:gd name="T24" fmla="*/ 258 w 282"/>
                  <a:gd name="T25" fmla="*/ 30 h 160"/>
                  <a:gd name="T26" fmla="*/ 258 w 282"/>
                  <a:gd name="T27" fmla="*/ 36 h 160"/>
                  <a:gd name="T28" fmla="*/ 258 w 282"/>
                  <a:gd name="T29" fmla="*/ 160 h 160"/>
                  <a:gd name="T30" fmla="*/ 266 w 282"/>
                  <a:gd name="T31" fmla="*/ 160 h 160"/>
                  <a:gd name="T32" fmla="*/ 266 w 282"/>
                  <a:gd name="T33" fmla="*/ 160 h 160"/>
                  <a:gd name="T34" fmla="*/ 272 w 282"/>
                  <a:gd name="T35" fmla="*/ 158 h 160"/>
                  <a:gd name="T36" fmla="*/ 278 w 282"/>
                  <a:gd name="T37" fmla="*/ 154 h 160"/>
                  <a:gd name="T38" fmla="*/ 282 w 282"/>
                  <a:gd name="T39" fmla="*/ 150 h 160"/>
                  <a:gd name="T40" fmla="*/ 282 w 282"/>
                  <a:gd name="T41" fmla="*/ 144 h 160"/>
                  <a:gd name="T42" fmla="*/ 282 w 282"/>
                  <a:gd name="T43" fmla="*/ 16 h 160"/>
                  <a:gd name="T44" fmla="*/ 282 w 282"/>
                  <a:gd name="T45" fmla="*/ 16 h 160"/>
                  <a:gd name="T46" fmla="*/ 282 w 282"/>
                  <a:gd name="T47" fmla="*/ 8 h 160"/>
                  <a:gd name="T48" fmla="*/ 278 w 282"/>
                  <a:gd name="T49" fmla="*/ 4 h 160"/>
                  <a:gd name="T50" fmla="*/ 272 w 282"/>
                  <a:gd name="T51" fmla="*/ 0 h 160"/>
                  <a:gd name="T52" fmla="*/ 266 w 282"/>
                  <a:gd name="T53" fmla="*/ 0 h 160"/>
                  <a:gd name="T54" fmla="*/ 266 w 282"/>
                  <a:gd name="T55"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2" h="160">
                    <a:moveTo>
                      <a:pt x="266" y="0"/>
                    </a:moveTo>
                    <a:lnTo>
                      <a:pt x="14" y="0"/>
                    </a:lnTo>
                    <a:lnTo>
                      <a:pt x="14" y="0"/>
                    </a:lnTo>
                    <a:lnTo>
                      <a:pt x="8" y="0"/>
                    </a:lnTo>
                    <a:lnTo>
                      <a:pt x="4" y="4"/>
                    </a:lnTo>
                    <a:lnTo>
                      <a:pt x="0" y="8"/>
                    </a:lnTo>
                    <a:lnTo>
                      <a:pt x="0" y="16"/>
                    </a:lnTo>
                    <a:lnTo>
                      <a:pt x="0" y="20"/>
                    </a:lnTo>
                    <a:lnTo>
                      <a:pt x="242" y="20"/>
                    </a:lnTo>
                    <a:lnTo>
                      <a:pt x="242" y="20"/>
                    </a:lnTo>
                    <a:lnTo>
                      <a:pt x="248" y="22"/>
                    </a:lnTo>
                    <a:lnTo>
                      <a:pt x="254" y="24"/>
                    </a:lnTo>
                    <a:lnTo>
                      <a:pt x="258" y="30"/>
                    </a:lnTo>
                    <a:lnTo>
                      <a:pt x="258" y="36"/>
                    </a:lnTo>
                    <a:lnTo>
                      <a:pt x="258" y="160"/>
                    </a:lnTo>
                    <a:lnTo>
                      <a:pt x="266" y="160"/>
                    </a:lnTo>
                    <a:lnTo>
                      <a:pt x="266" y="160"/>
                    </a:lnTo>
                    <a:lnTo>
                      <a:pt x="272" y="158"/>
                    </a:lnTo>
                    <a:lnTo>
                      <a:pt x="278" y="154"/>
                    </a:lnTo>
                    <a:lnTo>
                      <a:pt x="282" y="150"/>
                    </a:lnTo>
                    <a:lnTo>
                      <a:pt x="282" y="144"/>
                    </a:lnTo>
                    <a:lnTo>
                      <a:pt x="282" y="16"/>
                    </a:lnTo>
                    <a:lnTo>
                      <a:pt x="282" y="16"/>
                    </a:lnTo>
                    <a:lnTo>
                      <a:pt x="282" y="8"/>
                    </a:lnTo>
                    <a:lnTo>
                      <a:pt x="278" y="4"/>
                    </a:lnTo>
                    <a:lnTo>
                      <a:pt x="272" y="0"/>
                    </a:lnTo>
                    <a:lnTo>
                      <a:pt x="266" y="0"/>
                    </a:lnTo>
                    <a:lnTo>
                      <a:pt x="266"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6" name="Freeform 105"/>
              <p:cNvSpPr>
                <a:spLocks noEditPoints="1"/>
              </p:cNvSpPr>
              <p:nvPr/>
            </p:nvSpPr>
            <p:spPr bwMode="auto">
              <a:xfrm>
                <a:off x="4722813" y="896938"/>
                <a:ext cx="447675" cy="254000"/>
              </a:xfrm>
              <a:custGeom>
                <a:avLst/>
                <a:gdLst>
                  <a:gd name="T0" fmla="*/ 266 w 282"/>
                  <a:gd name="T1" fmla="*/ 0 h 160"/>
                  <a:gd name="T2" fmla="*/ 14 w 282"/>
                  <a:gd name="T3" fmla="*/ 0 h 160"/>
                  <a:gd name="T4" fmla="*/ 14 w 282"/>
                  <a:gd name="T5" fmla="*/ 0 h 160"/>
                  <a:gd name="T6" fmla="*/ 8 w 282"/>
                  <a:gd name="T7" fmla="*/ 2 h 160"/>
                  <a:gd name="T8" fmla="*/ 4 w 282"/>
                  <a:gd name="T9" fmla="*/ 6 h 160"/>
                  <a:gd name="T10" fmla="*/ 0 w 282"/>
                  <a:gd name="T11" fmla="*/ 10 h 160"/>
                  <a:gd name="T12" fmla="*/ 0 w 282"/>
                  <a:gd name="T13" fmla="*/ 16 h 160"/>
                  <a:gd name="T14" fmla="*/ 0 w 282"/>
                  <a:gd name="T15" fmla="*/ 144 h 160"/>
                  <a:gd name="T16" fmla="*/ 0 w 282"/>
                  <a:gd name="T17" fmla="*/ 144 h 160"/>
                  <a:gd name="T18" fmla="*/ 0 w 282"/>
                  <a:gd name="T19" fmla="*/ 150 h 160"/>
                  <a:gd name="T20" fmla="*/ 4 w 282"/>
                  <a:gd name="T21" fmla="*/ 156 h 160"/>
                  <a:gd name="T22" fmla="*/ 8 w 282"/>
                  <a:gd name="T23" fmla="*/ 160 h 160"/>
                  <a:gd name="T24" fmla="*/ 14 w 282"/>
                  <a:gd name="T25" fmla="*/ 160 h 160"/>
                  <a:gd name="T26" fmla="*/ 266 w 282"/>
                  <a:gd name="T27" fmla="*/ 160 h 160"/>
                  <a:gd name="T28" fmla="*/ 266 w 282"/>
                  <a:gd name="T29" fmla="*/ 160 h 160"/>
                  <a:gd name="T30" fmla="*/ 272 w 282"/>
                  <a:gd name="T31" fmla="*/ 160 h 160"/>
                  <a:gd name="T32" fmla="*/ 278 w 282"/>
                  <a:gd name="T33" fmla="*/ 156 h 160"/>
                  <a:gd name="T34" fmla="*/ 282 w 282"/>
                  <a:gd name="T35" fmla="*/ 150 h 160"/>
                  <a:gd name="T36" fmla="*/ 282 w 282"/>
                  <a:gd name="T37" fmla="*/ 144 h 160"/>
                  <a:gd name="T38" fmla="*/ 282 w 282"/>
                  <a:gd name="T39" fmla="*/ 16 h 160"/>
                  <a:gd name="T40" fmla="*/ 282 w 282"/>
                  <a:gd name="T41" fmla="*/ 16 h 160"/>
                  <a:gd name="T42" fmla="*/ 282 w 282"/>
                  <a:gd name="T43" fmla="*/ 10 h 160"/>
                  <a:gd name="T44" fmla="*/ 278 w 282"/>
                  <a:gd name="T45" fmla="*/ 6 h 160"/>
                  <a:gd name="T46" fmla="*/ 272 w 282"/>
                  <a:gd name="T47" fmla="*/ 2 h 160"/>
                  <a:gd name="T48" fmla="*/ 266 w 282"/>
                  <a:gd name="T49" fmla="*/ 0 h 160"/>
                  <a:gd name="T50" fmla="*/ 266 w 282"/>
                  <a:gd name="T51" fmla="*/ 0 h 160"/>
                  <a:gd name="T52" fmla="*/ 254 w 282"/>
                  <a:gd name="T53" fmla="*/ 136 h 160"/>
                  <a:gd name="T54" fmla="*/ 28 w 282"/>
                  <a:gd name="T55" fmla="*/ 136 h 160"/>
                  <a:gd name="T56" fmla="*/ 28 w 282"/>
                  <a:gd name="T57" fmla="*/ 26 h 160"/>
                  <a:gd name="T58" fmla="*/ 254 w 282"/>
                  <a:gd name="T59" fmla="*/ 26 h 160"/>
                  <a:gd name="T60" fmla="*/ 254 w 282"/>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2" h="160">
                    <a:moveTo>
                      <a:pt x="266" y="0"/>
                    </a:moveTo>
                    <a:lnTo>
                      <a:pt x="14" y="0"/>
                    </a:lnTo>
                    <a:lnTo>
                      <a:pt x="14" y="0"/>
                    </a:lnTo>
                    <a:lnTo>
                      <a:pt x="8" y="2"/>
                    </a:lnTo>
                    <a:lnTo>
                      <a:pt x="4" y="6"/>
                    </a:lnTo>
                    <a:lnTo>
                      <a:pt x="0" y="10"/>
                    </a:lnTo>
                    <a:lnTo>
                      <a:pt x="0" y="16"/>
                    </a:lnTo>
                    <a:lnTo>
                      <a:pt x="0" y="144"/>
                    </a:lnTo>
                    <a:lnTo>
                      <a:pt x="0" y="144"/>
                    </a:lnTo>
                    <a:lnTo>
                      <a:pt x="0" y="150"/>
                    </a:lnTo>
                    <a:lnTo>
                      <a:pt x="4" y="156"/>
                    </a:lnTo>
                    <a:lnTo>
                      <a:pt x="8" y="160"/>
                    </a:lnTo>
                    <a:lnTo>
                      <a:pt x="14" y="160"/>
                    </a:lnTo>
                    <a:lnTo>
                      <a:pt x="266" y="160"/>
                    </a:lnTo>
                    <a:lnTo>
                      <a:pt x="266" y="160"/>
                    </a:lnTo>
                    <a:lnTo>
                      <a:pt x="272" y="160"/>
                    </a:lnTo>
                    <a:lnTo>
                      <a:pt x="278" y="156"/>
                    </a:lnTo>
                    <a:lnTo>
                      <a:pt x="282" y="150"/>
                    </a:lnTo>
                    <a:lnTo>
                      <a:pt x="282" y="144"/>
                    </a:lnTo>
                    <a:lnTo>
                      <a:pt x="282" y="16"/>
                    </a:lnTo>
                    <a:lnTo>
                      <a:pt x="282" y="16"/>
                    </a:lnTo>
                    <a:lnTo>
                      <a:pt x="282" y="10"/>
                    </a:lnTo>
                    <a:lnTo>
                      <a:pt x="278" y="6"/>
                    </a:lnTo>
                    <a:lnTo>
                      <a:pt x="272" y="2"/>
                    </a:lnTo>
                    <a:lnTo>
                      <a:pt x="266" y="0"/>
                    </a:lnTo>
                    <a:lnTo>
                      <a:pt x="266" y="0"/>
                    </a:lnTo>
                    <a:close/>
                    <a:moveTo>
                      <a:pt x="254" y="136"/>
                    </a:moveTo>
                    <a:lnTo>
                      <a:pt x="28" y="136"/>
                    </a:lnTo>
                    <a:lnTo>
                      <a:pt x="28" y="26"/>
                    </a:lnTo>
                    <a:lnTo>
                      <a:pt x="254" y="26"/>
                    </a:lnTo>
                    <a:lnTo>
                      <a:pt x="254"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7" name="Freeform 106"/>
              <p:cNvSpPr>
                <a:spLocks/>
              </p:cNvSpPr>
              <p:nvPr/>
            </p:nvSpPr>
            <p:spPr bwMode="auto">
              <a:xfrm>
                <a:off x="4919663"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sp>
          <p:nvSpPr>
            <p:cNvPr id="62" name="Freeform 59"/>
            <p:cNvSpPr>
              <a:spLocks noChangeAspect="1" noEditPoints="1"/>
            </p:cNvSpPr>
            <p:nvPr/>
          </p:nvSpPr>
          <p:spPr bwMode="auto">
            <a:xfrm>
              <a:off x="6351773" y="2659837"/>
              <a:ext cx="279320" cy="337291"/>
            </a:xfrm>
            <a:custGeom>
              <a:avLst/>
              <a:gdLst>
                <a:gd name="T0" fmla="*/ 0 w 212"/>
                <a:gd name="T1" fmla="*/ 188 h 256"/>
                <a:gd name="T2" fmla="*/ 106 w 212"/>
                <a:gd name="T3" fmla="*/ 56 h 256"/>
                <a:gd name="T4" fmla="*/ 128 w 212"/>
                <a:gd name="T5" fmla="*/ 90 h 256"/>
                <a:gd name="T6" fmla="*/ 134 w 212"/>
                <a:gd name="T7" fmla="*/ 110 h 256"/>
                <a:gd name="T8" fmla="*/ 134 w 212"/>
                <a:gd name="T9" fmla="*/ 152 h 256"/>
                <a:gd name="T10" fmla="*/ 128 w 212"/>
                <a:gd name="T11" fmla="*/ 170 h 256"/>
                <a:gd name="T12" fmla="*/ 106 w 212"/>
                <a:gd name="T13" fmla="*/ 206 h 256"/>
                <a:gd name="T14" fmla="*/ 104 w 212"/>
                <a:gd name="T15" fmla="*/ 208 h 256"/>
                <a:gd name="T16" fmla="*/ 90 w 212"/>
                <a:gd name="T17" fmla="*/ 200 h 256"/>
                <a:gd name="T18" fmla="*/ 106 w 212"/>
                <a:gd name="T19" fmla="*/ 182 h 256"/>
                <a:gd name="T20" fmla="*/ 120 w 212"/>
                <a:gd name="T21" fmla="*/ 148 h 256"/>
                <a:gd name="T22" fmla="*/ 122 w 212"/>
                <a:gd name="T23" fmla="*/ 130 h 256"/>
                <a:gd name="T24" fmla="*/ 116 w 212"/>
                <a:gd name="T25" fmla="*/ 96 h 256"/>
                <a:gd name="T26" fmla="*/ 94 w 212"/>
                <a:gd name="T27" fmla="*/ 66 h 256"/>
                <a:gd name="T28" fmla="*/ 90 w 212"/>
                <a:gd name="T29" fmla="*/ 62 h 256"/>
                <a:gd name="T30" fmla="*/ 98 w 212"/>
                <a:gd name="T31" fmla="*/ 48 h 256"/>
                <a:gd name="T32" fmla="*/ 106 w 212"/>
                <a:gd name="T33" fmla="*/ 56 h 256"/>
                <a:gd name="T34" fmla="*/ 122 w 212"/>
                <a:gd name="T35" fmla="*/ 222 h 256"/>
                <a:gd name="T36" fmla="*/ 138 w 212"/>
                <a:gd name="T37" fmla="*/ 202 h 256"/>
                <a:gd name="T38" fmla="*/ 150 w 212"/>
                <a:gd name="T39" fmla="*/ 180 h 256"/>
                <a:gd name="T40" fmla="*/ 154 w 212"/>
                <a:gd name="T41" fmla="*/ 168 h 256"/>
                <a:gd name="T42" fmla="*/ 158 w 212"/>
                <a:gd name="T43" fmla="*/ 144 h 256"/>
                <a:gd name="T44" fmla="*/ 160 w 212"/>
                <a:gd name="T45" fmla="*/ 130 h 256"/>
                <a:gd name="T46" fmla="*/ 156 w 212"/>
                <a:gd name="T47" fmla="*/ 106 h 256"/>
                <a:gd name="T48" fmla="*/ 154 w 212"/>
                <a:gd name="T49" fmla="*/ 94 h 256"/>
                <a:gd name="T50" fmla="*/ 144 w 212"/>
                <a:gd name="T51" fmla="*/ 70 h 256"/>
                <a:gd name="T52" fmla="*/ 130 w 212"/>
                <a:gd name="T53" fmla="*/ 48 h 256"/>
                <a:gd name="T54" fmla="*/ 118 w 212"/>
                <a:gd name="T55" fmla="*/ 36 h 256"/>
                <a:gd name="T56" fmla="*/ 128 w 212"/>
                <a:gd name="T57" fmla="*/ 26 h 256"/>
                <a:gd name="T58" fmla="*/ 130 w 212"/>
                <a:gd name="T59" fmla="*/ 28 h 256"/>
                <a:gd name="T60" fmla="*/ 142 w 212"/>
                <a:gd name="T61" fmla="*/ 40 h 256"/>
                <a:gd name="T62" fmla="*/ 158 w 212"/>
                <a:gd name="T63" fmla="*/ 64 h 256"/>
                <a:gd name="T64" fmla="*/ 168 w 212"/>
                <a:gd name="T65" fmla="*/ 90 h 256"/>
                <a:gd name="T66" fmla="*/ 172 w 212"/>
                <a:gd name="T67" fmla="*/ 116 h 256"/>
                <a:gd name="T68" fmla="*/ 172 w 212"/>
                <a:gd name="T69" fmla="*/ 144 h 256"/>
                <a:gd name="T70" fmla="*/ 168 w 212"/>
                <a:gd name="T71" fmla="*/ 172 h 256"/>
                <a:gd name="T72" fmla="*/ 158 w 212"/>
                <a:gd name="T73" fmla="*/ 198 h 256"/>
                <a:gd name="T74" fmla="*/ 142 w 212"/>
                <a:gd name="T75" fmla="*/ 220 h 256"/>
                <a:gd name="T76" fmla="*/ 160 w 212"/>
                <a:gd name="T77" fmla="*/ 2 h 256"/>
                <a:gd name="T78" fmla="*/ 182 w 212"/>
                <a:gd name="T79" fmla="*/ 30 h 256"/>
                <a:gd name="T80" fmla="*/ 200 w 212"/>
                <a:gd name="T81" fmla="*/ 62 h 256"/>
                <a:gd name="T82" fmla="*/ 210 w 212"/>
                <a:gd name="T83" fmla="*/ 96 h 256"/>
                <a:gd name="T84" fmla="*/ 212 w 212"/>
                <a:gd name="T85" fmla="*/ 130 h 256"/>
                <a:gd name="T86" fmla="*/ 210 w 212"/>
                <a:gd name="T87" fmla="*/ 164 h 256"/>
                <a:gd name="T88" fmla="*/ 200 w 212"/>
                <a:gd name="T89" fmla="*/ 198 h 256"/>
                <a:gd name="T90" fmla="*/ 184 w 212"/>
                <a:gd name="T91" fmla="*/ 228 h 256"/>
                <a:gd name="T92" fmla="*/ 162 w 212"/>
                <a:gd name="T93" fmla="*/ 256 h 256"/>
                <a:gd name="T94" fmla="*/ 162 w 212"/>
                <a:gd name="T95" fmla="*/ 236 h 256"/>
                <a:gd name="T96" fmla="*/ 170 w 212"/>
                <a:gd name="T97" fmla="*/ 224 h 256"/>
                <a:gd name="T98" fmla="*/ 186 w 212"/>
                <a:gd name="T99" fmla="*/ 194 h 256"/>
                <a:gd name="T100" fmla="*/ 196 w 212"/>
                <a:gd name="T101" fmla="*/ 162 h 256"/>
                <a:gd name="T102" fmla="*/ 198 w 212"/>
                <a:gd name="T103" fmla="*/ 146 h 256"/>
                <a:gd name="T104" fmla="*/ 198 w 212"/>
                <a:gd name="T105" fmla="*/ 114 h 256"/>
                <a:gd name="T106" fmla="*/ 196 w 212"/>
                <a:gd name="T107" fmla="*/ 98 h 256"/>
                <a:gd name="T108" fmla="*/ 186 w 212"/>
                <a:gd name="T109" fmla="*/ 68 h 256"/>
                <a:gd name="T110" fmla="*/ 178 w 212"/>
                <a:gd name="T111" fmla="*/ 52 h 256"/>
                <a:gd name="T112" fmla="*/ 160 w 212"/>
                <a:gd name="T113" fmla="*/ 24 h 256"/>
                <a:gd name="T114" fmla="*/ 148 w 212"/>
                <a:gd name="T115" fmla="*/ 10 h 256"/>
                <a:gd name="T116" fmla="*/ 158 w 212"/>
                <a:gd name="T117" fmla="*/ 0 h 256"/>
                <a:gd name="T118" fmla="*/ 158 w 212"/>
                <a:gd name="T119" fmla="*/ 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2" h="256">
                  <a:moveTo>
                    <a:pt x="0" y="74"/>
                  </a:moveTo>
                  <a:lnTo>
                    <a:pt x="74" y="130"/>
                  </a:lnTo>
                  <a:lnTo>
                    <a:pt x="0" y="188"/>
                  </a:lnTo>
                  <a:lnTo>
                    <a:pt x="0" y="74"/>
                  </a:lnTo>
                  <a:close/>
                  <a:moveTo>
                    <a:pt x="106" y="56"/>
                  </a:moveTo>
                  <a:lnTo>
                    <a:pt x="106" y="56"/>
                  </a:lnTo>
                  <a:lnTo>
                    <a:pt x="118" y="72"/>
                  </a:lnTo>
                  <a:lnTo>
                    <a:pt x="118" y="72"/>
                  </a:lnTo>
                  <a:lnTo>
                    <a:pt x="128" y="90"/>
                  </a:lnTo>
                  <a:lnTo>
                    <a:pt x="128" y="90"/>
                  </a:lnTo>
                  <a:lnTo>
                    <a:pt x="134" y="110"/>
                  </a:lnTo>
                  <a:lnTo>
                    <a:pt x="134" y="110"/>
                  </a:lnTo>
                  <a:lnTo>
                    <a:pt x="136" y="130"/>
                  </a:lnTo>
                  <a:lnTo>
                    <a:pt x="136" y="130"/>
                  </a:lnTo>
                  <a:lnTo>
                    <a:pt x="134" y="152"/>
                  </a:lnTo>
                  <a:lnTo>
                    <a:pt x="134" y="152"/>
                  </a:lnTo>
                  <a:lnTo>
                    <a:pt x="128" y="170"/>
                  </a:lnTo>
                  <a:lnTo>
                    <a:pt x="128" y="170"/>
                  </a:lnTo>
                  <a:lnTo>
                    <a:pt x="118" y="190"/>
                  </a:lnTo>
                  <a:lnTo>
                    <a:pt x="118" y="190"/>
                  </a:lnTo>
                  <a:lnTo>
                    <a:pt x="106" y="206"/>
                  </a:lnTo>
                  <a:lnTo>
                    <a:pt x="106" y="206"/>
                  </a:lnTo>
                  <a:lnTo>
                    <a:pt x="104" y="208"/>
                  </a:lnTo>
                  <a:lnTo>
                    <a:pt x="104" y="208"/>
                  </a:lnTo>
                  <a:lnTo>
                    <a:pt x="102" y="208"/>
                  </a:lnTo>
                  <a:lnTo>
                    <a:pt x="90" y="200"/>
                  </a:lnTo>
                  <a:lnTo>
                    <a:pt x="90" y="200"/>
                  </a:lnTo>
                  <a:lnTo>
                    <a:pt x="94" y="196"/>
                  </a:lnTo>
                  <a:lnTo>
                    <a:pt x="94" y="196"/>
                  </a:lnTo>
                  <a:lnTo>
                    <a:pt x="106" y="182"/>
                  </a:lnTo>
                  <a:lnTo>
                    <a:pt x="116" y="166"/>
                  </a:lnTo>
                  <a:lnTo>
                    <a:pt x="116" y="166"/>
                  </a:lnTo>
                  <a:lnTo>
                    <a:pt x="120" y="148"/>
                  </a:lnTo>
                  <a:lnTo>
                    <a:pt x="120" y="148"/>
                  </a:lnTo>
                  <a:lnTo>
                    <a:pt x="122" y="130"/>
                  </a:lnTo>
                  <a:lnTo>
                    <a:pt x="122" y="130"/>
                  </a:lnTo>
                  <a:lnTo>
                    <a:pt x="120" y="114"/>
                  </a:lnTo>
                  <a:lnTo>
                    <a:pt x="116" y="96"/>
                  </a:lnTo>
                  <a:lnTo>
                    <a:pt x="116" y="96"/>
                  </a:lnTo>
                  <a:lnTo>
                    <a:pt x="106" y="80"/>
                  </a:lnTo>
                  <a:lnTo>
                    <a:pt x="106" y="80"/>
                  </a:lnTo>
                  <a:lnTo>
                    <a:pt x="94" y="66"/>
                  </a:lnTo>
                  <a:lnTo>
                    <a:pt x="94" y="66"/>
                  </a:lnTo>
                  <a:lnTo>
                    <a:pt x="90" y="62"/>
                  </a:lnTo>
                  <a:lnTo>
                    <a:pt x="90" y="62"/>
                  </a:lnTo>
                  <a:lnTo>
                    <a:pt x="86" y="58"/>
                  </a:lnTo>
                  <a:lnTo>
                    <a:pt x="98" y="48"/>
                  </a:lnTo>
                  <a:lnTo>
                    <a:pt x="98" y="48"/>
                  </a:lnTo>
                  <a:lnTo>
                    <a:pt x="102" y="52"/>
                  </a:lnTo>
                  <a:lnTo>
                    <a:pt x="102" y="52"/>
                  </a:lnTo>
                  <a:lnTo>
                    <a:pt x="106" y="56"/>
                  </a:lnTo>
                  <a:lnTo>
                    <a:pt x="106" y="56"/>
                  </a:lnTo>
                  <a:close/>
                  <a:moveTo>
                    <a:pt x="120" y="222"/>
                  </a:moveTo>
                  <a:lnTo>
                    <a:pt x="122" y="222"/>
                  </a:lnTo>
                  <a:lnTo>
                    <a:pt x="122" y="222"/>
                  </a:lnTo>
                  <a:lnTo>
                    <a:pt x="130" y="212"/>
                  </a:lnTo>
                  <a:lnTo>
                    <a:pt x="138" y="202"/>
                  </a:lnTo>
                  <a:lnTo>
                    <a:pt x="138" y="202"/>
                  </a:lnTo>
                  <a:lnTo>
                    <a:pt x="144" y="192"/>
                  </a:lnTo>
                  <a:lnTo>
                    <a:pt x="150" y="180"/>
                  </a:lnTo>
                  <a:lnTo>
                    <a:pt x="150" y="180"/>
                  </a:lnTo>
                  <a:lnTo>
                    <a:pt x="154" y="168"/>
                  </a:lnTo>
                  <a:lnTo>
                    <a:pt x="154" y="168"/>
                  </a:lnTo>
                  <a:lnTo>
                    <a:pt x="156" y="156"/>
                  </a:lnTo>
                  <a:lnTo>
                    <a:pt x="156" y="156"/>
                  </a:lnTo>
                  <a:lnTo>
                    <a:pt x="158" y="144"/>
                  </a:lnTo>
                  <a:lnTo>
                    <a:pt x="158" y="144"/>
                  </a:lnTo>
                  <a:lnTo>
                    <a:pt x="160" y="130"/>
                  </a:lnTo>
                  <a:lnTo>
                    <a:pt x="160" y="130"/>
                  </a:lnTo>
                  <a:lnTo>
                    <a:pt x="158" y="118"/>
                  </a:lnTo>
                  <a:lnTo>
                    <a:pt x="158" y="118"/>
                  </a:lnTo>
                  <a:lnTo>
                    <a:pt x="156" y="106"/>
                  </a:lnTo>
                  <a:lnTo>
                    <a:pt x="156" y="106"/>
                  </a:lnTo>
                  <a:lnTo>
                    <a:pt x="154" y="94"/>
                  </a:lnTo>
                  <a:lnTo>
                    <a:pt x="154" y="94"/>
                  </a:lnTo>
                  <a:lnTo>
                    <a:pt x="150" y="82"/>
                  </a:lnTo>
                  <a:lnTo>
                    <a:pt x="150" y="82"/>
                  </a:lnTo>
                  <a:lnTo>
                    <a:pt x="144" y="70"/>
                  </a:lnTo>
                  <a:lnTo>
                    <a:pt x="138" y="60"/>
                  </a:lnTo>
                  <a:lnTo>
                    <a:pt x="138" y="60"/>
                  </a:lnTo>
                  <a:lnTo>
                    <a:pt x="130" y="48"/>
                  </a:lnTo>
                  <a:lnTo>
                    <a:pt x="122" y="40"/>
                  </a:lnTo>
                  <a:lnTo>
                    <a:pt x="122" y="40"/>
                  </a:lnTo>
                  <a:lnTo>
                    <a:pt x="118" y="36"/>
                  </a:lnTo>
                  <a:lnTo>
                    <a:pt x="118" y="36"/>
                  </a:lnTo>
                  <a:lnTo>
                    <a:pt x="116" y="34"/>
                  </a:lnTo>
                  <a:lnTo>
                    <a:pt x="128" y="26"/>
                  </a:lnTo>
                  <a:lnTo>
                    <a:pt x="128" y="26"/>
                  </a:lnTo>
                  <a:lnTo>
                    <a:pt x="130" y="28"/>
                  </a:lnTo>
                  <a:lnTo>
                    <a:pt x="130" y="28"/>
                  </a:lnTo>
                  <a:lnTo>
                    <a:pt x="132" y="30"/>
                  </a:lnTo>
                  <a:lnTo>
                    <a:pt x="132" y="30"/>
                  </a:lnTo>
                  <a:lnTo>
                    <a:pt x="142" y="40"/>
                  </a:lnTo>
                  <a:lnTo>
                    <a:pt x="150" y="52"/>
                  </a:lnTo>
                  <a:lnTo>
                    <a:pt x="150" y="52"/>
                  </a:lnTo>
                  <a:lnTo>
                    <a:pt x="158" y="64"/>
                  </a:lnTo>
                  <a:lnTo>
                    <a:pt x="164" y="76"/>
                  </a:lnTo>
                  <a:lnTo>
                    <a:pt x="164" y="76"/>
                  </a:lnTo>
                  <a:lnTo>
                    <a:pt x="168" y="90"/>
                  </a:lnTo>
                  <a:lnTo>
                    <a:pt x="170" y="104"/>
                  </a:lnTo>
                  <a:lnTo>
                    <a:pt x="170" y="104"/>
                  </a:lnTo>
                  <a:lnTo>
                    <a:pt x="172" y="116"/>
                  </a:lnTo>
                  <a:lnTo>
                    <a:pt x="174" y="130"/>
                  </a:lnTo>
                  <a:lnTo>
                    <a:pt x="174" y="130"/>
                  </a:lnTo>
                  <a:lnTo>
                    <a:pt x="172" y="144"/>
                  </a:lnTo>
                  <a:lnTo>
                    <a:pt x="170" y="158"/>
                  </a:lnTo>
                  <a:lnTo>
                    <a:pt x="170" y="158"/>
                  </a:lnTo>
                  <a:lnTo>
                    <a:pt x="168" y="172"/>
                  </a:lnTo>
                  <a:lnTo>
                    <a:pt x="164" y="184"/>
                  </a:lnTo>
                  <a:lnTo>
                    <a:pt x="164" y="184"/>
                  </a:lnTo>
                  <a:lnTo>
                    <a:pt x="158" y="198"/>
                  </a:lnTo>
                  <a:lnTo>
                    <a:pt x="150" y="210"/>
                  </a:lnTo>
                  <a:lnTo>
                    <a:pt x="150" y="210"/>
                  </a:lnTo>
                  <a:lnTo>
                    <a:pt x="142" y="220"/>
                  </a:lnTo>
                  <a:lnTo>
                    <a:pt x="132" y="232"/>
                  </a:lnTo>
                  <a:lnTo>
                    <a:pt x="120" y="222"/>
                  </a:lnTo>
                  <a:close/>
                  <a:moveTo>
                    <a:pt x="160" y="2"/>
                  </a:moveTo>
                  <a:lnTo>
                    <a:pt x="160" y="2"/>
                  </a:lnTo>
                  <a:lnTo>
                    <a:pt x="172" y="16"/>
                  </a:lnTo>
                  <a:lnTo>
                    <a:pt x="182" y="30"/>
                  </a:lnTo>
                  <a:lnTo>
                    <a:pt x="182" y="30"/>
                  </a:lnTo>
                  <a:lnTo>
                    <a:pt x="192" y="46"/>
                  </a:lnTo>
                  <a:lnTo>
                    <a:pt x="200" y="62"/>
                  </a:lnTo>
                  <a:lnTo>
                    <a:pt x="200" y="62"/>
                  </a:lnTo>
                  <a:lnTo>
                    <a:pt x="206" y="78"/>
                  </a:lnTo>
                  <a:lnTo>
                    <a:pt x="210" y="96"/>
                  </a:lnTo>
                  <a:lnTo>
                    <a:pt x="210" y="96"/>
                  </a:lnTo>
                  <a:lnTo>
                    <a:pt x="212" y="114"/>
                  </a:lnTo>
                  <a:lnTo>
                    <a:pt x="212" y="130"/>
                  </a:lnTo>
                  <a:lnTo>
                    <a:pt x="212" y="130"/>
                  </a:lnTo>
                  <a:lnTo>
                    <a:pt x="212" y="148"/>
                  </a:lnTo>
                  <a:lnTo>
                    <a:pt x="210" y="164"/>
                  </a:lnTo>
                  <a:lnTo>
                    <a:pt x="210" y="164"/>
                  </a:lnTo>
                  <a:lnTo>
                    <a:pt x="206" y="180"/>
                  </a:lnTo>
                  <a:lnTo>
                    <a:pt x="200" y="198"/>
                  </a:lnTo>
                  <a:lnTo>
                    <a:pt x="200" y="198"/>
                  </a:lnTo>
                  <a:lnTo>
                    <a:pt x="194" y="212"/>
                  </a:lnTo>
                  <a:lnTo>
                    <a:pt x="184" y="228"/>
                  </a:lnTo>
                  <a:lnTo>
                    <a:pt x="184" y="228"/>
                  </a:lnTo>
                  <a:lnTo>
                    <a:pt x="174" y="242"/>
                  </a:lnTo>
                  <a:lnTo>
                    <a:pt x="162" y="256"/>
                  </a:lnTo>
                  <a:lnTo>
                    <a:pt x="152" y="248"/>
                  </a:lnTo>
                  <a:lnTo>
                    <a:pt x="152" y="248"/>
                  </a:lnTo>
                  <a:lnTo>
                    <a:pt x="162" y="236"/>
                  </a:lnTo>
                  <a:lnTo>
                    <a:pt x="162" y="236"/>
                  </a:lnTo>
                  <a:lnTo>
                    <a:pt x="170" y="224"/>
                  </a:lnTo>
                  <a:lnTo>
                    <a:pt x="170" y="224"/>
                  </a:lnTo>
                  <a:lnTo>
                    <a:pt x="178" y="210"/>
                  </a:lnTo>
                  <a:lnTo>
                    <a:pt x="186" y="194"/>
                  </a:lnTo>
                  <a:lnTo>
                    <a:pt x="186" y="194"/>
                  </a:lnTo>
                  <a:lnTo>
                    <a:pt x="192" y="178"/>
                  </a:lnTo>
                  <a:lnTo>
                    <a:pt x="192" y="178"/>
                  </a:lnTo>
                  <a:lnTo>
                    <a:pt x="196" y="162"/>
                  </a:lnTo>
                  <a:lnTo>
                    <a:pt x="196" y="162"/>
                  </a:lnTo>
                  <a:lnTo>
                    <a:pt x="198" y="146"/>
                  </a:lnTo>
                  <a:lnTo>
                    <a:pt x="198" y="146"/>
                  </a:lnTo>
                  <a:lnTo>
                    <a:pt x="198" y="130"/>
                  </a:lnTo>
                  <a:lnTo>
                    <a:pt x="198" y="130"/>
                  </a:lnTo>
                  <a:lnTo>
                    <a:pt x="198" y="114"/>
                  </a:lnTo>
                  <a:lnTo>
                    <a:pt x="198" y="114"/>
                  </a:lnTo>
                  <a:lnTo>
                    <a:pt x="196" y="98"/>
                  </a:lnTo>
                  <a:lnTo>
                    <a:pt x="196" y="98"/>
                  </a:lnTo>
                  <a:lnTo>
                    <a:pt x="192" y="82"/>
                  </a:lnTo>
                  <a:lnTo>
                    <a:pt x="192" y="82"/>
                  </a:lnTo>
                  <a:lnTo>
                    <a:pt x="186" y="68"/>
                  </a:lnTo>
                  <a:lnTo>
                    <a:pt x="186" y="68"/>
                  </a:lnTo>
                  <a:lnTo>
                    <a:pt x="178" y="52"/>
                  </a:lnTo>
                  <a:lnTo>
                    <a:pt x="178" y="52"/>
                  </a:lnTo>
                  <a:lnTo>
                    <a:pt x="170" y="38"/>
                  </a:lnTo>
                  <a:lnTo>
                    <a:pt x="170" y="38"/>
                  </a:lnTo>
                  <a:lnTo>
                    <a:pt x="160" y="24"/>
                  </a:lnTo>
                  <a:lnTo>
                    <a:pt x="148" y="12"/>
                  </a:lnTo>
                  <a:lnTo>
                    <a:pt x="148" y="12"/>
                  </a:lnTo>
                  <a:lnTo>
                    <a:pt x="148" y="10"/>
                  </a:lnTo>
                  <a:lnTo>
                    <a:pt x="148" y="10"/>
                  </a:lnTo>
                  <a:lnTo>
                    <a:pt x="148" y="10"/>
                  </a:lnTo>
                  <a:lnTo>
                    <a:pt x="158" y="0"/>
                  </a:lnTo>
                  <a:lnTo>
                    <a:pt x="158" y="0"/>
                  </a:lnTo>
                  <a:lnTo>
                    <a:pt x="158" y="2"/>
                  </a:lnTo>
                  <a:lnTo>
                    <a:pt x="158" y="2"/>
                  </a:lnTo>
                  <a:lnTo>
                    <a:pt x="160" y="2"/>
                  </a:lnTo>
                  <a:lnTo>
                    <a:pt x="160" y="2"/>
                  </a:ln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3" name="Freeform 131"/>
            <p:cNvSpPr>
              <a:spLocks noChangeAspect="1" noEditPoints="1"/>
            </p:cNvSpPr>
            <p:nvPr/>
          </p:nvSpPr>
          <p:spPr bwMode="auto">
            <a:xfrm>
              <a:off x="4576419" y="3479171"/>
              <a:ext cx="340241" cy="267244"/>
            </a:xfrm>
            <a:custGeom>
              <a:avLst/>
              <a:gdLst>
                <a:gd name="T0" fmla="*/ 62 w 275"/>
                <a:gd name="T1" fmla="*/ 5 h 216"/>
                <a:gd name="T2" fmla="*/ 62 w 275"/>
                <a:gd name="T3" fmla="*/ 212 h 216"/>
                <a:gd name="T4" fmla="*/ 0 w 275"/>
                <a:gd name="T5" fmla="*/ 212 h 216"/>
                <a:gd name="T6" fmla="*/ 0 w 275"/>
                <a:gd name="T7" fmla="*/ 5 h 216"/>
                <a:gd name="T8" fmla="*/ 62 w 275"/>
                <a:gd name="T9" fmla="*/ 5 h 216"/>
                <a:gd name="T10" fmla="*/ 50 w 275"/>
                <a:gd name="T11" fmla="*/ 29 h 216"/>
                <a:gd name="T12" fmla="*/ 12 w 275"/>
                <a:gd name="T13" fmla="*/ 29 h 216"/>
                <a:gd name="T14" fmla="*/ 12 w 275"/>
                <a:gd name="T15" fmla="*/ 41 h 216"/>
                <a:gd name="T16" fmla="*/ 50 w 275"/>
                <a:gd name="T17" fmla="*/ 41 h 216"/>
                <a:gd name="T18" fmla="*/ 50 w 275"/>
                <a:gd name="T19" fmla="*/ 29 h 216"/>
                <a:gd name="T20" fmla="*/ 50 w 275"/>
                <a:gd name="T21" fmla="*/ 53 h 216"/>
                <a:gd name="T22" fmla="*/ 12 w 275"/>
                <a:gd name="T23" fmla="*/ 53 h 216"/>
                <a:gd name="T24" fmla="*/ 12 w 275"/>
                <a:gd name="T25" fmla="*/ 66 h 216"/>
                <a:gd name="T26" fmla="*/ 50 w 275"/>
                <a:gd name="T27" fmla="*/ 66 h 216"/>
                <a:gd name="T28" fmla="*/ 50 w 275"/>
                <a:gd name="T29" fmla="*/ 53 h 216"/>
                <a:gd name="T30" fmla="*/ 134 w 275"/>
                <a:gd name="T31" fmla="*/ 5 h 216"/>
                <a:gd name="T32" fmla="*/ 134 w 275"/>
                <a:gd name="T33" fmla="*/ 212 h 216"/>
                <a:gd name="T34" fmla="*/ 74 w 275"/>
                <a:gd name="T35" fmla="*/ 212 h 216"/>
                <a:gd name="T36" fmla="*/ 74 w 275"/>
                <a:gd name="T37" fmla="*/ 5 h 216"/>
                <a:gd name="T38" fmla="*/ 134 w 275"/>
                <a:gd name="T39" fmla="*/ 5 h 216"/>
                <a:gd name="T40" fmla="*/ 122 w 275"/>
                <a:gd name="T41" fmla="*/ 29 h 216"/>
                <a:gd name="T42" fmla="*/ 86 w 275"/>
                <a:gd name="T43" fmla="*/ 29 h 216"/>
                <a:gd name="T44" fmla="*/ 86 w 275"/>
                <a:gd name="T45" fmla="*/ 41 h 216"/>
                <a:gd name="T46" fmla="*/ 122 w 275"/>
                <a:gd name="T47" fmla="*/ 41 h 216"/>
                <a:gd name="T48" fmla="*/ 122 w 275"/>
                <a:gd name="T49" fmla="*/ 29 h 216"/>
                <a:gd name="T50" fmla="*/ 122 w 275"/>
                <a:gd name="T51" fmla="*/ 53 h 216"/>
                <a:gd name="T52" fmla="*/ 86 w 275"/>
                <a:gd name="T53" fmla="*/ 53 h 216"/>
                <a:gd name="T54" fmla="*/ 86 w 275"/>
                <a:gd name="T55" fmla="*/ 66 h 216"/>
                <a:gd name="T56" fmla="*/ 122 w 275"/>
                <a:gd name="T57" fmla="*/ 66 h 216"/>
                <a:gd name="T58" fmla="*/ 122 w 275"/>
                <a:gd name="T59" fmla="*/ 53 h 216"/>
                <a:gd name="T60" fmla="*/ 275 w 275"/>
                <a:gd name="T61" fmla="*/ 195 h 216"/>
                <a:gd name="T62" fmla="*/ 218 w 275"/>
                <a:gd name="T63" fmla="*/ 216 h 216"/>
                <a:gd name="T64" fmla="*/ 147 w 275"/>
                <a:gd name="T65" fmla="*/ 21 h 216"/>
                <a:gd name="T66" fmla="*/ 204 w 275"/>
                <a:gd name="T67" fmla="*/ 0 h 216"/>
                <a:gd name="T68" fmla="*/ 275 w 275"/>
                <a:gd name="T69"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5" h="216">
                  <a:moveTo>
                    <a:pt x="62" y="5"/>
                  </a:moveTo>
                  <a:lnTo>
                    <a:pt x="62" y="212"/>
                  </a:lnTo>
                  <a:lnTo>
                    <a:pt x="0" y="212"/>
                  </a:lnTo>
                  <a:lnTo>
                    <a:pt x="0" y="5"/>
                  </a:lnTo>
                  <a:lnTo>
                    <a:pt x="62" y="5"/>
                  </a:lnTo>
                  <a:close/>
                  <a:moveTo>
                    <a:pt x="50" y="29"/>
                  </a:moveTo>
                  <a:lnTo>
                    <a:pt x="12" y="29"/>
                  </a:lnTo>
                  <a:lnTo>
                    <a:pt x="12" y="41"/>
                  </a:lnTo>
                  <a:lnTo>
                    <a:pt x="50" y="41"/>
                  </a:lnTo>
                  <a:lnTo>
                    <a:pt x="50" y="29"/>
                  </a:lnTo>
                  <a:close/>
                  <a:moveTo>
                    <a:pt x="50" y="53"/>
                  </a:moveTo>
                  <a:lnTo>
                    <a:pt x="12" y="53"/>
                  </a:lnTo>
                  <a:lnTo>
                    <a:pt x="12" y="66"/>
                  </a:lnTo>
                  <a:lnTo>
                    <a:pt x="50" y="66"/>
                  </a:lnTo>
                  <a:lnTo>
                    <a:pt x="50" y="53"/>
                  </a:lnTo>
                  <a:close/>
                  <a:moveTo>
                    <a:pt x="134" y="5"/>
                  </a:moveTo>
                  <a:lnTo>
                    <a:pt x="134" y="212"/>
                  </a:lnTo>
                  <a:lnTo>
                    <a:pt x="74" y="212"/>
                  </a:lnTo>
                  <a:lnTo>
                    <a:pt x="74" y="5"/>
                  </a:lnTo>
                  <a:lnTo>
                    <a:pt x="134" y="5"/>
                  </a:lnTo>
                  <a:close/>
                  <a:moveTo>
                    <a:pt x="122" y="29"/>
                  </a:moveTo>
                  <a:lnTo>
                    <a:pt x="86" y="29"/>
                  </a:lnTo>
                  <a:lnTo>
                    <a:pt x="86" y="41"/>
                  </a:lnTo>
                  <a:lnTo>
                    <a:pt x="122" y="41"/>
                  </a:lnTo>
                  <a:lnTo>
                    <a:pt x="122" y="29"/>
                  </a:lnTo>
                  <a:close/>
                  <a:moveTo>
                    <a:pt x="122" y="53"/>
                  </a:moveTo>
                  <a:lnTo>
                    <a:pt x="86" y="53"/>
                  </a:lnTo>
                  <a:lnTo>
                    <a:pt x="86" y="66"/>
                  </a:lnTo>
                  <a:lnTo>
                    <a:pt x="122" y="66"/>
                  </a:lnTo>
                  <a:lnTo>
                    <a:pt x="122" y="53"/>
                  </a:lnTo>
                  <a:close/>
                  <a:moveTo>
                    <a:pt x="275" y="195"/>
                  </a:moveTo>
                  <a:lnTo>
                    <a:pt x="218" y="216"/>
                  </a:lnTo>
                  <a:lnTo>
                    <a:pt x="147" y="21"/>
                  </a:lnTo>
                  <a:lnTo>
                    <a:pt x="204" y="0"/>
                  </a:lnTo>
                  <a:lnTo>
                    <a:pt x="275" y="195"/>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4" name="Group 63"/>
            <p:cNvGrpSpPr/>
            <p:nvPr/>
          </p:nvGrpSpPr>
          <p:grpSpPr>
            <a:xfrm>
              <a:off x="5817717" y="1990739"/>
              <a:ext cx="256972" cy="381312"/>
              <a:chOff x="8785977" y="2372203"/>
              <a:chExt cx="482479" cy="715935"/>
            </a:xfrm>
            <a:solidFill>
              <a:srgbClr val="0072C6"/>
            </a:solidFill>
          </p:grpSpPr>
          <p:sp>
            <p:nvSpPr>
              <p:cNvPr id="83" name="Freeform 28"/>
              <p:cNvSpPr>
                <a:spLocks noEditPoints="1"/>
              </p:cNvSpPr>
              <p:nvPr/>
            </p:nvSpPr>
            <p:spPr bwMode="auto">
              <a:xfrm>
                <a:off x="8785977" y="2372203"/>
                <a:ext cx="482479" cy="715935"/>
              </a:xfrm>
              <a:custGeom>
                <a:avLst/>
                <a:gdLst>
                  <a:gd name="T0" fmla="*/ 90 w 93"/>
                  <a:gd name="T1" fmla="*/ 34 h 138"/>
                  <a:gd name="T2" fmla="*/ 86 w 93"/>
                  <a:gd name="T3" fmla="*/ 23 h 138"/>
                  <a:gd name="T4" fmla="*/ 79 w 93"/>
                  <a:gd name="T5" fmla="*/ 13 h 138"/>
                  <a:gd name="T6" fmla="*/ 69 w 93"/>
                  <a:gd name="T7" fmla="*/ 6 h 138"/>
                  <a:gd name="T8" fmla="*/ 58 w 93"/>
                  <a:gd name="T9" fmla="*/ 2 h 138"/>
                  <a:gd name="T10" fmla="*/ 46 w 93"/>
                  <a:gd name="T11" fmla="*/ 0 h 138"/>
                  <a:gd name="T12" fmla="*/ 35 w 93"/>
                  <a:gd name="T13" fmla="*/ 2 h 138"/>
                  <a:gd name="T14" fmla="*/ 24 w 93"/>
                  <a:gd name="T15" fmla="*/ 6 h 138"/>
                  <a:gd name="T16" fmla="*/ 14 w 93"/>
                  <a:gd name="T17" fmla="*/ 13 h 138"/>
                  <a:gd name="T18" fmla="*/ 7 w 93"/>
                  <a:gd name="T19" fmla="*/ 23 h 138"/>
                  <a:gd name="T20" fmla="*/ 2 w 93"/>
                  <a:gd name="T21" fmla="*/ 34 h 138"/>
                  <a:gd name="T22" fmla="*/ 0 w 93"/>
                  <a:gd name="T23" fmla="*/ 46 h 138"/>
                  <a:gd name="T24" fmla="*/ 2 w 93"/>
                  <a:gd name="T25" fmla="*/ 57 h 138"/>
                  <a:gd name="T26" fmla="*/ 7 w 93"/>
                  <a:gd name="T27" fmla="*/ 68 h 138"/>
                  <a:gd name="T28" fmla="*/ 14 w 93"/>
                  <a:gd name="T29" fmla="*/ 79 h 138"/>
                  <a:gd name="T30" fmla="*/ 21 w 93"/>
                  <a:gd name="T31" fmla="*/ 138 h 138"/>
                  <a:gd name="T32" fmla="*/ 71 w 93"/>
                  <a:gd name="T33" fmla="*/ 138 h 138"/>
                  <a:gd name="T34" fmla="*/ 79 w 93"/>
                  <a:gd name="T35" fmla="*/ 79 h 138"/>
                  <a:gd name="T36" fmla="*/ 86 w 93"/>
                  <a:gd name="T37" fmla="*/ 68 h 138"/>
                  <a:gd name="T38" fmla="*/ 90 w 93"/>
                  <a:gd name="T39" fmla="*/ 57 h 138"/>
                  <a:gd name="T40" fmla="*/ 93 w 93"/>
                  <a:gd name="T41" fmla="*/ 46 h 138"/>
                  <a:gd name="T42" fmla="*/ 46 w 93"/>
                  <a:gd name="T43" fmla="*/ 72 h 138"/>
                  <a:gd name="T44" fmla="*/ 41 w 93"/>
                  <a:gd name="T45" fmla="*/ 72 h 138"/>
                  <a:gd name="T46" fmla="*/ 32 w 93"/>
                  <a:gd name="T47" fmla="*/ 67 h 138"/>
                  <a:gd name="T48" fmla="*/ 25 w 93"/>
                  <a:gd name="T49" fmla="*/ 61 h 138"/>
                  <a:gd name="T50" fmla="*/ 21 w 93"/>
                  <a:gd name="T51" fmla="*/ 52 h 138"/>
                  <a:gd name="T52" fmla="*/ 20 w 93"/>
                  <a:gd name="T53" fmla="*/ 47 h 138"/>
                  <a:gd name="T54" fmla="*/ 23 w 93"/>
                  <a:gd name="T55" fmla="*/ 37 h 138"/>
                  <a:gd name="T56" fmla="*/ 28 w 93"/>
                  <a:gd name="T57" fmla="*/ 29 h 138"/>
                  <a:gd name="T58" fmla="*/ 36 w 93"/>
                  <a:gd name="T59" fmla="*/ 23 h 138"/>
                  <a:gd name="T60" fmla="*/ 46 w 93"/>
                  <a:gd name="T61" fmla="*/ 21 h 138"/>
                  <a:gd name="T62" fmla="*/ 52 w 93"/>
                  <a:gd name="T63" fmla="*/ 22 h 138"/>
                  <a:gd name="T64" fmla="*/ 61 w 93"/>
                  <a:gd name="T65" fmla="*/ 26 h 138"/>
                  <a:gd name="T66" fmla="*/ 68 w 93"/>
                  <a:gd name="T67" fmla="*/ 32 h 138"/>
                  <a:gd name="T68" fmla="*/ 71 w 93"/>
                  <a:gd name="T69" fmla="*/ 41 h 138"/>
                  <a:gd name="T70" fmla="*/ 72 w 93"/>
                  <a:gd name="T71" fmla="*/ 47 h 138"/>
                  <a:gd name="T72" fmla="*/ 70 w 93"/>
                  <a:gd name="T73" fmla="*/ 56 h 138"/>
                  <a:gd name="T74" fmla="*/ 64 w 93"/>
                  <a:gd name="T75" fmla="*/ 65 h 138"/>
                  <a:gd name="T76" fmla="*/ 56 w 93"/>
                  <a:gd name="T77" fmla="*/ 70 h 138"/>
                  <a:gd name="T78" fmla="*/ 46 w 93"/>
                  <a:gd name="T79"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 h="138">
                    <a:moveTo>
                      <a:pt x="80" y="41"/>
                    </a:moveTo>
                    <a:lnTo>
                      <a:pt x="90" y="34"/>
                    </a:lnTo>
                    <a:lnTo>
                      <a:pt x="78" y="32"/>
                    </a:lnTo>
                    <a:lnTo>
                      <a:pt x="86" y="23"/>
                    </a:lnTo>
                    <a:lnTo>
                      <a:pt x="73" y="24"/>
                    </a:lnTo>
                    <a:lnTo>
                      <a:pt x="79" y="13"/>
                    </a:lnTo>
                    <a:lnTo>
                      <a:pt x="68" y="19"/>
                    </a:lnTo>
                    <a:lnTo>
                      <a:pt x="69" y="6"/>
                    </a:lnTo>
                    <a:lnTo>
                      <a:pt x="60" y="14"/>
                    </a:lnTo>
                    <a:lnTo>
                      <a:pt x="58" y="2"/>
                    </a:lnTo>
                    <a:lnTo>
                      <a:pt x="51" y="12"/>
                    </a:lnTo>
                    <a:lnTo>
                      <a:pt x="46" y="0"/>
                    </a:lnTo>
                    <a:lnTo>
                      <a:pt x="42" y="12"/>
                    </a:lnTo>
                    <a:lnTo>
                      <a:pt x="35" y="2"/>
                    </a:lnTo>
                    <a:lnTo>
                      <a:pt x="33" y="14"/>
                    </a:lnTo>
                    <a:lnTo>
                      <a:pt x="24" y="6"/>
                    </a:lnTo>
                    <a:lnTo>
                      <a:pt x="25" y="19"/>
                    </a:lnTo>
                    <a:lnTo>
                      <a:pt x="14" y="13"/>
                    </a:lnTo>
                    <a:lnTo>
                      <a:pt x="19" y="24"/>
                    </a:lnTo>
                    <a:lnTo>
                      <a:pt x="7" y="23"/>
                    </a:lnTo>
                    <a:lnTo>
                      <a:pt x="15" y="32"/>
                    </a:lnTo>
                    <a:lnTo>
                      <a:pt x="2" y="34"/>
                    </a:lnTo>
                    <a:lnTo>
                      <a:pt x="12" y="41"/>
                    </a:lnTo>
                    <a:lnTo>
                      <a:pt x="0" y="46"/>
                    </a:lnTo>
                    <a:lnTo>
                      <a:pt x="12" y="50"/>
                    </a:lnTo>
                    <a:lnTo>
                      <a:pt x="2" y="57"/>
                    </a:lnTo>
                    <a:lnTo>
                      <a:pt x="15" y="59"/>
                    </a:lnTo>
                    <a:lnTo>
                      <a:pt x="7" y="68"/>
                    </a:lnTo>
                    <a:lnTo>
                      <a:pt x="19" y="67"/>
                    </a:lnTo>
                    <a:lnTo>
                      <a:pt x="14" y="79"/>
                    </a:lnTo>
                    <a:lnTo>
                      <a:pt x="21" y="75"/>
                    </a:lnTo>
                    <a:lnTo>
                      <a:pt x="21" y="138"/>
                    </a:lnTo>
                    <a:lnTo>
                      <a:pt x="46" y="113"/>
                    </a:lnTo>
                    <a:lnTo>
                      <a:pt x="71" y="138"/>
                    </a:lnTo>
                    <a:lnTo>
                      <a:pt x="71" y="75"/>
                    </a:lnTo>
                    <a:lnTo>
                      <a:pt x="79" y="79"/>
                    </a:lnTo>
                    <a:lnTo>
                      <a:pt x="73" y="67"/>
                    </a:lnTo>
                    <a:lnTo>
                      <a:pt x="86" y="68"/>
                    </a:lnTo>
                    <a:lnTo>
                      <a:pt x="78" y="59"/>
                    </a:lnTo>
                    <a:lnTo>
                      <a:pt x="90" y="57"/>
                    </a:lnTo>
                    <a:lnTo>
                      <a:pt x="80" y="50"/>
                    </a:lnTo>
                    <a:lnTo>
                      <a:pt x="93" y="46"/>
                    </a:lnTo>
                    <a:lnTo>
                      <a:pt x="80" y="41"/>
                    </a:lnTo>
                    <a:close/>
                    <a:moveTo>
                      <a:pt x="46" y="72"/>
                    </a:moveTo>
                    <a:lnTo>
                      <a:pt x="46" y="72"/>
                    </a:lnTo>
                    <a:lnTo>
                      <a:pt x="41" y="72"/>
                    </a:lnTo>
                    <a:lnTo>
                      <a:pt x="36" y="70"/>
                    </a:lnTo>
                    <a:lnTo>
                      <a:pt x="32" y="67"/>
                    </a:lnTo>
                    <a:lnTo>
                      <a:pt x="28" y="65"/>
                    </a:lnTo>
                    <a:lnTo>
                      <a:pt x="25" y="61"/>
                    </a:lnTo>
                    <a:lnTo>
                      <a:pt x="23" y="56"/>
                    </a:lnTo>
                    <a:lnTo>
                      <a:pt x="21" y="52"/>
                    </a:lnTo>
                    <a:lnTo>
                      <a:pt x="20" y="47"/>
                    </a:lnTo>
                    <a:lnTo>
                      <a:pt x="20" y="47"/>
                    </a:lnTo>
                    <a:lnTo>
                      <a:pt x="21" y="41"/>
                    </a:lnTo>
                    <a:lnTo>
                      <a:pt x="23" y="37"/>
                    </a:lnTo>
                    <a:lnTo>
                      <a:pt x="25" y="32"/>
                    </a:lnTo>
                    <a:lnTo>
                      <a:pt x="28" y="29"/>
                    </a:lnTo>
                    <a:lnTo>
                      <a:pt x="32" y="26"/>
                    </a:lnTo>
                    <a:lnTo>
                      <a:pt x="36" y="23"/>
                    </a:lnTo>
                    <a:lnTo>
                      <a:pt x="41" y="22"/>
                    </a:lnTo>
                    <a:lnTo>
                      <a:pt x="46" y="21"/>
                    </a:lnTo>
                    <a:lnTo>
                      <a:pt x="46" y="21"/>
                    </a:lnTo>
                    <a:lnTo>
                      <a:pt x="52" y="22"/>
                    </a:lnTo>
                    <a:lnTo>
                      <a:pt x="56" y="23"/>
                    </a:lnTo>
                    <a:lnTo>
                      <a:pt x="61" y="26"/>
                    </a:lnTo>
                    <a:lnTo>
                      <a:pt x="64" y="29"/>
                    </a:lnTo>
                    <a:lnTo>
                      <a:pt x="68" y="32"/>
                    </a:lnTo>
                    <a:lnTo>
                      <a:pt x="70" y="37"/>
                    </a:lnTo>
                    <a:lnTo>
                      <a:pt x="71" y="41"/>
                    </a:lnTo>
                    <a:lnTo>
                      <a:pt x="72" y="47"/>
                    </a:lnTo>
                    <a:lnTo>
                      <a:pt x="72" y="47"/>
                    </a:lnTo>
                    <a:lnTo>
                      <a:pt x="71" y="52"/>
                    </a:lnTo>
                    <a:lnTo>
                      <a:pt x="70" y="56"/>
                    </a:lnTo>
                    <a:lnTo>
                      <a:pt x="68" y="61"/>
                    </a:lnTo>
                    <a:lnTo>
                      <a:pt x="64" y="65"/>
                    </a:lnTo>
                    <a:lnTo>
                      <a:pt x="61" y="67"/>
                    </a:lnTo>
                    <a:lnTo>
                      <a:pt x="56" y="70"/>
                    </a:lnTo>
                    <a:lnTo>
                      <a:pt x="52" y="72"/>
                    </a:lnTo>
                    <a:lnTo>
                      <a:pt x="46" y="72"/>
                    </a:lnTo>
                    <a:lnTo>
                      <a:pt x="4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4" name="Freeform 29"/>
              <p:cNvSpPr>
                <a:spLocks/>
              </p:cNvSpPr>
              <p:nvPr/>
            </p:nvSpPr>
            <p:spPr bwMode="auto">
              <a:xfrm>
                <a:off x="8926053" y="2517465"/>
                <a:ext cx="197141" cy="197141"/>
              </a:xfrm>
              <a:custGeom>
                <a:avLst/>
                <a:gdLst>
                  <a:gd name="T0" fmla="*/ 19 w 38"/>
                  <a:gd name="T1" fmla="*/ 0 h 38"/>
                  <a:gd name="T2" fmla="*/ 19 w 38"/>
                  <a:gd name="T3" fmla="*/ 0 h 38"/>
                  <a:gd name="T4" fmla="*/ 16 w 38"/>
                  <a:gd name="T5" fmla="*/ 0 h 38"/>
                  <a:gd name="T6" fmla="*/ 11 w 38"/>
                  <a:gd name="T7" fmla="*/ 1 h 38"/>
                  <a:gd name="T8" fmla="*/ 9 w 38"/>
                  <a:gd name="T9" fmla="*/ 3 h 38"/>
                  <a:gd name="T10" fmla="*/ 6 w 38"/>
                  <a:gd name="T11" fmla="*/ 6 h 38"/>
                  <a:gd name="T12" fmla="*/ 4 w 38"/>
                  <a:gd name="T13" fmla="*/ 8 h 38"/>
                  <a:gd name="T14" fmla="*/ 1 w 38"/>
                  <a:gd name="T15" fmla="*/ 11 h 38"/>
                  <a:gd name="T16" fmla="*/ 0 w 38"/>
                  <a:gd name="T17" fmla="*/ 15 h 38"/>
                  <a:gd name="T18" fmla="*/ 0 w 38"/>
                  <a:gd name="T19" fmla="*/ 19 h 38"/>
                  <a:gd name="T20" fmla="*/ 0 w 38"/>
                  <a:gd name="T21" fmla="*/ 19 h 38"/>
                  <a:gd name="T22" fmla="*/ 0 w 38"/>
                  <a:gd name="T23" fmla="*/ 22 h 38"/>
                  <a:gd name="T24" fmla="*/ 1 w 38"/>
                  <a:gd name="T25" fmla="*/ 26 h 38"/>
                  <a:gd name="T26" fmla="*/ 4 w 38"/>
                  <a:gd name="T27" fmla="*/ 29 h 38"/>
                  <a:gd name="T28" fmla="*/ 6 w 38"/>
                  <a:gd name="T29" fmla="*/ 33 h 38"/>
                  <a:gd name="T30" fmla="*/ 9 w 38"/>
                  <a:gd name="T31" fmla="*/ 35 h 38"/>
                  <a:gd name="T32" fmla="*/ 11 w 38"/>
                  <a:gd name="T33" fmla="*/ 36 h 38"/>
                  <a:gd name="T34" fmla="*/ 16 w 38"/>
                  <a:gd name="T35" fmla="*/ 37 h 38"/>
                  <a:gd name="T36" fmla="*/ 19 w 38"/>
                  <a:gd name="T37" fmla="*/ 38 h 38"/>
                  <a:gd name="T38" fmla="*/ 19 w 38"/>
                  <a:gd name="T39" fmla="*/ 38 h 38"/>
                  <a:gd name="T40" fmla="*/ 23 w 38"/>
                  <a:gd name="T41" fmla="*/ 37 h 38"/>
                  <a:gd name="T42" fmla="*/ 27 w 38"/>
                  <a:gd name="T43" fmla="*/ 36 h 38"/>
                  <a:gd name="T44" fmla="*/ 29 w 38"/>
                  <a:gd name="T45" fmla="*/ 35 h 38"/>
                  <a:gd name="T46" fmla="*/ 33 w 38"/>
                  <a:gd name="T47" fmla="*/ 33 h 38"/>
                  <a:gd name="T48" fmla="*/ 35 w 38"/>
                  <a:gd name="T49" fmla="*/ 29 h 38"/>
                  <a:gd name="T50" fmla="*/ 37 w 38"/>
                  <a:gd name="T51" fmla="*/ 26 h 38"/>
                  <a:gd name="T52" fmla="*/ 38 w 38"/>
                  <a:gd name="T53" fmla="*/ 22 h 38"/>
                  <a:gd name="T54" fmla="*/ 38 w 38"/>
                  <a:gd name="T55" fmla="*/ 19 h 38"/>
                  <a:gd name="T56" fmla="*/ 38 w 38"/>
                  <a:gd name="T57" fmla="*/ 19 h 38"/>
                  <a:gd name="T58" fmla="*/ 38 w 38"/>
                  <a:gd name="T59" fmla="*/ 15 h 38"/>
                  <a:gd name="T60" fmla="*/ 37 w 38"/>
                  <a:gd name="T61" fmla="*/ 11 h 38"/>
                  <a:gd name="T62" fmla="*/ 35 w 38"/>
                  <a:gd name="T63" fmla="*/ 8 h 38"/>
                  <a:gd name="T64" fmla="*/ 33 w 38"/>
                  <a:gd name="T65" fmla="*/ 6 h 38"/>
                  <a:gd name="T66" fmla="*/ 29 w 38"/>
                  <a:gd name="T67" fmla="*/ 3 h 38"/>
                  <a:gd name="T68" fmla="*/ 27 w 38"/>
                  <a:gd name="T69" fmla="*/ 1 h 38"/>
                  <a:gd name="T70" fmla="*/ 23 w 38"/>
                  <a:gd name="T71" fmla="*/ 0 h 38"/>
                  <a:gd name="T72" fmla="*/ 19 w 38"/>
                  <a:gd name="T73" fmla="*/ 0 h 38"/>
                  <a:gd name="T74" fmla="*/ 19 w 38"/>
                  <a:gd name="T7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8">
                    <a:moveTo>
                      <a:pt x="19" y="0"/>
                    </a:moveTo>
                    <a:lnTo>
                      <a:pt x="19" y="0"/>
                    </a:lnTo>
                    <a:lnTo>
                      <a:pt x="16" y="0"/>
                    </a:lnTo>
                    <a:lnTo>
                      <a:pt x="11" y="1"/>
                    </a:lnTo>
                    <a:lnTo>
                      <a:pt x="9" y="3"/>
                    </a:lnTo>
                    <a:lnTo>
                      <a:pt x="6" y="6"/>
                    </a:lnTo>
                    <a:lnTo>
                      <a:pt x="4" y="8"/>
                    </a:lnTo>
                    <a:lnTo>
                      <a:pt x="1" y="11"/>
                    </a:lnTo>
                    <a:lnTo>
                      <a:pt x="0" y="15"/>
                    </a:lnTo>
                    <a:lnTo>
                      <a:pt x="0" y="19"/>
                    </a:lnTo>
                    <a:lnTo>
                      <a:pt x="0" y="19"/>
                    </a:lnTo>
                    <a:lnTo>
                      <a:pt x="0" y="22"/>
                    </a:lnTo>
                    <a:lnTo>
                      <a:pt x="1" y="26"/>
                    </a:lnTo>
                    <a:lnTo>
                      <a:pt x="4" y="29"/>
                    </a:lnTo>
                    <a:lnTo>
                      <a:pt x="6" y="33"/>
                    </a:lnTo>
                    <a:lnTo>
                      <a:pt x="9" y="35"/>
                    </a:lnTo>
                    <a:lnTo>
                      <a:pt x="11" y="36"/>
                    </a:lnTo>
                    <a:lnTo>
                      <a:pt x="16" y="37"/>
                    </a:lnTo>
                    <a:lnTo>
                      <a:pt x="19" y="38"/>
                    </a:lnTo>
                    <a:lnTo>
                      <a:pt x="19" y="38"/>
                    </a:lnTo>
                    <a:lnTo>
                      <a:pt x="23" y="37"/>
                    </a:lnTo>
                    <a:lnTo>
                      <a:pt x="27" y="36"/>
                    </a:lnTo>
                    <a:lnTo>
                      <a:pt x="29" y="35"/>
                    </a:lnTo>
                    <a:lnTo>
                      <a:pt x="33" y="33"/>
                    </a:lnTo>
                    <a:lnTo>
                      <a:pt x="35" y="29"/>
                    </a:lnTo>
                    <a:lnTo>
                      <a:pt x="37" y="26"/>
                    </a:lnTo>
                    <a:lnTo>
                      <a:pt x="38" y="22"/>
                    </a:lnTo>
                    <a:lnTo>
                      <a:pt x="38" y="19"/>
                    </a:lnTo>
                    <a:lnTo>
                      <a:pt x="38" y="19"/>
                    </a:lnTo>
                    <a:lnTo>
                      <a:pt x="38" y="15"/>
                    </a:lnTo>
                    <a:lnTo>
                      <a:pt x="37" y="11"/>
                    </a:lnTo>
                    <a:lnTo>
                      <a:pt x="35" y="8"/>
                    </a:lnTo>
                    <a:lnTo>
                      <a:pt x="33" y="6"/>
                    </a:lnTo>
                    <a:lnTo>
                      <a:pt x="29" y="3"/>
                    </a:lnTo>
                    <a:lnTo>
                      <a:pt x="27" y="1"/>
                    </a:lnTo>
                    <a:lnTo>
                      <a:pt x="23" y="0"/>
                    </a:lnTo>
                    <a:lnTo>
                      <a:pt x="19" y="0"/>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5" name="Group 64"/>
            <p:cNvGrpSpPr>
              <a:grpSpLocks noChangeAspect="1"/>
            </p:cNvGrpSpPr>
            <p:nvPr/>
          </p:nvGrpSpPr>
          <p:grpSpPr>
            <a:xfrm>
              <a:off x="5989763" y="3481970"/>
              <a:ext cx="359056" cy="244464"/>
              <a:chOff x="7554913" y="3697288"/>
              <a:chExt cx="596900" cy="406400"/>
            </a:xfrm>
            <a:solidFill>
              <a:srgbClr val="0072C6"/>
            </a:solidFill>
          </p:grpSpPr>
          <p:sp>
            <p:nvSpPr>
              <p:cNvPr id="78" name="Freeform 16"/>
              <p:cNvSpPr>
                <a:spLocks noEditPoints="1"/>
              </p:cNvSpPr>
              <p:nvPr/>
            </p:nvSpPr>
            <p:spPr bwMode="auto">
              <a:xfrm>
                <a:off x="7554913" y="3697288"/>
                <a:ext cx="596900" cy="406400"/>
              </a:xfrm>
              <a:custGeom>
                <a:avLst/>
                <a:gdLst>
                  <a:gd name="T0" fmla="*/ 358 w 376"/>
                  <a:gd name="T1" fmla="*/ 0 h 256"/>
                  <a:gd name="T2" fmla="*/ 18 w 376"/>
                  <a:gd name="T3" fmla="*/ 0 h 256"/>
                  <a:gd name="T4" fmla="*/ 18 w 376"/>
                  <a:gd name="T5" fmla="*/ 0 h 256"/>
                  <a:gd name="T6" fmla="*/ 10 w 376"/>
                  <a:gd name="T7" fmla="*/ 2 h 256"/>
                  <a:gd name="T8" fmla="*/ 4 w 376"/>
                  <a:gd name="T9" fmla="*/ 6 h 256"/>
                  <a:gd name="T10" fmla="*/ 0 w 376"/>
                  <a:gd name="T11" fmla="*/ 12 h 256"/>
                  <a:gd name="T12" fmla="*/ 0 w 376"/>
                  <a:gd name="T13" fmla="*/ 18 h 256"/>
                  <a:gd name="T14" fmla="*/ 0 w 376"/>
                  <a:gd name="T15" fmla="*/ 236 h 256"/>
                  <a:gd name="T16" fmla="*/ 0 w 376"/>
                  <a:gd name="T17" fmla="*/ 236 h 256"/>
                  <a:gd name="T18" fmla="*/ 0 w 376"/>
                  <a:gd name="T19" fmla="*/ 244 h 256"/>
                  <a:gd name="T20" fmla="*/ 4 w 376"/>
                  <a:gd name="T21" fmla="*/ 250 h 256"/>
                  <a:gd name="T22" fmla="*/ 10 w 376"/>
                  <a:gd name="T23" fmla="*/ 254 h 256"/>
                  <a:gd name="T24" fmla="*/ 18 w 376"/>
                  <a:gd name="T25" fmla="*/ 256 h 256"/>
                  <a:gd name="T26" fmla="*/ 358 w 376"/>
                  <a:gd name="T27" fmla="*/ 256 h 256"/>
                  <a:gd name="T28" fmla="*/ 358 w 376"/>
                  <a:gd name="T29" fmla="*/ 256 h 256"/>
                  <a:gd name="T30" fmla="*/ 364 w 376"/>
                  <a:gd name="T31" fmla="*/ 254 h 256"/>
                  <a:gd name="T32" fmla="*/ 370 w 376"/>
                  <a:gd name="T33" fmla="*/ 250 h 256"/>
                  <a:gd name="T34" fmla="*/ 376 w 376"/>
                  <a:gd name="T35" fmla="*/ 244 h 256"/>
                  <a:gd name="T36" fmla="*/ 376 w 376"/>
                  <a:gd name="T37" fmla="*/ 236 h 256"/>
                  <a:gd name="T38" fmla="*/ 376 w 376"/>
                  <a:gd name="T39" fmla="*/ 18 h 256"/>
                  <a:gd name="T40" fmla="*/ 376 w 376"/>
                  <a:gd name="T41" fmla="*/ 18 h 256"/>
                  <a:gd name="T42" fmla="*/ 376 w 376"/>
                  <a:gd name="T43" fmla="*/ 12 h 256"/>
                  <a:gd name="T44" fmla="*/ 370 w 376"/>
                  <a:gd name="T45" fmla="*/ 6 h 256"/>
                  <a:gd name="T46" fmla="*/ 364 w 376"/>
                  <a:gd name="T47" fmla="*/ 2 h 256"/>
                  <a:gd name="T48" fmla="*/ 358 w 376"/>
                  <a:gd name="T49" fmla="*/ 0 h 256"/>
                  <a:gd name="T50" fmla="*/ 358 w 376"/>
                  <a:gd name="T51" fmla="*/ 0 h 256"/>
                  <a:gd name="T52" fmla="*/ 342 w 376"/>
                  <a:gd name="T53" fmla="*/ 224 h 256"/>
                  <a:gd name="T54" fmla="*/ 34 w 376"/>
                  <a:gd name="T55" fmla="*/ 224 h 256"/>
                  <a:gd name="T56" fmla="*/ 34 w 376"/>
                  <a:gd name="T57" fmla="*/ 30 h 256"/>
                  <a:gd name="T58" fmla="*/ 342 w 376"/>
                  <a:gd name="T59" fmla="*/ 30 h 256"/>
                  <a:gd name="T60" fmla="*/ 342 w 376"/>
                  <a:gd name="T61" fmla="*/ 2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6" h="256">
                    <a:moveTo>
                      <a:pt x="358" y="0"/>
                    </a:moveTo>
                    <a:lnTo>
                      <a:pt x="18" y="0"/>
                    </a:lnTo>
                    <a:lnTo>
                      <a:pt x="18" y="0"/>
                    </a:lnTo>
                    <a:lnTo>
                      <a:pt x="10" y="2"/>
                    </a:lnTo>
                    <a:lnTo>
                      <a:pt x="4" y="6"/>
                    </a:lnTo>
                    <a:lnTo>
                      <a:pt x="0" y="12"/>
                    </a:lnTo>
                    <a:lnTo>
                      <a:pt x="0" y="18"/>
                    </a:lnTo>
                    <a:lnTo>
                      <a:pt x="0" y="236"/>
                    </a:lnTo>
                    <a:lnTo>
                      <a:pt x="0" y="236"/>
                    </a:lnTo>
                    <a:lnTo>
                      <a:pt x="0" y="244"/>
                    </a:lnTo>
                    <a:lnTo>
                      <a:pt x="4" y="250"/>
                    </a:lnTo>
                    <a:lnTo>
                      <a:pt x="10" y="254"/>
                    </a:lnTo>
                    <a:lnTo>
                      <a:pt x="18" y="256"/>
                    </a:lnTo>
                    <a:lnTo>
                      <a:pt x="358" y="256"/>
                    </a:lnTo>
                    <a:lnTo>
                      <a:pt x="358" y="256"/>
                    </a:lnTo>
                    <a:lnTo>
                      <a:pt x="364" y="254"/>
                    </a:lnTo>
                    <a:lnTo>
                      <a:pt x="370" y="250"/>
                    </a:lnTo>
                    <a:lnTo>
                      <a:pt x="376" y="244"/>
                    </a:lnTo>
                    <a:lnTo>
                      <a:pt x="376" y="236"/>
                    </a:lnTo>
                    <a:lnTo>
                      <a:pt x="376" y="18"/>
                    </a:lnTo>
                    <a:lnTo>
                      <a:pt x="376" y="18"/>
                    </a:lnTo>
                    <a:lnTo>
                      <a:pt x="376" y="12"/>
                    </a:lnTo>
                    <a:lnTo>
                      <a:pt x="370" y="6"/>
                    </a:lnTo>
                    <a:lnTo>
                      <a:pt x="364" y="2"/>
                    </a:lnTo>
                    <a:lnTo>
                      <a:pt x="358" y="0"/>
                    </a:lnTo>
                    <a:lnTo>
                      <a:pt x="358" y="0"/>
                    </a:lnTo>
                    <a:close/>
                    <a:moveTo>
                      <a:pt x="342" y="224"/>
                    </a:moveTo>
                    <a:lnTo>
                      <a:pt x="34" y="224"/>
                    </a:lnTo>
                    <a:lnTo>
                      <a:pt x="34" y="30"/>
                    </a:lnTo>
                    <a:lnTo>
                      <a:pt x="342" y="30"/>
                    </a:lnTo>
                    <a:lnTo>
                      <a:pt x="34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9" name="Freeform 17"/>
              <p:cNvSpPr>
                <a:spLocks/>
              </p:cNvSpPr>
              <p:nvPr/>
            </p:nvSpPr>
            <p:spPr bwMode="auto">
              <a:xfrm>
                <a:off x="7910513" y="3805238"/>
                <a:ext cx="117475" cy="187325"/>
              </a:xfrm>
              <a:custGeom>
                <a:avLst/>
                <a:gdLst>
                  <a:gd name="T0" fmla="*/ 18 w 74"/>
                  <a:gd name="T1" fmla="*/ 70 h 118"/>
                  <a:gd name="T2" fmla="*/ 18 w 74"/>
                  <a:gd name="T3" fmla="*/ 118 h 118"/>
                  <a:gd name="T4" fmla="*/ 36 w 74"/>
                  <a:gd name="T5" fmla="*/ 100 h 118"/>
                  <a:gd name="T6" fmla="*/ 56 w 74"/>
                  <a:gd name="T7" fmla="*/ 118 h 118"/>
                  <a:gd name="T8" fmla="*/ 56 w 74"/>
                  <a:gd name="T9" fmla="*/ 70 h 118"/>
                  <a:gd name="T10" fmla="*/ 56 w 74"/>
                  <a:gd name="T11" fmla="*/ 70 h 118"/>
                  <a:gd name="T12" fmla="*/ 62 w 74"/>
                  <a:gd name="T13" fmla="*/ 64 h 118"/>
                  <a:gd name="T14" fmla="*/ 68 w 74"/>
                  <a:gd name="T15" fmla="*/ 56 h 118"/>
                  <a:gd name="T16" fmla="*/ 72 w 74"/>
                  <a:gd name="T17" fmla="*/ 48 h 118"/>
                  <a:gd name="T18" fmla="*/ 74 w 74"/>
                  <a:gd name="T19" fmla="*/ 38 h 118"/>
                  <a:gd name="T20" fmla="*/ 74 w 74"/>
                  <a:gd name="T21" fmla="*/ 38 h 118"/>
                  <a:gd name="T22" fmla="*/ 72 w 74"/>
                  <a:gd name="T23" fmla="*/ 30 h 118"/>
                  <a:gd name="T24" fmla="*/ 70 w 74"/>
                  <a:gd name="T25" fmla="*/ 22 h 118"/>
                  <a:gd name="T26" fmla="*/ 68 w 74"/>
                  <a:gd name="T27" fmla="*/ 16 h 118"/>
                  <a:gd name="T28" fmla="*/ 62 w 74"/>
                  <a:gd name="T29" fmla="*/ 10 h 118"/>
                  <a:gd name="T30" fmla="*/ 58 w 74"/>
                  <a:gd name="T31" fmla="*/ 6 h 118"/>
                  <a:gd name="T32" fmla="*/ 50 w 74"/>
                  <a:gd name="T33" fmla="*/ 2 h 118"/>
                  <a:gd name="T34" fmla="*/ 44 w 74"/>
                  <a:gd name="T35" fmla="*/ 0 h 118"/>
                  <a:gd name="T36" fmla="*/ 36 w 74"/>
                  <a:gd name="T37" fmla="*/ 0 h 118"/>
                  <a:gd name="T38" fmla="*/ 36 w 74"/>
                  <a:gd name="T39" fmla="*/ 0 h 118"/>
                  <a:gd name="T40" fmla="*/ 28 w 74"/>
                  <a:gd name="T41" fmla="*/ 0 h 118"/>
                  <a:gd name="T42" fmla="*/ 22 w 74"/>
                  <a:gd name="T43" fmla="*/ 2 h 118"/>
                  <a:gd name="T44" fmla="*/ 16 w 74"/>
                  <a:gd name="T45" fmla="*/ 6 h 118"/>
                  <a:gd name="T46" fmla="*/ 10 w 74"/>
                  <a:gd name="T47" fmla="*/ 10 h 118"/>
                  <a:gd name="T48" fmla="*/ 6 w 74"/>
                  <a:gd name="T49" fmla="*/ 16 h 118"/>
                  <a:gd name="T50" fmla="*/ 2 w 74"/>
                  <a:gd name="T51" fmla="*/ 22 h 118"/>
                  <a:gd name="T52" fmla="*/ 0 w 74"/>
                  <a:gd name="T53" fmla="*/ 30 h 118"/>
                  <a:gd name="T54" fmla="*/ 0 w 74"/>
                  <a:gd name="T55" fmla="*/ 38 h 118"/>
                  <a:gd name="T56" fmla="*/ 0 w 74"/>
                  <a:gd name="T57" fmla="*/ 38 h 118"/>
                  <a:gd name="T58" fmla="*/ 0 w 74"/>
                  <a:gd name="T59" fmla="*/ 48 h 118"/>
                  <a:gd name="T60" fmla="*/ 4 w 74"/>
                  <a:gd name="T61" fmla="*/ 56 h 118"/>
                  <a:gd name="T62" fmla="*/ 10 w 74"/>
                  <a:gd name="T63" fmla="*/ 64 h 118"/>
                  <a:gd name="T64" fmla="*/ 18 w 74"/>
                  <a:gd name="T65" fmla="*/ 70 h 118"/>
                  <a:gd name="T66" fmla="*/ 18 w 74"/>
                  <a:gd name="T67" fmla="*/ 7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118">
                    <a:moveTo>
                      <a:pt x="18" y="70"/>
                    </a:moveTo>
                    <a:lnTo>
                      <a:pt x="18" y="118"/>
                    </a:lnTo>
                    <a:lnTo>
                      <a:pt x="36" y="100"/>
                    </a:lnTo>
                    <a:lnTo>
                      <a:pt x="56" y="118"/>
                    </a:lnTo>
                    <a:lnTo>
                      <a:pt x="56" y="70"/>
                    </a:lnTo>
                    <a:lnTo>
                      <a:pt x="56" y="70"/>
                    </a:lnTo>
                    <a:lnTo>
                      <a:pt x="62" y="64"/>
                    </a:lnTo>
                    <a:lnTo>
                      <a:pt x="68" y="56"/>
                    </a:lnTo>
                    <a:lnTo>
                      <a:pt x="72" y="48"/>
                    </a:lnTo>
                    <a:lnTo>
                      <a:pt x="74" y="38"/>
                    </a:lnTo>
                    <a:lnTo>
                      <a:pt x="74" y="38"/>
                    </a:lnTo>
                    <a:lnTo>
                      <a:pt x="72" y="30"/>
                    </a:lnTo>
                    <a:lnTo>
                      <a:pt x="70" y="22"/>
                    </a:lnTo>
                    <a:lnTo>
                      <a:pt x="68" y="16"/>
                    </a:lnTo>
                    <a:lnTo>
                      <a:pt x="62" y="10"/>
                    </a:lnTo>
                    <a:lnTo>
                      <a:pt x="58" y="6"/>
                    </a:lnTo>
                    <a:lnTo>
                      <a:pt x="50" y="2"/>
                    </a:lnTo>
                    <a:lnTo>
                      <a:pt x="44" y="0"/>
                    </a:lnTo>
                    <a:lnTo>
                      <a:pt x="36" y="0"/>
                    </a:lnTo>
                    <a:lnTo>
                      <a:pt x="36" y="0"/>
                    </a:lnTo>
                    <a:lnTo>
                      <a:pt x="28" y="0"/>
                    </a:lnTo>
                    <a:lnTo>
                      <a:pt x="22" y="2"/>
                    </a:lnTo>
                    <a:lnTo>
                      <a:pt x="16" y="6"/>
                    </a:lnTo>
                    <a:lnTo>
                      <a:pt x="10" y="10"/>
                    </a:lnTo>
                    <a:lnTo>
                      <a:pt x="6" y="16"/>
                    </a:lnTo>
                    <a:lnTo>
                      <a:pt x="2" y="22"/>
                    </a:lnTo>
                    <a:lnTo>
                      <a:pt x="0" y="30"/>
                    </a:lnTo>
                    <a:lnTo>
                      <a:pt x="0" y="38"/>
                    </a:lnTo>
                    <a:lnTo>
                      <a:pt x="0" y="38"/>
                    </a:lnTo>
                    <a:lnTo>
                      <a:pt x="0" y="48"/>
                    </a:lnTo>
                    <a:lnTo>
                      <a:pt x="4" y="56"/>
                    </a:lnTo>
                    <a:lnTo>
                      <a:pt x="10" y="64"/>
                    </a:lnTo>
                    <a:lnTo>
                      <a:pt x="18" y="70"/>
                    </a:lnTo>
                    <a:lnTo>
                      <a:pt x="18"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0" name="Rectangle 18"/>
              <p:cNvSpPr>
                <a:spLocks noChangeArrowheads="1"/>
              </p:cNvSpPr>
              <p:nvPr/>
            </p:nvSpPr>
            <p:spPr bwMode="auto">
              <a:xfrm>
                <a:off x="7694613" y="380841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1" name="Rectangle 19"/>
              <p:cNvSpPr>
                <a:spLocks noChangeArrowheads="1"/>
              </p:cNvSpPr>
              <p:nvPr/>
            </p:nvSpPr>
            <p:spPr bwMode="auto">
              <a:xfrm>
                <a:off x="7694613" y="387826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2" name="Rectangle 20"/>
              <p:cNvSpPr>
                <a:spLocks noChangeArrowheads="1"/>
              </p:cNvSpPr>
              <p:nvPr/>
            </p:nvSpPr>
            <p:spPr bwMode="auto">
              <a:xfrm>
                <a:off x="7694613" y="3951288"/>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6" name="Group 65"/>
            <p:cNvGrpSpPr/>
            <p:nvPr/>
          </p:nvGrpSpPr>
          <p:grpSpPr>
            <a:xfrm>
              <a:off x="4576010" y="2578029"/>
              <a:ext cx="1719157" cy="1164284"/>
              <a:chOff x="8933043" y="3080582"/>
              <a:chExt cx="1940444" cy="1314148"/>
            </a:xfrm>
          </p:grpSpPr>
          <p:sp>
            <p:nvSpPr>
              <p:cNvPr id="67" name="Freeform 12"/>
              <p:cNvSpPr>
                <a:spLocks/>
              </p:cNvSpPr>
              <p:nvPr/>
            </p:nvSpPr>
            <p:spPr bwMode="auto">
              <a:xfrm>
                <a:off x="10739663" y="3286670"/>
                <a:ext cx="133824" cy="211441"/>
              </a:xfrm>
              <a:custGeom>
                <a:avLst/>
                <a:gdLst>
                  <a:gd name="T0" fmla="*/ 102 w 107"/>
                  <a:gd name="T1" fmla="*/ 60 h 169"/>
                  <a:gd name="T2" fmla="*/ 96 w 107"/>
                  <a:gd name="T3" fmla="*/ 60 h 169"/>
                  <a:gd name="T4" fmla="*/ 101 w 107"/>
                  <a:gd name="T5" fmla="*/ 47 h 169"/>
                  <a:gd name="T6" fmla="*/ 97 w 107"/>
                  <a:gd name="T7" fmla="*/ 37 h 169"/>
                  <a:gd name="T8" fmla="*/ 94 w 107"/>
                  <a:gd name="T9" fmla="*/ 37 h 169"/>
                  <a:gd name="T10" fmla="*/ 98 w 107"/>
                  <a:gd name="T11" fmla="*/ 26 h 169"/>
                  <a:gd name="T12" fmla="*/ 93 w 107"/>
                  <a:gd name="T13" fmla="*/ 14 h 169"/>
                  <a:gd name="T14" fmla="*/ 86 w 107"/>
                  <a:gd name="T15" fmla="*/ 15 h 169"/>
                  <a:gd name="T16" fmla="*/ 86 w 107"/>
                  <a:gd name="T17" fmla="*/ 13 h 169"/>
                  <a:gd name="T18" fmla="*/ 81 w 107"/>
                  <a:gd name="T19" fmla="*/ 1 h 169"/>
                  <a:gd name="T20" fmla="*/ 69 w 107"/>
                  <a:gd name="T21" fmla="*/ 7 h 169"/>
                  <a:gd name="T22" fmla="*/ 50 w 107"/>
                  <a:gd name="T23" fmla="*/ 56 h 169"/>
                  <a:gd name="T24" fmla="*/ 44 w 107"/>
                  <a:gd name="T25" fmla="*/ 49 h 169"/>
                  <a:gd name="T26" fmla="*/ 29 w 107"/>
                  <a:gd name="T27" fmla="*/ 55 h 169"/>
                  <a:gd name="T28" fmla="*/ 28 w 107"/>
                  <a:gd name="T29" fmla="*/ 58 h 169"/>
                  <a:gd name="T30" fmla="*/ 16 w 107"/>
                  <a:gd name="T31" fmla="*/ 89 h 169"/>
                  <a:gd name="T32" fmla="*/ 7 w 107"/>
                  <a:gd name="T33" fmla="*/ 112 h 169"/>
                  <a:gd name="T34" fmla="*/ 7 w 107"/>
                  <a:gd name="T35" fmla="*/ 112 h 169"/>
                  <a:gd name="T36" fmla="*/ 29 w 107"/>
                  <a:gd name="T37" fmla="*/ 161 h 169"/>
                  <a:gd name="T38" fmla="*/ 79 w 107"/>
                  <a:gd name="T39" fmla="*/ 139 h 169"/>
                  <a:gd name="T40" fmla="*/ 79 w 107"/>
                  <a:gd name="T41" fmla="*/ 139 h 169"/>
                  <a:gd name="T42" fmla="*/ 89 w 107"/>
                  <a:gd name="T43" fmla="*/ 114 h 169"/>
                  <a:gd name="T44" fmla="*/ 99 w 107"/>
                  <a:gd name="T45" fmla="*/ 86 h 169"/>
                  <a:gd name="T46" fmla="*/ 106 w 107"/>
                  <a:gd name="T47" fmla="*/ 69 h 169"/>
                  <a:gd name="T48" fmla="*/ 102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102" y="60"/>
                    </a:moveTo>
                    <a:cubicBezTo>
                      <a:pt x="100" y="59"/>
                      <a:pt x="98" y="59"/>
                      <a:pt x="96" y="60"/>
                    </a:cubicBezTo>
                    <a:cubicBezTo>
                      <a:pt x="99" y="53"/>
                      <a:pt x="101" y="47"/>
                      <a:pt x="101" y="47"/>
                    </a:cubicBezTo>
                    <a:cubicBezTo>
                      <a:pt x="102" y="43"/>
                      <a:pt x="101" y="39"/>
                      <a:pt x="97" y="37"/>
                    </a:cubicBezTo>
                    <a:cubicBezTo>
                      <a:pt x="96" y="37"/>
                      <a:pt x="95" y="37"/>
                      <a:pt x="94" y="37"/>
                    </a:cubicBezTo>
                    <a:cubicBezTo>
                      <a:pt x="96" y="31"/>
                      <a:pt x="98" y="27"/>
                      <a:pt x="98" y="26"/>
                    </a:cubicBezTo>
                    <a:cubicBezTo>
                      <a:pt x="100" y="21"/>
                      <a:pt x="98" y="16"/>
                      <a:pt x="93" y="14"/>
                    </a:cubicBezTo>
                    <a:cubicBezTo>
                      <a:pt x="90" y="13"/>
                      <a:pt x="88" y="13"/>
                      <a:pt x="86" y="15"/>
                    </a:cubicBezTo>
                    <a:cubicBezTo>
                      <a:pt x="86" y="14"/>
                      <a:pt x="86" y="13"/>
                      <a:pt x="86" y="13"/>
                    </a:cubicBezTo>
                    <a:cubicBezTo>
                      <a:pt x="88" y="8"/>
                      <a:pt x="86" y="3"/>
                      <a:pt x="81" y="1"/>
                    </a:cubicBezTo>
                    <a:cubicBezTo>
                      <a:pt x="76" y="0"/>
                      <a:pt x="71" y="2"/>
                      <a:pt x="69" y="7"/>
                    </a:cubicBezTo>
                    <a:cubicBezTo>
                      <a:pt x="68" y="9"/>
                      <a:pt x="56" y="41"/>
                      <a:pt x="50" y="56"/>
                    </a:cubicBezTo>
                    <a:cubicBezTo>
                      <a:pt x="49" y="53"/>
                      <a:pt x="47" y="50"/>
                      <a:pt x="44" y="49"/>
                    </a:cubicBezTo>
                    <a:cubicBezTo>
                      <a:pt x="38" y="46"/>
                      <a:pt x="31" y="49"/>
                      <a:pt x="29" y="55"/>
                    </a:cubicBezTo>
                    <a:cubicBezTo>
                      <a:pt x="29" y="56"/>
                      <a:pt x="28" y="57"/>
                      <a:pt x="28" y="58"/>
                    </a:cubicBezTo>
                    <a:cubicBezTo>
                      <a:pt x="25" y="67"/>
                      <a:pt x="17" y="86"/>
                      <a:pt x="16" y="89"/>
                    </a:cubicBezTo>
                    <a:cubicBezTo>
                      <a:pt x="7" y="112"/>
                      <a:pt x="7" y="112"/>
                      <a:pt x="7" y="112"/>
                    </a:cubicBezTo>
                    <a:cubicBezTo>
                      <a:pt x="7" y="112"/>
                      <a:pt x="7" y="112"/>
                      <a:pt x="7" y="112"/>
                    </a:cubicBezTo>
                    <a:cubicBezTo>
                      <a:pt x="0" y="132"/>
                      <a:pt x="10" y="154"/>
                      <a:pt x="29" y="161"/>
                    </a:cubicBezTo>
                    <a:cubicBezTo>
                      <a:pt x="49" y="169"/>
                      <a:pt x="71" y="159"/>
                      <a:pt x="79" y="139"/>
                    </a:cubicBezTo>
                    <a:cubicBezTo>
                      <a:pt x="79" y="139"/>
                      <a:pt x="79" y="139"/>
                      <a:pt x="79" y="139"/>
                    </a:cubicBezTo>
                    <a:cubicBezTo>
                      <a:pt x="89" y="114"/>
                      <a:pt x="89" y="114"/>
                      <a:pt x="89" y="114"/>
                    </a:cubicBezTo>
                    <a:cubicBezTo>
                      <a:pt x="89" y="113"/>
                      <a:pt x="95" y="98"/>
                      <a:pt x="99" y="86"/>
                    </a:cubicBezTo>
                    <a:cubicBezTo>
                      <a:pt x="103" y="77"/>
                      <a:pt x="106" y="70"/>
                      <a:pt x="106" y="69"/>
                    </a:cubicBezTo>
                    <a:cubicBezTo>
                      <a:pt x="107" y="65"/>
                      <a:pt x="105" y="61"/>
                      <a:pt x="102"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8" name="Freeform 13"/>
              <p:cNvSpPr>
                <a:spLocks/>
              </p:cNvSpPr>
              <p:nvPr/>
            </p:nvSpPr>
            <p:spPr bwMode="auto">
              <a:xfrm>
                <a:off x="8933043" y="3286670"/>
                <a:ext cx="136500" cy="211441"/>
              </a:xfrm>
              <a:custGeom>
                <a:avLst/>
                <a:gdLst>
                  <a:gd name="T0" fmla="*/ 5 w 107"/>
                  <a:gd name="T1" fmla="*/ 60 h 169"/>
                  <a:gd name="T2" fmla="*/ 11 w 107"/>
                  <a:gd name="T3" fmla="*/ 60 h 169"/>
                  <a:gd name="T4" fmla="*/ 6 w 107"/>
                  <a:gd name="T5" fmla="*/ 47 h 169"/>
                  <a:gd name="T6" fmla="*/ 10 w 107"/>
                  <a:gd name="T7" fmla="*/ 37 h 169"/>
                  <a:gd name="T8" fmla="*/ 13 w 107"/>
                  <a:gd name="T9" fmla="*/ 37 h 169"/>
                  <a:gd name="T10" fmla="*/ 9 w 107"/>
                  <a:gd name="T11" fmla="*/ 26 h 169"/>
                  <a:gd name="T12" fmla="*/ 14 w 107"/>
                  <a:gd name="T13" fmla="*/ 14 h 169"/>
                  <a:gd name="T14" fmla="*/ 21 w 107"/>
                  <a:gd name="T15" fmla="*/ 15 h 169"/>
                  <a:gd name="T16" fmla="*/ 21 w 107"/>
                  <a:gd name="T17" fmla="*/ 13 h 169"/>
                  <a:gd name="T18" fmla="*/ 26 w 107"/>
                  <a:gd name="T19" fmla="*/ 1 h 169"/>
                  <a:gd name="T20" fmla="*/ 38 w 107"/>
                  <a:gd name="T21" fmla="*/ 7 h 169"/>
                  <a:gd name="T22" fmla="*/ 57 w 107"/>
                  <a:gd name="T23" fmla="*/ 56 h 169"/>
                  <a:gd name="T24" fmla="*/ 63 w 107"/>
                  <a:gd name="T25" fmla="*/ 49 h 169"/>
                  <a:gd name="T26" fmla="*/ 78 w 107"/>
                  <a:gd name="T27" fmla="*/ 55 h 169"/>
                  <a:gd name="T28" fmla="*/ 79 w 107"/>
                  <a:gd name="T29" fmla="*/ 58 h 169"/>
                  <a:gd name="T30" fmla="*/ 91 w 107"/>
                  <a:gd name="T31" fmla="*/ 89 h 169"/>
                  <a:gd name="T32" fmla="*/ 100 w 107"/>
                  <a:gd name="T33" fmla="*/ 112 h 169"/>
                  <a:gd name="T34" fmla="*/ 100 w 107"/>
                  <a:gd name="T35" fmla="*/ 112 h 169"/>
                  <a:gd name="T36" fmla="*/ 78 w 107"/>
                  <a:gd name="T37" fmla="*/ 161 h 169"/>
                  <a:gd name="T38" fmla="*/ 28 w 107"/>
                  <a:gd name="T39" fmla="*/ 139 h 169"/>
                  <a:gd name="T40" fmla="*/ 28 w 107"/>
                  <a:gd name="T41" fmla="*/ 139 h 169"/>
                  <a:gd name="T42" fmla="*/ 18 w 107"/>
                  <a:gd name="T43" fmla="*/ 114 h 169"/>
                  <a:gd name="T44" fmla="*/ 8 w 107"/>
                  <a:gd name="T45" fmla="*/ 86 h 169"/>
                  <a:gd name="T46" fmla="*/ 1 w 107"/>
                  <a:gd name="T47" fmla="*/ 69 h 169"/>
                  <a:gd name="T48" fmla="*/ 5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5" y="60"/>
                    </a:moveTo>
                    <a:cubicBezTo>
                      <a:pt x="7" y="59"/>
                      <a:pt x="9" y="59"/>
                      <a:pt x="11" y="60"/>
                    </a:cubicBezTo>
                    <a:cubicBezTo>
                      <a:pt x="8" y="53"/>
                      <a:pt x="6" y="47"/>
                      <a:pt x="6" y="47"/>
                    </a:cubicBezTo>
                    <a:cubicBezTo>
                      <a:pt x="5" y="43"/>
                      <a:pt x="6" y="39"/>
                      <a:pt x="10" y="37"/>
                    </a:cubicBezTo>
                    <a:cubicBezTo>
                      <a:pt x="11" y="37"/>
                      <a:pt x="12" y="37"/>
                      <a:pt x="13" y="37"/>
                    </a:cubicBezTo>
                    <a:cubicBezTo>
                      <a:pt x="11" y="31"/>
                      <a:pt x="9" y="27"/>
                      <a:pt x="9" y="26"/>
                    </a:cubicBezTo>
                    <a:cubicBezTo>
                      <a:pt x="7" y="21"/>
                      <a:pt x="9" y="16"/>
                      <a:pt x="14" y="14"/>
                    </a:cubicBezTo>
                    <a:cubicBezTo>
                      <a:pt x="17" y="13"/>
                      <a:pt x="19" y="13"/>
                      <a:pt x="21" y="15"/>
                    </a:cubicBezTo>
                    <a:cubicBezTo>
                      <a:pt x="21" y="14"/>
                      <a:pt x="21" y="13"/>
                      <a:pt x="21" y="13"/>
                    </a:cubicBezTo>
                    <a:cubicBezTo>
                      <a:pt x="19" y="8"/>
                      <a:pt x="21" y="3"/>
                      <a:pt x="26" y="1"/>
                    </a:cubicBezTo>
                    <a:cubicBezTo>
                      <a:pt x="31" y="0"/>
                      <a:pt x="36" y="2"/>
                      <a:pt x="38" y="7"/>
                    </a:cubicBezTo>
                    <a:cubicBezTo>
                      <a:pt x="39" y="9"/>
                      <a:pt x="51" y="41"/>
                      <a:pt x="57" y="56"/>
                    </a:cubicBezTo>
                    <a:cubicBezTo>
                      <a:pt x="58" y="53"/>
                      <a:pt x="60" y="50"/>
                      <a:pt x="63" y="49"/>
                    </a:cubicBezTo>
                    <a:cubicBezTo>
                      <a:pt x="69" y="46"/>
                      <a:pt x="76" y="49"/>
                      <a:pt x="78" y="55"/>
                    </a:cubicBezTo>
                    <a:cubicBezTo>
                      <a:pt x="78" y="56"/>
                      <a:pt x="79" y="57"/>
                      <a:pt x="79" y="58"/>
                    </a:cubicBezTo>
                    <a:cubicBezTo>
                      <a:pt x="82" y="67"/>
                      <a:pt x="90" y="86"/>
                      <a:pt x="91" y="89"/>
                    </a:cubicBezTo>
                    <a:cubicBezTo>
                      <a:pt x="100" y="112"/>
                      <a:pt x="100" y="112"/>
                      <a:pt x="100" y="112"/>
                    </a:cubicBezTo>
                    <a:cubicBezTo>
                      <a:pt x="100" y="112"/>
                      <a:pt x="100" y="112"/>
                      <a:pt x="100" y="112"/>
                    </a:cubicBezTo>
                    <a:cubicBezTo>
                      <a:pt x="107" y="132"/>
                      <a:pt x="97" y="154"/>
                      <a:pt x="78" y="161"/>
                    </a:cubicBezTo>
                    <a:cubicBezTo>
                      <a:pt x="58" y="169"/>
                      <a:pt x="36" y="159"/>
                      <a:pt x="28" y="139"/>
                    </a:cubicBezTo>
                    <a:cubicBezTo>
                      <a:pt x="28" y="139"/>
                      <a:pt x="28" y="139"/>
                      <a:pt x="28" y="139"/>
                    </a:cubicBezTo>
                    <a:cubicBezTo>
                      <a:pt x="18" y="114"/>
                      <a:pt x="18" y="114"/>
                      <a:pt x="18" y="114"/>
                    </a:cubicBezTo>
                    <a:cubicBezTo>
                      <a:pt x="18" y="113"/>
                      <a:pt x="12" y="98"/>
                      <a:pt x="8" y="86"/>
                    </a:cubicBezTo>
                    <a:cubicBezTo>
                      <a:pt x="4" y="77"/>
                      <a:pt x="1" y="70"/>
                      <a:pt x="1" y="69"/>
                    </a:cubicBezTo>
                    <a:cubicBezTo>
                      <a:pt x="0" y="65"/>
                      <a:pt x="1" y="61"/>
                      <a:pt x="5"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9" name="Freeform 14"/>
              <p:cNvSpPr>
                <a:spLocks/>
              </p:cNvSpPr>
              <p:nvPr/>
            </p:nvSpPr>
            <p:spPr bwMode="auto">
              <a:xfrm>
                <a:off x="8973190" y="3436553"/>
                <a:ext cx="1862826" cy="958177"/>
              </a:xfrm>
              <a:custGeom>
                <a:avLst/>
                <a:gdLst>
                  <a:gd name="T0" fmla="*/ 1400 w 1478"/>
                  <a:gd name="T1" fmla="*/ 0 h 762"/>
                  <a:gd name="T2" fmla="*/ 1292 w 1478"/>
                  <a:gd name="T3" fmla="*/ 133 h 762"/>
                  <a:gd name="T4" fmla="*/ 1072 w 1478"/>
                  <a:gd name="T5" fmla="*/ 178 h 762"/>
                  <a:gd name="T6" fmla="*/ 898 w 1478"/>
                  <a:gd name="T7" fmla="*/ 72 h 762"/>
                  <a:gd name="T8" fmla="*/ 579 w 1478"/>
                  <a:gd name="T9" fmla="*/ 74 h 762"/>
                  <a:gd name="T10" fmla="*/ 406 w 1478"/>
                  <a:gd name="T11" fmla="*/ 178 h 762"/>
                  <a:gd name="T12" fmla="*/ 185 w 1478"/>
                  <a:gd name="T13" fmla="*/ 133 h 762"/>
                  <a:gd name="T14" fmla="*/ 78 w 1478"/>
                  <a:gd name="T15" fmla="*/ 0 h 762"/>
                  <a:gd name="T16" fmla="*/ 0 w 1478"/>
                  <a:gd name="T17" fmla="*/ 31 h 762"/>
                  <a:gd name="T18" fmla="*/ 139 w 1478"/>
                  <a:gd name="T19" fmla="*/ 203 h 762"/>
                  <a:gd name="T20" fmla="*/ 349 w 1478"/>
                  <a:gd name="T21" fmla="*/ 268 h 762"/>
                  <a:gd name="T22" fmla="*/ 422 w 1478"/>
                  <a:gd name="T23" fmla="*/ 261 h 762"/>
                  <a:gd name="T24" fmla="*/ 579 w 1478"/>
                  <a:gd name="T25" fmla="*/ 190 h 762"/>
                  <a:gd name="T26" fmla="*/ 579 w 1478"/>
                  <a:gd name="T27" fmla="*/ 762 h 762"/>
                  <a:gd name="T28" fmla="*/ 898 w 1478"/>
                  <a:gd name="T29" fmla="*/ 762 h 762"/>
                  <a:gd name="T30" fmla="*/ 898 w 1478"/>
                  <a:gd name="T31" fmla="*/ 189 h 762"/>
                  <a:gd name="T32" fmla="*/ 1128 w 1478"/>
                  <a:gd name="T33" fmla="*/ 267 h 762"/>
                  <a:gd name="T34" fmla="*/ 1339 w 1478"/>
                  <a:gd name="T35" fmla="*/ 203 h 762"/>
                  <a:gd name="T36" fmla="*/ 1478 w 1478"/>
                  <a:gd name="T37" fmla="*/ 31 h 762"/>
                  <a:gd name="T38" fmla="*/ 1400 w 1478"/>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8" h="762">
                    <a:moveTo>
                      <a:pt x="1400" y="0"/>
                    </a:move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762"/>
                      <a:pt x="579" y="762"/>
                      <a:pt x="579" y="762"/>
                    </a:cubicBezTo>
                    <a:cubicBezTo>
                      <a:pt x="898" y="762"/>
                      <a:pt x="898" y="762"/>
                      <a:pt x="898" y="762"/>
                    </a:cubicBezTo>
                    <a:cubicBezTo>
                      <a:pt x="898" y="189"/>
                      <a:pt x="898" y="189"/>
                      <a:pt x="898" y="189"/>
                    </a:cubicBezTo>
                    <a:cubicBezTo>
                      <a:pt x="964" y="241"/>
                      <a:pt x="1046" y="267"/>
                      <a:pt x="1128" y="267"/>
                    </a:cubicBezTo>
                    <a:cubicBezTo>
                      <a:pt x="1201" y="267"/>
                      <a:pt x="1274" y="247"/>
                      <a:pt x="1339" y="203"/>
                    </a:cubicBezTo>
                    <a:cubicBezTo>
                      <a:pt x="1402" y="161"/>
                      <a:pt x="1450" y="101"/>
                      <a:pt x="1478" y="31"/>
                    </a:cubicBezTo>
                    <a:lnTo>
                      <a:pt x="1400" y="0"/>
                    </a:lnTo>
                    <a:close/>
                  </a:path>
                </a:pathLst>
              </a:custGeom>
              <a:solidFill>
                <a:sysClr val="window" lastClr="FFFFFF">
                  <a:lumMod val="75000"/>
                </a:sysClr>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0" name="Freeform 15"/>
              <p:cNvSpPr>
                <a:spLocks/>
              </p:cNvSpPr>
              <p:nvPr/>
            </p:nvSpPr>
            <p:spPr bwMode="auto">
              <a:xfrm>
                <a:off x="8973190" y="3436552"/>
                <a:ext cx="1862827" cy="337236"/>
              </a:xfrm>
              <a:custGeom>
                <a:avLst/>
                <a:gdLst>
                  <a:gd name="T0" fmla="*/ 1128 w 1478"/>
                  <a:gd name="T1" fmla="*/ 267 h 268"/>
                  <a:gd name="T2" fmla="*/ 1339 w 1478"/>
                  <a:gd name="T3" fmla="*/ 203 h 268"/>
                  <a:gd name="T4" fmla="*/ 1478 w 1478"/>
                  <a:gd name="T5" fmla="*/ 31 h 268"/>
                  <a:gd name="T6" fmla="*/ 1400 w 1478"/>
                  <a:gd name="T7" fmla="*/ 0 h 268"/>
                  <a:gd name="T8" fmla="*/ 1292 w 1478"/>
                  <a:gd name="T9" fmla="*/ 133 h 268"/>
                  <a:gd name="T10" fmla="*/ 1072 w 1478"/>
                  <a:gd name="T11" fmla="*/ 178 h 268"/>
                  <a:gd name="T12" fmla="*/ 898 w 1478"/>
                  <a:gd name="T13" fmla="*/ 72 h 268"/>
                  <a:gd name="T14" fmla="*/ 579 w 1478"/>
                  <a:gd name="T15" fmla="*/ 74 h 268"/>
                  <a:gd name="T16" fmla="*/ 406 w 1478"/>
                  <a:gd name="T17" fmla="*/ 178 h 268"/>
                  <a:gd name="T18" fmla="*/ 185 w 1478"/>
                  <a:gd name="T19" fmla="*/ 133 h 268"/>
                  <a:gd name="T20" fmla="*/ 78 w 1478"/>
                  <a:gd name="T21" fmla="*/ 0 h 268"/>
                  <a:gd name="T22" fmla="*/ 0 w 1478"/>
                  <a:gd name="T23" fmla="*/ 31 h 268"/>
                  <a:gd name="T24" fmla="*/ 139 w 1478"/>
                  <a:gd name="T25" fmla="*/ 203 h 268"/>
                  <a:gd name="T26" fmla="*/ 349 w 1478"/>
                  <a:gd name="T27" fmla="*/ 268 h 268"/>
                  <a:gd name="T28" fmla="*/ 422 w 1478"/>
                  <a:gd name="T29" fmla="*/ 261 h 268"/>
                  <a:gd name="T30" fmla="*/ 579 w 1478"/>
                  <a:gd name="T31" fmla="*/ 190 h 268"/>
                  <a:gd name="T32" fmla="*/ 579 w 1478"/>
                  <a:gd name="T33" fmla="*/ 199 h 268"/>
                  <a:gd name="T34" fmla="*/ 613 w 1478"/>
                  <a:gd name="T35" fmla="*/ 85 h 268"/>
                  <a:gd name="T36" fmla="*/ 643 w 1478"/>
                  <a:gd name="T37" fmla="*/ 85 h 268"/>
                  <a:gd name="T38" fmla="*/ 713 w 1478"/>
                  <a:gd name="T39" fmla="*/ 135 h 268"/>
                  <a:gd name="T40" fmla="*/ 778 w 1478"/>
                  <a:gd name="T41" fmla="*/ 85 h 268"/>
                  <a:gd name="T42" fmla="*/ 835 w 1478"/>
                  <a:gd name="T43" fmla="*/ 85 h 268"/>
                  <a:gd name="T44" fmla="*/ 913 w 1478"/>
                  <a:gd name="T45" fmla="*/ 200 h 268"/>
                  <a:gd name="T46" fmla="*/ 1128 w 1478"/>
                  <a:gd name="T47"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8" h="268">
                    <a:moveTo>
                      <a:pt x="1128" y="267"/>
                    </a:moveTo>
                    <a:cubicBezTo>
                      <a:pt x="1201" y="267"/>
                      <a:pt x="1274" y="247"/>
                      <a:pt x="1339" y="203"/>
                    </a:cubicBezTo>
                    <a:cubicBezTo>
                      <a:pt x="1402" y="161"/>
                      <a:pt x="1450" y="101"/>
                      <a:pt x="1478" y="31"/>
                    </a:cubicBezTo>
                    <a:cubicBezTo>
                      <a:pt x="1400" y="0"/>
                      <a:pt x="1400" y="0"/>
                      <a:pt x="1400" y="0"/>
                    </a:cubicBez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199"/>
                      <a:pt x="579" y="199"/>
                      <a:pt x="579" y="199"/>
                    </a:cubicBezTo>
                    <a:cubicBezTo>
                      <a:pt x="613" y="85"/>
                      <a:pt x="613" y="85"/>
                      <a:pt x="613" y="85"/>
                    </a:cubicBezTo>
                    <a:cubicBezTo>
                      <a:pt x="643" y="85"/>
                      <a:pt x="643" y="85"/>
                      <a:pt x="643" y="85"/>
                    </a:cubicBezTo>
                    <a:cubicBezTo>
                      <a:pt x="713" y="135"/>
                      <a:pt x="713" y="135"/>
                      <a:pt x="713" y="135"/>
                    </a:cubicBezTo>
                    <a:cubicBezTo>
                      <a:pt x="778" y="85"/>
                      <a:pt x="778" y="85"/>
                      <a:pt x="778" y="85"/>
                    </a:cubicBezTo>
                    <a:cubicBezTo>
                      <a:pt x="835" y="85"/>
                      <a:pt x="835" y="85"/>
                      <a:pt x="835" y="85"/>
                    </a:cubicBezTo>
                    <a:cubicBezTo>
                      <a:pt x="913" y="200"/>
                      <a:pt x="913" y="200"/>
                      <a:pt x="913" y="200"/>
                    </a:cubicBezTo>
                    <a:cubicBezTo>
                      <a:pt x="976" y="244"/>
                      <a:pt x="1052" y="267"/>
                      <a:pt x="1128" y="267"/>
                    </a:cubicBez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1" name="Freeform 35"/>
              <p:cNvSpPr>
                <a:spLocks/>
              </p:cNvSpPr>
              <p:nvPr/>
            </p:nvSpPr>
            <p:spPr bwMode="auto">
              <a:xfrm>
                <a:off x="9481720" y="3080582"/>
                <a:ext cx="291736" cy="291736"/>
              </a:xfrm>
              <a:custGeom>
                <a:avLst/>
                <a:gdLst>
                  <a:gd name="T0" fmla="*/ 92 w 232"/>
                  <a:gd name="T1" fmla="*/ 232 h 232"/>
                  <a:gd name="T2" fmla="*/ 139 w 232"/>
                  <a:gd name="T3" fmla="*/ 0 h 232"/>
                  <a:gd name="T4" fmla="*/ 92 w 232"/>
                  <a:gd name="T5" fmla="*/ 232 h 232"/>
                </a:gdLst>
                <a:ahLst/>
                <a:cxnLst>
                  <a:cxn ang="0">
                    <a:pos x="T0" y="T1"/>
                  </a:cxn>
                  <a:cxn ang="0">
                    <a:pos x="T2" y="T3"/>
                  </a:cxn>
                  <a:cxn ang="0">
                    <a:pos x="T4" y="T5"/>
                  </a:cxn>
                </a:cxnLst>
                <a:rect l="0" t="0" r="r" b="b"/>
                <a:pathLst>
                  <a:path w="232" h="232">
                    <a:moveTo>
                      <a:pt x="92" y="232"/>
                    </a:moveTo>
                    <a:cubicBezTo>
                      <a:pt x="92" y="232"/>
                      <a:pt x="0" y="92"/>
                      <a:pt x="139" y="0"/>
                    </a:cubicBezTo>
                    <a:cubicBezTo>
                      <a:pt x="139" y="0"/>
                      <a:pt x="232" y="139"/>
                      <a:pt x="92" y="232"/>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2" name="Freeform 36"/>
              <p:cNvSpPr>
                <a:spLocks/>
              </p:cNvSpPr>
              <p:nvPr/>
            </p:nvSpPr>
            <p:spPr bwMode="auto">
              <a:xfrm>
                <a:off x="9444250" y="3152847"/>
                <a:ext cx="278353" cy="278353"/>
              </a:xfrm>
              <a:custGeom>
                <a:avLst/>
                <a:gdLst>
                  <a:gd name="T0" fmla="*/ 153 w 220"/>
                  <a:gd name="T1" fmla="*/ 221 h 221"/>
                  <a:gd name="T2" fmla="*/ 67 w 220"/>
                  <a:gd name="T3" fmla="*/ 0 h 221"/>
                  <a:gd name="T4" fmla="*/ 153 w 220"/>
                  <a:gd name="T5" fmla="*/ 221 h 221"/>
                </a:gdLst>
                <a:ahLst/>
                <a:cxnLst>
                  <a:cxn ang="0">
                    <a:pos x="T0" y="T1"/>
                  </a:cxn>
                  <a:cxn ang="0">
                    <a:pos x="T2" y="T3"/>
                  </a:cxn>
                  <a:cxn ang="0">
                    <a:pos x="T4" y="T5"/>
                  </a:cxn>
                </a:cxnLst>
                <a:rect l="0" t="0" r="r" b="b"/>
                <a:pathLst>
                  <a:path w="220" h="221">
                    <a:moveTo>
                      <a:pt x="153" y="221"/>
                    </a:moveTo>
                    <a:cubicBezTo>
                      <a:pt x="153" y="221"/>
                      <a:pt x="0" y="153"/>
                      <a:pt x="67" y="0"/>
                    </a:cubicBezTo>
                    <a:cubicBezTo>
                      <a:pt x="67" y="0"/>
                      <a:pt x="220" y="68"/>
                      <a:pt x="153" y="221"/>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3" name="Freeform 37"/>
              <p:cNvSpPr>
                <a:spLocks/>
              </p:cNvSpPr>
              <p:nvPr/>
            </p:nvSpPr>
            <p:spPr bwMode="auto">
              <a:xfrm>
                <a:off x="9529897" y="3292023"/>
                <a:ext cx="270324" cy="283706"/>
              </a:xfrm>
              <a:custGeom>
                <a:avLst/>
                <a:gdLst>
                  <a:gd name="T0" fmla="*/ 216 w 216"/>
                  <a:gd name="T1" fmla="*/ 156 h 224"/>
                  <a:gd name="T2" fmla="*/ 0 w 216"/>
                  <a:gd name="T3" fmla="*/ 61 h 224"/>
                  <a:gd name="T4" fmla="*/ 216 w 216"/>
                  <a:gd name="T5" fmla="*/ 156 h 224"/>
                </a:gdLst>
                <a:ahLst/>
                <a:cxnLst>
                  <a:cxn ang="0">
                    <a:pos x="T0" y="T1"/>
                  </a:cxn>
                  <a:cxn ang="0">
                    <a:pos x="T2" y="T3"/>
                  </a:cxn>
                  <a:cxn ang="0">
                    <a:pos x="T4" y="T5"/>
                  </a:cxn>
                </a:cxnLst>
                <a:rect l="0" t="0" r="r" b="b"/>
                <a:pathLst>
                  <a:path w="216" h="224">
                    <a:moveTo>
                      <a:pt x="216" y="156"/>
                    </a:moveTo>
                    <a:cubicBezTo>
                      <a:pt x="206" y="160"/>
                      <a:pt x="63" y="224"/>
                      <a:pt x="0" y="61"/>
                    </a:cubicBezTo>
                    <a:cubicBezTo>
                      <a:pt x="0" y="61"/>
                      <a:pt x="156" y="0"/>
                      <a:pt x="216" y="156"/>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4" name="Freeform 38"/>
              <p:cNvSpPr>
                <a:spLocks/>
              </p:cNvSpPr>
              <p:nvPr/>
            </p:nvSpPr>
            <p:spPr bwMode="auto">
              <a:xfrm>
                <a:off x="9596809" y="3281317"/>
                <a:ext cx="222147" cy="187353"/>
              </a:xfrm>
              <a:custGeom>
                <a:avLst/>
                <a:gdLst>
                  <a:gd name="T0" fmla="*/ 83 w 83"/>
                  <a:gd name="T1" fmla="*/ 31 h 70"/>
                  <a:gd name="T2" fmla="*/ 65 w 83"/>
                  <a:gd name="T3" fmla="*/ 70 h 70"/>
                  <a:gd name="T4" fmla="*/ 0 w 83"/>
                  <a:gd name="T5" fmla="*/ 39 h 70"/>
                  <a:gd name="T6" fmla="*/ 18 w 83"/>
                  <a:gd name="T7" fmla="*/ 0 h 70"/>
                  <a:gd name="T8" fmla="*/ 83 w 83"/>
                  <a:gd name="T9" fmla="*/ 31 h 70"/>
                </a:gdLst>
                <a:ahLst/>
                <a:cxnLst>
                  <a:cxn ang="0">
                    <a:pos x="T0" y="T1"/>
                  </a:cxn>
                  <a:cxn ang="0">
                    <a:pos x="T2" y="T3"/>
                  </a:cxn>
                  <a:cxn ang="0">
                    <a:pos x="T4" y="T5"/>
                  </a:cxn>
                  <a:cxn ang="0">
                    <a:pos x="T6" y="T7"/>
                  </a:cxn>
                  <a:cxn ang="0">
                    <a:pos x="T8" y="T9"/>
                  </a:cxn>
                </a:cxnLst>
                <a:rect l="0" t="0" r="r" b="b"/>
                <a:pathLst>
                  <a:path w="83" h="70">
                    <a:moveTo>
                      <a:pt x="83" y="31"/>
                    </a:moveTo>
                    <a:lnTo>
                      <a:pt x="65" y="70"/>
                    </a:lnTo>
                    <a:lnTo>
                      <a:pt x="0" y="39"/>
                    </a:lnTo>
                    <a:lnTo>
                      <a:pt x="18" y="0"/>
                    </a:lnTo>
                    <a:lnTo>
                      <a:pt x="83" y="31"/>
                    </a:ln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5" name="Freeform 39"/>
              <p:cNvSpPr>
                <a:spLocks/>
              </p:cNvSpPr>
              <p:nvPr/>
            </p:nvSpPr>
            <p:spPr bwMode="auto">
              <a:xfrm>
                <a:off x="9626250" y="3171582"/>
                <a:ext cx="372030" cy="414853"/>
              </a:xfrm>
              <a:custGeom>
                <a:avLst/>
                <a:gdLst>
                  <a:gd name="T0" fmla="*/ 17 w 296"/>
                  <a:gd name="T1" fmla="*/ 0 h 330"/>
                  <a:gd name="T2" fmla="*/ 15 w 296"/>
                  <a:gd name="T3" fmla="*/ 73 h 330"/>
                  <a:gd name="T4" fmla="*/ 0 w 296"/>
                  <a:gd name="T5" fmla="*/ 90 h 330"/>
                  <a:gd name="T6" fmla="*/ 84 w 296"/>
                  <a:gd name="T7" fmla="*/ 125 h 330"/>
                  <a:gd name="T8" fmla="*/ 90 w 296"/>
                  <a:gd name="T9" fmla="*/ 129 h 330"/>
                  <a:gd name="T10" fmla="*/ 109 w 296"/>
                  <a:gd name="T11" fmla="*/ 146 h 330"/>
                  <a:gd name="T12" fmla="*/ 101 w 296"/>
                  <a:gd name="T13" fmla="*/ 163 h 330"/>
                  <a:gd name="T14" fmla="*/ 88 w 296"/>
                  <a:gd name="T15" fmla="*/ 155 h 330"/>
                  <a:gd name="T16" fmla="*/ 61 w 296"/>
                  <a:gd name="T17" fmla="*/ 161 h 330"/>
                  <a:gd name="T18" fmla="*/ 67 w 296"/>
                  <a:gd name="T19" fmla="*/ 189 h 330"/>
                  <a:gd name="T20" fmla="*/ 89 w 296"/>
                  <a:gd name="T21" fmla="*/ 203 h 330"/>
                  <a:gd name="T22" fmla="*/ 122 w 296"/>
                  <a:gd name="T23" fmla="*/ 223 h 330"/>
                  <a:gd name="T24" fmla="*/ 132 w 296"/>
                  <a:gd name="T25" fmla="*/ 291 h 330"/>
                  <a:gd name="T26" fmla="*/ 201 w 296"/>
                  <a:gd name="T27" fmla="*/ 330 h 330"/>
                  <a:gd name="T28" fmla="*/ 248 w 296"/>
                  <a:gd name="T29" fmla="*/ 205 h 330"/>
                  <a:gd name="T30" fmla="*/ 282 w 296"/>
                  <a:gd name="T31" fmla="*/ 176 h 330"/>
                  <a:gd name="T32" fmla="*/ 296 w 296"/>
                  <a:gd name="T33" fmla="*/ 153 h 330"/>
                  <a:gd name="T34" fmla="*/ 208 w 296"/>
                  <a:gd name="T35" fmla="*/ 89 h 330"/>
                  <a:gd name="T36" fmla="*/ 223 w 296"/>
                  <a:gd name="T37" fmla="*/ 64 h 330"/>
                  <a:gd name="T38" fmla="*/ 17 w 296"/>
                  <a:gd name="T3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330">
                    <a:moveTo>
                      <a:pt x="17" y="0"/>
                    </a:moveTo>
                    <a:cubicBezTo>
                      <a:pt x="30" y="20"/>
                      <a:pt x="30" y="48"/>
                      <a:pt x="15" y="73"/>
                    </a:cubicBezTo>
                    <a:cubicBezTo>
                      <a:pt x="10" y="79"/>
                      <a:pt x="6" y="85"/>
                      <a:pt x="0" y="90"/>
                    </a:cubicBezTo>
                    <a:cubicBezTo>
                      <a:pt x="27" y="95"/>
                      <a:pt x="56" y="107"/>
                      <a:pt x="84" y="125"/>
                    </a:cubicBezTo>
                    <a:cubicBezTo>
                      <a:pt x="86" y="126"/>
                      <a:pt x="88" y="127"/>
                      <a:pt x="90" y="129"/>
                    </a:cubicBezTo>
                    <a:cubicBezTo>
                      <a:pt x="101" y="139"/>
                      <a:pt x="109" y="146"/>
                      <a:pt x="109" y="146"/>
                    </a:cubicBezTo>
                    <a:cubicBezTo>
                      <a:pt x="106" y="152"/>
                      <a:pt x="104" y="158"/>
                      <a:pt x="101" y="163"/>
                    </a:cubicBezTo>
                    <a:cubicBezTo>
                      <a:pt x="96" y="160"/>
                      <a:pt x="91" y="156"/>
                      <a:pt x="88" y="155"/>
                    </a:cubicBezTo>
                    <a:cubicBezTo>
                      <a:pt x="79" y="149"/>
                      <a:pt x="67" y="152"/>
                      <a:pt x="61" y="161"/>
                    </a:cubicBezTo>
                    <a:cubicBezTo>
                      <a:pt x="55" y="171"/>
                      <a:pt x="58" y="183"/>
                      <a:pt x="67" y="189"/>
                    </a:cubicBezTo>
                    <a:cubicBezTo>
                      <a:pt x="71" y="191"/>
                      <a:pt x="85" y="200"/>
                      <a:pt x="89" y="203"/>
                    </a:cubicBezTo>
                    <a:cubicBezTo>
                      <a:pt x="90" y="203"/>
                      <a:pt x="122" y="223"/>
                      <a:pt x="122" y="223"/>
                    </a:cubicBezTo>
                    <a:cubicBezTo>
                      <a:pt x="122" y="239"/>
                      <a:pt x="132" y="291"/>
                      <a:pt x="132" y="291"/>
                    </a:cubicBezTo>
                    <a:cubicBezTo>
                      <a:pt x="201" y="330"/>
                      <a:pt x="201" y="330"/>
                      <a:pt x="201" y="330"/>
                    </a:cubicBezTo>
                    <a:cubicBezTo>
                      <a:pt x="248" y="205"/>
                      <a:pt x="248" y="205"/>
                      <a:pt x="248" y="205"/>
                    </a:cubicBezTo>
                    <a:cubicBezTo>
                      <a:pt x="260" y="195"/>
                      <a:pt x="273" y="191"/>
                      <a:pt x="282" y="176"/>
                    </a:cubicBezTo>
                    <a:cubicBezTo>
                      <a:pt x="287" y="168"/>
                      <a:pt x="293" y="162"/>
                      <a:pt x="296" y="153"/>
                    </a:cubicBezTo>
                    <a:cubicBezTo>
                      <a:pt x="208" y="89"/>
                      <a:pt x="208" y="89"/>
                      <a:pt x="208" y="89"/>
                    </a:cubicBezTo>
                    <a:cubicBezTo>
                      <a:pt x="223" y="64"/>
                      <a:pt x="223" y="64"/>
                      <a:pt x="223" y="64"/>
                    </a:cubicBezTo>
                    <a:lnTo>
                      <a:pt x="17" y="0"/>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6" name="Freeform 40"/>
              <p:cNvSpPr>
                <a:spLocks/>
              </p:cNvSpPr>
              <p:nvPr/>
            </p:nvSpPr>
            <p:spPr bwMode="auto">
              <a:xfrm>
                <a:off x="9778809" y="3259906"/>
                <a:ext cx="18735" cy="18735"/>
              </a:xfrm>
              <a:custGeom>
                <a:avLst/>
                <a:gdLst>
                  <a:gd name="T0" fmla="*/ 11 w 15"/>
                  <a:gd name="T1" fmla="*/ 2 h 16"/>
                  <a:gd name="T2" fmla="*/ 13 w 15"/>
                  <a:gd name="T3" fmla="*/ 12 h 16"/>
                  <a:gd name="T4" fmla="*/ 4 w 15"/>
                  <a:gd name="T5" fmla="*/ 14 h 16"/>
                  <a:gd name="T6" fmla="*/ 2 w 15"/>
                  <a:gd name="T7" fmla="*/ 5 h 16"/>
                  <a:gd name="T8" fmla="*/ 11 w 15"/>
                  <a:gd name="T9" fmla="*/ 2 h 16"/>
                </a:gdLst>
                <a:ahLst/>
                <a:cxnLst>
                  <a:cxn ang="0">
                    <a:pos x="T0" y="T1"/>
                  </a:cxn>
                  <a:cxn ang="0">
                    <a:pos x="T2" y="T3"/>
                  </a:cxn>
                  <a:cxn ang="0">
                    <a:pos x="T4" y="T5"/>
                  </a:cxn>
                  <a:cxn ang="0">
                    <a:pos x="T6" y="T7"/>
                  </a:cxn>
                  <a:cxn ang="0">
                    <a:pos x="T8" y="T9"/>
                  </a:cxn>
                </a:cxnLst>
                <a:rect l="0" t="0" r="r" b="b"/>
                <a:pathLst>
                  <a:path w="15" h="16">
                    <a:moveTo>
                      <a:pt x="11" y="2"/>
                    </a:moveTo>
                    <a:cubicBezTo>
                      <a:pt x="14" y="4"/>
                      <a:pt x="15" y="9"/>
                      <a:pt x="13" y="12"/>
                    </a:cubicBezTo>
                    <a:cubicBezTo>
                      <a:pt x="11" y="15"/>
                      <a:pt x="7" y="16"/>
                      <a:pt x="4" y="14"/>
                    </a:cubicBezTo>
                    <a:cubicBezTo>
                      <a:pt x="1" y="12"/>
                      <a:pt x="0" y="8"/>
                      <a:pt x="2" y="5"/>
                    </a:cubicBezTo>
                    <a:cubicBezTo>
                      <a:pt x="4" y="1"/>
                      <a:pt x="8" y="0"/>
                      <a:pt x="11" y="2"/>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7" name="Freeform 41"/>
              <p:cNvSpPr>
                <a:spLocks/>
              </p:cNvSpPr>
              <p:nvPr/>
            </p:nvSpPr>
            <p:spPr bwMode="auto">
              <a:xfrm>
                <a:off x="9816280" y="3356259"/>
                <a:ext cx="179324" cy="230177"/>
              </a:xfrm>
              <a:custGeom>
                <a:avLst/>
                <a:gdLst>
                  <a:gd name="T0" fmla="*/ 130 w 142"/>
                  <a:gd name="T1" fmla="*/ 0 h 184"/>
                  <a:gd name="T2" fmla="*/ 46 w 142"/>
                  <a:gd name="T3" fmla="*/ 69 h 184"/>
                  <a:gd name="T4" fmla="*/ 0 w 142"/>
                  <a:gd name="T5" fmla="*/ 59 h 184"/>
                  <a:gd name="T6" fmla="*/ 26 w 142"/>
                  <a:gd name="T7" fmla="*/ 171 h 184"/>
                  <a:gd name="T8" fmla="*/ 50 w 142"/>
                  <a:gd name="T9" fmla="*/ 184 h 184"/>
                  <a:gd name="T10" fmla="*/ 103 w 142"/>
                  <a:gd name="T11" fmla="*/ 137 h 184"/>
                  <a:gd name="T12" fmla="*/ 99 w 142"/>
                  <a:gd name="T13" fmla="*/ 75 h 184"/>
                  <a:gd name="T14" fmla="*/ 128 w 142"/>
                  <a:gd name="T15" fmla="*/ 38 h 184"/>
                  <a:gd name="T16" fmla="*/ 129 w 142"/>
                  <a:gd name="T17" fmla="*/ 33 h 184"/>
                  <a:gd name="T18" fmla="*/ 132 w 142"/>
                  <a:gd name="T19" fmla="*/ 31 h 184"/>
                  <a:gd name="T20" fmla="*/ 142 w 142"/>
                  <a:gd name="T21" fmla="*/ 7 h 184"/>
                  <a:gd name="T22" fmla="*/ 130 w 142"/>
                  <a:gd name="T2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84">
                    <a:moveTo>
                      <a:pt x="130" y="0"/>
                    </a:moveTo>
                    <a:cubicBezTo>
                      <a:pt x="46" y="69"/>
                      <a:pt x="46" y="69"/>
                      <a:pt x="46" y="69"/>
                    </a:cubicBezTo>
                    <a:cubicBezTo>
                      <a:pt x="0" y="59"/>
                      <a:pt x="0" y="59"/>
                      <a:pt x="0" y="59"/>
                    </a:cubicBezTo>
                    <a:cubicBezTo>
                      <a:pt x="26" y="171"/>
                      <a:pt x="26" y="171"/>
                      <a:pt x="26" y="171"/>
                    </a:cubicBezTo>
                    <a:cubicBezTo>
                      <a:pt x="50" y="184"/>
                      <a:pt x="50" y="184"/>
                      <a:pt x="50" y="184"/>
                    </a:cubicBezTo>
                    <a:cubicBezTo>
                      <a:pt x="103" y="137"/>
                      <a:pt x="103" y="137"/>
                      <a:pt x="103" y="137"/>
                    </a:cubicBezTo>
                    <a:cubicBezTo>
                      <a:pt x="99" y="75"/>
                      <a:pt x="99" y="75"/>
                      <a:pt x="99" y="75"/>
                    </a:cubicBezTo>
                    <a:cubicBezTo>
                      <a:pt x="110" y="64"/>
                      <a:pt x="120" y="52"/>
                      <a:pt x="128" y="38"/>
                    </a:cubicBezTo>
                    <a:cubicBezTo>
                      <a:pt x="128" y="36"/>
                      <a:pt x="128" y="35"/>
                      <a:pt x="129" y="33"/>
                    </a:cubicBezTo>
                    <a:cubicBezTo>
                      <a:pt x="130" y="32"/>
                      <a:pt x="131" y="32"/>
                      <a:pt x="132" y="31"/>
                    </a:cubicBezTo>
                    <a:cubicBezTo>
                      <a:pt x="136" y="23"/>
                      <a:pt x="139" y="15"/>
                      <a:pt x="142" y="7"/>
                    </a:cubicBezTo>
                    <a:lnTo>
                      <a:pt x="13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sp>
        <p:nvSpPr>
          <p:cNvPr id="48" name="TextBox 47"/>
          <p:cNvSpPr txBox="1"/>
          <p:nvPr userDrawn="1"/>
        </p:nvSpPr>
        <p:spPr>
          <a:xfrm>
            <a:off x="145169" y="291068"/>
            <a:ext cx="4252078" cy="669927"/>
          </a:xfrm>
          <a:prstGeom prst="rect">
            <a:avLst/>
          </a:prstGeom>
          <a:noFill/>
        </p:spPr>
        <p:txBody>
          <a:bodyPr wrap="none" lIns="179285" tIns="143428" rIns="179285" bIns="143428" rtlCol="0">
            <a:spAutoFit/>
          </a:bodyPr>
          <a:lstStyle/>
          <a:p>
            <a:pPr>
              <a:lnSpc>
                <a:spcPct val="90000"/>
              </a:lnSpc>
              <a:spcAft>
                <a:spcPts val="588"/>
              </a:spcAft>
            </a:pPr>
            <a:r>
              <a:rPr lang="en-US" sz="2745" dirty="0">
                <a:solidFill>
                  <a:srgbClr val="FFFFFF"/>
                </a:solidFill>
                <a:latin typeface="Segoe UI Light"/>
              </a:rPr>
              <a:t>Microsoft Virtual Academy</a:t>
            </a:r>
          </a:p>
        </p:txBody>
      </p:sp>
    </p:spTree>
    <p:extLst>
      <p:ext uri="{BB962C8B-B14F-4D97-AF65-F5344CB8AC3E}">
        <p14:creationId xmlns:p14="http://schemas.microsoft.com/office/powerpoint/2010/main" val="13067431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25.xml><?xml version="1.0" encoding="utf-8"?>
<p:sldLayout xmlns:a="http://schemas.openxmlformats.org/drawingml/2006/main" xmlns:r="http://schemas.openxmlformats.org/officeDocument/2006/relationships" xmlns:p="http://schemas.openxmlformats.org/presentationml/2006/main" preserve="1" userDrawn="1">
  <p:cSld name="5_Title Slide">
    <p:bg>
      <p:bgPr>
        <a:solidFill>
          <a:srgbClr val="0072C6"/>
        </a:solidFill>
        <a:effectLst/>
      </p:bgPr>
    </p:bg>
    <p:spTree>
      <p:nvGrpSpPr>
        <p:cNvPr id="1" name=""/>
        <p:cNvGrpSpPr/>
        <p:nvPr/>
      </p:nvGrpSpPr>
      <p:grpSpPr>
        <a:xfrm>
          <a:off x="0" y="0"/>
          <a:ext cx="0" cy="0"/>
          <a:chOff x="0" y="0"/>
          <a:chExt cx="0" cy="0"/>
        </a:xfrm>
      </p:grpSpPr>
      <p:pic>
        <p:nvPicPr>
          <p:cNvPr id="90" name="Picture 8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3941" y="6023859"/>
            <a:ext cx="2238697" cy="365780"/>
          </a:xfrm>
          <a:prstGeom prst="rect">
            <a:avLst/>
          </a:prstGeom>
        </p:spPr>
      </p:pic>
      <p:sp>
        <p:nvSpPr>
          <p:cNvPr id="2" name="Rectangle 1"/>
          <p:cNvSpPr/>
          <p:nvPr userDrawn="1"/>
        </p:nvSpPr>
        <p:spPr bwMode="auto">
          <a:xfrm>
            <a:off x="8635870" y="0"/>
            <a:ext cx="3556129" cy="6858000"/>
          </a:xfrm>
          <a:prstGeom prst="rect">
            <a:avLst/>
          </a:prstGeom>
          <a:solidFill>
            <a:srgbClr val="EEEEE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2" hasCustomPrompt="1"/>
          </p:nvPr>
        </p:nvSpPr>
        <p:spPr>
          <a:xfrm>
            <a:off x="269239" y="2720520"/>
            <a:ext cx="8270507" cy="896552"/>
          </a:xfrm>
          <a:noFill/>
        </p:spPr>
        <p:txBody>
          <a:bodyPr lIns="91440" tIns="91440" rIns="91440" bIns="91440">
            <a:noAutofit/>
          </a:bodyPr>
          <a:lstStyle>
            <a:lvl1pPr marL="0" indent="0">
              <a:spcBef>
                <a:spcPts val="0"/>
              </a:spcBef>
              <a:buNone/>
              <a:defRPr sz="2745" spc="0" baseline="0">
                <a:solidFill>
                  <a:schemeClr val="bg1"/>
                </a:solidFill>
                <a:latin typeface="+mj-lt"/>
              </a:defRPr>
            </a:lvl1pPr>
          </a:lstStyle>
          <a:p>
            <a:pPr lvl="0"/>
            <a:r>
              <a:rPr lang="en-US" dirty="0"/>
              <a:t>Speaker Name</a:t>
            </a:r>
          </a:p>
        </p:txBody>
      </p:sp>
      <p:sp>
        <p:nvSpPr>
          <p:cNvPr id="9" name="Title 1"/>
          <p:cNvSpPr>
            <a:spLocks noGrp="1"/>
          </p:cNvSpPr>
          <p:nvPr>
            <p:ph type="title" hasCustomPrompt="1"/>
          </p:nvPr>
        </p:nvSpPr>
        <p:spPr>
          <a:xfrm>
            <a:off x="269238" y="1644658"/>
            <a:ext cx="8270507" cy="1075862"/>
          </a:xfrm>
          <a:noFill/>
        </p:spPr>
        <p:txBody>
          <a:bodyPr lIns="91440" tIns="91440" rIns="91440" bIns="91440" anchor="t" anchorCtr="0"/>
          <a:lstStyle>
            <a:lvl1pPr>
              <a:defRPr sz="5882" spc="-78" baseline="0">
                <a:solidFill>
                  <a:schemeClr val="bg1"/>
                </a:solidFill>
              </a:defRPr>
            </a:lvl1pPr>
          </a:lstStyle>
          <a:p>
            <a:r>
              <a:rPr lang="en-US" dirty="0"/>
              <a:t>Presentation title</a:t>
            </a:r>
          </a:p>
        </p:txBody>
      </p:sp>
      <p:grpSp>
        <p:nvGrpSpPr>
          <p:cNvPr id="49" name="Group 48"/>
          <p:cNvGrpSpPr/>
          <p:nvPr userDrawn="1"/>
        </p:nvGrpSpPr>
        <p:grpSpPr>
          <a:xfrm>
            <a:off x="9076073" y="1662045"/>
            <a:ext cx="2750426" cy="3533909"/>
            <a:chOff x="4173933" y="1990739"/>
            <a:chExt cx="2457160" cy="3156656"/>
          </a:xfrm>
        </p:grpSpPr>
        <p:sp>
          <p:nvSpPr>
            <p:cNvPr id="50" name="Freeform 8"/>
            <p:cNvSpPr>
              <a:spLocks noEditPoints="1"/>
            </p:cNvSpPr>
            <p:nvPr/>
          </p:nvSpPr>
          <p:spPr bwMode="auto">
            <a:xfrm>
              <a:off x="4825097" y="2367213"/>
              <a:ext cx="1197063" cy="1195470"/>
            </a:xfrm>
            <a:custGeom>
              <a:avLst/>
              <a:gdLst>
                <a:gd name="T0" fmla="*/ 670 w 1598"/>
                <a:gd name="T1" fmla="*/ 1577 h 1597"/>
                <a:gd name="T2" fmla="*/ 760 w 1598"/>
                <a:gd name="T3" fmla="*/ 1597 h 1597"/>
                <a:gd name="T4" fmla="*/ 917 w 1598"/>
                <a:gd name="T5" fmla="*/ 1569 h 1597"/>
                <a:gd name="T6" fmla="*/ 839 w 1598"/>
                <a:gd name="T7" fmla="*/ 1597 h 1597"/>
                <a:gd name="T8" fmla="*/ 516 w 1598"/>
                <a:gd name="T9" fmla="*/ 1535 h 1597"/>
                <a:gd name="T10" fmla="*/ 602 w 1598"/>
                <a:gd name="T11" fmla="*/ 1573 h 1597"/>
                <a:gd name="T12" fmla="*/ 1070 w 1598"/>
                <a:gd name="T13" fmla="*/ 1529 h 1597"/>
                <a:gd name="T14" fmla="*/ 997 w 1598"/>
                <a:gd name="T15" fmla="*/ 1573 h 1597"/>
                <a:gd name="T16" fmla="*/ 374 w 1598"/>
                <a:gd name="T17" fmla="*/ 1463 h 1597"/>
                <a:gd name="T18" fmla="*/ 452 w 1598"/>
                <a:gd name="T19" fmla="*/ 1517 h 1597"/>
                <a:gd name="T20" fmla="*/ 1211 w 1598"/>
                <a:gd name="T21" fmla="*/ 1460 h 1597"/>
                <a:gd name="T22" fmla="*/ 1147 w 1598"/>
                <a:gd name="T23" fmla="*/ 1517 h 1597"/>
                <a:gd name="T24" fmla="*/ 249 w 1598"/>
                <a:gd name="T25" fmla="*/ 1364 h 1597"/>
                <a:gd name="T26" fmla="*/ 317 w 1598"/>
                <a:gd name="T27" fmla="*/ 1433 h 1597"/>
                <a:gd name="T28" fmla="*/ 1336 w 1598"/>
                <a:gd name="T29" fmla="*/ 1363 h 1597"/>
                <a:gd name="T30" fmla="*/ 1282 w 1598"/>
                <a:gd name="T31" fmla="*/ 1432 h 1597"/>
                <a:gd name="T32" fmla="*/ 146 w 1598"/>
                <a:gd name="T33" fmla="*/ 1242 h 1597"/>
                <a:gd name="T34" fmla="*/ 201 w 1598"/>
                <a:gd name="T35" fmla="*/ 1323 h 1597"/>
                <a:gd name="T36" fmla="*/ 1438 w 1598"/>
                <a:gd name="T37" fmla="*/ 1244 h 1597"/>
                <a:gd name="T38" fmla="*/ 1398 w 1598"/>
                <a:gd name="T39" fmla="*/ 1323 h 1597"/>
                <a:gd name="T40" fmla="*/ 71 w 1598"/>
                <a:gd name="T41" fmla="*/ 1102 h 1597"/>
                <a:gd name="T42" fmla="*/ 110 w 1598"/>
                <a:gd name="T43" fmla="*/ 1192 h 1597"/>
                <a:gd name="T44" fmla="*/ 1515 w 1598"/>
                <a:gd name="T45" fmla="*/ 1106 h 1597"/>
                <a:gd name="T46" fmla="*/ 1489 w 1598"/>
                <a:gd name="T47" fmla="*/ 1192 h 1597"/>
                <a:gd name="T48" fmla="*/ 25 w 1598"/>
                <a:gd name="T49" fmla="*/ 949 h 1597"/>
                <a:gd name="T50" fmla="*/ 47 w 1598"/>
                <a:gd name="T51" fmla="*/ 1046 h 1597"/>
                <a:gd name="T52" fmla="*/ 1562 w 1598"/>
                <a:gd name="T53" fmla="*/ 956 h 1597"/>
                <a:gd name="T54" fmla="*/ 1552 w 1598"/>
                <a:gd name="T55" fmla="*/ 1045 h 1597"/>
                <a:gd name="T56" fmla="*/ 10 w 1598"/>
                <a:gd name="T57" fmla="*/ 790 h 1597"/>
                <a:gd name="T58" fmla="*/ 16 w 1598"/>
                <a:gd name="T59" fmla="*/ 890 h 1597"/>
                <a:gd name="T60" fmla="*/ 1574 w 1598"/>
                <a:gd name="T61" fmla="*/ 878 h 1597"/>
                <a:gd name="T62" fmla="*/ 1598 w 1598"/>
                <a:gd name="T63" fmla="*/ 797 h 1597"/>
                <a:gd name="T64" fmla="*/ 14 w 1598"/>
                <a:gd name="T65" fmla="*/ 730 h 1597"/>
                <a:gd name="T66" fmla="*/ 28 w 1598"/>
                <a:gd name="T67" fmla="*/ 631 h 1597"/>
                <a:gd name="T68" fmla="*/ 1584 w 1598"/>
                <a:gd name="T69" fmla="*/ 727 h 1597"/>
                <a:gd name="T70" fmla="*/ 1581 w 1598"/>
                <a:gd name="T71" fmla="*/ 637 h 1597"/>
                <a:gd name="T72" fmla="*/ 46 w 1598"/>
                <a:gd name="T73" fmla="*/ 574 h 1597"/>
                <a:gd name="T74" fmla="*/ 78 w 1598"/>
                <a:gd name="T75" fmla="*/ 480 h 1597"/>
                <a:gd name="T76" fmla="*/ 1551 w 1598"/>
                <a:gd name="T77" fmla="*/ 571 h 1597"/>
                <a:gd name="T78" fmla="*/ 1533 w 1598"/>
                <a:gd name="T79" fmla="*/ 482 h 1597"/>
                <a:gd name="T80" fmla="*/ 109 w 1598"/>
                <a:gd name="T81" fmla="*/ 427 h 1597"/>
                <a:gd name="T82" fmla="*/ 157 w 1598"/>
                <a:gd name="T83" fmla="*/ 341 h 1597"/>
                <a:gd name="T84" fmla="*/ 1488 w 1598"/>
                <a:gd name="T85" fmla="*/ 425 h 1597"/>
                <a:gd name="T86" fmla="*/ 1454 w 1598"/>
                <a:gd name="T87" fmla="*/ 341 h 1597"/>
                <a:gd name="T88" fmla="*/ 200 w 1598"/>
                <a:gd name="T89" fmla="*/ 296 h 1597"/>
                <a:gd name="T90" fmla="*/ 262 w 1598"/>
                <a:gd name="T91" fmla="*/ 221 h 1597"/>
                <a:gd name="T92" fmla="*/ 1396 w 1598"/>
                <a:gd name="T93" fmla="*/ 294 h 1597"/>
                <a:gd name="T94" fmla="*/ 1348 w 1598"/>
                <a:gd name="T95" fmla="*/ 219 h 1597"/>
                <a:gd name="T96" fmla="*/ 315 w 1598"/>
                <a:gd name="T97" fmla="*/ 186 h 1597"/>
                <a:gd name="T98" fmla="*/ 389 w 1598"/>
                <a:gd name="T99" fmla="*/ 125 h 1597"/>
                <a:gd name="T100" fmla="*/ 1281 w 1598"/>
                <a:gd name="T101" fmla="*/ 184 h 1597"/>
                <a:gd name="T102" fmla="*/ 1220 w 1598"/>
                <a:gd name="T103" fmla="*/ 120 h 1597"/>
                <a:gd name="T104" fmla="*/ 451 w 1598"/>
                <a:gd name="T105" fmla="*/ 101 h 1597"/>
                <a:gd name="T106" fmla="*/ 533 w 1598"/>
                <a:gd name="T107" fmla="*/ 56 h 1597"/>
                <a:gd name="T108" fmla="*/ 1145 w 1598"/>
                <a:gd name="T109" fmla="*/ 100 h 1597"/>
                <a:gd name="T110" fmla="*/ 1075 w 1598"/>
                <a:gd name="T111" fmla="*/ 49 h 1597"/>
                <a:gd name="T112" fmla="*/ 600 w 1598"/>
                <a:gd name="T113" fmla="*/ 46 h 1597"/>
                <a:gd name="T114" fmla="*/ 688 w 1598"/>
                <a:gd name="T115" fmla="*/ 18 h 1597"/>
                <a:gd name="T116" fmla="*/ 995 w 1598"/>
                <a:gd name="T117" fmla="*/ 45 h 1597"/>
                <a:gd name="T118" fmla="*/ 919 w 1598"/>
                <a:gd name="T119" fmla="*/ 9 h 1597"/>
                <a:gd name="T120" fmla="*/ 758 w 1598"/>
                <a:gd name="T121" fmla="*/ 21 h 1597"/>
                <a:gd name="T122" fmla="*/ 848 w 1598"/>
                <a:gd name="T123" fmla="*/ 12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8" h="1597">
                  <a:moveTo>
                    <a:pt x="760" y="1597"/>
                  </a:moveTo>
                  <a:cubicBezTo>
                    <a:pt x="759" y="1597"/>
                    <a:pt x="759" y="1597"/>
                    <a:pt x="759" y="1597"/>
                  </a:cubicBezTo>
                  <a:cubicBezTo>
                    <a:pt x="732" y="1595"/>
                    <a:pt x="705" y="1593"/>
                    <a:pt x="679" y="1589"/>
                  </a:cubicBezTo>
                  <a:cubicBezTo>
                    <a:pt x="673" y="1588"/>
                    <a:pt x="669" y="1583"/>
                    <a:pt x="670" y="1577"/>
                  </a:cubicBezTo>
                  <a:cubicBezTo>
                    <a:pt x="671" y="1572"/>
                    <a:pt x="676" y="1568"/>
                    <a:pt x="682" y="1569"/>
                  </a:cubicBezTo>
                  <a:cubicBezTo>
                    <a:pt x="707" y="1573"/>
                    <a:pt x="734" y="1575"/>
                    <a:pt x="760" y="1577"/>
                  </a:cubicBezTo>
                  <a:cubicBezTo>
                    <a:pt x="766" y="1577"/>
                    <a:pt x="770" y="1582"/>
                    <a:pt x="770" y="1587"/>
                  </a:cubicBezTo>
                  <a:cubicBezTo>
                    <a:pt x="769" y="1592"/>
                    <a:pt x="765" y="1597"/>
                    <a:pt x="760" y="1597"/>
                  </a:cubicBezTo>
                  <a:close/>
                  <a:moveTo>
                    <a:pt x="839" y="1597"/>
                  </a:moveTo>
                  <a:cubicBezTo>
                    <a:pt x="834" y="1597"/>
                    <a:pt x="830" y="1592"/>
                    <a:pt x="829" y="1587"/>
                  </a:cubicBezTo>
                  <a:cubicBezTo>
                    <a:pt x="829" y="1582"/>
                    <a:pt x="833" y="1577"/>
                    <a:pt x="839" y="1577"/>
                  </a:cubicBezTo>
                  <a:cubicBezTo>
                    <a:pt x="865" y="1575"/>
                    <a:pt x="892" y="1573"/>
                    <a:pt x="917" y="1569"/>
                  </a:cubicBezTo>
                  <a:cubicBezTo>
                    <a:pt x="923" y="1568"/>
                    <a:pt x="928" y="1572"/>
                    <a:pt x="929" y="1577"/>
                  </a:cubicBezTo>
                  <a:cubicBezTo>
                    <a:pt x="930" y="1583"/>
                    <a:pt x="926" y="1588"/>
                    <a:pt x="920" y="1588"/>
                  </a:cubicBezTo>
                  <a:cubicBezTo>
                    <a:pt x="894" y="1592"/>
                    <a:pt x="867" y="1595"/>
                    <a:pt x="840" y="1597"/>
                  </a:cubicBezTo>
                  <a:lnTo>
                    <a:pt x="839" y="1597"/>
                  </a:lnTo>
                  <a:close/>
                  <a:moveTo>
                    <a:pt x="602" y="1573"/>
                  </a:moveTo>
                  <a:cubicBezTo>
                    <a:pt x="601" y="1573"/>
                    <a:pt x="600" y="1573"/>
                    <a:pt x="599" y="1572"/>
                  </a:cubicBezTo>
                  <a:cubicBezTo>
                    <a:pt x="573" y="1566"/>
                    <a:pt x="547" y="1558"/>
                    <a:pt x="522" y="1548"/>
                  </a:cubicBezTo>
                  <a:cubicBezTo>
                    <a:pt x="517" y="1546"/>
                    <a:pt x="514" y="1541"/>
                    <a:pt x="516" y="1535"/>
                  </a:cubicBezTo>
                  <a:cubicBezTo>
                    <a:pt x="518" y="1530"/>
                    <a:pt x="524" y="1528"/>
                    <a:pt x="529" y="1530"/>
                  </a:cubicBezTo>
                  <a:cubicBezTo>
                    <a:pt x="554" y="1539"/>
                    <a:pt x="579" y="1547"/>
                    <a:pt x="604" y="1553"/>
                  </a:cubicBezTo>
                  <a:cubicBezTo>
                    <a:pt x="610" y="1554"/>
                    <a:pt x="613" y="1560"/>
                    <a:pt x="612" y="1565"/>
                  </a:cubicBezTo>
                  <a:cubicBezTo>
                    <a:pt x="610" y="1570"/>
                    <a:pt x="606" y="1573"/>
                    <a:pt x="602" y="1573"/>
                  </a:cubicBezTo>
                  <a:close/>
                  <a:moveTo>
                    <a:pt x="997" y="1573"/>
                  </a:moveTo>
                  <a:cubicBezTo>
                    <a:pt x="993" y="1573"/>
                    <a:pt x="989" y="1570"/>
                    <a:pt x="987" y="1565"/>
                  </a:cubicBezTo>
                  <a:cubicBezTo>
                    <a:pt x="986" y="1560"/>
                    <a:pt x="989" y="1554"/>
                    <a:pt x="995" y="1553"/>
                  </a:cubicBezTo>
                  <a:cubicBezTo>
                    <a:pt x="1020" y="1546"/>
                    <a:pt x="1045" y="1538"/>
                    <a:pt x="1070" y="1529"/>
                  </a:cubicBezTo>
                  <a:cubicBezTo>
                    <a:pt x="1075" y="1527"/>
                    <a:pt x="1081" y="1530"/>
                    <a:pt x="1083" y="1535"/>
                  </a:cubicBezTo>
                  <a:cubicBezTo>
                    <a:pt x="1085" y="1540"/>
                    <a:pt x="1082" y="1546"/>
                    <a:pt x="1077" y="1548"/>
                  </a:cubicBezTo>
                  <a:cubicBezTo>
                    <a:pt x="1052" y="1557"/>
                    <a:pt x="1026" y="1565"/>
                    <a:pt x="1000" y="1572"/>
                  </a:cubicBezTo>
                  <a:cubicBezTo>
                    <a:pt x="999" y="1572"/>
                    <a:pt x="998" y="1573"/>
                    <a:pt x="997" y="1573"/>
                  </a:cubicBezTo>
                  <a:close/>
                  <a:moveTo>
                    <a:pt x="452" y="1517"/>
                  </a:moveTo>
                  <a:cubicBezTo>
                    <a:pt x="451" y="1517"/>
                    <a:pt x="449" y="1517"/>
                    <a:pt x="448" y="1516"/>
                  </a:cubicBezTo>
                  <a:cubicBezTo>
                    <a:pt x="424" y="1505"/>
                    <a:pt x="400" y="1491"/>
                    <a:pt x="377" y="1477"/>
                  </a:cubicBezTo>
                  <a:cubicBezTo>
                    <a:pt x="372" y="1474"/>
                    <a:pt x="371" y="1468"/>
                    <a:pt x="374" y="1463"/>
                  </a:cubicBezTo>
                  <a:cubicBezTo>
                    <a:pt x="377" y="1459"/>
                    <a:pt x="383" y="1457"/>
                    <a:pt x="388" y="1460"/>
                  </a:cubicBezTo>
                  <a:cubicBezTo>
                    <a:pt x="410" y="1474"/>
                    <a:pt x="433" y="1487"/>
                    <a:pt x="457" y="1498"/>
                  </a:cubicBezTo>
                  <a:cubicBezTo>
                    <a:pt x="462" y="1501"/>
                    <a:pt x="464" y="1507"/>
                    <a:pt x="461" y="1512"/>
                  </a:cubicBezTo>
                  <a:cubicBezTo>
                    <a:pt x="459" y="1515"/>
                    <a:pt x="456" y="1517"/>
                    <a:pt x="452" y="1517"/>
                  </a:cubicBezTo>
                  <a:close/>
                  <a:moveTo>
                    <a:pt x="1147" y="1517"/>
                  </a:moveTo>
                  <a:cubicBezTo>
                    <a:pt x="1143" y="1517"/>
                    <a:pt x="1139" y="1515"/>
                    <a:pt x="1138" y="1511"/>
                  </a:cubicBezTo>
                  <a:cubicBezTo>
                    <a:pt x="1135" y="1506"/>
                    <a:pt x="1137" y="1501"/>
                    <a:pt x="1142" y="1498"/>
                  </a:cubicBezTo>
                  <a:cubicBezTo>
                    <a:pt x="1166" y="1487"/>
                    <a:pt x="1189" y="1474"/>
                    <a:pt x="1211" y="1460"/>
                  </a:cubicBezTo>
                  <a:cubicBezTo>
                    <a:pt x="1216" y="1457"/>
                    <a:pt x="1222" y="1458"/>
                    <a:pt x="1225" y="1463"/>
                  </a:cubicBezTo>
                  <a:cubicBezTo>
                    <a:pt x="1228" y="1468"/>
                    <a:pt x="1226" y="1474"/>
                    <a:pt x="1222" y="1477"/>
                  </a:cubicBezTo>
                  <a:cubicBezTo>
                    <a:pt x="1199" y="1491"/>
                    <a:pt x="1175" y="1504"/>
                    <a:pt x="1151" y="1516"/>
                  </a:cubicBezTo>
                  <a:cubicBezTo>
                    <a:pt x="1150" y="1517"/>
                    <a:pt x="1148" y="1517"/>
                    <a:pt x="1147" y="1517"/>
                  </a:cubicBezTo>
                  <a:close/>
                  <a:moveTo>
                    <a:pt x="317" y="1433"/>
                  </a:moveTo>
                  <a:cubicBezTo>
                    <a:pt x="315" y="1433"/>
                    <a:pt x="313" y="1432"/>
                    <a:pt x="311" y="1431"/>
                  </a:cubicBezTo>
                  <a:cubicBezTo>
                    <a:pt x="289" y="1414"/>
                    <a:pt x="269" y="1397"/>
                    <a:pt x="249" y="1378"/>
                  </a:cubicBezTo>
                  <a:cubicBezTo>
                    <a:pt x="245" y="1374"/>
                    <a:pt x="245" y="1368"/>
                    <a:pt x="249" y="1364"/>
                  </a:cubicBezTo>
                  <a:cubicBezTo>
                    <a:pt x="253" y="1360"/>
                    <a:pt x="259" y="1360"/>
                    <a:pt x="263" y="1364"/>
                  </a:cubicBezTo>
                  <a:cubicBezTo>
                    <a:pt x="282" y="1382"/>
                    <a:pt x="302" y="1399"/>
                    <a:pt x="323" y="1415"/>
                  </a:cubicBezTo>
                  <a:cubicBezTo>
                    <a:pt x="327" y="1418"/>
                    <a:pt x="328" y="1425"/>
                    <a:pt x="325" y="1429"/>
                  </a:cubicBezTo>
                  <a:cubicBezTo>
                    <a:pt x="323" y="1432"/>
                    <a:pt x="320" y="1433"/>
                    <a:pt x="317" y="1433"/>
                  </a:cubicBezTo>
                  <a:close/>
                  <a:moveTo>
                    <a:pt x="1282" y="1432"/>
                  </a:moveTo>
                  <a:cubicBezTo>
                    <a:pt x="1279" y="1432"/>
                    <a:pt x="1276" y="1431"/>
                    <a:pt x="1274" y="1429"/>
                  </a:cubicBezTo>
                  <a:cubicBezTo>
                    <a:pt x="1271" y="1424"/>
                    <a:pt x="1271" y="1418"/>
                    <a:pt x="1276" y="1415"/>
                  </a:cubicBezTo>
                  <a:cubicBezTo>
                    <a:pt x="1297" y="1399"/>
                    <a:pt x="1317" y="1381"/>
                    <a:pt x="1336" y="1363"/>
                  </a:cubicBezTo>
                  <a:cubicBezTo>
                    <a:pt x="1340" y="1359"/>
                    <a:pt x="1346" y="1360"/>
                    <a:pt x="1350" y="1364"/>
                  </a:cubicBezTo>
                  <a:cubicBezTo>
                    <a:pt x="1354" y="1368"/>
                    <a:pt x="1353" y="1374"/>
                    <a:pt x="1349" y="1378"/>
                  </a:cubicBezTo>
                  <a:cubicBezTo>
                    <a:pt x="1330" y="1396"/>
                    <a:pt x="1309" y="1414"/>
                    <a:pt x="1288" y="1430"/>
                  </a:cubicBezTo>
                  <a:cubicBezTo>
                    <a:pt x="1286" y="1432"/>
                    <a:pt x="1284" y="1432"/>
                    <a:pt x="1282" y="1432"/>
                  </a:cubicBezTo>
                  <a:close/>
                  <a:moveTo>
                    <a:pt x="201" y="1323"/>
                  </a:moveTo>
                  <a:cubicBezTo>
                    <a:pt x="198" y="1323"/>
                    <a:pt x="196" y="1322"/>
                    <a:pt x="194" y="1320"/>
                  </a:cubicBezTo>
                  <a:cubicBezTo>
                    <a:pt x="176" y="1299"/>
                    <a:pt x="159" y="1278"/>
                    <a:pt x="144" y="1256"/>
                  </a:cubicBezTo>
                  <a:cubicBezTo>
                    <a:pt x="141" y="1251"/>
                    <a:pt x="142" y="1245"/>
                    <a:pt x="146" y="1242"/>
                  </a:cubicBezTo>
                  <a:cubicBezTo>
                    <a:pt x="151" y="1239"/>
                    <a:pt x="157" y="1240"/>
                    <a:pt x="160" y="1244"/>
                  </a:cubicBezTo>
                  <a:cubicBezTo>
                    <a:pt x="175" y="1266"/>
                    <a:pt x="192" y="1287"/>
                    <a:pt x="209" y="1307"/>
                  </a:cubicBezTo>
                  <a:cubicBezTo>
                    <a:pt x="212" y="1311"/>
                    <a:pt x="212" y="1317"/>
                    <a:pt x="208" y="1321"/>
                  </a:cubicBezTo>
                  <a:cubicBezTo>
                    <a:pt x="206" y="1322"/>
                    <a:pt x="203" y="1323"/>
                    <a:pt x="201" y="1323"/>
                  </a:cubicBezTo>
                  <a:close/>
                  <a:moveTo>
                    <a:pt x="1398" y="1323"/>
                  </a:moveTo>
                  <a:cubicBezTo>
                    <a:pt x="1395" y="1323"/>
                    <a:pt x="1393" y="1322"/>
                    <a:pt x="1391" y="1320"/>
                  </a:cubicBezTo>
                  <a:cubicBezTo>
                    <a:pt x="1387" y="1317"/>
                    <a:pt x="1386" y="1310"/>
                    <a:pt x="1390" y="1306"/>
                  </a:cubicBezTo>
                  <a:cubicBezTo>
                    <a:pt x="1407" y="1286"/>
                    <a:pt x="1423" y="1265"/>
                    <a:pt x="1438" y="1244"/>
                  </a:cubicBezTo>
                  <a:cubicBezTo>
                    <a:pt x="1441" y="1239"/>
                    <a:pt x="1448" y="1238"/>
                    <a:pt x="1452" y="1241"/>
                  </a:cubicBezTo>
                  <a:cubicBezTo>
                    <a:pt x="1457" y="1244"/>
                    <a:pt x="1458" y="1251"/>
                    <a:pt x="1455" y="1255"/>
                  </a:cubicBezTo>
                  <a:cubicBezTo>
                    <a:pt x="1439" y="1277"/>
                    <a:pt x="1423" y="1299"/>
                    <a:pt x="1405" y="1319"/>
                  </a:cubicBezTo>
                  <a:cubicBezTo>
                    <a:pt x="1403" y="1321"/>
                    <a:pt x="1400" y="1323"/>
                    <a:pt x="1398" y="1323"/>
                  </a:cubicBezTo>
                  <a:close/>
                  <a:moveTo>
                    <a:pt x="110" y="1192"/>
                  </a:moveTo>
                  <a:cubicBezTo>
                    <a:pt x="106" y="1192"/>
                    <a:pt x="103" y="1191"/>
                    <a:pt x="101" y="1187"/>
                  </a:cubicBezTo>
                  <a:cubicBezTo>
                    <a:pt x="88" y="1164"/>
                    <a:pt x="76" y="1139"/>
                    <a:pt x="65" y="1115"/>
                  </a:cubicBezTo>
                  <a:cubicBezTo>
                    <a:pt x="63" y="1110"/>
                    <a:pt x="65" y="1104"/>
                    <a:pt x="71" y="1102"/>
                  </a:cubicBezTo>
                  <a:cubicBezTo>
                    <a:pt x="76" y="1099"/>
                    <a:pt x="81" y="1102"/>
                    <a:pt x="84" y="1107"/>
                  </a:cubicBezTo>
                  <a:cubicBezTo>
                    <a:pt x="94" y="1131"/>
                    <a:pt x="106" y="1155"/>
                    <a:pt x="119" y="1177"/>
                  </a:cubicBezTo>
                  <a:cubicBezTo>
                    <a:pt x="121" y="1182"/>
                    <a:pt x="119" y="1188"/>
                    <a:pt x="115" y="1191"/>
                  </a:cubicBezTo>
                  <a:cubicBezTo>
                    <a:pt x="113" y="1192"/>
                    <a:pt x="111" y="1192"/>
                    <a:pt x="110" y="1192"/>
                  </a:cubicBezTo>
                  <a:close/>
                  <a:moveTo>
                    <a:pt x="1489" y="1192"/>
                  </a:moveTo>
                  <a:cubicBezTo>
                    <a:pt x="1487" y="1192"/>
                    <a:pt x="1485" y="1191"/>
                    <a:pt x="1484" y="1190"/>
                  </a:cubicBezTo>
                  <a:cubicBezTo>
                    <a:pt x="1479" y="1188"/>
                    <a:pt x="1477" y="1182"/>
                    <a:pt x="1480" y="1177"/>
                  </a:cubicBezTo>
                  <a:cubicBezTo>
                    <a:pt x="1493" y="1154"/>
                    <a:pt x="1505" y="1130"/>
                    <a:pt x="1515" y="1106"/>
                  </a:cubicBezTo>
                  <a:cubicBezTo>
                    <a:pt x="1517" y="1101"/>
                    <a:pt x="1523" y="1099"/>
                    <a:pt x="1528" y="1101"/>
                  </a:cubicBezTo>
                  <a:cubicBezTo>
                    <a:pt x="1533" y="1103"/>
                    <a:pt x="1535" y="1109"/>
                    <a:pt x="1533" y="1114"/>
                  </a:cubicBezTo>
                  <a:cubicBezTo>
                    <a:pt x="1523" y="1139"/>
                    <a:pt x="1511" y="1163"/>
                    <a:pt x="1498" y="1186"/>
                  </a:cubicBezTo>
                  <a:cubicBezTo>
                    <a:pt x="1496" y="1190"/>
                    <a:pt x="1492" y="1192"/>
                    <a:pt x="1489" y="1192"/>
                  </a:cubicBezTo>
                  <a:close/>
                  <a:moveTo>
                    <a:pt x="47" y="1046"/>
                  </a:moveTo>
                  <a:cubicBezTo>
                    <a:pt x="42" y="1046"/>
                    <a:pt x="38" y="1043"/>
                    <a:pt x="37" y="1039"/>
                  </a:cubicBezTo>
                  <a:cubicBezTo>
                    <a:pt x="29" y="1013"/>
                    <a:pt x="22" y="987"/>
                    <a:pt x="17" y="961"/>
                  </a:cubicBezTo>
                  <a:cubicBezTo>
                    <a:pt x="16" y="955"/>
                    <a:pt x="19" y="950"/>
                    <a:pt x="25" y="949"/>
                  </a:cubicBezTo>
                  <a:cubicBezTo>
                    <a:pt x="30" y="948"/>
                    <a:pt x="35" y="951"/>
                    <a:pt x="36" y="957"/>
                  </a:cubicBezTo>
                  <a:cubicBezTo>
                    <a:pt x="42" y="982"/>
                    <a:pt x="48" y="1008"/>
                    <a:pt x="56" y="1033"/>
                  </a:cubicBezTo>
                  <a:cubicBezTo>
                    <a:pt x="58" y="1038"/>
                    <a:pt x="55" y="1044"/>
                    <a:pt x="50" y="1045"/>
                  </a:cubicBezTo>
                  <a:cubicBezTo>
                    <a:pt x="49" y="1046"/>
                    <a:pt x="48" y="1046"/>
                    <a:pt x="47" y="1046"/>
                  </a:cubicBezTo>
                  <a:close/>
                  <a:moveTo>
                    <a:pt x="1552" y="1045"/>
                  </a:moveTo>
                  <a:cubicBezTo>
                    <a:pt x="1551" y="1045"/>
                    <a:pt x="1550" y="1045"/>
                    <a:pt x="1549" y="1045"/>
                  </a:cubicBezTo>
                  <a:cubicBezTo>
                    <a:pt x="1543" y="1043"/>
                    <a:pt x="1541" y="1037"/>
                    <a:pt x="1542" y="1032"/>
                  </a:cubicBezTo>
                  <a:cubicBezTo>
                    <a:pt x="1550" y="1007"/>
                    <a:pt x="1557" y="981"/>
                    <a:pt x="1562" y="956"/>
                  </a:cubicBezTo>
                  <a:cubicBezTo>
                    <a:pt x="1563" y="950"/>
                    <a:pt x="1568" y="947"/>
                    <a:pt x="1574" y="948"/>
                  </a:cubicBezTo>
                  <a:cubicBezTo>
                    <a:pt x="1579" y="949"/>
                    <a:pt x="1583" y="954"/>
                    <a:pt x="1582" y="960"/>
                  </a:cubicBezTo>
                  <a:cubicBezTo>
                    <a:pt x="1576" y="986"/>
                    <a:pt x="1569" y="1012"/>
                    <a:pt x="1561" y="1038"/>
                  </a:cubicBezTo>
                  <a:cubicBezTo>
                    <a:pt x="1560" y="1042"/>
                    <a:pt x="1556" y="1045"/>
                    <a:pt x="1552" y="1045"/>
                  </a:cubicBezTo>
                  <a:close/>
                  <a:moveTo>
                    <a:pt x="15" y="890"/>
                  </a:moveTo>
                  <a:cubicBezTo>
                    <a:pt x="9" y="890"/>
                    <a:pt x="5" y="886"/>
                    <a:pt x="5" y="881"/>
                  </a:cubicBezTo>
                  <a:cubicBezTo>
                    <a:pt x="2" y="854"/>
                    <a:pt x="1" y="827"/>
                    <a:pt x="0" y="800"/>
                  </a:cubicBezTo>
                  <a:cubicBezTo>
                    <a:pt x="0" y="794"/>
                    <a:pt x="5" y="790"/>
                    <a:pt x="10" y="790"/>
                  </a:cubicBezTo>
                  <a:cubicBezTo>
                    <a:pt x="10" y="790"/>
                    <a:pt x="10" y="790"/>
                    <a:pt x="10" y="790"/>
                  </a:cubicBezTo>
                  <a:cubicBezTo>
                    <a:pt x="16" y="790"/>
                    <a:pt x="20" y="794"/>
                    <a:pt x="20" y="800"/>
                  </a:cubicBezTo>
                  <a:cubicBezTo>
                    <a:pt x="21" y="826"/>
                    <a:pt x="22" y="853"/>
                    <a:pt x="24" y="879"/>
                  </a:cubicBezTo>
                  <a:cubicBezTo>
                    <a:pt x="25" y="884"/>
                    <a:pt x="21" y="889"/>
                    <a:pt x="16" y="890"/>
                  </a:cubicBezTo>
                  <a:lnTo>
                    <a:pt x="15" y="890"/>
                  </a:lnTo>
                  <a:close/>
                  <a:moveTo>
                    <a:pt x="1584" y="889"/>
                  </a:moveTo>
                  <a:cubicBezTo>
                    <a:pt x="1583" y="889"/>
                    <a:pt x="1583" y="889"/>
                    <a:pt x="1583" y="889"/>
                  </a:cubicBezTo>
                  <a:cubicBezTo>
                    <a:pt x="1577" y="888"/>
                    <a:pt x="1573" y="883"/>
                    <a:pt x="1574" y="878"/>
                  </a:cubicBezTo>
                  <a:cubicBezTo>
                    <a:pt x="1576" y="852"/>
                    <a:pt x="1578" y="825"/>
                    <a:pt x="1578" y="799"/>
                  </a:cubicBezTo>
                  <a:cubicBezTo>
                    <a:pt x="1578" y="797"/>
                    <a:pt x="1578" y="797"/>
                    <a:pt x="1578" y="797"/>
                  </a:cubicBezTo>
                  <a:cubicBezTo>
                    <a:pt x="1578" y="792"/>
                    <a:pt x="1582" y="787"/>
                    <a:pt x="1588" y="787"/>
                  </a:cubicBezTo>
                  <a:cubicBezTo>
                    <a:pt x="1593" y="787"/>
                    <a:pt x="1598" y="792"/>
                    <a:pt x="1598" y="797"/>
                  </a:cubicBezTo>
                  <a:cubicBezTo>
                    <a:pt x="1598" y="799"/>
                    <a:pt x="1598" y="799"/>
                    <a:pt x="1598" y="799"/>
                  </a:cubicBezTo>
                  <a:cubicBezTo>
                    <a:pt x="1598" y="826"/>
                    <a:pt x="1596" y="853"/>
                    <a:pt x="1594" y="880"/>
                  </a:cubicBezTo>
                  <a:cubicBezTo>
                    <a:pt x="1593" y="885"/>
                    <a:pt x="1589" y="889"/>
                    <a:pt x="1584" y="889"/>
                  </a:cubicBezTo>
                  <a:close/>
                  <a:moveTo>
                    <a:pt x="14" y="730"/>
                  </a:moveTo>
                  <a:cubicBezTo>
                    <a:pt x="13" y="730"/>
                    <a:pt x="13" y="730"/>
                    <a:pt x="13" y="730"/>
                  </a:cubicBezTo>
                  <a:cubicBezTo>
                    <a:pt x="8" y="730"/>
                    <a:pt x="4" y="725"/>
                    <a:pt x="4" y="719"/>
                  </a:cubicBezTo>
                  <a:cubicBezTo>
                    <a:pt x="7" y="692"/>
                    <a:pt x="11" y="665"/>
                    <a:pt x="16" y="639"/>
                  </a:cubicBezTo>
                  <a:cubicBezTo>
                    <a:pt x="18" y="634"/>
                    <a:pt x="23" y="630"/>
                    <a:pt x="28" y="631"/>
                  </a:cubicBezTo>
                  <a:cubicBezTo>
                    <a:pt x="34" y="632"/>
                    <a:pt x="37" y="638"/>
                    <a:pt x="36" y="643"/>
                  </a:cubicBezTo>
                  <a:cubicBezTo>
                    <a:pt x="31" y="669"/>
                    <a:pt x="27" y="695"/>
                    <a:pt x="24" y="721"/>
                  </a:cubicBezTo>
                  <a:cubicBezTo>
                    <a:pt x="24" y="726"/>
                    <a:pt x="19" y="730"/>
                    <a:pt x="14" y="730"/>
                  </a:cubicBezTo>
                  <a:close/>
                  <a:moveTo>
                    <a:pt x="1584" y="727"/>
                  </a:moveTo>
                  <a:cubicBezTo>
                    <a:pt x="1578" y="727"/>
                    <a:pt x="1574" y="724"/>
                    <a:pt x="1574" y="718"/>
                  </a:cubicBezTo>
                  <a:cubicBezTo>
                    <a:pt x="1571" y="692"/>
                    <a:pt x="1567" y="666"/>
                    <a:pt x="1562" y="641"/>
                  </a:cubicBezTo>
                  <a:cubicBezTo>
                    <a:pt x="1560" y="635"/>
                    <a:pt x="1564" y="630"/>
                    <a:pt x="1569" y="629"/>
                  </a:cubicBezTo>
                  <a:cubicBezTo>
                    <a:pt x="1575" y="628"/>
                    <a:pt x="1580" y="631"/>
                    <a:pt x="1581" y="637"/>
                  </a:cubicBezTo>
                  <a:cubicBezTo>
                    <a:pt x="1587" y="663"/>
                    <a:pt x="1591" y="690"/>
                    <a:pt x="1593" y="716"/>
                  </a:cubicBezTo>
                  <a:cubicBezTo>
                    <a:pt x="1594" y="722"/>
                    <a:pt x="1590" y="727"/>
                    <a:pt x="1585" y="727"/>
                  </a:cubicBezTo>
                  <a:lnTo>
                    <a:pt x="1584" y="727"/>
                  </a:lnTo>
                  <a:close/>
                  <a:moveTo>
                    <a:pt x="46" y="574"/>
                  </a:moveTo>
                  <a:cubicBezTo>
                    <a:pt x="45" y="574"/>
                    <a:pt x="44" y="574"/>
                    <a:pt x="43" y="573"/>
                  </a:cubicBezTo>
                  <a:cubicBezTo>
                    <a:pt x="38" y="572"/>
                    <a:pt x="35" y="566"/>
                    <a:pt x="37" y="561"/>
                  </a:cubicBezTo>
                  <a:cubicBezTo>
                    <a:pt x="45" y="535"/>
                    <a:pt x="54" y="510"/>
                    <a:pt x="65" y="485"/>
                  </a:cubicBezTo>
                  <a:cubicBezTo>
                    <a:pt x="67" y="480"/>
                    <a:pt x="73" y="477"/>
                    <a:pt x="78" y="480"/>
                  </a:cubicBezTo>
                  <a:cubicBezTo>
                    <a:pt x="83" y="482"/>
                    <a:pt x="85" y="488"/>
                    <a:pt x="83" y="493"/>
                  </a:cubicBezTo>
                  <a:cubicBezTo>
                    <a:pt x="73" y="517"/>
                    <a:pt x="63" y="542"/>
                    <a:pt x="56" y="567"/>
                  </a:cubicBezTo>
                  <a:cubicBezTo>
                    <a:pt x="54" y="571"/>
                    <a:pt x="50" y="574"/>
                    <a:pt x="46" y="574"/>
                  </a:cubicBezTo>
                  <a:close/>
                  <a:moveTo>
                    <a:pt x="1551" y="571"/>
                  </a:moveTo>
                  <a:cubicBezTo>
                    <a:pt x="1547" y="571"/>
                    <a:pt x="1543" y="569"/>
                    <a:pt x="1542" y="564"/>
                  </a:cubicBezTo>
                  <a:cubicBezTo>
                    <a:pt x="1534" y="539"/>
                    <a:pt x="1525" y="514"/>
                    <a:pt x="1514" y="490"/>
                  </a:cubicBezTo>
                  <a:cubicBezTo>
                    <a:pt x="1512" y="485"/>
                    <a:pt x="1514" y="479"/>
                    <a:pt x="1519" y="477"/>
                  </a:cubicBezTo>
                  <a:cubicBezTo>
                    <a:pt x="1524" y="475"/>
                    <a:pt x="1530" y="477"/>
                    <a:pt x="1533" y="482"/>
                  </a:cubicBezTo>
                  <a:cubicBezTo>
                    <a:pt x="1543" y="507"/>
                    <a:pt x="1553" y="533"/>
                    <a:pt x="1561" y="558"/>
                  </a:cubicBezTo>
                  <a:cubicBezTo>
                    <a:pt x="1562" y="564"/>
                    <a:pt x="1560" y="569"/>
                    <a:pt x="1554" y="571"/>
                  </a:cubicBezTo>
                  <a:cubicBezTo>
                    <a:pt x="1553" y="571"/>
                    <a:pt x="1552" y="571"/>
                    <a:pt x="1551" y="571"/>
                  </a:cubicBezTo>
                  <a:close/>
                  <a:moveTo>
                    <a:pt x="109" y="427"/>
                  </a:moveTo>
                  <a:cubicBezTo>
                    <a:pt x="107" y="427"/>
                    <a:pt x="106" y="427"/>
                    <a:pt x="104" y="426"/>
                  </a:cubicBezTo>
                  <a:cubicBezTo>
                    <a:pt x="99" y="423"/>
                    <a:pt x="98" y="417"/>
                    <a:pt x="100" y="412"/>
                  </a:cubicBezTo>
                  <a:cubicBezTo>
                    <a:pt x="113" y="389"/>
                    <a:pt x="128" y="366"/>
                    <a:pt x="143" y="344"/>
                  </a:cubicBezTo>
                  <a:cubicBezTo>
                    <a:pt x="146" y="339"/>
                    <a:pt x="152" y="338"/>
                    <a:pt x="157" y="341"/>
                  </a:cubicBezTo>
                  <a:cubicBezTo>
                    <a:pt x="161" y="344"/>
                    <a:pt x="163" y="350"/>
                    <a:pt x="159" y="355"/>
                  </a:cubicBezTo>
                  <a:cubicBezTo>
                    <a:pt x="144" y="377"/>
                    <a:pt x="130" y="399"/>
                    <a:pt x="118" y="422"/>
                  </a:cubicBezTo>
                  <a:cubicBezTo>
                    <a:pt x="116" y="425"/>
                    <a:pt x="112" y="427"/>
                    <a:pt x="109" y="427"/>
                  </a:cubicBezTo>
                  <a:close/>
                  <a:moveTo>
                    <a:pt x="1488" y="425"/>
                  </a:moveTo>
                  <a:cubicBezTo>
                    <a:pt x="1484" y="425"/>
                    <a:pt x="1481" y="423"/>
                    <a:pt x="1479" y="420"/>
                  </a:cubicBezTo>
                  <a:cubicBezTo>
                    <a:pt x="1466" y="397"/>
                    <a:pt x="1452" y="374"/>
                    <a:pt x="1437" y="353"/>
                  </a:cubicBezTo>
                  <a:cubicBezTo>
                    <a:pt x="1434" y="348"/>
                    <a:pt x="1435" y="342"/>
                    <a:pt x="1440" y="339"/>
                  </a:cubicBezTo>
                  <a:cubicBezTo>
                    <a:pt x="1444" y="336"/>
                    <a:pt x="1451" y="337"/>
                    <a:pt x="1454" y="341"/>
                  </a:cubicBezTo>
                  <a:cubicBezTo>
                    <a:pt x="1469" y="363"/>
                    <a:pt x="1484" y="387"/>
                    <a:pt x="1497" y="410"/>
                  </a:cubicBezTo>
                  <a:cubicBezTo>
                    <a:pt x="1499" y="415"/>
                    <a:pt x="1498" y="421"/>
                    <a:pt x="1493" y="424"/>
                  </a:cubicBezTo>
                  <a:cubicBezTo>
                    <a:pt x="1491" y="424"/>
                    <a:pt x="1490" y="425"/>
                    <a:pt x="1488" y="425"/>
                  </a:cubicBezTo>
                  <a:close/>
                  <a:moveTo>
                    <a:pt x="200" y="296"/>
                  </a:moveTo>
                  <a:cubicBezTo>
                    <a:pt x="198" y="296"/>
                    <a:pt x="195" y="295"/>
                    <a:pt x="194" y="294"/>
                  </a:cubicBezTo>
                  <a:cubicBezTo>
                    <a:pt x="189" y="290"/>
                    <a:pt x="189" y="284"/>
                    <a:pt x="192" y="280"/>
                  </a:cubicBezTo>
                  <a:cubicBezTo>
                    <a:pt x="210" y="259"/>
                    <a:pt x="229" y="239"/>
                    <a:pt x="248" y="221"/>
                  </a:cubicBezTo>
                  <a:cubicBezTo>
                    <a:pt x="252" y="217"/>
                    <a:pt x="258" y="217"/>
                    <a:pt x="262" y="221"/>
                  </a:cubicBezTo>
                  <a:cubicBezTo>
                    <a:pt x="266" y="225"/>
                    <a:pt x="266" y="232"/>
                    <a:pt x="262" y="235"/>
                  </a:cubicBezTo>
                  <a:cubicBezTo>
                    <a:pt x="243" y="253"/>
                    <a:pt x="225" y="273"/>
                    <a:pt x="208" y="293"/>
                  </a:cubicBezTo>
                  <a:cubicBezTo>
                    <a:pt x="206" y="295"/>
                    <a:pt x="203" y="296"/>
                    <a:pt x="200" y="296"/>
                  </a:cubicBezTo>
                  <a:close/>
                  <a:moveTo>
                    <a:pt x="1396" y="294"/>
                  </a:moveTo>
                  <a:cubicBezTo>
                    <a:pt x="1394" y="294"/>
                    <a:pt x="1391" y="293"/>
                    <a:pt x="1389" y="291"/>
                  </a:cubicBezTo>
                  <a:cubicBezTo>
                    <a:pt x="1372" y="271"/>
                    <a:pt x="1353" y="252"/>
                    <a:pt x="1334" y="234"/>
                  </a:cubicBezTo>
                  <a:cubicBezTo>
                    <a:pt x="1330" y="230"/>
                    <a:pt x="1330" y="223"/>
                    <a:pt x="1334" y="219"/>
                  </a:cubicBezTo>
                  <a:cubicBezTo>
                    <a:pt x="1338" y="215"/>
                    <a:pt x="1344" y="215"/>
                    <a:pt x="1348" y="219"/>
                  </a:cubicBezTo>
                  <a:cubicBezTo>
                    <a:pt x="1368" y="238"/>
                    <a:pt x="1387" y="257"/>
                    <a:pt x="1404" y="278"/>
                  </a:cubicBezTo>
                  <a:cubicBezTo>
                    <a:pt x="1408" y="282"/>
                    <a:pt x="1407" y="288"/>
                    <a:pt x="1403" y="292"/>
                  </a:cubicBezTo>
                  <a:cubicBezTo>
                    <a:pt x="1401" y="293"/>
                    <a:pt x="1399" y="294"/>
                    <a:pt x="1396" y="294"/>
                  </a:cubicBezTo>
                  <a:close/>
                  <a:moveTo>
                    <a:pt x="315" y="186"/>
                  </a:moveTo>
                  <a:cubicBezTo>
                    <a:pt x="313" y="186"/>
                    <a:pt x="310" y="185"/>
                    <a:pt x="308" y="182"/>
                  </a:cubicBezTo>
                  <a:cubicBezTo>
                    <a:pt x="304" y="178"/>
                    <a:pt x="305" y="172"/>
                    <a:pt x="309" y="168"/>
                  </a:cubicBezTo>
                  <a:cubicBezTo>
                    <a:pt x="331" y="152"/>
                    <a:pt x="353" y="136"/>
                    <a:pt x="376" y="122"/>
                  </a:cubicBezTo>
                  <a:cubicBezTo>
                    <a:pt x="380" y="119"/>
                    <a:pt x="386" y="120"/>
                    <a:pt x="389" y="125"/>
                  </a:cubicBezTo>
                  <a:cubicBezTo>
                    <a:pt x="392" y="130"/>
                    <a:pt x="391" y="136"/>
                    <a:pt x="386" y="139"/>
                  </a:cubicBezTo>
                  <a:cubicBezTo>
                    <a:pt x="364" y="153"/>
                    <a:pt x="342" y="168"/>
                    <a:pt x="322" y="184"/>
                  </a:cubicBezTo>
                  <a:cubicBezTo>
                    <a:pt x="320" y="185"/>
                    <a:pt x="318" y="186"/>
                    <a:pt x="315" y="186"/>
                  </a:cubicBezTo>
                  <a:close/>
                  <a:moveTo>
                    <a:pt x="1281" y="184"/>
                  </a:moveTo>
                  <a:cubicBezTo>
                    <a:pt x="1279" y="184"/>
                    <a:pt x="1276" y="184"/>
                    <a:pt x="1275" y="182"/>
                  </a:cubicBezTo>
                  <a:cubicBezTo>
                    <a:pt x="1254" y="166"/>
                    <a:pt x="1232" y="151"/>
                    <a:pt x="1210" y="137"/>
                  </a:cubicBezTo>
                  <a:cubicBezTo>
                    <a:pt x="1205" y="134"/>
                    <a:pt x="1204" y="128"/>
                    <a:pt x="1207" y="124"/>
                  </a:cubicBezTo>
                  <a:cubicBezTo>
                    <a:pt x="1209" y="119"/>
                    <a:pt x="1216" y="117"/>
                    <a:pt x="1220" y="120"/>
                  </a:cubicBezTo>
                  <a:cubicBezTo>
                    <a:pt x="1243" y="135"/>
                    <a:pt x="1265" y="150"/>
                    <a:pt x="1287" y="167"/>
                  </a:cubicBezTo>
                  <a:cubicBezTo>
                    <a:pt x="1291" y="170"/>
                    <a:pt x="1292" y="176"/>
                    <a:pt x="1289" y="181"/>
                  </a:cubicBezTo>
                  <a:cubicBezTo>
                    <a:pt x="1287" y="183"/>
                    <a:pt x="1284" y="184"/>
                    <a:pt x="1281" y="184"/>
                  </a:cubicBezTo>
                  <a:close/>
                  <a:moveTo>
                    <a:pt x="451" y="101"/>
                  </a:moveTo>
                  <a:cubicBezTo>
                    <a:pt x="447" y="101"/>
                    <a:pt x="443" y="99"/>
                    <a:pt x="442" y="96"/>
                  </a:cubicBezTo>
                  <a:cubicBezTo>
                    <a:pt x="439" y="91"/>
                    <a:pt x="441" y="85"/>
                    <a:pt x="446" y="82"/>
                  </a:cubicBezTo>
                  <a:cubicBezTo>
                    <a:pt x="470" y="70"/>
                    <a:pt x="495" y="60"/>
                    <a:pt x="521" y="50"/>
                  </a:cubicBezTo>
                  <a:cubicBezTo>
                    <a:pt x="526" y="48"/>
                    <a:pt x="531" y="51"/>
                    <a:pt x="533" y="56"/>
                  </a:cubicBezTo>
                  <a:cubicBezTo>
                    <a:pt x="535" y="61"/>
                    <a:pt x="533" y="67"/>
                    <a:pt x="527" y="69"/>
                  </a:cubicBezTo>
                  <a:cubicBezTo>
                    <a:pt x="503" y="78"/>
                    <a:pt x="479" y="89"/>
                    <a:pt x="455" y="100"/>
                  </a:cubicBezTo>
                  <a:cubicBezTo>
                    <a:pt x="454" y="101"/>
                    <a:pt x="452" y="101"/>
                    <a:pt x="451" y="101"/>
                  </a:cubicBezTo>
                  <a:close/>
                  <a:moveTo>
                    <a:pt x="1145" y="100"/>
                  </a:moveTo>
                  <a:cubicBezTo>
                    <a:pt x="1144" y="100"/>
                    <a:pt x="1142" y="100"/>
                    <a:pt x="1141" y="99"/>
                  </a:cubicBezTo>
                  <a:cubicBezTo>
                    <a:pt x="1117" y="88"/>
                    <a:pt x="1093" y="77"/>
                    <a:pt x="1068" y="68"/>
                  </a:cubicBezTo>
                  <a:cubicBezTo>
                    <a:pt x="1063" y="66"/>
                    <a:pt x="1060" y="60"/>
                    <a:pt x="1062" y="55"/>
                  </a:cubicBezTo>
                  <a:cubicBezTo>
                    <a:pt x="1064" y="50"/>
                    <a:pt x="1070" y="47"/>
                    <a:pt x="1075" y="49"/>
                  </a:cubicBezTo>
                  <a:cubicBezTo>
                    <a:pt x="1100" y="59"/>
                    <a:pt x="1125" y="69"/>
                    <a:pt x="1150" y="81"/>
                  </a:cubicBezTo>
                  <a:cubicBezTo>
                    <a:pt x="1155" y="84"/>
                    <a:pt x="1157" y="90"/>
                    <a:pt x="1154" y="95"/>
                  </a:cubicBezTo>
                  <a:cubicBezTo>
                    <a:pt x="1152" y="98"/>
                    <a:pt x="1149" y="100"/>
                    <a:pt x="1145" y="100"/>
                  </a:cubicBezTo>
                  <a:close/>
                  <a:moveTo>
                    <a:pt x="600" y="46"/>
                  </a:moveTo>
                  <a:cubicBezTo>
                    <a:pt x="596" y="46"/>
                    <a:pt x="592" y="43"/>
                    <a:pt x="591" y="38"/>
                  </a:cubicBezTo>
                  <a:cubicBezTo>
                    <a:pt x="589" y="33"/>
                    <a:pt x="592" y="27"/>
                    <a:pt x="598" y="26"/>
                  </a:cubicBezTo>
                  <a:cubicBezTo>
                    <a:pt x="624" y="19"/>
                    <a:pt x="650" y="14"/>
                    <a:pt x="677" y="10"/>
                  </a:cubicBezTo>
                  <a:cubicBezTo>
                    <a:pt x="682" y="9"/>
                    <a:pt x="687" y="13"/>
                    <a:pt x="688" y="18"/>
                  </a:cubicBezTo>
                  <a:cubicBezTo>
                    <a:pt x="689" y="23"/>
                    <a:pt x="685" y="29"/>
                    <a:pt x="680" y="29"/>
                  </a:cubicBezTo>
                  <a:cubicBezTo>
                    <a:pt x="654" y="33"/>
                    <a:pt x="628" y="39"/>
                    <a:pt x="603" y="45"/>
                  </a:cubicBezTo>
                  <a:cubicBezTo>
                    <a:pt x="602" y="46"/>
                    <a:pt x="601" y="46"/>
                    <a:pt x="600" y="46"/>
                  </a:cubicBezTo>
                  <a:close/>
                  <a:moveTo>
                    <a:pt x="995" y="45"/>
                  </a:moveTo>
                  <a:cubicBezTo>
                    <a:pt x="995" y="45"/>
                    <a:pt x="994" y="45"/>
                    <a:pt x="993" y="45"/>
                  </a:cubicBezTo>
                  <a:cubicBezTo>
                    <a:pt x="968" y="38"/>
                    <a:pt x="942" y="33"/>
                    <a:pt x="916" y="29"/>
                  </a:cubicBezTo>
                  <a:cubicBezTo>
                    <a:pt x="910" y="28"/>
                    <a:pt x="906" y="23"/>
                    <a:pt x="907" y="18"/>
                  </a:cubicBezTo>
                  <a:cubicBezTo>
                    <a:pt x="908" y="12"/>
                    <a:pt x="913" y="8"/>
                    <a:pt x="919" y="9"/>
                  </a:cubicBezTo>
                  <a:cubicBezTo>
                    <a:pt x="945" y="13"/>
                    <a:pt x="972" y="19"/>
                    <a:pt x="998" y="25"/>
                  </a:cubicBezTo>
                  <a:cubicBezTo>
                    <a:pt x="1003" y="27"/>
                    <a:pt x="1007" y="32"/>
                    <a:pt x="1005" y="37"/>
                  </a:cubicBezTo>
                  <a:cubicBezTo>
                    <a:pt x="1004" y="42"/>
                    <a:pt x="1000" y="45"/>
                    <a:pt x="995" y="45"/>
                  </a:cubicBezTo>
                  <a:close/>
                  <a:moveTo>
                    <a:pt x="758" y="21"/>
                  </a:moveTo>
                  <a:cubicBezTo>
                    <a:pt x="753" y="21"/>
                    <a:pt x="748" y="17"/>
                    <a:pt x="748" y="12"/>
                  </a:cubicBezTo>
                  <a:cubicBezTo>
                    <a:pt x="748" y="6"/>
                    <a:pt x="752" y="2"/>
                    <a:pt x="757" y="1"/>
                  </a:cubicBezTo>
                  <a:cubicBezTo>
                    <a:pt x="784" y="0"/>
                    <a:pt x="811" y="0"/>
                    <a:pt x="838" y="1"/>
                  </a:cubicBezTo>
                  <a:cubicBezTo>
                    <a:pt x="844" y="2"/>
                    <a:pt x="848" y="6"/>
                    <a:pt x="848" y="12"/>
                  </a:cubicBezTo>
                  <a:cubicBezTo>
                    <a:pt x="847" y="17"/>
                    <a:pt x="843" y="22"/>
                    <a:pt x="837" y="21"/>
                  </a:cubicBezTo>
                  <a:cubicBezTo>
                    <a:pt x="811" y="20"/>
                    <a:pt x="784" y="20"/>
                    <a:pt x="758" y="21"/>
                  </a:cubicBez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1" name="Oval 50"/>
            <p:cNvSpPr>
              <a:spLocks noChangeArrowheads="1"/>
            </p:cNvSpPr>
            <p:nvPr/>
          </p:nvSpPr>
          <p:spPr bwMode="auto">
            <a:xfrm>
              <a:off x="4378042" y="5054831"/>
              <a:ext cx="2073439" cy="92564"/>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2" name="Freeform 51"/>
            <p:cNvSpPr>
              <a:spLocks/>
            </p:cNvSpPr>
            <p:nvPr/>
          </p:nvSpPr>
          <p:spPr bwMode="auto">
            <a:xfrm>
              <a:off x="6002951" y="4381427"/>
              <a:ext cx="150418" cy="115705"/>
            </a:xfrm>
            <a:custGeom>
              <a:avLst/>
              <a:gdLst>
                <a:gd name="T0" fmla="*/ 0 w 65"/>
                <a:gd name="T1" fmla="*/ 16 h 50"/>
                <a:gd name="T2" fmla="*/ 31 w 65"/>
                <a:gd name="T3" fmla="*/ 0 h 50"/>
                <a:gd name="T4" fmla="*/ 65 w 65"/>
                <a:gd name="T5" fmla="*/ 33 h 50"/>
                <a:gd name="T6" fmla="*/ 65 w 65"/>
                <a:gd name="T7" fmla="*/ 47 h 50"/>
                <a:gd name="T8" fmla="*/ 58 w 65"/>
                <a:gd name="T9" fmla="*/ 50 h 50"/>
                <a:gd name="T10" fmla="*/ 11 w 65"/>
                <a:gd name="T11" fmla="*/ 34 h 50"/>
                <a:gd name="T12" fmla="*/ 0 w 65"/>
                <a:gd name="T13" fmla="*/ 16 h 50"/>
              </a:gdLst>
              <a:ahLst/>
              <a:cxnLst>
                <a:cxn ang="0">
                  <a:pos x="T0" y="T1"/>
                </a:cxn>
                <a:cxn ang="0">
                  <a:pos x="T2" y="T3"/>
                </a:cxn>
                <a:cxn ang="0">
                  <a:pos x="T4" y="T5"/>
                </a:cxn>
                <a:cxn ang="0">
                  <a:pos x="T6" y="T7"/>
                </a:cxn>
                <a:cxn ang="0">
                  <a:pos x="T8" y="T9"/>
                </a:cxn>
                <a:cxn ang="0">
                  <a:pos x="T10" y="T11"/>
                </a:cxn>
                <a:cxn ang="0">
                  <a:pos x="T12" y="T13"/>
                </a:cxn>
              </a:cxnLst>
              <a:rect l="0" t="0" r="r" b="b"/>
              <a:pathLst>
                <a:path w="65" h="50">
                  <a:moveTo>
                    <a:pt x="0" y="16"/>
                  </a:moveTo>
                  <a:lnTo>
                    <a:pt x="31" y="0"/>
                  </a:lnTo>
                  <a:lnTo>
                    <a:pt x="65" y="33"/>
                  </a:lnTo>
                  <a:lnTo>
                    <a:pt x="65" y="47"/>
                  </a:lnTo>
                  <a:lnTo>
                    <a:pt x="58" y="50"/>
                  </a:lnTo>
                  <a:lnTo>
                    <a:pt x="11" y="34"/>
                  </a:lnTo>
                  <a:lnTo>
                    <a:pt x="0" y="16"/>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3" name="Freeform 52"/>
            <p:cNvSpPr>
              <a:spLocks/>
            </p:cNvSpPr>
            <p:nvPr/>
          </p:nvSpPr>
          <p:spPr bwMode="auto">
            <a:xfrm>
              <a:off x="5417483" y="3666368"/>
              <a:ext cx="657206" cy="768283"/>
            </a:xfrm>
            <a:custGeom>
              <a:avLst/>
              <a:gdLst>
                <a:gd name="T0" fmla="*/ 0 w 284"/>
                <a:gd name="T1" fmla="*/ 25 h 332"/>
                <a:gd name="T2" fmla="*/ 257 w 284"/>
                <a:gd name="T3" fmla="*/ 332 h 332"/>
                <a:gd name="T4" fmla="*/ 284 w 284"/>
                <a:gd name="T5" fmla="*/ 310 h 332"/>
                <a:gd name="T6" fmla="*/ 62 w 284"/>
                <a:gd name="T7" fmla="*/ 0 h 332"/>
                <a:gd name="T8" fmla="*/ 0 w 284"/>
                <a:gd name="T9" fmla="*/ 25 h 332"/>
              </a:gdLst>
              <a:ahLst/>
              <a:cxnLst>
                <a:cxn ang="0">
                  <a:pos x="T0" y="T1"/>
                </a:cxn>
                <a:cxn ang="0">
                  <a:pos x="T2" y="T3"/>
                </a:cxn>
                <a:cxn ang="0">
                  <a:pos x="T4" y="T5"/>
                </a:cxn>
                <a:cxn ang="0">
                  <a:pos x="T6" y="T7"/>
                </a:cxn>
                <a:cxn ang="0">
                  <a:pos x="T8" y="T9"/>
                </a:cxn>
              </a:cxnLst>
              <a:rect l="0" t="0" r="r" b="b"/>
              <a:pathLst>
                <a:path w="284" h="332">
                  <a:moveTo>
                    <a:pt x="0" y="25"/>
                  </a:moveTo>
                  <a:lnTo>
                    <a:pt x="257" y="332"/>
                  </a:lnTo>
                  <a:lnTo>
                    <a:pt x="284" y="310"/>
                  </a:lnTo>
                  <a:lnTo>
                    <a:pt x="62" y="0"/>
                  </a:lnTo>
                  <a:lnTo>
                    <a:pt x="0" y="25"/>
                  </a:lnTo>
                  <a:close/>
                </a:path>
              </a:pathLst>
            </a:custGeom>
            <a:solidFill>
              <a:srgbClr val="5B9BD5"/>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4" name="Freeform 53"/>
            <p:cNvSpPr>
              <a:spLocks/>
            </p:cNvSpPr>
            <p:nvPr/>
          </p:nvSpPr>
          <p:spPr bwMode="auto">
            <a:xfrm>
              <a:off x="5259717" y="3670996"/>
              <a:ext cx="155046" cy="978868"/>
            </a:xfrm>
            <a:custGeom>
              <a:avLst/>
              <a:gdLst>
                <a:gd name="T0" fmla="*/ 67 w 67"/>
                <a:gd name="T1" fmla="*/ 423 h 423"/>
                <a:gd name="T2" fmla="*/ 67 w 67"/>
                <a:gd name="T3" fmla="*/ 28 h 423"/>
                <a:gd name="T4" fmla="*/ 0 w 67"/>
                <a:gd name="T5" fmla="*/ 0 h 423"/>
                <a:gd name="T6" fmla="*/ 32 w 67"/>
                <a:gd name="T7" fmla="*/ 423 h 423"/>
                <a:gd name="T8" fmla="*/ 67 w 67"/>
                <a:gd name="T9" fmla="*/ 423 h 423"/>
              </a:gdLst>
              <a:ahLst/>
              <a:cxnLst>
                <a:cxn ang="0">
                  <a:pos x="T0" y="T1"/>
                </a:cxn>
                <a:cxn ang="0">
                  <a:pos x="T2" y="T3"/>
                </a:cxn>
                <a:cxn ang="0">
                  <a:pos x="T4" y="T5"/>
                </a:cxn>
                <a:cxn ang="0">
                  <a:pos x="T6" y="T7"/>
                </a:cxn>
                <a:cxn ang="0">
                  <a:pos x="T8" y="T9"/>
                </a:cxn>
              </a:cxnLst>
              <a:rect l="0" t="0" r="r" b="b"/>
              <a:pathLst>
                <a:path w="67" h="423">
                  <a:moveTo>
                    <a:pt x="67" y="423"/>
                  </a:moveTo>
                  <a:lnTo>
                    <a:pt x="67" y="28"/>
                  </a:lnTo>
                  <a:lnTo>
                    <a:pt x="0" y="0"/>
                  </a:lnTo>
                  <a:lnTo>
                    <a:pt x="32" y="423"/>
                  </a:lnTo>
                  <a:lnTo>
                    <a:pt x="67" y="423"/>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5" name="Freeform 54"/>
            <p:cNvSpPr>
              <a:spLocks/>
            </p:cNvSpPr>
            <p:nvPr/>
          </p:nvSpPr>
          <p:spPr bwMode="auto">
            <a:xfrm>
              <a:off x="4739042" y="3080899"/>
              <a:ext cx="32397" cy="94879"/>
            </a:xfrm>
            <a:custGeom>
              <a:avLst/>
              <a:gdLst>
                <a:gd name="T0" fmla="*/ 9 w 14"/>
                <a:gd name="T1" fmla="*/ 0 h 41"/>
                <a:gd name="T2" fmla="*/ 0 w 14"/>
                <a:gd name="T3" fmla="*/ 40 h 41"/>
                <a:gd name="T4" fmla="*/ 5 w 14"/>
                <a:gd name="T5" fmla="*/ 41 h 41"/>
                <a:gd name="T6" fmla="*/ 14 w 14"/>
                <a:gd name="T7" fmla="*/ 1 h 41"/>
                <a:gd name="T8" fmla="*/ 9 w 14"/>
                <a:gd name="T9" fmla="*/ 0 h 41"/>
              </a:gdLst>
              <a:ahLst/>
              <a:cxnLst>
                <a:cxn ang="0">
                  <a:pos x="T0" y="T1"/>
                </a:cxn>
                <a:cxn ang="0">
                  <a:pos x="T2" y="T3"/>
                </a:cxn>
                <a:cxn ang="0">
                  <a:pos x="T4" y="T5"/>
                </a:cxn>
                <a:cxn ang="0">
                  <a:pos x="T6" y="T7"/>
                </a:cxn>
                <a:cxn ang="0">
                  <a:pos x="T8" y="T9"/>
                </a:cxn>
              </a:cxnLst>
              <a:rect l="0" t="0" r="r" b="b"/>
              <a:pathLst>
                <a:path w="14" h="41">
                  <a:moveTo>
                    <a:pt x="9" y="0"/>
                  </a:moveTo>
                  <a:lnTo>
                    <a:pt x="0" y="40"/>
                  </a:lnTo>
                  <a:lnTo>
                    <a:pt x="5" y="41"/>
                  </a:lnTo>
                  <a:lnTo>
                    <a:pt x="14" y="1"/>
                  </a:lnTo>
                  <a:lnTo>
                    <a:pt x="9"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6" name="Freeform 55"/>
            <p:cNvSpPr>
              <a:spLocks/>
            </p:cNvSpPr>
            <p:nvPr/>
          </p:nvSpPr>
          <p:spPr bwMode="auto">
            <a:xfrm>
              <a:off x="6060397" y="3080899"/>
              <a:ext cx="30084" cy="94879"/>
            </a:xfrm>
            <a:custGeom>
              <a:avLst/>
              <a:gdLst>
                <a:gd name="T0" fmla="*/ 5 w 13"/>
                <a:gd name="T1" fmla="*/ 0 h 41"/>
                <a:gd name="T2" fmla="*/ 13 w 13"/>
                <a:gd name="T3" fmla="*/ 40 h 41"/>
                <a:gd name="T4" fmla="*/ 8 w 13"/>
                <a:gd name="T5" fmla="*/ 41 h 41"/>
                <a:gd name="T6" fmla="*/ 0 w 13"/>
                <a:gd name="T7" fmla="*/ 1 h 41"/>
                <a:gd name="T8" fmla="*/ 5 w 13"/>
                <a:gd name="T9" fmla="*/ 0 h 41"/>
              </a:gdLst>
              <a:ahLst/>
              <a:cxnLst>
                <a:cxn ang="0">
                  <a:pos x="T0" y="T1"/>
                </a:cxn>
                <a:cxn ang="0">
                  <a:pos x="T2" y="T3"/>
                </a:cxn>
                <a:cxn ang="0">
                  <a:pos x="T4" y="T5"/>
                </a:cxn>
                <a:cxn ang="0">
                  <a:pos x="T6" y="T7"/>
                </a:cxn>
                <a:cxn ang="0">
                  <a:pos x="T8" y="T9"/>
                </a:cxn>
              </a:cxnLst>
              <a:rect l="0" t="0" r="r" b="b"/>
              <a:pathLst>
                <a:path w="13" h="41">
                  <a:moveTo>
                    <a:pt x="5" y="0"/>
                  </a:moveTo>
                  <a:lnTo>
                    <a:pt x="13" y="40"/>
                  </a:lnTo>
                  <a:lnTo>
                    <a:pt x="8" y="41"/>
                  </a:lnTo>
                  <a:lnTo>
                    <a:pt x="0" y="1"/>
                  </a:lnTo>
                  <a:lnTo>
                    <a:pt x="5"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7" name="Oval 28"/>
            <p:cNvSpPr>
              <a:spLocks noChangeArrowheads="1"/>
            </p:cNvSpPr>
            <p:nvPr/>
          </p:nvSpPr>
          <p:spPr bwMode="auto">
            <a:xfrm>
              <a:off x="5206492" y="4696145"/>
              <a:ext cx="416539" cy="416539"/>
            </a:xfrm>
            <a:prstGeom prst="ellipse">
              <a:avLst/>
            </a:prstGeom>
            <a:solidFill>
              <a:srgbClr val="FFC000"/>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8" name="Freeform 29"/>
            <p:cNvSpPr>
              <a:spLocks/>
            </p:cNvSpPr>
            <p:nvPr/>
          </p:nvSpPr>
          <p:spPr bwMode="auto">
            <a:xfrm>
              <a:off x="5206492" y="4883588"/>
              <a:ext cx="416539" cy="229097"/>
            </a:xfrm>
            <a:custGeom>
              <a:avLst/>
              <a:gdLst>
                <a:gd name="T0" fmla="*/ 192 w 383"/>
                <a:gd name="T1" fmla="*/ 210 h 210"/>
                <a:gd name="T2" fmla="*/ 383 w 383"/>
                <a:gd name="T3" fmla="*/ 18 h 210"/>
                <a:gd name="T4" fmla="*/ 382 w 383"/>
                <a:gd name="T5" fmla="*/ 0 h 210"/>
                <a:gd name="T6" fmla="*/ 192 w 383"/>
                <a:gd name="T7" fmla="*/ 173 h 210"/>
                <a:gd name="T8" fmla="*/ 1 w 383"/>
                <a:gd name="T9" fmla="*/ 0 h 210"/>
                <a:gd name="T10" fmla="*/ 0 w 383"/>
                <a:gd name="T11" fmla="*/ 18 h 210"/>
                <a:gd name="T12" fmla="*/ 192 w 383"/>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383" h="210">
                  <a:moveTo>
                    <a:pt x="192" y="210"/>
                  </a:moveTo>
                  <a:cubicBezTo>
                    <a:pt x="298" y="210"/>
                    <a:pt x="383" y="124"/>
                    <a:pt x="383" y="18"/>
                  </a:cubicBezTo>
                  <a:cubicBezTo>
                    <a:pt x="383" y="12"/>
                    <a:pt x="383" y="6"/>
                    <a:pt x="382" y="0"/>
                  </a:cubicBezTo>
                  <a:cubicBezTo>
                    <a:pt x="373" y="97"/>
                    <a:pt x="291" y="173"/>
                    <a:pt x="192" y="173"/>
                  </a:cubicBezTo>
                  <a:cubicBezTo>
                    <a:pt x="92" y="173"/>
                    <a:pt x="10" y="97"/>
                    <a:pt x="1" y="0"/>
                  </a:cubicBezTo>
                  <a:cubicBezTo>
                    <a:pt x="0" y="6"/>
                    <a:pt x="0" y="12"/>
                    <a:pt x="0" y="18"/>
                  </a:cubicBezTo>
                  <a:cubicBezTo>
                    <a:pt x="0" y="124"/>
                    <a:pt x="86" y="210"/>
                    <a:pt x="192" y="210"/>
                  </a:cubicBezTo>
                </a:path>
              </a:pathLst>
            </a:custGeom>
            <a:solidFill>
              <a:srgbClr val="ED7D31"/>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9" name="Freeform 30"/>
            <p:cNvSpPr>
              <a:spLocks/>
            </p:cNvSpPr>
            <p:nvPr/>
          </p:nvSpPr>
          <p:spPr bwMode="auto">
            <a:xfrm>
              <a:off x="5299056" y="4649863"/>
              <a:ext cx="113392" cy="131905"/>
            </a:xfrm>
            <a:custGeom>
              <a:avLst/>
              <a:gdLst>
                <a:gd name="T0" fmla="*/ 49 w 49"/>
                <a:gd name="T1" fmla="*/ 0 h 57"/>
                <a:gd name="T2" fmla="*/ 15 w 49"/>
                <a:gd name="T3" fmla="*/ 0 h 57"/>
                <a:gd name="T4" fmla="*/ 0 w 49"/>
                <a:gd name="T5" fmla="*/ 44 h 57"/>
                <a:gd name="T6" fmla="*/ 6 w 49"/>
                <a:gd name="T7" fmla="*/ 57 h 57"/>
                <a:gd name="T8" fmla="*/ 14 w 49"/>
                <a:gd name="T9" fmla="*/ 57 h 57"/>
                <a:gd name="T10" fmla="*/ 49 w 49"/>
                <a:gd name="T11" fmla="*/ 19 h 57"/>
                <a:gd name="T12" fmla="*/ 49 w 4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49" h="57">
                  <a:moveTo>
                    <a:pt x="49" y="0"/>
                  </a:moveTo>
                  <a:lnTo>
                    <a:pt x="15" y="0"/>
                  </a:lnTo>
                  <a:lnTo>
                    <a:pt x="0" y="44"/>
                  </a:lnTo>
                  <a:lnTo>
                    <a:pt x="6" y="57"/>
                  </a:lnTo>
                  <a:lnTo>
                    <a:pt x="14" y="57"/>
                  </a:lnTo>
                  <a:lnTo>
                    <a:pt x="49" y="19"/>
                  </a:lnTo>
                  <a:lnTo>
                    <a:pt x="49" y="0"/>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0" name="Group 59"/>
            <p:cNvGrpSpPr>
              <a:grpSpLocks noChangeAspect="1"/>
            </p:cNvGrpSpPr>
            <p:nvPr/>
          </p:nvGrpSpPr>
          <p:grpSpPr>
            <a:xfrm>
              <a:off x="4696944" y="2059194"/>
              <a:ext cx="415996" cy="234364"/>
              <a:chOff x="3370263" y="896938"/>
              <a:chExt cx="450850" cy="254000"/>
            </a:xfrm>
            <a:solidFill>
              <a:srgbClr val="0072C6"/>
            </a:solidFill>
          </p:grpSpPr>
          <p:sp>
            <p:nvSpPr>
              <p:cNvPr id="88" name="Freeform 107"/>
              <p:cNvSpPr>
                <a:spLocks noEditPoints="1"/>
              </p:cNvSpPr>
              <p:nvPr/>
            </p:nvSpPr>
            <p:spPr bwMode="auto">
              <a:xfrm>
                <a:off x="3370263" y="896938"/>
                <a:ext cx="450850" cy="254000"/>
              </a:xfrm>
              <a:custGeom>
                <a:avLst/>
                <a:gdLst>
                  <a:gd name="T0" fmla="*/ 268 w 284"/>
                  <a:gd name="T1" fmla="*/ 0 h 160"/>
                  <a:gd name="T2" fmla="*/ 16 w 284"/>
                  <a:gd name="T3" fmla="*/ 0 h 160"/>
                  <a:gd name="T4" fmla="*/ 16 w 284"/>
                  <a:gd name="T5" fmla="*/ 0 h 160"/>
                  <a:gd name="T6" fmla="*/ 10 w 284"/>
                  <a:gd name="T7" fmla="*/ 2 h 160"/>
                  <a:gd name="T8" fmla="*/ 6 w 284"/>
                  <a:gd name="T9" fmla="*/ 6 h 160"/>
                  <a:gd name="T10" fmla="*/ 2 w 284"/>
                  <a:gd name="T11" fmla="*/ 10 h 160"/>
                  <a:gd name="T12" fmla="*/ 0 w 284"/>
                  <a:gd name="T13" fmla="*/ 16 h 160"/>
                  <a:gd name="T14" fmla="*/ 0 w 284"/>
                  <a:gd name="T15" fmla="*/ 144 h 160"/>
                  <a:gd name="T16" fmla="*/ 0 w 284"/>
                  <a:gd name="T17" fmla="*/ 144 h 160"/>
                  <a:gd name="T18" fmla="*/ 2 w 284"/>
                  <a:gd name="T19" fmla="*/ 150 h 160"/>
                  <a:gd name="T20" fmla="*/ 6 w 284"/>
                  <a:gd name="T21" fmla="*/ 156 h 160"/>
                  <a:gd name="T22" fmla="*/ 10 w 284"/>
                  <a:gd name="T23" fmla="*/ 160 h 160"/>
                  <a:gd name="T24" fmla="*/ 16 w 284"/>
                  <a:gd name="T25" fmla="*/ 160 h 160"/>
                  <a:gd name="T26" fmla="*/ 268 w 284"/>
                  <a:gd name="T27" fmla="*/ 160 h 160"/>
                  <a:gd name="T28" fmla="*/ 268 w 284"/>
                  <a:gd name="T29" fmla="*/ 160 h 160"/>
                  <a:gd name="T30" fmla="*/ 274 w 284"/>
                  <a:gd name="T31" fmla="*/ 160 h 160"/>
                  <a:gd name="T32" fmla="*/ 280 w 284"/>
                  <a:gd name="T33" fmla="*/ 156 h 160"/>
                  <a:gd name="T34" fmla="*/ 282 w 284"/>
                  <a:gd name="T35" fmla="*/ 150 h 160"/>
                  <a:gd name="T36" fmla="*/ 284 w 284"/>
                  <a:gd name="T37" fmla="*/ 144 h 160"/>
                  <a:gd name="T38" fmla="*/ 284 w 284"/>
                  <a:gd name="T39" fmla="*/ 16 h 160"/>
                  <a:gd name="T40" fmla="*/ 284 w 284"/>
                  <a:gd name="T41" fmla="*/ 16 h 160"/>
                  <a:gd name="T42" fmla="*/ 282 w 284"/>
                  <a:gd name="T43" fmla="*/ 10 h 160"/>
                  <a:gd name="T44" fmla="*/ 280 w 284"/>
                  <a:gd name="T45" fmla="*/ 6 h 160"/>
                  <a:gd name="T46" fmla="*/ 274 w 284"/>
                  <a:gd name="T47" fmla="*/ 2 h 160"/>
                  <a:gd name="T48" fmla="*/ 268 w 284"/>
                  <a:gd name="T49" fmla="*/ 0 h 160"/>
                  <a:gd name="T50" fmla="*/ 268 w 284"/>
                  <a:gd name="T51" fmla="*/ 0 h 160"/>
                  <a:gd name="T52" fmla="*/ 256 w 284"/>
                  <a:gd name="T53" fmla="*/ 136 h 160"/>
                  <a:gd name="T54" fmla="*/ 28 w 284"/>
                  <a:gd name="T55" fmla="*/ 136 h 160"/>
                  <a:gd name="T56" fmla="*/ 28 w 284"/>
                  <a:gd name="T57" fmla="*/ 26 h 160"/>
                  <a:gd name="T58" fmla="*/ 256 w 284"/>
                  <a:gd name="T59" fmla="*/ 26 h 160"/>
                  <a:gd name="T60" fmla="*/ 256 w 284"/>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4" h="160">
                    <a:moveTo>
                      <a:pt x="268" y="0"/>
                    </a:moveTo>
                    <a:lnTo>
                      <a:pt x="16" y="0"/>
                    </a:lnTo>
                    <a:lnTo>
                      <a:pt x="16" y="0"/>
                    </a:lnTo>
                    <a:lnTo>
                      <a:pt x="10" y="2"/>
                    </a:lnTo>
                    <a:lnTo>
                      <a:pt x="6" y="6"/>
                    </a:lnTo>
                    <a:lnTo>
                      <a:pt x="2" y="10"/>
                    </a:lnTo>
                    <a:lnTo>
                      <a:pt x="0" y="16"/>
                    </a:lnTo>
                    <a:lnTo>
                      <a:pt x="0" y="144"/>
                    </a:lnTo>
                    <a:lnTo>
                      <a:pt x="0" y="144"/>
                    </a:lnTo>
                    <a:lnTo>
                      <a:pt x="2" y="150"/>
                    </a:lnTo>
                    <a:lnTo>
                      <a:pt x="6" y="156"/>
                    </a:lnTo>
                    <a:lnTo>
                      <a:pt x="10" y="160"/>
                    </a:lnTo>
                    <a:lnTo>
                      <a:pt x="16" y="160"/>
                    </a:lnTo>
                    <a:lnTo>
                      <a:pt x="268" y="160"/>
                    </a:lnTo>
                    <a:lnTo>
                      <a:pt x="268" y="160"/>
                    </a:lnTo>
                    <a:lnTo>
                      <a:pt x="274" y="160"/>
                    </a:lnTo>
                    <a:lnTo>
                      <a:pt x="280" y="156"/>
                    </a:lnTo>
                    <a:lnTo>
                      <a:pt x="282" y="150"/>
                    </a:lnTo>
                    <a:lnTo>
                      <a:pt x="284" y="144"/>
                    </a:lnTo>
                    <a:lnTo>
                      <a:pt x="284" y="16"/>
                    </a:lnTo>
                    <a:lnTo>
                      <a:pt x="284" y="16"/>
                    </a:lnTo>
                    <a:lnTo>
                      <a:pt x="282" y="10"/>
                    </a:lnTo>
                    <a:lnTo>
                      <a:pt x="280" y="6"/>
                    </a:lnTo>
                    <a:lnTo>
                      <a:pt x="274" y="2"/>
                    </a:lnTo>
                    <a:lnTo>
                      <a:pt x="268" y="0"/>
                    </a:lnTo>
                    <a:lnTo>
                      <a:pt x="268" y="0"/>
                    </a:lnTo>
                    <a:close/>
                    <a:moveTo>
                      <a:pt x="256" y="136"/>
                    </a:moveTo>
                    <a:lnTo>
                      <a:pt x="28" y="136"/>
                    </a:lnTo>
                    <a:lnTo>
                      <a:pt x="28" y="26"/>
                    </a:lnTo>
                    <a:lnTo>
                      <a:pt x="256" y="26"/>
                    </a:lnTo>
                    <a:lnTo>
                      <a:pt x="256"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9" name="Freeform 108"/>
              <p:cNvSpPr>
                <a:spLocks/>
              </p:cNvSpPr>
              <p:nvPr/>
            </p:nvSpPr>
            <p:spPr bwMode="auto">
              <a:xfrm>
                <a:off x="3570288"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1" name="Group 60"/>
            <p:cNvGrpSpPr>
              <a:grpSpLocks noChangeAspect="1"/>
            </p:cNvGrpSpPr>
            <p:nvPr/>
          </p:nvGrpSpPr>
          <p:grpSpPr>
            <a:xfrm>
              <a:off x="4173933" y="2731263"/>
              <a:ext cx="337455" cy="204957"/>
              <a:chOff x="4722813" y="836613"/>
              <a:chExt cx="517525" cy="314325"/>
            </a:xfrm>
            <a:solidFill>
              <a:srgbClr val="0072C6"/>
            </a:solidFill>
          </p:grpSpPr>
          <p:sp>
            <p:nvSpPr>
              <p:cNvPr id="85" name="Freeform 104"/>
              <p:cNvSpPr>
                <a:spLocks/>
              </p:cNvSpPr>
              <p:nvPr/>
            </p:nvSpPr>
            <p:spPr bwMode="auto">
              <a:xfrm>
                <a:off x="4792663" y="836613"/>
                <a:ext cx="447675" cy="254000"/>
              </a:xfrm>
              <a:custGeom>
                <a:avLst/>
                <a:gdLst>
                  <a:gd name="T0" fmla="*/ 266 w 282"/>
                  <a:gd name="T1" fmla="*/ 0 h 160"/>
                  <a:gd name="T2" fmla="*/ 14 w 282"/>
                  <a:gd name="T3" fmla="*/ 0 h 160"/>
                  <a:gd name="T4" fmla="*/ 14 w 282"/>
                  <a:gd name="T5" fmla="*/ 0 h 160"/>
                  <a:gd name="T6" fmla="*/ 8 w 282"/>
                  <a:gd name="T7" fmla="*/ 0 h 160"/>
                  <a:gd name="T8" fmla="*/ 4 w 282"/>
                  <a:gd name="T9" fmla="*/ 4 h 160"/>
                  <a:gd name="T10" fmla="*/ 0 w 282"/>
                  <a:gd name="T11" fmla="*/ 8 h 160"/>
                  <a:gd name="T12" fmla="*/ 0 w 282"/>
                  <a:gd name="T13" fmla="*/ 16 h 160"/>
                  <a:gd name="T14" fmla="*/ 0 w 282"/>
                  <a:gd name="T15" fmla="*/ 20 h 160"/>
                  <a:gd name="T16" fmla="*/ 242 w 282"/>
                  <a:gd name="T17" fmla="*/ 20 h 160"/>
                  <a:gd name="T18" fmla="*/ 242 w 282"/>
                  <a:gd name="T19" fmla="*/ 20 h 160"/>
                  <a:gd name="T20" fmla="*/ 248 w 282"/>
                  <a:gd name="T21" fmla="*/ 22 h 160"/>
                  <a:gd name="T22" fmla="*/ 254 w 282"/>
                  <a:gd name="T23" fmla="*/ 24 h 160"/>
                  <a:gd name="T24" fmla="*/ 258 w 282"/>
                  <a:gd name="T25" fmla="*/ 30 h 160"/>
                  <a:gd name="T26" fmla="*/ 258 w 282"/>
                  <a:gd name="T27" fmla="*/ 36 h 160"/>
                  <a:gd name="T28" fmla="*/ 258 w 282"/>
                  <a:gd name="T29" fmla="*/ 160 h 160"/>
                  <a:gd name="T30" fmla="*/ 266 w 282"/>
                  <a:gd name="T31" fmla="*/ 160 h 160"/>
                  <a:gd name="T32" fmla="*/ 266 w 282"/>
                  <a:gd name="T33" fmla="*/ 160 h 160"/>
                  <a:gd name="T34" fmla="*/ 272 w 282"/>
                  <a:gd name="T35" fmla="*/ 158 h 160"/>
                  <a:gd name="T36" fmla="*/ 278 w 282"/>
                  <a:gd name="T37" fmla="*/ 154 h 160"/>
                  <a:gd name="T38" fmla="*/ 282 w 282"/>
                  <a:gd name="T39" fmla="*/ 150 h 160"/>
                  <a:gd name="T40" fmla="*/ 282 w 282"/>
                  <a:gd name="T41" fmla="*/ 144 h 160"/>
                  <a:gd name="T42" fmla="*/ 282 w 282"/>
                  <a:gd name="T43" fmla="*/ 16 h 160"/>
                  <a:gd name="T44" fmla="*/ 282 w 282"/>
                  <a:gd name="T45" fmla="*/ 16 h 160"/>
                  <a:gd name="T46" fmla="*/ 282 w 282"/>
                  <a:gd name="T47" fmla="*/ 8 h 160"/>
                  <a:gd name="T48" fmla="*/ 278 w 282"/>
                  <a:gd name="T49" fmla="*/ 4 h 160"/>
                  <a:gd name="T50" fmla="*/ 272 w 282"/>
                  <a:gd name="T51" fmla="*/ 0 h 160"/>
                  <a:gd name="T52" fmla="*/ 266 w 282"/>
                  <a:gd name="T53" fmla="*/ 0 h 160"/>
                  <a:gd name="T54" fmla="*/ 266 w 282"/>
                  <a:gd name="T55"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2" h="160">
                    <a:moveTo>
                      <a:pt x="266" y="0"/>
                    </a:moveTo>
                    <a:lnTo>
                      <a:pt x="14" y="0"/>
                    </a:lnTo>
                    <a:lnTo>
                      <a:pt x="14" y="0"/>
                    </a:lnTo>
                    <a:lnTo>
                      <a:pt x="8" y="0"/>
                    </a:lnTo>
                    <a:lnTo>
                      <a:pt x="4" y="4"/>
                    </a:lnTo>
                    <a:lnTo>
                      <a:pt x="0" y="8"/>
                    </a:lnTo>
                    <a:lnTo>
                      <a:pt x="0" y="16"/>
                    </a:lnTo>
                    <a:lnTo>
                      <a:pt x="0" y="20"/>
                    </a:lnTo>
                    <a:lnTo>
                      <a:pt x="242" y="20"/>
                    </a:lnTo>
                    <a:lnTo>
                      <a:pt x="242" y="20"/>
                    </a:lnTo>
                    <a:lnTo>
                      <a:pt x="248" y="22"/>
                    </a:lnTo>
                    <a:lnTo>
                      <a:pt x="254" y="24"/>
                    </a:lnTo>
                    <a:lnTo>
                      <a:pt x="258" y="30"/>
                    </a:lnTo>
                    <a:lnTo>
                      <a:pt x="258" y="36"/>
                    </a:lnTo>
                    <a:lnTo>
                      <a:pt x="258" y="160"/>
                    </a:lnTo>
                    <a:lnTo>
                      <a:pt x="266" y="160"/>
                    </a:lnTo>
                    <a:lnTo>
                      <a:pt x="266" y="160"/>
                    </a:lnTo>
                    <a:lnTo>
                      <a:pt x="272" y="158"/>
                    </a:lnTo>
                    <a:lnTo>
                      <a:pt x="278" y="154"/>
                    </a:lnTo>
                    <a:lnTo>
                      <a:pt x="282" y="150"/>
                    </a:lnTo>
                    <a:lnTo>
                      <a:pt x="282" y="144"/>
                    </a:lnTo>
                    <a:lnTo>
                      <a:pt x="282" y="16"/>
                    </a:lnTo>
                    <a:lnTo>
                      <a:pt x="282" y="16"/>
                    </a:lnTo>
                    <a:lnTo>
                      <a:pt x="282" y="8"/>
                    </a:lnTo>
                    <a:lnTo>
                      <a:pt x="278" y="4"/>
                    </a:lnTo>
                    <a:lnTo>
                      <a:pt x="272" y="0"/>
                    </a:lnTo>
                    <a:lnTo>
                      <a:pt x="266" y="0"/>
                    </a:lnTo>
                    <a:lnTo>
                      <a:pt x="266"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6" name="Freeform 105"/>
              <p:cNvSpPr>
                <a:spLocks noEditPoints="1"/>
              </p:cNvSpPr>
              <p:nvPr/>
            </p:nvSpPr>
            <p:spPr bwMode="auto">
              <a:xfrm>
                <a:off x="4722813" y="896938"/>
                <a:ext cx="447675" cy="254000"/>
              </a:xfrm>
              <a:custGeom>
                <a:avLst/>
                <a:gdLst>
                  <a:gd name="T0" fmla="*/ 266 w 282"/>
                  <a:gd name="T1" fmla="*/ 0 h 160"/>
                  <a:gd name="T2" fmla="*/ 14 w 282"/>
                  <a:gd name="T3" fmla="*/ 0 h 160"/>
                  <a:gd name="T4" fmla="*/ 14 w 282"/>
                  <a:gd name="T5" fmla="*/ 0 h 160"/>
                  <a:gd name="T6" fmla="*/ 8 w 282"/>
                  <a:gd name="T7" fmla="*/ 2 h 160"/>
                  <a:gd name="T8" fmla="*/ 4 w 282"/>
                  <a:gd name="T9" fmla="*/ 6 h 160"/>
                  <a:gd name="T10" fmla="*/ 0 w 282"/>
                  <a:gd name="T11" fmla="*/ 10 h 160"/>
                  <a:gd name="T12" fmla="*/ 0 w 282"/>
                  <a:gd name="T13" fmla="*/ 16 h 160"/>
                  <a:gd name="T14" fmla="*/ 0 w 282"/>
                  <a:gd name="T15" fmla="*/ 144 h 160"/>
                  <a:gd name="T16" fmla="*/ 0 w 282"/>
                  <a:gd name="T17" fmla="*/ 144 h 160"/>
                  <a:gd name="T18" fmla="*/ 0 w 282"/>
                  <a:gd name="T19" fmla="*/ 150 h 160"/>
                  <a:gd name="T20" fmla="*/ 4 w 282"/>
                  <a:gd name="T21" fmla="*/ 156 h 160"/>
                  <a:gd name="T22" fmla="*/ 8 w 282"/>
                  <a:gd name="T23" fmla="*/ 160 h 160"/>
                  <a:gd name="T24" fmla="*/ 14 w 282"/>
                  <a:gd name="T25" fmla="*/ 160 h 160"/>
                  <a:gd name="T26" fmla="*/ 266 w 282"/>
                  <a:gd name="T27" fmla="*/ 160 h 160"/>
                  <a:gd name="T28" fmla="*/ 266 w 282"/>
                  <a:gd name="T29" fmla="*/ 160 h 160"/>
                  <a:gd name="T30" fmla="*/ 272 w 282"/>
                  <a:gd name="T31" fmla="*/ 160 h 160"/>
                  <a:gd name="T32" fmla="*/ 278 w 282"/>
                  <a:gd name="T33" fmla="*/ 156 h 160"/>
                  <a:gd name="T34" fmla="*/ 282 w 282"/>
                  <a:gd name="T35" fmla="*/ 150 h 160"/>
                  <a:gd name="T36" fmla="*/ 282 w 282"/>
                  <a:gd name="T37" fmla="*/ 144 h 160"/>
                  <a:gd name="T38" fmla="*/ 282 w 282"/>
                  <a:gd name="T39" fmla="*/ 16 h 160"/>
                  <a:gd name="T40" fmla="*/ 282 w 282"/>
                  <a:gd name="T41" fmla="*/ 16 h 160"/>
                  <a:gd name="T42" fmla="*/ 282 w 282"/>
                  <a:gd name="T43" fmla="*/ 10 h 160"/>
                  <a:gd name="T44" fmla="*/ 278 w 282"/>
                  <a:gd name="T45" fmla="*/ 6 h 160"/>
                  <a:gd name="T46" fmla="*/ 272 w 282"/>
                  <a:gd name="T47" fmla="*/ 2 h 160"/>
                  <a:gd name="T48" fmla="*/ 266 w 282"/>
                  <a:gd name="T49" fmla="*/ 0 h 160"/>
                  <a:gd name="T50" fmla="*/ 266 w 282"/>
                  <a:gd name="T51" fmla="*/ 0 h 160"/>
                  <a:gd name="T52" fmla="*/ 254 w 282"/>
                  <a:gd name="T53" fmla="*/ 136 h 160"/>
                  <a:gd name="T54" fmla="*/ 28 w 282"/>
                  <a:gd name="T55" fmla="*/ 136 h 160"/>
                  <a:gd name="T56" fmla="*/ 28 w 282"/>
                  <a:gd name="T57" fmla="*/ 26 h 160"/>
                  <a:gd name="T58" fmla="*/ 254 w 282"/>
                  <a:gd name="T59" fmla="*/ 26 h 160"/>
                  <a:gd name="T60" fmla="*/ 254 w 282"/>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2" h="160">
                    <a:moveTo>
                      <a:pt x="266" y="0"/>
                    </a:moveTo>
                    <a:lnTo>
                      <a:pt x="14" y="0"/>
                    </a:lnTo>
                    <a:lnTo>
                      <a:pt x="14" y="0"/>
                    </a:lnTo>
                    <a:lnTo>
                      <a:pt x="8" y="2"/>
                    </a:lnTo>
                    <a:lnTo>
                      <a:pt x="4" y="6"/>
                    </a:lnTo>
                    <a:lnTo>
                      <a:pt x="0" y="10"/>
                    </a:lnTo>
                    <a:lnTo>
                      <a:pt x="0" y="16"/>
                    </a:lnTo>
                    <a:lnTo>
                      <a:pt x="0" y="144"/>
                    </a:lnTo>
                    <a:lnTo>
                      <a:pt x="0" y="144"/>
                    </a:lnTo>
                    <a:lnTo>
                      <a:pt x="0" y="150"/>
                    </a:lnTo>
                    <a:lnTo>
                      <a:pt x="4" y="156"/>
                    </a:lnTo>
                    <a:lnTo>
                      <a:pt x="8" y="160"/>
                    </a:lnTo>
                    <a:lnTo>
                      <a:pt x="14" y="160"/>
                    </a:lnTo>
                    <a:lnTo>
                      <a:pt x="266" y="160"/>
                    </a:lnTo>
                    <a:lnTo>
                      <a:pt x="266" y="160"/>
                    </a:lnTo>
                    <a:lnTo>
                      <a:pt x="272" y="160"/>
                    </a:lnTo>
                    <a:lnTo>
                      <a:pt x="278" y="156"/>
                    </a:lnTo>
                    <a:lnTo>
                      <a:pt x="282" y="150"/>
                    </a:lnTo>
                    <a:lnTo>
                      <a:pt x="282" y="144"/>
                    </a:lnTo>
                    <a:lnTo>
                      <a:pt x="282" y="16"/>
                    </a:lnTo>
                    <a:lnTo>
                      <a:pt x="282" y="16"/>
                    </a:lnTo>
                    <a:lnTo>
                      <a:pt x="282" y="10"/>
                    </a:lnTo>
                    <a:lnTo>
                      <a:pt x="278" y="6"/>
                    </a:lnTo>
                    <a:lnTo>
                      <a:pt x="272" y="2"/>
                    </a:lnTo>
                    <a:lnTo>
                      <a:pt x="266" y="0"/>
                    </a:lnTo>
                    <a:lnTo>
                      <a:pt x="266" y="0"/>
                    </a:lnTo>
                    <a:close/>
                    <a:moveTo>
                      <a:pt x="254" y="136"/>
                    </a:moveTo>
                    <a:lnTo>
                      <a:pt x="28" y="136"/>
                    </a:lnTo>
                    <a:lnTo>
                      <a:pt x="28" y="26"/>
                    </a:lnTo>
                    <a:lnTo>
                      <a:pt x="254" y="26"/>
                    </a:lnTo>
                    <a:lnTo>
                      <a:pt x="254"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7" name="Freeform 106"/>
              <p:cNvSpPr>
                <a:spLocks/>
              </p:cNvSpPr>
              <p:nvPr/>
            </p:nvSpPr>
            <p:spPr bwMode="auto">
              <a:xfrm>
                <a:off x="4919663"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sp>
          <p:nvSpPr>
            <p:cNvPr id="62" name="Freeform 59"/>
            <p:cNvSpPr>
              <a:spLocks noChangeAspect="1" noEditPoints="1"/>
            </p:cNvSpPr>
            <p:nvPr/>
          </p:nvSpPr>
          <p:spPr bwMode="auto">
            <a:xfrm>
              <a:off x="6351773" y="2659837"/>
              <a:ext cx="279320" cy="337291"/>
            </a:xfrm>
            <a:custGeom>
              <a:avLst/>
              <a:gdLst>
                <a:gd name="T0" fmla="*/ 0 w 212"/>
                <a:gd name="T1" fmla="*/ 188 h 256"/>
                <a:gd name="T2" fmla="*/ 106 w 212"/>
                <a:gd name="T3" fmla="*/ 56 h 256"/>
                <a:gd name="T4" fmla="*/ 128 w 212"/>
                <a:gd name="T5" fmla="*/ 90 h 256"/>
                <a:gd name="T6" fmla="*/ 134 w 212"/>
                <a:gd name="T7" fmla="*/ 110 h 256"/>
                <a:gd name="T8" fmla="*/ 134 w 212"/>
                <a:gd name="T9" fmla="*/ 152 h 256"/>
                <a:gd name="T10" fmla="*/ 128 w 212"/>
                <a:gd name="T11" fmla="*/ 170 h 256"/>
                <a:gd name="T12" fmla="*/ 106 w 212"/>
                <a:gd name="T13" fmla="*/ 206 h 256"/>
                <a:gd name="T14" fmla="*/ 104 w 212"/>
                <a:gd name="T15" fmla="*/ 208 h 256"/>
                <a:gd name="T16" fmla="*/ 90 w 212"/>
                <a:gd name="T17" fmla="*/ 200 h 256"/>
                <a:gd name="T18" fmla="*/ 106 w 212"/>
                <a:gd name="T19" fmla="*/ 182 h 256"/>
                <a:gd name="T20" fmla="*/ 120 w 212"/>
                <a:gd name="T21" fmla="*/ 148 h 256"/>
                <a:gd name="T22" fmla="*/ 122 w 212"/>
                <a:gd name="T23" fmla="*/ 130 h 256"/>
                <a:gd name="T24" fmla="*/ 116 w 212"/>
                <a:gd name="T25" fmla="*/ 96 h 256"/>
                <a:gd name="T26" fmla="*/ 94 w 212"/>
                <a:gd name="T27" fmla="*/ 66 h 256"/>
                <a:gd name="T28" fmla="*/ 90 w 212"/>
                <a:gd name="T29" fmla="*/ 62 h 256"/>
                <a:gd name="T30" fmla="*/ 98 w 212"/>
                <a:gd name="T31" fmla="*/ 48 h 256"/>
                <a:gd name="T32" fmla="*/ 106 w 212"/>
                <a:gd name="T33" fmla="*/ 56 h 256"/>
                <a:gd name="T34" fmla="*/ 122 w 212"/>
                <a:gd name="T35" fmla="*/ 222 h 256"/>
                <a:gd name="T36" fmla="*/ 138 w 212"/>
                <a:gd name="T37" fmla="*/ 202 h 256"/>
                <a:gd name="T38" fmla="*/ 150 w 212"/>
                <a:gd name="T39" fmla="*/ 180 h 256"/>
                <a:gd name="T40" fmla="*/ 154 w 212"/>
                <a:gd name="T41" fmla="*/ 168 h 256"/>
                <a:gd name="T42" fmla="*/ 158 w 212"/>
                <a:gd name="T43" fmla="*/ 144 h 256"/>
                <a:gd name="T44" fmla="*/ 160 w 212"/>
                <a:gd name="T45" fmla="*/ 130 h 256"/>
                <a:gd name="T46" fmla="*/ 156 w 212"/>
                <a:gd name="T47" fmla="*/ 106 h 256"/>
                <a:gd name="T48" fmla="*/ 154 w 212"/>
                <a:gd name="T49" fmla="*/ 94 h 256"/>
                <a:gd name="T50" fmla="*/ 144 w 212"/>
                <a:gd name="T51" fmla="*/ 70 h 256"/>
                <a:gd name="T52" fmla="*/ 130 w 212"/>
                <a:gd name="T53" fmla="*/ 48 h 256"/>
                <a:gd name="T54" fmla="*/ 118 w 212"/>
                <a:gd name="T55" fmla="*/ 36 h 256"/>
                <a:gd name="T56" fmla="*/ 128 w 212"/>
                <a:gd name="T57" fmla="*/ 26 h 256"/>
                <a:gd name="T58" fmla="*/ 130 w 212"/>
                <a:gd name="T59" fmla="*/ 28 h 256"/>
                <a:gd name="T60" fmla="*/ 142 w 212"/>
                <a:gd name="T61" fmla="*/ 40 h 256"/>
                <a:gd name="T62" fmla="*/ 158 w 212"/>
                <a:gd name="T63" fmla="*/ 64 h 256"/>
                <a:gd name="T64" fmla="*/ 168 w 212"/>
                <a:gd name="T65" fmla="*/ 90 h 256"/>
                <a:gd name="T66" fmla="*/ 172 w 212"/>
                <a:gd name="T67" fmla="*/ 116 h 256"/>
                <a:gd name="T68" fmla="*/ 172 w 212"/>
                <a:gd name="T69" fmla="*/ 144 h 256"/>
                <a:gd name="T70" fmla="*/ 168 w 212"/>
                <a:gd name="T71" fmla="*/ 172 h 256"/>
                <a:gd name="T72" fmla="*/ 158 w 212"/>
                <a:gd name="T73" fmla="*/ 198 h 256"/>
                <a:gd name="T74" fmla="*/ 142 w 212"/>
                <a:gd name="T75" fmla="*/ 220 h 256"/>
                <a:gd name="T76" fmla="*/ 160 w 212"/>
                <a:gd name="T77" fmla="*/ 2 h 256"/>
                <a:gd name="T78" fmla="*/ 182 w 212"/>
                <a:gd name="T79" fmla="*/ 30 h 256"/>
                <a:gd name="T80" fmla="*/ 200 w 212"/>
                <a:gd name="T81" fmla="*/ 62 h 256"/>
                <a:gd name="T82" fmla="*/ 210 w 212"/>
                <a:gd name="T83" fmla="*/ 96 h 256"/>
                <a:gd name="T84" fmla="*/ 212 w 212"/>
                <a:gd name="T85" fmla="*/ 130 h 256"/>
                <a:gd name="T86" fmla="*/ 210 w 212"/>
                <a:gd name="T87" fmla="*/ 164 h 256"/>
                <a:gd name="T88" fmla="*/ 200 w 212"/>
                <a:gd name="T89" fmla="*/ 198 h 256"/>
                <a:gd name="T90" fmla="*/ 184 w 212"/>
                <a:gd name="T91" fmla="*/ 228 h 256"/>
                <a:gd name="T92" fmla="*/ 162 w 212"/>
                <a:gd name="T93" fmla="*/ 256 h 256"/>
                <a:gd name="T94" fmla="*/ 162 w 212"/>
                <a:gd name="T95" fmla="*/ 236 h 256"/>
                <a:gd name="T96" fmla="*/ 170 w 212"/>
                <a:gd name="T97" fmla="*/ 224 h 256"/>
                <a:gd name="T98" fmla="*/ 186 w 212"/>
                <a:gd name="T99" fmla="*/ 194 h 256"/>
                <a:gd name="T100" fmla="*/ 196 w 212"/>
                <a:gd name="T101" fmla="*/ 162 h 256"/>
                <a:gd name="T102" fmla="*/ 198 w 212"/>
                <a:gd name="T103" fmla="*/ 146 h 256"/>
                <a:gd name="T104" fmla="*/ 198 w 212"/>
                <a:gd name="T105" fmla="*/ 114 h 256"/>
                <a:gd name="T106" fmla="*/ 196 w 212"/>
                <a:gd name="T107" fmla="*/ 98 h 256"/>
                <a:gd name="T108" fmla="*/ 186 w 212"/>
                <a:gd name="T109" fmla="*/ 68 h 256"/>
                <a:gd name="T110" fmla="*/ 178 w 212"/>
                <a:gd name="T111" fmla="*/ 52 h 256"/>
                <a:gd name="T112" fmla="*/ 160 w 212"/>
                <a:gd name="T113" fmla="*/ 24 h 256"/>
                <a:gd name="T114" fmla="*/ 148 w 212"/>
                <a:gd name="T115" fmla="*/ 10 h 256"/>
                <a:gd name="T116" fmla="*/ 158 w 212"/>
                <a:gd name="T117" fmla="*/ 0 h 256"/>
                <a:gd name="T118" fmla="*/ 158 w 212"/>
                <a:gd name="T119" fmla="*/ 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2" h="256">
                  <a:moveTo>
                    <a:pt x="0" y="74"/>
                  </a:moveTo>
                  <a:lnTo>
                    <a:pt x="74" y="130"/>
                  </a:lnTo>
                  <a:lnTo>
                    <a:pt x="0" y="188"/>
                  </a:lnTo>
                  <a:lnTo>
                    <a:pt x="0" y="74"/>
                  </a:lnTo>
                  <a:close/>
                  <a:moveTo>
                    <a:pt x="106" y="56"/>
                  </a:moveTo>
                  <a:lnTo>
                    <a:pt x="106" y="56"/>
                  </a:lnTo>
                  <a:lnTo>
                    <a:pt x="118" y="72"/>
                  </a:lnTo>
                  <a:lnTo>
                    <a:pt x="118" y="72"/>
                  </a:lnTo>
                  <a:lnTo>
                    <a:pt x="128" y="90"/>
                  </a:lnTo>
                  <a:lnTo>
                    <a:pt x="128" y="90"/>
                  </a:lnTo>
                  <a:lnTo>
                    <a:pt x="134" y="110"/>
                  </a:lnTo>
                  <a:lnTo>
                    <a:pt x="134" y="110"/>
                  </a:lnTo>
                  <a:lnTo>
                    <a:pt x="136" y="130"/>
                  </a:lnTo>
                  <a:lnTo>
                    <a:pt x="136" y="130"/>
                  </a:lnTo>
                  <a:lnTo>
                    <a:pt x="134" y="152"/>
                  </a:lnTo>
                  <a:lnTo>
                    <a:pt x="134" y="152"/>
                  </a:lnTo>
                  <a:lnTo>
                    <a:pt x="128" y="170"/>
                  </a:lnTo>
                  <a:lnTo>
                    <a:pt x="128" y="170"/>
                  </a:lnTo>
                  <a:lnTo>
                    <a:pt x="118" y="190"/>
                  </a:lnTo>
                  <a:lnTo>
                    <a:pt x="118" y="190"/>
                  </a:lnTo>
                  <a:lnTo>
                    <a:pt x="106" y="206"/>
                  </a:lnTo>
                  <a:lnTo>
                    <a:pt x="106" y="206"/>
                  </a:lnTo>
                  <a:lnTo>
                    <a:pt x="104" y="208"/>
                  </a:lnTo>
                  <a:lnTo>
                    <a:pt x="104" y="208"/>
                  </a:lnTo>
                  <a:lnTo>
                    <a:pt x="102" y="208"/>
                  </a:lnTo>
                  <a:lnTo>
                    <a:pt x="90" y="200"/>
                  </a:lnTo>
                  <a:lnTo>
                    <a:pt x="90" y="200"/>
                  </a:lnTo>
                  <a:lnTo>
                    <a:pt x="94" y="196"/>
                  </a:lnTo>
                  <a:lnTo>
                    <a:pt x="94" y="196"/>
                  </a:lnTo>
                  <a:lnTo>
                    <a:pt x="106" y="182"/>
                  </a:lnTo>
                  <a:lnTo>
                    <a:pt x="116" y="166"/>
                  </a:lnTo>
                  <a:lnTo>
                    <a:pt x="116" y="166"/>
                  </a:lnTo>
                  <a:lnTo>
                    <a:pt x="120" y="148"/>
                  </a:lnTo>
                  <a:lnTo>
                    <a:pt x="120" y="148"/>
                  </a:lnTo>
                  <a:lnTo>
                    <a:pt x="122" y="130"/>
                  </a:lnTo>
                  <a:lnTo>
                    <a:pt x="122" y="130"/>
                  </a:lnTo>
                  <a:lnTo>
                    <a:pt x="120" y="114"/>
                  </a:lnTo>
                  <a:lnTo>
                    <a:pt x="116" y="96"/>
                  </a:lnTo>
                  <a:lnTo>
                    <a:pt x="116" y="96"/>
                  </a:lnTo>
                  <a:lnTo>
                    <a:pt x="106" y="80"/>
                  </a:lnTo>
                  <a:lnTo>
                    <a:pt x="106" y="80"/>
                  </a:lnTo>
                  <a:lnTo>
                    <a:pt x="94" y="66"/>
                  </a:lnTo>
                  <a:lnTo>
                    <a:pt x="94" y="66"/>
                  </a:lnTo>
                  <a:lnTo>
                    <a:pt x="90" y="62"/>
                  </a:lnTo>
                  <a:lnTo>
                    <a:pt x="90" y="62"/>
                  </a:lnTo>
                  <a:lnTo>
                    <a:pt x="86" y="58"/>
                  </a:lnTo>
                  <a:lnTo>
                    <a:pt x="98" y="48"/>
                  </a:lnTo>
                  <a:lnTo>
                    <a:pt x="98" y="48"/>
                  </a:lnTo>
                  <a:lnTo>
                    <a:pt x="102" y="52"/>
                  </a:lnTo>
                  <a:lnTo>
                    <a:pt x="102" y="52"/>
                  </a:lnTo>
                  <a:lnTo>
                    <a:pt x="106" y="56"/>
                  </a:lnTo>
                  <a:lnTo>
                    <a:pt x="106" y="56"/>
                  </a:lnTo>
                  <a:close/>
                  <a:moveTo>
                    <a:pt x="120" y="222"/>
                  </a:moveTo>
                  <a:lnTo>
                    <a:pt x="122" y="222"/>
                  </a:lnTo>
                  <a:lnTo>
                    <a:pt x="122" y="222"/>
                  </a:lnTo>
                  <a:lnTo>
                    <a:pt x="130" y="212"/>
                  </a:lnTo>
                  <a:lnTo>
                    <a:pt x="138" y="202"/>
                  </a:lnTo>
                  <a:lnTo>
                    <a:pt x="138" y="202"/>
                  </a:lnTo>
                  <a:lnTo>
                    <a:pt x="144" y="192"/>
                  </a:lnTo>
                  <a:lnTo>
                    <a:pt x="150" y="180"/>
                  </a:lnTo>
                  <a:lnTo>
                    <a:pt x="150" y="180"/>
                  </a:lnTo>
                  <a:lnTo>
                    <a:pt x="154" y="168"/>
                  </a:lnTo>
                  <a:lnTo>
                    <a:pt x="154" y="168"/>
                  </a:lnTo>
                  <a:lnTo>
                    <a:pt x="156" y="156"/>
                  </a:lnTo>
                  <a:lnTo>
                    <a:pt x="156" y="156"/>
                  </a:lnTo>
                  <a:lnTo>
                    <a:pt x="158" y="144"/>
                  </a:lnTo>
                  <a:lnTo>
                    <a:pt x="158" y="144"/>
                  </a:lnTo>
                  <a:lnTo>
                    <a:pt x="160" y="130"/>
                  </a:lnTo>
                  <a:lnTo>
                    <a:pt x="160" y="130"/>
                  </a:lnTo>
                  <a:lnTo>
                    <a:pt x="158" y="118"/>
                  </a:lnTo>
                  <a:lnTo>
                    <a:pt x="158" y="118"/>
                  </a:lnTo>
                  <a:lnTo>
                    <a:pt x="156" y="106"/>
                  </a:lnTo>
                  <a:lnTo>
                    <a:pt x="156" y="106"/>
                  </a:lnTo>
                  <a:lnTo>
                    <a:pt x="154" y="94"/>
                  </a:lnTo>
                  <a:lnTo>
                    <a:pt x="154" y="94"/>
                  </a:lnTo>
                  <a:lnTo>
                    <a:pt x="150" y="82"/>
                  </a:lnTo>
                  <a:lnTo>
                    <a:pt x="150" y="82"/>
                  </a:lnTo>
                  <a:lnTo>
                    <a:pt x="144" y="70"/>
                  </a:lnTo>
                  <a:lnTo>
                    <a:pt x="138" y="60"/>
                  </a:lnTo>
                  <a:lnTo>
                    <a:pt x="138" y="60"/>
                  </a:lnTo>
                  <a:lnTo>
                    <a:pt x="130" y="48"/>
                  </a:lnTo>
                  <a:lnTo>
                    <a:pt x="122" y="40"/>
                  </a:lnTo>
                  <a:lnTo>
                    <a:pt x="122" y="40"/>
                  </a:lnTo>
                  <a:lnTo>
                    <a:pt x="118" y="36"/>
                  </a:lnTo>
                  <a:lnTo>
                    <a:pt x="118" y="36"/>
                  </a:lnTo>
                  <a:lnTo>
                    <a:pt x="116" y="34"/>
                  </a:lnTo>
                  <a:lnTo>
                    <a:pt x="128" y="26"/>
                  </a:lnTo>
                  <a:lnTo>
                    <a:pt x="128" y="26"/>
                  </a:lnTo>
                  <a:lnTo>
                    <a:pt x="130" y="28"/>
                  </a:lnTo>
                  <a:lnTo>
                    <a:pt x="130" y="28"/>
                  </a:lnTo>
                  <a:lnTo>
                    <a:pt x="132" y="30"/>
                  </a:lnTo>
                  <a:lnTo>
                    <a:pt x="132" y="30"/>
                  </a:lnTo>
                  <a:lnTo>
                    <a:pt x="142" y="40"/>
                  </a:lnTo>
                  <a:lnTo>
                    <a:pt x="150" y="52"/>
                  </a:lnTo>
                  <a:lnTo>
                    <a:pt x="150" y="52"/>
                  </a:lnTo>
                  <a:lnTo>
                    <a:pt x="158" y="64"/>
                  </a:lnTo>
                  <a:lnTo>
                    <a:pt x="164" y="76"/>
                  </a:lnTo>
                  <a:lnTo>
                    <a:pt x="164" y="76"/>
                  </a:lnTo>
                  <a:lnTo>
                    <a:pt x="168" y="90"/>
                  </a:lnTo>
                  <a:lnTo>
                    <a:pt x="170" y="104"/>
                  </a:lnTo>
                  <a:lnTo>
                    <a:pt x="170" y="104"/>
                  </a:lnTo>
                  <a:lnTo>
                    <a:pt x="172" y="116"/>
                  </a:lnTo>
                  <a:lnTo>
                    <a:pt x="174" y="130"/>
                  </a:lnTo>
                  <a:lnTo>
                    <a:pt x="174" y="130"/>
                  </a:lnTo>
                  <a:lnTo>
                    <a:pt x="172" y="144"/>
                  </a:lnTo>
                  <a:lnTo>
                    <a:pt x="170" y="158"/>
                  </a:lnTo>
                  <a:lnTo>
                    <a:pt x="170" y="158"/>
                  </a:lnTo>
                  <a:lnTo>
                    <a:pt x="168" y="172"/>
                  </a:lnTo>
                  <a:lnTo>
                    <a:pt x="164" y="184"/>
                  </a:lnTo>
                  <a:lnTo>
                    <a:pt x="164" y="184"/>
                  </a:lnTo>
                  <a:lnTo>
                    <a:pt x="158" y="198"/>
                  </a:lnTo>
                  <a:lnTo>
                    <a:pt x="150" y="210"/>
                  </a:lnTo>
                  <a:lnTo>
                    <a:pt x="150" y="210"/>
                  </a:lnTo>
                  <a:lnTo>
                    <a:pt x="142" y="220"/>
                  </a:lnTo>
                  <a:lnTo>
                    <a:pt x="132" y="232"/>
                  </a:lnTo>
                  <a:lnTo>
                    <a:pt x="120" y="222"/>
                  </a:lnTo>
                  <a:close/>
                  <a:moveTo>
                    <a:pt x="160" y="2"/>
                  </a:moveTo>
                  <a:lnTo>
                    <a:pt x="160" y="2"/>
                  </a:lnTo>
                  <a:lnTo>
                    <a:pt x="172" y="16"/>
                  </a:lnTo>
                  <a:lnTo>
                    <a:pt x="182" y="30"/>
                  </a:lnTo>
                  <a:lnTo>
                    <a:pt x="182" y="30"/>
                  </a:lnTo>
                  <a:lnTo>
                    <a:pt x="192" y="46"/>
                  </a:lnTo>
                  <a:lnTo>
                    <a:pt x="200" y="62"/>
                  </a:lnTo>
                  <a:lnTo>
                    <a:pt x="200" y="62"/>
                  </a:lnTo>
                  <a:lnTo>
                    <a:pt x="206" y="78"/>
                  </a:lnTo>
                  <a:lnTo>
                    <a:pt x="210" y="96"/>
                  </a:lnTo>
                  <a:lnTo>
                    <a:pt x="210" y="96"/>
                  </a:lnTo>
                  <a:lnTo>
                    <a:pt x="212" y="114"/>
                  </a:lnTo>
                  <a:lnTo>
                    <a:pt x="212" y="130"/>
                  </a:lnTo>
                  <a:lnTo>
                    <a:pt x="212" y="130"/>
                  </a:lnTo>
                  <a:lnTo>
                    <a:pt x="212" y="148"/>
                  </a:lnTo>
                  <a:lnTo>
                    <a:pt x="210" y="164"/>
                  </a:lnTo>
                  <a:lnTo>
                    <a:pt x="210" y="164"/>
                  </a:lnTo>
                  <a:lnTo>
                    <a:pt x="206" y="180"/>
                  </a:lnTo>
                  <a:lnTo>
                    <a:pt x="200" y="198"/>
                  </a:lnTo>
                  <a:lnTo>
                    <a:pt x="200" y="198"/>
                  </a:lnTo>
                  <a:lnTo>
                    <a:pt x="194" y="212"/>
                  </a:lnTo>
                  <a:lnTo>
                    <a:pt x="184" y="228"/>
                  </a:lnTo>
                  <a:lnTo>
                    <a:pt x="184" y="228"/>
                  </a:lnTo>
                  <a:lnTo>
                    <a:pt x="174" y="242"/>
                  </a:lnTo>
                  <a:lnTo>
                    <a:pt x="162" y="256"/>
                  </a:lnTo>
                  <a:lnTo>
                    <a:pt x="152" y="248"/>
                  </a:lnTo>
                  <a:lnTo>
                    <a:pt x="152" y="248"/>
                  </a:lnTo>
                  <a:lnTo>
                    <a:pt x="162" y="236"/>
                  </a:lnTo>
                  <a:lnTo>
                    <a:pt x="162" y="236"/>
                  </a:lnTo>
                  <a:lnTo>
                    <a:pt x="170" y="224"/>
                  </a:lnTo>
                  <a:lnTo>
                    <a:pt x="170" y="224"/>
                  </a:lnTo>
                  <a:lnTo>
                    <a:pt x="178" y="210"/>
                  </a:lnTo>
                  <a:lnTo>
                    <a:pt x="186" y="194"/>
                  </a:lnTo>
                  <a:lnTo>
                    <a:pt x="186" y="194"/>
                  </a:lnTo>
                  <a:lnTo>
                    <a:pt x="192" y="178"/>
                  </a:lnTo>
                  <a:lnTo>
                    <a:pt x="192" y="178"/>
                  </a:lnTo>
                  <a:lnTo>
                    <a:pt x="196" y="162"/>
                  </a:lnTo>
                  <a:lnTo>
                    <a:pt x="196" y="162"/>
                  </a:lnTo>
                  <a:lnTo>
                    <a:pt x="198" y="146"/>
                  </a:lnTo>
                  <a:lnTo>
                    <a:pt x="198" y="146"/>
                  </a:lnTo>
                  <a:lnTo>
                    <a:pt x="198" y="130"/>
                  </a:lnTo>
                  <a:lnTo>
                    <a:pt x="198" y="130"/>
                  </a:lnTo>
                  <a:lnTo>
                    <a:pt x="198" y="114"/>
                  </a:lnTo>
                  <a:lnTo>
                    <a:pt x="198" y="114"/>
                  </a:lnTo>
                  <a:lnTo>
                    <a:pt x="196" y="98"/>
                  </a:lnTo>
                  <a:lnTo>
                    <a:pt x="196" y="98"/>
                  </a:lnTo>
                  <a:lnTo>
                    <a:pt x="192" y="82"/>
                  </a:lnTo>
                  <a:lnTo>
                    <a:pt x="192" y="82"/>
                  </a:lnTo>
                  <a:lnTo>
                    <a:pt x="186" y="68"/>
                  </a:lnTo>
                  <a:lnTo>
                    <a:pt x="186" y="68"/>
                  </a:lnTo>
                  <a:lnTo>
                    <a:pt x="178" y="52"/>
                  </a:lnTo>
                  <a:lnTo>
                    <a:pt x="178" y="52"/>
                  </a:lnTo>
                  <a:lnTo>
                    <a:pt x="170" y="38"/>
                  </a:lnTo>
                  <a:lnTo>
                    <a:pt x="170" y="38"/>
                  </a:lnTo>
                  <a:lnTo>
                    <a:pt x="160" y="24"/>
                  </a:lnTo>
                  <a:lnTo>
                    <a:pt x="148" y="12"/>
                  </a:lnTo>
                  <a:lnTo>
                    <a:pt x="148" y="12"/>
                  </a:lnTo>
                  <a:lnTo>
                    <a:pt x="148" y="10"/>
                  </a:lnTo>
                  <a:lnTo>
                    <a:pt x="148" y="10"/>
                  </a:lnTo>
                  <a:lnTo>
                    <a:pt x="148" y="10"/>
                  </a:lnTo>
                  <a:lnTo>
                    <a:pt x="158" y="0"/>
                  </a:lnTo>
                  <a:lnTo>
                    <a:pt x="158" y="0"/>
                  </a:lnTo>
                  <a:lnTo>
                    <a:pt x="158" y="2"/>
                  </a:lnTo>
                  <a:lnTo>
                    <a:pt x="158" y="2"/>
                  </a:lnTo>
                  <a:lnTo>
                    <a:pt x="160" y="2"/>
                  </a:lnTo>
                  <a:lnTo>
                    <a:pt x="160" y="2"/>
                  </a:ln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3" name="Freeform 131"/>
            <p:cNvSpPr>
              <a:spLocks noChangeAspect="1" noEditPoints="1"/>
            </p:cNvSpPr>
            <p:nvPr/>
          </p:nvSpPr>
          <p:spPr bwMode="auto">
            <a:xfrm>
              <a:off x="4576419" y="3479171"/>
              <a:ext cx="340241" cy="267244"/>
            </a:xfrm>
            <a:custGeom>
              <a:avLst/>
              <a:gdLst>
                <a:gd name="T0" fmla="*/ 62 w 275"/>
                <a:gd name="T1" fmla="*/ 5 h 216"/>
                <a:gd name="T2" fmla="*/ 62 w 275"/>
                <a:gd name="T3" fmla="*/ 212 h 216"/>
                <a:gd name="T4" fmla="*/ 0 w 275"/>
                <a:gd name="T5" fmla="*/ 212 h 216"/>
                <a:gd name="T6" fmla="*/ 0 w 275"/>
                <a:gd name="T7" fmla="*/ 5 h 216"/>
                <a:gd name="T8" fmla="*/ 62 w 275"/>
                <a:gd name="T9" fmla="*/ 5 h 216"/>
                <a:gd name="T10" fmla="*/ 50 w 275"/>
                <a:gd name="T11" fmla="*/ 29 h 216"/>
                <a:gd name="T12" fmla="*/ 12 w 275"/>
                <a:gd name="T13" fmla="*/ 29 h 216"/>
                <a:gd name="T14" fmla="*/ 12 w 275"/>
                <a:gd name="T15" fmla="*/ 41 h 216"/>
                <a:gd name="T16" fmla="*/ 50 w 275"/>
                <a:gd name="T17" fmla="*/ 41 h 216"/>
                <a:gd name="T18" fmla="*/ 50 w 275"/>
                <a:gd name="T19" fmla="*/ 29 h 216"/>
                <a:gd name="T20" fmla="*/ 50 w 275"/>
                <a:gd name="T21" fmla="*/ 53 h 216"/>
                <a:gd name="T22" fmla="*/ 12 w 275"/>
                <a:gd name="T23" fmla="*/ 53 h 216"/>
                <a:gd name="T24" fmla="*/ 12 w 275"/>
                <a:gd name="T25" fmla="*/ 66 h 216"/>
                <a:gd name="T26" fmla="*/ 50 w 275"/>
                <a:gd name="T27" fmla="*/ 66 h 216"/>
                <a:gd name="T28" fmla="*/ 50 w 275"/>
                <a:gd name="T29" fmla="*/ 53 h 216"/>
                <a:gd name="T30" fmla="*/ 134 w 275"/>
                <a:gd name="T31" fmla="*/ 5 h 216"/>
                <a:gd name="T32" fmla="*/ 134 w 275"/>
                <a:gd name="T33" fmla="*/ 212 h 216"/>
                <a:gd name="T34" fmla="*/ 74 w 275"/>
                <a:gd name="T35" fmla="*/ 212 h 216"/>
                <a:gd name="T36" fmla="*/ 74 w 275"/>
                <a:gd name="T37" fmla="*/ 5 h 216"/>
                <a:gd name="T38" fmla="*/ 134 w 275"/>
                <a:gd name="T39" fmla="*/ 5 h 216"/>
                <a:gd name="T40" fmla="*/ 122 w 275"/>
                <a:gd name="T41" fmla="*/ 29 h 216"/>
                <a:gd name="T42" fmla="*/ 86 w 275"/>
                <a:gd name="T43" fmla="*/ 29 h 216"/>
                <a:gd name="T44" fmla="*/ 86 w 275"/>
                <a:gd name="T45" fmla="*/ 41 h 216"/>
                <a:gd name="T46" fmla="*/ 122 w 275"/>
                <a:gd name="T47" fmla="*/ 41 h 216"/>
                <a:gd name="T48" fmla="*/ 122 w 275"/>
                <a:gd name="T49" fmla="*/ 29 h 216"/>
                <a:gd name="T50" fmla="*/ 122 w 275"/>
                <a:gd name="T51" fmla="*/ 53 h 216"/>
                <a:gd name="T52" fmla="*/ 86 w 275"/>
                <a:gd name="T53" fmla="*/ 53 h 216"/>
                <a:gd name="T54" fmla="*/ 86 w 275"/>
                <a:gd name="T55" fmla="*/ 66 h 216"/>
                <a:gd name="T56" fmla="*/ 122 w 275"/>
                <a:gd name="T57" fmla="*/ 66 h 216"/>
                <a:gd name="T58" fmla="*/ 122 w 275"/>
                <a:gd name="T59" fmla="*/ 53 h 216"/>
                <a:gd name="T60" fmla="*/ 275 w 275"/>
                <a:gd name="T61" fmla="*/ 195 h 216"/>
                <a:gd name="T62" fmla="*/ 218 w 275"/>
                <a:gd name="T63" fmla="*/ 216 h 216"/>
                <a:gd name="T64" fmla="*/ 147 w 275"/>
                <a:gd name="T65" fmla="*/ 21 h 216"/>
                <a:gd name="T66" fmla="*/ 204 w 275"/>
                <a:gd name="T67" fmla="*/ 0 h 216"/>
                <a:gd name="T68" fmla="*/ 275 w 275"/>
                <a:gd name="T69"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5" h="216">
                  <a:moveTo>
                    <a:pt x="62" y="5"/>
                  </a:moveTo>
                  <a:lnTo>
                    <a:pt x="62" y="212"/>
                  </a:lnTo>
                  <a:lnTo>
                    <a:pt x="0" y="212"/>
                  </a:lnTo>
                  <a:lnTo>
                    <a:pt x="0" y="5"/>
                  </a:lnTo>
                  <a:lnTo>
                    <a:pt x="62" y="5"/>
                  </a:lnTo>
                  <a:close/>
                  <a:moveTo>
                    <a:pt x="50" y="29"/>
                  </a:moveTo>
                  <a:lnTo>
                    <a:pt x="12" y="29"/>
                  </a:lnTo>
                  <a:lnTo>
                    <a:pt x="12" y="41"/>
                  </a:lnTo>
                  <a:lnTo>
                    <a:pt x="50" y="41"/>
                  </a:lnTo>
                  <a:lnTo>
                    <a:pt x="50" y="29"/>
                  </a:lnTo>
                  <a:close/>
                  <a:moveTo>
                    <a:pt x="50" y="53"/>
                  </a:moveTo>
                  <a:lnTo>
                    <a:pt x="12" y="53"/>
                  </a:lnTo>
                  <a:lnTo>
                    <a:pt x="12" y="66"/>
                  </a:lnTo>
                  <a:lnTo>
                    <a:pt x="50" y="66"/>
                  </a:lnTo>
                  <a:lnTo>
                    <a:pt x="50" y="53"/>
                  </a:lnTo>
                  <a:close/>
                  <a:moveTo>
                    <a:pt x="134" y="5"/>
                  </a:moveTo>
                  <a:lnTo>
                    <a:pt x="134" y="212"/>
                  </a:lnTo>
                  <a:lnTo>
                    <a:pt x="74" y="212"/>
                  </a:lnTo>
                  <a:lnTo>
                    <a:pt x="74" y="5"/>
                  </a:lnTo>
                  <a:lnTo>
                    <a:pt x="134" y="5"/>
                  </a:lnTo>
                  <a:close/>
                  <a:moveTo>
                    <a:pt x="122" y="29"/>
                  </a:moveTo>
                  <a:lnTo>
                    <a:pt x="86" y="29"/>
                  </a:lnTo>
                  <a:lnTo>
                    <a:pt x="86" y="41"/>
                  </a:lnTo>
                  <a:lnTo>
                    <a:pt x="122" y="41"/>
                  </a:lnTo>
                  <a:lnTo>
                    <a:pt x="122" y="29"/>
                  </a:lnTo>
                  <a:close/>
                  <a:moveTo>
                    <a:pt x="122" y="53"/>
                  </a:moveTo>
                  <a:lnTo>
                    <a:pt x="86" y="53"/>
                  </a:lnTo>
                  <a:lnTo>
                    <a:pt x="86" y="66"/>
                  </a:lnTo>
                  <a:lnTo>
                    <a:pt x="122" y="66"/>
                  </a:lnTo>
                  <a:lnTo>
                    <a:pt x="122" y="53"/>
                  </a:lnTo>
                  <a:close/>
                  <a:moveTo>
                    <a:pt x="275" y="195"/>
                  </a:moveTo>
                  <a:lnTo>
                    <a:pt x="218" y="216"/>
                  </a:lnTo>
                  <a:lnTo>
                    <a:pt x="147" y="21"/>
                  </a:lnTo>
                  <a:lnTo>
                    <a:pt x="204" y="0"/>
                  </a:lnTo>
                  <a:lnTo>
                    <a:pt x="275" y="195"/>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4" name="Group 63"/>
            <p:cNvGrpSpPr/>
            <p:nvPr/>
          </p:nvGrpSpPr>
          <p:grpSpPr>
            <a:xfrm>
              <a:off x="5817717" y="1990739"/>
              <a:ext cx="256972" cy="381312"/>
              <a:chOff x="8785977" y="2372203"/>
              <a:chExt cx="482479" cy="715935"/>
            </a:xfrm>
            <a:solidFill>
              <a:srgbClr val="0072C6"/>
            </a:solidFill>
          </p:grpSpPr>
          <p:sp>
            <p:nvSpPr>
              <p:cNvPr id="83" name="Freeform 28"/>
              <p:cNvSpPr>
                <a:spLocks noEditPoints="1"/>
              </p:cNvSpPr>
              <p:nvPr/>
            </p:nvSpPr>
            <p:spPr bwMode="auto">
              <a:xfrm>
                <a:off x="8785977" y="2372203"/>
                <a:ext cx="482479" cy="715935"/>
              </a:xfrm>
              <a:custGeom>
                <a:avLst/>
                <a:gdLst>
                  <a:gd name="T0" fmla="*/ 90 w 93"/>
                  <a:gd name="T1" fmla="*/ 34 h 138"/>
                  <a:gd name="T2" fmla="*/ 86 w 93"/>
                  <a:gd name="T3" fmla="*/ 23 h 138"/>
                  <a:gd name="T4" fmla="*/ 79 w 93"/>
                  <a:gd name="T5" fmla="*/ 13 h 138"/>
                  <a:gd name="T6" fmla="*/ 69 w 93"/>
                  <a:gd name="T7" fmla="*/ 6 h 138"/>
                  <a:gd name="T8" fmla="*/ 58 w 93"/>
                  <a:gd name="T9" fmla="*/ 2 h 138"/>
                  <a:gd name="T10" fmla="*/ 46 w 93"/>
                  <a:gd name="T11" fmla="*/ 0 h 138"/>
                  <a:gd name="T12" fmla="*/ 35 w 93"/>
                  <a:gd name="T13" fmla="*/ 2 h 138"/>
                  <a:gd name="T14" fmla="*/ 24 w 93"/>
                  <a:gd name="T15" fmla="*/ 6 h 138"/>
                  <a:gd name="T16" fmla="*/ 14 w 93"/>
                  <a:gd name="T17" fmla="*/ 13 h 138"/>
                  <a:gd name="T18" fmla="*/ 7 w 93"/>
                  <a:gd name="T19" fmla="*/ 23 h 138"/>
                  <a:gd name="T20" fmla="*/ 2 w 93"/>
                  <a:gd name="T21" fmla="*/ 34 h 138"/>
                  <a:gd name="T22" fmla="*/ 0 w 93"/>
                  <a:gd name="T23" fmla="*/ 46 h 138"/>
                  <a:gd name="T24" fmla="*/ 2 w 93"/>
                  <a:gd name="T25" fmla="*/ 57 h 138"/>
                  <a:gd name="T26" fmla="*/ 7 w 93"/>
                  <a:gd name="T27" fmla="*/ 68 h 138"/>
                  <a:gd name="T28" fmla="*/ 14 w 93"/>
                  <a:gd name="T29" fmla="*/ 79 h 138"/>
                  <a:gd name="T30" fmla="*/ 21 w 93"/>
                  <a:gd name="T31" fmla="*/ 138 h 138"/>
                  <a:gd name="T32" fmla="*/ 71 w 93"/>
                  <a:gd name="T33" fmla="*/ 138 h 138"/>
                  <a:gd name="T34" fmla="*/ 79 w 93"/>
                  <a:gd name="T35" fmla="*/ 79 h 138"/>
                  <a:gd name="T36" fmla="*/ 86 w 93"/>
                  <a:gd name="T37" fmla="*/ 68 h 138"/>
                  <a:gd name="T38" fmla="*/ 90 w 93"/>
                  <a:gd name="T39" fmla="*/ 57 h 138"/>
                  <a:gd name="T40" fmla="*/ 93 w 93"/>
                  <a:gd name="T41" fmla="*/ 46 h 138"/>
                  <a:gd name="T42" fmla="*/ 46 w 93"/>
                  <a:gd name="T43" fmla="*/ 72 h 138"/>
                  <a:gd name="T44" fmla="*/ 41 w 93"/>
                  <a:gd name="T45" fmla="*/ 72 h 138"/>
                  <a:gd name="T46" fmla="*/ 32 w 93"/>
                  <a:gd name="T47" fmla="*/ 67 h 138"/>
                  <a:gd name="T48" fmla="*/ 25 w 93"/>
                  <a:gd name="T49" fmla="*/ 61 h 138"/>
                  <a:gd name="T50" fmla="*/ 21 w 93"/>
                  <a:gd name="T51" fmla="*/ 52 h 138"/>
                  <a:gd name="T52" fmla="*/ 20 w 93"/>
                  <a:gd name="T53" fmla="*/ 47 h 138"/>
                  <a:gd name="T54" fmla="*/ 23 w 93"/>
                  <a:gd name="T55" fmla="*/ 37 h 138"/>
                  <a:gd name="T56" fmla="*/ 28 w 93"/>
                  <a:gd name="T57" fmla="*/ 29 h 138"/>
                  <a:gd name="T58" fmla="*/ 36 w 93"/>
                  <a:gd name="T59" fmla="*/ 23 h 138"/>
                  <a:gd name="T60" fmla="*/ 46 w 93"/>
                  <a:gd name="T61" fmla="*/ 21 h 138"/>
                  <a:gd name="T62" fmla="*/ 52 w 93"/>
                  <a:gd name="T63" fmla="*/ 22 h 138"/>
                  <a:gd name="T64" fmla="*/ 61 w 93"/>
                  <a:gd name="T65" fmla="*/ 26 h 138"/>
                  <a:gd name="T66" fmla="*/ 68 w 93"/>
                  <a:gd name="T67" fmla="*/ 32 h 138"/>
                  <a:gd name="T68" fmla="*/ 71 w 93"/>
                  <a:gd name="T69" fmla="*/ 41 h 138"/>
                  <a:gd name="T70" fmla="*/ 72 w 93"/>
                  <a:gd name="T71" fmla="*/ 47 h 138"/>
                  <a:gd name="T72" fmla="*/ 70 w 93"/>
                  <a:gd name="T73" fmla="*/ 56 h 138"/>
                  <a:gd name="T74" fmla="*/ 64 w 93"/>
                  <a:gd name="T75" fmla="*/ 65 h 138"/>
                  <a:gd name="T76" fmla="*/ 56 w 93"/>
                  <a:gd name="T77" fmla="*/ 70 h 138"/>
                  <a:gd name="T78" fmla="*/ 46 w 93"/>
                  <a:gd name="T79"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 h="138">
                    <a:moveTo>
                      <a:pt x="80" y="41"/>
                    </a:moveTo>
                    <a:lnTo>
                      <a:pt x="90" y="34"/>
                    </a:lnTo>
                    <a:lnTo>
                      <a:pt x="78" y="32"/>
                    </a:lnTo>
                    <a:lnTo>
                      <a:pt x="86" y="23"/>
                    </a:lnTo>
                    <a:lnTo>
                      <a:pt x="73" y="24"/>
                    </a:lnTo>
                    <a:lnTo>
                      <a:pt x="79" y="13"/>
                    </a:lnTo>
                    <a:lnTo>
                      <a:pt x="68" y="19"/>
                    </a:lnTo>
                    <a:lnTo>
                      <a:pt x="69" y="6"/>
                    </a:lnTo>
                    <a:lnTo>
                      <a:pt x="60" y="14"/>
                    </a:lnTo>
                    <a:lnTo>
                      <a:pt x="58" y="2"/>
                    </a:lnTo>
                    <a:lnTo>
                      <a:pt x="51" y="12"/>
                    </a:lnTo>
                    <a:lnTo>
                      <a:pt x="46" y="0"/>
                    </a:lnTo>
                    <a:lnTo>
                      <a:pt x="42" y="12"/>
                    </a:lnTo>
                    <a:lnTo>
                      <a:pt x="35" y="2"/>
                    </a:lnTo>
                    <a:lnTo>
                      <a:pt x="33" y="14"/>
                    </a:lnTo>
                    <a:lnTo>
                      <a:pt x="24" y="6"/>
                    </a:lnTo>
                    <a:lnTo>
                      <a:pt x="25" y="19"/>
                    </a:lnTo>
                    <a:lnTo>
                      <a:pt x="14" y="13"/>
                    </a:lnTo>
                    <a:lnTo>
                      <a:pt x="19" y="24"/>
                    </a:lnTo>
                    <a:lnTo>
                      <a:pt x="7" y="23"/>
                    </a:lnTo>
                    <a:lnTo>
                      <a:pt x="15" y="32"/>
                    </a:lnTo>
                    <a:lnTo>
                      <a:pt x="2" y="34"/>
                    </a:lnTo>
                    <a:lnTo>
                      <a:pt x="12" y="41"/>
                    </a:lnTo>
                    <a:lnTo>
                      <a:pt x="0" y="46"/>
                    </a:lnTo>
                    <a:lnTo>
                      <a:pt x="12" y="50"/>
                    </a:lnTo>
                    <a:lnTo>
                      <a:pt x="2" y="57"/>
                    </a:lnTo>
                    <a:lnTo>
                      <a:pt x="15" y="59"/>
                    </a:lnTo>
                    <a:lnTo>
                      <a:pt x="7" y="68"/>
                    </a:lnTo>
                    <a:lnTo>
                      <a:pt x="19" y="67"/>
                    </a:lnTo>
                    <a:lnTo>
                      <a:pt x="14" y="79"/>
                    </a:lnTo>
                    <a:lnTo>
                      <a:pt x="21" y="75"/>
                    </a:lnTo>
                    <a:lnTo>
                      <a:pt x="21" y="138"/>
                    </a:lnTo>
                    <a:lnTo>
                      <a:pt x="46" y="113"/>
                    </a:lnTo>
                    <a:lnTo>
                      <a:pt x="71" y="138"/>
                    </a:lnTo>
                    <a:lnTo>
                      <a:pt x="71" y="75"/>
                    </a:lnTo>
                    <a:lnTo>
                      <a:pt x="79" y="79"/>
                    </a:lnTo>
                    <a:lnTo>
                      <a:pt x="73" y="67"/>
                    </a:lnTo>
                    <a:lnTo>
                      <a:pt x="86" y="68"/>
                    </a:lnTo>
                    <a:lnTo>
                      <a:pt x="78" y="59"/>
                    </a:lnTo>
                    <a:lnTo>
                      <a:pt x="90" y="57"/>
                    </a:lnTo>
                    <a:lnTo>
                      <a:pt x="80" y="50"/>
                    </a:lnTo>
                    <a:lnTo>
                      <a:pt x="93" y="46"/>
                    </a:lnTo>
                    <a:lnTo>
                      <a:pt x="80" y="41"/>
                    </a:lnTo>
                    <a:close/>
                    <a:moveTo>
                      <a:pt x="46" y="72"/>
                    </a:moveTo>
                    <a:lnTo>
                      <a:pt x="46" y="72"/>
                    </a:lnTo>
                    <a:lnTo>
                      <a:pt x="41" y="72"/>
                    </a:lnTo>
                    <a:lnTo>
                      <a:pt x="36" y="70"/>
                    </a:lnTo>
                    <a:lnTo>
                      <a:pt x="32" y="67"/>
                    </a:lnTo>
                    <a:lnTo>
                      <a:pt x="28" y="65"/>
                    </a:lnTo>
                    <a:lnTo>
                      <a:pt x="25" y="61"/>
                    </a:lnTo>
                    <a:lnTo>
                      <a:pt x="23" y="56"/>
                    </a:lnTo>
                    <a:lnTo>
                      <a:pt x="21" y="52"/>
                    </a:lnTo>
                    <a:lnTo>
                      <a:pt x="20" y="47"/>
                    </a:lnTo>
                    <a:lnTo>
                      <a:pt x="20" y="47"/>
                    </a:lnTo>
                    <a:lnTo>
                      <a:pt x="21" y="41"/>
                    </a:lnTo>
                    <a:lnTo>
                      <a:pt x="23" y="37"/>
                    </a:lnTo>
                    <a:lnTo>
                      <a:pt x="25" y="32"/>
                    </a:lnTo>
                    <a:lnTo>
                      <a:pt x="28" y="29"/>
                    </a:lnTo>
                    <a:lnTo>
                      <a:pt x="32" y="26"/>
                    </a:lnTo>
                    <a:lnTo>
                      <a:pt x="36" y="23"/>
                    </a:lnTo>
                    <a:lnTo>
                      <a:pt x="41" y="22"/>
                    </a:lnTo>
                    <a:lnTo>
                      <a:pt x="46" y="21"/>
                    </a:lnTo>
                    <a:lnTo>
                      <a:pt x="46" y="21"/>
                    </a:lnTo>
                    <a:lnTo>
                      <a:pt x="52" y="22"/>
                    </a:lnTo>
                    <a:lnTo>
                      <a:pt x="56" y="23"/>
                    </a:lnTo>
                    <a:lnTo>
                      <a:pt x="61" y="26"/>
                    </a:lnTo>
                    <a:lnTo>
                      <a:pt x="64" y="29"/>
                    </a:lnTo>
                    <a:lnTo>
                      <a:pt x="68" y="32"/>
                    </a:lnTo>
                    <a:lnTo>
                      <a:pt x="70" y="37"/>
                    </a:lnTo>
                    <a:lnTo>
                      <a:pt x="71" y="41"/>
                    </a:lnTo>
                    <a:lnTo>
                      <a:pt x="72" y="47"/>
                    </a:lnTo>
                    <a:lnTo>
                      <a:pt x="72" y="47"/>
                    </a:lnTo>
                    <a:lnTo>
                      <a:pt x="71" y="52"/>
                    </a:lnTo>
                    <a:lnTo>
                      <a:pt x="70" y="56"/>
                    </a:lnTo>
                    <a:lnTo>
                      <a:pt x="68" y="61"/>
                    </a:lnTo>
                    <a:lnTo>
                      <a:pt x="64" y="65"/>
                    </a:lnTo>
                    <a:lnTo>
                      <a:pt x="61" y="67"/>
                    </a:lnTo>
                    <a:lnTo>
                      <a:pt x="56" y="70"/>
                    </a:lnTo>
                    <a:lnTo>
                      <a:pt x="52" y="72"/>
                    </a:lnTo>
                    <a:lnTo>
                      <a:pt x="46" y="72"/>
                    </a:lnTo>
                    <a:lnTo>
                      <a:pt x="4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4" name="Freeform 29"/>
              <p:cNvSpPr>
                <a:spLocks/>
              </p:cNvSpPr>
              <p:nvPr/>
            </p:nvSpPr>
            <p:spPr bwMode="auto">
              <a:xfrm>
                <a:off x="8926053" y="2517465"/>
                <a:ext cx="197141" cy="197141"/>
              </a:xfrm>
              <a:custGeom>
                <a:avLst/>
                <a:gdLst>
                  <a:gd name="T0" fmla="*/ 19 w 38"/>
                  <a:gd name="T1" fmla="*/ 0 h 38"/>
                  <a:gd name="T2" fmla="*/ 19 w 38"/>
                  <a:gd name="T3" fmla="*/ 0 h 38"/>
                  <a:gd name="T4" fmla="*/ 16 w 38"/>
                  <a:gd name="T5" fmla="*/ 0 h 38"/>
                  <a:gd name="T6" fmla="*/ 11 w 38"/>
                  <a:gd name="T7" fmla="*/ 1 h 38"/>
                  <a:gd name="T8" fmla="*/ 9 w 38"/>
                  <a:gd name="T9" fmla="*/ 3 h 38"/>
                  <a:gd name="T10" fmla="*/ 6 w 38"/>
                  <a:gd name="T11" fmla="*/ 6 h 38"/>
                  <a:gd name="T12" fmla="*/ 4 w 38"/>
                  <a:gd name="T13" fmla="*/ 8 h 38"/>
                  <a:gd name="T14" fmla="*/ 1 w 38"/>
                  <a:gd name="T15" fmla="*/ 11 h 38"/>
                  <a:gd name="T16" fmla="*/ 0 w 38"/>
                  <a:gd name="T17" fmla="*/ 15 h 38"/>
                  <a:gd name="T18" fmla="*/ 0 w 38"/>
                  <a:gd name="T19" fmla="*/ 19 h 38"/>
                  <a:gd name="T20" fmla="*/ 0 w 38"/>
                  <a:gd name="T21" fmla="*/ 19 h 38"/>
                  <a:gd name="T22" fmla="*/ 0 w 38"/>
                  <a:gd name="T23" fmla="*/ 22 h 38"/>
                  <a:gd name="T24" fmla="*/ 1 w 38"/>
                  <a:gd name="T25" fmla="*/ 26 h 38"/>
                  <a:gd name="T26" fmla="*/ 4 w 38"/>
                  <a:gd name="T27" fmla="*/ 29 h 38"/>
                  <a:gd name="T28" fmla="*/ 6 w 38"/>
                  <a:gd name="T29" fmla="*/ 33 h 38"/>
                  <a:gd name="T30" fmla="*/ 9 w 38"/>
                  <a:gd name="T31" fmla="*/ 35 h 38"/>
                  <a:gd name="T32" fmla="*/ 11 w 38"/>
                  <a:gd name="T33" fmla="*/ 36 h 38"/>
                  <a:gd name="T34" fmla="*/ 16 w 38"/>
                  <a:gd name="T35" fmla="*/ 37 h 38"/>
                  <a:gd name="T36" fmla="*/ 19 w 38"/>
                  <a:gd name="T37" fmla="*/ 38 h 38"/>
                  <a:gd name="T38" fmla="*/ 19 w 38"/>
                  <a:gd name="T39" fmla="*/ 38 h 38"/>
                  <a:gd name="T40" fmla="*/ 23 w 38"/>
                  <a:gd name="T41" fmla="*/ 37 h 38"/>
                  <a:gd name="T42" fmla="*/ 27 w 38"/>
                  <a:gd name="T43" fmla="*/ 36 h 38"/>
                  <a:gd name="T44" fmla="*/ 29 w 38"/>
                  <a:gd name="T45" fmla="*/ 35 h 38"/>
                  <a:gd name="T46" fmla="*/ 33 w 38"/>
                  <a:gd name="T47" fmla="*/ 33 h 38"/>
                  <a:gd name="T48" fmla="*/ 35 w 38"/>
                  <a:gd name="T49" fmla="*/ 29 h 38"/>
                  <a:gd name="T50" fmla="*/ 37 w 38"/>
                  <a:gd name="T51" fmla="*/ 26 h 38"/>
                  <a:gd name="T52" fmla="*/ 38 w 38"/>
                  <a:gd name="T53" fmla="*/ 22 h 38"/>
                  <a:gd name="T54" fmla="*/ 38 w 38"/>
                  <a:gd name="T55" fmla="*/ 19 h 38"/>
                  <a:gd name="T56" fmla="*/ 38 w 38"/>
                  <a:gd name="T57" fmla="*/ 19 h 38"/>
                  <a:gd name="T58" fmla="*/ 38 w 38"/>
                  <a:gd name="T59" fmla="*/ 15 h 38"/>
                  <a:gd name="T60" fmla="*/ 37 w 38"/>
                  <a:gd name="T61" fmla="*/ 11 h 38"/>
                  <a:gd name="T62" fmla="*/ 35 w 38"/>
                  <a:gd name="T63" fmla="*/ 8 h 38"/>
                  <a:gd name="T64" fmla="*/ 33 w 38"/>
                  <a:gd name="T65" fmla="*/ 6 h 38"/>
                  <a:gd name="T66" fmla="*/ 29 w 38"/>
                  <a:gd name="T67" fmla="*/ 3 h 38"/>
                  <a:gd name="T68" fmla="*/ 27 w 38"/>
                  <a:gd name="T69" fmla="*/ 1 h 38"/>
                  <a:gd name="T70" fmla="*/ 23 w 38"/>
                  <a:gd name="T71" fmla="*/ 0 h 38"/>
                  <a:gd name="T72" fmla="*/ 19 w 38"/>
                  <a:gd name="T73" fmla="*/ 0 h 38"/>
                  <a:gd name="T74" fmla="*/ 19 w 38"/>
                  <a:gd name="T7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8">
                    <a:moveTo>
                      <a:pt x="19" y="0"/>
                    </a:moveTo>
                    <a:lnTo>
                      <a:pt x="19" y="0"/>
                    </a:lnTo>
                    <a:lnTo>
                      <a:pt x="16" y="0"/>
                    </a:lnTo>
                    <a:lnTo>
                      <a:pt x="11" y="1"/>
                    </a:lnTo>
                    <a:lnTo>
                      <a:pt x="9" y="3"/>
                    </a:lnTo>
                    <a:lnTo>
                      <a:pt x="6" y="6"/>
                    </a:lnTo>
                    <a:lnTo>
                      <a:pt x="4" y="8"/>
                    </a:lnTo>
                    <a:lnTo>
                      <a:pt x="1" y="11"/>
                    </a:lnTo>
                    <a:lnTo>
                      <a:pt x="0" y="15"/>
                    </a:lnTo>
                    <a:lnTo>
                      <a:pt x="0" y="19"/>
                    </a:lnTo>
                    <a:lnTo>
                      <a:pt x="0" y="19"/>
                    </a:lnTo>
                    <a:lnTo>
                      <a:pt x="0" y="22"/>
                    </a:lnTo>
                    <a:lnTo>
                      <a:pt x="1" y="26"/>
                    </a:lnTo>
                    <a:lnTo>
                      <a:pt x="4" y="29"/>
                    </a:lnTo>
                    <a:lnTo>
                      <a:pt x="6" y="33"/>
                    </a:lnTo>
                    <a:lnTo>
                      <a:pt x="9" y="35"/>
                    </a:lnTo>
                    <a:lnTo>
                      <a:pt x="11" y="36"/>
                    </a:lnTo>
                    <a:lnTo>
                      <a:pt x="16" y="37"/>
                    </a:lnTo>
                    <a:lnTo>
                      <a:pt x="19" y="38"/>
                    </a:lnTo>
                    <a:lnTo>
                      <a:pt x="19" y="38"/>
                    </a:lnTo>
                    <a:lnTo>
                      <a:pt x="23" y="37"/>
                    </a:lnTo>
                    <a:lnTo>
                      <a:pt x="27" y="36"/>
                    </a:lnTo>
                    <a:lnTo>
                      <a:pt x="29" y="35"/>
                    </a:lnTo>
                    <a:lnTo>
                      <a:pt x="33" y="33"/>
                    </a:lnTo>
                    <a:lnTo>
                      <a:pt x="35" y="29"/>
                    </a:lnTo>
                    <a:lnTo>
                      <a:pt x="37" y="26"/>
                    </a:lnTo>
                    <a:lnTo>
                      <a:pt x="38" y="22"/>
                    </a:lnTo>
                    <a:lnTo>
                      <a:pt x="38" y="19"/>
                    </a:lnTo>
                    <a:lnTo>
                      <a:pt x="38" y="19"/>
                    </a:lnTo>
                    <a:lnTo>
                      <a:pt x="38" y="15"/>
                    </a:lnTo>
                    <a:lnTo>
                      <a:pt x="37" y="11"/>
                    </a:lnTo>
                    <a:lnTo>
                      <a:pt x="35" y="8"/>
                    </a:lnTo>
                    <a:lnTo>
                      <a:pt x="33" y="6"/>
                    </a:lnTo>
                    <a:lnTo>
                      <a:pt x="29" y="3"/>
                    </a:lnTo>
                    <a:lnTo>
                      <a:pt x="27" y="1"/>
                    </a:lnTo>
                    <a:lnTo>
                      <a:pt x="23" y="0"/>
                    </a:lnTo>
                    <a:lnTo>
                      <a:pt x="19" y="0"/>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5" name="Group 64"/>
            <p:cNvGrpSpPr>
              <a:grpSpLocks noChangeAspect="1"/>
            </p:cNvGrpSpPr>
            <p:nvPr/>
          </p:nvGrpSpPr>
          <p:grpSpPr>
            <a:xfrm>
              <a:off x="5989763" y="3481970"/>
              <a:ext cx="359056" cy="244464"/>
              <a:chOff x="7554913" y="3697288"/>
              <a:chExt cx="596900" cy="406400"/>
            </a:xfrm>
            <a:solidFill>
              <a:srgbClr val="0072C6"/>
            </a:solidFill>
          </p:grpSpPr>
          <p:sp>
            <p:nvSpPr>
              <p:cNvPr id="78" name="Freeform 16"/>
              <p:cNvSpPr>
                <a:spLocks noEditPoints="1"/>
              </p:cNvSpPr>
              <p:nvPr/>
            </p:nvSpPr>
            <p:spPr bwMode="auto">
              <a:xfrm>
                <a:off x="7554913" y="3697288"/>
                <a:ext cx="596900" cy="406400"/>
              </a:xfrm>
              <a:custGeom>
                <a:avLst/>
                <a:gdLst>
                  <a:gd name="T0" fmla="*/ 358 w 376"/>
                  <a:gd name="T1" fmla="*/ 0 h 256"/>
                  <a:gd name="T2" fmla="*/ 18 w 376"/>
                  <a:gd name="T3" fmla="*/ 0 h 256"/>
                  <a:gd name="T4" fmla="*/ 18 w 376"/>
                  <a:gd name="T5" fmla="*/ 0 h 256"/>
                  <a:gd name="T6" fmla="*/ 10 w 376"/>
                  <a:gd name="T7" fmla="*/ 2 h 256"/>
                  <a:gd name="T8" fmla="*/ 4 w 376"/>
                  <a:gd name="T9" fmla="*/ 6 h 256"/>
                  <a:gd name="T10" fmla="*/ 0 w 376"/>
                  <a:gd name="T11" fmla="*/ 12 h 256"/>
                  <a:gd name="T12" fmla="*/ 0 w 376"/>
                  <a:gd name="T13" fmla="*/ 18 h 256"/>
                  <a:gd name="T14" fmla="*/ 0 w 376"/>
                  <a:gd name="T15" fmla="*/ 236 h 256"/>
                  <a:gd name="T16" fmla="*/ 0 w 376"/>
                  <a:gd name="T17" fmla="*/ 236 h 256"/>
                  <a:gd name="T18" fmla="*/ 0 w 376"/>
                  <a:gd name="T19" fmla="*/ 244 h 256"/>
                  <a:gd name="T20" fmla="*/ 4 w 376"/>
                  <a:gd name="T21" fmla="*/ 250 h 256"/>
                  <a:gd name="T22" fmla="*/ 10 w 376"/>
                  <a:gd name="T23" fmla="*/ 254 h 256"/>
                  <a:gd name="T24" fmla="*/ 18 w 376"/>
                  <a:gd name="T25" fmla="*/ 256 h 256"/>
                  <a:gd name="T26" fmla="*/ 358 w 376"/>
                  <a:gd name="T27" fmla="*/ 256 h 256"/>
                  <a:gd name="T28" fmla="*/ 358 w 376"/>
                  <a:gd name="T29" fmla="*/ 256 h 256"/>
                  <a:gd name="T30" fmla="*/ 364 w 376"/>
                  <a:gd name="T31" fmla="*/ 254 h 256"/>
                  <a:gd name="T32" fmla="*/ 370 w 376"/>
                  <a:gd name="T33" fmla="*/ 250 h 256"/>
                  <a:gd name="T34" fmla="*/ 376 w 376"/>
                  <a:gd name="T35" fmla="*/ 244 h 256"/>
                  <a:gd name="T36" fmla="*/ 376 w 376"/>
                  <a:gd name="T37" fmla="*/ 236 h 256"/>
                  <a:gd name="T38" fmla="*/ 376 w 376"/>
                  <a:gd name="T39" fmla="*/ 18 h 256"/>
                  <a:gd name="T40" fmla="*/ 376 w 376"/>
                  <a:gd name="T41" fmla="*/ 18 h 256"/>
                  <a:gd name="T42" fmla="*/ 376 w 376"/>
                  <a:gd name="T43" fmla="*/ 12 h 256"/>
                  <a:gd name="T44" fmla="*/ 370 w 376"/>
                  <a:gd name="T45" fmla="*/ 6 h 256"/>
                  <a:gd name="T46" fmla="*/ 364 w 376"/>
                  <a:gd name="T47" fmla="*/ 2 h 256"/>
                  <a:gd name="T48" fmla="*/ 358 w 376"/>
                  <a:gd name="T49" fmla="*/ 0 h 256"/>
                  <a:gd name="T50" fmla="*/ 358 w 376"/>
                  <a:gd name="T51" fmla="*/ 0 h 256"/>
                  <a:gd name="T52" fmla="*/ 342 w 376"/>
                  <a:gd name="T53" fmla="*/ 224 h 256"/>
                  <a:gd name="T54" fmla="*/ 34 w 376"/>
                  <a:gd name="T55" fmla="*/ 224 h 256"/>
                  <a:gd name="T56" fmla="*/ 34 w 376"/>
                  <a:gd name="T57" fmla="*/ 30 h 256"/>
                  <a:gd name="T58" fmla="*/ 342 w 376"/>
                  <a:gd name="T59" fmla="*/ 30 h 256"/>
                  <a:gd name="T60" fmla="*/ 342 w 376"/>
                  <a:gd name="T61" fmla="*/ 2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6" h="256">
                    <a:moveTo>
                      <a:pt x="358" y="0"/>
                    </a:moveTo>
                    <a:lnTo>
                      <a:pt x="18" y="0"/>
                    </a:lnTo>
                    <a:lnTo>
                      <a:pt x="18" y="0"/>
                    </a:lnTo>
                    <a:lnTo>
                      <a:pt x="10" y="2"/>
                    </a:lnTo>
                    <a:lnTo>
                      <a:pt x="4" y="6"/>
                    </a:lnTo>
                    <a:lnTo>
                      <a:pt x="0" y="12"/>
                    </a:lnTo>
                    <a:lnTo>
                      <a:pt x="0" y="18"/>
                    </a:lnTo>
                    <a:lnTo>
                      <a:pt x="0" y="236"/>
                    </a:lnTo>
                    <a:lnTo>
                      <a:pt x="0" y="236"/>
                    </a:lnTo>
                    <a:lnTo>
                      <a:pt x="0" y="244"/>
                    </a:lnTo>
                    <a:lnTo>
                      <a:pt x="4" y="250"/>
                    </a:lnTo>
                    <a:lnTo>
                      <a:pt x="10" y="254"/>
                    </a:lnTo>
                    <a:lnTo>
                      <a:pt x="18" y="256"/>
                    </a:lnTo>
                    <a:lnTo>
                      <a:pt x="358" y="256"/>
                    </a:lnTo>
                    <a:lnTo>
                      <a:pt x="358" y="256"/>
                    </a:lnTo>
                    <a:lnTo>
                      <a:pt x="364" y="254"/>
                    </a:lnTo>
                    <a:lnTo>
                      <a:pt x="370" y="250"/>
                    </a:lnTo>
                    <a:lnTo>
                      <a:pt x="376" y="244"/>
                    </a:lnTo>
                    <a:lnTo>
                      <a:pt x="376" y="236"/>
                    </a:lnTo>
                    <a:lnTo>
                      <a:pt x="376" y="18"/>
                    </a:lnTo>
                    <a:lnTo>
                      <a:pt x="376" y="18"/>
                    </a:lnTo>
                    <a:lnTo>
                      <a:pt x="376" y="12"/>
                    </a:lnTo>
                    <a:lnTo>
                      <a:pt x="370" y="6"/>
                    </a:lnTo>
                    <a:lnTo>
                      <a:pt x="364" y="2"/>
                    </a:lnTo>
                    <a:lnTo>
                      <a:pt x="358" y="0"/>
                    </a:lnTo>
                    <a:lnTo>
                      <a:pt x="358" y="0"/>
                    </a:lnTo>
                    <a:close/>
                    <a:moveTo>
                      <a:pt x="342" y="224"/>
                    </a:moveTo>
                    <a:lnTo>
                      <a:pt x="34" y="224"/>
                    </a:lnTo>
                    <a:lnTo>
                      <a:pt x="34" y="30"/>
                    </a:lnTo>
                    <a:lnTo>
                      <a:pt x="342" y="30"/>
                    </a:lnTo>
                    <a:lnTo>
                      <a:pt x="34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9" name="Freeform 17"/>
              <p:cNvSpPr>
                <a:spLocks/>
              </p:cNvSpPr>
              <p:nvPr/>
            </p:nvSpPr>
            <p:spPr bwMode="auto">
              <a:xfrm>
                <a:off x="7910513" y="3805238"/>
                <a:ext cx="117475" cy="187325"/>
              </a:xfrm>
              <a:custGeom>
                <a:avLst/>
                <a:gdLst>
                  <a:gd name="T0" fmla="*/ 18 w 74"/>
                  <a:gd name="T1" fmla="*/ 70 h 118"/>
                  <a:gd name="T2" fmla="*/ 18 w 74"/>
                  <a:gd name="T3" fmla="*/ 118 h 118"/>
                  <a:gd name="T4" fmla="*/ 36 w 74"/>
                  <a:gd name="T5" fmla="*/ 100 h 118"/>
                  <a:gd name="T6" fmla="*/ 56 w 74"/>
                  <a:gd name="T7" fmla="*/ 118 h 118"/>
                  <a:gd name="T8" fmla="*/ 56 w 74"/>
                  <a:gd name="T9" fmla="*/ 70 h 118"/>
                  <a:gd name="T10" fmla="*/ 56 w 74"/>
                  <a:gd name="T11" fmla="*/ 70 h 118"/>
                  <a:gd name="T12" fmla="*/ 62 w 74"/>
                  <a:gd name="T13" fmla="*/ 64 h 118"/>
                  <a:gd name="T14" fmla="*/ 68 w 74"/>
                  <a:gd name="T15" fmla="*/ 56 h 118"/>
                  <a:gd name="T16" fmla="*/ 72 w 74"/>
                  <a:gd name="T17" fmla="*/ 48 h 118"/>
                  <a:gd name="T18" fmla="*/ 74 w 74"/>
                  <a:gd name="T19" fmla="*/ 38 h 118"/>
                  <a:gd name="T20" fmla="*/ 74 w 74"/>
                  <a:gd name="T21" fmla="*/ 38 h 118"/>
                  <a:gd name="T22" fmla="*/ 72 w 74"/>
                  <a:gd name="T23" fmla="*/ 30 h 118"/>
                  <a:gd name="T24" fmla="*/ 70 w 74"/>
                  <a:gd name="T25" fmla="*/ 22 h 118"/>
                  <a:gd name="T26" fmla="*/ 68 w 74"/>
                  <a:gd name="T27" fmla="*/ 16 h 118"/>
                  <a:gd name="T28" fmla="*/ 62 w 74"/>
                  <a:gd name="T29" fmla="*/ 10 h 118"/>
                  <a:gd name="T30" fmla="*/ 58 w 74"/>
                  <a:gd name="T31" fmla="*/ 6 h 118"/>
                  <a:gd name="T32" fmla="*/ 50 w 74"/>
                  <a:gd name="T33" fmla="*/ 2 h 118"/>
                  <a:gd name="T34" fmla="*/ 44 w 74"/>
                  <a:gd name="T35" fmla="*/ 0 h 118"/>
                  <a:gd name="T36" fmla="*/ 36 w 74"/>
                  <a:gd name="T37" fmla="*/ 0 h 118"/>
                  <a:gd name="T38" fmla="*/ 36 w 74"/>
                  <a:gd name="T39" fmla="*/ 0 h 118"/>
                  <a:gd name="T40" fmla="*/ 28 w 74"/>
                  <a:gd name="T41" fmla="*/ 0 h 118"/>
                  <a:gd name="T42" fmla="*/ 22 w 74"/>
                  <a:gd name="T43" fmla="*/ 2 h 118"/>
                  <a:gd name="T44" fmla="*/ 16 w 74"/>
                  <a:gd name="T45" fmla="*/ 6 h 118"/>
                  <a:gd name="T46" fmla="*/ 10 w 74"/>
                  <a:gd name="T47" fmla="*/ 10 h 118"/>
                  <a:gd name="T48" fmla="*/ 6 w 74"/>
                  <a:gd name="T49" fmla="*/ 16 h 118"/>
                  <a:gd name="T50" fmla="*/ 2 w 74"/>
                  <a:gd name="T51" fmla="*/ 22 h 118"/>
                  <a:gd name="T52" fmla="*/ 0 w 74"/>
                  <a:gd name="T53" fmla="*/ 30 h 118"/>
                  <a:gd name="T54" fmla="*/ 0 w 74"/>
                  <a:gd name="T55" fmla="*/ 38 h 118"/>
                  <a:gd name="T56" fmla="*/ 0 w 74"/>
                  <a:gd name="T57" fmla="*/ 38 h 118"/>
                  <a:gd name="T58" fmla="*/ 0 w 74"/>
                  <a:gd name="T59" fmla="*/ 48 h 118"/>
                  <a:gd name="T60" fmla="*/ 4 w 74"/>
                  <a:gd name="T61" fmla="*/ 56 h 118"/>
                  <a:gd name="T62" fmla="*/ 10 w 74"/>
                  <a:gd name="T63" fmla="*/ 64 h 118"/>
                  <a:gd name="T64" fmla="*/ 18 w 74"/>
                  <a:gd name="T65" fmla="*/ 70 h 118"/>
                  <a:gd name="T66" fmla="*/ 18 w 74"/>
                  <a:gd name="T67" fmla="*/ 7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118">
                    <a:moveTo>
                      <a:pt x="18" y="70"/>
                    </a:moveTo>
                    <a:lnTo>
                      <a:pt x="18" y="118"/>
                    </a:lnTo>
                    <a:lnTo>
                      <a:pt x="36" y="100"/>
                    </a:lnTo>
                    <a:lnTo>
                      <a:pt x="56" y="118"/>
                    </a:lnTo>
                    <a:lnTo>
                      <a:pt x="56" y="70"/>
                    </a:lnTo>
                    <a:lnTo>
                      <a:pt x="56" y="70"/>
                    </a:lnTo>
                    <a:lnTo>
                      <a:pt x="62" y="64"/>
                    </a:lnTo>
                    <a:lnTo>
                      <a:pt x="68" y="56"/>
                    </a:lnTo>
                    <a:lnTo>
                      <a:pt x="72" y="48"/>
                    </a:lnTo>
                    <a:lnTo>
                      <a:pt x="74" y="38"/>
                    </a:lnTo>
                    <a:lnTo>
                      <a:pt x="74" y="38"/>
                    </a:lnTo>
                    <a:lnTo>
                      <a:pt x="72" y="30"/>
                    </a:lnTo>
                    <a:lnTo>
                      <a:pt x="70" y="22"/>
                    </a:lnTo>
                    <a:lnTo>
                      <a:pt x="68" y="16"/>
                    </a:lnTo>
                    <a:lnTo>
                      <a:pt x="62" y="10"/>
                    </a:lnTo>
                    <a:lnTo>
                      <a:pt x="58" y="6"/>
                    </a:lnTo>
                    <a:lnTo>
                      <a:pt x="50" y="2"/>
                    </a:lnTo>
                    <a:lnTo>
                      <a:pt x="44" y="0"/>
                    </a:lnTo>
                    <a:lnTo>
                      <a:pt x="36" y="0"/>
                    </a:lnTo>
                    <a:lnTo>
                      <a:pt x="36" y="0"/>
                    </a:lnTo>
                    <a:lnTo>
                      <a:pt x="28" y="0"/>
                    </a:lnTo>
                    <a:lnTo>
                      <a:pt x="22" y="2"/>
                    </a:lnTo>
                    <a:lnTo>
                      <a:pt x="16" y="6"/>
                    </a:lnTo>
                    <a:lnTo>
                      <a:pt x="10" y="10"/>
                    </a:lnTo>
                    <a:lnTo>
                      <a:pt x="6" y="16"/>
                    </a:lnTo>
                    <a:lnTo>
                      <a:pt x="2" y="22"/>
                    </a:lnTo>
                    <a:lnTo>
                      <a:pt x="0" y="30"/>
                    </a:lnTo>
                    <a:lnTo>
                      <a:pt x="0" y="38"/>
                    </a:lnTo>
                    <a:lnTo>
                      <a:pt x="0" y="38"/>
                    </a:lnTo>
                    <a:lnTo>
                      <a:pt x="0" y="48"/>
                    </a:lnTo>
                    <a:lnTo>
                      <a:pt x="4" y="56"/>
                    </a:lnTo>
                    <a:lnTo>
                      <a:pt x="10" y="64"/>
                    </a:lnTo>
                    <a:lnTo>
                      <a:pt x="18" y="70"/>
                    </a:lnTo>
                    <a:lnTo>
                      <a:pt x="18"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0" name="Rectangle 18"/>
              <p:cNvSpPr>
                <a:spLocks noChangeArrowheads="1"/>
              </p:cNvSpPr>
              <p:nvPr/>
            </p:nvSpPr>
            <p:spPr bwMode="auto">
              <a:xfrm>
                <a:off x="7694613" y="380841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1" name="Rectangle 19"/>
              <p:cNvSpPr>
                <a:spLocks noChangeArrowheads="1"/>
              </p:cNvSpPr>
              <p:nvPr/>
            </p:nvSpPr>
            <p:spPr bwMode="auto">
              <a:xfrm>
                <a:off x="7694613" y="387826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2" name="Rectangle 20"/>
              <p:cNvSpPr>
                <a:spLocks noChangeArrowheads="1"/>
              </p:cNvSpPr>
              <p:nvPr/>
            </p:nvSpPr>
            <p:spPr bwMode="auto">
              <a:xfrm>
                <a:off x="7694613" y="3951288"/>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6" name="Group 65"/>
            <p:cNvGrpSpPr/>
            <p:nvPr/>
          </p:nvGrpSpPr>
          <p:grpSpPr>
            <a:xfrm>
              <a:off x="4576010" y="2578029"/>
              <a:ext cx="1719157" cy="1164284"/>
              <a:chOff x="8933043" y="3080582"/>
              <a:chExt cx="1940444" cy="1314148"/>
            </a:xfrm>
          </p:grpSpPr>
          <p:sp>
            <p:nvSpPr>
              <p:cNvPr id="67" name="Freeform 12"/>
              <p:cNvSpPr>
                <a:spLocks/>
              </p:cNvSpPr>
              <p:nvPr/>
            </p:nvSpPr>
            <p:spPr bwMode="auto">
              <a:xfrm>
                <a:off x="10739663" y="3286670"/>
                <a:ext cx="133824" cy="211441"/>
              </a:xfrm>
              <a:custGeom>
                <a:avLst/>
                <a:gdLst>
                  <a:gd name="T0" fmla="*/ 102 w 107"/>
                  <a:gd name="T1" fmla="*/ 60 h 169"/>
                  <a:gd name="T2" fmla="*/ 96 w 107"/>
                  <a:gd name="T3" fmla="*/ 60 h 169"/>
                  <a:gd name="T4" fmla="*/ 101 w 107"/>
                  <a:gd name="T5" fmla="*/ 47 h 169"/>
                  <a:gd name="T6" fmla="*/ 97 w 107"/>
                  <a:gd name="T7" fmla="*/ 37 h 169"/>
                  <a:gd name="T8" fmla="*/ 94 w 107"/>
                  <a:gd name="T9" fmla="*/ 37 h 169"/>
                  <a:gd name="T10" fmla="*/ 98 w 107"/>
                  <a:gd name="T11" fmla="*/ 26 h 169"/>
                  <a:gd name="T12" fmla="*/ 93 w 107"/>
                  <a:gd name="T13" fmla="*/ 14 h 169"/>
                  <a:gd name="T14" fmla="*/ 86 w 107"/>
                  <a:gd name="T15" fmla="*/ 15 h 169"/>
                  <a:gd name="T16" fmla="*/ 86 w 107"/>
                  <a:gd name="T17" fmla="*/ 13 h 169"/>
                  <a:gd name="T18" fmla="*/ 81 w 107"/>
                  <a:gd name="T19" fmla="*/ 1 h 169"/>
                  <a:gd name="T20" fmla="*/ 69 w 107"/>
                  <a:gd name="T21" fmla="*/ 7 h 169"/>
                  <a:gd name="T22" fmla="*/ 50 w 107"/>
                  <a:gd name="T23" fmla="*/ 56 h 169"/>
                  <a:gd name="T24" fmla="*/ 44 w 107"/>
                  <a:gd name="T25" fmla="*/ 49 h 169"/>
                  <a:gd name="T26" fmla="*/ 29 w 107"/>
                  <a:gd name="T27" fmla="*/ 55 h 169"/>
                  <a:gd name="T28" fmla="*/ 28 w 107"/>
                  <a:gd name="T29" fmla="*/ 58 h 169"/>
                  <a:gd name="T30" fmla="*/ 16 w 107"/>
                  <a:gd name="T31" fmla="*/ 89 h 169"/>
                  <a:gd name="T32" fmla="*/ 7 w 107"/>
                  <a:gd name="T33" fmla="*/ 112 h 169"/>
                  <a:gd name="T34" fmla="*/ 7 w 107"/>
                  <a:gd name="T35" fmla="*/ 112 h 169"/>
                  <a:gd name="T36" fmla="*/ 29 w 107"/>
                  <a:gd name="T37" fmla="*/ 161 h 169"/>
                  <a:gd name="T38" fmla="*/ 79 w 107"/>
                  <a:gd name="T39" fmla="*/ 139 h 169"/>
                  <a:gd name="T40" fmla="*/ 79 w 107"/>
                  <a:gd name="T41" fmla="*/ 139 h 169"/>
                  <a:gd name="T42" fmla="*/ 89 w 107"/>
                  <a:gd name="T43" fmla="*/ 114 h 169"/>
                  <a:gd name="T44" fmla="*/ 99 w 107"/>
                  <a:gd name="T45" fmla="*/ 86 h 169"/>
                  <a:gd name="T46" fmla="*/ 106 w 107"/>
                  <a:gd name="T47" fmla="*/ 69 h 169"/>
                  <a:gd name="T48" fmla="*/ 102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102" y="60"/>
                    </a:moveTo>
                    <a:cubicBezTo>
                      <a:pt x="100" y="59"/>
                      <a:pt x="98" y="59"/>
                      <a:pt x="96" y="60"/>
                    </a:cubicBezTo>
                    <a:cubicBezTo>
                      <a:pt x="99" y="53"/>
                      <a:pt x="101" y="47"/>
                      <a:pt x="101" y="47"/>
                    </a:cubicBezTo>
                    <a:cubicBezTo>
                      <a:pt x="102" y="43"/>
                      <a:pt x="101" y="39"/>
                      <a:pt x="97" y="37"/>
                    </a:cubicBezTo>
                    <a:cubicBezTo>
                      <a:pt x="96" y="37"/>
                      <a:pt x="95" y="37"/>
                      <a:pt x="94" y="37"/>
                    </a:cubicBezTo>
                    <a:cubicBezTo>
                      <a:pt x="96" y="31"/>
                      <a:pt x="98" y="27"/>
                      <a:pt x="98" y="26"/>
                    </a:cubicBezTo>
                    <a:cubicBezTo>
                      <a:pt x="100" y="21"/>
                      <a:pt x="98" y="16"/>
                      <a:pt x="93" y="14"/>
                    </a:cubicBezTo>
                    <a:cubicBezTo>
                      <a:pt x="90" y="13"/>
                      <a:pt x="88" y="13"/>
                      <a:pt x="86" y="15"/>
                    </a:cubicBezTo>
                    <a:cubicBezTo>
                      <a:pt x="86" y="14"/>
                      <a:pt x="86" y="13"/>
                      <a:pt x="86" y="13"/>
                    </a:cubicBezTo>
                    <a:cubicBezTo>
                      <a:pt x="88" y="8"/>
                      <a:pt x="86" y="3"/>
                      <a:pt x="81" y="1"/>
                    </a:cubicBezTo>
                    <a:cubicBezTo>
                      <a:pt x="76" y="0"/>
                      <a:pt x="71" y="2"/>
                      <a:pt x="69" y="7"/>
                    </a:cubicBezTo>
                    <a:cubicBezTo>
                      <a:pt x="68" y="9"/>
                      <a:pt x="56" y="41"/>
                      <a:pt x="50" y="56"/>
                    </a:cubicBezTo>
                    <a:cubicBezTo>
                      <a:pt x="49" y="53"/>
                      <a:pt x="47" y="50"/>
                      <a:pt x="44" y="49"/>
                    </a:cubicBezTo>
                    <a:cubicBezTo>
                      <a:pt x="38" y="46"/>
                      <a:pt x="31" y="49"/>
                      <a:pt x="29" y="55"/>
                    </a:cubicBezTo>
                    <a:cubicBezTo>
                      <a:pt x="29" y="56"/>
                      <a:pt x="28" y="57"/>
                      <a:pt x="28" y="58"/>
                    </a:cubicBezTo>
                    <a:cubicBezTo>
                      <a:pt x="25" y="67"/>
                      <a:pt x="17" y="86"/>
                      <a:pt x="16" y="89"/>
                    </a:cubicBezTo>
                    <a:cubicBezTo>
                      <a:pt x="7" y="112"/>
                      <a:pt x="7" y="112"/>
                      <a:pt x="7" y="112"/>
                    </a:cubicBezTo>
                    <a:cubicBezTo>
                      <a:pt x="7" y="112"/>
                      <a:pt x="7" y="112"/>
                      <a:pt x="7" y="112"/>
                    </a:cubicBezTo>
                    <a:cubicBezTo>
                      <a:pt x="0" y="132"/>
                      <a:pt x="10" y="154"/>
                      <a:pt x="29" y="161"/>
                    </a:cubicBezTo>
                    <a:cubicBezTo>
                      <a:pt x="49" y="169"/>
                      <a:pt x="71" y="159"/>
                      <a:pt x="79" y="139"/>
                    </a:cubicBezTo>
                    <a:cubicBezTo>
                      <a:pt x="79" y="139"/>
                      <a:pt x="79" y="139"/>
                      <a:pt x="79" y="139"/>
                    </a:cubicBezTo>
                    <a:cubicBezTo>
                      <a:pt x="89" y="114"/>
                      <a:pt x="89" y="114"/>
                      <a:pt x="89" y="114"/>
                    </a:cubicBezTo>
                    <a:cubicBezTo>
                      <a:pt x="89" y="113"/>
                      <a:pt x="95" y="98"/>
                      <a:pt x="99" y="86"/>
                    </a:cubicBezTo>
                    <a:cubicBezTo>
                      <a:pt x="103" y="77"/>
                      <a:pt x="106" y="70"/>
                      <a:pt x="106" y="69"/>
                    </a:cubicBezTo>
                    <a:cubicBezTo>
                      <a:pt x="107" y="65"/>
                      <a:pt x="105" y="61"/>
                      <a:pt x="102"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8" name="Freeform 13"/>
              <p:cNvSpPr>
                <a:spLocks/>
              </p:cNvSpPr>
              <p:nvPr/>
            </p:nvSpPr>
            <p:spPr bwMode="auto">
              <a:xfrm>
                <a:off x="8933043" y="3286670"/>
                <a:ext cx="136500" cy="211441"/>
              </a:xfrm>
              <a:custGeom>
                <a:avLst/>
                <a:gdLst>
                  <a:gd name="T0" fmla="*/ 5 w 107"/>
                  <a:gd name="T1" fmla="*/ 60 h 169"/>
                  <a:gd name="T2" fmla="*/ 11 w 107"/>
                  <a:gd name="T3" fmla="*/ 60 h 169"/>
                  <a:gd name="T4" fmla="*/ 6 w 107"/>
                  <a:gd name="T5" fmla="*/ 47 h 169"/>
                  <a:gd name="T6" fmla="*/ 10 w 107"/>
                  <a:gd name="T7" fmla="*/ 37 h 169"/>
                  <a:gd name="T8" fmla="*/ 13 w 107"/>
                  <a:gd name="T9" fmla="*/ 37 h 169"/>
                  <a:gd name="T10" fmla="*/ 9 w 107"/>
                  <a:gd name="T11" fmla="*/ 26 h 169"/>
                  <a:gd name="T12" fmla="*/ 14 w 107"/>
                  <a:gd name="T13" fmla="*/ 14 h 169"/>
                  <a:gd name="T14" fmla="*/ 21 w 107"/>
                  <a:gd name="T15" fmla="*/ 15 h 169"/>
                  <a:gd name="T16" fmla="*/ 21 w 107"/>
                  <a:gd name="T17" fmla="*/ 13 h 169"/>
                  <a:gd name="T18" fmla="*/ 26 w 107"/>
                  <a:gd name="T19" fmla="*/ 1 h 169"/>
                  <a:gd name="T20" fmla="*/ 38 w 107"/>
                  <a:gd name="T21" fmla="*/ 7 h 169"/>
                  <a:gd name="T22" fmla="*/ 57 w 107"/>
                  <a:gd name="T23" fmla="*/ 56 h 169"/>
                  <a:gd name="T24" fmla="*/ 63 w 107"/>
                  <a:gd name="T25" fmla="*/ 49 h 169"/>
                  <a:gd name="T26" fmla="*/ 78 w 107"/>
                  <a:gd name="T27" fmla="*/ 55 h 169"/>
                  <a:gd name="T28" fmla="*/ 79 w 107"/>
                  <a:gd name="T29" fmla="*/ 58 h 169"/>
                  <a:gd name="T30" fmla="*/ 91 w 107"/>
                  <a:gd name="T31" fmla="*/ 89 h 169"/>
                  <a:gd name="T32" fmla="*/ 100 w 107"/>
                  <a:gd name="T33" fmla="*/ 112 h 169"/>
                  <a:gd name="T34" fmla="*/ 100 w 107"/>
                  <a:gd name="T35" fmla="*/ 112 h 169"/>
                  <a:gd name="T36" fmla="*/ 78 w 107"/>
                  <a:gd name="T37" fmla="*/ 161 h 169"/>
                  <a:gd name="T38" fmla="*/ 28 w 107"/>
                  <a:gd name="T39" fmla="*/ 139 h 169"/>
                  <a:gd name="T40" fmla="*/ 28 w 107"/>
                  <a:gd name="T41" fmla="*/ 139 h 169"/>
                  <a:gd name="T42" fmla="*/ 18 w 107"/>
                  <a:gd name="T43" fmla="*/ 114 h 169"/>
                  <a:gd name="T44" fmla="*/ 8 w 107"/>
                  <a:gd name="T45" fmla="*/ 86 h 169"/>
                  <a:gd name="T46" fmla="*/ 1 w 107"/>
                  <a:gd name="T47" fmla="*/ 69 h 169"/>
                  <a:gd name="T48" fmla="*/ 5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5" y="60"/>
                    </a:moveTo>
                    <a:cubicBezTo>
                      <a:pt x="7" y="59"/>
                      <a:pt x="9" y="59"/>
                      <a:pt x="11" y="60"/>
                    </a:cubicBezTo>
                    <a:cubicBezTo>
                      <a:pt x="8" y="53"/>
                      <a:pt x="6" y="47"/>
                      <a:pt x="6" y="47"/>
                    </a:cubicBezTo>
                    <a:cubicBezTo>
                      <a:pt x="5" y="43"/>
                      <a:pt x="6" y="39"/>
                      <a:pt x="10" y="37"/>
                    </a:cubicBezTo>
                    <a:cubicBezTo>
                      <a:pt x="11" y="37"/>
                      <a:pt x="12" y="37"/>
                      <a:pt x="13" y="37"/>
                    </a:cubicBezTo>
                    <a:cubicBezTo>
                      <a:pt x="11" y="31"/>
                      <a:pt x="9" y="27"/>
                      <a:pt x="9" y="26"/>
                    </a:cubicBezTo>
                    <a:cubicBezTo>
                      <a:pt x="7" y="21"/>
                      <a:pt x="9" y="16"/>
                      <a:pt x="14" y="14"/>
                    </a:cubicBezTo>
                    <a:cubicBezTo>
                      <a:pt x="17" y="13"/>
                      <a:pt x="19" y="13"/>
                      <a:pt x="21" y="15"/>
                    </a:cubicBezTo>
                    <a:cubicBezTo>
                      <a:pt x="21" y="14"/>
                      <a:pt x="21" y="13"/>
                      <a:pt x="21" y="13"/>
                    </a:cubicBezTo>
                    <a:cubicBezTo>
                      <a:pt x="19" y="8"/>
                      <a:pt x="21" y="3"/>
                      <a:pt x="26" y="1"/>
                    </a:cubicBezTo>
                    <a:cubicBezTo>
                      <a:pt x="31" y="0"/>
                      <a:pt x="36" y="2"/>
                      <a:pt x="38" y="7"/>
                    </a:cubicBezTo>
                    <a:cubicBezTo>
                      <a:pt x="39" y="9"/>
                      <a:pt x="51" y="41"/>
                      <a:pt x="57" y="56"/>
                    </a:cubicBezTo>
                    <a:cubicBezTo>
                      <a:pt x="58" y="53"/>
                      <a:pt x="60" y="50"/>
                      <a:pt x="63" y="49"/>
                    </a:cubicBezTo>
                    <a:cubicBezTo>
                      <a:pt x="69" y="46"/>
                      <a:pt x="76" y="49"/>
                      <a:pt x="78" y="55"/>
                    </a:cubicBezTo>
                    <a:cubicBezTo>
                      <a:pt x="78" y="56"/>
                      <a:pt x="79" y="57"/>
                      <a:pt x="79" y="58"/>
                    </a:cubicBezTo>
                    <a:cubicBezTo>
                      <a:pt x="82" y="67"/>
                      <a:pt x="90" y="86"/>
                      <a:pt x="91" y="89"/>
                    </a:cubicBezTo>
                    <a:cubicBezTo>
                      <a:pt x="100" y="112"/>
                      <a:pt x="100" y="112"/>
                      <a:pt x="100" y="112"/>
                    </a:cubicBezTo>
                    <a:cubicBezTo>
                      <a:pt x="100" y="112"/>
                      <a:pt x="100" y="112"/>
                      <a:pt x="100" y="112"/>
                    </a:cubicBezTo>
                    <a:cubicBezTo>
                      <a:pt x="107" y="132"/>
                      <a:pt x="97" y="154"/>
                      <a:pt x="78" y="161"/>
                    </a:cubicBezTo>
                    <a:cubicBezTo>
                      <a:pt x="58" y="169"/>
                      <a:pt x="36" y="159"/>
                      <a:pt x="28" y="139"/>
                    </a:cubicBezTo>
                    <a:cubicBezTo>
                      <a:pt x="28" y="139"/>
                      <a:pt x="28" y="139"/>
                      <a:pt x="28" y="139"/>
                    </a:cubicBezTo>
                    <a:cubicBezTo>
                      <a:pt x="18" y="114"/>
                      <a:pt x="18" y="114"/>
                      <a:pt x="18" y="114"/>
                    </a:cubicBezTo>
                    <a:cubicBezTo>
                      <a:pt x="18" y="113"/>
                      <a:pt x="12" y="98"/>
                      <a:pt x="8" y="86"/>
                    </a:cubicBezTo>
                    <a:cubicBezTo>
                      <a:pt x="4" y="77"/>
                      <a:pt x="1" y="70"/>
                      <a:pt x="1" y="69"/>
                    </a:cubicBezTo>
                    <a:cubicBezTo>
                      <a:pt x="0" y="65"/>
                      <a:pt x="1" y="61"/>
                      <a:pt x="5"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9" name="Freeform 14"/>
              <p:cNvSpPr>
                <a:spLocks/>
              </p:cNvSpPr>
              <p:nvPr/>
            </p:nvSpPr>
            <p:spPr bwMode="auto">
              <a:xfrm>
                <a:off x="8973190" y="3436553"/>
                <a:ext cx="1862826" cy="958177"/>
              </a:xfrm>
              <a:custGeom>
                <a:avLst/>
                <a:gdLst>
                  <a:gd name="T0" fmla="*/ 1400 w 1478"/>
                  <a:gd name="T1" fmla="*/ 0 h 762"/>
                  <a:gd name="T2" fmla="*/ 1292 w 1478"/>
                  <a:gd name="T3" fmla="*/ 133 h 762"/>
                  <a:gd name="T4" fmla="*/ 1072 w 1478"/>
                  <a:gd name="T5" fmla="*/ 178 h 762"/>
                  <a:gd name="T6" fmla="*/ 898 w 1478"/>
                  <a:gd name="T7" fmla="*/ 72 h 762"/>
                  <a:gd name="T8" fmla="*/ 579 w 1478"/>
                  <a:gd name="T9" fmla="*/ 74 h 762"/>
                  <a:gd name="T10" fmla="*/ 406 w 1478"/>
                  <a:gd name="T11" fmla="*/ 178 h 762"/>
                  <a:gd name="T12" fmla="*/ 185 w 1478"/>
                  <a:gd name="T13" fmla="*/ 133 h 762"/>
                  <a:gd name="T14" fmla="*/ 78 w 1478"/>
                  <a:gd name="T15" fmla="*/ 0 h 762"/>
                  <a:gd name="T16" fmla="*/ 0 w 1478"/>
                  <a:gd name="T17" fmla="*/ 31 h 762"/>
                  <a:gd name="T18" fmla="*/ 139 w 1478"/>
                  <a:gd name="T19" fmla="*/ 203 h 762"/>
                  <a:gd name="T20" fmla="*/ 349 w 1478"/>
                  <a:gd name="T21" fmla="*/ 268 h 762"/>
                  <a:gd name="T22" fmla="*/ 422 w 1478"/>
                  <a:gd name="T23" fmla="*/ 261 h 762"/>
                  <a:gd name="T24" fmla="*/ 579 w 1478"/>
                  <a:gd name="T25" fmla="*/ 190 h 762"/>
                  <a:gd name="T26" fmla="*/ 579 w 1478"/>
                  <a:gd name="T27" fmla="*/ 762 h 762"/>
                  <a:gd name="T28" fmla="*/ 898 w 1478"/>
                  <a:gd name="T29" fmla="*/ 762 h 762"/>
                  <a:gd name="T30" fmla="*/ 898 w 1478"/>
                  <a:gd name="T31" fmla="*/ 189 h 762"/>
                  <a:gd name="T32" fmla="*/ 1128 w 1478"/>
                  <a:gd name="T33" fmla="*/ 267 h 762"/>
                  <a:gd name="T34" fmla="*/ 1339 w 1478"/>
                  <a:gd name="T35" fmla="*/ 203 h 762"/>
                  <a:gd name="T36" fmla="*/ 1478 w 1478"/>
                  <a:gd name="T37" fmla="*/ 31 h 762"/>
                  <a:gd name="T38" fmla="*/ 1400 w 1478"/>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8" h="762">
                    <a:moveTo>
                      <a:pt x="1400" y="0"/>
                    </a:move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762"/>
                      <a:pt x="579" y="762"/>
                      <a:pt x="579" y="762"/>
                    </a:cubicBezTo>
                    <a:cubicBezTo>
                      <a:pt x="898" y="762"/>
                      <a:pt x="898" y="762"/>
                      <a:pt x="898" y="762"/>
                    </a:cubicBezTo>
                    <a:cubicBezTo>
                      <a:pt x="898" y="189"/>
                      <a:pt x="898" y="189"/>
                      <a:pt x="898" y="189"/>
                    </a:cubicBezTo>
                    <a:cubicBezTo>
                      <a:pt x="964" y="241"/>
                      <a:pt x="1046" y="267"/>
                      <a:pt x="1128" y="267"/>
                    </a:cubicBezTo>
                    <a:cubicBezTo>
                      <a:pt x="1201" y="267"/>
                      <a:pt x="1274" y="247"/>
                      <a:pt x="1339" y="203"/>
                    </a:cubicBezTo>
                    <a:cubicBezTo>
                      <a:pt x="1402" y="161"/>
                      <a:pt x="1450" y="101"/>
                      <a:pt x="1478" y="31"/>
                    </a:cubicBezTo>
                    <a:lnTo>
                      <a:pt x="1400" y="0"/>
                    </a:lnTo>
                    <a:close/>
                  </a:path>
                </a:pathLst>
              </a:custGeom>
              <a:solidFill>
                <a:sysClr val="window" lastClr="FFFFFF">
                  <a:lumMod val="75000"/>
                </a:sysClr>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0" name="Freeform 15"/>
              <p:cNvSpPr>
                <a:spLocks/>
              </p:cNvSpPr>
              <p:nvPr/>
            </p:nvSpPr>
            <p:spPr bwMode="auto">
              <a:xfrm>
                <a:off x="8973190" y="3436552"/>
                <a:ext cx="1862827" cy="337236"/>
              </a:xfrm>
              <a:custGeom>
                <a:avLst/>
                <a:gdLst>
                  <a:gd name="T0" fmla="*/ 1128 w 1478"/>
                  <a:gd name="T1" fmla="*/ 267 h 268"/>
                  <a:gd name="T2" fmla="*/ 1339 w 1478"/>
                  <a:gd name="T3" fmla="*/ 203 h 268"/>
                  <a:gd name="T4" fmla="*/ 1478 w 1478"/>
                  <a:gd name="T5" fmla="*/ 31 h 268"/>
                  <a:gd name="T6" fmla="*/ 1400 w 1478"/>
                  <a:gd name="T7" fmla="*/ 0 h 268"/>
                  <a:gd name="T8" fmla="*/ 1292 w 1478"/>
                  <a:gd name="T9" fmla="*/ 133 h 268"/>
                  <a:gd name="T10" fmla="*/ 1072 w 1478"/>
                  <a:gd name="T11" fmla="*/ 178 h 268"/>
                  <a:gd name="T12" fmla="*/ 898 w 1478"/>
                  <a:gd name="T13" fmla="*/ 72 h 268"/>
                  <a:gd name="T14" fmla="*/ 579 w 1478"/>
                  <a:gd name="T15" fmla="*/ 74 h 268"/>
                  <a:gd name="T16" fmla="*/ 406 w 1478"/>
                  <a:gd name="T17" fmla="*/ 178 h 268"/>
                  <a:gd name="T18" fmla="*/ 185 w 1478"/>
                  <a:gd name="T19" fmla="*/ 133 h 268"/>
                  <a:gd name="T20" fmla="*/ 78 w 1478"/>
                  <a:gd name="T21" fmla="*/ 0 h 268"/>
                  <a:gd name="T22" fmla="*/ 0 w 1478"/>
                  <a:gd name="T23" fmla="*/ 31 h 268"/>
                  <a:gd name="T24" fmla="*/ 139 w 1478"/>
                  <a:gd name="T25" fmla="*/ 203 h 268"/>
                  <a:gd name="T26" fmla="*/ 349 w 1478"/>
                  <a:gd name="T27" fmla="*/ 268 h 268"/>
                  <a:gd name="T28" fmla="*/ 422 w 1478"/>
                  <a:gd name="T29" fmla="*/ 261 h 268"/>
                  <a:gd name="T30" fmla="*/ 579 w 1478"/>
                  <a:gd name="T31" fmla="*/ 190 h 268"/>
                  <a:gd name="T32" fmla="*/ 579 w 1478"/>
                  <a:gd name="T33" fmla="*/ 199 h 268"/>
                  <a:gd name="T34" fmla="*/ 613 w 1478"/>
                  <a:gd name="T35" fmla="*/ 85 h 268"/>
                  <a:gd name="T36" fmla="*/ 643 w 1478"/>
                  <a:gd name="T37" fmla="*/ 85 h 268"/>
                  <a:gd name="T38" fmla="*/ 713 w 1478"/>
                  <a:gd name="T39" fmla="*/ 135 h 268"/>
                  <a:gd name="T40" fmla="*/ 778 w 1478"/>
                  <a:gd name="T41" fmla="*/ 85 h 268"/>
                  <a:gd name="T42" fmla="*/ 835 w 1478"/>
                  <a:gd name="T43" fmla="*/ 85 h 268"/>
                  <a:gd name="T44" fmla="*/ 913 w 1478"/>
                  <a:gd name="T45" fmla="*/ 200 h 268"/>
                  <a:gd name="T46" fmla="*/ 1128 w 1478"/>
                  <a:gd name="T47"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8" h="268">
                    <a:moveTo>
                      <a:pt x="1128" y="267"/>
                    </a:moveTo>
                    <a:cubicBezTo>
                      <a:pt x="1201" y="267"/>
                      <a:pt x="1274" y="247"/>
                      <a:pt x="1339" y="203"/>
                    </a:cubicBezTo>
                    <a:cubicBezTo>
                      <a:pt x="1402" y="161"/>
                      <a:pt x="1450" y="101"/>
                      <a:pt x="1478" y="31"/>
                    </a:cubicBezTo>
                    <a:cubicBezTo>
                      <a:pt x="1400" y="0"/>
                      <a:pt x="1400" y="0"/>
                      <a:pt x="1400" y="0"/>
                    </a:cubicBez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199"/>
                      <a:pt x="579" y="199"/>
                      <a:pt x="579" y="199"/>
                    </a:cubicBezTo>
                    <a:cubicBezTo>
                      <a:pt x="613" y="85"/>
                      <a:pt x="613" y="85"/>
                      <a:pt x="613" y="85"/>
                    </a:cubicBezTo>
                    <a:cubicBezTo>
                      <a:pt x="643" y="85"/>
                      <a:pt x="643" y="85"/>
                      <a:pt x="643" y="85"/>
                    </a:cubicBezTo>
                    <a:cubicBezTo>
                      <a:pt x="713" y="135"/>
                      <a:pt x="713" y="135"/>
                      <a:pt x="713" y="135"/>
                    </a:cubicBezTo>
                    <a:cubicBezTo>
                      <a:pt x="778" y="85"/>
                      <a:pt x="778" y="85"/>
                      <a:pt x="778" y="85"/>
                    </a:cubicBezTo>
                    <a:cubicBezTo>
                      <a:pt x="835" y="85"/>
                      <a:pt x="835" y="85"/>
                      <a:pt x="835" y="85"/>
                    </a:cubicBezTo>
                    <a:cubicBezTo>
                      <a:pt x="913" y="200"/>
                      <a:pt x="913" y="200"/>
                      <a:pt x="913" y="200"/>
                    </a:cubicBezTo>
                    <a:cubicBezTo>
                      <a:pt x="976" y="244"/>
                      <a:pt x="1052" y="267"/>
                      <a:pt x="1128" y="267"/>
                    </a:cubicBez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1" name="Freeform 35"/>
              <p:cNvSpPr>
                <a:spLocks/>
              </p:cNvSpPr>
              <p:nvPr/>
            </p:nvSpPr>
            <p:spPr bwMode="auto">
              <a:xfrm>
                <a:off x="9481720" y="3080582"/>
                <a:ext cx="291736" cy="291736"/>
              </a:xfrm>
              <a:custGeom>
                <a:avLst/>
                <a:gdLst>
                  <a:gd name="T0" fmla="*/ 92 w 232"/>
                  <a:gd name="T1" fmla="*/ 232 h 232"/>
                  <a:gd name="T2" fmla="*/ 139 w 232"/>
                  <a:gd name="T3" fmla="*/ 0 h 232"/>
                  <a:gd name="T4" fmla="*/ 92 w 232"/>
                  <a:gd name="T5" fmla="*/ 232 h 232"/>
                </a:gdLst>
                <a:ahLst/>
                <a:cxnLst>
                  <a:cxn ang="0">
                    <a:pos x="T0" y="T1"/>
                  </a:cxn>
                  <a:cxn ang="0">
                    <a:pos x="T2" y="T3"/>
                  </a:cxn>
                  <a:cxn ang="0">
                    <a:pos x="T4" y="T5"/>
                  </a:cxn>
                </a:cxnLst>
                <a:rect l="0" t="0" r="r" b="b"/>
                <a:pathLst>
                  <a:path w="232" h="232">
                    <a:moveTo>
                      <a:pt x="92" y="232"/>
                    </a:moveTo>
                    <a:cubicBezTo>
                      <a:pt x="92" y="232"/>
                      <a:pt x="0" y="92"/>
                      <a:pt x="139" y="0"/>
                    </a:cubicBezTo>
                    <a:cubicBezTo>
                      <a:pt x="139" y="0"/>
                      <a:pt x="232" y="139"/>
                      <a:pt x="92" y="232"/>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2" name="Freeform 36"/>
              <p:cNvSpPr>
                <a:spLocks/>
              </p:cNvSpPr>
              <p:nvPr/>
            </p:nvSpPr>
            <p:spPr bwMode="auto">
              <a:xfrm>
                <a:off x="9444250" y="3152847"/>
                <a:ext cx="278353" cy="278353"/>
              </a:xfrm>
              <a:custGeom>
                <a:avLst/>
                <a:gdLst>
                  <a:gd name="T0" fmla="*/ 153 w 220"/>
                  <a:gd name="T1" fmla="*/ 221 h 221"/>
                  <a:gd name="T2" fmla="*/ 67 w 220"/>
                  <a:gd name="T3" fmla="*/ 0 h 221"/>
                  <a:gd name="T4" fmla="*/ 153 w 220"/>
                  <a:gd name="T5" fmla="*/ 221 h 221"/>
                </a:gdLst>
                <a:ahLst/>
                <a:cxnLst>
                  <a:cxn ang="0">
                    <a:pos x="T0" y="T1"/>
                  </a:cxn>
                  <a:cxn ang="0">
                    <a:pos x="T2" y="T3"/>
                  </a:cxn>
                  <a:cxn ang="0">
                    <a:pos x="T4" y="T5"/>
                  </a:cxn>
                </a:cxnLst>
                <a:rect l="0" t="0" r="r" b="b"/>
                <a:pathLst>
                  <a:path w="220" h="221">
                    <a:moveTo>
                      <a:pt x="153" y="221"/>
                    </a:moveTo>
                    <a:cubicBezTo>
                      <a:pt x="153" y="221"/>
                      <a:pt x="0" y="153"/>
                      <a:pt x="67" y="0"/>
                    </a:cubicBezTo>
                    <a:cubicBezTo>
                      <a:pt x="67" y="0"/>
                      <a:pt x="220" y="68"/>
                      <a:pt x="153" y="221"/>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3" name="Freeform 37"/>
              <p:cNvSpPr>
                <a:spLocks/>
              </p:cNvSpPr>
              <p:nvPr/>
            </p:nvSpPr>
            <p:spPr bwMode="auto">
              <a:xfrm>
                <a:off x="9529897" y="3292023"/>
                <a:ext cx="270324" cy="283706"/>
              </a:xfrm>
              <a:custGeom>
                <a:avLst/>
                <a:gdLst>
                  <a:gd name="T0" fmla="*/ 216 w 216"/>
                  <a:gd name="T1" fmla="*/ 156 h 224"/>
                  <a:gd name="T2" fmla="*/ 0 w 216"/>
                  <a:gd name="T3" fmla="*/ 61 h 224"/>
                  <a:gd name="T4" fmla="*/ 216 w 216"/>
                  <a:gd name="T5" fmla="*/ 156 h 224"/>
                </a:gdLst>
                <a:ahLst/>
                <a:cxnLst>
                  <a:cxn ang="0">
                    <a:pos x="T0" y="T1"/>
                  </a:cxn>
                  <a:cxn ang="0">
                    <a:pos x="T2" y="T3"/>
                  </a:cxn>
                  <a:cxn ang="0">
                    <a:pos x="T4" y="T5"/>
                  </a:cxn>
                </a:cxnLst>
                <a:rect l="0" t="0" r="r" b="b"/>
                <a:pathLst>
                  <a:path w="216" h="224">
                    <a:moveTo>
                      <a:pt x="216" y="156"/>
                    </a:moveTo>
                    <a:cubicBezTo>
                      <a:pt x="206" y="160"/>
                      <a:pt x="63" y="224"/>
                      <a:pt x="0" y="61"/>
                    </a:cubicBezTo>
                    <a:cubicBezTo>
                      <a:pt x="0" y="61"/>
                      <a:pt x="156" y="0"/>
                      <a:pt x="216" y="156"/>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4" name="Freeform 38"/>
              <p:cNvSpPr>
                <a:spLocks/>
              </p:cNvSpPr>
              <p:nvPr/>
            </p:nvSpPr>
            <p:spPr bwMode="auto">
              <a:xfrm>
                <a:off x="9596809" y="3281317"/>
                <a:ext cx="222147" cy="187353"/>
              </a:xfrm>
              <a:custGeom>
                <a:avLst/>
                <a:gdLst>
                  <a:gd name="T0" fmla="*/ 83 w 83"/>
                  <a:gd name="T1" fmla="*/ 31 h 70"/>
                  <a:gd name="T2" fmla="*/ 65 w 83"/>
                  <a:gd name="T3" fmla="*/ 70 h 70"/>
                  <a:gd name="T4" fmla="*/ 0 w 83"/>
                  <a:gd name="T5" fmla="*/ 39 h 70"/>
                  <a:gd name="T6" fmla="*/ 18 w 83"/>
                  <a:gd name="T7" fmla="*/ 0 h 70"/>
                  <a:gd name="T8" fmla="*/ 83 w 83"/>
                  <a:gd name="T9" fmla="*/ 31 h 70"/>
                </a:gdLst>
                <a:ahLst/>
                <a:cxnLst>
                  <a:cxn ang="0">
                    <a:pos x="T0" y="T1"/>
                  </a:cxn>
                  <a:cxn ang="0">
                    <a:pos x="T2" y="T3"/>
                  </a:cxn>
                  <a:cxn ang="0">
                    <a:pos x="T4" y="T5"/>
                  </a:cxn>
                  <a:cxn ang="0">
                    <a:pos x="T6" y="T7"/>
                  </a:cxn>
                  <a:cxn ang="0">
                    <a:pos x="T8" y="T9"/>
                  </a:cxn>
                </a:cxnLst>
                <a:rect l="0" t="0" r="r" b="b"/>
                <a:pathLst>
                  <a:path w="83" h="70">
                    <a:moveTo>
                      <a:pt x="83" y="31"/>
                    </a:moveTo>
                    <a:lnTo>
                      <a:pt x="65" y="70"/>
                    </a:lnTo>
                    <a:lnTo>
                      <a:pt x="0" y="39"/>
                    </a:lnTo>
                    <a:lnTo>
                      <a:pt x="18" y="0"/>
                    </a:lnTo>
                    <a:lnTo>
                      <a:pt x="83" y="31"/>
                    </a:ln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5" name="Freeform 39"/>
              <p:cNvSpPr>
                <a:spLocks/>
              </p:cNvSpPr>
              <p:nvPr/>
            </p:nvSpPr>
            <p:spPr bwMode="auto">
              <a:xfrm>
                <a:off x="9626250" y="3171582"/>
                <a:ext cx="372030" cy="414853"/>
              </a:xfrm>
              <a:custGeom>
                <a:avLst/>
                <a:gdLst>
                  <a:gd name="T0" fmla="*/ 17 w 296"/>
                  <a:gd name="T1" fmla="*/ 0 h 330"/>
                  <a:gd name="T2" fmla="*/ 15 w 296"/>
                  <a:gd name="T3" fmla="*/ 73 h 330"/>
                  <a:gd name="T4" fmla="*/ 0 w 296"/>
                  <a:gd name="T5" fmla="*/ 90 h 330"/>
                  <a:gd name="T6" fmla="*/ 84 w 296"/>
                  <a:gd name="T7" fmla="*/ 125 h 330"/>
                  <a:gd name="T8" fmla="*/ 90 w 296"/>
                  <a:gd name="T9" fmla="*/ 129 h 330"/>
                  <a:gd name="T10" fmla="*/ 109 w 296"/>
                  <a:gd name="T11" fmla="*/ 146 h 330"/>
                  <a:gd name="T12" fmla="*/ 101 w 296"/>
                  <a:gd name="T13" fmla="*/ 163 h 330"/>
                  <a:gd name="T14" fmla="*/ 88 w 296"/>
                  <a:gd name="T15" fmla="*/ 155 h 330"/>
                  <a:gd name="T16" fmla="*/ 61 w 296"/>
                  <a:gd name="T17" fmla="*/ 161 h 330"/>
                  <a:gd name="T18" fmla="*/ 67 w 296"/>
                  <a:gd name="T19" fmla="*/ 189 h 330"/>
                  <a:gd name="T20" fmla="*/ 89 w 296"/>
                  <a:gd name="T21" fmla="*/ 203 h 330"/>
                  <a:gd name="T22" fmla="*/ 122 w 296"/>
                  <a:gd name="T23" fmla="*/ 223 h 330"/>
                  <a:gd name="T24" fmla="*/ 132 w 296"/>
                  <a:gd name="T25" fmla="*/ 291 h 330"/>
                  <a:gd name="T26" fmla="*/ 201 w 296"/>
                  <a:gd name="T27" fmla="*/ 330 h 330"/>
                  <a:gd name="T28" fmla="*/ 248 w 296"/>
                  <a:gd name="T29" fmla="*/ 205 h 330"/>
                  <a:gd name="T30" fmla="*/ 282 w 296"/>
                  <a:gd name="T31" fmla="*/ 176 h 330"/>
                  <a:gd name="T32" fmla="*/ 296 w 296"/>
                  <a:gd name="T33" fmla="*/ 153 h 330"/>
                  <a:gd name="T34" fmla="*/ 208 w 296"/>
                  <a:gd name="T35" fmla="*/ 89 h 330"/>
                  <a:gd name="T36" fmla="*/ 223 w 296"/>
                  <a:gd name="T37" fmla="*/ 64 h 330"/>
                  <a:gd name="T38" fmla="*/ 17 w 296"/>
                  <a:gd name="T3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330">
                    <a:moveTo>
                      <a:pt x="17" y="0"/>
                    </a:moveTo>
                    <a:cubicBezTo>
                      <a:pt x="30" y="20"/>
                      <a:pt x="30" y="48"/>
                      <a:pt x="15" y="73"/>
                    </a:cubicBezTo>
                    <a:cubicBezTo>
                      <a:pt x="10" y="79"/>
                      <a:pt x="6" y="85"/>
                      <a:pt x="0" y="90"/>
                    </a:cubicBezTo>
                    <a:cubicBezTo>
                      <a:pt x="27" y="95"/>
                      <a:pt x="56" y="107"/>
                      <a:pt x="84" y="125"/>
                    </a:cubicBezTo>
                    <a:cubicBezTo>
                      <a:pt x="86" y="126"/>
                      <a:pt x="88" y="127"/>
                      <a:pt x="90" y="129"/>
                    </a:cubicBezTo>
                    <a:cubicBezTo>
                      <a:pt x="101" y="139"/>
                      <a:pt x="109" y="146"/>
                      <a:pt x="109" y="146"/>
                    </a:cubicBezTo>
                    <a:cubicBezTo>
                      <a:pt x="106" y="152"/>
                      <a:pt x="104" y="158"/>
                      <a:pt x="101" y="163"/>
                    </a:cubicBezTo>
                    <a:cubicBezTo>
                      <a:pt x="96" y="160"/>
                      <a:pt x="91" y="156"/>
                      <a:pt x="88" y="155"/>
                    </a:cubicBezTo>
                    <a:cubicBezTo>
                      <a:pt x="79" y="149"/>
                      <a:pt x="67" y="152"/>
                      <a:pt x="61" y="161"/>
                    </a:cubicBezTo>
                    <a:cubicBezTo>
                      <a:pt x="55" y="171"/>
                      <a:pt x="58" y="183"/>
                      <a:pt x="67" y="189"/>
                    </a:cubicBezTo>
                    <a:cubicBezTo>
                      <a:pt x="71" y="191"/>
                      <a:pt x="85" y="200"/>
                      <a:pt x="89" y="203"/>
                    </a:cubicBezTo>
                    <a:cubicBezTo>
                      <a:pt x="90" y="203"/>
                      <a:pt x="122" y="223"/>
                      <a:pt x="122" y="223"/>
                    </a:cubicBezTo>
                    <a:cubicBezTo>
                      <a:pt x="122" y="239"/>
                      <a:pt x="132" y="291"/>
                      <a:pt x="132" y="291"/>
                    </a:cubicBezTo>
                    <a:cubicBezTo>
                      <a:pt x="201" y="330"/>
                      <a:pt x="201" y="330"/>
                      <a:pt x="201" y="330"/>
                    </a:cubicBezTo>
                    <a:cubicBezTo>
                      <a:pt x="248" y="205"/>
                      <a:pt x="248" y="205"/>
                      <a:pt x="248" y="205"/>
                    </a:cubicBezTo>
                    <a:cubicBezTo>
                      <a:pt x="260" y="195"/>
                      <a:pt x="273" y="191"/>
                      <a:pt x="282" y="176"/>
                    </a:cubicBezTo>
                    <a:cubicBezTo>
                      <a:pt x="287" y="168"/>
                      <a:pt x="293" y="162"/>
                      <a:pt x="296" y="153"/>
                    </a:cubicBezTo>
                    <a:cubicBezTo>
                      <a:pt x="208" y="89"/>
                      <a:pt x="208" y="89"/>
                      <a:pt x="208" y="89"/>
                    </a:cubicBezTo>
                    <a:cubicBezTo>
                      <a:pt x="223" y="64"/>
                      <a:pt x="223" y="64"/>
                      <a:pt x="223" y="64"/>
                    </a:cubicBezTo>
                    <a:lnTo>
                      <a:pt x="17" y="0"/>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6" name="Freeform 40"/>
              <p:cNvSpPr>
                <a:spLocks/>
              </p:cNvSpPr>
              <p:nvPr/>
            </p:nvSpPr>
            <p:spPr bwMode="auto">
              <a:xfrm>
                <a:off x="9778809" y="3259906"/>
                <a:ext cx="18735" cy="18735"/>
              </a:xfrm>
              <a:custGeom>
                <a:avLst/>
                <a:gdLst>
                  <a:gd name="T0" fmla="*/ 11 w 15"/>
                  <a:gd name="T1" fmla="*/ 2 h 16"/>
                  <a:gd name="T2" fmla="*/ 13 w 15"/>
                  <a:gd name="T3" fmla="*/ 12 h 16"/>
                  <a:gd name="T4" fmla="*/ 4 w 15"/>
                  <a:gd name="T5" fmla="*/ 14 h 16"/>
                  <a:gd name="T6" fmla="*/ 2 w 15"/>
                  <a:gd name="T7" fmla="*/ 5 h 16"/>
                  <a:gd name="T8" fmla="*/ 11 w 15"/>
                  <a:gd name="T9" fmla="*/ 2 h 16"/>
                </a:gdLst>
                <a:ahLst/>
                <a:cxnLst>
                  <a:cxn ang="0">
                    <a:pos x="T0" y="T1"/>
                  </a:cxn>
                  <a:cxn ang="0">
                    <a:pos x="T2" y="T3"/>
                  </a:cxn>
                  <a:cxn ang="0">
                    <a:pos x="T4" y="T5"/>
                  </a:cxn>
                  <a:cxn ang="0">
                    <a:pos x="T6" y="T7"/>
                  </a:cxn>
                  <a:cxn ang="0">
                    <a:pos x="T8" y="T9"/>
                  </a:cxn>
                </a:cxnLst>
                <a:rect l="0" t="0" r="r" b="b"/>
                <a:pathLst>
                  <a:path w="15" h="16">
                    <a:moveTo>
                      <a:pt x="11" y="2"/>
                    </a:moveTo>
                    <a:cubicBezTo>
                      <a:pt x="14" y="4"/>
                      <a:pt x="15" y="9"/>
                      <a:pt x="13" y="12"/>
                    </a:cubicBezTo>
                    <a:cubicBezTo>
                      <a:pt x="11" y="15"/>
                      <a:pt x="7" y="16"/>
                      <a:pt x="4" y="14"/>
                    </a:cubicBezTo>
                    <a:cubicBezTo>
                      <a:pt x="1" y="12"/>
                      <a:pt x="0" y="8"/>
                      <a:pt x="2" y="5"/>
                    </a:cubicBezTo>
                    <a:cubicBezTo>
                      <a:pt x="4" y="1"/>
                      <a:pt x="8" y="0"/>
                      <a:pt x="11" y="2"/>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7" name="Freeform 41"/>
              <p:cNvSpPr>
                <a:spLocks/>
              </p:cNvSpPr>
              <p:nvPr/>
            </p:nvSpPr>
            <p:spPr bwMode="auto">
              <a:xfrm>
                <a:off x="9816280" y="3356259"/>
                <a:ext cx="179324" cy="230177"/>
              </a:xfrm>
              <a:custGeom>
                <a:avLst/>
                <a:gdLst>
                  <a:gd name="T0" fmla="*/ 130 w 142"/>
                  <a:gd name="T1" fmla="*/ 0 h 184"/>
                  <a:gd name="T2" fmla="*/ 46 w 142"/>
                  <a:gd name="T3" fmla="*/ 69 h 184"/>
                  <a:gd name="T4" fmla="*/ 0 w 142"/>
                  <a:gd name="T5" fmla="*/ 59 h 184"/>
                  <a:gd name="T6" fmla="*/ 26 w 142"/>
                  <a:gd name="T7" fmla="*/ 171 h 184"/>
                  <a:gd name="T8" fmla="*/ 50 w 142"/>
                  <a:gd name="T9" fmla="*/ 184 h 184"/>
                  <a:gd name="T10" fmla="*/ 103 w 142"/>
                  <a:gd name="T11" fmla="*/ 137 h 184"/>
                  <a:gd name="T12" fmla="*/ 99 w 142"/>
                  <a:gd name="T13" fmla="*/ 75 h 184"/>
                  <a:gd name="T14" fmla="*/ 128 w 142"/>
                  <a:gd name="T15" fmla="*/ 38 h 184"/>
                  <a:gd name="T16" fmla="*/ 129 w 142"/>
                  <a:gd name="T17" fmla="*/ 33 h 184"/>
                  <a:gd name="T18" fmla="*/ 132 w 142"/>
                  <a:gd name="T19" fmla="*/ 31 h 184"/>
                  <a:gd name="T20" fmla="*/ 142 w 142"/>
                  <a:gd name="T21" fmla="*/ 7 h 184"/>
                  <a:gd name="T22" fmla="*/ 130 w 142"/>
                  <a:gd name="T2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84">
                    <a:moveTo>
                      <a:pt x="130" y="0"/>
                    </a:moveTo>
                    <a:cubicBezTo>
                      <a:pt x="46" y="69"/>
                      <a:pt x="46" y="69"/>
                      <a:pt x="46" y="69"/>
                    </a:cubicBezTo>
                    <a:cubicBezTo>
                      <a:pt x="0" y="59"/>
                      <a:pt x="0" y="59"/>
                      <a:pt x="0" y="59"/>
                    </a:cubicBezTo>
                    <a:cubicBezTo>
                      <a:pt x="26" y="171"/>
                      <a:pt x="26" y="171"/>
                      <a:pt x="26" y="171"/>
                    </a:cubicBezTo>
                    <a:cubicBezTo>
                      <a:pt x="50" y="184"/>
                      <a:pt x="50" y="184"/>
                      <a:pt x="50" y="184"/>
                    </a:cubicBezTo>
                    <a:cubicBezTo>
                      <a:pt x="103" y="137"/>
                      <a:pt x="103" y="137"/>
                      <a:pt x="103" y="137"/>
                    </a:cubicBezTo>
                    <a:cubicBezTo>
                      <a:pt x="99" y="75"/>
                      <a:pt x="99" y="75"/>
                      <a:pt x="99" y="75"/>
                    </a:cubicBezTo>
                    <a:cubicBezTo>
                      <a:pt x="110" y="64"/>
                      <a:pt x="120" y="52"/>
                      <a:pt x="128" y="38"/>
                    </a:cubicBezTo>
                    <a:cubicBezTo>
                      <a:pt x="128" y="36"/>
                      <a:pt x="128" y="35"/>
                      <a:pt x="129" y="33"/>
                    </a:cubicBezTo>
                    <a:cubicBezTo>
                      <a:pt x="130" y="32"/>
                      <a:pt x="131" y="32"/>
                      <a:pt x="132" y="31"/>
                    </a:cubicBezTo>
                    <a:cubicBezTo>
                      <a:pt x="136" y="23"/>
                      <a:pt x="139" y="15"/>
                      <a:pt x="142" y="7"/>
                    </a:cubicBezTo>
                    <a:lnTo>
                      <a:pt x="13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spTree>
    <p:extLst>
      <p:ext uri="{BB962C8B-B14F-4D97-AF65-F5344CB8AC3E}">
        <p14:creationId xmlns:p14="http://schemas.microsoft.com/office/powerpoint/2010/main" val="35883652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2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72C6"/>
                </a:solidFill>
              </a:defRPr>
            </a:lvl1pPr>
          </a:lstStyle>
          <a:p>
            <a:r>
              <a:rPr lang="en-US"/>
              <a:t>Click to edit Master title style</a:t>
            </a:r>
          </a:p>
        </p:txBody>
      </p:sp>
      <p:pic>
        <p:nvPicPr>
          <p:cNvPr id="5" name="Picture 4"/>
          <p:cNvPicPr>
            <a:picLocks noChangeAspect="1"/>
          </p:cNvPicPr>
          <p:nvPr userDrawn="1"/>
        </p:nvPicPr>
        <p:blipFill>
          <a:blip r:embed="rId2"/>
          <a:stretch>
            <a:fillRect/>
          </a:stretch>
        </p:blipFill>
        <p:spPr>
          <a:xfrm>
            <a:off x="4610703" y="5782138"/>
            <a:ext cx="7056143" cy="1075862"/>
          </a:xfrm>
          <a:prstGeom prst="rect">
            <a:avLst/>
          </a:prstGeom>
        </p:spPr>
      </p:pic>
    </p:spTree>
    <p:extLst>
      <p:ext uri="{BB962C8B-B14F-4D97-AF65-F5344CB8AC3E}">
        <p14:creationId xmlns:p14="http://schemas.microsoft.com/office/powerpoint/2010/main" val="2736883452"/>
      </p:ext>
    </p:extLst>
  </p:cSld>
  <p:clrMapOvr>
    <a:masterClrMapping/>
  </p:clrMapOvr>
  <p:transition>
    <p:fade/>
  </p:transition>
</p:sldLayout>
</file>

<file path=ppt/slideLayouts/slideLayout827.xml><?xml version="1.0" encoding="utf-8"?>
<p:sldLayout xmlns:a="http://schemas.openxmlformats.org/drawingml/2006/main" xmlns:r="http://schemas.openxmlformats.org/officeDocument/2006/relationships" xmlns:p="http://schemas.openxmlformats.org/presentationml/2006/main" preserve="1" userDrawn="1">
  <p:cSld name="Title and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0078D7"/>
                </a:solidFill>
              </a:defRPr>
            </a:lvl1pPr>
          </a:lstStyle>
          <a:p>
            <a:r>
              <a:rPr lang="en-US" dirty="0"/>
              <a:t>Click to edit Master title style</a:t>
            </a:r>
          </a:p>
        </p:txBody>
      </p:sp>
      <p:sp>
        <p:nvSpPr>
          <p:cNvPr id="6" name="Text Placeholder 5"/>
          <p:cNvSpPr>
            <a:spLocks noGrp="1"/>
          </p:cNvSpPr>
          <p:nvPr>
            <p:ph type="body" sz="quarter" idx="10"/>
          </p:nvPr>
        </p:nvSpPr>
        <p:spPr>
          <a:xfrm>
            <a:off x="358570" y="1344828"/>
            <a:ext cx="11474238" cy="2003747"/>
          </a:xfrm>
        </p:spPr>
        <p:txBody>
          <a:bodyPr>
            <a:spAutoFit/>
          </a:bodyPr>
          <a:lstStyle>
            <a:lvl1pPr marL="0" indent="0">
              <a:spcBef>
                <a:spcPts val="588"/>
              </a:spcBef>
              <a:buNone/>
              <a:defRPr sz="2745" spc="-29" baseline="0">
                <a:solidFill>
                  <a:srgbClr val="0072C6"/>
                </a:solidFill>
                <a:latin typeface="+mj-lt"/>
              </a:defRPr>
            </a:lvl1pPr>
            <a:lvl2pPr marL="0" indent="0">
              <a:spcBef>
                <a:spcPts val="588"/>
              </a:spcBef>
              <a:buFontTx/>
              <a:buNone/>
              <a:defRPr sz="1961"/>
            </a:lvl2pPr>
            <a:lvl3pPr marL="224097" indent="0">
              <a:spcBef>
                <a:spcPts val="588"/>
              </a:spcBef>
              <a:buNone/>
              <a:defRPr/>
            </a:lvl3pPr>
            <a:lvl4pPr marL="448193" indent="0">
              <a:spcBef>
                <a:spcPts val="588"/>
              </a:spcBef>
              <a:buNone/>
              <a:defRPr/>
            </a:lvl4pPr>
            <a:lvl5pPr marL="672290" indent="0">
              <a:spcBef>
                <a:spcPts val="588"/>
              </a:spcBef>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4629826"/>
      </p:ext>
    </p:extLst>
  </p:cSld>
  <p:clrMapOvr>
    <a:masterClrMapping/>
  </p:clrMapOvr>
  <p:transition>
    <p:fade/>
  </p:transition>
</p:sldLayout>
</file>

<file path=ppt/slideLayouts/slideLayout828.xml><?xml version="1.0" encoding="utf-8"?>
<p:sldLayout xmlns:a="http://schemas.openxmlformats.org/drawingml/2006/main" xmlns:r="http://schemas.openxmlformats.org/officeDocument/2006/relationships" xmlns:p="http://schemas.openxmlformats.org/presentationml/2006/main" preserve="1" userDrawn="1">
  <p:cSld name="Title and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358570" y="1344828"/>
            <a:ext cx="11474238" cy="2003747"/>
          </a:xfrm>
        </p:spPr>
        <p:txBody>
          <a:bodyPr>
            <a:spAutoFit/>
          </a:bodyPr>
          <a:lstStyle>
            <a:lvl1pPr marL="0" indent="0">
              <a:spcBef>
                <a:spcPts val="588"/>
              </a:spcBef>
              <a:buNone/>
              <a:defRPr sz="2745" spc="-29" baseline="0">
                <a:solidFill>
                  <a:srgbClr val="0072C6"/>
                </a:solidFill>
                <a:latin typeface="+mj-lt"/>
              </a:defRPr>
            </a:lvl1pPr>
            <a:lvl2pPr marL="224097" indent="-224097">
              <a:spcBef>
                <a:spcPts val="588"/>
              </a:spcBef>
              <a:buFont typeface="Arial" charset="0"/>
              <a:buChar char="•"/>
              <a:defRPr sz="1961"/>
            </a:lvl2pPr>
            <a:lvl3pPr marL="448193" indent="-224097">
              <a:spcBef>
                <a:spcPts val="588"/>
              </a:spcBef>
              <a:buFont typeface="Arial" charset="0"/>
              <a:buChar char="•"/>
              <a:defRPr/>
            </a:lvl3pPr>
            <a:lvl4pPr marL="672290" indent="-224097">
              <a:spcBef>
                <a:spcPts val="588"/>
              </a:spcBef>
              <a:buFont typeface="Arial" charset="0"/>
              <a:buChar char="•"/>
              <a:defRPr/>
            </a:lvl4pPr>
            <a:lvl5pPr marL="896386" indent="-224097">
              <a:spcBef>
                <a:spcPts val="588"/>
              </a:spcBef>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91105282"/>
      </p:ext>
    </p:extLst>
  </p:cSld>
  <p:clrMapOvr>
    <a:masterClrMapping/>
  </p:clrMapOvr>
  <p:transition>
    <p:fade/>
  </p:transition>
</p:sldLayout>
</file>

<file path=ppt/slideLayouts/slideLayout8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58570" y="1255173"/>
            <a:ext cx="11474238" cy="1840792"/>
          </a:xfrm>
        </p:spPr>
        <p:txBody>
          <a:bodyPr>
            <a:spAutoFit/>
          </a:bodyPr>
          <a:lstStyle>
            <a:lvl1pPr>
              <a:spcBef>
                <a:spcPts val="588"/>
              </a:spcBef>
              <a:defRPr sz="1961"/>
            </a:lvl1pPr>
            <a:lvl2pPr>
              <a:spcBef>
                <a:spcPts val="588"/>
              </a:spcBef>
              <a:defRPr sz="1961"/>
            </a:lvl2pPr>
            <a:lvl3pPr>
              <a:spcBef>
                <a:spcPts val="588"/>
              </a:spcBef>
              <a:defRPr sz="1961"/>
            </a:lvl3pPr>
            <a:lvl4pPr>
              <a:spcBef>
                <a:spcPts val="588"/>
              </a:spcBef>
              <a:defRPr sz="1961"/>
            </a:lvl4pPr>
            <a:lvl5pPr>
              <a:spcBef>
                <a:spcPts val="588"/>
              </a:spcBef>
              <a:defRPr sz="196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76997710"/>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4" baseline="0">
                <a:gradFill>
                  <a:gsLst>
                    <a:gs pos="1250">
                      <a:schemeClr val="tx1"/>
                    </a:gs>
                    <a:gs pos="100000">
                      <a:schemeClr val="tx1"/>
                    </a:gs>
                  </a:gsLst>
                  <a:lin ang="5400000" scaled="0"/>
                </a:gradFill>
              </a:defRPr>
            </a:lvl1pPr>
          </a:lstStyle>
          <a:p>
            <a:r>
              <a:rPr lang="en-US"/>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7"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830.xml><?xml version="1.0" encoding="utf-8"?>
<p:sldLayout xmlns:a="http://schemas.openxmlformats.org/drawingml/2006/main" xmlns:r="http://schemas.openxmlformats.org/officeDocument/2006/relationships" xmlns:p="http://schemas.openxmlformats.org/presentationml/2006/main" preserve="1" userDrawn="1">
  <p:cSld name="Two column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358569" y="1344828"/>
            <a:ext cx="5557834" cy="2003747"/>
          </a:xfrm>
        </p:spPr>
        <p:txBody>
          <a:bodyPr wrap="square">
            <a:spAutoFit/>
          </a:bodyPr>
          <a:lstStyle>
            <a:lvl1pPr marL="0" indent="0">
              <a:spcBef>
                <a:spcPts val="588"/>
              </a:spcBef>
              <a:buClr>
                <a:schemeClr val="tx1"/>
              </a:buClr>
              <a:buFont typeface="Wingdings" pitchFamily="2" charset="2"/>
              <a:buNone/>
              <a:defRPr sz="2745" spc="-29" baseline="0">
                <a:solidFill>
                  <a:srgbClr val="0072C6"/>
                </a:solidFill>
                <a:latin typeface="+mj-lt"/>
              </a:defRPr>
            </a:lvl1pPr>
            <a:lvl2pPr marL="0" indent="0">
              <a:spcBef>
                <a:spcPts val="588"/>
              </a:spcBef>
              <a:buNone/>
              <a:defRPr sz="1961"/>
            </a:lvl2pPr>
            <a:lvl3pPr marL="227209" indent="0">
              <a:spcBef>
                <a:spcPts val="588"/>
              </a:spcBef>
              <a:buNone/>
              <a:tabLst/>
              <a:defRPr sz="1961"/>
            </a:lvl3pPr>
            <a:lvl4pPr marL="451306" indent="0">
              <a:spcBef>
                <a:spcPts val="588"/>
              </a:spcBef>
              <a:buNone/>
              <a:defRPr/>
            </a:lvl4pPr>
            <a:lvl5pPr marL="672290" indent="0">
              <a:spcBef>
                <a:spcPts val="588"/>
              </a:spcBef>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274974" y="1344828"/>
            <a:ext cx="5557834" cy="2003747"/>
          </a:xfrm>
        </p:spPr>
        <p:txBody>
          <a:bodyPr wrap="square">
            <a:spAutoFit/>
          </a:bodyPr>
          <a:lstStyle>
            <a:lvl1pPr marL="0" indent="0">
              <a:spcBef>
                <a:spcPts val="588"/>
              </a:spcBef>
              <a:buClr>
                <a:schemeClr val="tx1"/>
              </a:buClr>
              <a:buFont typeface="Wingdings" pitchFamily="2" charset="2"/>
              <a:buNone/>
              <a:defRPr sz="2745" spc="-29" baseline="0">
                <a:solidFill>
                  <a:srgbClr val="0072C6"/>
                </a:solidFill>
                <a:latin typeface="+mj-lt"/>
              </a:defRPr>
            </a:lvl1pPr>
            <a:lvl2pPr marL="0" indent="0">
              <a:spcBef>
                <a:spcPts val="588"/>
              </a:spcBef>
              <a:buNone/>
              <a:defRPr sz="1961"/>
            </a:lvl2pPr>
            <a:lvl3pPr marL="227209" indent="0">
              <a:spcBef>
                <a:spcPts val="588"/>
              </a:spcBef>
              <a:buNone/>
              <a:tabLst/>
              <a:defRPr sz="1961"/>
            </a:lvl3pPr>
            <a:lvl4pPr marL="451306" indent="0">
              <a:spcBef>
                <a:spcPts val="588"/>
              </a:spcBef>
              <a:buNone/>
              <a:defRPr/>
            </a:lvl4pPr>
            <a:lvl5pPr marL="672290" indent="0">
              <a:spcBef>
                <a:spcPts val="588"/>
              </a:spcBef>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76542365"/>
      </p:ext>
    </p:extLst>
  </p:cSld>
  <p:clrMapOvr>
    <a:masterClrMapping/>
  </p:clrMapOvr>
  <p:transition>
    <p:fade/>
  </p:transition>
</p:sldLayout>
</file>

<file path=ppt/slideLayouts/slideLayout831.xml><?xml version="1.0" encoding="utf-8"?>
<p:sldLayout xmlns:a="http://schemas.openxmlformats.org/drawingml/2006/main" xmlns:r="http://schemas.openxmlformats.org/officeDocument/2006/relationships" xmlns:p="http://schemas.openxmlformats.org/presentationml/2006/main" preserve="1" userDrawn="1">
  <p:cSld name="Two column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358570" y="1344828"/>
            <a:ext cx="5557834" cy="2003747"/>
          </a:xfrm>
        </p:spPr>
        <p:txBody>
          <a:bodyPr wrap="square">
            <a:spAutoFit/>
          </a:bodyPr>
          <a:lstStyle>
            <a:lvl1pPr marL="0" indent="0">
              <a:spcBef>
                <a:spcPts val="588"/>
              </a:spcBef>
              <a:buClr>
                <a:schemeClr val="tx2"/>
              </a:buClr>
              <a:buFont typeface="Arial" pitchFamily="34" charset="0"/>
              <a:buNone/>
              <a:defRPr sz="2745" spc="-29" baseline="0">
                <a:solidFill>
                  <a:srgbClr val="0072C6"/>
                </a:solidFill>
                <a:latin typeface="+mj-lt"/>
              </a:defRPr>
            </a:lvl1pPr>
            <a:lvl2pPr marL="224097" indent="-224097">
              <a:spcBef>
                <a:spcPts val="588"/>
              </a:spcBef>
              <a:defRPr sz="1961"/>
            </a:lvl2pPr>
            <a:lvl3pPr marL="448193" indent="-224097">
              <a:spcBef>
                <a:spcPts val="588"/>
              </a:spcBef>
              <a:tabLst/>
              <a:defRPr sz="1961"/>
            </a:lvl3pPr>
            <a:lvl4pPr marL="672290" indent="-224097">
              <a:spcBef>
                <a:spcPts val="588"/>
              </a:spcBef>
              <a:defRPr sz="1961"/>
            </a:lvl4pPr>
            <a:lvl5pPr marL="896386" indent="-224097">
              <a:spcBef>
                <a:spcPts val="588"/>
              </a:spcBef>
              <a:tabLst/>
              <a:defRPr sz="196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274974" y="1344828"/>
            <a:ext cx="5557834" cy="2003747"/>
          </a:xfrm>
        </p:spPr>
        <p:txBody>
          <a:bodyPr wrap="square">
            <a:spAutoFit/>
          </a:bodyPr>
          <a:lstStyle>
            <a:lvl1pPr marL="0" indent="0">
              <a:spcBef>
                <a:spcPts val="588"/>
              </a:spcBef>
              <a:buClr>
                <a:schemeClr val="tx2"/>
              </a:buClr>
              <a:buFont typeface="Arial" pitchFamily="34" charset="0"/>
              <a:buNone/>
              <a:defRPr sz="2745" spc="-29" baseline="0">
                <a:solidFill>
                  <a:srgbClr val="0072C6"/>
                </a:solidFill>
                <a:latin typeface="+mj-lt"/>
              </a:defRPr>
            </a:lvl1pPr>
            <a:lvl2pPr marL="224097" indent="-224097">
              <a:spcBef>
                <a:spcPts val="588"/>
              </a:spcBef>
              <a:defRPr sz="1961"/>
            </a:lvl2pPr>
            <a:lvl3pPr marL="448193" indent="-224097">
              <a:spcBef>
                <a:spcPts val="588"/>
              </a:spcBef>
              <a:tabLst/>
              <a:defRPr sz="1961"/>
            </a:lvl3pPr>
            <a:lvl4pPr marL="672290" indent="-224097">
              <a:spcBef>
                <a:spcPts val="588"/>
              </a:spcBef>
              <a:defRPr sz="1961"/>
            </a:lvl4pPr>
            <a:lvl5pPr marL="896386" indent="-224097">
              <a:spcBef>
                <a:spcPts val="588"/>
              </a:spcBef>
              <a:tabLst/>
              <a:defRPr sz="196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91376045"/>
      </p:ext>
    </p:extLst>
  </p:cSld>
  <p:clrMapOvr>
    <a:masterClrMapping/>
  </p:clrMapOvr>
  <p:transition>
    <p:fade/>
  </p:transition>
</p:sldLayout>
</file>

<file path=ppt/slideLayouts/slideLayout8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50023080"/>
      </p:ext>
    </p:extLst>
  </p:cSld>
  <p:clrMapOvr>
    <a:masterClrMapping/>
  </p:clrMapOvr>
  <p:transition>
    <p:fade/>
  </p:transition>
</p:sldLayout>
</file>

<file path=ppt/slideLayouts/slideLayout833.xml><?xml version="1.0" encoding="utf-8"?>
<p:sldLayout xmlns:a="http://schemas.openxmlformats.org/drawingml/2006/main" xmlns:r="http://schemas.openxmlformats.org/officeDocument/2006/relationships" xmlns:p="http://schemas.openxmlformats.org/presentationml/2006/main" preserve="1" userDrawn="1">
  <p:cSld name="Title and subhead">
    <p:spTree>
      <p:nvGrpSpPr>
        <p:cNvPr id="1" name=""/>
        <p:cNvGrpSpPr/>
        <p:nvPr/>
      </p:nvGrpSpPr>
      <p:grpSpPr>
        <a:xfrm>
          <a:off x="0" y="0"/>
          <a:ext cx="0" cy="0"/>
          <a:chOff x="0" y="0"/>
          <a:chExt cx="0" cy="0"/>
        </a:xfrm>
      </p:grpSpPr>
      <p:sp>
        <p:nvSpPr>
          <p:cNvPr id="2" name="Title 1"/>
          <p:cNvSpPr>
            <a:spLocks noGrp="1"/>
          </p:cNvSpPr>
          <p:nvPr>
            <p:ph type="title"/>
          </p:nvPr>
        </p:nvSpPr>
        <p:spPr>
          <a:xfrm>
            <a:off x="358570" y="358621"/>
            <a:ext cx="11474238" cy="806897"/>
          </a:xfrm>
        </p:spPr>
        <p:txBody>
          <a:bodyPr/>
          <a:lstStyle/>
          <a:p>
            <a:r>
              <a:rPr lang="en-US" dirty="0"/>
              <a:t>Click to edit Master title style</a:t>
            </a:r>
          </a:p>
        </p:txBody>
      </p:sp>
      <p:sp>
        <p:nvSpPr>
          <p:cNvPr id="4" name="Text Placeholder 3"/>
          <p:cNvSpPr>
            <a:spLocks noGrp="1"/>
          </p:cNvSpPr>
          <p:nvPr>
            <p:ph type="body" sz="quarter" idx="10" hasCustomPrompt="1"/>
          </p:nvPr>
        </p:nvSpPr>
        <p:spPr>
          <a:xfrm>
            <a:off x="358570" y="1165517"/>
            <a:ext cx="11474238" cy="806897"/>
          </a:xfrm>
        </p:spPr>
        <p:txBody>
          <a:bodyPr/>
          <a:lstStyle>
            <a:lvl1pPr marL="0" indent="0">
              <a:buNone/>
              <a:defRPr sz="2745" spc="-29" baseline="0">
                <a:solidFill>
                  <a:schemeClr val="tx1"/>
                </a:solidFill>
                <a:latin typeface="+mj-lt"/>
              </a:defRPr>
            </a:lvl1pPr>
          </a:lstStyle>
          <a:p>
            <a:pPr lvl="0"/>
            <a:r>
              <a:rPr lang="en-US" dirty="0"/>
              <a:t>Click to edit Master subhead style</a:t>
            </a:r>
          </a:p>
        </p:txBody>
      </p:sp>
    </p:spTree>
    <p:extLst>
      <p:ext uri="{BB962C8B-B14F-4D97-AF65-F5344CB8AC3E}">
        <p14:creationId xmlns:p14="http://schemas.microsoft.com/office/powerpoint/2010/main" val="1611593354"/>
      </p:ext>
    </p:extLst>
  </p:cSld>
  <p:clrMapOvr>
    <a:masterClrMapping/>
  </p:clrMapOvr>
  <p:transition>
    <p:fade/>
  </p:transition>
</p:sldLayout>
</file>

<file path=ppt/slideLayouts/slideLayout834.xml><?xml version="1.0" encoding="utf-8"?>
<p:sldLayout xmlns:a="http://schemas.openxmlformats.org/drawingml/2006/main" xmlns:r="http://schemas.openxmlformats.org/officeDocument/2006/relationships" xmlns:p="http://schemas.openxmlformats.org/presentationml/2006/main" preserve="1" userDrawn="1">
  <p:cSld name="Title and subhead with boxes">
    <p:spTree>
      <p:nvGrpSpPr>
        <p:cNvPr id="1" name=""/>
        <p:cNvGrpSpPr/>
        <p:nvPr/>
      </p:nvGrpSpPr>
      <p:grpSpPr>
        <a:xfrm>
          <a:off x="0" y="0"/>
          <a:ext cx="0" cy="0"/>
          <a:chOff x="0" y="0"/>
          <a:chExt cx="0" cy="0"/>
        </a:xfrm>
      </p:grpSpPr>
      <p:sp>
        <p:nvSpPr>
          <p:cNvPr id="12" name="Text Placeholder 4"/>
          <p:cNvSpPr>
            <a:spLocks noGrp="1" noChangeAspect="1"/>
          </p:cNvSpPr>
          <p:nvPr>
            <p:ph type="body" sz="quarter" idx="17"/>
          </p:nvPr>
        </p:nvSpPr>
        <p:spPr>
          <a:xfrm>
            <a:off x="4571767" y="2510345"/>
            <a:ext cx="2061777" cy="2062070"/>
          </a:xfrm>
          <a:solidFill>
            <a:schemeClr val="accent4"/>
          </a:solidFill>
        </p:spPr>
        <p:txBody>
          <a:bodyPr lIns="365760" rIns="365760" anchor="ctr"/>
          <a:lstStyle>
            <a:lvl1pPr marL="0" indent="0" algn="ctr">
              <a:lnSpc>
                <a:spcPct val="100000"/>
              </a:lnSpc>
              <a:buNone/>
              <a:defRPr>
                <a:solidFill>
                  <a:schemeClr val="bg1"/>
                </a:solidFill>
              </a:defRPr>
            </a:lvl1pPr>
          </a:lstStyle>
          <a:p>
            <a:pPr lvl="0"/>
            <a:r>
              <a:rPr lang="en-US" dirty="0"/>
              <a:t>Click to edit Master text styles</a:t>
            </a:r>
          </a:p>
        </p:txBody>
      </p:sp>
      <p:sp>
        <p:nvSpPr>
          <p:cNvPr id="13" name="Text Placeholder 4"/>
          <p:cNvSpPr>
            <a:spLocks noGrp="1" noChangeAspect="1"/>
          </p:cNvSpPr>
          <p:nvPr>
            <p:ph type="body" sz="quarter" idx="18"/>
          </p:nvPr>
        </p:nvSpPr>
        <p:spPr>
          <a:xfrm>
            <a:off x="2509990" y="2510345"/>
            <a:ext cx="2061777" cy="2062070"/>
          </a:xfrm>
          <a:solidFill>
            <a:schemeClr val="accent3"/>
          </a:solidFill>
        </p:spPr>
        <p:txBody>
          <a:bodyPr lIns="365760" rIns="365760" anchor="ctr"/>
          <a:lstStyle>
            <a:lvl1pPr marL="0" indent="0" algn="ctr">
              <a:lnSpc>
                <a:spcPct val="100000"/>
              </a:lnSpc>
              <a:buNone/>
              <a:defRPr>
                <a:solidFill>
                  <a:schemeClr val="bg1"/>
                </a:solidFill>
              </a:defRPr>
            </a:lvl1pPr>
          </a:lstStyle>
          <a:p>
            <a:pPr lvl="0"/>
            <a:r>
              <a:rPr lang="en-US" dirty="0"/>
              <a:t>Click to edit Master text styles</a:t>
            </a:r>
          </a:p>
        </p:txBody>
      </p:sp>
      <p:sp>
        <p:nvSpPr>
          <p:cNvPr id="14" name="Text Placeholder 4"/>
          <p:cNvSpPr>
            <a:spLocks noGrp="1" noChangeAspect="1"/>
          </p:cNvSpPr>
          <p:nvPr>
            <p:ph type="body" sz="quarter" idx="19"/>
          </p:nvPr>
        </p:nvSpPr>
        <p:spPr>
          <a:xfrm>
            <a:off x="448212" y="2510345"/>
            <a:ext cx="2061777" cy="2062070"/>
          </a:xfrm>
          <a:solidFill>
            <a:schemeClr val="accent1"/>
          </a:solidFill>
        </p:spPr>
        <p:txBody>
          <a:bodyPr lIns="365760" rIns="365760" anchor="ctr"/>
          <a:lstStyle>
            <a:lvl1pPr marL="0" indent="0" algn="ctr">
              <a:lnSpc>
                <a:spcPct val="100000"/>
              </a:lnSpc>
              <a:buNone/>
              <a:defRPr>
                <a:solidFill>
                  <a:schemeClr val="bg1"/>
                </a:solidFill>
              </a:defRPr>
            </a:lvl1pPr>
          </a:lstStyle>
          <a:p>
            <a:pPr lvl="0"/>
            <a:r>
              <a:rPr lang="en-US" dirty="0"/>
              <a:t>Click to edit Master text styles</a:t>
            </a:r>
          </a:p>
        </p:txBody>
      </p:sp>
      <p:sp>
        <p:nvSpPr>
          <p:cNvPr id="2" name="Title 1"/>
          <p:cNvSpPr>
            <a:spLocks noGrp="1"/>
          </p:cNvSpPr>
          <p:nvPr>
            <p:ph type="title"/>
          </p:nvPr>
        </p:nvSpPr>
        <p:spPr>
          <a:xfrm>
            <a:off x="358570" y="358621"/>
            <a:ext cx="11474238" cy="806897"/>
          </a:xfrm>
        </p:spPr>
        <p:txBody>
          <a:bodyPr/>
          <a:lstStyle/>
          <a:p>
            <a:r>
              <a:rPr lang="en-US" dirty="0"/>
              <a:t>Click to edit Master title style</a:t>
            </a:r>
          </a:p>
        </p:txBody>
      </p:sp>
      <p:sp>
        <p:nvSpPr>
          <p:cNvPr id="4" name="Text Placeholder 3"/>
          <p:cNvSpPr>
            <a:spLocks noGrp="1"/>
          </p:cNvSpPr>
          <p:nvPr>
            <p:ph type="body" sz="quarter" idx="10" hasCustomPrompt="1"/>
          </p:nvPr>
        </p:nvSpPr>
        <p:spPr>
          <a:xfrm>
            <a:off x="358570" y="1165517"/>
            <a:ext cx="11474238" cy="806897"/>
          </a:xfrm>
        </p:spPr>
        <p:txBody>
          <a:bodyPr/>
          <a:lstStyle>
            <a:lvl1pPr marL="0" indent="0">
              <a:buNone/>
              <a:defRPr sz="2745" spc="-29" baseline="0">
                <a:solidFill>
                  <a:schemeClr val="tx1"/>
                </a:solidFill>
                <a:latin typeface="+mj-lt"/>
              </a:defRPr>
            </a:lvl1pPr>
          </a:lstStyle>
          <a:p>
            <a:pPr lvl="0"/>
            <a:r>
              <a:rPr lang="en-US" dirty="0"/>
              <a:t>Click to edit Master subhead style</a:t>
            </a:r>
          </a:p>
        </p:txBody>
      </p:sp>
      <p:sp>
        <p:nvSpPr>
          <p:cNvPr id="7" name="Text Placeholder 4"/>
          <p:cNvSpPr>
            <a:spLocks noGrp="1" noChangeAspect="1"/>
          </p:cNvSpPr>
          <p:nvPr>
            <p:ph type="body" sz="quarter" idx="20"/>
          </p:nvPr>
        </p:nvSpPr>
        <p:spPr>
          <a:xfrm>
            <a:off x="6633544" y="2510345"/>
            <a:ext cx="2061777" cy="2062070"/>
          </a:xfrm>
          <a:solidFill>
            <a:schemeClr val="accent5"/>
          </a:solidFill>
        </p:spPr>
        <p:txBody>
          <a:bodyPr lIns="365760" rIns="365760" anchor="ctr"/>
          <a:lstStyle>
            <a:lvl1pPr marL="0" indent="0" algn="ctr">
              <a:lnSpc>
                <a:spcPct val="100000"/>
              </a:lnSpc>
              <a:buNone/>
              <a:defRPr>
                <a:solidFill>
                  <a:schemeClr val="bg1"/>
                </a:solidFill>
              </a:defRPr>
            </a:lvl1pPr>
          </a:lstStyle>
          <a:p>
            <a:pPr lvl="0"/>
            <a:r>
              <a:rPr lang="en-US" dirty="0"/>
              <a:t>Click to edit Master text styles</a:t>
            </a:r>
          </a:p>
        </p:txBody>
      </p:sp>
      <p:pic>
        <p:nvPicPr>
          <p:cNvPr id="8" name="Picture 7"/>
          <p:cNvPicPr>
            <a:picLocks noChangeAspect="1"/>
          </p:cNvPicPr>
          <p:nvPr userDrawn="1"/>
        </p:nvPicPr>
        <p:blipFill>
          <a:blip r:embed="rId2"/>
          <a:stretch>
            <a:fillRect/>
          </a:stretch>
        </p:blipFill>
        <p:spPr>
          <a:xfrm>
            <a:off x="3098668" y="4952827"/>
            <a:ext cx="8752592" cy="1905173"/>
          </a:xfrm>
          <a:prstGeom prst="rect">
            <a:avLst/>
          </a:prstGeom>
        </p:spPr>
      </p:pic>
    </p:spTree>
    <p:extLst>
      <p:ext uri="{BB962C8B-B14F-4D97-AF65-F5344CB8AC3E}">
        <p14:creationId xmlns:p14="http://schemas.microsoft.com/office/powerpoint/2010/main" val="1823717001"/>
      </p:ext>
    </p:extLst>
  </p:cSld>
  <p:clrMapOvr>
    <a:masterClrMapping/>
  </p:clrMapOvr>
  <p:transition>
    <p:fade/>
  </p:transition>
</p:sldLayout>
</file>

<file path=ppt/slideLayouts/slideLayout835.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2" name="Title 1"/>
          <p:cNvSpPr>
            <a:spLocks noGrp="1"/>
          </p:cNvSpPr>
          <p:nvPr>
            <p:ph type="title"/>
          </p:nvPr>
        </p:nvSpPr>
        <p:spPr>
          <a:xfrm>
            <a:off x="358570" y="358621"/>
            <a:ext cx="5378549" cy="1524138"/>
          </a:xfrm>
        </p:spPr>
        <p:txBody>
          <a:bodyPr/>
          <a:lstStyle/>
          <a:p>
            <a:r>
              <a:rPr lang="en-US" dirty="0"/>
              <a:t>Click to edit Master title style</a:t>
            </a:r>
          </a:p>
        </p:txBody>
      </p:sp>
      <p:sp>
        <p:nvSpPr>
          <p:cNvPr id="4" name="Picture Placeholder 3"/>
          <p:cNvSpPr>
            <a:spLocks noGrp="1"/>
          </p:cNvSpPr>
          <p:nvPr>
            <p:ph type="pic" sz="quarter" idx="10"/>
          </p:nvPr>
        </p:nvSpPr>
        <p:spPr>
          <a:xfrm>
            <a:off x="6095689" y="0"/>
            <a:ext cx="6095689" cy="6858623"/>
          </a:xfrm>
        </p:spPr>
        <p:txBody>
          <a:bodyPr/>
          <a:lstStyle/>
          <a:p>
            <a:endParaRPr lang="en-US"/>
          </a:p>
        </p:txBody>
      </p:sp>
      <p:sp>
        <p:nvSpPr>
          <p:cNvPr id="6" name="Text Placeholder 5"/>
          <p:cNvSpPr>
            <a:spLocks noGrp="1"/>
          </p:cNvSpPr>
          <p:nvPr>
            <p:ph type="body" sz="quarter" idx="11"/>
          </p:nvPr>
        </p:nvSpPr>
        <p:spPr>
          <a:xfrm>
            <a:off x="358569" y="2062070"/>
            <a:ext cx="5378549" cy="1850186"/>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2790820"/>
      </p:ext>
    </p:extLst>
  </p:cSld>
  <p:clrMapOvr>
    <a:masterClrMapping/>
  </p:clrMapOvr>
  <p:transition>
    <p:fade/>
  </p:transition>
</p:sldLayout>
</file>

<file path=ppt/slideLayouts/slideLayout836.xml><?xml version="1.0" encoding="utf-8"?>
<p:sldLayout xmlns:a="http://schemas.openxmlformats.org/drawingml/2006/main" xmlns:r="http://schemas.openxmlformats.org/officeDocument/2006/relationships" xmlns:p="http://schemas.openxmlformats.org/presentationml/2006/main" preserve="1" userDrawn="1">
  <p:cSld name="Photo layout Alternate">
    <p:spTree>
      <p:nvGrpSpPr>
        <p:cNvPr id="1" name=""/>
        <p:cNvGrpSpPr/>
        <p:nvPr/>
      </p:nvGrpSpPr>
      <p:grpSpPr>
        <a:xfrm>
          <a:off x="0" y="0"/>
          <a:ext cx="0" cy="0"/>
          <a:chOff x="0" y="0"/>
          <a:chExt cx="0" cy="0"/>
        </a:xfrm>
      </p:grpSpPr>
      <p:sp>
        <p:nvSpPr>
          <p:cNvPr id="2" name="Title 1"/>
          <p:cNvSpPr>
            <a:spLocks noGrp="1"/>
          </p:cNvSpPr>
          <p:nvPr>
            <p:ph type="title"/>
          </p:nvPr>
        </p:nvSpPr>
        <p:spPr>
          <a:xfrm>
            <a:off x="6454259" y="358621"/>
            <a:ext cx="5378549" cy="1524138"/>
          </a:xfrm>
        </p:spPr>
        <p:txBody>
          <a:bodyPr/>
          <a:lstStyle/>
          <a:p>
            <a:r>
              <a:rPr lang="en-US" dirty="0"/>
              <a:t>Click to edit Master title style</a:t>
            </a:r>
          </a:p>
        </p:txBody>
      </p:sp>
      <p:sp>
        <p:nvSpPr>
          <p:cNvPr id="4" name="Picture Placeholder 3"/>
          <p:cNvSpPr>
            <a:spLocks noGrp="1"/>
          </p:cNvSpPr>
          <p:nvPr>
            <p:ph type="pic" sz="quarter" idx="10"/>
          </p:nvPr>
        </p:nvSpPr>
        <p:spPr>
          <a:xfrm>
            <a:off x="0" y="0"/>
            <a:ext cx="6095689" cy="6858623"/>
          </a:xfrm>
        </p:spPr>
        <p:txBody>
          <a:bodyPr/>
          <a:lstStyle/>
          <a:p>
            <a:endParaRPr lang="en-US"/>
          </a:p>
        </p:txBody>
      </p:sp>
      <p:sp>
        <p:nvSpPr>
          <p:cNvPr id="6" name="Text Placeholder 5"/>
          <p:cNvSpPr>
            <a:spLocks noGrp="1"/>
          </p:cNvSpPr>
          <p:nvPr>
            <p:ph type="body" sz="quarter" idx="11"/>
          </p:nvPr>
        </p:nvSpPr>
        <p:spPr>
          <a:xfrm>
            <a:off x="6454259" y="2062070"/>
            <a:ext cx="5378549" cy="1850186"/>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2862569"/>
      </p:ext>
    </p:extLst>
  </p:cSld>
  <p:clrMapOvr>
    <a:masterClrMapping/>
  </p:clrMapOvr>
  <p:transition>
    <p:fade/>
  </p:transition>
</p:sldLayout>
</file>

<file path=ppt/slideLayouts/slideLayout837.xml><?xml version="1.0" encoding="utf-8"?>
<p:sldLayout xmlns:a="http://schemas.openxmlformats.org/drawingml/2006/main" xmlns:r="http://schemas.openxmlformats.org/officeDocument/2006/relationships" xmlns:p="http://schemas.openxmlformats.org/presentationml/2006/main" preserve="1" userDrawn="1">
  <p:cSld name="Text and illustration A">
    <p:spTree>
      <p:nvGrpSpPr>
        <p:cNvPr id="1" name=""/>
        <p:cNvGrpSpPr/>
        <p:nvPr/>
      </p:nvGrpSpPr>
      <p:grpSpPr>
        <a:xfrm>
          <a:off x="0" y="0"/>
          <a:ext cx="0" cy="0"/>
          <a:chOff x="0" y="0"/>
          <a:chExt cx="0" cy="0"/>
        </a:xfrm>
      </p:grpSpPr>
      <p:pic>
        <p:nvPicPr>
          <p:cNvPr id="4" name="Picture 3"/>
          <p:cNvPicPr>
            <a:picLocks/>
          </p:cNvPicPr>
          <p:nvPr userDrawn="1"/>
        </p:nvPicPr>
        <p:blipFill>
          <a:blip r:embed="rId2"/>
          <a:stretch>
            <a:fillRect/>
          </a:stretch>
        </p:blipFill>
        <p:spPr>
          <a:xfrm>
            <a:off x="0" y="0"/>
            <a:ext cx="12191377" cy="6858623"/>
          </a:xfrm>
          <a:prstGeom prst="rect">
            <a:avLst/>
          </a:prstGeom>
        </p:spPr>
      </p:pic>
      <p:sp>
        <p:nvSpPr>
          <p:cNvPr id="2" name="Title 1"/>
          <p:cNvSpPr>
            <a:spLocks noGrp="1"/>
          </p:cNvSpPr>
          <p:nvPr>
            <p:ph type="title"/>
          </p:nvPr>
        </p:nvSpPr>
        <p:spPr>
          <a:xfrm>
            <a:off x="358570" y="717242"/>
            <a:ext cx="7619611" cy="603538"/>
          </a:xfrm>
        </p:spPr>
        <p:txBody>
          <a:bodyPr>
            <a:spAutoFit/>
          </a:bodyPr>
          <a:lstStyle>
            <a:lvl1pPr>
              <a:lnSpc>
                <a:spcPct val="100000"/>
              </a:lnSpc>
              <a:defRPr sz="2745" spc="-29" baseline="0">
                <a:solidFill>
                  <a:schemeClr val="tx1">
                    <a:lumMod val="50000"/>
                  </a:schemeClr>
                </a:solidFill>
                <a:latin typeface="+mj-lt"/>
              </a:defRPr>
            </a:lvl1pPr>
          </a:lstStyle>
          <a:p>
            <a:r>
              <a:rPr lang="en-US" dirty="0"/>
              <a:t>Click to edit Master title style</a:t>
            </a:r>
          </a:p>
        </p:txBody>
      </p:sp>
      <p:pic>
        <p:nvPicPr>
          <p:cNvPr id="3" name="Picture 2"/>
          <p:cNvPicPr>
            <a:picLocks noChangeAspect="1"/>
          </p:cNvPicPr>
          <p:nvPr userDrawn="1"/>
        </p:nvPicPr>
        <p:blipFill>
          <a:blip r:embed="rId3"/>
          <a:stretch>
            <a:fillRect/>
          </a:stretch>
        </p:blipFill>
        <p:spPr>
          <a:xfrm>
            <a:off x="4404745" y="3429311"/>
            <a:ext cx="7201599" cy="3436783"/>
          </a:xfrm>
          <a:prstGeom prst="rect">
            <a:avLst/>
          </a:prstGeom>
        </p:spPr>
      </p:pic>
    </p:spTree>
    <p:extLst>
      <p:ext uri="{BB962C8B-B14F-4D97-AF65-F5344CB8AC3E}">
        <p14:creationId xmlns:p14="http://schemas.microsoft.com/office/powerpoint/2010/main" val="2250557931"/>
      </p:ext>
    </p:extLst>
  </p:cSld>
  <p:clrMapOvr>
    <a:masterClrMapping/>
  </p:clrMapOvr>
  <p:transition>
    <p:fade/>
  </p:transition>
</p:sldLayout>
</file>

<file path=ppt/slideLayouts/slideLayout838.xml><?xml version="1.0" encoding="utf-8"?>
<p:sldLayout xmlns:a="http://schemas.openxmlformats.org/drawingml/2006/main" xmlns:r="http://schemas.openxmlformats.org/officeDocument/2006/relationships" xmlns:p="http://schemas.openxmlformats.org/presentationml/2006/main" preserve="1" userDrawn="1">
  <p:cSld name="Text and illustration B">
    <p:spTree>
      <p:nvGrpSpPr>
        <p:cNvPr id="1" name=""/>
        <p:cNvGrpSpPr/>
        <p:nvPr/>
      </p:nvGrpSpPr>
      <p:grpSpPr>
        <a:xfrm>
          <a:off x="0" y="0"/>
          <a:ext cx="0" cy="0"/>
          <a:chOff x="0" y="0"/>
          <a:chExt cx="0" cy="0"/>
        </a:xfrm>
      </p:grpSpPr>
      <p:pic>
        <p:nvPicPr>
          <p:cNvPr id="4" name="Picture 3"/>
          <p:cNvPicPr>
            <a:picLocks/>
          </p:cNvPicPr>
          <p:nvPr userDrawn="1"/>
        </p:nvPicPr>
        <p:blipFill>
          <a:blip r:embed="rId2"/>
          <a:stretch>
            <a:fillRect/>
          </a:stretch>
        </p:blipFill>
        <p:spPr>
          <a:xfrm>
            <a:off x="0" y="0"/>
            <a:ext cx="12191377" cy="6858623"/>
          </a:xfrm>
          <a:prstGeom prst="rect">
            <a:avLst/>
          </a:prstGeom>
        </p:spPr>
      </p:pic>
      <p:sp>
        <p:nvSpPr>
          <p:cNvPr id="2" name="Title 1"/>
          <p:cNvSpPr>
            <a:spLocks noGrp="1"/>
          </p:cNvSpPr>
          <p:nvPr>
            <p:ph type="title"/>
          </p:nvPr>
        </p:nvSpPr>
        <p:spPr>
          <a:xfrm>
            <a:off x="4213197" y="717242"/>
            <a:ext cx="7619611" cy="603538"/>
          </a:xfrm>
        </p:spPr>
        <p:txBody>
          <a:bodyPr>
            <a:spAutoFit/>
          </a:bodyPr>
          <a:lstStyle>
            <a:lvl1pPr algn="r">
              <a:lnSpc>
                <a:spcPct val="100000"/>
              </a:lnSpc>
              <a:defRPr sz="2745" spc="-29" baseline="0">
                <a:solidFill>
                  <a:schemeClr val="tx1">
                    <a:lumMod val="50000"/>
                  </a:schemeClr>
                </a:solidFill>
                <a:latin typeface="+mj-lt"/>
              </a:defRPr>
            </a:lvl1pPr>
          </a:lstStyle>
          <a:p>
            <a:r>
              <a:rPr lang="en-US" dirty="0"/>
              <a:t>Click to edit Master title style</a:t>
            </a:r>
          </a:p>
        </p:txBody>
      </p:sp>
      <p:pic>
        <p:nvPicPr>
          <p:cNvPr id="6" name="Picture 5"/>
          <p:cNvPicPr>
            <a:picLocks noChangeAspect="1"/>
          </p:cNvPicPr>
          <p:nvPr userDrawn="1"/>
        </p:nvPicPr>
        <p:blipFill>
          <a:blip r:embed="rId3"/>
          <a:stretch>
            <a:fillRect/>
          </a:stretch>
        </p:blipFill>
        <p:spPr>
          <a:xfrm>
            <a:off x="642749" y="3204861"/>
            <a:ext cx="7316971" cy="2988507"/>
          </a:xfrm>
          <a:prstGeom prst="rect">
            <a:avLst/>
          </a:prstGeom>
        </p:spPr>
      </p:pic>
    </p:spTree>
    <p:extLst>
      <p:ext uri="{BB962C8B-B14F-4D97-AF65-F5344CB8AC3E}">
        <p14:creationId xmlns:p14="http://schemas.microsoft.com/office/powerpoint/2010/main" val="2033923335"/>
      </p:ext>
    </p:extLst>
  </p:cSld>
  <p:clrMapOvr>
    <a:masterClrMapping/>
  </p:clrMapOvr>
  <p:transition>
    <p:fade/>
  </p:transition>
</p:sldLayout>
</file>

<file path=ppt/slideLayouts/slideLayout83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8570" y="1075863"/>
            <a:ext cx="7171399" cy="1158793"/>
          </a:xfrm>
          <a:noFill/>
        </p:spPr>
        <p:txBody>
          <a:bodyPr tIns="91440" bIns="91440" anchor="t" anchorCtr="0">
            <a:spAutoFit/>
          </a:bodyPr>
          <a:lstStyle>
            <a:lvl1pPr>
              <a:defRPr sz="7058" spc="-7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67551160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353535">
                        <a:alpha val="50000"/>
                      </a:srgbClr>
                    </a:gs>
                    <a:gs pos="86000">
                      <a:srgbClr val="353535">
                        <a:alpha val="50000"/>
                      </a:srgbClr>
                    </a:gs>
                  </a:gsLst>
                  <a:lin ang="5400000" scaled="0"/>
                </a:gradFill>
                <a:latin typeface="Segoe UI" panose="020B0502040204020203" pitchFamily="34" charset="0"/>
              </a:rPr>
              <a:t>MICROSOFT CONFIDENTIAL – INTERNAL ONLY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0.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rgbClr val="00205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1158793"/>
          </a:xfrm>
          <a:noFill/>
        </p:spPr>
        <p:txBody>
          <a:bodyPr tIns="91440" bIns="91440" anchor="t" anchorCtr="0">
            <a:spAutoFit/>
          </a:bodyPr>
          <a:lstStyle>
            <a:lvl1pPr>
              <a:defRPr sz="7058" spc="-98" baseline="0">
                <a:solidFill>
                  <a:schemeClr val="bg1"/>
                </a:solidFill>
              </a:defRPr>
            </a:lvl1pPr>
          </a:lstStyle>
          <a:p>
            <a:r>
              <a:rPr lang="en-US" dirty="0"/>
              <a:t>Demo title</a:t>
            </a:r>
          </a:p>
        </p:txBody>
      </p:sp>
      <p:sp>
        <p:nvSpPr>
          <p:cNvPr id="5" name="Text Placeholder 4"/>
          <p:cNvSpPr>
            <a:spLocks noGrp="1"/>
          </p:cNvSpPr>
          <p:nvPr>
            <p:ph type="body" sz="quarter" idx="12" hasCustomPrompt="1"/>
          </p:nvPr>
        </p:nvSpPr>
        <p:spPr>
          <a:xfrm>
            <a:off x="269240" y="3877276"/>
            <a:ext cx="9860674" cy="778565"/>
          </a:xfrm>
          <a:noFill/>
        </p:spPr>
        <p:txBody>
          <a:bodyPr lIns="182880" tIns="146304" rIns="182880" bIns="146304">
            <a:spAutoFit/>
          </a:bodyPr>
          <a:lstStyle>
            <a:lvl1pPr marL="0" indent="0">
              <a:spcBef>
                <a:spcPts val="0"/>
              </a:spcBef>
              <a:buNone/>
              <a:defRPr sz="3529" spc="0" baseline="0">
                <a:solidFill>
                  <a:schemeClr val="bg1"/>
                </a:solidFill>
                <a:latin typeface="+mj-lt"/>
              </a:defRPr>
            </a:lvl1pPr>
          </a:lstStyle>
          <a:p>
            <a:pPr lvl="0"/>
            <a:r>
              <a:rPr lang="en-US" dirty="0"/>
              <a:t>Speaker Name</a:t>
            </a:r>
          </a:p>
        </p:txBody>
      </p:sp>
    </p:spTree>
    <p:extLst>
      <p:ext uri="{BB962C8B-B14F-4D97-AF65-F5344CB8AC3E}">
        <p14:creationId xmlns:p14="http://schemas.microsoft.com/office/powerpoint/2010/main" val="37519264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41.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tx1">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1158793"/>
          </a:xfrm>
          <a:noFill/>
        </p:spPr>
        <p:txBody>
          <a:bodyPr tIns="91440" bIns="91440" anchor="t" anchorCtr="0">
            <a:spAutoFit/>
          </a:bodyPr>
          <a:lstStyle>
            <a:lvl1pPr>
              <a:defRPr lang="en-US" sz="7058" b="0" kern="1200" cap="none" spc="-98" baseline="0" dirty="0">
                <a:ln w="3175">
                  <a:noFill/>
                </a:ln>
                <a:solidFill>
                  <a:schemeClr val="bg1"/>
                </a:soli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14849590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592857"/>
      </p:ext>
    </p:extLst>
  </p:cSld>
  <p:clrMapOvr>
    <a:masterClrMapping/>
  </p:clrMapOvr>
  <p:transition>
    <p:fade/>
  </p:transition>
</p:sldLayout>
</file>

<file path=ppt/slideLayouts/slideLayout84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rgbClr val="0072C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89317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4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5" name="Text Placeholder 4"/>
          <p:cNvSpPr>
            <a:spLocks noGrp="1"/>
          </p:cNvSpPr>
          <p:nvPr>
            <p:ph type="body" sz="quarter" idx="10"/>
          </p:nvPr>
        </p:nvSpPr>
        <p:spPr>
          <a:xfrm>
            <a:off x="358570" y="1344828"/>
            <a:ext cx="11474238" cy="2003747"/>
          </a:xfrm>
        </p:spPr>
        <p:txBody>
          <a:bodyPr>
            <a:spAutoFit/>
          </a:bodyPr>
          <a:lstStyle>
            <a:lvl1pPr marL="0" indent="0">
              <a:spcBef>
                <a:spcPts val="588"/>
              </a:spcBef>
              <a:buNone/>
              <a:defRPr sz="3137">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224097" indent="0">
              <a:spcBef>
                <a:spcPts val="588"/>
              </a:spcBef>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448193" indent="0">
              <a:spcBef>
                <a:spcPts val="588"/>
              </a:spcBef>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672290" indent="0">
              <a:spcBef>
                <a:spcPts val="588"/>
              </a:spcBef>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896386" indent="0">
              <a:spcBef>
                <a:spcPts val="588"/>
              </a:spcBef>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57981921"/>
      </p:ext>
    </p:extLst>
  </p:cSld>
  <p:clrMapOvr>
    <a:masterClrMapping/>
  </p:clrMapOvr>
  <p:transition>
    <p:fade/>
  </p:transition>
</p:sldLayout>
</file>

<file path=ppt/slideLayouts/slideLayout845.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rgbClr val="0072C6"/>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343940" y="5446242"/>
            <a:ext cx="11474238" cy="935484"/>
          </a:xfrm>
          <a:prstGeom prst="rect">
            <a:avLst/>
          </a:prstGeom>
          <a:noFill/>
          <a:ln w="12700">
            <a:noFill/>
            <a:miter lim="800000"/>
            <a:headEnd type="none" w="sm" len="sm"/>
            <a:tailEnd type="none" w="sm" len="sm"/>
          </a:ln>
          <a:effectLst/>
        </p:spPr>
        <p:txBody>
          <a:bodyPr vert="horz" wrap="square" lIns="89642" tIns="89642" rIns="89642" bIns="89642" numCol="1" anchor="t" anchorCtr="0" compatLnSpc="1">
            <a:prstTxWarp prst="textNoShape">
              <a:avLst/>
            </a:prstTxWarp>
            <a:spAutoFit/>
          </a:bodyPr>
          <a:lstStyle/>
          <a:p>
            <a:pPr defTabSz="913924" eaLnBrk="0" hangingPunct="0"/>
            <a:r>
              <a:rPr lang="en-US" sz="980" dirty="0">
                <a:solidFill>
                  <a:srgbClr val="FFFFFF"/>
                </a:solidFill>
                <a:cs typeface="Segoe UI" pitchFamily="34" charset="0"/>
              </a:rPr>
              <a:t>© 2016 Microsoft Corporation. All rights reserved. The text in this document is available under the Creative Commons Attribution 3.0 License, additional terms may apply.  All other content contained in this document (including, without limitation, trademarks, logos, images, etc.) are not included within the Creative Commons license grant.  This document does not provide you with any legal rights to any intellectual property in any Microsoft product. You may copy and use this document for your internal, reference purposes.  </a:t>
            </a:r>
          </a:p>
          <a:p>
            <a:pPr defTabSz="913924" eaLnBrk="0" hangingPunct="0"/>
            <a:r>
              <a:rPr lang="en-US" sz="980" dirty="0">
                <a:solidFill>
                  <a:srgbClr val="FFFFFF"/>
                </a:solidFill>
                <a:cs typeface="Segoe UI" pitchFamily="34" charset="0"/>
              </a:rPr>
              <a:t>This document is provided "as-is." Information and views expressed in this document, including URL and other Internet Web site references, may change without notice. You bear the risk of using it. Some examples are for illustration only and are fictitious. No real association is intended or inferred. Microsoft makes no warranties, express or implied, with respect to the information provided here. </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0202" y="3083653"/>
            <a:ext cx="3223861" cy="690695"/>
          </a:xfrm>
          <a:prstGeom prst="rect">
            <a:avLst/>
          </a:prstGeom>
        </p:spPr>
      </p:pic>
    </p:spTree>
    <p:extLst>
      <p:ext uri="{BB962C8B-B14F-4D97-AF65-F5344CB8AC3E}">
        <p14:creationId xmlns:p14="http://schemas.microsoft.com/office/powerpoint/2010/main" val="488446929"/>
      </p:ext>
    </p:extLst>
  </p:cSld>
  <p:clrMapOvr>
    <a:masterClrMapping/>
  </p:clrMapOvr>
  <p:transition>
    <p:fade/>
  </p:transition>
</p:sldLayout>
</file>

<file path=ppt/slideLayouts/slideLayout84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358570" y="1344828"/>
            <a:ext cx="11474238" cy="1840792"/>
          </a:xfrm>
          <a:prstGeom prst="rect">
            <a:avLst/>
          </a:prstGeom>
        </p:spPr>
        <p:txBody>
          <a:bodyPr>
            <a:spAutoFit/>
          </a:bodyPr>
          <a:lstStyle>
            <a:lvl1pPr marL="224097" indent="-224097">
              <a:spcBef>
                <a:spcPts val="588"/>
              </a:spcBef>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48193" indent="-224097">
              <a:spcBef>
                <a:spcPts val="588"/>
              </a:spcBef>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672290" indent="-224097">
              <a:spcBef>
                <a:spcPts val="588"/>
              </a:spcBef>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6386" indent="-224097">
              <a:spcBef>
                <a:spcPts val="588"/>
              </a:spcBef>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120483" indent="-224097">
              <a:spcBef>
                <a:spcPts val="588"/>
              </a:spcBef>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141381"/>
            <a:ext cx="12192001" cy="717242"/>
          </a:xfrm>
          <a:prstGeom prst="rect">
            <a:avLst/>
          </a:prstGeom>
          <a:solidFill>
            <a:srgbClr val="FFFF99"/>
          </a:solidFill>
        </p:spPr>
        <p:txBody>
          <a:bodyPr wrap="square" lIns="365760" tIns="91440" rIns="365760" bIns="91440" anchor="ctr" anchorCtr="0">
            <a:noAutofit/>
          </a:bodyPr>
          <a:lstStyle>
            <a:lvl1pPr algn="r">
              <a:buFont typeface="Arial" pitchFamily="34" charset="0"/>
              <a:buNone/>
              <a:defRPr sz="313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357326767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47.xml><?xml version="1.0" encoding="utf-8"?>
<p:sldLayout xmlns:a="http://schemas.openxmlformats.org/drawingml/2006/main" xmlns:r="http://schemas.openxmlformats.org/officeDocument/2006/relationships" xmlns:p="http://schemas.openxmlformats.org/presentationml/2006/main"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5629887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48.xml><?xml version="1.0" encoding="utf-8"?>
<p:sldLayout xmlns:a="http://schemas.openxmlformats.org/drawingml/2006/main" xmlns:r="http://schemas.openxmlformats.org/officeDocument/2006/relationships" xmlns:p="http://schemas.openxmlformats.org/presentationml/2006/main"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40" y="1189176"/>
            <a:ext cx="11653523" cy="1903726"/>
          </a:xfrm>
        </p:spPr>
        <p:txBody>
          <a:bodyPr>
            <a:spAutoFit/>
          </a:bodyPr>
          <a:lstStyle>
            <a:lvl1pPr marL="0" indent="0">
              <a:buClr>
                <a:schemeClr val="bg1"/>
              </a:buClr>
              <a:buFontTx/>
              <a:buNone/>
              <a:defRPr>
                <a:solidFill>
                  <a:srgbClr val="0072C6"/>
                </a:solidFill>
              </a:defRPr>
            </a:lvl1pPr>
            <a:lvl2pPr marL="572058" indent="-236285">
              <a:buClr>
                <a:schemeClr val="bg1"/>
              </a:buClr>
              <a:buFont typeface="Symbol" panose="05050102010706020507" pitchFamily="18" charset="2"/>
              <a:buChar char="-"/>
              <a:defRPr/>
            </a:lvl2pPr>
            <a:lvl3pPr marL="783471" indent="-223849">
              <a:buClr>
                <a:schemeClr val="bg1"/>
              </a:buClr>
              <a:buFont typeface="Segoe UI" panose="020B0502040204020203" pitchFamily="34" charset="0"/>
              <a:buChar char="&gt;"/>
              <a:defRPr sz="2350"/>
            </a:lvl3pPr>
            <a:lvl4pPr marL="1007319" indent="-223849">
              <a:buClr>
                <a:schemeClr val="bg1"/>
              </a:buClr>
              <a:buFont typeface="Segoe UI" panose="020B0502040204020203" pitchFamily="34" charset="0"/>
              <a:buChar char="-"/>
              <a:defRPr sz="1959"/>
            </a:lvl4pPr>
            <a:lvl5pPr marL="1231168" indent="-223849">
              <a:buClr>
                <a:schemeClr val="bg1"/>
              </a:buClr>
              <a:buFont typeface="Arial" panose="020B0604020202020204" pitchFamily="34" charset="0"/>
              <a:buChar char="•"/>
              <a:defRPr sz="1959"/>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53455953"/>
      </p:ext>
    </p:extLst>
  </p:cSld>
  <p:clrMapOvr>
    <a:masterClrMapping/>
  </p:clrMapOvr>
  <p:transition>
    <p:fade/>
  </p:transition>
</p:sldLayout>
</file>

<file path=ppt/slideLayouts/slideLayout849.xml><?xml version="1.0" encoding="utf-8"?>
<p:sldLayout xmlns:a="http://schemas.openxmlformats.org/drawingml/2006/main" xmlns:r="http://schemas.openxmlformats.org/officeDocument/2006/relationships" xmlns:p="http://schemas.openxmlformats.org/presentationml/2006/main" preserve="1" userDrawn="1">
  <p:cSld name="Title Slide Photo_Option">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1" y="0"/>
            <a:ext cx="12190271" cy="6858000"/>
          </a:xfrm>
          <a:prstGeom prst="rect">
            <a:avLst/>
          </a:prstGeom>
        </p:spPr>
      </p:pic>
      <p:sp>
        <p:nvSpPr>
          <p:cNvPr id="4" name="Rectangle 3"/>
          <p:cNvSpPr/>
          <p:nvPr userDrawn="1"/>
        </p:nvSpPr>
        <p:spPr bwMode="auto">
          <a:xfrm>
            <a:off x="267620" y="2084187"/>
            <a:ext cx="6276593" cy="3583075"/>
          </a:xfrm>
          <a:prstGeom prst="rect">
            <a:avLst/>
          </a:prstGeom>
          <a:solidFill>
            <a:srgbClr val="0078D7">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69239" y="2084186"/>
            <a:ext cx="6276530" cy="1793104"/>
          </a:xfrm>
          <a:noFill/>
        </p:spPr>
        <p:txBody>
          <a:bodyPr lIns="146304" tIns="91440" rIns="146304" bIns="91440" anchor="t" anchorCtr="0"/>
          <a:lstStyle>
            <a:lvl1pPr>
              <a:defRPr sz="5294" spc="-98" baseline="0">
                <a:gradFill>
                  <a:gsLst>
                    <a:gs pos="76250">
                      <a:srgbClr val="FFFFFF"/>
                    </a:gs>
                    <a:gs pos="51000">
                      <a:srgbClr val="FFFFFF"/>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67620" y="3877271"/>
            <a:ext cx="6276530" cy="1789991"/>
          </a:xfrm>
        </p:spPr>
        <p:txBody>
          <a:bodyPr tIns="109728" bIns="109728">
            <a:noAutofit/>
          </a:bodyPr>
          <a:lstStyle>
            <a:lvl1pPr marL="0" indent="0">
              <a:spcBef>
                <a:spcPts val="0"/>
              </a:spcBef>
              <a:buNone/>
              <a:defRPr sz="3137">
                <a:gradFill>
                  <a:gsLst>
                    <a:gs pos="76250">
                      <a:srgbClr val="FFFFFF"/>
                    </a:gs>
                    <a:gs pos="51000">
                      <a:srgbClr val="FFFFFF"/>
                    </a:gs>
                  </a:gsLst>
                  <a:lin ang="5400000" scaled="0"/>
                </a:gradFill>
              </a:defRPr>
            </a:lvl1pPr>
          </a:lstStyle>
          <a:p>
            <a:pPr lvl="0"/>
            <a:r>
              <a:rPr lang="en-US" dirty="0"/>
              <a:t>Speaker Name</a:t>
            </a:r>
          </a:p>
        </p:txBody>
      </p:sp>
      <p:grpSp>
        <p:nvGrpSpPr>
          <p:cNvPr id="8" name="Group 7"/>
          <p:cNvGrpSpPr>
            <a:grpSpLocks noChangeAspect="1"/>
          </p:cNvGrpSpPr>
          <p:nvPr userDrawn="1"/>
        </p:nvGrpSpPr>
        <p:grpSpPr bwMode="gray">
          <a:xfrm>
            <a:off x="448525" y="470068"/>
            <a:ext cx="1648360" cy="353933"/>
            <a:chOff x="457200" y="1643393"/>
            <a:chExt cx="4492753" cy="964540"/>
          </a:xfrm>
        </p:grpSpPr>
        <p:pic>
          <p:nvPicPr>
            <p:cNvPr id="11" name="Picture 10"/>
            <p:cNvPicPr>
              <a:picLocks noChangeAspect="1"/>
            </p:cNvPicPr>
            <p:nvPr/>
          </p:nvPicPr>
          <p:blipFill>
            <a:blip r:embed="rId3"/>
            <a:stretch>
              <a:fillRect/>
            </a:stretch>
          </p:blipFill>
          <p:spPr bwMode="gray">
            <a:xfrm>
              <a:off x="457200" y="1643393"/>
              <a:ext cx="964540" cy="964540"/>
            </a:xfrm>
            <a:prstGeom prst="rect">
              <a:avLst/>
            </a:prstGeom>
          </p:spPr>
        </p:pic>
        <p:sp>
          <p:nvSpPr>
            <p:cNvPr id="12" name="Freeform 12"/>
            <p:cNvSpPr>
              <a:spLocks noEditPoints="1"/>
            </p:cNvSpPr>
            <p:nvPr/>
          </p:nvSpPr>
          <p:spPr bwMode="gray">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737373"/>
            </a:solidFill>
            <a:ln>
              <a:noFill/>
            </a:ln>
          </p:spPr>
          <p:txBody>
            <a:bodyPr vert="horz" wrap="square" lIns="91440" tIns="45720" rIns="91440" bIns="45720" numCol="1" anchor="t" anchorCtr="0" compatLnSpc="1">
              <a:prstTxWarp prst="textNoShape">
                <a:avLst/>
              </a:prstTxWarp>
            </a:bodyPr>
            <a:lstStyle/>
            <a:p>
              <a:endParaRPr lang="en-US" sz="1765">
                <a:solidFill>
                  <a:srgbClr val="505050"/>
                </a:solidFill>
              </a:endParaRPr>
            </a:p>
          </p:txBody>
        </p:sp>
      </p:grpSp>
    </p:spTree>
    <p:extLst>
      <p:ext uri="{BB962C8B-B14F-4D97-AF65-F5344CB8AC3E}">
        <p14:creationId xmlns:p14="http://schemas.microsoft.com/office/powerpoint/2010/main" val="2748423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506719" y="6567021"/>
            <a:ext cx="3178563" cy="158185"/>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8" spc="147">
                <a:gradFill>
                  <a:gsLst>
                    <a:gs pos="0">
                      <a:srgbClr val="FFFFFF">
                        <a:alpha val="50000"/>
                      </a:srgbClr>
                    </a:gs>
                    <a:gs pos="86000">
                      <a:srgbClr val="FFFFFF">
                        <a:alpha val="50000"/>
                      </a:srgbClr>
                    </a:gs>
                  </a:gsLst>
                  <a:lin ang="5400000" scaled="0"/>
                </a:gradFill>
                <a:latin typeface="Segoe UI" panose="020B0502040204020203" pitchFamily="34" charset="0"/>
              </a:rPr>
              <a:t>MICROSOFT CONFIDENTIAL – INTERNAL ONLY</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104" y="3877271"/>
            <a:ext cx="6273418" cy="1794661"/>
          </a:xfrm>
          <a:noFill/>
        </p:spPr>
        <p:txBody>
          <a:bodyPr lIns="146304" tIns="109728" rIns="146304" bIns="109728">
            <a:no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69302" y="2075840"/>
            <a:ext cx="8067760" cy="1801436"/>
          </a:xfrm>
          <a:noFill/>
        </p:spPr>
        <p:txBody>
          <a:bodyPr lIns="146304" tIns="91440" rIns="146304" bIns="91440" anchor="t" anchorCtr="0"/>
          <a:lstStyle>
            <a:lvl1pPr>
              <a:defRPr sz="5294" spc="-98" baseline="0">
                <a:gradFill>
                  <a:gsLst>
                    <a:gs pos="3333">
                      <a:schemeClr val="tx2"/>
                    </a:gs>
                    <a:gs pos="39000">
                      <a:schemeClr val="tx2"/>
                    </a:gs>
                  </a:gsLst>
                  <a:lin ang="5400000" scaled="0"/>
                </a:gradFill>
              </a:defRPr>
            </a:lvl1pPr>
          </a:lstStyle>
          <a:p>
            <a:r>
              <a:rPr lang="en-US" dirty="0"/>
              <a:t>Presentation title</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48524" y="470067"/>
            <a:ext cx="1613565" cy="346755"/>
          </a:xfrm>
          <a:prstGeom prst="rect">
            <a:avLst/>
          </a:prstGeom>
        </p:spPr>
      </p:pic>
    </p:spTree>
    <p:extLst>
      <p:ext uri="{BB962C8B-B14F-4D97-AF65-F5344CB8AC3E}">
        <p14:creationId xmlns:p14="http://schemas.microsoft.com/office/powerpoint/2010/main" val="12542194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5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59730658"/>
      </p:ext>
    </p:extLst>
  </p:cSld>
  <p:clrMapOvr>
    <a:masterClrMapping/>
  </p:clrMapOvr>
  <p:transition>
    <p:fade/>
  </p:transition>
</p:sldLayout>
</file>

<file path=ppt/slideLayouts/slideLayout85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03164379"/>
      </p:ext>
    </p:extLst>
  </p:cSld>
  <p:clrMapOvr>
    <a:masterClrMapping/>
  </p:clrMapOvr>
  <p:transition>
    <p:fade/>
  </p:transition>
</p:sldLayout>
</file>

<file path=ppt/slideLayouts/slideLayout85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1985641"/>
          </a:xfrm>
        </p:spPr>
        <p:txBody>
          <a:bodyPr>
            <a:spAutoFit/>
          </a:bodyPr>
          <a:lstStyle>
            <a:lvl1pPr>
              <a:defRPr sz="3529">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89849467"/>
      </p:ext>
    </p:extLst>
  </p:cSld>
  <p:clrMapOvr>
    <a:masterClrMapping/>
  </p:clrMapOvr>
  <p:transition>
    <p:fade/>
  </p:transition>
</p:sldLayout>
</file>

<file path=ppt/slideLayouts/slideLayout8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1985641"/>
          </a:xfrm>
        </p:spPr>
        <p:txBody>
          <a:bodyPr>
            <a:spAutoFit/>
          </a:bodyPr>
          <a:lstStyle>
            <a:lvl1pPr>
              <a:defRPr sz="3529"/>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66449300"/>
      </p:ext>
    </p:extLst>
  </p:cSld>
  <p:clrMapOvr>
    <a:masterClrMapping/>
  </p:clrMapOvr>
  <p:transition>
    <p:fade/>
  </p:transition>
</p:sldLayout>
</file>

<file path=ppt/slideLayouts/slideLayout85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34697"/>
          </a:xfrm>
        </p:spPr>
        <p:txBody>
          <a:bodyPr wrap="square">
            <a:spAutoFit/>
          </a:bodyPr>
          <a:lstStyle>
            <a:lvl1pPr marL="0" indent="0">
              <a:spcBef>
                <a:spcPts val="1200"/>
              </a:spcBef>
              <a:buClr>
                <a:schemeClr val="tx1"/>
              </a:buClr>
              <a:buFont typeface="Wingdings" pitchFamily="2" charset="2"/>
              <a:buNone/>
              <a:defRPr sz="3529">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34697"/>
          </a:xfrm>
        </p:spPr>
        <p:txBody>
          <a:bodyPr wrap="square">
            <a:spAutoFit/>
          </a:bodyPr>
          <a:lstStyle>
            <a:lvl1pPr marL="0" indent="0">
              <a:spcBef>
                <a:spcPts val="1200"/>
              </a:spcBef>
              <a:buClr>
                <a:schemeClr val="tx1"/>
              </a:buClr>
              <a:buFont typeface="Wingdings" pitchFamily="2" charset="2"/>
              <a:buNone/>
              <a:defRPr sz="3529">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72987222"/>
      </p:ext>
    </p:extLst>
  </p:cSld>
  <p:clrMapOvr>
    <a:masterClrMapping/>
  </p:clrMapOvr>
  <p:transition>
    <p:fade/>
  </p:transition>
</p:sldLayout>
</file>

<file path=ppt/slideLayouts/slideLayout85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34697"/>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34697"/>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51867871"/>
      </p:ext>
    </p:extLst>
  </p:cSld>
  <p:clrMapOvr>
    <a:masterClrMapping/>
  </p:clrMapOvr>
  <p:transition>
    <p:fade/>
  </p:transition>
</p:sldLayout>
</file>

<file path=ppt/slideLayouts/slideLayout85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52106024"/>
      </p:ext>
    </p:extLst>
  </p:cSld>
  <p:clrMapOvr>
    <a:masterClrMapping/>
  </p:clrMapOvr>
  <p:transition>
    <p:fade/>
  </p:transition>
</p:sldLayout>
</file>

<file path=ppt/slideLayouts/slideLayout85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52324203"/>
      </p:ext>
    </p:extLst>
  </p:cSld>
  <p:clrMapOvr>
    <a:masterClrMapping/>
  </p:clrMapOvr>
  <p:transition>
    <p:fade/>
  </p:transition>
</p:sldLayout>
</file>

<file path=ppt/slideLayouts/slideLayout85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05574"/>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fidentiality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Confidentiality slide</a:t>
            </a:r>
          </a:p>
        </p:txBody>
      </p:sp>
      <p:grpSp>
        <p:nvGrpSpPr>
          <p:cNvPr id="17" name="Group 16"/>
          <p:cNvGrpSpPr/>
          <p:nvPr userDrawn="1"/>
        </p:nvGrpSpPr>
        <p:grpSpPr>
          <a:xfrm>
            <a:off x="1020773" y="2291366"/>
            <a:ext cx="10249783" cy="1009695"/>
            <a:chOff x="1041241" y="2198265"/>
            <a:chExt cx="10455312" cy="1029795"/>
          </a:xfrm>
        </p:grpSpPr>
        <p:sp>
          <p:nvSpPr>
            <p:cNvPr id="3" name="laptop"/>
            <p:cNvSpPr>
              <a:spLocks noChangeAspect="1" noEditPoints="1"/>
            </p:cNvSpPr>
            <p:nvPr userDrawn="1"/>
          </p:nvSpPr>
          <p:spPr bwMode="auto">
            <a:xfrm>
              <a:off x="9891754" y="2198265"/>
              <a:ext cx="1417556" cy="843914"/>
            </a:xfrm>
            <a:custGeom>
              <a:avLst/>
              <a:gdLst>
                <a:gd name="T0" fmla="*/ 212 w 257"/>
                <a:gd name="T1" fmla="*/ 107 h 153"/>
                <a:gd name="T2" fmla="*/ 43 w 257"/>
                <a:gd name="T3" fmla="*/ 107 h 153"/>
                <a:gd name="T4" fmla="*/ 43 w 257"/>
                <a:gd name="T5" fmla="*/ 0 h 153"/>
                <a:gd name="T6" fmla="*/ 212 w 257"/>
                <a:gd name="T7" fmla="*/ 0 h 153"/>
                <a:gd name="T8" fmla="*/ 212 w 257"/>
                <a:gd name="T9" fmla="*/ 107 h 153"/>
                <a:gd name="T10" fmla="*/ 43 w 257"/>
                <a:gd name="T11" fmla="*/ 107 h 153"/>
                <a:gd name="T12" fmla="*/ 0 w 257"/>
                <a:gd name="T13" fmla="*/ 153 h 153"/>
                <a:gd name="T14" fmla="*/ 257 w 257"/>
                <a:gd name="T15" fmla="*/ 153 h 153"/>
                <a:gd name="T16" fmla="*/ 212 w 257"/>
                <a:gd name="T17" fmla="*/ 10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7" h="153">
                  <a:moveTo>
                    <a:pt x="212" y="107"/>
                  </a:moveTo>
                  <a:lnTo>
                    <a:pt x="43" y="107"/>
                  </a:lnTo>
                  <a:lnTo>
                    <a:pt x="43" y="0"/>
                  </a:lnTo>
                  <a:lnTo>
                    <a:pt x="212" y="0"/>
                  </a:lnTo>
                  <a:lnTo>
                    <a:pt x="212" y="107"/>
                  </a:lnTo>
                  <a:moveTo>
                    <a:pt x="43" y="107"/>
                  </a:moveTo>
                  <a:lnTo>
                    <a:pt x="0" y="153"/>
                  </a:lnTo>
                  <a:lnTo>
                    <a:pt x="257" y="153"/>
                  </a:lnTo>
                  <a:lnTo>
                    <a:pt x="212" y="107"/>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4" name="phone"/>
            <p:cNvSpPr>
              <a:spLocks noChangeAspect="1" noEditPoints="1"/>
            </p:cNvSpPr>
            <p:nvPr userDrawn="1"/>
          </p:nvSpPr>
          <p:spPr bwMode="auto">
            <a:xfrm>
              <a:off x="4177456" y="2253648"/>
              <a:ext cx="473065" cy="757539"/>
            </a:xfrm>
            <a:custGeom>
              <a:avLst/>
              <a:gdLst>
                <a:gd name="T0" fmla="*/ 148 w 148"/>
                <a:gd name="T1" fmla="*/ 112 h 237"/>
                <a:gd name="T2" fmla="*/ 148 w 148"/>
                <a:gd name="T3" fmla="*/ 237 h 237"/>
                <a:gd name="T4" fmla="*/ 0 w 148"/>
                <a:gd name="T5" fmla="*/ 237 h 237"/>
                <a:gd name="T6" fmla="*/ 0 w 148"/>
                <a:gd name="T7" fmla="*/ 0 h 237"/>
                <a:gd name="T8" fmla="*/ 148 w 148"/>
                <a:gd name="T9" fmla="*/ 0 h 237"/>
                <a:gd name="T10" fmla="*/ 148 w 148"/>
                <a:gd name="T11" fmla="*/ 112 h 237"/>
                <a:gd name="T12" fmla="*/ 0 w 148"/>
                <a:gd name="T13" fmla="*/ 29 h 237"/>
                <a:gd name="T14" fmla="*/ 148 w 148"/>
                <a:gd name="T15" fmla="*/ 29 h 237"/>
                <a:gd name="T16" fmla="*/ 0 w 148"/>
                <a:gd name="T17" fmla="*/ 172 h 237"/>
                <a:gd name="T18" fmla="*/ 148 w 148"/>
                <a:gd name="T19" fmla="*/ 172 h 237"/>
                <a:gd name="T20" fmla="*/ 66 w 148"/>
                <a:gd name="T21" fmla="*/ 204 h 237"/>
                <a:gd name="T22" fmla="*/ 82 w 148"/>
                <a:gd name="T23" fmla="*/ 20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237">
                  <a:moveTo>
                    <a:pt x="148" y="112"/>
                  </a:moveTo>
                  <a:lnTo>
                    <a:pt x="148" y="237"/>
                  </a:lnTo>
                  <a:lnTo>
                    <a:pt x="0" y="237"/>
                  </a:lnTo>
                  <a:lnTo>
                    <a:pt x="0" y="0"/>
                  </a:lnTo>
                  <a:lnTo>
                    <a:pt x="148" y="0"/>
                  </a:lnTo>
                  <a:lnTo>
                    <a:pt x="148" y="112"/>
                  </a:lnTo>
                  <a:moveTo>
                    <a:pt x="0" y="29"/>
                  </a:moveTo>
                  <a:lnTo>
                    <a:pt x="148" y="29"/>
                  </a:lnTo>
                  <a:moveTo>
                    <a:pt x="0" y="172"/>
                  </a:moveTo>
                  <a:lnTo>
                    <a:pt x="148" y="172"/>
                  </a:lnTo>
                  <a:moveTo>
                    <a:pt x="66" y="204"/>
                  </a:moveTo>
                  <a:lnTo>
                    <a:pt x="82" y="204"/>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5" name="tablet_2"/>
            <p:cNvSpPr>
              <a:spLocks noChangeAspect="1" noEditPoints="1"/>
            </p:cNvSpPr>
            <p:nvPr userDrawn="1"/>
          </p:nvSpPr>
          <p:spPr bwMode="auto">
            <a:xfrm>
              <a:off x="6815622" y="2222769"/>
              <a:ext cx="1118473" cy="819293"/>
            </a:xfrm>
            <a:custGeom>
              <a:avLst/>
              <a:gdLst>
                <a:gd name="T0" fmla="*/ 243 w 243"/>
                <a:gd name="T1" fmla="*/ 83 h 178"/>
                <a:gd name="T2" fmla="*/ 243 w 243"/>
                <a:gd name="T3" fmla="*/ 178 h 178"/>
                <a:gd name="T4" fmla="*/ 0 w 243"/>
                <a:gd name="T5" fmla="*/ 178 h 178"/>
                <a:gd name="T6" fmla="*/ 0 w 243"/>
                <a:gd name="T7" fmla="*/ 0 h 178"/>
                <a:gd name="T8" fmla="*/ 243 w 243"/>
                <a:gd name="T9" fmla="*/ 0 h 178"/>
                <a:gd name="T10" fmla="*/ 243 w 243"/>
                <a:gd name="T11" fmla="*/ 83 h 178"/>
                <a:gd name="T12" fmla="*/ 113 w 243"/>
                <a:gd name="T13" fmla="*/ 147 h 178"/>
                <a:gd name="T14" fmla="*/ 129 w 243"/>
                <a:gd name="T15" fmla="*/ 147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78">
                  <a:moveTo>
                    <a:pt x="243" y="83"/>
                  </a:moveTo>
                  <a:lnTo>
                    <a:pt x="243" y="178"/>
                  </a:lnTo>
                  <a:lnTo>
                    <a:pt x="0" y="178"/>
                  </a:lnTo>
                  <a:lnTo>
                    <a:pt x="0" y="0"/>
                  </a:lnTo>
                  <a:lnTo>
                    <a:pt x="243" y="0"/>
                  </a:lnTo>
                  <a:lnTo>
                    <a:pt x="243" y="83"/>
                  </a:lnTo>
                  <a:moveTo>
                    <a:pt x="113" y="147"/>
                  </a:moveTo>
                  <a:lnTo>
                    <a:pt x="129" y="147"/>
                  </a:lnTo>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1765">
                <a:gradFill>
                  <a:gsLst>
                    <a:gs pos="0">
                      <a:srgbClr val="505050"/>
                    </a:gs>
                    <a:gs pos="100000">
                      <a:srgbClr val="505050"/>
                    </a:gs>
                  </a:gsLst>
                </a:gradFill>
              </a:endParaRPr>
            </a:p>
          </p:txBody>
        </p:sp>
        <p:sp>
          <p:nvSpPr>
            <p:cNvPr id="6" name="camera"/>
            <p:cNvSpPr>
              <a:spLocks noChangeAspect="1" noEditPoints="1"/>
            </p:cNvSpPr>
            <p:nvPr userDrawn="1"/>
          </p:nvSpPr>
          <p:spPr bwMode="auto">
            <a:xfrm>
              <a:off x="1041241" y="2295852"/>
              <a:ext cx="842296" cy="673131"/>
            </a:xfrm>
            <a:custGeom>
              <a:avLst/>
              <a:gdLst>
                <a:gd name="T0" fmla="*/ 0 w 330"/>
                <a:gd name="T1" fmla="*/ 24 h 264"/>
                <a:gd name="T2" fmla="*/ 87 w 330"/>
                <a:gd name="T3" fmla="*/ 24 h 264"/>
                <a:gd name="T4" fmla="*/ 111 w 330"/>
                <a:gd name="T5" fmla="*/ 0 h 264"/>
                <a:gd name="T6" fmla="*/ 217 w 330"/>
                <a:gd name="T7" fmla="*/ 0 h 264"/>
                <a:gd name="T8" fmla="*/ 242 w 330"/>
                <a:gd name="T9" fmla="*/ 24 h 264"/>
                <a:gd name="T10" fmla="*/ 330 w 330"/>
                <a:gd name="T11" fmla="*/ 24 h 264"/>
                <a:gd name="T12" fmla="*/ 330 w 330"/>
                <a:gd name="T13" fmla="*/ 264 h 264"/>
                <a:gd name="T14" fmla="*/ 0 w 330"/>
                <a:gd name="T15" fmla="*/ 264 h 264"/>
                <a:gd name="T16" fmla="*/ 0 w 330"/>
                <a:gd name="T17" fmla="*/ 24 h 264"/>
                <a:gd name="T18" fmla="*/ 165 w 330"/>
                <a:gd name="T19" fmla="*/ 221 h 264"/>
                <a:gd name="T20" fmla="*/ 242 w 330"/>
                <a:gd name="T21" fmla="*/ 144 h 264"/>
                <a:gd name="T22" fmla="*/ 165 w 330"/>
                <a:gd name="T23" fmla="*/ 67 h 264"/>
                <a:gd name="T24" fmla="*/ 88 w 330"/>
                <a:gd name="T25" fmla="*/ 144 h 264"/>
                <a:gd name="T26" fmla="*/ 165 w 330"/>
                <a:gd name="T27" fmla="*/ 221 h 264"/>
                <a:gd name="T28" fmla="*/ 42 w 330"/>
                <a:gd name="T29" fmla="*/ 73 h 264"/>
                <a:gd name="T30" fmla="*/ 48 w 330"/>
                <a:gd name="T31" fmla="*/ 67 h 264"/>
                <a:gd name="T32" fmla="*/ 42 w 330"/>
                <a:gd name="T33" fmla="*/ 61 h 264"/>
                <a:gd name="T34" fmla="*/ 36 w 330"/>
                <a:gd name="T35" fmla="*/ 67 h 264"/>
                <a:gd name="T36" fmla="*/ 42 w 330"/>
                <a:gd name="T37" fmla="*/ 73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264">
                  <a:moveTo>
                    <a:pt x="0" y="24"/>
                  </a:moveTo>
                  <a:cubicBezTo>
                    <a:pt x="87" y="24"/>
                    <a:pt x="87" y="24"/>
                    <a:pt x="87" y="24"/>
                  </a:cubicBezTo>
                  <a:cubicBezTo>
                    <a:pt x="111" y="0"/>
                    <a:pt x="111" y="0"/>
                    <a:pt x="111" y="0"/>
                  </a:cubicBezTo>
                  <a:cubicBezTo>
                    <a:pt x="217" y="0"/>
                    <a:pt x="217" y="0"/>
                    <a:pt x="217" y="0"/>
                  </a:cubicBezTo>
                  <a:cubicBezTo>
                    <a:pt x="242" y="24"/>
                    <a:pt x="242" y="24"/>
                    <a:pt x="242" y="24"/>
                  </a:cubicBezTo>
                  <a:cubicBezTo>
                    <a:pt x="330" y="24"/>
                    <a:pt x="330" y="24"/>
                    <a:pt x="330" y="24"/>
                  </a:cubicBezTo>
                  <a:cubicBezTo>
                    <a:pt x="330" y="264"/>
                    <a:pt x="330" y="264"/>
                    <a:pt x="330" y="264"/>
                  </a:cubicBezTo>
                  <a:cubicBezTo>
                    <a:pt x="0" y="264"/>
                    <a:pt x="0" y="264"/>
                    <a:pt x="0" y="264"/>
                  </a:cubicBezTo>
                  <a:lnTo>
                    <a:pt x="0" y="24"/>
                  </a:lnTo>
                  <a:close/>
                  <a:moveTo>
                    <a:pt x="165" y="221"/>
                  </a:moveTo>
                  <a:cubicBezTo>
                    <a:pt x="208" y="221"/>
                    <a:pt x="242" y="187"/>
                    <a:pt x="242" y="144"/>
                  </a:cubicBezTo>
                  <a:cubicBezTo>
                    <a:pt x="242" y="101"/>
                    <a:pt x="208" y="67"/>
                    <a:pt x="165" y="67"/>
                  </a:cubicBezTo>
                  <a:cubicBezTo>
                    <a:pt x="123" y="67"/>
                    <a:pt x="88" y="101"/>
                    <a:pt x="88" y="144"/>
                  </a:cubicBezTo>
                  <a:cubicBezTo>
                    <a:pt x="88" y="187"/>
                    <a:pt x="123" y="221"/>
                    <a:pt x="165" y="221"/>
                  </a:cubicBezTo>
                  <a:close/>
                  <a:moveTo>
                    <a:pt x="42" y="73"/>
                  </a:moveTo>
                  <a:cubicBezTo>
                    <a:pt x="45" y="73"/>
                    <a:pt x="48" y="70"/>
                    <a:pt x="48" y="67"/>
                  </a:cubicBezTo>
                  <a:cubicBezTo>
                    <a:pt x="48" y="64"/>
                    <a:pt x="45" y="61"/>
                    <a:pt x="42" y="61"/>
                  </a:cubicBezTo>
                  <a:cubicBezTo>
                    <a:pt x="38" y="61"/>
                    <a:pt x="36" y="64"/>
                    <a:pt x="36" y="67"/>
                  </a:cubicBezTo>
                  <a:cubicBezTo>
                    <a:pt x="36" y="70"/>
                    <a:pt x="38" y="73"/>
                    <a:pt x="42" y="73"/>
                  </a:cubicBezTo>
                  <a:close/>
                </a:path>
              </a:pathLst>
            </a:custGeom>
            <a:noFill/>
            <a:ln w="1905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67"/>
              <a:endParaRPr lang="en-US" sz="882">
                <a:gradFill>
                  <a:gsLst>
                    <a:gs pos="0">
                      <a:srgbClr val="505050"/>
                    </a:gs>
                    <a:gs pos="100000">
                      <a:srgbClr val="505050"/>
                    </a:gs>
                  </a:gsLst>
                </a:gradFill>
              </a:endParaRPr>
            </a:p>
          </p:txBody>
        </p:sp>
        <p:sp>
          <p:nvSpPr>
            <p:cNvPr id="9" name="Multiplication Sign 8"/>
            <p:cNvSpPr/>
            <p:nvPr userDrawn="1"/>
          </p:nvSpPr>
          <p:spPr bwMode="auto">
            <a:xfrm>
              <a:off x="1654939"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0" name="Multiplication Sign 9"/>
            <p:cNvSpPr/>
            <p:nvPr userDrawn="1"/>
          </p:nvSpPr>
          <p:spPr bwMode="auto">
            <a:xfrm>
              <a:off x="4406053"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1" name="Multiplication Sign 10"/>
            <p:cNvSpPr/>
            <p:nvPr userDrawn="1"/>
          </p:nvSpPr>
          <p:spPr bwMode="auto">
            <a:xfrm>
              <a:off x="7703328"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3" name="Multiplication Sign 12"/>
            <p:cNvSpPr/>
            <p:nvPr userDrawn="1"/>
          </p:nvSpPr>
          <p:spPr bwMode="auto">
            <a:xfrm>
              <a:off x="11039358" y="2770865"/>
              <a:ext cx="457195" cy="457195"/>
            </a:xfrm>
            <a:prstGeom prst="mathMultiply">
              <a:avLst>
                <a:gd name="adj1" fmla="val 16854"/>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
        <p:nvSpPr>
          <p:cNvPr id="15" name="TextBox 14"/>
          <p:cNvSpPr txBox="1"/>
          <p:nvPr userDrawn="1"/>
        </p:nvSpPr>
        <p:spPr>
          <a:xfrm>
            <a:off x="961006" y="4396564"/>
            <a:ext cx="10269989" cy="2177055"/>
          </a:xfrm>
          <a:prstGeom prst="rect">
            <a:avLst/>
          </a:prstGeom>
          <a:noFill/>
        </p:spPr>
        <p:txBody>
          <a:bodyPr wrap="none" lIns="179259" tIns="143407" rIns="179259" bIns="143407" rtlCol="0" anchor="ctr">
            <a:spAutoFit/>
          </a:bodyPr>
          <a:lstStyle/>
          <a:p>
            <a:pPr algn="ctr" defTabSz="914367">
              <a:lnSpc>
                <a:spcPct val="90000"/>
              </a:lnSpc>
              <a:spcBef>
                <a:spcPts val="1175"/>
              </a:spcBef>
              <a:spcAft>
                <a:spcPts val="588"/>
              </a:spcAft>
            </a:pPr>
            <a:r>
              <a:rPr lang="en-US" sz="2157">
                <a:gradFill>
                  <a:gsLst>
                    <a:gs pos="2917">
                      <a:srgbClr val="FFFFFF"/>
                    </a:gs>
                    <a:gs pos="30000">
                      <a:srgbClr val="FFFFFF"/>
                    </a:gs>
                  </a:gsLst>
                  <a:lin ang="5400000" scaled="0"/>
                </a:gradFill>
              </a:rPr>
              <a:t>Microsoft Ready content is </a:t>
            </a: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Microsoft Confidential – Internal only</a:t>
            </a:r>
          </a:p>
          <a:p>
            <a:pPr algn="ctr" defTabSz="914367">
              <a:lnSpc>
                <a:spcPct val="90000"/>
              </a:lnSpc>
              <a:spcBef>
                <a:spcPts val="1175"/>
              </a:spcBef>
              <a:spcAft>
                <a:spcPts val="588"/>
              </a:spcAft>
            </a:pP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DO NOT </a:t>
            </a:r>
            <a:r>
              <a:rPr lang="en-US" sz="2157">
                <a:gradFill>
                  <a:gsLst>
                    <a:gs pos="2917">
                      <a:srgbClr val="FFFFFF"/>
                    </a:gs>
                    <a:gs pos="30000">
                      <a:srgbClr val="FFFFFF"/>
                    </a:gs>
                  </a:gsLst>
                  <a:lin ang="5400000" scaled="0"/>
                </a:gradFill>
              </a:rPr>
              <a:t>post Microsoft Ready content to any blogs or external websites</a:t>
            </a:r>
          </a:p>
          <a:p>
            <a:pPr algn="ctr" defTabSz="914367">
              <a:lnSpc>
                <a:spcPct val="90000"/>
              </a:lnSpc>
              <a:spcBef>
                <a:spcPts val="1175"/>
              </a:spcBef>
              <a:spcAft>
                <a:spcPts val="588"/>
              </a:spcAft>
            </a:pPr>
            <a:r>
              <a:rPr lang="en-US" sz="2157">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DO NOT </a:t>
            </a:r>
            <a:r>
              <a:rPr lang="en-US" sz="2157">
                <a:gradFill>
                  <a:gsLst>
                    <a:gs pos="2917">
                      <a:srgbClr val="FFFFFF"/>
                    </a:gs>
                    <a:gs pos="30000">
                      <a:srgbClr val="FFFFFF"/>
                    </a:gs>
                  </a:gsLst>
                  <a:lin ang="5400000" scaled="0"/>
                </a:gradFill>
              </a:rPr>
              <a:t>take photos or video of sessions or slides throughout the Microsoft Ready event</a:t>
            </a:r>
          </a:p>
          <a:p>
            <a:pPr algn="ctr" defTabSz="914367">
              <a:lnSpc>
                <a:spcPct val="90000"/>
              </a:lnSpc>
              <a:spcBef>
                <a:spcPts val="1175"/>
              </a:spcBef>
              <a:spcAft>
                <a:spcPts val="588"/>
              </a:spcAft>
            </a:pPr>
            <a:r>
              <a:rPr lang="en-US" sz="2157">
                <a:gradFill>
                  <a:gsLst>
                    <a:gs pos="2917">
                      <a:srgbClr val="FFFFFF"/>
                    </a:gs>
                    <a:gs pos="30000">
                      <a:srgbClr val="FFFFFF"/>
                    </a:gs>
                  </a:gsLst>
                  <a:lin ang="5400000" scaled="0"/>
                </a:gradFill>
              </a:rPr>
              <a:t>Content will be available to internal audiences on-demand post-event</a:t>
            </a:r>
          </a:p>
        </p:txBody>
      </p:sp>
    </p:spTree>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60.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9860674" cy="1793881"/>
          </a:xfrm>
          <a:noFill/>
        </p:spPr>
        <p:txBody>
          <a:bodyPr lIns="182880" tIns="146304" rIns="182880" bIns="146304">
            <a:noAutofit/>
          </a:bodyPr>
          <a:lstStyle>
            <a:lvl1pPr marL="0" indent="0">
              <a:spcBef>
                <a:spcPts val="0"/>
              </a:spcBef>
              <a:buNone/>
              <a:defRPr sz="3529"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89268864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61.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17819808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6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19824100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6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452691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6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0399127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03207552"/>
      </p:ext>
    </p:extLst>
  </p:cSld>
  <p:clrMapOvr>
    <a:masterClrMapping/>
  </p:clrMapOvr>
  <p:transition>
    <p:fade/>
  </p:transition>
</p:sldLayout>
</file>

<file path=ppt/slideLayouts/slideLayout86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698938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6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350193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6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145600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6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95864529"/>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27" fontAlgn="base">
              <a:spcBef>
                <a:spcPct val="0"/>
              </a:spcBef>
              <a:spcAft>
                <a:spcPct val="0"/>
              </a:spcAft>
            </a:pPr>
            <a:endParaRPr lang="en-US" sz="1765">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3"/>
            <a:ext cx="11653522" cy="2225866"/>
          </a:xfrm>
        </p:spPr>
        <p:txBody>
          <a:bodyPr/>
          <a:lstStyle>
            <a:lvl1pPr marL="0" indent="0">
              <a:buNone/>
              <a:defRPr sz="3234">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661"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2979"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36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094"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0.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170059"/>
            <a:ext cx="11623331"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rgbClr val="505050"/>
                    </a:gs>
                    <a:gs pos="100000">
                      <a:srgbClr val="505050"/>
                    </a:gs>
                  </a:gsLst>
                  <a:lin ang="5400000" scaled="0"/>
                </a:gradFill>
                <a:cs typeface="Segoe UI" pitchFamily="34" charset="0"/>
              </a:rPr>
              <a:t>© Copyright Microsoft Corporation. All rights reserved. </a:t>
            </a: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0202" y="3083653"/>
            <a:ext cx="3223861" cy="690694"/>
          </a:xfrm>
          <a:prstGeom prst="rect">
            <a:avLst/>
          </a:prstGeom>
        </p:spPr>
      </p:pic>
    </p:spTree>
    <p:extLst>
      <p:ext uri="{BB962C8B-B14F-4D97-AF65-F5344CB8AC3E}">
        <p14:creationId xmlns:p14="http://schemas.microsoft.com/office/powerpoint/2010/main" val="4021880240"/>
      </p:ext>
    </p:extLst>
  </p:cSld>
  <p:clrMapOvr>
    <a:masterClrMapping/>
  </p:clrMapOvr>
  <p:transition>
    <p:fade/>
  </p:transition>
</p:sldLayout>
</file>

<file path=ppt/slideLayouts/slideLayout87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6733520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72.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7" name="Title 2"/>
          <p:cNvSpPr>
            <a:spLocks noGrp="1"/>
          </p:cNvSpPr>
          <p:nvPr>
            <p:ph type="title"/>
          </p:nvPr>
        </p:nvSpPr>
        <p:spPr>
          <a:xfrm>
            <a:off x="268927" y="286381"/>
            <a:ext cx="11653523" cy="927940"/>
          </a:xfrm>
          <a:prstGeom prst="rect">
            <a:avLst/>
          </a:prstGeom>
        </p:spPr>
        <p:txBody>
          <a:bodyPr/>
          <a:lstStyle>
            <a:lvl1pPr algn="l">
              <a:defRPr sz="5096">
                <a:solidFill>
                  <a:schemeClr val="tx2"/>
                </a:solidFill>
              </a:defRPr>
            </a:lvl1pPr>
          </a:lstStyle>
          <a:p>
            <a:r>
              <a:rPr lang="en-US"/>
              <a:t>Click to edit Master title style</a:t>
            </a:r>
            <a:endParaRPr lang="en-US" dirty="0"/>
          </a:p>
        </p:txBody>
      </p:sp>
      <p:sp>
        <p:nvSpPr>
          <p:cNvPr id="5" name="Slide Number Placeholder 3"/>
          <p:cNvSpPr>
            <a:spLocks noGrp="1"/>
          </p:cNvSpPr>
          <p:nvPr>
            <p:ph type="sldNum" sz="quarter" idx="15"/>
          </p:nvPr>
        </p:nvSpPr>
        <p:spPr/>
        <p:txBody>
          <a:bodyPr/>
          <a:lstStyle>
            <a:lvl1pPr>
              <a:defRPr/>
            </a:lvl1pPr>
          </a:lstStyle>
          <a:p>
            <a:fld id="{6052FC3A-E1BD-E54F-9A48-71EBDEF00552}" type="slidenum">
              <a:rPr lang="en-US">
                <a:solidFill>
                  <a:srgbClr val="505050"/>
                </a:solidFill>
              </a:rPr>
              <a:pPr/>
              <a:t>‹#›</a:t>
            </a:fld>
            <a:endParaRPr lang="en-US">
              <a:solidFill>
                <a:srgbClr val="505050"/>
              </a:solidFill>
            </a:endParaRPr>
          </a:p>
        </p:txBody>
      </p:sp>
    </p:spTree>
    <p:extLst>
      <p:ext uri="{BB962C8B-B14F-4D97-AF65-F5344CB8AC3E}">
        <p14:creationId xmlns:p14="http://schemas.microsoft.com/office/powerpoint/2010/main" val="479047080"/>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873.xml><?xml version="1.0" encoding="utf-8"?>
<p:sldLayout xmlns:a="http://schemas.openxmlformats.org/drawingml/2006/main" xmlns:r="http://schemas.openxmlformats.org/officeDocument/2006/relationships" xmlns:p="http://schemas.openxmlformats.org/presentationml/2006/main"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40" y="1189176"/>
            <a:ext cx="11653523" cy="2250104"/>
          </a:xfrm>
        </p:spPr>
        <p:txBody>
          <a:bodyPr>
            <a:spAutoFit/>
          </a:bodyPr>
          <a:lstStyle>
            <a:lvl1pPr marL="0" indent="0">
              <a:buClr>
                <a:schemeClr val="bg1"/>
              </a:buClr>
              <a:buFontTx/>
              <a:buNone/>
              <a:defRPr>
                <a:solidFill>
                  <a:srgbClr val="0072C6"/>
                </a:solidFill>
              </a:defRPr>
            </a:lvl1pPr>
            <a:lvl2pPr marL="572058" indent="-236285">
              <a:buClr>
                <a:schemeClr val="bg1"/>
              </a:buClr>
              <a:buFont typeface="Symbol" panose="05050102010706020507" pitchFamily="18" charset="2"/>
              <a:buChar char="-"/>
              <a:defRPr/>
            </a:lvl2pPr>
            <a:lvl3pPr marL="783471" indent="-223849">
              <a:buClr>
                <a:schemeClr val="bg1"/>
              </a:buClr>
              <a:buFont typeface="Segoe UI" panose="020B0502040204020203" pitchFamily="34" charset="0"/>
              <a:buChar char="&gt;"/>
              <a:defRPr sz="2350"/>
            </a:lvl3pPr>
            <a:lvl4pPr marL="1007319" indent="-223849">
              <a:buClr>
                <a:schemeClr val="bg1"/>
              </a:buClr>
              <a:buFont typeface="Segoe UI" panose="020B0502040204020203" pitchFamily="34" charset="0"/>
              <a:buChar char="-"/>
              <a:defRPr sz="1959"/>
            </a:lvl4pPr>
            <a:lvl5pPr marL="1231168" indent="-223849">
              <a:buClr>
                <a:schemeClr val="bg1"/>
              </a:buClr>
              <a:buFont typeface="Arial" panose="020B0604020202020204" pitchFamily="34" charset="0"/>
              <a:buChar char="•"/>
              <a:defRPr sz="1959"/>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5105365"/>
      </p:ext>
    </p:extLst>
  </p:cSld>
  <p:clrMapOvr>
    <a:masterClrMapping/>
  </p:clrMapOvr>
  <p:transition>
    <p:fade/>
  </p:transition>
</p:sldLayout>
</file>

<file path=ppt/slideLayouts/slideLayout874.xml><?xml version="1.0" encoding="utf-8"?>
<p:sldLayout xmlns:a="http://schemas.openxmlformats.org/drawingml/2006/main" xmlns:r="http://schemas.openxmlformats.org/officeDocument/2006/relationships" xmlns:p="http://schemas.openxmlformats.org/presentationml/2006/main">
  <p:cSld name="1_title and content v2">
    <p:spTree>
      <p:nvGrpSpPr>
        <p:cNvPr id="1" name="Shape 20"/>
        <p:cNvGrpSpPr/>
        <p:nvPr/>
      </p:nvGrpSpPr>
      <p:grpSpPr>
        <a:xfrm>
          <a:off x="0" y="0"/>
          <a:ext cx="0" cy="0"/>
          <a:chOff x="0" y="0"/>
          <a:chExt cx="0" cy="0"/>
        </a:xfrm>
      </p:grpSpPr>
      <p:sp>
        <p:nvSpPr>
          <p:cNvPr id="21" name="Shape 21"/>
          <p:cNvSpPr/>
          <p:nvPr/>
        </p:nvSpPr>
        <p:spPr>
          <a:xfrm>
            <a:off x="0" y="1"/>
            <a:ext cx="12191999" cy="6857998"/>
          </a:xfrm>
          <a:prstGeom prst="rect">
            <a:avLst/>
          </a:prstGeom>
          <a:solidFill>
            <a:schemeClr val="dk2"/>
          </a:solidFill>
          <a:ln>
            <a:noFill/>
          </a:ln>
        </p:spPr>
        <p:txBody>
          <a:bodyPr lIns="121881" tIns="60904" rIns="121881" bIns="60904" anchor="ctr" anchorCtr="0">
            <a:noAutofit/>
          </a:bodyPr>
          <a:lstStyle/>
          <a:p>
            <a:pPr algn="ctr">
              <a:buClr>
                <a:srgbClr val="000000"/>
              </a:buClr>
              <a:buFont typeface="Arial"/>
              <a:buNone/>
            </a:pPr>
            <a:endParaRPr sz="1866">
              <a:solidFill>
                <a:srgbClr val="FFFFFF"/>
              </a:solidFill>
              <a:latin typeface="Arial"/>
              <a:ea typeface="Arial"/>
              <a:cs typeface="Arial"/>
              <a:sym typeface="Arial"/>
            </a:endParaRPr>
          </a:p>
        </p:txBody>
      </p:sp>
      <p:pic>
        <p:nvPicPr>
          <p:cNvPr id="22" name="Shape 22"/>
          <p:cNvPicPr preferRelativeResize="0"/>
          <p:nvPr/>
        </p:nvPicPr>
        <p:blipFill rotWithShape="1">
          <a:blip r:embed="rId2">
            <a:alphaModFix/>
          </a:blip>
          <a:srcRect b="29655"/>
          <a:stretch/>
        </p:blipFill>
        <p:spPr>
          <a:xfrm>
            <a:off x="11277600" y="6326222"/>
            <a:ext cx="580399" cy="342399"/>
          </a:xfrm>
          <a:prstGeom prst="rect">
            <a:avLst/>
          </a:prstGeom>
          <a:noFill/>
          <a:ln>
            <a:noFill/>
          </a:ln>
        </p:spPr>
      </p:pic>
      <p:sp>
        <p:nvSpPr>
          <p:cNvPr id="23" name="Shape 23"/>
          <p:cNvSpPr txBox="1">
            <a:spLocks noGrp="1"/>
          </p:cNvSpPr>
          <p:nvPr>
            <p:ph type="title"/>
          </p:nvPr>
        </p:nvSpPr>
        <p:spPr>
          <a:xfrm>
            <a:off x="269239" y="291068"/>
            <a:ext cx="11653522" cy="896552"/>
          </a:xfrm>
          <a:prstGeom prst="rect">
            <a:avLst/>
          </a:prstGeom>
          <a:noFill/>
          <a:ln>
            <a:noFill/>
          </a:ln>
        </p:spPr>
        <p:txBody>
          <a:bodyPr lIns="91425" tIns="91425" rIns="91425" bIns="91425" anchor="t" anchorCtr="0"/>
          <a:lstStyle>
            <a:lvl1pPr marL="0" marR="0" lvl="0" indent="0" algn="l" rtl="0">
              <a:lnSpc>
                <a:spcPct val="90000"/>
              </a:lnSpc>
              <a:spcBef>
                <a:spcPts val="0"/>
              </a:spcBef>
              <a:spcAft>
                <a:spcPts val="0"/>
              </a:spcAft>
              <a:buClr>
                <a:schemeClr val="dk2"/>
              </a:buClr>
              <a:buFont typeface="Arial"/>
              <a:buNone/>
              <a:defRPr sz="3921" b="0" i="0" u="none" strike="noStrike" cap="none">
                <a:solidFill>
                  <a:srgbClr val="FFFFFF"/>
                </a:solidFill>
                <a:latin typeface="Quattrocento Sans"/>
                <a:ea typeface="Quattrocento Sans"/>
                <a:cs typeface="Quattrocento Sans"/>
                <a:sym typeface="Quattrocento Sans"/>
              </a:defRPr>
            </a:lvl1pPr>
            <a:lvl2pPr lvl="1" indent="0" rtl="0">
              <a:spcBef>
                <a:spcPts val="0"/>
              </a:spcBef>
              <a:buFont typeface="Arial"/>
              <a:buNone/>
              <a:defRPr sz="2400"/>
            </a:lvl2pPr>
            <a:lvl3pPr lvl="2" indent="0" rtl="0">
              <a:spcBef>
                <a:spcPts val="0"/>
              </a:spcBef>
              <a:buFont typeface="Arial"/>
              <a:buNone/>
              <a:defRPr sz="2400"/>
            </a:lvl3pPr>
            <a:lvl4pPr lvl="3" indent="0" rtl="0">
              <a:spcBef>
                <a:spcPts val="0"/>
              </a:spcBef>
              <a:buFont typeface="Arial"/>
              <a:buNone/>
              <a:defRPr sz="2400"/>
            </a:lvl4pPr>
            <a:lvl5pPr lvl="4" indent="0" rtl="0">
              <a:spcBef>
                <a:spcPts val="0"/>
              </a:spcBef>
              <a:buFont typeface="Arial"/>
              <a:buNone/>
              <a:defRPr sz="2400"/>
            </a:lvl5pPr>
            <a:lvl6pPr lvl="5" indent="0" rtl="0">
              <a:spcBef>
                <a:spcPts val="0"/>
              </a:spcBef>
              <a:buFont typeface="Arial"/>
              <a:buNone/>
              <a:defRPr sz="2400"/>
            </a:lvl6pPr>
            <a:lvl7pPr lvl="6" indent="0" rtl="0">
              <a:spcBef>
                <a:spcPts val="0"/>
              </a:spcBef>
              <a:buFont typeface="Arial"/>
              <a:buNone/>
              <a:defRPr sz="2400"/>
            </a:lvl7pPr>
            <a:lvl8pPr lvl="7" indent="0" rtl="0">
              <a:spcBef>
                <a:spcPts val="0"/>
              </a:spcBef>
              <a:buFont typeface="Arial"/>
              <a:buNone/>
              <a:defRPr sz="2400"/>
            </a:lvl8pPr>
            <a:lvl9pPr lvl="8" indent="0" rtl="0">
              <a:spcBef>
                <a:spcPts val="0"/>
              </a:spcBef>
              <a:buFont typeface="Arial"/>
              <a:buNone/>
              <a:defRPr sz="2400"/>
            </a:lvl9pPr>
          </a:lstStyle>
          <a:p>
            <a:endParaRPr/>
          </a:p>
        </p:txBody>
      </p:sp>
      <p:sp>
        <p:nvSpPr>
          <p:cNvPr id="24" name="Shape 24"/>
          <p:cNvSpPr txBox="1">
            <a:spLocks noGrp="1"/>
          </p:cNvSpPr>
          <p:nvPr>
            <p:ph type="body" idx="1"/>
          </p:nvPr>
        </p:nvSpPr>
        <p:spPr>
          <a:xfrm>
            <a:off x="269239" y="1363507"/>
            <a:ext cx="11653522" cy="48638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accent5"/>
              </a:buClr>
              <a:buFont typeface="Arial"/>
              <a:buNone/>
              <a:defRPr sz="1961" b="0" i="0" u="none" strike="noStrike" cap="none">
                <a:solidFill>
                  <a:srgbClr val="FFFFFF"/>
                </a:solidFill>
                <a:latin typeface="Quattrocento Sans"/>
                <a:ea typeface="Quattrocento Sans"/>
                <a:cs typeface="Quattrocento Sans"/>
                <a:sym typeface="Quattrocento Sans"/>
              </a:defRPr>
            </a:lvl1pPr>
            <a:lvl2pPr marL="990434" marR="0" lvl="1" indent="220184" algn="l" rtl="0">
              <a:lnSpc>
                <a:spcPct val="100000"/>
              </a:lnSpc>
              <a:spcBef>
                <a:spcPts val="0"/>
              </a:spcBef>
              <a:spcAft>
                <a:spcPts val="0"/>
              </a:spcAft>
              <a:buClr>
                <a:schemeClr val="accent5"/>
              </a:buClr>
              <a:buSzPct val="102000"/>
              <a:buFont typeface="Arial"/>
              <a:buChar char="–"/>
              <a:defRPr sz="2400" b="0" i="0" u="none" strike="noStrike" cap="none">
                <a:solidFill>
                  <a:schemeClr val="dk2"/>
                </a:solidFill>
                <a:latin typeface="Arial"/>
                <a:ea typeface="Arial"/>
                <a:cs typeface="Arial"/>
                <a:sym typeface="Arial"/>
              </a:defRPr>
            </a:lvl2pPr>
            <a:lvl3pPr marL="1523745" marR="0" lvl="2" indent="230184" algn="l" rtl="0">
              <a:lnSpc>
                <a:spcPct val="100000"/>
              </a:lnSpc>
              <a:spcBef>
                <a:spcPts val="0"/>
              </a:spcBef>
              <a:spcAft>
                <a:spcPts val="0"/>
              </a:spcAft>
              <a:buClr>
                <a:schemeClr val="accent5"/>
              </a:buClr>
              <a:buSzPct val="98909"/>
              <a:buFont typeface="Arial"/>
              <a:buChar char="•"/>
              <a:defRPr sz="2133" b="0" i="0" u="none" strike="noStrike" cap="none">
                <a:solidFill>
                  <a:schemeClr val="dk2"/>
                </a:solidFill>
                <a:latin typeface="Arial"/>
                <a:ea typeface="Arial"/>
                <a:cs typeface="Arial"/>
                <a:sym typeface="Arial"/>
              </a:defRPr>
            </a:lvl3pPr>
            <a:lvl4pPr marL="2133243" marR="0" lvl="3" indent="163996" algn="l" rtl="0">
              <a:lnSpc>
                <a:spcPct val="100000"/>
              </a:lnSpc>
              <a:spcBef>
                <a:spcPts val="0"/>
              </a:spcBef>
              <a:spcAft>
                <a:spcPts val="0"/>
              </a:spcAft>
              <a:buClr>
                <a:schemeClr val="accent5"/>
              </a:buClr>
              <a:buSzPct val="100210"/>
              <a:buFont typeface="Arial"/>
              <a:buChar char="–"/>
              <a:defRPr sz="1866" b="0" i="0" u="none" strike="noStrike" cap="none">
                <a:solidFill>
                  <a:schemeClr val="dk2"/>
                </a:solidFill>
                <a:latin typeface="Arial"/>
                <a:ea typeface="Arial"/>
                <a:cs typeface="Arial"/>
                <a:sym typeface="Arial"/>
              </a:defRPr>
            </a:lvl4pPr>
            <a:lvl5pPr marL="2742740" marR="0" lvl="4" indent="164539" algn="l" rtl="0">
              <a:lnSpc>
                <a:spcPct val="100000"/>
              </a:lnSpc>
              <a:spcBef>
                <a:spcPts val="0"/>
              </a:spcBef>
              <a:spcAft>
                <a:spcPts val="0"/>
              </a:spcAft>
              <a:buClr>
                <a:schemeClr val="accent5"/>
              </a:buClr>
              <a:buSzPct val="100210"/>
              <a:buFont typeface="Arial"/>
              <a:buChar char="»"/>
              <a:defRPr sz="1866" b="0" i="0" u="none" strike="noStrike" cap="none">
                <a:solidFill>
                  <a:schemeClr val="dk2"/>
                </a:solidFill>
                <a:latin typeface="Arial"/>
                <a:ea typeface="Arial"/>
                <a:cs typeface="Arial"/>
                <a:sym typeface="Arial"/>
              </a:defRPr>
            </a:lvl5pPr>
            <a:lvl6pPr marL="3352238" marR="0" lvl="5" indent="365274" algn="l" rtl="0">
              <a:lnSpc>
                <a:spcPct val="100000"/>
              </a:lnSpc>
              <a:spcBef>
                <a:spcPts val="0"/>
              </a:spcBef>
              <a:spcAft>
                <a:spcPts val="0"/>
              </a:spcAft>
              <a:buClr>
                <a:schemeClr val="dk1"/>
              </a:buClr>
              <a:buSzPct val="100740"/>
              <a:buFont typeface="Arial"/>
              <a:buChar char="•"/>
              <a:defRPr sz="2666" b="0" i="0" u="none" strike="noStrike" cap="none">
                <a:solidFill>
                  <a:schemeClr val="dk1"/>
                </a:solidFill>
                <a:latin typeface="Calibri"/>
                <a:ea typeface="Calibri"/>
                <a:cs typeface="Calibri"/>
                <a:sym typeface="Calibri"/>
              </a:defRPr>
            </a:lvl6pPr>
            <a:lvl7pPr marL="3961736" marR="0" lvl="6" indent="365818" algn="l" rtl="0">
              <a:lnSpc>
                <a:spcPct val="100000"/>
              </a:lnSpc>
              <a:spcBef>
                <a:spcPts val="0"/>
              </a:spcBef>
              <a:spcAft>
                <a:spcPts val="0"/>
              </a:spcAft>
              <a:buClr>
                <a:schemeClr val="dk1"/>
              </a:buClr>
              <a:buSzPct val="100740"/>
              <a:buFont typeface="Arial"/>
              <a:buChar char="•"/>
              <a:defRPr sz="2666" b="0" i="0" u="none" strike="noStrike" cap="none">
                <a:solidFill>
                  <a:schemeClr val="dk1"/>
                </a:solidFill>
                <a:latin typeface="Calibri"/>
                <a:ea typeface="Calibri"/>
                <a:cs typeface="Calibri"/>
                <a:sym typeface="Calibri"/>
              </a:defRPr>
            </a:lvl7pPr>
            <a:lvl8pPr marL="4571234" marR="0" lvl="7" indent="366360" algn="l" rtl="0">
              <a:lnSpc>
                <a:spcPct val="100000"/>
              </a:lnSpc>
              <a:spcBef>
                <a:spcPts val="0"/>
              </a:spcBef>
              <a:spcAft>
                <a:spcPts val="0"/>
              </a:spcAft>
              <a:buClr>
                <a:schemeClr val="dk1"/>
              </a:buClr>
              <a:buSzPct val="100740"/>
              <a:buFont typeface="Arial"/>
              <a:buChar char="•"/>
              <a:defRPr sz="2666" b="0" i="0" u="none" strike="noStrike" cap="none">
                <a:solidFill>
                  <a:schemeClr val="dk1"/>
                </a:solidFill>
                <a:latin typeface="Calibri"/>
                <a:ea typeface="Calibri"/>
                <a:cs typeface="Calibri"/>
                <a:sym typeface="Calibri"/>
              </a:defRPr>
            </a:lvl8pPr>
            <a:lvl9pPr marL="5180732" marR="0" lvl="8" indent="366904" algn="l" rtl="0">
              <a:lnSpc>
                <a:spcPct val="100000"/>
              </a:lnSpc>
              <a:spcBef>
                <a:spcPts val="0"/>
              </a:spcBef>
              <a:spcAft>
                <a:spcPts val="0"/>
              </a:spcAft>
              <a:buClr>
                <a:schemeClr val="dk1"/>
              </a:buClr>
              <a:buSzPct val="100740"/>
              <a:buFont typeface="Arial"/>
              <a:buChar char="•"/>
              <a:defRPr sz="2666" b="0" i="0" u="none" strike="noStrike" cap="none">
                <a:solidFill>
                  <a:schemeClr val="dk1"/>
                </a:solidFill>
                <a:latin typeface="Calibri"/>
                <a:ea typeface="Calibri"/>
                <a:cs typeface="Calibri"/>
                <a:sym typeface="Calibri"/>
              </a:defRPr>
            </a:lvl9pPr>
          </a:lstStyle>
          <a:p>
            <a:endParaRPr/>
          </a:p>
        </p:txBody>
      </p:sp>
      <p:pic>
        <p:nvPicPr>
          <p:cNvPr id="25" name="Shape 25"/>
          <p:cNvPicPr preferRelativeResize="0"/>
          <p:nvPr/>
        </p:nvPicPr>
        <p:blipFill rotWithShape="1">
          <a:blip r:embed="rId3">
            <a:alphaModFix/>
          </a:blip>
          <a:srcRect/>
          <a:stretch/>
        </p:blipFill>
        <p:spPr>
          <a:xfrm>
            <a:off x="9883865" y="6440076"/>
            <a:ext cx="973614" cy="207686"/>
          </a:xfrm>
          <a:prstGeom prst="rect">
            <a:avLst/>
          </a:prstGeom>
          <a:noFill/>
          <a:ln>
            <a:noFill/>
          </a:ln>
        </p:spPr>
      </p:pic>
    </p:spTree>
    <p:extLst>
      <p:ext uri="{BB962C8B-B14F-4D97-AF65-F5344CB8AC3E}">
        <p14:creationId xmlns:p14="http://schemas.microsoft.com/office/powerpoint/2010/main" val="1602997159"/>
      </p:ext>
    </p:extLst>
  </p:cSld>
  <p:clrMapOvr>
    <a:masterClrMapping/>
  </p:clrMapOvr>
</p:sldLayout>
</file>

<file path=ppt/slideLayouts/slideLayout875.xml><?xml version="1.0" encoding="utf-8"?>
<p:sldLayout xmlns:a="http://schemas.openxmlformats.org/drawingml/2006/main" xmlns:r="http://schemas.openxmlformats.org/officeDocument/2006/relationships" xmlns:p="http://schemas.openxmlformats.org/presentationml/2006/main">
  <p:cSld name="1_title only">
    <p:spTree>
      <p:nvGrpSpPr>
        <p:cNvPr id="1" name="Shape 18"/>
        <p:cNvGrpSpPr/>
        <p:nvPr/>
      </p:nvGrpSpPr>
      <p:grpSpPr>
        <a:xfrm>
          <a:off x="0" y="0"/>
          <a:ext cx="0" cy="0"/>
          <a:chOff x="0" y="0"/>
          <a:chExt cx="0" cy="0"/>
        </a:xfrm>
      </p:grpSpPr>
      <p:sp>
        <p:nvSpPr>
          <p:cNvPr id="19" name="Shape 19"/>
          <p:cNvSpPr txBox="1">
            <a:spLocks noGrp="1"/>
          </p:cNvSpPr>
          <p:nvPr>
            <p:ph type="title"/>
          </p:nvPr>
        </p:nvSpPr>
        <p:spPr>
          <a:xfrm>
            <a:off x="269239" y="291068"/>
            <a:ext cx="11653522" cy="896552"/>
          </a:xfrm>
          <a:prstGeom prst="rect">
            <a:avLst/>
          </a:prstGeom>
          <a:noFill/>
          <a:ln>
            <a:noFill/>
          </a:ln>
        </p:spPr>
        <p:txBody>
          <a:bodyPr lIns="91425" tIns="91425" rIns="91425" bIns="91425" anchor="t" anchorCtr="0"/>
          <a:lstStyle>
            <a:lvl1pPr marL="0" marR="0" lvl="0" indent="0" algn="l" rtl="0">
              <a:lnSpc>
                <a:spcPct val="90000"/>
              </a:lnSpc>
              <a:spcBef>
                <a:spcPts val="0"/>
              </a:spcBef>
              <a:spcAft>
                <a:spcPts val="0"/>
              </a:spcAft>
              <a:buClr>
                <a:schemeClr val="dk2"/>
              </a:buClr>
              <a:buFont typeface="Arial"/>
              <a:buNone/>
              <a:defRPr sz="3921" b="0" i="0" u="none" strike="noStrike" cap="none">
                <a:solidFill>
                  <a:srgbClr val="000000"/>
                </a:solidFill>
                <a:latin typeface="Quattrocento Sans"/>
                <a:ea typeface="Quattrocento Sans"/>
                <a:cs typeface="Quattrocento Sans"/>
                <a:sym typeface="Quattrocento Sans"/>
              </a:defRPr>
            </a:lvl1pPr>
            <a:lvl2pPr lvl="1" indent="0" rtl="0">
              <a:spcBef>
                <a:spcPts val="0"/>
              </a:spcBef>
              <a:buFont typeface="Arial"/>
              <a:buNone/>
              <a:defRPr sz="2400"/>
            </a:lvl2pPr>
            <a:lvl3pPr lvl="2" indent="0" rtl="0">
              <a:spcBef>
                <a:spcPts val="0"/>
              </a:spcBef>
              <a:buFont typeface="Arial"/>
              <a:buNone/>
              <a:defRPr sz="2400"/>
            </a:lvl3pPr>
            <a:lvl4pPr lvl="3" indent="0" rtl="0">
              <a:spcBef>
                <a:spcPts val="0"/>
              </a:spcBef>
              <a:buFont typeface="Arial"/>
              <a:buNone/>
              <a:defRPr sz="2400"/>
            </a:lvl4pPr>
            <a:lvl5pPr lvl="4" indent="0" rtl="0">
              <a:spcBef>
                <a:spcPts val="0"/>
              </a:spcBef>
              <a:buFont typeface="Arial"/>
              <a:buNone/>
              <a:defRPr sz="2400"/>
            </a:lvl5pPr>
            <a:lvl6pPr lvl="5" indent="0" rtl="0">
              <a:spcBef>
                <a:spcPts val="0"/>
              </a:spcBef>
              <a:buFont typeface="Arial"/>
              <a:buNone/>
              <a:defRPr sz="2400"/>
            </a:lvl6pPr>
            <a:lvl7pPr lvl="6" indent="0" rtl="0">
              <a:spcBef>
                <a:spcPts val="0"/>
              </a:spcBef>
              <a:buFont typeface="Arial"/>
              <a:buNone/>
              <a:defRPr sz="2400"/>
            </a:lvl7pPr>
            <a:lvl8pPr lvl="7" indent="0" rtl="0">
              <a:spcBef>
                <a:spcPts val="0"/>
              </a:spcBef>
              <a:buFont typeface="Arial"/>
              <a:buNone/>
              <a:defRPr sz="2400"/>
            </a:lvl8pPr>
            <a:lvl9pPr lvl="8" indent="0" rtl="0">
              <a:spcBef>
                <a:spcPts val="0"/>
              </a:spcBef>
              <a:buFont typeface="Arial"/>
              <a:buNone/>
              <a:defRPr sz="2400"/>
            </a:lvl9pPr>
          </a:lstStyle>
          <a:p>
            <a:endParaRPr/>
          </a:p>
        </p:txBody>
      </p:sp>
    </p:spTree>
    <p:extLst>
      <p:ext uri="{BB962C8B-B14F-4D97-AF65-F5344CB8AC3E}">
        <p14:creationId xmlns:p14="http://schemas.microsoft.com/office/powerpoint/2010/main" val="3696549033"/>
      </p:ext>
    </p:extLst>
  </p:cSld>
  <p:clrMapOvr>
    <a:masterClrMapping/>
  </p:clrMapOvr>
</p:sldLayout>
</file>

<file path=ppt/slideLayouts/slideLayout876.xml><?xml version="1.0" encoding="utf-8"?>
<p:sldLayout xmlns:a="http://schemas.openxmlformats.org/drawingml/2006/main" xmlns:r="http://schemas.openxmlformats.org/officeDocument/2006/relationships" xmlns:p="http://schemas.openxmlformats.org/presentationml/2006/main" type="blank">
  <p:cSld name="Blank 1">
    <p:spTree>
      <p:nvGrpSpPr>
        <p:cNvPr id="1" name="Shape 17"/>
        <p:cNvGrpSpPr/>
        <p:nvPr/>
      </p:nvGrpSpPr>
      <p:grpSpPr>
        <a:xfrm>
          <a:off x="0" y="0"/>
          <a:ext cx="0" cy="0"/>
          <a:chOff x="0" y="0"/>
          <a:chExt cx="0" cy="0"/>
        </a:xfrm>
      </p:grpSpPr>
    </p:spTree>
    <p:extLst>
      <p:ext uri="{BB962C8B-B14F-4D97-AF65-F5344CB8AC3E}">
        <p14:creationId xmlns:p14="http://schemas.microsoft.com/office/powerpoint/2010/main" val="4076768553"/>
      </p:ext>
    </p:extLst>
  </p:cSld>
  <p:clrMapOvr>
    <a:masterClrMapping/>
  </p:clrMapOvr>
</p:sldLayout>
</file>

<file path=ppt/slideLayouts/slideLayout877.xml><?xml version="1.0" encoding="utf-8"?>
<p:sldLayout xmlns:a="http://schemas.openxmlformats.org/drawingml/2006/main" xmlns:r="http://schemas.openxmlformats.org/officeDocument/2006/relationships" xmlns:p="http://schemas.openxmlformats.org/presentationml/2006/main">
  <p:cSld name="1_title, subtitle">
    <p:spTree>
      <p:nvGrpSpPr>
        <p:cNvPr id="1" name="Shape 26"/>
        <p:cNvGrpSpPr/>
        <p:nvPr/>
      </p:nvGrpSpPr>
      <p:grpSpPr>
        <a:xfrm>
          <a:off x="0" y="0"/>
          <a:ext cx="0" cy="0"/>
          <a:chOff x="0" y="0"/>
          <a:chExt cx="0" cy="0"/>
        </a:xfrm>
      </p:grpSpPr>
      <p:sp>
        <p:nvSpPr>
          <p:cNvPr id="27" name="Shape 27"/>
          <p:cNvSpPr txBox="1">
            <a:spLocks noGrp="1"/>
          </p:cNvSpPr>
          <p:nvPr>
            <p:ph type="title"/>
          </p:nvPr>
        </p:nvSpPr>
        <p:spPr>
          <a:xfrm>
            <a:off x="269239" y="291068"/>
            <a:ext cx="11653522" cy="801131"/>
          </a:xfrm>
          <a:prstGeom prst="rect">
            <a:avLst/>
          </a:prstGeom>
          <a:noFill/>
          <a:ln>
            <a:noFill/>
          </a:ln>
        </p:spPr>
        <p:txBody>
          <a:bodyPr lIns="91425" tIns="91425" rIns="91425" bIns="91425" anchor="t" anchorCtr="0"/>
          <a:lstStyle>
            <a:lvl1pPr marL="0" marR="0" lvl="0" indent="0" algn="l" rtl="0">
              <a:lnSpc>
                <a:spcPct val="90000"/>
              </a:lnSpc>
              <a:spcBef>
                <a:spcPts val="0"/>
              </a:spcBef>
              <a:spcAft>
                <a:spcPts val="0"/>
              </a:spcAft>
              <a:buClr>
                <a:schemeClr val="dk2"/>
              </a:buClr>
              <a:buFont typeface="Arial"/>
              <a:buNone/>
              <a:defRPr sz="3921" b="0" i="0" u="none" strike="noStrike" cap="none">
                <a:solidFill>
                  <a:srgbClr val="000000"/>
                </a:solidFill>
                <a:latin typeface="Quattrocento Sans"/>
                <a:ea typeface="Quattrocento Sans"/>
                <a:cs typeface="Quattrocento Sans"/>
                <a:sym typeface="Quattrocento Sans"/>
              </a:defRPr>
            </a:lvl1pPr>
            <a:lvl2pPr lvl="1" indent="0" rtl="0">
              <a:spcBef>
                <a:spcPts val="0"/>
              </a:spcBef>
              <a:buFont typeface="Arial"/>
              <a:buNone/>
              <a:defRPr sz="2400"/>
            </a:lvl2pPr>
            <a:lvl3pPr lvl="2" indent="0" rtl="0">
              <a:spcBef>
                <a:spcPts val="0"/>
              </a:spcBef>
              <a:buFont typeface="Arial"/>
              <a:buNone/>
              <a:defRPr sz="2400"/>
            </a:lvl3pPr>
            <a:lvl4pPr lvl="3" indent="0" rtl="0">
              <a:spcBef>
                <a:spcPts val="0"/>
              </a:spcBef>
              <a:buFont typeface="Arial"/>
              <a:buNone/>
              <a:defRPr sz="2400"/>
            </a:lvl4pPr>
            <a:lvl5pPr lvl="4" indent="0" rtl="0">
              <a:spcBef>
                <a:spcPts val="0"/>
              </a:spcBef>
              <a:buFont typeface="Arial"/>
              <a:buNone/>
              <a:defRPr sz="2400"/>
            </a:lvl5pPr>
            <a:lvl6pPr lvl="5" indent="0" rtl="0">
              <a:spcBef>
                <a:spcPts val="0"/>
              </a:spcBef>
              <a:buFont typeface="Arial"/>
              <a:buNone/>
              <a:defRPr sz="2400"/>
            </a:lvl6pPr>
            <a:lvl7pPr lvl="6" indent="0" rtl="0">
              <a:spcBef>
                <a:spcPts val="0"/>
              </a:spcBef>
              <a:buFont typeface="Arial"/>
              <a:buNone/>
              <a:defRPr sz="2400"/>
            </a:lvl7pPr>
            <a:lvl8pPr lvl="7" indent="0" rtl="0">
              <a:spcBef>
                <a:spcPts val="0"/>
              </a:spcBef>
              <a:buFont typeface="Arial"/>
              <a:buNone/>
              <a:defRPr sz="2400"/>
            </a:lvl8pPr>
            <a:lvl9pPr lvl="8" indent="0" rtl="0">
              <a:spcBef>
                <a:spcPts val="0"/>
              </a:spcBef>
              <a:buFont typeface="Arial"/>
              <a:buNone/>
              <a:defRPr sz="2400"/>
            </a:lvl9pPr>
          </a:lstStyle>
          <a:p>
            <a:endParaRPr/>
          </a:p>
        </p:txBody>
      </p:sp>
      <p:sp>
        <p:nvSpPr>
          <p:cNvPr id="28" name="Shape 28"/>
          <p:cNvSpPr txBox="1">
            <a:spLocks noGrp="1"/>
          </p:cNvSpPr>
          <p:nvPr>
            <p:ph type="body" idx="1"/>
          </p:nvPr>
        </p:nvSpPr>
        <p:spPr>
          <a:xfrm>
            <a:off x="269239" y="1092199"/>
            <a:ext cx="11653522" cy="546722"/>
          </a:xfrm>
          <a:prstGeom prst="rect">
            <a:avLst/>
          </a:prstGeom>
          <a:noFill/>
          <a:ln>
            <a:noFill/>
          </a:ln>
        </p:spPr>
        <p:txBody>
          <a:bodyPr lIns="91425" tIns="91425" rIns="91425" bIns="91425" anchor="t" anchorCtr="0"/>
          <a:lstStyle>
            <a:lvl1pPr marL="0" marR="0" lvl="0" indent="0" algn="l" rtl="0">
              <a:lnSpc>
                <a:spcPct val="100000"/>
              </a:lnSpc>
              <a:spcBef>
                <a:spcPts val="533"/>
              </a:spcBef>
              <a:spcAft>
                <a:spcPts val="0"/>
              </a:spcAft>
              <a:buClr>
                <a:schemeClr val="accent5"/>
              </a:buClr>
              <a:buFont typeface="Arial"/>
              <a:buNone/>
              <a:defRPr sz="2353" b="0" i="0" u="none" strike="noStrike" cap="none">
                <a:solidFill>
                  <a:srgbClr val="00BCF2"/>
                </a:solidFill>
                <a:latin typeface="Quattrocento Sans"/>
                <a:ea typeface="Quattrocento Sans"/>
                <a:cs typeface="Quattrocento Sans"/>
                <a:sym typeface="Quattrocento Sans"/>
              </a:defRPr>
            </a:lvl1pPr>
            <a:lvl2pPr marL="609498" marR="0" lvl="1" indent="-11907" algn="l" rtl="0">
              <a:lnSpc>
                <a:spcPct val="100000"/>
              </a:lnSpc>
              <a:spcBef>
                <a:spcPts val="480"/>
              </a:spcBef>
              <a:spcAft>
                <a:spcPts val="0"/>
              </a:spcAft>
              <a:buClr>
                <a:schemeClr val="accent5"/>
              </a:buClr>
              <a:buFont typeface="Arial"/>
              <a:buNone/>
              <a:defRPr sz="2400" b="0" i="0" u="none" strike="noStrike" cap="none">
                <a:solidFill>
                  <a:schemeClr val="dk2"/>
                </a:solidFill>
                <a:latin typeface="Arial"/>
                <a:ea typeface="Arial"/>
                <a:cs typeface="Arial"/>
                <a:sym typeface="Arial"/>
              </a:defRPr>
            </a:lvl2pPr>
            <a:lvl3pPr marL="1218996" marR="0" lvl="2" indent="-11364" algn="l" rtl="0">
              <a:lnSpc>
                <a:spcPct val="100000"/>
              </a:lnSpc>
              <a:spcBef>
                <a:spcPts val="426"/>
              </a:spcBef>
              <a:spcAft>
                <a:spcPts val="0"/>
              </a:spcAft>
              <a:buClr>
                <a:schemeClr val="accent5"/>
              </a:buClr>
              <a:buFont typeface="Arial"/>
              <a:buNone/>
              <a:defRPr sz="2133" b="0" i="0" u="none" strike="noStrike" cap="none">
                <a:solidFill>
                  <a:schemeClr val="dk2"/>
                </a:solidFill>
                <a:latin typeface="Arial"/>
                <a:ea typeface="Arial"/>
                <a:cs typeface="Arial"/>
                <a:sym typeface="Arial"/>
              </a:defRPr>
            </a:lvl3pPr>
            <a:lvl4pPr marL="1828494" marR="0" lvl="3" indent="-10822" algn="l" rtl="0">
              <a:lnSpc>
                <a:spcPct val="100000"/>
              </a:lnSpc>
              <a:spcBef>
                <a:spcPts val="373"/>
              </a:spcBef>
              <a:spcAft>
                <a:spcPts val="0"/>
              </a:spcAft>
              <a:buClr>
                <a:schemeClr val="accent5"/>
              </a:buClr>
              <a:buFont typeface="Arial"/>
              <a:buNone/>
              <a:defRPr sz="1866" b="0" i="0" u="none" strike="noStrike" cap="none">
                <a:solidFill>
                  <a:schemeClr val="dk2"/>
                </a:solidFill>
                <a:latin typeface="Arial"/>
                <a:ea typeface="Arial"/>
                <a:cs typeface="Arial"/>
                <a:sym typeface="Arial"/>
              </a:defRPr>
            </a:lvl4pPr>
            <a:lvl5pPr marL="2437991" marR="0" lvl="4" indent="-10278" algn="l" rtl="0">
              <a:lnSpc>
                <a:spcPct val="100000"/>
              </a:lnSpc>
              <a:spcBef>
                <a:spcPts val="373"/>
              </a:spcBef>
              <a:spcAft>
                <a:spcPts val="0"/>
              </a:spcAft>
              <a:buClr>
                <a:schemeClr val="accent5"/>
              </a:buClr>
              <a:buFont typeface="Arial"/>
              <a:buNone/>
              <a:defRPr sz="1866" b="0" i="0" u="none" strike="noStrike" cap="none">
                <a:solidFill>
                  <a:schemeClr val="dk2"/>
                </a:solidFill>
                <a:latin typeface="Arial"/>
                <a:ea typeface="Arial"/>
                <a:cs typeface="Arial"/>
                <a:sym typeface="Arial"/>
              </a:defRPr>
            </a:lvl5pPr>
            <a:lvl6pPr marL="3352238" marR="0" lvl="5" indent="365274" algn="l" rtl="0">
              <a:lnSpc>
                <a:spcPct val="100000"/>
              </a:lnSpc>
              <a:spcBef>
                <a:spcPts val="533"/>
              </a:spcBef>
              <a:spcAft>
                <a:spcPts val="0"/>
              </a:spcAft>
              <a:buClr>
                <a:schemeClr val="dk1"/>
              </a:buClr>
              <a:buSzPct val="100740"/>
              <a:buFont typeface="Arial"/>
              <a:buChar char="•"/>
              <a:defRPr sz="2666" b="0" i="0" u="none" strike="noStrike" cap="none">
                <a:solidFill>
                  <a:schemeClr val="dk1"/>
                </a:solidFill>
                <a:latin typeface="Calibri"/>
                <a:ea typeface="Calibri"/>
                <a:cs typeface="Calibri"/>
                <a:sym typeface="Calibri"/>
              </a:defRPr>
            </a:lvl6pPr>
            <a:lvl7pPr marL="3961736" marR="0" lvl="6" indent="365818" algn="l" rtl="0">
              <a:lnSpc>
                <a:spcPct val="100000"/>
              </a:lnSpc>
              <a:spcBef>
                <a:spcPts val="533"/>
              </a:spcBef>
              <a:spcAft>
                <a:spcPts val="0"/>
              </a:spcAft>
              <a:buClr>
                <a:schemeClr val="dk1"/>
              </a:buClr>
              <a:buSzPct val="100740"/>
              <a:buFont typeface="Arial"/>
              <a:buChar char="•"/>
              <a:defRPr sz="2666" b="0" i="0" u="none" strike="noStrike" cap="none">
                <a:solidFill>
                  <a:schemeClr val="dk1"/>
                </a:solidFill>
                <a:latin typeface="Calibri"/>
                <a:ea typeface="Calibri"/>
                <a:cs typeface="Calibri"/>
                <a:sym typeface="Calibri"/>
              </a:defRPr>
            </a:lvl7pPr>
            <a:lvl8pPr marL="4571234" marR="0" lvl="7" indent="366360" algn="l" rtl="0">
              <a:lnSpc>
                <a:spcPct val="100000"/>
              </a:lnSpc>
              <a:spcBef>
                <a:spcPts val="533"/>
              </a:spcBef>
              <a:spcAft>
                <a:spcPts val="0"/>
              </a:spcAft>
              <a:buClr>
                <a:schemeClr val="dk1"/>
              </a:buClr>
              <a:buSzPct val="100740"/>
              <a:buFont typeface="Arial"/>
              <a:buChar char="•"/>
              <a:defRPr sz="2666" b="0" i="0" u="none" strike="noStrike" cap="none">
                <a:solidFill>
                  <a:schemeClr val="dk1"/>
                </a:solidFill>
                <a:latin typeface="Calibri"/>
                <a:ea typeface="Calibri"/>
                <a:cs typeface="Calibri"/>
                <a:sym typeface="Calibri"/>
              </a:defRPr>
            </a:lvl8pPr>
            <a:lvl9pPr marL="5180732" marR="0" lvl="8" indent="366904" algn="l" rtl="0">
              <a:lnSpc>
                <a:spcPct val="100000"/>
              </a:lnSpc>
              <a:spcBef>
                <a:spcPts val="533"/>
              </a:spcBef>
              <a:spcAft>
                <a:spcPts val="0"/>
              </a:spcAft>
              <a:buClr>
                <a:schemeClr val="dk1"/>
              </a:buClr>
              <a:buSzPct val="100740"/>
              <a:buFont typeface="Arial"/>
              <a:buChar char="•"/>
              <a:defRPr sz="2666"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663865335"/>
      </p:ext>
    </p:extLst>
  </p:cSld>
  <p:clrMapOvr>
    <a:masterClrMapping/>
  </p:clrMapOvr>
</p:sldLayout>
</file>

<file path=ppt/slideLayouts/slideLayout87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69239" y="2720520"/>
            <a:ext cx="8270507" cy="896552"/>
          </a:xfrm>
          <a:noFill/>
        </p:spPr>
        <p:txBody>
          <a:bodyPr lIns="91440" tIns="91440" rIns="91440" bIns="91440">
            <a:noAutofit/>
          </a:bodyPr>
          <a:lstStyle>
            <a:lvl1pPr marL="0" indent="0">
              <a:spcBef>
                <a:spcPts val="0"/>
              </a:spcBef>
              <a:buNone/>
              <a:defRPr sz="2745"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69238" y="1644658"/>
            <a:ext cx="8270507" cy="1075862"/>
          </a:xfrm>
          <a:noFill/>
        </p:spPr>
        <p:txBody>
          <a:bodyPr lIns="91440" tIns="91440" rIns="91440" bIns="91440" anchor="t" anchorCtr="0"/>
          <a:lstStyle>
            <a:lvl1pPr>
              <a:defRPr sz="5882" spc="-78" baseline="0">
                <a:solidFill>
                  <a:srgbClr val="0072C6"/>
                </a:solidFill>
              </a:defRPr>
            </a:lvl1pPr>
          </a:lstStyle>
          <a:p>
            <a:r>
              <a:rPr lang="en-US" dirty="0"/>
              <a:t>Presentation title</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343940" y="6043943"/>
            <a:ext cx="1613565" cy="345696"/>
          </a:xfrm>
          <a:prstGeom prst="rect">
            <a:avLst/>
          </a:prstGeom>
        </p:spPr>
      </p:pic>
      <p:grpSp>
        <p:nvGrpSpPr>
          <p:cNvPr id="49" name="Group 48"/>
          <p:cNvGrpSpPr/>
          <p:nvPr userDrawn="1"/>
        </p:nvGrpSpPr>
        <p:grpSpPr>
          <a:xfrm>
            <a:off x="9076073" y="1662045"/>
            <a:ext cx="2750426" cy="3533909"/>
            <a:chOff x="4173933" y="1990739"/>
            <a:chExt cx="2457160" cy="3156656"/>
          </a:xfrm>
        </p:grpSpPr>
        <p:sp>
          <p:nvSpPr>
            <p:cNvPr id="50" name="Freeform 8"/>
            <p:cNvSpPr>
              <a:spLocks noEditPoints="1"/>
            </p:cNvSpPr>
            <p:nvPr/>
          </p:nvSpPr>
          <p:spPr bwMode="auto">
            <a:xfrm>
              <a:off x="4825097" y="2367213"/>
              <a:ext cx="1197063" cy="1195470"/>
            </a:xfrm>
            <a:custGeom>
              <a:avLst/>
              <a:gdLst>
                <a:gd name="T0" fmla="*/ 670 w 1598"/>
                <a:gd name="T1" fmla="*/ 1577 h 1597"/>
                <a:gd name="T2" fmla="*/ 760 w 1598"/>
                <a:gd name="T3" fmla="*/ 1597 h 1597"/>
                <a:gd name="T4" fmla="*/ 917 w 1598"/>
                <a:gd name="T5" fmla="*/ 1569 h 1597"/>
                <a:gd name="T6" fmla="*/ 839 w 1598"/>
                <a:gd name="T7" fmla="*/ 1597 h 1597"/>
                <a:gd name="T8" fmla="*/ 516 w 1598"/>
                <a:gd name="T9" fmla="*/ 1535 h 1597"/>
                <a:gd name="T10" fmla="*/ 602 w 1598"/>
                <a:gd name="T11" fmla="*/ 1573 h 1597"/>
                <a:gd name="T12" fmla="*/ 1070 w 1598"/>
                <a:gd name="T13" fmla="*/ 1529 h 1597"/>
                <a:gd name="T14" fmla="*/ 997 w 1598"/>
                <a:gd name="T15" fmla="*/ 1573 h 1597"/>
                <a:gd name="T16" fmla="*/ 374 w 1598"/>
                <a:gd name="T17" fmla="*/ 1463 h 1597"/>
                <a:gd name="T18" fmla="*/ 452 w 1598"/>
                <a:gd name="T19" fmla="*/ 1517 h 1597"/>
                <a:gd name="T20" fmla="*/ 1211 w 1598"/>
                <a:gd name="T21" fmla="*/ 1460 h 1597"/>
                <a:gd name="T22" fmla="*/ 1147 w 1598"/>
                <a:gd name="T23" fmla="*/ 1517 h 1597"/>
                <a:gd name="T24" fmla="*/ 249 w 1598"/>
                <a:gd name="T25" fmla="*/ 1364 h 1597"/>
                <a:gd name="T26" fmla="*/ 317 w 1598"/>
                <a:gd name="T27" fmla="*/ 1433 h 1597"/>
                <a:gd name="T28" fmla="*/ 1336 w 1598"/>
                <a:gd name="T29" fmla="*/ 1363 h 1597"/>
                <a:gd name="T30" fmla="*/ 1282 w 1598"/>
                <a:gd name="T31" fmla="*/ 1432 h 1597"/>
                <a:gd name="T32" fmla="*/ 146 w 1598"/>
                <a:gd name="T33" fmla="*/ 1242 h 1597"/>
                <a:gd name="T34" fmla="*/ 201 w 1598"/>
                <a:gd name="T35" fmla="*/ 1323 h 1597"/>
                <a:gd name="T36" fmla="*/ 1438 w 1598"/>
                <a:gd name="T37" fmla="*/ 1244 h 1597"/>
                <a:gd name="T38" fmla="*/ 1398 w 1598"/>
                <a:gd name="T39" fmla="*/ 1323 h 1597"/>
                <a:gd name="T40" fmla="*/ 71 w 1598"/>
                <a:gd name="T41" fmla="*/ 1102 h 1597"/>
                <a:gd name="T42" fmla="*/ 110 w 1598"/>
                <a:gd name="T43" fmla="*/ 1192 h 1597"/>
                <a:gd name="T44" fmla="*/ 1515 w 1598"/>
                <a:gd name="T45" fmla="*/ 1106 h 1597"/>
                <a:gd name="T46" fmla="*/ 1489 w 1598"/>
                <a:gd name="T47" fmla="*/ 1192 h 1597"/>
                <a:gd name="T48" fmla="*/ 25 w 1598"/>
                <a:gd name="T49" fmla="*/ 949 h 1597"/>
                <a:gd name="T50" fmla="*/ 47 w 1598"/>
                <a:gd name="T51" fmla="*/ 1046 h 1597"/>
                <a:gd name="T52" fmla="*/ 1562 w 1598"/>
                <a:gd name="T53" fmla="*/ 956 h 1597"/>
                <a:gd name="T54" fmla="*/ 1552 w 1598"/>
                <a:gd name="T55" fmla="*/ 1045 h 1597"/>
                <a:gd name="T56" fmla="*/ 10 w 1598"/>
                <a:gd name="T57" fmla="*/ 790 h 1597"/>
                <a:gd name="T58" fmla="*/ 16 w 1598"/>
                <a:gd name="T59" fmla="*/ 890 h 1597"/>
                <a:gd name="T60" fmla="*/ 1574 w 1598"/>
                <a:gd name="T61" fmla="*/ 878 h 1597"/>
                <a:gd name="T62" fmla="*/ 1598 w 1598"/>
                <a:gd name="T63" fmla="*/ 797 h 1597"/>
                <a:gd name="T64" fmla="*/ 14 w 1598"/>
                <a:gd name="T65" fmla="*/ 730 h 1597"/>
                <a:gd name="T66" fmla="*/ 28 w 1598"/>
                <a:gd name="T67" fmla="*/ 631 h 1597"/>
                <a:gd name="T68" fmla="*/ 1584 w 1598"/>
                <a:gd name="T69" fmla="*/ 727 h 1597"/>
                <a:gd name="T70" fmla="*/ 1581 w 1598"/>
                <a:gd name="T71" fmla="*/ 637 h 1597"/>
                <a:gd name="T72" fmla="*/ 46 w 1598"/>
                <a:gd name="T73" fmla="*/ 574 h 1597"/>
                <a:gd name="T74" fmla="*/ 78 w 1598"/>
                <a:gd name="T75" fmla="*/ 480 h 1597"/>
                <a:gd name="T76" fmla="*/ 1551 w 1598"/>
                <a:gd name="T77" fmla="*/ 571 h 1597"/>
                <a:gd name="T78" fmla="*/ 1533 w 1598"/>
                <a:gd name="T79" fmla="*/ 482 h 1597"/>
                <a:gd name="T80" fmla="*/ 109 w 1598"/>
                <a:gd name="T81" fmla="*/ 427 h 1597"/>
                <a:gd name="T82" fmla="*/ 157 w 1598"/>
                <a:gd name="T83" fmla="*/ 341 h 1597"/>
                <a:gd name="T84" fmla="*/ 1488 w 1598"/>
                <a:gd name="T85" fmla="*/ 425 h 1597"/>
                <a:gd name="T86" fmla="*/ 1454 w 1598"/>
                <a:gd name="T87" fmla="*/ 341 h 1597"/>
                <a:gd name="T88" fmla="*/ 200 w 1598"/>
                <a:gd name="T89" fmla="*/ 296 h 1597"/>
                <a:gd name="T90" fmla="*/ 262 w 1598"/>
                <a:gd name="T91" fmla="*/ 221 h 1597"/>
                <a:gd name="T92" fmla="*/ 1396 w 1598"/>
                <a:gd name="T93" fmla="*/ 294 h 1597"/>
                <a:gd name="T94" fmla="*/ 1348 w 1598"/>
                <a:gd name="T95" fmla="*/ 219 h 1597"/>
                <a:gd name="T96" fmla="*/ 315 w 1598"/>
                <a:gd name="T97" fmla="*/ 186 h 1597"/>
                <a:gd name="T98" fmla="*/ 389 w 1598"/>
                <a:gd name="T99" fmla="*/ 125 h 1597"/>
                <a:gd name="T100" fmla="*/ 1281 w 1598"/>
                <a:gd name="T101" fmla="*/ 184 h 1597"/>
                <a:gd name="T102" fmla="*/ 1220 w 1598"/>
                <a:gd name="T103" fmla="*/ 120 h 1597"/>
                <a:gd name="T104" fmla="*/ 451 w 1598"/>
                <a:gd name="T105" fmla="*/ 101 h 1597"/>
                <a:gd name="T106" fmla="*/ 533 w 1598"/>
                <a:gd name="T107" fmla="*/ 56 h 1597"/>
                <a:gd name="T108" fmla="*/ 1145 w 1598"/>
                <a:gd name="T109" fmla="*/ 100 h 1597"/>
                <a:gd name="T110" fmla="*/ 1075 w 1598"/>
                <a:gd name="T111" fmla="*/ 49 h 1597"/>
                <a:gd name="T112" fmla="*/ 600 w 1598"/>
                <a:gd name="T113" fmla="*/ 46 h 1597"/>
                <a:gd name="T114" fmla="*/ 688 w 1598"/>
                <a:gd name="T115" fmla="*/ 18 h 1597"/>
                <a:gd name="T116" fmla="*/ 995 w 1598"/>
                <a:gd name="T117" fmla="*/ 45 h 1597"/>
                <a:gd name="T118" fmla="*/ 919 w 1598"/>
                <a:gd name="T119" fmla="*/ 9 h 1597"/>
                <a:gd name="T120" fmla="*/ 758 w 1598"/>
                <a:gd name="T121" fmla="*/ 21 h 1597"/>
                <a:gd name="T122" fmla="*/ 848 w 1598"/>
                <a:gd name="T123" fmla="*/ 12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8" h="1597">
                  <a:moveTo>
                    <a:pt x="760" y="1597"/>
                  </a:moveTo>
                  <a:cubicBezTo>
                    <a:pt x="759" y="1597"/>
                    <a:pt x="759" y="1597"/>
                    <a:pt x="759" y="1597"/>
                  </a:cubicBezTo>
                  <a:cubicBezTo>
                    <a:pt x="732" y="1595"/>
                    <a:pt x="705" y="1593"/>
                    <a:pt x="679" y="1589"/>
                  </a:cubicBezTo>
                  <a:cubicBezTo>
                    <a:pt x="673" y="1588"/>
                    <a:pt x="669" y="1583"/>
                    <a:pt x="670" y="1577"/>
                  </a:cubicBezTo>
                  <a:cubicBezTo>
                    <a:pt x="671" y="1572"/>
                    <a:pt x="676" y="1568"/>
                    <a:pt x="682" y="1569"/>
                  </a:cubicBezTo>
                  <a:cubicBezTo>
                    <a:pt x="707" y="1573"/>
                    <a:pt x="734" y="1575"/>
                    <a:pt x="760" y="1577"/>
                  </a:cubicBezTo>
                  <a:cubicBezTo>
                    <a:pt x="766" y="1577"/>
                    <a:pt x="770" y="1582"/>
                    <a:pt x="770" y="1587"/>
                  </a:cubicBezTo>
                  <a:cubicBezTo>
                    <a:pt x="769" y="1592"/>
                    <a:pt x="765" y="1597"/>
                    <a:pt x="760" y="1597"/>
                  </a:cubicBezTo>
                  <a:close/>
                  <a:moveTo>
                    <a:pt x="839" y="1597"/>
                  </a:moveTo>
                  <a:cubicBezTo>
                    <a:pt x="834" y="1597"/>
                    <a:pt x="830" y="1592"/>
                    <a:pt x="829" y="1587"/>
                  </a:cubicBezTo>
                  <a:cubicBezTo>
                    <a:pt x="829" y="1582"/>
                    <a:pt x="833" y="1577"/>
                    <a:pt x="839" y="1577"/>
                  </a:cubicBezTo>
                  <a:cubicBezTo>
                    <a:pt x="865" y="1575"/>
                    <a:pt x="892" y="1573"/>
                    <a:pt x="917" y="1569"/>
                  </a:cubicBezTo>
                  <a:cubicBezTo>
                    <a:pt x="923" y="1568"/>
                    <a:pt x="928" y="1572"/>
                    <a:pt x="929" y="1577"/>
                  </a:cubicBezTo>
                  <a:cubicBezTo>
                    <a:pt x="930" y="1583"/>
                    <a:pt x="926" y="1588"/>
                    <a:pt x="920" y="1588"/>
                  </a:cubicBezTo>
                  <a:cubicBezTo>
                    <a:pt x="894" y="1592"/>
                    <a:pt x="867" y="1595"/>
                    <a:pt x="840" y="1597"/>
                  </a:cubicBezTo>
                  <a:lnTo>
                    <a:pt x="839" y="1597"/>
                  </a:lnTo>
                  <a:close/>
                  <a:moveTo>
                    <a:pt x="602" y="1573"/>
                  </a:moveTo>
                  <a:cubicBezTo>
                    <a:pt x="601" y="1573"/>
                    <a:pt x="600" y="1573"/>
                    <a:pt x="599" y="1572"/>
                  </a:cubicBezTo>
                  <a:cubicBezTo>
                    <a:pt x="573" y="1566"/>
                    <a:pt x="547" y="1558"/>
                    <a:pt x="522" y="1548"/>
                  </a:cubicBezTo>
                  <a:cubicBezTo>
                    <a:pt x="517" y="1546"/>
                    <a:pt x="514" y="1541"/>
                    <a:pt x="516" y="1535"/>
                  </a:cubicBezTo>
                  <a:cubicBezTo>
                    <a:pt x="518" y="1530"/>
                    <a:pt x="524" y="1528"/>
                    <a:pt x="529" y="1530"/>
                  </a:cubicBezTo>
                  <a:cubicBezTo>
                    <a:pt x="554" y="1539"/>
                    <a:pt x="579" y="1547"/>
                    <a:pt x="604" y="1553"/>
                  </a:cubicBezTo>
                  <a:cubicBezTo>
                    <a:pt x="610" y="1554"/>
                    <a:pt x="613" y="1560"/>
                    <a:pt x="612" y="1565"/>
                  </a:cubicBezTo>
                  <a:cubicBezTo>
                    <a:pt x="610" y="1570"/>
                    <a:pt x="606" y="1573"/>
                    <a:pt x="602" y="1573"/>
                  </a:cubicBezTo>
                  <a:close/>
                  <a:moveTo>
                    <a:pt x="997" y="1573"/>
                  </a:moveTo>
                  <a:cubicBezTo>
                    <a:pt x="993" y="1573"/>
                    <a:pt x="989" y="1570"/>
                    <a:pt x="987" y="1565"/>
                  </a:cubicBezTo>
                  <a:cubicBezTo>
                    <a:pt x="986" y="1560"/>
                    <a:pt x="989" y="1554"/>
                    <a:pt x="995" y="1553"/>
                  </a:cubicBezTo>
                  <a:cubicBezTo>
                    <a:pt x="1020" y="1546"/>
                    <a:pt x="1045" y="1538"/>
                    <a:pt x="1070" y="1529"/>
                  </a:cubicBezTo>
                  <a:cubicBezTo>
                    <a:pt x="1075" y="1527"/>
                    <a:pt x="1081" y="1530"/>
                    <a:pt x="1083" y="1535"/>
                  </a:cubicBezTo>
                  <a:cubicBezTo>
                    <a:pt x="1085" y="1540"/>
                    <a:pt x="1082" y="1546"/>
                    <a:pt x="1077" y="1548"/>
                  </a:cubicBezTo>
                  <a:cubicBezTo>
                    <a:pt x="1052" y="1557"/>
                    <a:pt x="1026" y="1565"/>
                    <a:pt x="1000" y="1572"/>
                  </a:cubicBezTo>
                  <a:cubicBezTo>
                    <a:pt x="999" y="1572"/>
                    <a:pt x="998" y="1573"/>
                    <a:pt x="997" y="1573"/>
                  </a:cubicBezTo>
                  <a:close/>
                  <a:moveTo>
                    <a:pt x="452" y="1517"/>
                  </a:moveTo>
                  <a:cubicBezTo>
                    <a:pt x="451" y="1517"/>
                    <a:pt x="449" y="1517"/>
                    <a:pt x="448" y="1516"/>
                  </a:cubicBezTo>
                  <a:cubicBezTo>
                    <a:pt x="424" y="1505"/>
                    <a:pt x="400" y="1491"/>
                    <a:pt x="377" y="1477"/>
                  </a:cubicBezTo>
                  <a:cubicBezTo>
                    <a:pt x="372" y="1474"/>
                    <a:pt x="371" y="1468"/>
                    <a:pt x="374" y="1463"/>
                  </a:cubicBezTo>
                  <a:cubicBezTo>
                    <a:pt x="377" y="1459"/>
                    <a:pt x="383" y="1457"/>
                    <a:pt x="388" y="1460"/>
                  </a:cubicBezTo>
                  <a:cubicBezTo>
                    <a:pt x="410" y="1474"/>
                    <a:pt x="433" y="1487"/>
                    <a:pt x="457" y="1498"/>
                  </a:cubicBezTo>
                  <a:cubicBezTo>
                    <a:pt x="462" y="1501"/>
                    <a:pt x="464" y="1507"/>
                    <a:pt x="461" y="1512"/>
                  </a:cubicBezTo>
                  <a:cubicBezTo>
                    <a:pt x="459" y="1515"/>
                    <a:pt x="456" y="1517"/>
                    <a:pt x="452" y="1517"/>
                  </a:cubicBezTo>
                  <a:close/>
                  <a:moveTo>
                    <a:pt x="1147" y="1517"/>
                  </a:moveTo>
                  <a:cubicBezTo>
                    <a:pt x="1143" y="1517"/>
                    <a:pt x="1139" y="1515"/>
                    <a:pt x="1138" y="1511"/>
                  </a:cubicBezTo>
                  <a:cubicBezTo>
                    <a:pt x="1135" y="1506"/>
                    <a:pt x="1137" y="1501"/>
                    <a:pt x="1142" y="1498"/>
                  </a:cubicBezTo>
                  <a:cubicBezTo>
                    <a:pt x="1166" y="1487"/>
                    <a:pt x="1189" y="1474"/>
                    <a:pt x="1211" y="1460"/>
                  </a:cubicBezTo>
                  <a:cubicBezTo>
                    <a:pt x="1216" y="1457"/>
                    <a:pt x="1222" y="1458"/>
                    <a:pt x="1225" y="1463"/>
                  </a:cubicBezTo>
                  <a:cubicBezTo>
                    <a:pt x="1228" y="1468"/>
                    <a:pt x="1226" y="1474"/>
                    <a:pt x="1222" y="1477"/>
                  </a:cubicBezTo>
                  <a:cubicBezTo>
                    <a:pt x="1199" y="1491"/>
                    <a:pt x="1175" y="1504"/>
                    <a:pt x="1151" y="1516"/>
                  </a:cubicBezTo>
                  <a:cubicBezTo>
                    <a:pt x="1150" y="1517"/>
                    <a:pt x="1148" y="1517"/>
                    <a:pt x="1147" y="1517"/>
                  </a:cubicBezTo>
                  <a:close/>
                  <a:moveTo>
                    <a:pt x="317" y="1433"/>
                  </a:moveTo>
                  <a:cubicBezTo>
                    <a:pt x="315" y="1433"/>
                    <a:pt x="313" y="1432"/>
                    <a:pt x="311" y="1431"/>
                  </a:cubicBezTo>
                  <a:cubicBezTo>
                    <a:pt x="289" y="1414"/>
                    <a:pt x="269" y="1397"/>
                    <a:pt x="249" y="1378"/>
                  </a:cubicBezTo>
                  <a:cubicBezTo>
                    <a:pt x="245" y="1374"/>
                    <a:pt x="245" y="1368"/>
                    <a:pt x="249" y="1364"/>
                  </a:cubicBezTo>
                  <a:cubicBezTo>
                    <a:pt x="253" y="1360"/>
                    <a:pt x="259" y="1360"/>
                    <a:pt x="263" y="1364"/>
                  </a:cubicBezTo>
                  <a:cubicBezTo>
                    <a:pt x="282" y="1382"/>
                    <a:pt x="302" y="1399"/>
                    <a:pt x="323" y="1415"/>
                  </a:cubicBezTo>
                  <a:cubicBezTo>
                    <a:pt x="327" y="1418"/>
                    <a:pt x="328" y="1425"/>
                    <a:pt x="325" y="1429"/>
                  </a:cubicBezTo>
                  <a:cubicBezTo>
                    <a:pt x="323" y="1432"/>
                    <a:pt x="320" y="1433"/>
                    <a:pt x="317" y="1433"/>
                  </a:cubicBezTo>
                  <a:close/>
                  <a:moveTo>
                    <a:pt x="1282" y="1432"/>
                  </a:moveTo>
                  <a:cubicBezTo>
                    <a:pt x="1279" y="1432"/>
                    <a:pt x="1276" y="1431"/>
                    <a:pt x="1274" y="1429"/>
                  </a:cubicBezTo>
                  <a:cubicBezTo>
                    <a:pt x="1271" y="1424"/>
                    <a:pt x="1271" y="1418"/>
                    <a:pt x="1276" y="1415"/>
                  </a:cubicBezTo>
                  <a:cubicBezTo>
                    <a:pt x="1297" y="1399"/>
                    <a:pt x="1317" y="1381"/>
                    <a:pt x="1336" y="1363"/>
                  </a:cubicBezTo>
                  <a:cubicBezTo>
                    <a:pt x="1340" y="1359"/>
                    <a:pt x="1346" y="1360"/>
                    <a:pt x="1350" y="1364"/>
                  </a:cubicBezTo>
                  <a:cubicBezTo>
                    <a:pt x="1354" y="1368"/>
                    <a:pt x="1353" y="1374"/>
                    <a:pt x="1349" y="1378"/>
                  </a:cubicBezTo>
                  <a:cubicBezTo>
                    <a:pt x="1330" y="1396"/>
                    <a:pt x="1309" y="1414"/>
                    <a:pt x="1288" y="1430"/>
                  </a:cubicBezTo>
                  <a:cubicBezTo>
                    <a:pt x="1286" y="1432"/>
                    <a:pt x="1284" y="1432"/>
                    <a:pt x="1282" y="1432"/>
                  </a:cubicBezTo>
                  <a:close/>
                  <a:moveTo>
                    <a:pt x="201" y="1323"/>
                  </a:moveTo>
                  <a:cubicBezTo>
                    <a:pt x="198" y="1323"/>
                    <a:pt x="196" y="1322"/>
                    <a:pt x="194" y="1320"/>
                  </a:cubicBezTo>
                  <a:cubicBezTo>
                    <a:pt x="176" y="1299"/>
                    <a:pt x="159" y="1278"/>
                    <a:pt x="144" y="1256"/>
                  </a:cubicBezTo>
                  <a:cubicBezTo>
                    <a:pt x="141" y="1251"/>
                    <a:pt x="142" y="1245"/>
                    <a:pt x="146" y="1242"/>
                  </a:cubicBezTo>
                  <a:cubicBezTo>
                    <a:pt x="151" y="1239"/>
                    <a:pt x="157" y="1240"/>
                    <a:pt x="160" y="1244"/>
                  </a:cubicBezTo>
                  <a:cubicBezTo>
                    <a:pt x="175" y="1266"/>
                    <a:pt x="192" y="1287"/>
                    <a:pt x="209" y="1307"/>
                  </a:cubicBezTo>
                  <a:cubicBezTo>
                    <a:pt x="212" y="1311"/>
                    <a:pt x="212" y="1317"/>
                    <a:pt x="208" y="1321"/>
                  </a:cubicBezTo>
                  <a:cubicBezTo>
                    <a:pt x="206" y="1322"/>
                    <a:pt x="203" y="1323"/>
                    <a:pt x="201" y="1323"/>
                  </a:cubicBezTo>
                  <a:close/>
                  <a:moveTo>
                    <a:pt x="1398" y="1323"/>
                  </a:moveTo>
                  <a:cubicBezTo>
                    <a:pt x="1395" y="1323"/>
                    <a:pt x="1393" y="1322"/>
                    <a:pt x="1391" y="1320"/>
                  </a:cubicBezTo>
                  <a:cubicBezTo>
                    <a:pt x="1387" y="1317"/>
                    <a:pt x="1386" y="1310"/>
                    <a:pt x="1390" y="1306"/>
                  </a:cubicBezTo>
                  <a:cubicBezTo>
                    <a:pt x="1407" y="1286"/>
                    <a:pt x="1423" y="1265"/>
                    <a:pt x="1438" y="1244"/>
                  </a:cubicBezTo>
                  <a:cubicBezTo>
                    <a:pt x="1441" y="1239"/>
                    <a:pt x="1448" y="1238"/>
                    <a:pt x="1452" y="1241"/>
                  </a:cubicBezTo>
                  <a:cubicBezTo>
                    <a:pt x="1457" y="1244"/>
                    <a:pt x="1458" y="1251"/>
                    <a:pt x="1455" y="1255"/>
                  </a:cubicBezTo>
                  <a:cubicBezTo>
                    <a:pt x="1439" y="1277"/>
                    <a:pt x="1423" y="1299"/>
                    <a:pt x="1405" y="1319"/>
                  </a:cubicBezTo>
                  <a:cubicBezTo>
                    <a:pt x="1403" y="1321"/>
                    <a:pt x="1400" y="1323"/>
                    <a:pt x="1398" y="1323"/>
                  </a:cubicBezTo>
                  <a:close/>
                  <a:moveTo>
                    <a:pt x="110" y="1192"/>
                  </a:moveTo>
                  <a:cubicBezTo>
                    <a:pt x="106" y="1192"/>
                    <a:pt x="103" y="1191"/>
                    <a:pt x="101" y="1187"/>
                  </a:cubicBezTo>
                  <a:cubicBezTo>
                    <a:pt x="88" y="1164"/>
                    <a:pt x="76" y="1139"/>
                    <a:pt x="65" y="1115"/>
                  </a:cubicBezTo>
                  <a:cubicBezTo>
                    <a:pt x="63" y="1110"/>
                    <a:pt x="65" y="1104"/>
                    <a:pt x="71" y="1102"/>
                  </a:cubicBezTo>
                  <a:cubicBezTo>
                    <a:pt x="76" y="1099"/>
                    <a:pt x="81" y="1102"/>
                    <a:pt x="84" y="1107"/>
                  </a:cubicBezTo>
                  <a:cubicBezTo>
                    <a:pt x="94" y="1131"/>
                    <a:pt x="106" y="1155"/>
                    <a:pt x="119" y="1177"/>
                  </a:cubicBezTo>
                  <a:cubicBezTo>
                    <a:pt x="121" y="1182"/>
                    <a:pt x="119" y="1188"/>
                    <a:pt x="115" y="1191"/>
                  </a:cubicBezTo>
                  <a:cubicBezTo>
                    <a:pt x="113" y="1192"/>
                    <a:pt x="111" y="1192"/>
                    <a:pt x="110" y="1192"/>
                  </a:cubicBezTo>
                  <a:close/>
                  <a:moveTo>
                    <a:pt x="1489" y="1192"/>
                  </a:moveTo>
                  <a:cubicBezTo>
                    <a:pt x="1487" y="1192"/>
                    <a:pt x="1485" y="1191"/>
                    <a:pt x="1484" y="1190"/>
                  </a:cubicBezTo>
                  <a:cubicBezTo>
                    <a:pt x="1479" y="1188"/>
                    <a:pt x="1477" y="1182"/>
                    <a:pt x="1480" y="1177"/>
                  </a:cubicBezTo>
                  <a:cubicBezTo>
                    <a:pt x="1493" y="1154"/>
                    <a:pt x="1505" y="1130"/>
                    <a:pt x="1515" y="1106"/>
                  </a:cubicBezTo>
                  <a:cubicBezTo>
                    <a:pt x="1517" y="1101"/>
                    <a:pt x="1523" y="1099"/>
                    <a:pt x="1528" y="1101"/>
                  </a:cubicBezTo>
                  <a:cubicBezTo>
                    <a:pt x="1533" y="1103"/>
                    <a:pt x="1535" y="1109"/>
                    <a:pt x="1533" y="1114"/>
                  </a:cubicBezTo>
                  <a:cubicBezTo>
                    <a:pt x="1523" y="1139"/>
                    <a:pt x="1511" y="1163"/>
                    <a:pt x="1498" y="1186"/>
                  </a:cubicBezTo>
                  <a:cubicBezTo>
                    <a:pt x="1496" y="1190"/>
                    <a:pt x="1492" y="1192"/>
                    <a:pt x="1489" y="1192"/>
                  </a:cubicBezTo>
                  <a:close/>
                  <a:moveTo>
                    <a:pt x="47" y="1046"/>
                  </a:moveTo>
                  <a:cubicBezTo>
                    <a:pt x="42" y="1046"/>
                    <a:pt x="38" y="1043"/>
                    <a:pt x="37" y="1039"/>
                  </a:cubicBezTo>
                  <a:cubicBezTo>
                    <a:pt x="29" y="1013"/>
                    <a:pt x="22" y="987"/>
                    <a:pt x="17" y="961"/>
                  </a:cubicBezTo>
                  <a:cubicBezTo>
                    <a:pt x="16" y="955"/>
                    <a:pt x="19" y="950"/>
                    <a:pt x="25" y="949"/>
                  </a:cubicBezTo>
                  <a:cubicBezTo>
                    <a:pt x="30" y="948"/>
                    <a:pt x="35" y="951"/>
                    <a:pt x="36" y="957"/>
                  </a:cubicBezTo>
                  <a:cubicBezTo>
                    <a:pt x="42" y="982"/>
                    <a:pt x="48" y="1008"/>
                    <a:pt x="56" y="1033"/>
                  </a:cubicBezTo>
                  <a:cubicBezTo>
                    <a:pt x="58" y="1038"/>
                    <a:pt x="55" y="1044"/>
                    <a:pt x="50" y="1045"/>
                  </a:cubicBezTo>
                  <a:cubicBezTo>
                    <a:pt x="49" y="1046"/>
                    <a:pt x="48" y="1046"/>
                    <a:pt x="47" y="1046"/>
                  </a:cubicBezTo>
                  <a:close/>
                  <a:moveTo>
                    <a:pt x="1552" y="1045"/>
                  </a:moveTo>
                  <a:cubicBezTo>
                    <a:pt x="1551" y="1045"/>
                    <a:pt x="1550" y="1045"/>
                    <a:pt x="1549" y="1045"/>
                  </a:cubicBezTo>
                  <a:cubicBezTo>
                    <a:pt x="1543" y="1043"/>
                    <a:pt x="1541" y="1037"/>
                    <a:pt x="1542" y="1032"/>
                  </a:cubicBezTo>
                  <a:cubicBezTo>
                    <a:pt x="1550" y="1007"/>
                    <a:pt x="1557" y="981"/>
                    <a:pt x="1562" y="956"/>
                  </a:cubicBezTo>
                  <a:cubicBezTo>
                    <a:pt x="1563" y="950"/>
                    <a:pt x="1568" y="947"/>
                    <a:pt x="1574" y="948"/>
                  </a:cubicBezTo>
                  <a:cubicBezTo>
                    <a:pt x="1579" y="949"/>
                    <a:pt x="1583" y="954"/>
                    <a:pt x="1582" y="960"/>
                  </a:cubicBezTo>
                  <a:cubicBezTo>
                    <a:pt x="1576" y="986"/>
                    <a:pt x="1569" y="1012"/>
                    <a:pt x="1561" y="1038"/>
                  </a:cubicBezTo>
                  <a:cubicBezTo>
                    <a:pt x="1560" y="1042"/>
                    <a:pt x="1556" y="1045"/>
                    <a:pt x="1552" y="1045"/>
                  </a:cubicBezTo>
                  <a:close/>
                  <a:moveTo>
                    <a:pt x="15" y="890"/>
                  </a:moveTo>
                  <a:cubicBezTo>
                    <a:pt x="9" y="890"/>
                    <a:pt x="5" y="886"/>
                    <a:pt x="5" y="881"/>
                  </a:cubicBezTo>
                  <a:cubicBezTo>
                    <a:pt x="2" y="854"/>
                    <a:pt x="1" y="827"/>
                    <a:pt x="0" y="800"/>
                  </a:cubicBezTo>
                  <a:cubicBezTo>
                    <a:pt x="0" y="794"/>
                    <a:pt x="5" y="790"/>
                    <a:pt x="10" y="790"/>
                  </a:cubicBezTo>
                  <a:cubicBezTo>
                    <a:pt x="10" y="790"/>
                    <a:pt x="10" y="790"/>
                    <a:pt x="10" y="790"/>
                  </a:cubicBezTo>
                  <a:cubicBezTo>
                    <a:pt x="16" y="790"/>
                    <a:pt x="20" y="794"/>
                    <a:pt x="20" y="800"/>
                  </a:cubicBezTo>
                  <a:cubicBezTo>
                    <a:pt x="21" y="826"/>
                    <a:pt x="22" y="853"/>
                    <a:pt x="24" y="879"/>
                  </a:cubicBezTo>
                  <a:cubicBezTo>
                    <a:pt x="25" y="884"/>
                    <a:pt x="21" y="889"/>
                    <a:pt x="16" y="890"/>
                  </a:cubicBezTo>
                  <a:lnTo>
                    <a:pt x="15" y="890"/>
                  </a:lnTo>
                  <a:close/>
                  <a:moveTo>
                    <a:pt x="1584" y="889"/>
                  </a:moveTo>
                  <a:cubicBezTo>
                    <a:pt x="1583" y="889"/>
                    <a:pt x="1583" y="889"/>
                    <a:pt x="1583" y="889"/>
                  </a:cubicBezTo>
                  <a:cubicBezTo>
                    <a:pt x="1577" y="888"/>
                    <a:pt x="1573" y="883"/>
                    <a:pt x="1574" y="878"/>
                  </a:cubicBezTo>
                  <a:cubicBezTo>
                    <a:pt x="1576" y="852"/>
                    <a:pt x="1578" y="825"/>
                    <a:pt x="1578" y="799"/>
                  </a:cubicBezTo>
                  <a:cubicBezTo>
                    <a:pt x="1578" y="797"/>
                    <a:pt x="1578" y="797"/>
                    <a:pt x="1578" y="797"/>
                  </a:cubicBezTo>
                  <a:cubicBezTo>
                    <a:pt x="1578" y="792"/>
                    <a:pt x="1582" y="787"/>
                    <a:pt x="1588" y="787"/>
                  </a:cubicBezTo>
                  <a:cubicBezTo>
                    <a:pt x="1593" y="787"/>
                    <a:pt x="1598" y="792"/>
                    <a:pt x="1598" y="797"/>
                  </a:cubicBezTo>
                  <a:cubicBezTo>
                    <a:pt x="1598" y="799"/>
                    <a:pt x="1598" y="799"/>
                    <a:pt x="1598" y="799"/>
                  </a:cubicBezTo>
                  <a:cubicBezTo>
                    <a:pt x="1598" y="826"/>
                    <a:pt x="1596" y="853"/>
                    <a:pt x="1594" y="880"/>
                  </a:cubicBezTo>
                  <a:cubicBezTo>
                    <a:pt x="1593" y="885"/>
                    <a:pt x="1589" y="889"/>
                    <a:pt x="1584" y="889"/>
                  </a:cubicBezTo>
                  <a:close/>
                  <a:moveTo>
                    <a:pt x="14" y="730"/>
                  </a:moveTo>
                  <a:cubicBezTo>
                    <a:pt x="13" y="730"/>
                    <a:pt x="13" y="730"/>
                    <a:pt x="13" y="730"/>
                  </a:cubicBezTo>
                  <a:cubicBezTo>
                    <a:pt x="8" y="730"/>
                    <a:pt x="4" y="725"/>
                    <a:pt x="4" y="719"/>
                  </a:cubicBezTo>
                  <a:cubicBezTo>
                    <a:pt x="7" y="692"/>
                    <a:pt x="11" y="665"/>
                    <a:pt x="16" y="639"/>
                  </a:cubicBezTo>
                  <a:cubicBezTo>
                    <a:pt x="18" y="634"/>
                    <a:pt x="23" y="630"/>
                    <a:pt x="28" y="631"/>
                  </a:cubicBezTo>
                  <a:cubicBezTo>
                    <a:pt x="34" y="632"/>
                    <a:pt x="37" y="638"/>
                    <a:pt x="36" y="643"/>
                  </a:cubicBezTo>
                  <a:cubicBezTo>
                    <a:pt x="31" y="669"/>
                    <a:pt x="27" y="695"/>
                    <a:pt x="24" y="721"/>
                  </a:cubicBezTo>
                  <a:cubicBezTo>
                    <a:pt x="24" y="726"/>
                    <a:pt x="19" y="730"/>
                    <a:pt x="14" y="730"/>
                  </a:cubicBezTo>
                  <a:close/>
                  <a:moveTo>
                    <a:pt x="1584" y="727"/>
                  </a:moveTo>
                  <a:cubicBezTo>
                    <a:pt x="1578" y="727"/>
                    <a:pt x="1574" y="724"/>
                    <a:pt x="1574" y="718"/>
                  </a:cubicBezTo>
                  <a:cubicBezTo>
                    <a:pt x="1571" y="692"/>
                    <a:pt x="1567" y="666"/>
                    <a:pt x="1562" y="641"/>
                  </a:cubicBezTo>
                  <a:cubicBezTo>
                    <a:pt x="1560" y="635"/>
                    <a:pt x="1564" y="630"/>
                    <a:pt x="1569" y="629"/>
                  </a:cubicBezTo>
                  <a:cubicBezTo>
                    <a:pt x="1575" y="628"/>
                    <a:pt x="1580" y="631"/>
                    <a:pt x="1581" y="637"/>
                  </a:cubicBezTo>
                  <a:cubicBezTo>
                    <a:pt x="1587" y="663"/>
                    <a:pt x="1591" y="690"/>
                    <a:pt x="1593" y="716"/>
                  </a:cubicBezTo>
                  <a:cubicBezTo>
                    <a:pt x="1594" y="722"/>
                    <a:pt x="1590" y="727"/>
                    <a:pt x="1585" y="727"/>
                  </a:cubicBezTo>
                  <a:lnTo>
                    <a:pt x="1584" y="727"/>
                  </a:lnTo>
                  <a:close/>
                  <a:moveTo>
                    <a:pt x="46" y="574"/>
                  </a:moveTo>
                  <a:cubicBezTo>
                    <a:pt x="45" y="574"/>
                    <a:pt x="44" y="574"/>
                    <a:pt x="43" y="573"/>
                  </a:cubicBezTo>
                  <a:cubicBezTo>
                    <a:pt x="38" y="572"/>
                    <a:pt x="35" y="566"/>
                    <a:pt x="37" y="561"/>
                  </a:cubicBezTo>
                  <a:cubicBezTo>
                    <a:pt x="45" y="535"/>
                    <a:pt x="54" y="510"/>
                    <a:pt x="65" y="485"/>
                  </a:cubicBezTo>
                  <a:cubicBezTo>
                    <a:pt x="67" y="480"/>
                    <a:pt x="73" y="477"/>
                    <a:pt x="78" y="480"/>
                  </a:cubicBezTo>
                  <a:cubicBezTo>
                    <a:pt x="83" y="482"/>
                    <a:pt x="85" y="488"/>
                    <a:pt x="83" y="493"/>
                  </a:cubicBezTo>
                  <a:cubicBezTo>
                    <a:pt x="73" y="517"/>
                    <a:pt x="63" y="542"/>
                    <a:pt x="56" y="567"/>
                  </a:cubicBezTo>
                  <a:cubicBezTo>
                    <a:pt x="54" y="571"/>
                    <a:pt x="50" y="574"/>
                    <a:pt x="46" y="574"/>
                  </a:cubicBezTo>
                  <a:close/>
                  <a:moveTo>
                    <a:pt x="1551" y="571"/>
                  </a:moveTo>
                  <a:cubicBezTo>
                    <a:pt x="1547" y="571"/>
                    <a:pt x="1543" y="569"/>
                    <a:pt x="1542" y="564"/>
                  </a:cubicBezTo>
                  <a:cubicBezTo>
                    <a:pt x="1534" y="539"/>
                    <a:pt x="1525" y="514"/>
                    <a:pt x="1514" y="490"/>
                  </a:cubicBezTo>
                  <a:cubicBezTo>
                    <a:pt x="1512" y="485"/>
                    <a:pt x="1514" y="479"/>
                    <a:pt x="1519" y="477"/>
                  </a:cubicBezTo>
                  <a:cubicBezTo>
                    <a:pt x="1524" y="475"/>
                    <a:pt x="1530" y="477"/>
                    <a:pt x="1533" y="482"/>
                  </a:cubicBezTo>
                  <a:cubicBezTo>
                    <a:pt x="1543" y="507"/>
                    <a:pt x="1553" y="533"/>
                    <a:pt x="1561" y="558"/>
                  </a:cubicBezTo>
                  <a:cubicBezTo>
                    <a:pt x="1562" y="564"/>
                    <a:pt x="1560" y="569"/>
                    <a:pt x="1554" y="571"/>
                  </a:cubicBezTo>
                  <a:cubicBezTo>
                    <a:pt x="1553" y="571"/>
                    <a:pt x="1552" y="571"/>
                    <a:pt x="1551" y="571"/>
                  </a:cubicBezTo>
                  <a:close/>
                  <a:moveTo>
                    <a:pt x="109" y="427"/>
                  </a:moveTo>
                  <a:cubicBezTo>
                    <a:pt x="107" y="427"/>
                    <a:pt x="106" y="427"/>
                    <a:pt x="104" y="426"/>
                  </a:cubicBezTo>
                  <a:cubicBezTo>
                    <a:pt x="99" y="423"/>
                    <a:pt x="98" y="417"/>
                    <a:pt x="100" y="412"/>
                  </a:cubicBezTo>
                  <a:cubicBezTo>
                    <a:pt x="113" y="389"/>
                    <a:pt x="128" y="366"/>
                    <a:pt x="143" y="344"/>
                  </a:cubicBezTo>
                  <a:cubicBezTo>
                    <a:pt x="146" y="339"/>
                    <a:pt x="152" y="338"/>
                    <a:pt x="157" y="341"/>
                  </a:cubicBezTo>
                  <a:cubicBezTo>
                    <a:pt x="161" y="344"/>
                    <a:pt x="163" y="350"/>
                    <a:pt x="159" y="355"/>
                  </a:cubicBezTo>
                  <a:cubicBezTo>
                    <a:pt x="144" y="377"/>
                    <a:pt x="130" y="399"/>
                    <a:pt x="118" y="422"/>
                  </a:cubicBezTo>
                  <a:cubicBezTo>
                    <a:pt x="116" y="425"/>
                    <a:pt x="112" y="427"/>
                    <a:pt x="109" y="427"/>
                  </a:cubicBezTo>
                  <a:close/>
                  <a:moveTo>
                    <a:pt x="1488" y="425"/>
                  </a:moveTo>
                  <a:cubicBezTo>
                    <a:pt x="1484" y="425"/>
                    <a:pt x="1481" y="423"/>
                    <a:pt x="1479" y="420"/>
                  </a:cubicBezTo>
                  <a:cubicBezTo>
                    <a:pt x="1466" y="397"/>
                    <a:pt x="1452" y="374"/>
                    <a:pt x="1437" y="353"/>
                  </a:cubicBezTo>
                  <a:cubicBezTo>
                    <a:pt x="1434" y="348"/>
                    <a:pt x="1435" y="342"/>
                    <a:pt x="1440" y="339"/>
                  </a:cubicBezTo>
                  <a:cubicBezTo>
                    <a:pt x="1444" y="336"/>
                    <a:pt x="1451" y="337"/>
                    <a:pt x="1454" y="341"/>
                  </a:cubicBezTo>
                  <a:cubicBezTo>
                    <a:pt x="1469" y="363"/>
                    <a:pt x="1484" y="387"/>
                    <a:pt x="1497" y="410"/>
                  </a:cubicBezTo>
                  <a:cubicBezTo>
                    <a:pt x="1499" y="415"/>
                    <a:pt x="1498" y="421"/>
                    <a:pt x="1493" y="424"/>
                  </a:cubicBezTo>
                  <a:cubicBezTo>
                    <a:pt x="1491" y="424"/>
                    <a:pt x="1490" y="425"/>
                    <a:pt x="1488" y="425"/>
                  </a:cubicBezTo>
                  <a:close/>
                  <a:moveTo>
                    <a:pt x="200" y="296"/>
                  </a:moveTo>
                  <a:cubicBezTo>
                    <a:pt x="198" y="296"/>
                    <a:pt x="195" y="295"/>
                    <a:pt x="194" y="294"/>
                  </a:cubicBezTo>
                  <a:cubicBezTo>
                    <a:pt x="189" y="290"/>
                    <a:pt x="189" y="284"/>
                    <a:pt x="192" y="280"/>
                  </a:cubicBezTo>
                  <a:cubicBezTo>
                    <a:pt x="210" y="259"/>
                    <a:pt x="229" y="239"/>
                    <a:pt x="248" y="221"/>
                  </a:cubicBezTo>
                  <a:cubicBezTo>
                    <a:pt x="252" y="217"/>
                    <a:pt x="258" y="217"/>
                    <a:pt x="262" y="221"/>
                  </a:cubicBezTo>
                  <a:cubicBezTo>
                    <a:pt x="266" y="225"/>
                    <a:pt x="266" y="232"/>
                    <a:pt x="262" y="235"/>
                  </a:cubicBezTo>
                  <a:cubicBezTo>
                    <a:pt x="243" y="253"/>
                    <a:pt x="225" y="273"/>
                    <a:pt x="208" y="293"/>
                  </a:cubicBezTo>
                  <a:cubicBezTo>
                    <a:pt x="206" y="295"/>
                    <a:pt x="203" y="296"/>
                    <a:pt x="200" y="296"/>
                  </a:cubicBezTo>
                  <a:close/>
                  <a:moveTo>
                    <a:pt x="1396" y="294"/>
                  </a:moveTo>
                  <a:cubicBezTo>
                    <a:pt x="1394" y="294"/>
                    <a:pt x="1391" y="293"/>
                    <a:pt x="1389" y="291"/>
                  </a:cubicBezTo>
                  <a:cubicBezTo>
                    <a:pt x="1372" y="271"/>
                    <a:pt x="1353" y="252"/>
                    <a:pt x="1334" y="234"/>
                  </a:cubicBezTo>
                  <a:cubicBezTo>
                    <a:pt x="1330" y="230"/>
                    <a:pt x="1330" y="223"/>
                    <a:pt x="1334" y="219"/>
                  </a:cubicBezTo>
                  <a:cubicBezTo>
                    <a:pt x="1338" y="215"/>
                    <a:pt x="1344" y="215"/>
                    <a:pt x="1348" y="219"/>
                  </a:cubicBezTo>
                  <a:cubicBezTo>
                    <a:pt x="1368" y="238"/>
                    <a:pt x="1387" y="257"/>
                    <a:pt x="1404" y="278"/>
                  </a:cubicBezTo>
                  <a:cubicBezTo>
                    <a:pt x="1408" y="282"/>
                    <a:pt x="1407" y="288"/>
                    <a:pt x="1403" y="292"/>
                  </a:cubicBezTo>
                  <a:cubicBezTo>
                    <a:pt x="1401" y="293"/>
                    <a:pt x="1399" y="294"/>
                    <a:pt x="1396" y="294"/>
                  </a:cubicBezTo>
                  <a:close/>
                  <a:moveTo>
                    <a:pt x="315" y="186"/>
                  </a:moveTo>
                  <a:cubicBezTo>
                    <a:pt x="313" y="186"/>
                    <a:pt x="310" y="185"/>
                    <a:pt x="308" y="182"/>
                  </a:cubicBezTo>
                  <a:cubicBezTo>
                    <a:pt x="304" y="178"/>
                    <a:pt x="305" y="172"/>
                    <a:pt x="309" y="168"/>
                  </a:cubicBezTo>
                  <a:cubicBezTo>
                    <a:pt x="331" y="152"/>
                    <a:pt x="353" y="136"/>
                    <a:pt x="376" y="122"/>
                  </a:cubicBezTo>
                  <a:cubicBezTo>
                    <a:pt x="380" y="119"/>
                    <a:pt x="386" y="120"/>
                    <a:pt x="389" y="125"/>
                  </a:cubicBezTo>
                  <a:cubicBezTo>
                    <a:pt x="392" y="130"/>
                    <a:pt x="391" y="136"/>
                    <a:pt x="386" y="139"/>
                  </a:cubicBezTo>
                  <a:cubicBezTo>
                    <a:pt x="364" y="153"/>
                    <a:pt x="342" y="168"/>
                    <a:pt x="322" y="184"/>
                  </a:cubicBezTo>
                  <a:cubicBezTo>
                    <a:pt x="320" y="185"/>
                    <a:pt x="318" y="186"/>
                    <a:pt x="315" y="186"/>
                  </a:cubicBezTo>
                  <a:close/>
                  <a:moveTo>
                    <a:pt x="1281" y="184"/>
                  </a:moveTo>
                  <a:cubicBezTo>
                    <a:pt x="1279" y="184"/>
                    <a:pt x="1276" y="184"/>
                    <a:pt x="1275" y="182"/>
                  </a:cubicBezTo>
                  <a:cubicBezTo>
                    <a:pt x="1254" y="166"/>
                    <a:pt x="1232" y="151"/>
                    <a:pt x="1210" y="137"/>
                  </a:cubicBezTo>
                  <a:cubicBezTo>
                    <a:pt x="1205" y="134"/>
                    <a:pt x="1204" y="128"/>
                    <a:pt x="1207" y="124"/>
                  </a:cubicBezTo>
                  <a:cubicBezTo>
                    <a:pt x="1209" y="119"/>
                    <a:pt x="1216" y="117"/>
                    <a:pt x="1220" y="120"/>
                  </a:cubicBezTo>
                  <a:cubicBezTo>
                    <a:pt x="1243" y="135"/>
                    <a:pt x="1265" y="150"/>
                    <a:pt x="1287" y="167"/>
                  </a:cubicBezTo>
                  <a:cubicBezTo>
                    <a:pt x="1291" y="170"/>
                    <a:pt x="1292" y="176"/>
                    <a:pt x="1289" y="181"/>
                  </a:cubicBezTo>
                  <a:cubicBezTo>
                    <a:pt x="1287" y="183"/>
                    <a:pt x="1284" y="184"/>
                    <a:pt x="1281" y="184"/>
                  </a:cubicBezTo>
                  <a:close/>
                  <a:moveTo>
                    <a:pt x="451" y="101"/>
                  </a:moveTo>
                  <a:cubicBezTo>
                    <a:pt x="447" y="101"/>
                    <a:pt x="443" y="99"/>
                    <a:pt x="442" y="96"/>
                  </a:cubicBezTo>
                  <a:cubicBezTo>
                    <a:pt x="439" y="91"/>
                    <a:pt x="441" y="85"/>
                    <a:pt x="446" y="82"/>
                  </a:cubicBezTo>
                  <a:cubicBezTo>
                    <a:pt x="470" y="70"/>
                    <a:pt x="495" y="60"/>
                    <a:pt x="521" y="50"/>
                  </a:cubicBezTo>
                  <a:cubicBezTo>
                    <a:pt x="526" y="48"/>
                    <a:pt x="531" y="51"/>
                    <a:pt x="533" y="56"/>
                  </a:cubicBezTo>
                  <a:cubicBezTo>
                    <a:pt x="535" y="61"/>
                    <a:pt x="533" y="67"/>
                    <a:pt x="527" y="69"/>
                  </a:cubicBezTo>
                  <a:cubicBezTo>
                    <a:pt x="503" y="78"/>
                    <a:pt x="479" y="89"/>
                    <a:pt x="455" y="100"/>
                  </a:cubicBezTo>
                  <a:cubicBezTo>
                    <a:pt x="454" y="101"/>
                    <a:pt x="452" y="101"/>
                    <a:pt x="451" y="101"/>
                  </a:cubicBezTo>
                  <a:close/>
                  <a:moveTo>
                    <a:pt x="1145" y="100"/>
                  </a:moveTo>
                  <a:cubicBezTo>
                    <a:pt x="1144" y="100"/>
                    <a:pt x="1142" y="100"/>
                    <a:pt x="1141" y="99"/>
                  </a:cubicBezTo>
                  <a:cubicBezTo>
                    <a:pt x="1117" y="88"/>
                    <a:pt x="1093" y="77"/>
                    <a:pt x="1068" y="68"/>
                  </a:cubicBezTo>
                  <a:cubicBezTo>
                    <a:pt x="1063" y="66"/>
                    <a:pt x="1060" y="60"/>
                    <a:pt x="1062" y="55"/>
                  </a:cubicBezTo>
                  <a:cubicBezTo>
                    <a:pt x="1064" y="50"/>
                    <a:pt x="1070" y="47"/>
                    <a:pt x="1075" y="49"/>
                  </a:cubicBezTo>
                  <a:cubicBezTo>
                    <a:pt x="1100" y="59"/>
                    <a:pt x="1125" y="69"/>
                    <a:pt x="1150" y="81"/>
                  </a:cubicBezTo>
                  <a:cubicBezTo>
                    <a:pt x="1155" y="84"/>
                    <a:pt x="1157" y="90"/>
                    <a:pt x="1154" y="95"/>
                  </a:cubicBezTo>
                  <a:cubicBezTo>
                    <a:pt x="1152" y="98"/>
                    <a:pt x="1149" y="100"/>
                    <a:pt x="1145" y="100"/>
                  </a:cubicBezTo>
                  <a:close/>
                  <a:moveTo>
                    <a:pt x="600" y="46"/>
                  </a:moveTo>
                  <a:cubicBezTo>
                    <a:pt x="596" y="46"/>
                    <a:pt x="592" y="43"/>
                    <a:pt x="591" y="38"/>
                  </a:cubicBezTo>
                  <a:cubicBezTo>
                    <a:pt x="589" y="33"/>
                    <a:pt x="592" y="27"/>
                    <a:pt x="598" y="26"/>
                  </a:cubicBezTo>
                  <a:cubicBezTo>
                    <a:pt x="624" y="19"/>
                    <a:pt x="650" y="14"/>
                    <a:pt x="677" y="10"/>
                  </a:cubicBezTo>
                  <a:cubicBezTo>
                    <a:pt x="682" y="9"/>
                    <a:pt x="687" y="13"/>
                    <a:pt x="688" y="18"/>
                  </a:cubicBezTo>
                  <a:cubicBezTo>
                    <a:pt x="689" y="23"/>
                    <a:pt x="685" y="29"/>
                    <a:pt x="680" y="29"/>
                  </a:cubicBezTo>
                  <a:cubicBezTo>
                    <a:pt x="654" y="33"/>
                    <a:pt x="628" y="39"/>
                    <a:pt x="603" y="45"/>
                  </a:cubicBezTo>
                  <a:cubicBezTo>
                    <a:pt x="602" y="46"/>
                    <a:pt x="601" y="46"/>
                    <a:pt x="600" y="46"/>
                  </a:cubicBezTo>
                  <a:close/>
                  <a:moveTo>
                    <a:pt x="995" y="45"/>
                  </a:moveTo>
                  <a:cubicBezTo>
                    <a:pt x="995" y="45"/>
                    <a:pt x="994" y="45"/>
                    <a:pt x="993" y="45"/>
                  </a:cubicBezTo>
                  <a:cubicBezTo>
                    <a:pt x="968" y="38"/>
                    <a:pt x="942" y="33"/>
                    <a:pt x="916" y="29"/>
                  </a:cubicBezTo>
                  <a:cubicBezTo>
                    <a:pt x="910" y="28"/>
                    <a:pt x="906" y="23"/>
                    <a:pt x="907" y="18"/>
                  </a:cubicBezTo>
                  <a:cubicBezTo>
                    <a:pt x="908" y="12"/>
                    <a:pt x="913" y="8"/>
                    <a:pt x="919" y="9"/>
                  </a:cubicBezTo>
                  <a:cubicBezTo>
                    <a:pt x="945" y="13"/>
                    <a:pt x="972" y="19"/>
                    <a:pt x="998" y="25"/>
                  </a:cubicBezTo>
                  <a:cubicBezTo>
                    <a:pt x="1003" y="27"/>
                    <a:pt x="1007" y="32"/>
                    <a:pt x="1005" y="37"/>
                  </a:cubicBezTo>
                  <a:cubicBezTo>
                    <a:pt x="1004" y="42"/>
                    <a:pt x="1000" y="45"/>
                    <a:pt x="995" y="45"/>
                  </a:cubicBezTo>
                  <a:close/>
                  <a:moveTo>
                    <a:pt x="758" y="21"/>
                  </a:moveTo>
                  <a:cubicBezTo>
                    <a:pt x="753" y="21"/>
                    <a:pt x="748" y="17"/>
                    <a:pt x="748" y="12"/>
                  </a:cubicBezTo>
                  <a:cubicBezTo>
                    <a:pt x="748" y="6"/>
                    <a:pt x="752" y="2"/>
                    <a:pt x="757" y="1"/>
                  </a:cubicBezTo>
                  <a:cubicBezTo>
                    <a:pt x="784" y="0"/>
                    <a:pt x="811" y="0"/>
                    <a:pt x="838" y="1"/>
                  </a:cubicBezTo>
                  <a:cubicBezTo>
                    <a:pt x="844" y="2"/>
                    <a:pt x="848" y="6"/>
                    <a:pt x="848" y="12"/>
                  </a:cubicBezTo>
                  <a:cubicBezTo>
                    <a:pt x="847" y="17"/>
                    <a:pt x="843" y="22"/>
                    <a:pt x="837" y="21"/>
                  </a:cubicBezTo>
                  <a:cubicBezTo>
                    <a:pt x="811" y="20"/>
                    <a:pt x="784" y="20"/>
                    <a:pt x="758" y="21"/>
                  </a:cubicBez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1" name="Oval 50"/>
            <p:cNvSpPr>
              <a:spLocks noChangeArrowheads="1"/>
            </p:cNvSpPr>
            <p:nvPr/>
          </p:nvSpPr>
          <p:spPr bwMode="auto">
            <a:xfrm>
              <a:off x="4378042" y="5054831"/>
              <a:ext cx="2073439" cy="92564"/>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2" name="Freeform 51"/>
            <p:cNvSpPr>
              <a:spLocks/>
            </p:cNvSpPr>
            <p:nvPr/>
          </p:nvSpPr>
          <p:spPr bwMode="auto">
            <a:xfrm>
              <a:off x="6002951" y="4381427"/>
              <a:ext cx="150418" cy="115705"/>
            </a:xfrm>
            <a:custGeom>
              <a:avLst/>
              <a:gdLst>
                <a:gd name="T0" fmla="*/ 0 w 65"/>
                <a:gd name="T1" fmla="*/ 16 h 50"/>
                <a:gd name="T2" fmla="*/ 31 w 65"/>
                <a:gd name="T3" fmla="*/ 0 h 50"/>
                <a:gd name="T4" fmla="*/ 65 w 65"/>
                <a:gd name="T5" fmla="*/ 33 h 50"/>
                <a:gd name="T6" fmla="*/ 65 w 65"/>
                <a:gd name="T7" fmla="*/ 47 h 50"/>
                <a:gd name="T8" fmla="*/ 58 w 65"/>
                <a:gd name="T9" fmla="*/ 50 h 50"/>
                <a:gd name="T10" fmla="*/ 11 w 65"/>
                <a:gd name="T11" fmla="*/ 34 h 50"/>
                <a:gd name="T12" fmla="*/ 0 w 65"/>
                <a:gd name="T13" fmla="*/ 16 h 50"/>
              </a:gdLst>
              <a:ahLst/>
              <a:cxnLst>
                <a:cxn ang="0">
                  <a:pos x="T0" y="T1"/>
                </a:cxn>
                <a:cxn ang="0">
                  <a:pos x="T2" y="T3"/>
                </a:cxn>
                <a:cxn ang="0">
                  <a:pos x="T4" y="T5"/>
                </a:cxn>
                <a:cxn ang="0">
                  <a:pos x="T6" y="T7"/>
                </a:cxn>
                <a:cxn ang="0">
                  <a:pos x="T8" y="T9"/>
                </a:cxn>
                <a:cxn ang="0">
                  <a:pos x="T10" y="T11"/>
                </a:cxn>
                <a:cxn ang="0">
                  <a:pos x="T12" y="T13"/>
                </a:cxn>
              </a:cxnLst>
              <a:rect l="0" t="0" r="r" b="b"/>
              <a:pathLst>
                <a:path w="65" h="50">
                  <a:moveTo>
                    <a:pt x="0" y="16"/>
                  </a:moveTo>
                  <a:lnTo>
                    <a:pt x="31" y="0"/>
                  </a:lnTo>
                  <a:lnTo>
                    <a:pt x="65" y="33"/>
                  </a:lnTo>
                  <a:lnTo>
                    <a:pt x="65" y="47"/>
                  </a:lnTo>
                  <a:lnTo>
                    <a:pt x="58" y="50"/>
                  </a:lnTo>
                  <a:lnTo>
                    <a:pt x="11" y="34"/>
                  </a:lnTo>
                  <a:lnTo>
                    <a:pt x="0" y="16"/>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3" name="Freeform 52"/>
            <p:cNvSpPr>
              <a:spLocks/>
            </p:cNvSpPr>
            <p:nvPr/>
          </p:nvSpPr>
          <p:spPr bwMode="auto">
            <a:xfrm>
              <a:off x="5417483" y="3666368"/>
              <a:ext cx="657206" cy="768283"/>
            </a:xfrm>
            <a:custGeom>
              <a:avLst/>
              <a:gdLst>
                <a:gd name="T0" fmla="*/ 0 w 284"/>
                <a:gd name="T1" fmla="*/ 25 h 332"/>
                <a:gd name="T2" fmla="*/ 257 w 284"/>
                <a:gd name="T3" fmla="*/ 332 h 332"/>
                <a:gd name="T4" fmla="*/ 284 w 284"/>
                <a:gd name="T5" fmla="*/ 310 h 332"/>
                <a:gd name="T6" fmla="*/ 62 w 284"/>
                <a:gd name="T7" fmla="*/ 0 h 332"/>
                <a:gd name="T8" fmla="*/ 0 w 284"/>
                <a:gd name="T9" fmla="*/ 25 h 332"/>
              </a:gdLst>
              <a:ahLst/>
              <a:cxnLst>
                <a:cxn ang="0">
                  <a:pos x="T0" y="T1"/>
                </a:cxn>
                <a:cxn ang="0">
                  <a:pos x="T2" y="T3"/>
                </a:cxn>
                <a:cxn ang="0">
                  <a:pos x="T4" y="T5"/>
                </a:cxn>
                <a:cxn ang="0">
                  <a:pos x="T6" y="T7"/>
                </a:cxn>
                <a:cxn ang="0">
                  <a:pos x="T8" y="T9"/>
                </a:cxn>
              </a:cxnLst>
              <a:rect l="0" t="0" r="r" b="b"/>
              <a:pathLst>
                <a:path w="284" h="332">
                  <a:moveTo>
                    <a:pt x="0" y="25"/>
                  </a:moveTo>
                  <a:lnTo>
                    <a:pt x="257" y="332"/>
                  </a:lnTo>
                  <a:lnTo>
                    <a:pt x="284" y="310"/>
                  </a:lnTo>
                  <a:lnTo>
                    <a:pt x="62" y="0"/>
                  </a:lnTo>
                  <a:lnTo>
                    <a:pt x="0" y="25"/>
                  </a:lnTo>
                  <a:close/>
                </a:path>
              </a:pathLst>
            </a:custGeom>
            <a:solidFill>
              <a:srgbClr val="5B9BD5"/>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4" name="Freeform 53"/>
            <p:cNvSpPr>
              <a:spLocks/>
            </p:cNvSpPr>
            <p:nvPr/>
          </p:nvSpPr>
          <p:spPr bwMode="auto">
            <a:xfrm>
              <a:off x="5259717" y="3670996"/>
              <a:ext cx="155046" cy="978868"/>
            </a:xfrm>
            <a:custGeom>
              <a:avLst/>
              <a:gdLst>
                <a:gd name="T0" fmla="*/ 67 w 67"/>
                <a:gd name="T1" fmla="*/ 423 h 423"/>
                <a:gd name="T2" fmla="*/ 67 w 67"/>
                <a:gd name="T3" fmla="*/ 28 h 423"/>
                <a:gd name="T4" fmla="*/ 0 w 67"/>
                <a:gd name="T5" fmla="*/ 0 h 423"/>
                <a:gd name="T6" fmla="*/ 32 w 67"/>
                <a:gd name="T7" fmla="*/ 423 h 423"/>
                <a:gd name="T8" fmla="*/ 67 w 67"/>
                <a:gd name="T9" fmla="*/ 423 h 423"/>
              </a:gdLst>
              <a:ahLst/>
              <a:cxnLst>
                <a:cxn ang="0">
                  <a:pos x="T0" y="T1"/>
                </a:cxn>
                <a:cxn ang="0">
                  <a:pos x="T2" y="T3"/>
                </a:cxn>
                <a:cxn ang="0">
                  <a:pos x="T4" y="T5"/>
                </a:cxn>
                <a:cxn ang="0">
                  <a:pos x="T6" y="T7"/>
                </a:cxn>
                <a:cxn ang="0">
                  <a:pos x="T8" y="T9"/>
                </a:cxn>
              </a:cxnLst>
              <a:rect l="0" t="0" r="r" b="b"/>
              <a:pathLst>
                <a:path w="67" h="423">
                  <a:moveTo>
                    <a:pt x="67" y="423"/>
                  </a:moveTo>
                  <a:lnTo>
                    <a:pt x="67" y="28"/>
                  </a:lnTo>
                  <a:lnTo>
                    <a:pt x="0" y="0"/>
                  </a:lnTo>
                  <a:lnTo>
                    <a:pt x="32" y="423"/>
                  </a:lnTo>
                  <a:lnTo>
                    <a:pt x="67" y="423"/>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5" name="Freeform 54"/>
            <p:cNvSpPr>
              <a:spLocks/>
            </p:cNvSpPr>
            <p:nvPr/>
          </p:nvSpPr>
          <p:spPr bwMode="auto">
            <a:xfrm>
              <a:off x="4739042" y="3080899"/>
              <a:ext cx="32397" cy="94879"/>
            </a:xfrm>
            <a:custGeom>
              <a:avLst/>
              <a:gdLst>
                <a:gd name="T0" fmla="*/ 9 w 14"/>
                <a:gd name="T1" fmla="*/ 0 h 41"/>
                <a:gd name="T2" fmla="*/ 0 w 14"/>
                <a:gd name="T3" fmla="*/ 40 h 41"/>
                <a:gd name="T4" fmla="*/ 5 w 14"/>
                <a:gd name="T5" fmla="*/ 41 h 41"/>
                <a:gd name="T6" fmla="*/ 14 w 14"/>
                <a:gd name="T7" fmla="*/ 1 h 41"/>
                <a:gd name="T8" fmla="*/ 9 w 14"/>
                <a:gd name="T9" fmla="*/ 0 h 41"/>
              </a:gdLst>
              <a:ahLst/>
              <a:cxnLst>
                <a:cxn ang="0">
                  <a:pos x="T0" y="T1"/>
                </a:cxn>
                <a:cxn ang="0">
                  <a:pos x="T2" y="T3"/>
                </a:cxn>
                <a:cxn ang="0">
                  <a:pos x="T4" y="T5"/>
                </a:cxn>
                <a:cxn ang="0">
                  <a:pos x="T6" y="T7"/>
                </a:cxn>
                <a:cxn ang="0">
                  <a:pos x="T8" y="T9"/>
                </a:cxn>
              </a:cxnLst>
              <a:rect l="0" t="0" r="r" b="b"/>
              <a:pathLst>
                <a:path w="14" h="41">
                  <a:moveTo>
                    <a:pt x="9" y="0"/>
                  </a:moveTo>
                  <a:lnTo>
                    <a:pt x="0" y="40"/>
                  </a:lnTo>
                  <a:lnTo>
                    <a:pt x="5" y="41"/>
                  </a:lnTo>
                  <a:lnTo>
                    <a:pt x="14" y="1"/>
                  </a:lnTo>
                  <a:lnTo>
                    <a:pt x="9"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6" name="Freeform 55"/>
            <p:cNvSpPr>
              <a:spLocks/>
            </p:cNvSpPr>
            <p:nvPr/>
          </p:nvSpPr>
          <p:spPr bwMode="auto">
            <a:xfrm>
              <a:off x="6060397" y="3080899"/>
              <a:ext cx="30084" cy="94879"/>
            </a:xfrm>
            <a:custGeom>
              <a:avLst/>
              <a:gdLst>
                <a:gd name="T0" fmla="*/ 5 w 13"/>
                <a:gd name="T1" fmla="*/ 0 h 41"/>
                <a:gd name="T2" fmla="*/ 13 w 13"/>
                <a:gd name="T3" fmla="*/ 40 h 41"/>
                <a:gd name="T4" fmla="*/ 8 w 13"/>
                <a:gd name="T5" fmla="*/ 41 h 41"/>
                <a:gd name="T6" fmla="*/ 0 w 13"/>
                <a:gd name="T7" fmla="*/ 1 h 41"/>
                <a:gd name="T8" fmla="*/ 5 w 13"/>
                <a:gd name="T9" fmla="*/ 0 h 41"/>
              </a:gdLst>
              <a:ahLst/>
              <a:cxnLst>
                <a:cxn ang="0">
                  <a:pos x="T0" y="T1"/>
                </a:cxn>
                <a:cxn ang="0">
                  <a:pos x="T2" y="T3"/>
                </a:cxn>
                <a:cxn ang="0">
                  <a:pos x="T4" y="T5"/>
                </a:cxn>
                <a:cxn ang="0">
                  <a:pos x="T6" y="T7"/>
                </a:cxn>
                <a:cxn ang="0">
                  <a:pos x="T8" y="T9"/>
                </a:cxn>
              </a:cxnLst>
              <a:rect l="0" t="0" r="r" b="b"/>
              <a:pathLst>
                <a:path w="13" h="41">
                  <a:moveTo>
                    <a:pt x="5" y="0"/>
                  </a:moveTo>
                  <a:lnTo>
                    <a:pt x="13" y="40"/>
                  </a:lnTo>
                  <a:lnTo>
                    <a:pt x="8" y="41"/>
                  </a:lnTo>
                  <a:lnTo>
                    <a:pt x="0" y="1"/>
                  </a:lnTo>
                  <a:lnTo>
                    <a:pt x="5"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7" name="Oval 28"/>
            <p:cNvSpPr>
              <a:spLocks noChangeArrowheads="1"/>
            </p:cNvSpPr>
            <p:nvPr/>
          </p:nvSpPr>
          <p:spPr bwMode="auto">
            <a:xfrm>
              <a:off x="5206492" y="4696145"/>
              <a:ext cx="416539" cy="416539"/>
            </a:xfrm>
            <a:prstGeom prst="ellipse">
              <a:avLst/>
            </a:prstGeom>
            <a:solidFill>
              <a:srgbClr val="FFC000"/>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8" name="Freeform 29"/>
            <p:cNvSpPr>
              <a:spLocks/>
            </p:cNvSpPr>
            <p:nvPr/>
          </p:nvSpPr>
          <p:spPr bwMode="auto">
            <a:xfrm>
              <a:off x="5206492" y="4883588"/>
              <a:ext cx="416539" cy="229097"/>
            </a:xfrm>
            <a:custGeom>
              <a:avLst/>
              <a:gdLst>
                <a:gd name="T0" fmla="*/ 192 w 383"/>
                <a:gd name="T1" fmla="*/ 210 h 210"/>
                <a:gd name="T2" fmla="*/ 383 w 383"/>
                <a:gd name="T3" fmla="*/ 18 h 210"/>
                <a:gd name="T4" fmla="*/ 382 w 383"/>
                <a:gd name="T5" fmla="*/ 0 h 210"/>
                <a:gd name="T6" fmla="*/ 192 w 383"/>
                <a:gd name="T7" fmla="*/ 173 h 210"/>
                <a:gd name="T8" fmla="*/ 1 w 383"/>
                <a:gd name="T9" fmla="*/ 0 h 210"/>
                <a:gd name="T10" fmla="*/ 0 w 383"/>
                <a:gd name="T11" fmla="*/ 18 h 210"/>
                <a:gd name="T12" fmla="*/ 192 w 383"/>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383" h="210">
                  <a:moveTo>
                    <a:pt x="192" y="210"/>
                  </a:moveTo>
                  <a:cubicBezTo>
                    <a:pt x="298" y="210"/>
                    <a:pt x="383" y="124"/>
                    <a:pt x="383" y="18"/>
                  </a:cubicBezTo>
                  <a:cubicBezTo>
                    <a:pt x="383" y="12"/>
                    <a:pt x="383" y="6"/>
                    <a:pt x="382" y="0"/>
                  </a:cubicBezTo>
                  <a:cubicBezTo>
                    <a:pt x="373" y="97"/>
                    <a:pt x="291" y="173"/>
                    <a:pt x="192" y="173"/>
                  </a:cubicBezTo>
                  <a:cubicBezTo>
                    <a:pt x="92" y="173"/>
                    <a:pt x="10" y="97"/>
                    <a:pt x="1" y="0"/>
                  </a:cubicBezTo>
                  <a:cubicBezTo>
                    <a:pt x="0" y="6"/>
                    <a:pt x="0" y="12"/>
                    <a:pt x="0" y="18"/>
                  </a:cubicBezTo>
                  <a:cubicBezTo>
                    <a:pt x="0" y="124"/>
                    <a:pt x="86" y="210"/>
                    <a:pt x="192" y="210"/>
                  </a:cubicBezTo>
                </a:path>
              </a:pathLst>
            </a:custGeom>
            <a:solidFill>
              <a:srgbClr val="ED7D31"/>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9" name="Freeform 30"/>
            <p:cNvSpPr>
              <a:spLocks/>
            </p:cNvSpPr>
            <p:nvPr/>
          </p:nvSpPr>
          <p:spPr bwMode="auto">
            <a:xfrm>
              <a:off x="5299056" y="4649863"/>
              <a:ext cx="113392" cy="131905"/>
            </a:xfrm>
            <a:custGeom>
              <a:avLst/>
              <a:gdLst>
                <a:gd name="T0" fmla="*/ 49 w 49"/>
                <a:gd name="T1" fmla="*/ 0 h 57"/>
                <a:gd name="T2" fmla="*/ 15 w 49"/>
                <a:gd name="T3" fmla="*/ 0 h 57"/>
                <a:gd name="T4" fmla="*/ 0 w 49"/>
                <a:gd name="T5" fmla="*/ 44 h 57"/>
                <a:gd name="T6" fmla="*/ 6 w 49"/>
                <a:gd name="T7" fmla="*/ 57 h 57"/>
                <a:gd name="T8" fmla="*/ 14 w 49"/>
                <a:gd name="T9" fmla="*/ 57 h 57"/>
                <a:gd name="T10" fmla="*/ 49 w 49"/>
                <a:gd name="T11" fmla="*/ 19 h 57"/>
                <a:gd name="T12" fmla="*/ 49 w 4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49" h="57">
                  <a:moveTo>
                    <a:pt x="49" y="0"/>
                  </a:moveTo>
                  <a:lnTo>
                    <a:pt x="15" y="0"/>
                  </a:lnTo>
                  <a:lnTo>
                    <a:pt x="0" y="44"/>
                  </a:lnTo>
                  <a:lnTo>
                    <a:pt x="6" y="57"/>
                  </a:lnTo>
                  <a:lnTo>
                    <a:pt x="14" y="57"/>
                  </a:lnTo>
                  <a:lnTo>
                    <a:pt x="49" y="19"/>
                  </a:lnTo>
                  <a:lnTo>
                    <a:pt x="49" y="0"/>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0" name="Group 59"/>
            <p:cNvGrpSpPr>
              <a:grpSpLocks noChangeAspect="1"/>
            </p:cNvGrpSpPr>
            <p:nvPr/>
          </p:nvGrpSpPr>
          <p:grpSpPr>
            <a:xfrm>
              <a:off x="4696944" y="2059194"/>
              <a:ext cx="415996" cy="234364"/>
              <a:chOff x="3370263" y="896938"/>
              <a:chExt cx="450850" cy="254000"/>
            </a:xfrm>
            <a:solidFill>
              <a:srgbClr val="0072C6"/>
            </a:solidFill>
          </p:grpSpPr>
          <p:sp>
            <p:nvSpPr>
              <p:cNvPr id="88" name="Freeform 107"/>
              <p:cNvSpPr>
                <a:spLocks noEditPoints="1"/>
              </p:cNvSpPr>
              <p:nvPr/>
            </p:nvSpPr>
            <p:spPr bwMode="auto">
              <a:xfrm>
                <a:off x="3370263" y="896938"/>
                <a:ext cx="450850" cy="254000"/>
              </a:xfrm>
              <a:custGeom>
                <a:avLst/>
                <a:gdLst>
                  <a:gd name="T0" fmla="*/ 268 w 284"/>
                  <a:gd name="T1" fmla="*/ 0 h 160"/>
                  <a:gd name="T2" fmla="*/ 16 w 284"/>
                  <a:gd name="T3" fmla="*/ 0 h 160"/>
                  <a:gd name="T4" fmla="*/ 16 w 284"/>
                  <a:gd name="T5" fmla="*/ 0 h 160"/>
                  <a:gd name="T6" fmla="*/ 10 w 284"/>
                  <a:gd name="T7" fmla="*/ 2 h 160"/>
                  <a:gd name="T8" fmla="*/ 6 w 284"/>
                  <a:gd name="T9" fmla="*/ 6 h 160"/>
                  <a:gd name="T10" fmla="*/ 2 w 284"/>
                  <a:gd name="T11" fmla="*/ 10 h 160"/>
                  <a:gd name="T12" fmla="*/ 0 w 284"/>
                  <a:gd name="T13" fmla="*/ 16 h 160"/>
                  <a:gd name="T14" fmla="*/ 0 w 284"/>
                  <a:gd name="T15" fmla="*/ 144 h 160"/>
                  <a:gd name="T16" fmla="*/ 0 w 284"/>
                  <a:gd name="T17" fmla="*/ 144 h 160"/>
                  <a:gd name="T18" fmla="*/ 2 w 284"/>
                  <a:gd name="T19" fmla="*/ 150 h 160"/>
                  <a:gd name="T20" fmla="*/ 6 w 284"/>
                  <a:gd name="T21" fmla="*/ 156 h 160"/>
                  <a:gd name="T22" fmla="*/ 10 w 284"/>
                  <a:gd name="T23" fmla="*/ 160 h 160"/>
                  <a:gd name="T24" fmla="*/ 16 w 284"/>
                  <a:gd name="T25" fmla="*/ 160 h 160"/>
                  <a:gd name="T26" fmla="*/ 268 w 284"/>
                  <a:gd name="T27" fmla="*/ 160 h 160"/>
                  <a:gd name="T28" fmla="*/ 268 w 284"/>
                  <a:gd name="T29" fmla="*/ 160 h 160"/>
                  <a:gd name="T30" fmla="*/ 274 w 284"/>
                  <a:gd name="T31" fmla="*/ 160 h 160"/>
                  <a:gd name="T32" fmla="*/ 280 w 284"/>
                  <a:gd name="T33" fmla="*/ 156 h 160"/>
                  <a:gd name="T34" fmla="*/ 282 w 284"/>
                  <a:gd name="T35" fmla="*/ 150 h 160"/>
                  <a:gd name="T36" fmla="*/ 284 w 284"/>
                  <a:gd name="T37" fmla="*/ 144 h 160"/>
                  <a:gd name="T38" fmla="*/ 284 w 284"/>
                  <a:gd name="T39" fmla="*/ 16 h 160"/>
                  <a:gd name="T40" fmla="*/ 284 w 284"/>
                  <a:gd name="T41" fmla="*/ 16 h 160"/>
                  <a:gd name="T42" fmla="*/ 282 w 284"/>
                  <a:gd name="T43" fmla="*/ 10 h 160"/>
                  <a:gd name="T44" fmla="*/ 280 w 284"/>
                  <a:gd name="T45" fmla="*/ 6 h 160"/>
                  <a:gd name="T46" fmla="*/ 274 w 284"/>
                  <a:gd name="T47" fmla="*/ 2 h 160"/>
                  <a:gd name="T48" fmla="*/ 268 w 284"/>
                  <a:gd name="T49" fmla="*/ 0 h 160"/>
                  <a:gd name="T50" fmla="*/ 268 w 284"/>
                  <a:gd name="T51" fmla="*/ 0 h 160"/>
                  <a:gd name="T52" fmla="*/ 256 w 284"/>
                  <a:gd name="T53" fmla="*/ 136 h 160"/>
                  <a:gd name="T54" fmla="*/ 28 w 284"/>
                  <a:gd name="T55" fmla="*/ 136 h 160"/>
                  <a:gd name="T56" fmla="*/ 28 w 284"/>
                  <a:gd name="T57" fmla="*/ 26 h 160"/>
                  <a:gd name="T58" fmla="*/ 256 w 284"/>
                  <a:gd name="T59" fmla="*/ 26 h 160"/>
                  <a:gd name="T60" fmla="*/ 256 w 284"/>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4" h="160">
                    <a:moveTo>
                      <a:pt x="268" y="0"/>
                    </a:moveTo>
                    <a:lnTo>
                      <a:pt x="16" y="0"/>
                    </a:lnTo>
                    <a:lnTo>
                      <a:pt x="16" y="0"/>
                    </a:lnTo>
                    <a:lnTo>
                      <a:pt x="10" y="2"/>
                    </a:lnTo>
                    <a:lnTo>
                      <a:pt x="6" y="6"/>
                    </a:lnTo>
                    <a:lnTo>
                      <a:pt x="2" y="10"/>
                    </a:lnTo>
                    <a:lnTo>
                      <a:pt x="0" y="16"/>
                    </a:lnTo>
                    <a:lnTo>
                      <a:pt x="0" y="144"/>
                    </a:lnTo>
                    <a:lnTo>
                      <a:pt x="0" y="144"/>
                    </a:lnTo>
                    <a:lnTo>
                      <a:pt x="2" y="150"/>
                    </a:lnTo>
                    <a:lnTo>
                      <a:pt x="6" y="156"/>
                    </a:lnTo>
                    <a:lnTo>
                      <a:pt x="10" y="160"/>
                    </a:lnTo>
                    <a:lnTo>
                      <a:pt x="16" y="160"/>
                    </a:lnTo>
                    <a:lnTo>
                      <a:pt x="268" y="160"/>
                    </a:lnTo>
                    <a:lnTo>
                      <a:pt x="268" y="160"/>
                    </a:lnTo>
                    <a:lnTo>
                      <a:pt x="274" y="160"/>
                    </a:lnTo>
                    <a:lnTo>
                      <a:pt x="280" y="156"/>
                    </a:lnTo>
                    <a:lnTo>
                      <a:pt x="282" y="150"/>
                    </a:lnTo>
                    <a:lnTo>
                      <a:pt x="284" y="144"/>
                    </a:lnTo>
                    <a:lnTo>
                      <a:pt x="284" y="16"/>
                    </a:lnTo>
                    <a:lnTo>
                      <a:pt x="284" y="16"/>
                    </a:lnTo>
                    <a:lnTo>
                      <a:pt x="282" y="10"/>
                    </a:lnTo>
                    <a:lnTo>
                      <a:pt x="280" y="6"/>
                    </a:lnTo>
                    <a:lnTo>
                      <a:pt x="274" y="2"/>
                    </a:lnTo>
                    <a:lnTo>
                      <a:pt x="268" y="0"/>
                    </a:lnTo>
                    <a:lnTo>
                      <a:pt x="268" y="0"/>
                    </a:lnTo>
                    <a:close/>
                    <a:moveTo>
                      <a:pt x="256" y="136"/>
                    </a:moveTo>
                    <a:lnTo>
                      <a:pt x="28" y="136"/>
                    </a:lnTo>
                    <a:lnTo>
                      <a:pt x="28" y="26"/>
                    </a:lnTo>
                    <a:lnTo>
                      <a:pt x="256" y="26"/>
                    </a:lnTo>
                    <a:lnTo>
                      <a:pt x="256"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9" name="Freeform 108"/>
              <p:cNvSpPr>
                <a:spLocks/>
              </p:cNvSpPr>
              <p:nvPr/>
            </p:nvSpPr>
            <p:spPr bwMode="auto">
              <a:xfrm>
                <a:off x="3570288"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1" name="Group 60"/>
            <p:cNvGrpSpPr>
              <a:grpSpLocks noChangeAspect="1"/>
            </p:cNvGrpSpPr>
            <p:nvPr/>
          </p:nvGrpSpPr>
          <p:grpSpPr>
            <a:xfrm>
              <a:off x="4173933" y="2731263"/>
              <a:ext cx="337455" cy="204957"/>
              <a:chOff x="4722813" y="836613"/>
              <a:chExt cx="517525" cy="314325"/>
            </a:xfrm>
            <a:solidFill>
              <a:srgbClr val="0072C6"/>
            </a:solidFill>
          </p:grpSpPr>
          <p:sp>
            <p:nvSpPr>
              <p:cNvPr id="85" name="Freeform 104"/>
              <p:cNvSpPr>
                <a:spLocks/>
              </p:cNvSpPr>
              <p:nvPr/>
            </p:nvSpPr>
            <p:spPr bwMode="auto">
              <a:xfrm>
                <a:off x="4792663" y="836613"/>
                <a:ext cx="447675" cy="254000"/>
              </a:xfrm>
              <a:custGeom>
                <a:avLst/>
                <a:gdLst>
                  <a:gd name="T0" fmla="*/ 266 w 282"/>
                  <a:gd name="T1" fmla="*/ 0 h 160"/>
                  <a:gd name="T2" fmla="*/ 14 w 282"/>
                  <a:gd name="T3" fmla="*/ 0 h 160"/>
                  <a:gd name="T4" fmla="*/ 14 w 282"/>
                  <a:gd name="T5" fmla="*/ 0 h 160"/>
                  <a:gd name="T6" fmla="*/ 8 w 282"/>
                  <a:gd name="T7" fmla="*/ 0 h 160"/>
                  <a:gd name="T8" fmla="*/ 4 w 282"/>
                  <a:gd name="T9" fmla="*/ 4 h 160"/>
                  <a:gd name="T10" fmla="*/ 0 w 282"/>
                  <a:gd name="T11" fmla="*/ 8 h 160"/>
                  <a:gd name="T12" fmla="*/ 0 w 282"/>
                  <a:gd name="T13" fmla="*/ 16 h 160"/>
                  <a:gd name="T14" fmla="*/ 0 w 282"/>
                  <a:gd name="T15" fmla="*/ 20 h 160"/>
                  <a:gd name="T16" fmla="*/ 242 w 282"/>
                  <a:gd name="T17" fmla="*/ 20 h 160"/>
                  <a:gd name="T18" fmla="*/ 242 w 282"/>
                  <a:gd name="T19" fmla="*/ 20 h 160"/>
                  <a:gd name="T20" fmla="*/ 248 w 282"/>
                  <a:gd name="T21" fmla="*/ 22 h 160"/>
                  <a:gd name="T22" fmla="*/ 254 w 282"/>
                  <a:gd name="T23" fmla="*/ 24 h 160"/>
                  <a:gd name="T24" fmla="*/ 258 w 282"/>
                  <a:gd name="T25" fmla="*/ 30 h 160"/>
                  <a:gd name="T26" fmla="*/ 258 w 282"/>
                  <a:gd name="T27" fmla="*/ 36 h 160"/>
                  <a:gd name="T28" fmla="*/ 258 w 282"/>
                  <a:gd name="T29" fmla="*/ 160 h 160"/>
                  <a:gd name="T30" fmla="*/ 266 w 282"/>
                  <a:gd name="T31" fmla="*/ 160 h 160"/>
                  <a:gd name="T32" fmla="*/ 266 w 282"/>
                  <a:gd name="T33" fmla="*/ 160 h 160"/>
                  <a:gd name="T34" fmla="*/ 272 w 282"/>
                  <a:gd name="T35" fmla="*/ 158 h 160"/>
                  <a:gd name="T36" fmla="*/ 278 w 282"/>
                  <a:gd name="T37" fmla="*/ 154 h 160"/>
                  <a:gd name="T38" fmla="*/ 282 w 282"/>
                  <a:gd name="T39" fmla="*/ 150 h 160"/>
                  <a:gd name="T40" fmla="*/ 282 w 282"/>
                  <a:gd name="T41" fmla="*/ 144 h 160"/>
                  <a:gd name="T42" fmla="*/ 282 w 282"/>
                  <a:gd name="T43" fmla="*/ 16 h 160"/>
                  <a:gd name="T44" fmla="*/ 282 w 282"/>
                  <a:gd name="T45" fmla="*/ 16 h 160"/>
                  <a:gd name="T46" fmla="*/ 282 w 282"/>
                  <a:gd name="T47" fmla="*/ 8 h 160"/>
                  <a:gd name="T48" fmla="*/ 278 w 282"/>
                  <a:gd name="T49" fmla="*/ 4 h 160"/>
                  <a:gd name="T50" fmla="*/ 272 w 282"/>
                  <a:gd name="T51" fmla="*/ 0 h 160"/>
                  <a:gd name="T52" fmla="*/ 266 w 282"/>
                  <a:gd name="T53" fmla="*/ 0 h 160"/>
                  <a:gd name="T54" fmla="*/ 266 w 282"/>
                  <a:gd name="T55"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2" h="160">
                    <a:moveTo>
                      <a:pt x="266" y="0"/>
                    </a:moveTo>
                    <a:lnTo>
                      <a:pt x="14" y="0"/>
                    </a:lnTo>
                    <a:lnTo>
                      <a:pt x="14" y="0"/>
                    </a:lnTo>
                    <a:lnTo>
                      <a:pt x="8" y="0"/>
                    </a:lnTo>
                    <a:lnTo>
                      <a:pt x="4" y="4"/>
                    </a:lnTo>
                    <a:lnTo>
                      <a:pt x="0" y="8"/>
                    </a:lnTo>
                    <a:lnTo>
                      <a:pt x="0" y="16"/>
                    </a:lnTo>
                    <a:lnTo>
                      <a:pt x="0" y="20"/>
                    </a:lnTo>
                    <a:lnTo>
                      <a:pt x="242" y="20"/>
                    </a:lnTo>
                    <a:lnTo>
                      <a:pt x="242" y="20"/>
                    </a:lnTo>
                    <a:lnTo>
                      <a:pt x="248" y="22"/>
                    </a:lnTo>
                    <a:lnTo>
                      <a:pt x="254" y="24"/>
                    </a:lnTo>
                    <a:lnTo>
                      <a:pt x="258" y="30"/>
                    </a:lnTo>
                    <a:lnTo>
                      <a:pt x="258" y="36"/>
                    </a:lnTo>
                    <a:lnTo>
                      <a:pt x="258" y="160"/>
                    </a:lnTo>
                    <a:lnTo>
                      <a:pt x="266" y="160"/>
                    </a:lnTo>
                    <a:lnTo>
                      <a:pt x="266" y="160"/>
                    </a:lnTo>
                    <a:lnTo>
                      <a:pt x="272" y="158"/>
                    </a:lnTo>
                    <a:lnTo>
                      <a:pt x="278" y="154"/>
                    </a:lnTo>
                    <a:lnTo>
                      <a:pt x="282" y="150"/>
                    </a:lnTo>
                    <a:lnTo>
                      <a:pt x="282" y="144"/>
                    </a:lnTo>
                    <a:lnTo>
                      <a:pt x="282" y="16"/>
                    </a:lnTo>
                    <a:lnTo>
                      <a:pt x="282" y="16"/>
                    </a:lnTo>
                    <a:lnTo>
                      <a:pt x="282" y="8"/>
                    </a:lnTo>
                    <a:lnTo>
                      <a:pt x="278" y="4"/>
                    </a:lnTo>
                    <a:lnTo>
                      <a:pt x="272" y="0"/>
                    </a:lnTo>
                    <a:lnTo>
                      <a:pt x="266" y="0"/>
                    </a:lnTo>
                    <a:lnTo>
                      <a:pt x="266"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6" name="Freeform 105"/>
              <p:cNvSpPr>
                <a:spLocks noEditPoints="1"/>
              </p:cNvSpPr>
              <p:nvPr/>
            </p:nvSpPr>
            <p:spPr bwMode="auto">
              <a:xfrm>
                <a:off x="4722813" y="896938"/>
                <a:ext cx="447675" cy="254000"/>
              </a:xfrm>
              <a:custGeom>
                <a:avLst/>
                <a:gdLst>
                  <a:gd name="T0" fmla="*/ 266 w 282"/>
                  <a:gd name="T1" fmla="*/ 0 h 160"/>
                  <a:gd name="T2" fmla="*/ 14 w 282"/>
                  <a:gd name="T3" fmla="*/ 0 h 160"/>
                  <a:gd name="T4" fmla="*/ 14 w 282"/>
                  <a:gd name="T5" fmla="*/ 0 h 160"/>
                  <a:gd name="T6" fmla="*/ 8 w 282"/>
                  <a:gd name="T7" fmla="*/ 2 h 160"/>
                  <a:gd name="T8" fmla="*/ 4 w 282"/>
                  <a:gd name="T9" fmla="*/ 6 h 160"/>
                  <a:gd name="T10" fmla="*/ 0 w 282"/>
                  <a:gd name="T11" fmla="*/ 10 h 160"/>
                  <a:gd name="T12" fmla="*/ 0 w 282"/>
                  <a:gd name="T13" fmla="*/ 16 h 160"/>
                  <a:gd name="T14" fmla="*/ 0 w 282"/>
                  <a:gd name="T15" fmla="*/ 144 h 160"/>
                  <a:gd name="T16" fmla="*/ 0 w 282"/>
                  <a:gd name="T17" fmla="*/ 144 h 160"/>
                  <a:gd name="T18" fmla="*/ 0 w 282"/>
                  <a:gd name="T19" fmla="*/ 150 h 160"/>
                  <a:gd name="T20" fmla="*/ 4 w 282"/>
                  <a:gd name="T21" fmla="*/ 156 h 160"/>
                  <a:gd name="T22" fmla="*/ 8 w 282"/>
                  <a:gd name="T23" fmla="*/ 160 h 160"/>
                  <a:gd name="T24" fmla="*/ 14 w 282"/>
                  <a:gd name="T25" fmla="*/ 160 h 160"/>
                  <a:gd name="T26" fmla="*/ 266 w 282"/>
                  <a:gd name="T27" fmla="*/ 160 h 160"/>
                  <a:gd name="T28" fmla="*/ 266 w 282"/>
                  <a:gd name="T29" fmla="*/ 160 h 160"/>
                  <a:gd name="T30" fmla="*/ 272 w 282"/>
                  <a:gd name="T31" fmla="*/ 160 h 160"/>
                  <a:gd name="T32" fmla="*/ 278 w 282"/>
                  <a:gd name="T33" fmla="*/ 156 h 160"/>
                  <a:gd name="T34" fmla="*/ 282 w 282"/>
                  <a:gd name="T35" fmla="*/ 150 h 160"/>
                  <a:gd name="T36" fmla="*/ 282 w 282"/>
                  <a:gd name="T37" fmla="*/ 144 h 160"/>
                  <a:gd name="T38" fmla="*/ 282 w 282"/>
                  <a:gd name="T39" fmla="*/ 16 h 160"/>
                  <a:gd name="T40" fmla="*/ 282 w 282"/>
                  <a:gd name="T41" fmla="*/ 16 h 160"/>
                  <a:gd name="T42" fmla="*/ 282 w 282"/>
                  <a:gd name="T43" fmla="*/ 10 h 160"/>
                  <a:gd name="T44" fmla="*/ 278 w 282"/>
                  <a:gd name="T45" fmla="*/ 6 h 160"/>
                  <a:gd name="T46" fmla="*/ 272 w 282"/>
                  <a:gd name="T47" fmla="*/ 2 h 160"/>
                  <a:gd name="T48" fmla="*/ 266 w 282"/>
                  <a:gd name="T49" fmla="*/ 0 h 160"/>
                  <a:gd name="T50" fmla="*/ 266 w 282"/>
                  <a:gd name="T51" fmla="*/ 0 h 160"/>
                  <a:gd name="T52" fmla="*/ 254 w 282"/>
                  <a:gd name="T53" fmla="*/ 136 h 160"/>
                  <a:gd name="T54" fmla="*/ 28 w 282"/>
                  <a:gd name="T55" fmla="*/ 136 h 160"/>
                  <a:gd name="T56" fmla="*/ 28 w 282"/>
                  <a:gd name="T57" fmla="*/ 26 h 160"/>
                  <a:gd name="T58" fmla="*/ 254 w 282"/>
                  <a:gd name="T59" fmla="*/ 26 h 160"/>
                  <a:gd name="T60" fmla="*/ 254 w 282"/>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2" h="160">
                    <a:moveTo>
                      <a:pt x="266" y="0"/>
                    </a:moveTo>
                    <a:lnTo>
                      <a:pt x="14" y="0"/>
                    </a:lnTo>
                    <a:lnTo>
                      <a:pt x="14" y="0"/>
                    </a:lnTo>
                    <a:lnTo>
                      <a:pt x="8" y="2"/>
                    </a:lnTo>
                    <a:lnTo>
                      <a:pt x="4" y="6"/>
                    </a:lnTo>
                    <a:lnTo>
                      <a:pt x="0" y="10"/>
                    </a:lnTo>
                    <a:lnTo>
                      <a:pt x="0" y="16"/>
                    </a:lnTo>
                    <a:lnTo>
                      <a:pt x="0" y="144"/>
                    </a:lnTo>
                    <a:lnTo>
                      <a:pt x="0" y="144"/>
                    </a:lnTo>
                    <a:lnTo>
                      <a:pt x="0" y="150"/>
                    </a:lnTo>
                    <a:lnTo>
                      <a:pt x="4" y="156"/>
                    </a:lnTo>
                    <a:lnTo>
                      <a:pt x="8" y="160"/>
                    </a:lnTo>
                    <a:lnTo>
                      <a:pt x="14" y="160"/>
                    </a:lnTo>
                    <a:lnTo>
                      <a:pt x="266" y="160"/>
                    </a:lnTo>
                    <a:lnTo>
                      <a:pt x="266" y="160"/>
                    </a:lnTo>
                    <a:lnTo>
                      <a:pt x="272" y="160"/>
                    </a:lnTo>
                    <a:lnTo>
                      <a:pt x="278" y="156"/>
                    </a:lnTo>
                    <a:lnTo>
                      <a:pt x="282" y="150"/>
                    </a:lnTo>
                    <a:lnTo>
                      <a:pt x="282" y="144"/>
                    </a:lnTo>
                    <a:lnTo>
                      <a:pt x="282" y="16"/>
                    </a:lnTo>
                    <a:lnTo>
                      <a:pt x="282" y="16"/>
                    </a:lnTo>
                    <a:lnTo>
                      <a:pt x="282" y="10"/>
                    </a:lnTo>
                    <a:lnTo>
                      <a:pt x="278" y="6"/>
                    </a:lnTo>
                    <a:lnTo>
                      <a:pt x="272" y="2"/>
                    </a:lnTo>
                    <a:lnTo>
                      <a:pt x="266" y="0"/>
                    </a:lnTo>
                    <a:lnTo>
                      <a:pt x="266" y="0"/>
                    </a:lnTo>
                    <a:close/>
                    <a:moveTo>
                      <a:pt x="254" y="136"/>
                    </a:moveTo>
                    <a:lnTo>
                      <a:pt x="28" y="136"/>
                    </a:lnTo>
                    <a:lnTo>
                      <a:pt x="28" y="26"/>
                    </a:lnTo>
                    <a:lnTo>
                      <a:pt x="254" y="26"/>
                    </a:lnTo>
                    <a:lnTo>
                      <a:pt x="254"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7" name="Freeform 106"/>
              <p:cNvSpPr>
                <a:spLocks/>
              </p:cNvSpPr>
              <p:nvPr/>
            </p:nvSpPr>
            <p:spPr bwMode="auto">
              <a:xfrm>
                <a:off x="4919663"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sp>
          <p:nvSpPr>
            <p:cNvPr id="62" name="Freeform 59"/>
            <p:cNvSpPr>
              <a:spLocks noChangeAspect="1" noEditPoints="1"/>
            </p:cNvSpPr>
            <p:nvPr/>
          </p:nvSpPr>
          <p:spPr bwMode="auto">
            <a:xfrm>
              <a:off x="6351773" y="2659837"/>
              <a:ext cx="279320" cy="337291"/>
            </a:xfrm>
            <a:custGeom>
              <a:avLst/>
              <a:gdLst>
                <a:gd name="T0" fmla="*/ 0 w 212"/>
                <a:gd name="T1" fmla="*/ 188 h 256"/>
                <a:gd name="T2" fmla="*/ 106 w 212"/>
                <a:gd name="T3" fmla="*/ 56 h 256"/>
                <a:gd name="T4" fmla="*/ 128 w 212"/>
                <a:gd name="T5" fmla="*/ 90 h 256"/>
                <a:gd name="T6" fmla="*/ 134 w 212"/>
                <a:gd name="T7" fmla="*/ 110 h 256"/>
                <a:gd name="T8" fmla="*/ 134 w 212"/>
                <a:gd name="T9" fmla="*/ 152 h 256"/>
                <a:gd name="T10" fmla="*/ 128 w 212"/>
                <a:gd name="T11" fmla="*/ 170 h 256"/>
                <a:gd name="T12" fmla="*/ 106 w 212"/>
                <a:gd name="T13" fmla="*/ 206 h 256"/>
                <a:gd name="T14" fmla="*/ 104 w 212"/>
                <a:gd name="T15" fmla="*/ 208 h 256"/>
                <a:gd name="T16" fmla="*/ 90 w 212"/>
                <a:gd name="T17" fmla="*/ 200 h 256"/>
                <a:gd name="T18" fmla="*/ 106 w 212"/>
                <a:gd name="T19" fmla="*/ 182 h 256"/>
                <a:gd name="T20" fmla="*/ 120 w 212"/>
                <a:gd name="T21" fmla="*/ 148 h 256"/>
                <a:gd name="T22" fmla="*/ 122 w 212"/>
                <a:gd name="T23" fmla="*/ 130 h 256"/>
                <a:gd name="T24" fmla="*/ 116 w 212"/>
                <a:gd name="T25" fmla="*/ 96 h 256"/>
                <a:gd name="T26" fmla="*/ 94 w 212"/>
                <a:gd name="T27" fmla="*/ 66 h 256"/>
                <a:gd name="T28" fmla="*/ 90 w 212"/>
                <a:gd name="T29" fmla="*/ 62 h 256"/>
                <a:gd name="T30" fmla="*/ 98 w 212"/>
                <a:gd name="T31" fmla="*/ 48 h 256"/>
                <a:gd name="T32" fmla="*/ 106 w 212"/>
                <a:gd name="T33" fmla="*/ 56 h 256"/>
                <a:gd name="T34" fmla="*/ 122 w 212"/>
                <a:gd name="T35" fmla="*/ 222 h 256"/>
                <a:gd name="T36" fmla="*/ 138 w 212"/>
                <a:gd name="T37" fmla="*/ 202 h 256"/>
                <a:gd name="T38" fmla="*/ 150 w 212"/>
                <a:gd name="T39" fmla="*/ 180 h 256"/>
                <a:gd name="T40" fmla="*/ 154 w 212"/>
                <a:gd name="T41" fmla="*/ 168 h 256"/>
                <a:gd name="T42" fmla="*/ 158 w 212"/>
                <a:gd name="T43" fmla="*/ 144 h 256"/>
                <a:gd name="T44" fmla="*/ 160 w 212"/>
                <a:gd name="T45" fmla="*/ 130 h 256"/>
                <a:gd name="T46" fmla="*/ 156 w 212"/>
                <a:gd name="T47" fmla="*/ 106 h 256"/>
                <a:gd name="T48" fmla="*/ 154 w 212"/>
                <a:gd name="T49" fmla="*/ 94 h 256"/>
                <a:gd name="T50" fmla="*/ 144 w 212"/>
                <a:gd name="T51" fmla="*/ 70 h 256"/>
                <a:gd name="T52" fmla="*/ 130 w 212"/>
                <a:gd name="T53" fmla="*/ 48 h 256"/>
                <a:gd name="T54" fmla="*/ 118 w 212"/>
                <a:gd name="T55" fmla="*/ 36 h 256"/>
                <a:gd name="T56" fmla="*/ 128 w 212"/>
                <a:gd name="T57" fmla="*/ 26 h 256"/>
                <a:gd name="T58" fmla="*/ 130 w 212"/>
                <a:gd name="T59" fmla="*/ 28 h 256"/>
                <a:gd name="T60" fmla="*/ 142 w 212"/>
                <a:gd name="T61" fmla="*/ 40 h 256"/>
                <a:gd name="T62" fmla="*/ 158 w 212"/>
                <a:gd name="T63" fmla="*/ 64 h 256"/>
                <a:gd name="T64" fmla="*/ 168 w 212"/>
                <a:gd name="T65" fmla="*/ 90 h 256"/>
                <a:gd name="T66" fmla="*/ 172 w 212"/>
                <a:gd name="T67" fmla="*/ 116 h 256"/>
                <a:gd name="T68" fmla="*/ 172 w 212"/>
                <a:gd name="T69" fmla="*/ 144 h 256"/>
                <a:gd name="T70" fmla="*/ 168 w 212"/>
                <a:gd name="T71" fmla="*/ 172 h 256"/>
                <a:gd name="T72" fmla="*/ 158 w 212"/>
                <a:gd name="T73" fmla="*/ 198 h 256"/>
                <a:gd name="T74" fmla="*/ 142 w 212"/>
                <a:gd name="T75" fmla="*/ 220 h 256"/>
                <a:gd name="T76" fmla="*/ 160 w 212"/>
                <a:gd name="T77" fmla="*/ 2 h 256"/>
                <a:gd name="T78" fmla="*/ 182 w 212"/>
                <a:gd name="T79" fmla="*/ 30 h 256"/>
                <a:gd name="T80" fmla="*/ 200 w 212"/>
                <a:gd name="T81" fmla="*/ 62 h 256"/>
                <a:gd name="T82" fmla="*/ 210 w 212"/>
                <a:gd name="T83" fmla="*/ 96 h 256"/>
                <a:gd name="T84" fmla="*/ 212 w 212"/>
                <a:gd name="T85" fmla="*/ 130 h 256"/>
                <a:gd name="T86" fmla="*/ 210 w 212"/>
                <a:gd name="T87" fmla="*/ 164 h 256"/>
                <a:gd name="T88" fmla="*/ 200 w 212"/>
                <a:gd name="T89" fmla="*/ 198 h 256"/>
                <a:gd name="T90" fmla="*/ 184 w 212"/>
                <a:gd name="T91" fmla="*/ 228 h 256"/>
                <a:gd name="T92" fmla="*/ 162 w 212"/>
                <a:gd name="T93" fmla="*/ 256 h 256"/>
                <a:gd name="T94" fmla="*/ 162 w 212"/>
                <a:gd name="T95" fmla="*/ 236 h 256"/>
                <a:gd name="T96" fmla="*/ 170 w 212"/>
                <a:gd name="T97" fmla="*/ 224 h 256"/>
                <a:gd name="T98" fmla="*/ 186 w 212"/>
                <a:gd name="T99" fmla="*/ 194 h 256"/>
                <a:gd name="T100" fmla="*/ 196 w 212"/>
                <a:gd name="T101" fmla="*/ 162 h 256"/>
                <a:gd name="T102" fmla="*/ 198 w 212"/>
                <a:gd name="T103" fmla="*/ 146 h 256"/>
                <a:gd name="T104" fmla="*/ 198 w 212"/>
                <a:gd name="T105" fmla="*/ 114 h 256"/>
                <a:gd name="T106" fmla="*/ 196 w 212"/>
                <a:gd name="T107" fmla="*/ 98 h 256"/>
                <a:gd name="T108" fmla="*/ 186 w 212"/>
                <a:gd name="T109" fmla="*/ 68 h 256"/>
                <a:gd name="T110" fmla="*/ 178 w 212"/>
                <a:gd name="T111" fmla="*/ 52 h 256"/>
                <a:gd name="T112" fmla="*/ 160 w 212"/>
                <a:gd name="T113" fmla="*/ 24 h 256"/>
                <a:gd name="T114" fmla="*/ 148 w 212"/>
                <a:gd name="T115" fmla="*/ 10 h 256"/>
                <a:gd name="T116" fmla="*/ 158 w 212"/>
                <a:gd name="T117" fmla="*/ 0 h 256"/>
                <a:gd name="T118" fmla="*/ 158 w 212"/>
                <a:gd name="T119" fmla="*/ 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2" h="256">
                  <a:moveTo>
                    <a:pt x="0" y="74"/>
                  </a:moveTo>
                  <a:lnTo>
                    <a:pt x="74" y="130"/>
                  </a:lnTo>
                  <a:lnTo>
                    <a:pt x="0" y="188"/>
                  </a:lnTo>
                  <a:lnTo>
                    <a:pt x="0" y="74"/>
                  </a:lnTo>
                  <a:close/>
                  <a:moveTo>
                    <a:pt x="106" y="56"/>
                  </a:moveTo>
                  <a:lnTo>
                    <a:pt x="106" y="56"/>
                  </a:lnTo>
                  <a:lnTo>
                    <a:pt x="118" y="72"/>
                  </a:lnTo>
                  <a:lnTo>
                    <a:pt x="118" y="72"/>
                  </a:lnTo>
                  <a:lnTo>
                    <a:pt x="128" y="90"/>
                  </a:lnTo>
                  <a:lnTo>
                    <a:pt x="128" y="90"/>
                  </a:lnTo>
                  <a:lnTo>
                    <a:pt x="134" y="110"/>
                  </a:lnTo>
                  <a:lnTo>
                    <a:pt x="134" y="110"/>
                  </a:lnTo>
                  <a:lnTo>
                    <a:pt x="136" y="130"/>
                  </a:lnTo>
                  <a:lnTo>
                    <a:pt x="136" y="130"/>
                  </a:lnTo>
                  <a:lnTo>
                    <a:pt x="134" y="152"/>
                  </a:lnTo>
                  <a:lnTo>
                    <a:pt x="134" y="152"/>
                  </a:lnTo>
                  <a:lnTo>
                    <a:pt x="128" y="170"/>
                  </a:lnTo>
                  <a:lnTo>
                    <a:pt x="128" y="170"/>
                  </a:lnTo>
                  <a:lnTo>
                    <a:pt x="118" y="190"/>
                  </a:lnTo>
                  <a:lnTo>
                    <a:pt x="118" y="190"/>
                  </a:lnTo>
                  <a:lnTo>
                    <a:pt x="106" y="206"/>
                  </a:lnTo>
                  <a:lnTo>
                    <a:pt x="106" y="206"/>
                  </a:lnTo>
                  <a:lnTo>
                    <a:pt x="104" y="208"/>
                  </a:lnTo>
                  <a:lnTo>
                    <a:pt x="104" y="208"/>
                  </a:lnTo>
                  <a:lnTo>
                    <a:pt x="102" y="208"/>
                  </a:lnTo>
                  <a:lnTo>
                    <a:pt x="90" y="200"/>
                  </a:lnTo>
                  <a:lnTo>
                    <a:pt x="90" y="200"/>
                  </a:lnTo>
                  <a:lnTo>
                    <a:pt x="94" y="196"/>
                  </a:lnTo>
                  <a:lnTo>
                    <a:pt x="94" y="196"/>
                  </a:lnTo>
                  <a:lnTo>
                    <a:pt x="106" y="182"/>
                  </a:lnTo>
                  <a:lnTo>
                    <a:pt x="116" y="166"/>
                  </a:lnTo>
                  <a:lnTo>
                    <a:pt x="116" y="166"/>
                  </a:lnTo>
                  <a:lnTo>
                    <a:pt x="120" y="148"/>
                  </a:lnTo>
                  <a:lnTo>
                    <a:pt x="120" y="148"/>
                  </a:lnTo>
                  <a:lnTo>
                    <a:pt x="122" y="130"/>
                  </a:lnTo>
                  <a:lnTo>
                    <a:pt x="122" y="130"/>
                  </a:lnTo>
                  <a:lnTo>
                    <a:pt x="120" y="114"/>
                  </a:lnTo>
                  <a:lnTo>
                    <a:pt x="116" y="96"/>
                  </a:lnTo>
                  <a:lnTo>
                    <a:pt x="116" y="96"/>
                  </a:lnTo>
                  <a:lnTo>
                    <a:pt x="106" y="80"/>
                  </a:lnTo>
                  <a:lnTo>
                    <a:pt x="106" y="80"/>
                  </a:lnTo>
                  <a:lnTo>
                    <a:pt x="94" y="66"/>
                  </a:lnTo>
                  <a:lnTo>
                    <a:pt x="94" y="66"/>
                  </a:lnTo>
                  <a:lnTo>
                    <a:pt x="90" y="62"/>
                  </a:lnTo>
                  <a:lnTo>
                    <a:pt x="90" y="62"/>
                  </a:lnTo>
                  <a:lnTo>
                    <a:pt x="86" y="58"/>
                  </a:lnTo>
                  <a:lnTo>
                    <a:pt x="98" y="48"/>
                  </a:lnTo>
                  <a:lnTo>
                    <a:pt x="98" y="48"/>
                  </a:lnTo>
                  <a:lnTo>
                    <a:pt x="102" y="52"/>
                  </a:lnTo>
                  <a:lnTo>
                    <a:pt x="102" y="52"/>
                  </a:lnTo>
                  <a:lnTo>
                    <a:pt x="106" y="56"/>
                  </a:lnTo>
                  <a:lnTo>
                    <a:pt x="106" y="56"/>
                  </a:lnTo>
                  <a:close/>
                  <a:moveTo>
                    <a:pt x="120" y="222"/>
                  </a:moveTo>
                  <a:lnTo>
                    <a:pt x="122" y="222"/>
                  </a:lnTo>
                  <a:lnTo>
                    <a:pt x="122" y="222"/>
                  </a:lnTo>
                  <a:lnTo>
                    <a:pt x="130" y="212"/>
                  </a:lnTo>
                  <a:lnTo>
                    <a:pt x="138" y="202"/>
                  </a:lnTo>
                  <a:lnTo>
                    <a:pt x="138" y="202"/>
                  </a:lnTo>
                  <a:lnTo>
                    <a:pt x="144" y="192"/>
                  </a:lnTo>
                  <a:lnTo>
                    <a:pt x="150" y="180"/>
                  </a:lnTo>
                  <a:lnTo>
                    <a:pt x="150" y="180"/>
                  </a:lnTo>
                  <a:lnTo>
                    <a:pt x="154" y="168"/>
                  </a:lnTo>
                  <a:lnTo>
                    <a:pt x="154" y="168"/>
                  </a:lnTo>
                  <a:lnTo>
                    <a:pt x="156" y="156"/>
                  </a:lnTo>
                  <a:lnTo>
                    <a:pt x="156" y="156"/>
                  </a:lnTo>
                  <a:lnTo>
                    <a:pt x="158" y="144"/>
                  </a:lnTo>
                  <a:lnTo>
                    <a:pt x="158" y="144"/>
                  </a:lnTo>
                  <a:lnTo>
                    <a:pt x="160" y="130"/>
                  </a:lnTo>
                  <a:lnTo>
                    <a:pt x="160" y="130"/>
                  </a:lnTo>
                  <a:lnTo>
                    <a:pt x="158" y="118"/>
                  </a:lnTo>
                  <a:lnTo>
                    <a:pt x="158" y="118"/>
                  </a:lnTo>
                  <a:lnTo>
                    <a:pt x="156" y="106"/>
                  </a:lnTo>
                  <a:lnTo>
                    <a:pt x="156" y="106"/>
                  </a:lnTo>
                  <a:lnTo>
                    <a:pt x="154" y="94"/>
                  </a:lnTo>
                  <a:lnTo>
                    <a:pt x="154" y="94"/>
                  </a:lnTo>
                  <a:lnTo>
                    <a:pt x="150" y="82"/>
                  </a:lnTo>
                  <a:lnTo>
                    <a:pt x="150" y="82"/>
                  </a:lnTo>
                  <a:lnTo>
                    <a:pt x="144" y="70"/>
                  </a:lnTo>
                  <a:lnTo>
                    <a:pt x="138" y="60"/>
                  </a:lnTo>
                  <a:lnTo>
                    <a:pt x="138" y="60"/>
                  </a:lnTo>
                  <a:lnTo>
                    <a:pt x="130" y="48"/>
                  </a:lnTo>
                  <a:lnTo>
                    <a:pt x="122" y="40"/>
                  </a:lnTo>
                  <a:lnTo>
                    <a:pt x="122" y="40"/>
                  </a:lnTo>
                  <a:lnTo>
                    <a:pt x="118" y="36"/>
                  </a:lnTo>
                  <a:lnTo>
                    <a:pt x="118" y="36"/>
                  </a:lnTo>
                  <a:lnTo>
                    <a:pt x="116" y="34"/>
                  </a:lnTo>
                  <a:lnTo>
                    <a:pt x="128" y="26"/>
                  </a:lnTo>
                  <a:lnTo>
                    <a:pt x="128" y="26"/>
                  </a:lnTo>
                  <a:lnTo>
                    <a:pt x="130" y="28"/>
                  </a:lnTo>
                  <a:lnTo>
                    <a:pt x="130" y="28"/>
                  </a:lnTo>
                  <a:lnTo>
                    <a:pt x="132" y="30"/>
                  </a:lnTo>
                  <a:lnTo>
                    <a:pt x="132" y="30"/>
                  </a:lnTo>
                  <a:lnTo>
                    <a:pt x="142" y="40"/>
                  </a:lnTo>
                  <a:lnTo>
                    <a:pt x="150" y="52"/>
                  </a:lnTo>
                  <a:lnTo>
                    <a:pt x="150" y="52"/>
                  </a:lnTo>
                  <a:lnTo>
                    <a:pt x="158" y="64"/>
                  </a:lnTo>
                  <a:lnTo>
                    <a:pt x="164" y="76"/>
                  </a:lnTo>
                  <a:lnTo>
                    <a:pt x="164" y="76"/>
                  </a:lnTo>
                  <a:lnTo>
                    <a:pt x="168" y="90"/>
                  </a:lnTo>
                  <a:lnTo>
                    <a:pt x="170" y="104"/>
                  </a:lnTo>
                  <a:lnTo>
                    <a:pt x="170" y="104"/>
                  </a:lnTo>
                  <a:lnTo>
                    <a:pt x="172" y="116"/>
                  </a:lnTo>
                  <a:lnTo>
                    <a:pt x="174" y="130"/>
                  </a:lnTo>
                  <a:lnTo>
                    <a:pt x="174" y="130"/>
                  </a:lnTo>
                  <a:lnTo>
                    <a:pt x="172" y="144"/>
                  </a:lnTo>
                  <a:lnTo>
                    <a:pt x="170" y="158"/>
                  </a:lnTo>
                  <a:lnTo>
                    <a:pt x="170" y="158"/>
                  </a:lnTo>
                  <a:lnTo>
                    <a:pt x="168" y="172"/>
                  </a:lnTo>
                  <a:lnTo>
                    <a:pt x="164" y="184"/>
                  </a:lnTo>
                  <a:lnTo>
                    <a:pt x="164" y="184"/>
                  </a:lnTo>
                  <a:lnTo>
                    <a:pt x="158" y="198"/>
                  </a:lnTo>
                  <a:lnTo>
                    <a:pt x="150" y="210"/>
                  </a:lnTo>
                  <a:lnTo>
                    <a:pt x="150" y="210"/>
                  </a:lnTo>
                  <a:lnTo>
                    <a:pt x="142" y="220"/>
                  </a:lnTo>
                  <a:lnTo>
                    <a:pt x="132" y="232"/>
                  </a:lnTo>
                  <a:lnTo>
                    <a:pt x="120" y="222"/>
                  </a:lnTo>
                  <a:close/>
                  <a:moveTo>
                    <a:pt x="160" y="2"/>
                  </a:moveTo>
                  <a:lnTo>
                    <a:pt x="160" y="2"/>
                  </a:lnTo>
                  <a:lnTo>
                    <a:pt x="172" y="16"/>
                  </a:lnTo>
                  <a:lnTo>
                    <a:pt x="182" y="30"/>
                  </a:lnTo>
                  <a:lnTo>
                    <a:pt x="182" y="30"/>
                  </a:lnTo>
                  <a:lnTo>
                    <a:pt x="192" y="46"/>
                  </a:lnTo>
                  <a:lnTo>
                    <a:pt x="200" y="62"/>
                  </a:lnTo>
                  <a:lnTo>
                    <a:pt x="200" y="62"/>
                  </a:lnTo>
                  <a:lnTo>
                    <a:pt x="206" y="78"/>
                  </a:lnTo>
                  <a:lnTo>
                    <a:pt x="210" y="96"/>
                  </a:lnTo>
                  <a:lnTo>
                    <a:pt x="210" y="96"/>
                  </a:lnTo>
                  <a:lnTo>
                    <a:pt x="212" y="114"/>
                  </a:lnTo>
                  <a:lnTo>
                    <a:pt x="212" y="130"/>
                  </a:lnTo>
                  <a:lnTo>
                    <a:pt x="212" y="130"/>
                  </a:lnTo>
                  <a:lnTo>
                    <a:pt x="212" y="148"/>
                  </a:lnTo>
                  <a:lnTo>
                    <a:pt x="210" y="164"/>
                  </a:lnTo>
                  <a:lnTo>
                    <a:pt x="210" y="164"/>
                  </a:lnTo>
                  <a:lnTo>
                    <a:pt x="206" y="180"/>
                  </a:lnTo>
                  <a:lnTo>
                    <a:pt x="200" y="198"/>
                  </a:lnTo>
                  <a:lnTo>
                    <a:pt x="200" y="198"/>
                  </a:lnTo>
                  <a:lnTo>
                    <a:pt x="194" y="212"/>
                  </a:lnTo>
                  <a:lnTo>
                    <a:pt x="184" y="228"/>
                  </a:lnTo>
                  <a:lnTo>
                    <a:pt x="184" y="228"/>
                  </a:lnTo>
                  <a:lnTo>
                    <a:pt x="174" y="242"/>
                  </a:lnTo>
                  <a:lnTo>
                    <a:pt x="162" y="256"/>
                  </a:lnTo>
                  <a:lnTo>
                    <a:pt x="152" y="248"/>
                  </a:lnTo>
                  <a:lnTo>
                    <a:pt x="152" y="248"/>
                  </a:lnTo>
                  <a:lnTo>
                    <a:pt x="162" y="236"/>
                  </a:lnTo>
                  <a:lnTo>
                    <a:pt x="162" y="236"/>
                  </a:lnTo>
                  <a:lnTo>
                    <a:pt x="170" y="224"/>
                  </a:lnTo>
                  <a:lnTo>
                    <a:pt x="170" y="224"/>
                  </a:lnTo>
                  <a:lnTo>
                    <a:pt x="178" y="210"/>
                  </a:lnTo>
                  <a:lnTo>
                    <a:pt x="186" y="194"/>
                  </a:lnTo>
                  <a:lnTo>
                    <a:pt x="186" y="194"/>
                  </a:lnTo>
                  <a:lnTo>
                    <a:pt x="192" y="178"/>
                  </a:lnTo>
                  <a:lnTo>
                    <a:pt x="192" y="178"/>
                  </a:lnTo>
                  <a:lnTo>
                    <a:pt x="196" y="162"/>
                  </a:lnTo>
                  <a:lnTo>
                    <a:pt x="196" y="162"/>
                  </a:lnTo>
                  <a:lnTo>
                    <a:pt x="198" y="146"/>
                  </a:lnTo>
                  <a:lnTo>
                    <a:pt x="198" y="146"/>
                  </a:lnTo>
                  <a:lnTo>
                    <a:pt x="198" y="130"/>
                  </a:lnTo>
                  <a:lnTo>
                    <a:pt x="198" y="130"/>
                  </a:lnTo>
                  <a:lnTo>
                    <a:pt x="198" y="114"/>
                  </a:lnTo>
                  <a:lnTo>
                    <a:pt x="198" y="114"/>
                  </a:lnTo>
                  <a:lnTo>
                    <a:pt x="196" y="98"/>
                  </a:lnTo>
                  <a:lnTo>
                    <a:pt x="196" y="98"/>
                  </a:lnTo>
                  <a:lnTo>
                    <a:pt x="192" y="82"/>
                  </a:lnTo>
                  <a:lnTo>
                    <a:pt x="192" y="82"/>
                  </a:lnTo>
                  <a:lnTo>
                    <a:pt x="186" y="68"/>
                  </a:lnTo>
                  <a:lnTo>
                    <a:pt x="186" y="68"/>
                  </a:lnTo>
                  <a:lnTo>
                    <a:pt x="178" y="52"/>
                  </a:lnTo>
                  <a:lnTo>
                    <a:pt x="178" y="52"/>
                  </a:lnTo>
                  <a:lnTo>
                    <a:pt x="170" y="38"/>
                  </a:lnTo>
                  <a:lnTo>
                    <a:pt x="170" y="38"/>
                  </a:lnTo>
                  <a:lnTo>
                    <a:pt x="160" y="24"/>
                  </a:lnTo>
                  <a:lnTo>
                    <a:pt x="148" y="12"/>
                  </a:lnTo>
                  <a:lnTo>
                    <a:pt x="148" y="12"/>
                  </a:lnTo>
                  <a:lnTo>
                    <a:pt x="148" y="10"/>
                  </a:lnTo>
                  <a:lnTo>
                    <a:pt x="148" y="10"/>
                  </a:lnTo>
                  <a:lnTo>
                    <a:pt x="148" y="10"/>
                  </a:lnTo>
                  <a:lnTo>
                    <a:pt x="158" y="0"/>
                  </a:lnTo>
                  <a:lnTo>
                    <a:pt x="158" y="0"/>
                  </a:lnTo>
                  <a:lnTo>
                    <a:pt x="158" y="2"/>
                  </a:lnTo>
                  <a:lnTo>
                    <a:pt x="158" y="2"/>
                  </a:lnTo>
                  <a:lnTo>
                    <a:pt x="160" y="2"/>
                  </a:lnTo>
                  <a:lnTo>
                    <a:pt x="160" y="2"/>
                  </a:ln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3" name="Freeform 131"/>
            <p:cNvSpPr>
              <a:spLocks noChangeAspect="1" noEditPoints="1"/>
            </p:cNvSpPr>
            <p:nvPr/>
          </p:nvSpPr>
          <p:spPr bwMode="auto">
            <a:xfrm>
              <a:off x="4576419" y="3479171"/>
              <a:ext cx="340241" cy="267244"/>
            </a:xfrm>
            <a:custGeom>
              <a:avLst/>
              <a:gdLst>
                <a:gd name="T0" fmla="*/ 62 w 275"/>
                <a:gd name="T1" fmla="*/ 5 h 216"/>
                <a:gd name="T2" fmla="*/ 62 w 275"/>
                <a:gd name="T3" fmla="*/ 212 h 216"/>
                <a:gd name="T4" fmla="*/ 0 w 275"/>
                <a:gd name="T5" fmla="*/ 212 h 216"/>
                <a:gd name="T6" fmla="*/ 0 w 275"/>
                <a:gd name="T7" fmla="*/ 5 h 216"/>
                <a:gd name="T8" fmla="*/ 62 w 275"/>
                <a:gd name="T9" fmla="*/ 5 h 216"/>
                <a:gd name="T10" fmla="*/ 50 w 275"/>
                <a:gd name="T11" fmla="*/ 29 h 216"/>
                <a:gd name="T12" fmla="*/ 12 w 275"/>
                <a:gd name="T13" fmla="*/ 29 h 216"/>
                <a:gd name="T14" fmla="*/ 12 w 275"/>
                <a:gd name="T15" fmla="*/ 41 h 216"/>
                <a:gd name="T16" fmla="*/ 50 w 275"/>
                <a:gd name="T17" fmla="*/ 41 h 216"/>
                <a:gd name="T18" fmla="*/ 50 w 275"/>
                <a:gd name="T19" fmla="*/ 29 h 216"/>
                <a:gd name="T20" fmla="*/ 50 w 275"/>
                <a:gd name="T21" fmla="*/ 53 h 216"/>
                <a:gd name="T22" fmla="*/ 12 w 275"/>
                <a:gd name="T23" fmla="*/ 53 h 216"/>
                <a:gd name="T24" fmla="*/ 12 w 275"/>
                <a:gd name="T25" fmla="*/ 66 h 216"/>
                <a:gd name="T26" fmla="*/ 50 w 275"/>
                <a:gd name="T27" fmla="*/ 66 h 216"/>
                <a:gd name="T28" fmla="*/ 50 w 275"/>
                <a:gd name="T29" fmla="*/ 53 h 216"/>
                <a:gd name="T30" fmla="*/ 134 w 275"/>
                <a:gd name="T31" fmla="*/ 5 h 216"/>
                <a:gd name="T32" fmla="*/ 134 w 275"/>
                <a:gd name="T33" fmla="*/ 212 h 216"/>
                <a:gd name="T34" fmla="*/ 74 w 275"/>
                <a:gd name="T35" fmla="*/ 212 h 216"/>
                <a:gd name="T36" fmla="*/ 74 w 275"/>
                <a:gd name="T37" fmla="*/ 5 h 216"/>
                <a:gd name="T38" fmla="*/ 134 w 275"/>
                <a:gd name="T39" fmla="*/ 5 h 216"/>
                <a:gd name="T40" fmla="*/ 122 w 275"/>
                <a:gd name="T41" fmla="*/ 29 h 216"/>
                <a:gd name="T42" fmla="*/ 86 w 275"/>
                <a:gd name="T43" fmla="*/ 29 h 216"/>
                <a:gd name="T44" fmla="*/ 86 w 275"/>
                <a:gd name="T45" fmla="*/ 41 h 216"/>
                <a:gd name="T46" fmla="*/ 122 w 275"/>
                <a:gd name="T47" fmla="*/ 41 h 216"/>
                <a:gd name="T48" fmla="*/ 122 w 275"/>
                <a:gd name="T49" fmla="*/ 29 h 216"/>
                <a:gd name="T50" fmla="*/ 122 w 275"/>
                <a:gd name="T51" fmla="*/ 53 h 216"/>
                <a:gd name="T52" fmla="*/ 86 w 275"/>
                <a:gd name="T53" fmla="*/ 53 h 216"/>
                <a:gd name="T54" fmla="*/ 86 w 275"/>
                <a:gd name="T55" fmla="*/ 66 h 216"/>
                <a:gd name="T56" fmla="*/ 122 w 275"/>
                <a:gd name="T57" fmla="*/ 66 h 216"/>
                <a:gd name="T58" fmla="*/ 122 w 275"/>
                <a:gd name="T59" fmla="*/ 53 h 216"/>
                <a:gd name="T60" fmla="*/ 275 w 275"/>
                <a:gd name="T61" fmla="*/ 195 h 216"/>
                <a:gd name="T62" fmla="*/ 218 w 275"/>
                <a:gd name="T63" fmla="*/ 216 h 216"/>
                <a:gd name="T64" fmla="*/ 147 w 275"/>
                <a:gd name="T65" fmla="*/ 21 h 216"/>
                <a:gd name="T66" fmla="*/ 204 w 275"/>
                <a:gd name="T67" fmla="*/ 0 h 216"/>
                <a:gd name="T68" fmla="*/ 275 w 275"/>
                <a:gd name="T69"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5" h="216">
                  <a:moveTo>
                    <a:pt x="62" y="5"/>
                  </a:moveTo>
                  <a:lnTo>
                    <a:pt x="62" y="212"/>
                  </a:lnTo>
                  <a:lnTo>
                    <a:pt x="0" y="212"/>
                  </a:lnTo>
                  <a:lnTo>
                    <a:pt x="0" y="5"/>
                  </a:lnTo>
                  <a:lnTo>
                    <a:pt x="62" y="5"/>
                  </a:lnTo>
                  <a:close/>
                  <a:moveTo>
                    <a:pt x="50" y="29"/>
                  </a:moveTo>
                  <a:lnTo>
                    <a:pt x="12" y="29"/>
                  </a:lnTo>
                  <a:lnTo>
                    <a:pt x="12" y="41"/>
                  </a:lnTo>
                  <a:lnTo>
                    <a:pt x="50" y="41"/>
                  </a:lnTo>
                  <a:lnTo>
                    <a:pt x="50" y="29"/>
                  </a:lnTo>
                  <a:close/>
                  <a:moveTo>
                    <a:pt x="50" y="53"/>
                  </a:moveTo>
                  <a:lnTo>
                    <a:pt x="12" y="53"/>
                  </a:lnTo>
                  <a:lnTo>
                    <a:pt x="12" y="66"/>
                  </a:lnTo>
                  <a:lnTo>
                    <a:pt x="50" y="66"/>
                  </a:lnTo>
                  <a:lnTo>
                    <a:pt x="50" y="53"/>
                  </a:lnTo>
                  <a:close/>
                  <a:moveTo>
                    <a:pt x="134" y="5"/>
                  </a:moveTo>
                  <a:lnTo>
                    <a:pt x="134" y="212"/>
                  </a:lnTo>
                  <a:lnTo>
                    <a:pt x="74" y="212"/>
                  </a:lnTo>
                  <a:lnTo>
                    <a:pt x="74" y="5"/>
                  </a:lnTo>
                  <a:lnTo>
                    <a:pt x="134" y="5"/>
                  </a:lnTo>
                  <a:close/>
                  <a:moveTo>
                    <a:pt x="122" y="29"/>
                  </a:moveTo>
                  <a:lnTo>
                    <a:pt x="86" y="29"/>
                  </a:lnTo>
                  <a:lnTo>
                    <a:pt x="86" y="41"/>
                  </a:lnTo>
                  <a:lnTo>
                    <a:pt x="122" y="41"/>
                  </a:lnTo>
                  <a:lnTo>
                    <a:pt x="122" y="29"/>
                  </a:lnTo>
                  <a:close/>
                  <a:moveTo>
                    <a:pt x="122" y="53"/>
                  </a:moveTo>
                  <a:lnTo>
                    <a:pt x="86" y="53"/>
                  </a:lnTo>
                  <a:lnTo>
                    <a:pt x="86" y="66"/>
                  </a:lnTo>
                  <a:lnTo>
                    <a:pt x="122" y="66"/>
                  </a:lnTo>
                  <a:lnTo>
                    <a:pt x="122" y="53"/>
                  </a:lnTo>
                  <a:close/>
                  <a:moveTo>
                    <a:pt x="275" y="195"/>
                  </a:moveTo>
                  <a:lnTo>
                    <a:pt x="218" y="216"/>
                  </a:lnTo>
                  <a:lnTo>
                    <a:pt x="147" y="21"/>
                  </a:lnTo>
                  <a:lnTo>
                    <a:pt x="204" y="0"/>
                  </a:lnTo>
                  <a:lnTo>
                    <a:pt x="275" y="195"/>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4" name="Group 63"/>
            <p:cNvGrpSpPr/>
            <p:nvPr/>
          </p:nvGrpSpPr>
          <p:grpSpPr>
            <a:xfrm>
              <a:off x="5817717" y="1990739"/>
              <a:ext cx="256972" cy="381312"/>
              <a:chOff x="8785977" y="2372203"/>
              <a:chExt cx="482479" cy="715935"/>
            </a:xfrm>
            <a:solidFill>
              <a:srgbClr val="0072C6"/>
            </a:solidFill>
          </p:grpSpPr>
          <p:sp>
            <p:nvSpPr>
              <p:cNvPr id="83" name="Freeform 28"/>
              <p:cNvSpPr>
                <a:spLocks noEditPoints="1"/>
              </p:cNvSpPr>
              <p:nvPr/>
            </p:nvSpPr>
            <p:spPr bwMode="auto">
              <a:xfrm>
                <a:off x="8785977" y="2372203"/>
                <a:ext cx="482479" cy="715935"/>
              </a:xfrm>
              <a:custGeom>
                <a:avLst/>
                <a:gdLst>
                  <a:gd name="T0" fmla="*/ 90 w 93"/>
                  <a:gd name="T1" fmla="*/ 34 h 138"/>
                  <a:gd name="T2" fmla="*/ 86 w 93"/>
                  <a:gd name="T3" fmla="*/ 23 h 138"/>
                  <a:gd name="T4" fmla="*/ 79 w 93"/>
                  <a:gd name="T5" fmla="*/ 13 h 138"/>
                  <a:gd name="T6" fmla="*/ 69 w 93"/>
                  <a:gd name="T7" fmla="*/ 6 h 138"/>
                  <a:gd name="T8" fmla="*/ 58 w 93"/>
                  <a:gd name="T9" fmla="*/ 2 h 138"/>
                  <a:gd name="T10" fmla="*/ 46 w 93"/>
                  <a:gd name="T11" fmla="*/ 0 h 138"/>
                  <a:gd name="T12" fmla="*/ 35 w 93"/>
                  <a:gd name="T13" fmla="*/ 2 h 138"/>
                  <a:gd name="T14" fmla="*/ 24 w 93"/>
                  <a:gd name="T15" fmla="*/ 6 h 138"/>
                  <a:gd name="T16" fmla="*/ 14 w 93"/>
                  <a:gd name="T17" fmla="*/ 13 h 138"/>
                  <a:gd name="T18" fmla="*/ 7 w 93"/>
                  <a:gd name="T19" fmla="*/ 23 h 138"/>
                  <a:gd name="T20" fmla="*/ 2 w 93"/>
                  <a:gd name="T21" fmla="*/ 34 h 138"/>
                  <a:gd name="T22" fmla="*/ 0 w 93"/>
                  <a:gd name="T23" fmla="*/ 46 h 138"/>
                  <a:gd name="T24" fmla="*/ 2 w 93"/>
                  <a:gd name="T25" fmla="*/ 57 h 138"/>
                  <a:gd name="T26" fmla="*/ 7 w 93"/>
                  <a:gd name="T27" fmla="*/ 68 h 138"/>
                  <a:gd name="T28" fmla="*/ 14 w 93"/>
                  <a:gd name="T29" fmla="*/ 79 h 138"/>
                  <a:gd name="T30" fmla="*/ 21 w 93"/>
                  <a:gd name="T31" fmla="*/ 138 h 138"/>
                  <a:gd name="T32" fmla="*/ 71 w 93"/>
                  <a:gd name="T33" fmla="*/ 138 h 138"/>
                  <a:gd name="T34" fmla="*/ 79 w 93"/>
                  <a:gd name="T35" fmla="*/ 79 h 138"/>
                  <a:gd name="T36" fmla="*/ 86 w 93"/>
                  <a:gd name="T37" fmla="*/ 68 h 138"/>
                  <a:gd name="T38" fmla="*/ 90 w 93"/>
                  <a:gd name="T39" fmla="*/ 57 h 138"/>
                  <a:gd name="T40" fmla="*/ 93 w 93"/>
                  <a:gd name="T41" fmla="*/ 46 h 138"/>
                  <a:gd name="T42" fmla="*/ 46 w 93"/>
                  <a:gd name="T43" fmla="*/ 72 h 138"/>
                  <a:gd name="T44" fmla="*/ 41 w 93"/>
                  <a:gd name="T45" fmla="*/ 72 h 138"/>
                  <a:gd name="T46" fmla="*/ 32 w 93"/>
                  <a:gd name="T47" fmla="*/ 67 h 138"/>
                  <a:gd name="T48" fmla="*/ 25 w 93"/>
                  <a:gd name="T49" fmla="*/ 61 h 138"/>
                  <a:gd name="T50" fmla="*/ 21 w 93"/>
                  <a:gd name="T51" fmla="*/ 52 h 138"/>
                  <a:gd name="T52" fmla="*/ 20 w 93"/>
                  <a:gd name="T53" fmla="*/ 47 h 138"/>
                  <a:gd name="T54" fmla="*/ 23 w 93"/>
                  <a:gd name="T55" fmla="*/ 37 h 138"/>
                  <a:gd name="T56" fmla="*/ 28 w 93"/>
                  <a:gd name="T57" fmla="*/ 29 h 138"/>
                  <a:gd name="T58" fmla="*/ 36 w 93"/>
                  <a:gd name="T59" fmla="*/ 23 h 138"/>
                  <a:gd name="T60" fmla="*/ 46 w 93"/>
                  <a:gd name="T61" fmla="*/ 21 h 138"/>
                  <a:gd name="T62" fmla="*/ 52 w 93"/>
                  <a:gd name="T63" fmla="*/ 22 h 138"/>
                  <a:gd name="T64" fmla="*/ 61 w 93"/>
                  <a:gd name="T65" fmla="*/ 26 h 138"/>
                  <a:gd name="T66" fmla="*/ 68 w 93"/>
                  <a:gd name="T67" fmla="*/ 32 h 138"/>
                  <a:gd name="T68" fmla="*/ 71 w 93"/>
                  <a:gd name="T69" fmla="*/ 41 h 138"/>
                  <a:gd name="T70" fmla="*/ 72 w 93"/>
                  <a:gd name="T71" fmla="*/ 47 h 138"/>
                  <a:gd name="T72" fmla="*/ 70 w 93"/>
                  <a:gd name="T73" fmla="*/ 56 h 138"/>
                  <a:gd name="T74" fmla="*/ 64 w 93"/>
                  <a:gd name="T75" fmla="*/ 65 h 138"/>
                  <a:gd name="T76" fmla="*/ 56 w 93"/>
                  <a:gd name="T77" fmla="*/ 70 h 138"/>
                  <a:gd name="T78" fmla="*/ 46 w 93"/>
                  <a:gd name="T79"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 h="138">
                    <a:moveTo>
                      <a:pt x="80" y="41"/>
                    </a:moveTo>
                    <a:lnTo>
                      <a:pt x="90" y="34"/>
                    </a:lnTo>
                    <a:lnTo>
                      <a:pt x="78" y="32"/>
                    </a:lnTo>
                    <a:lnTo>
                      <a:pt x="86" y="23"/>
                    </a:lnTo>
                    <a:lnTo>
                      <a:pt x="73" y="24"/>
                    </a:lnTo>
                    <a:lnTo>
                      <a:pt x="79" y="13"/>
                    </a:lnTo>
                    <a:lnTo>
                      <a:pt x="68" y="19"/>
                    </a:lnTo>
                    <a:lnTo>
                      <a:pt x="69" y="6"/>
                    </a:lnTo>
                    <a:lnTo>
                      <a:pt x="60" y="14"/>
                    </a:lnTo>
                    <a:lnTo>
                      <a:pt x="58" y="2"/>
                    </a:lnTo>
                    <a:lnTo>
                      <a:pt x="51" y="12"/>
                    </a:lnTo>
                    <a:lnTo>
                      <a:pt x="46" y="0"/>
                    </a:lnTo>
                    <a:lnTo>
                      <a:pt x="42" y="12"/>
                    </a:lnTo>
                    <a:lnTo>
                      <a:pt x="35" y="2"/>
                    </a:lnTo>
                    <a:lnTo>
                      <a:pt x="33" y="14"/>
                    </a:lnTo>
                    <a:lnTo>
                      <a:pt x="24" y="6"/>
                    </a:lnTo>
                    <a:lnTo>
                      <a:pt x="25" y="19"/>
                    </a:lnTo>
                    <a:lnTo>
                      <a:pt x="14" y="13"/>
                    </a:lnTo>
                    <a:lnTo>
                      <a:pt x="19" y="24"/>
                    </a:lnTo>
                    <a:lnTo>
                      <a:pt x="7" y="23"/>
                    </a:lnTo>
                    <a:lnTo>
                      <a:pt x="15" y="32"/>
                    </a:lnTo>
                    <a:lnTo>
                      <a:pt x="2" y="34"/>
                    </a:lnTo>
                    <a:lnTo>
                      <a:pt x="12" y="41"/>
                    </a:lnTo>
                    <a:lnTo>
                      <a:pt x="0" y="46"/>
                    </a:lnTo>
                    <a:lnTo>
                      <a:pt x="12" y="50"/>
                    </a:lnTo>
                    <a:lnTo>
                      <a:pt x="2" y="57"/>
                    </a:lnTo>
                    <a:lnTo>
                      <a:pt x="15" y="59"/>
                    </a:lnTo>
                    <a:lnTo>
                      <a:pt x="7" y="68"/>
                    </a:lnTo>
                    <a:lnTo>
                      <a:pt x="19" y="67"/>
                    </a:lnTo>
                    <a:lnTo>
                      <a:pt x="14" y="79"/>
                    </a:lnTo>
                    <a:lnTo>
                      <a:pt x="21" y="75"/>
                    </a:lnTo>
                    <a:lnTo>
                      <a:pt x="21" y="138"/>
                    </a:lnTo>
                    <a:lnTo>
                      <a:pt x="46" y="113"/>
                    </a:lnTo>
                    <a:lnTo>
                      <a:pt x="71" y="138"/>
                    </a:lnTo>
                    <a:lnTo>
                      <a:pt x="71" y="75"/>
                    </a:lnTo>
                    <a:lnTo>
                      <a:pt x="79" y="79"/>
                    </a:lnTo>
                    <a:lnTo>
                      <a:pt x="73" y="67"/>
                    </a:lnTo>
                    <a:lnTo>
                      <a:pt x="86" y="68"/>
                    </a:lnTo>
                    <a:lnTo>
                      <a:pt x="78" y="59"/>
                    </a:lnTo>
                    <a:lnTo>
                      <a:pt x="90" y="57"/>
                    </a:lnTo>
                    <a:lnTo>
                      <a:pt x="80" y="50"/>
                    </a:lnTo>
                    <a:lnTo>
                      <a:pt x="93" y="46"/>
                    </a:lnTo>
                    <a:lnTo>
                      <a:pt x="80" y="41"/>
                    </a:lnTo>
                    <a:close/>
                    <a:moveTo>
                      <a:pt x="46" y="72"/>
                    </a:moveTo>
                    <a:lnTo>
                      <a:pt x="46" y="72"/>
                    </a:lnTo>
                    <a:lnTo>
                      <a:pt x="41" y="72"/>
                    </a:lnTo>
                    <a:lnTo>
                      <a:pt x="36" y="70"/>
                    </a:lnTo>
                    <a:lnTo>
                      <a:pt x="32" y="67"/>
                    </a:lnTo>
                    <a:lnTo>
                      <a:pt x="28" y="65"/>
                    </a:lnTo>
                    <a:lnTo>
                      <a:pt x="25" y="61"/>
                    </a:lnTo>
                    <a:lnTo>
                      <a:pt x="23" y="56"/>
                    </a:lnTo>
                    <a:lnTo>
                      <a:pt x="21" y="52"/>
                    </a:lnTo>
                    <a:lnTo>
                      <a:pt x="20" y="47"/>
                    </a:lnTo>
                    <a:lnTo>
                      <a:pt x="20" y="47"/>
                    </a:lnTo>
                    <a:lnTo>
                      <a:pt x="21" y="41"/>
                    </a:lnTo>
                    <a:lnTo>
                      <a:pt x="23" y="37"/>
                    </a:lnTo>
                    <a:lnTo>
                      <a:pt x="25" y="32"/>
                    </a:lnTo>
                    <a:lnTo>
                      <a:pt x="28" y="29"/>
                    </a:lnTo>
                    <a:lnTo>
                      <a:pt x="32" y="26"/>
                    </a:lnTo>
                    <a:lnTo>
                      <a:pt x="36" y="23"/>
                    </a:lnTo>
                    <a:lnTo>
                      <a:pt x="41" y="22"/>
                    </a:lnTo>
                    <a:lnTo>
                      <a:pt x="46" y="21"/>
                    </a:lnTo>
                    <a:lnTo>
                      <a:pt x="46" y="21"/>
                    </a:lnTo>
                    <a:lnTo>
                      <a:pt x="52" y="22"/>
                    </a:lnTo>
                    <a:lnTo>
                      <a:pt x="56" y="23"/>
                    </a:lnTo>
                    <a:lnTo>
                      <a:pt x="61" y="26"/>
                    </a:lnTo>
                    <a:lnTo>
                      <a:pt x="64" y="29"/>
                    </a:lnTo>
                    <a:lnTo>
                      <a:pt x="68" y="32"/>
                    </a:lnTo>
                    <a:lnTo>
                      <a:pt x="70" y="37"/>
                    </a:lnTo>
                    <a:lnTo>
                      <a:pt x="71" y="41"/>
                    </a:lnTo>
                    <a:lnTo>
                      <a:pt x="72" y="47"/>
                    </a:lnTo>
                    <a:lnTo>
                      <a:pt x="72" y="47"/>
                    </a:lnTo>
                    <a:lnTo>
                      <a:pt x="71" y="52"/>
                    </a:lnTo>
                    <a:lnTo>
                      <a:pt x="70" y="56"/>
                    </a:lnTo>
                    <a:lnTo>
                      <a:pt x="68" y="61"/>
                    </a:lnTo>
                    <a:lnTo>
                      <a:pt x="64" y="65"/>
                    </a:lnTo>
                    <a:lnTo>
                      <a:pt x="61" y="67"/>
                    </a:lnTo>
                    <a:lnTo>
                      <a:pt x="56" y="70"/>
                    </a:lnTo>
                    <a:lnTo>
                      <a:pt x="52" y="72"/>
                    </a:lnTo>
                    <a:lnTo>
                      <a:pt x="46" y="72"/>
                    </a:lnTo>
                    <a:lnTo>
                      <a:pt x="4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4" name="Freeform 29"/>
              <p:cNvSpPr>
                <a:spLocks/>
              </p:cNvSpPr>
              <p:nvPr/>
            </p:nvSpPr>
            <p:spPr bwMode="auto">
              <a:xfrm>
                <a:off x="8926053" y="2517465"/>
                <a:ext cx="197141" cy="197141"/>
              </a:xfrm>
              <a:custGeom>
                <a:avLst/>
                <a:gdLst>
                  <a:gd name="T0" fmla="*/ 19 w 38"/>
                  <a:gd name="T1" fmla="*/ 0 h 38"/>
                  <a:gd name="T2" fmla="*/ 19 w 38"/>
                  <a:gd name="T3" fmla="*/ 0 h 38"/>
                  <a:gd name="T4" fmla="*/ 16 w 38"/>
                  <a:gd name="T5" fmla="*/ 0 h 38"/>
                  <a:gd name="T6" fmla="*/ 11 w 38"/>
                  <a:gd name="T7" fmla="*/ 1 h 38"/>
                  <a:gd name="T8" fmla="*/ 9 w 38"/>
                  <a:gd name="T9" fmla="*/ 3 h 38"/>
                  <a:gd name="T10" fmla="*/ 6 w 38"/>
                  <a:gd name="T11" fmla="*/ 6 h 38"/>
                  <a:gd name="T12" fmla="*/ 4 w 38"/>
                  <a:gd name="T13" fmla="*/ 8 h 38"/>
                  <a:gd name="T14" fmla="*/ 1 w 38"/>
                  <a:gd name="T15" fmla="*/ 11 h 38"/>
                  <a:gd name="T16" fmla="*/ 0 w 38"/>
                  <a:gd name="T17" fmla="*/ 15 h 38"/>
                  <a:gd name="T18" fmla="*/ 0 w 38"/>
                  <a:gd name="T19" fmla="*/ 19 h 38"/>
                  <a:gd name="T20" fmla="*/ 0 w 38"/>
                  <a:gd name="T21" fmla="*/ 19 h 38"/>
                  <a:gd name="T22" fmla="*/ 0 w 38"/>
                  <a:gd name="T23" fmla="*/ 22 h 38"/>
                  <a:gd name="T24" fmla="*/ 1 w 38"/>
                  <a:gd name="T25" fmla="*/ 26 h 38"/>
                  <a:gd name="T26" fmla="*/ 4 w 38"/>
                  <a:gd name="T27" fmla="*/ 29 h 38"/>
                  <a:gd name="T28" fmla="*/ 6 w 38"/>
                  <a:gd name="T29" fmla="*/ 33 h 38"/>
                  <a:gd name="T30" fmla="*/ 9 w 38"/>
                  <a:gd name="T31" fmla="*/ 35 h 38"/>
                  <a:gd name="T32" fmla="*/ 11 w 38"/>
                  <a:gd name="T33" fmla="*/ 36 h 38"/>
                  <a:gd name="T34" fmla="*/ 16 w 38"/>
                  <a:gd name="T35" fmla="*/ 37 h 38"/>
                  <a:gd name="T36" fmla="*/ 19 w 38"/>
                  <a:gd name="T37" fmla="*/ 38 h 38"/>
                  <a:gd name="T38" fmla="*/ 19 w 38"/>
                  <a:gd name="T39" fmla="*/ 38 h 38"/>
                  <a:gd name="T40" fmla="*/ 23 w 38"/>
                  <a:gd name="T41" fmla="*/ 37 h 38"/>
                  <a:gd name="T42" fmla="*/ 27 w 38"/>
                  <a:gd name="T43" fmla="*/ 36 h 38"/>
                  <a:gd name="T44" fmla="*/ 29 w 38"/>
                  <a:gd name="T45" fmla="*/ 35 h 38"/>
                  <a:gd name="T46" fmla="*/ 33 w 38"/>
                  <a:gd name="T47" fmla="*/ 33 h 38"/>
                  <a:gd name="T48" fmla="*/ 35 w 38"/>
                  <a:gd name="T49" fmla="*/ 29 h 38"/>
                  <a:gd name="T50" fmla="*/ 37 w 38"/>
                  <a:gd name="T51" fmla="*/ 26 h 38"/>
                  <a:gd name="T52" fmla="*/ 38 w 38"/>
                  <a:gd name="T53" fmla="*/ 22 h 38"/>
                  <a:gd name="T54" fmla="*/ 38 w 38"/>
                  <a:gd name="T55" fmla="*/ 19 h 38"/>
                  <a:gd name="T56" fmla="*/ 38 w 38"/>
                  <a:gd name="T57" fmla="*/ 19 h 38"/>
                  <a:gd name="T58" fmla="*/ 38 w 38"/>
                  <a:gd name="T59" fmla="*/ 15 h 38"/>
                  <a:gd name="T60" fmla="*/ 37 w 38"/>
                  <a:gd name="T61" fmla="*/ 11 h 38"/>
                  <a:gd name="T62" fmla="*/ 35 w 38"/>
                  <a:gd name="T63" fmla="*/ 8 h 38"/>
                  <a:gd name="T64" fmla="*/ 33 w 38"/>
                  <a:gd name="T65" fmla="*/ 6 h 38"/>
                  <a:gd name="T66" fmla="*/ 29 w 38"/>
                  <a:gd name="T67" fmla="*/ 3 h 38"/>
                  <a:gd name="T68" fmla="*/ 27 w 38"/>
                  <a:gd name="T69" fmla="*/ 1 h 38"/>
                  <a:gd name="T70" fmla="*/ 23 w 38"/>
                  <a:gd name="T71" fmla="*/ 0 h 38"/>
                  <a:gd name="T72" fmla="*/ 19 w 38"/>
                  <a:gd name="T73" fmla="*/ 0 h 38"/>
                  <a:gd name="T74" fmla="*/ 19 w 38"/>
                  <a:gd name="T7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8">
                    <a:moveTo>
                      <a:pt x="19" y="0"/>
                    </a:moveTo>
                    <a:lnTo>
                      <a:pt x="19" y="0"/>
                    </a:lnTo>
                    <a:lnTo>
                      <a:pt x="16" y="0"/>
                    </a:lnTo>
                    <a:lnTo>
                      <a:pt x="11" y="1"/>
                    </a:lnTo>
                    <a:lnTo>
                      <a:pt x="9" y="3"/>
                    </a:lnTo>
                    <a:lnTo>
                      <a:pt x="6" y="6"/>
                    </a:lnTo>
                    <a:lnTo>
                      <a:pt x="4" y="8"/>
                    </a:lnTo>
                    <a:lnTo>
                      <a:pt x="1" y="11"/>
                    </a:lnTo>
                    <a:lnTo>
                      <a:pt x="0" y="15"/>
                    </a:lnTo>
                    <a:lnTo>
                      <a:pt x="0" y="19"/>
                    </a:lnTo>
                    <a:lnTo>
                      <a:pt x="0" y="19"/>
                    </a:lnTo>
                    <a:lnTo>
                      <a:pt x="0" y="22"/>
                    </a:lnTo>
                    <a:lnTo>
                      <a:pt x="1" y="26"/>
                    </a:lnTo>
                    <a:lnTo>
                      <a:pt x="4" y="29"/>
                    </a:lnTo>
                    <a:lnTo>
                      <a:pt x="6" y="33"/>
                    </a:lnTo>
                    <a:lnTo>
                      <a:pt x="9" y="35"/>
                    </a:lnTo>
                    <a:lnTo>
                      <a:pt x="11" y="36"/>
                    </a:lnTo>
                    <a:lnTo>
                      <a:pt x="16" y="37"/>
                    </a:lnTo>
                    <a:lnTo>
                      <a:pt x="19" y="38"/>
                    </a:lnTo>
                    <a:lnTo>
                      <a:pt x="19" y="38"/>
                    </a:lnTo>
                    <a:lnTo>
                      <a:pt x="23" y="37"/>
                    </a:lnTo>
                    <a:lnTo>
                      <a:pt x="27" y="36"/>
                    </a:lnTo>
                    <a:lnTo>
                      <a:pt x="29" y="35"/>
                    </a:lnTo>
                    <a:lnTo>
                      <a:pt x="33" y="33"/>
                    </a:lnTo>
                    <a:lnTo>
                      <a:pt x="35" y="29"/>
                    </a:lnTo>
                    <a:lnTo>
                      <a:pt x="37" y="26"/>
                    </a:lnTo>
                    <a:lnTo>
                      <a:pt x="38" y="22"/>
                    </a:lnTo>
                    <a:lnTo>
                      <a:pt x="38" y="19"/>
                    </a:lnTo>
                    <a:lnTo>
                      <a:pt x="38" y="19"/>
                    </a:lnTo>
                    <a:lnTo>
                      <a:pt x="38" y="15"/>
                    </a:lnTo>
                    <a:lnTo>
                      <a:pt x="37" y="11"/>
                    </a:lnTo>
                    <a:lnTo>
                      <a:pt x="35" y="8"/>
                    </a:lnTo>
                    <a:lnTo>
                      <a:pt x="33" y="6"/>
                    </a:lnTo>
                    <a:lnTo>
                      <a:pt x="29" y="3"/>
                    </a:lnTo>
                    <a:lnTo>
                      <a:pt x="27" y="1"/>
                    </a:lnTo>
                    <a:lnTo>
                      <a:pt x="23" y="0"/>
                    </a:lnTo>
                    <a:lnTo>
                      <a:pt x="19" y="0"/>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5" name="Group 64"/>
            <p:cNvGrpSpPr>
              <a:grpSpLocks noChangeAspect="1"/>
            </p:cNvGrpSpPr>
            <p:nvPr/>
          </p:nvGrpSpPr>
          <p:grpSpPr>
            <a:xfrm>
              <a:off x="5989763" y="3481970"/>
              <a:ext cx="359056" cy="244464"/>
              <a:chOff x="7554913" y="3697288"/>
              <a:chExt cx="596900" cy="406400"/>
            </a:xfrm>
            <a:solidFill>
              <a:srgbClr val="0072C6"/>
            </a:solidFill>
          </p:grpSpPr>
          <p:sp>
            <p:nvSpPr>
              <p:cNvPr id="78" name="Freeform 16"/>
              <p:cNvSpPr>
                <a:spLocks noEditPoints="1"/>
              </p:cNvSpPr>
              <p:nvPr/>
            </p:nvSpPr>
            <p:spPr bwMode="auto">
              <a:xfrm>
                <a:off x="7554913" y="3697288"/>
                <a:ext cx="596900" cy="406400"/>
              </a:xfrm>
              <a:custGeom>
                <a:avLst/>
                <a:gdLst>
                  <a:gd name="T0" fmla="*/ 358 w 376"/>
                  <a:gd name="T1" fmla="*/ 0 h 256"/>
                  <a:gd name="T2" fmla="*/ 18 w 376"/>
                  <a:gd name="T3" fmla="*/ 0 h 256"/>
                  <a:gd name="T4" fmla="*/ 18 w 376"/>
                  <a:gd name="T5" fmla="*/ 0 h 256"/>
                  <a:gd name="T6" fmla="*/ 10 w 376"/>
                  <a:gd name="T7" fmla="*/ 2 h 256"/>
                  <a:gd name="T8" fmla="*/ 4 w 376"/>
                  <a:gd name="T9" fmla="*/ 6 h 256"/>
                  <a:gd name="T10" fmla="*/ 0 w 376"/>
                  <a:gd name="T11" fmla="*/ 12 h 256"/>
                  <a:gd name="T12" fmla="*/ 0 w 376"/>
                  <a:gd name="T13" fmla="*/ 18 h 256"/>
                  <a:gd name="T14" fmla="*/ 0 w 376"/>
                  <a:gd name="T15" fmla="*/ 236 h 256"/>
                  <a:gd name="T16" fmla="*/ 0 w 376"/>
                  <a:gd name="T17" fmla="*/ 236 h 256"/>
                  <a:gd name="T18" fmla="*/ 0 w 376"/>
                  <a:gd name="T19" fmla="*/ 244 h 256"/>
                  <a:gd name="T20" fmla="*/ 4 w 376"/>
                  <a:gd name="T21" fmla="*/ 250 h 256"/>
                  <a:gd name="T22" fmla="*/ 10 w 376"/>
                  <a:gd name="T23" fmla="*/ 254 h 256"/>
                  <a:gd name="T24" fmla="*/ 18 w 376"/>
                  <a:gd name="T25" fmla="*/ 256 h 256"/>
                  <a:gd name="T26" fmla="*/ 358 w 376"/>
                  <a:gd name="T27" fmla="*/ 256 h 256"/>
                  <a:gd name="T28" fmla="*/ 358 w 376"/>
                  <a:gd name="T29" fmla="*/ 256 h 256"/>
                  <a:gd name="T30" fmla="*/ 364 w 376"/>
                  <a:gd name="T31" fmla="*/ 254 h 256"/>
                  <a:gd name="T32" fmla="*/ 370 w 376"/>
                  <a:gd name="T33" fmla="*/ 250 h 256"/>
                  <a:gd name="T34" fmla="*/ 376 w 376"/>
                  <a:gd name="T35" fmla="*/ 244 h 256"/>
                  <a:gd name="T36" fmla="*/ 376 w 376"/>
                  <a:gd name="T37" fmla="*/ 236 h 256"/>
                  <a:gd name="T38" fmla="*/ 376 w 376"/>
                  <a:gd name="T39" fmla="*/ 18 h 256"/>
                  <a:gd name="T40" fmla="*/ 376 w 376"/>
                  <a:gd name="T41" fmla="*/ 18 h 256"/>
                  <a:gd name="T42" fmla="*/ 376 w 376"/>
                  <a:gd name="T43" fmla="*/ 12 h 256"/>
                  <a:gd name="T44" fmla="*/ 370 w 376"/>
                  <a:gd name="T45" fmla="*/ 6 h 256"/>
                  <a:gd name="T46" fmla="*/ 364 w 376"/>
                  <a:gd name="T47" fmla="*/ 2 h 256"/>
                  <a:gd name="T48" fmla="*/ 358 w 376"/>
                  <a:gd name="T49" fmla="*/ 0 h 256"/>
                  <a:gd name="T50" fmla="*/ 358 w 376"/>
                  <a:gd name="T51" fmla="*/ 0 h 256"/>
                  <a:gd name="T52" fmla="*/ 342 w 376"/>
                  <a:gd name="T53" fmla="*/ 224 h 256"/>
                  <a:gd name="T54" fmla="*/ 34 w 376"/>
                  <a:gd name="T55" fmla="*/ 224 h 256"/>
                  <a:gd name="T56" fmla="*/ 34 w 376"/>
                  <a:gd name="T57" fmla="*/ 30 h 256"/>
                  <a:gd name="T58" fmla="*/ 342 w 376"/>
                  <a:gd name="T59" fmla="*/ 30 h 256"/>
                  <a:gd name="T60" fmla="*/ 342 w 376"/>
                  <a:gd name="T61" fmla="*/ 2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6" h="256">
                    <a:moveTo>
                      <a:pt x="358" y="0"/>
                    </a:moveTo>
                    <a:lnTo>
                      <a:pt x="18" y="0"/>
                    </a:lnTo>
                    <a:lnTo>
                      <a:pt x="18" y="0"/>
                    </a:lnTo>
                    <a:lnTo>
                      <a:pt x="10" y="2"/>
                    </a:lnTo>
                    <a:lnTo>
                      <a:pt x="4" y="6"/>
                    </a:lnTo>
                    <a:lnTo>
                      <a:pt x="0" y="12"/>
                    </a:lnTo>
                    <a:lnTo>
                      <a:pt x="0" y="18"/>
                    </a:lnTo>
                    <a:lnTo>
                      <a:pt x="0" y="236"/>
                    </a:lnTo>
                    <a:lnTo>
                      <a:pt x="0" y="236"/>
                    </a:lnTo>
                    <a:lnTo>
                      <a:pt x="0" y="244"/>
                    </a:lnTo>
                    <a:lnTo>
                      <a:pt x="4" y="250"/>
                    </a:lnTo>
                    <a:lnTo>
                      <a:pt x="10" y="254"/>
                    </a:lnTo>
                    <a:lnTo>
                      <a:pt x="18" y="256"/>
                    </a:lnTo>
                    <a:lnTo>
                      <a:pt x="358" y="256"/>
                    </a:lnTo>
                    <a:lnTo>
                      <a:pt x="358" y="256"/>
                    </a:lnTo>
                    <a:lnTo>
                      <a:pt x="364" y="254"/>
                    </a:lnTo>
                    <a:lnTo>
                      <a:pt x="370" y="250"/>
                    </a:lnTo>
                    <a:lnTo>
                      <a:pt x="376" y="244"/>
                    </a:lnTo>
                    <a:lnTo>
                      <a:pt x="376" y="236"/>
                    </a:lnTo>
                    <a:lnTo>
                      <a:pt x="376" y="18"/>
                    </a:lnTo>
                    <a:lnTo>
                      <a:pt x="376" y="18"/>
                    </a:lnTo>
                    <a:lnTo>
                      <a:pt x="376" y="12"/>
                    </a:lnTo>
                    <a:lnTo>
                      <a:pt x="370" y="6"/>
                    </a:lnTo>
                    <a:lnTo>
                      <a:pt x="364" y="2"/>
                    </a:lnTo>
                    <a:lnTo>
                      <a:pt x="358" y="0"/>
                    </a:lnTo>
                    <a:lnTo>
                      <a:pt x="358" y="0"/>
                    </a:lnTo>
                    <a:close/>
                    <a:moveTo>
                      <a:pt x="342" y="224"/>
                    </a:moveTo>
                    <a:lnTo>
                      <a:pt x="34" y="224"/>
                    </a:lnTo>
                    <a:lnTo>
                      <a:pt x="34" y="30"/>
                    </a:lnTo>
                    <a:lnTo>
                      <a:pt x="342" y="30"/>
                    </a:lnTo>
                    <a:lnTo>
                      <a:pt x="34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9" name="Freeform 17"/>
              <p:cNvSpPr>
                <a:spLocks/>
              </p:cNvSpPr>
              <p:nvPr/>
            </p:nvSpPr>
            <p:spPr bwMode="auto">
              <a:xfrm>
                <a:off x="7910513" y="3805238"/>
                <a:ext cx="117475" cy="187325"/>
              </a:xfrm>
              <a:custGeom>
                <a:avLst/>
                <a:gdLst>
                  <a:gd name="T0" fmla="*/ 18 w 74"/>
                  <a:gd name="T1" fmla="*/ 70 h 118"/>
                  <a:gd name="T2" fmla="*/ 18 w 74"/>
                  <a:gd name="T3" fmla="*/ 118 h 118"/>
                  <a:gd name="T4" fmla="*/ 36 w 74"/>
                  <a:gd name="T5" fmla="*/ 100 h 118"/>
                  <a:gd name="T6" fmla="*/ 56 w 74"/>
                  <a:gd name="T7" fmla="*/ 118 h 118"/>
                  <a:gd name="T8" fmla="*/ 56 w 74"/>
                  <a:gd name="T9" fmla="*/ 70 h 118"/>
                  <a:gd name="T10" fmla="*/ 56 w 74"/>
                  <a:gd name="T11" fmla="*/ 70 h 118"/>
                  <a:gd name="T12" fmla="*/ 62 w 74"/>
                  <a:gd name="T13" fmla="*/ 64 h 118"/>
                  <a:gd name="T14" fmla="*/ 68 w 74"/>
                  <a:gd name="T15" fmla="*/ 56 h 118"/>
                  <a:gd name="T16" fmla="*/ 72 w 74"/>
                  <a:gd name="T17" fmla="*/ 48 h 118"/>
                  <a:gd name="T18" fmla="*/ 74 w 74"/>
                  <a:gd name="T19" fmla="*/ 38 h 118"/>
                  <a:gd name="T20" fmla="*/ 74 w 74"/>
                  <a:gd name="T21" fmla="*/ 38 h 118"/>
                  <a:gd name="T22" fmla="*/ 72 w 74"/>
                  <a:gd name="T23" fmla="*/ 30 h 118"/>
                  <a:gd name="T24" fmla="*/ 70 w 74"/>
                  <a:gd name="T25" fmla="*/ 22 h 118"/>
                  <a:gd name="T26" fmla="*/ 68 w 74"/>
                  <a:gd name="T27" fmla="*/ 16 h 118"/>
                  <a:gd name="T28" fmla="*/ 62 w 74"/>
                  <a:gd name="T29" fmla="*/ 10 h 118"/>
                  <a:gd name="T30" fmla="*/ 58 w 74"/>
                  <a:gd name="T31" fmla="*/ 6 h 118"/>
                  <a:gd name="T32" fmla="*/ 50 w 74"/>
                  <a:gd name="T33" fmla="*/ 2 h 118"/>
                  <a:gd name="T34" fmla="*/ 44 w 74"/>
                  <a:gd name="T35" fmla="*/ 0 h 118"/>
                  <a:gd name="T36" fmla="*/ 36 w 74"/>
                  <a:gd name="T37" fmla="*/ 0 h 118"/>
                  <a:gd name="T38" fmla="*/ 36 w 74"/>
                  <a:gd name="T39" fmla="*/ 0 h 118"/>
                  <a:gd name="T40" fmla="*/ 28 w 74"/>
                  <a:gd name="T41" fmla="*/ 0 h 118"/>
                  <a:gd name="T42" fmla="*/ 22 w 74"/>
                  <a:gd name="T43" fmla="*/ 2 h 118"/>
                  <a:gd name="T44" fmla="*/ 16 w 74"/>
                  <a:gd name="T45" fmla="*/ 6 h 118"/>
                  <a:gd name="T46" fmla="*/ 10 w 74"/>
                  <a:gd name="T47" fmla="*/ 10 h 118"/>
                  <a:gd name="T48" fmla="*/ 6 w 74"/>
                  <a:gd name="T49" fmla="*/ 16 h 118"/>
                  <a:gd name="T50" fmla="*/ 2 w 74"/>
                  <a:gd name="T51" fmla="*/ 22 h 118"/>
                  <a:gd name="T52" fmla="*/ 0 w 74"/>
                  <a:gd name="T53" fmla="*/ 30 h 118"/>
                  <a:gd name="T54" fmla="*/ 0 w 74"/>
                  <a:gd name="T55" fmla="*/ 38 h 118"/>
                  <a:gd name="T56" fmla="*/ 0 w 74"/>
                  <a:gd name="T57" fmla="*/ 38 h 118"/>
                  <a:gd name="T58" fmla="*/ 0 w 74"/>
                  <a:gd name="T59" fmla="*/ 48 h 118"/>
                  <a:gd name="T60" fmla="*/ 4 w 74"/>
                  <a:gd name="T61" fmla="*/ 56 h 118"/>
                  <a:gd name="T62" fmla="*/ 10 w 74"/>
                  <a:gd name="T63" fmla="*/ 64 h 118"/>
                  <a:gd name="T64" fmla="*/ 18 w 74"/>
                  <a:gd name="T65" fmla="*/ 70 h 118"/>
                  <a:gd name="T66" fmla="*/ 18 w 74"/>
                  <a:gd name="T67" fmla="*/ 7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118">
                    <a:moveTo>
                      <a:pt x="18" y="70"/>
                    </a:moveTo>
                    <a:lnTo>
                      <a:pt x="18" y="118"/>
                    </a:lnTo>
                    <a:lnTo>
                      <a:pt x="36" y="100"/>
                    </a:lnTo>
                    <a:lnTo>
                      <a:pt x="56" y="118"/>
                    </a:lnTo>
                    <a:lnTo>
                      <a:pt x="56" y="70"/>
                    </a:lnTo>
                    <a:lnTo>
                      <a:pt x="56" y="70"/>
                    </a:lnTo>
                    <a:lnTo>
                      <a:pt x="62" y="64"/>
                    </a:lnTo>
                    <a:lnTo>
                      <a:pt x="68" y="56"/>
                    </a:lnTo>
                    <a:lnTo>
                      <a:pt x="72" y="48"/>
                    </a:lnTo>
                    <a:lnTo>
                      <a:pt x="74" y="38"/>
                    </a:lnTo>
                    <a:lnTo>
                      <a:pt x="74" y="38"/>
                    </a:lnTo>
                    <a:lnTo>
                      <a:pt x="72" y="30"/>
                    </a:lnTo>
                    <a:lnTo>
                      <a:pt x="70" y="22"/>
                    </a:lnTo>
                    <a:lnTo>
                      <a:pt x="68" y="16"/>
                    </a:lnTo>
                    <a:lnTo>
                      <a:pt x="62" y="10"/>
                    </a:lnTo>
                    <a:lnTo>
                      <a:pt x="58" y="6"/>
                    </a:lnTo>
                    <a:lnTo>
                      <a:pt x="50" y="2"/>
                    </a:lnTo>
                    <a:lnTo>
                      <a:pt x="44" y="0"/>
                    </a:lnTo>
                    <a:lnTo>
                      <a:pt x="36" y="0"/>
                    </a:lnTo>
                    <a:lnTo>
                      <a:pt x="36" y="0"/>
                    </a:lnTo>
                    <a:lnTo>
                      <a:pt x="28" y="0"/>
                    </a:lnTo>
                    <a:lnTo>
                      <a:pt x="22" y="2"/>
                    </a:lnTo>
                    <a:lnTo>
                      <a:pt x="16" y="6"/>
                    </a:lnTo>
                    <a:lnTo>
                      <a:pt x="10" y="10"/>
                    </a:lnTo>
                    <a:lnTo>
                      <a:pt x="6" y="16"/>
                    </a:lnTo>
                    <a:lnTo>
                      <a:pt x="2" y="22"/>
                    </a:lnTo>
                    <a:lnTo>
                      <a:pt x="0" y="30"/>
                    </a:lnTo>
                    <a:lnTo>
                      <a:pt x="0" y="38"/>
                    </a:lnTo>
                    <a:lnTo>
                      <a:pt x="0" y="38"/>
                    </a:lnTo>
                    <a:lnTo>
                      <a:pt x="0" y="48"/>
                    </a:lnTo>
                    <a:lnTo>
                      <a:pt x="4" y="56"/>
                    </a:lnTo>
                    <a:lnTo>
                      <a:pt x="10" y="64"/>
                    </a:lnTo>
                    <a:lnTo>
                      <a:pt x="18" y="70"/>
                    </a:lnTo>
                    <a:lnTo>
                      <a:pt x="18"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0" name="Rectangle 18"/>
              <p:cNvSpPr>
                <a:spLocks noChangeArrowheads="1"/>
              </p:cNvSpPr>
              <p:nvPr/>
            </p:nvSpPr>
            <p:spPr bwMode="auto">
              <a:xfrm>
                <a:off x="7694613" y="380841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1" name="Rectangle 19"/>
              <p:cNvSpPr>
                <a:spLocks noChangeArrowheads="1"/>
              </p:cNvSpPr>
              <p:nvPr/>
            </p:nvSpPr>
            <p:spPr bwMode="auto">
              <a:xfrm>
                <a:off x="7694613" y="387826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2" name="Rectangle 20"/>
              <p:cNvSpPr>
                <a:spLocks noChangeArrowheads="1"/>
              </p:cNvSpPr>
              <p:nvPr/>
            </p:nvSpPr>
            <p:spPr bwMode="auto">
              <a:xfrm>
                <a:off x="7694613" y="3951288"/>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6" name="Group 65"/>
            <p:cNvGrpSpPr/>
            <p:nvPr/>
          </p:nvGrpSpPr>
          <p:grpSpPr>
            <a:xfrm>
              <a:off x="4576010" y="2578029"/>
              <a:ext cx="1719157" cy="1164284"/>
              <a:chOff x="8933043" y="3080582"/>
              <a:chExt cx="1940444" cy="1314148"/>
            </a:xfrm>
          </p:grpSpPr>
          <p:sp>
            <p:nvSpPr>
              <p:cNvPr id="67" name="Freeform 12"/>
              <p:cNvSpPr>
                <a:spLocks/>
              </p:cNvSpPr>
              <p:nvPr/>
            </p:nvSpPr>
            <p:spPr bwMode="auto">
              <a:xfrm>
                <a:off x="10739663" y="3286670"/>
                <a:ext cx="133824" cy="211441"/>
              </a:xfrm>
              <a:custGeom>
                <a:avLst/>
                <a:gdLst>
                  <a:gd name="T0" fmla="*/ 102 w 107"/>
                  <a:gd name="T1" fmla="*/ 60 h 169"/>
                  <a:gd name="T2" fmla="*/ 96 w 107"/>
                  <a:gd name="T3" fmla="*/ 60 h 169"/>
                  <a:gd name="T4" fmla="*/ 101 w 107"/>
                  <a:gd name="T5" fmla="*/ 47 h 169"/>
                  <a:gd name="T6" fmla="*/ 97 w 107"/>
                  <a:gd name="T7" fmla="*/ 37 h 169"/>
                  <a:gd name="T8" fmla="*/ 94 w 107"/>
                  <a:gd name="T9" fmla="*/ 37 h 169"/>
                  <a:gd name="T10" fmla="*/ 98 w 107"/>
                  <a:gd name="T11" fmla="*/ 26 h 169"/>
                  <a:gd name="T12" fmla="*/ 93 w 107"/>
                  <a:gd name="T13" fmla="*/ 14 h 169"/>
                  <a:gd name="T14" fmla="*/ 86 w 107"/>
                  <a:gd name="T15" fmla="*/ 15 h 169"/>
                  <a:gd name="T16" fmla="*/ 86 w 107"/>
                  <a:gd name="T17" fmla="*/ 13 h 169"/>
                  <a:gd name="T18" fmla="*/ 81 w 107"/>
                  <a:gd name="T19" fmla="*/ 1 h 169"/>
                  <a:gd name="T20" fmla="*/ 69 w 107"/>
                  <a:gd name="T21" fmla="*/ 7 h 169"/>
                  <a:gd name="T22" fmla="*/ 50 w 107"/>
                  <a:gd name="T23" fmla="*/ 56 h 169"/>
                  <a:gd name="T24" fmla="*/ 44 w 107"/>
                  <a:gd name="T25" fmla="*/ 49 h 169"/>
                  <a:gd name="T26" fmla="*/ 29 w 107"/>
                  <a:gd name="T27" fmla="*/ 55 h 169"/>
                  <a:gd name="T28" fmla="*/ 28 w 107"/>
                  <a:gd name="T29" fmla="*/ 58 h 169"/>
                  <a:gd name="T30" fmla="*/ 16 w 107"/>
                  <a:gd name="T31" fmla="*/ 89 h 169"/>
                  <a:gd name="T32" fmla="*/ 7 w 107"/>
                  <a:gd name="T33" fmla="*/ 112 h 169"/>
                  <a:gd name="T34" fmla="*/ 7 w 107"/>
                  <a:gd name="T35" fmla="*/ 112 h 169"/>
                  <a:gd name="T36" fmla="*/ 29 w 107"/>
                  <a:gd name="T37" fmla="*/ 161 h 169"/>
                  <a:gd name="T38" fmla="*/ 79 w 107"/>
                  <a:gd name="T39" fmla="*/ 139 h 169"/>
                  <a:gd name="T40" fmla="*/ 79 w 107"/>
                  <a:gd name="T41" fmla="*/ 139 h 169"/>
                  <a:gd name="T42" fmla="*/ 89 w 107"/>
                  <a:gd name="T43" fmla="*/ 114 h 169"/>
                  <a:gd name="T44" fmla="*/ 99 w 107"/>
                  <a:gd name="T45" fmla="*/ 86 h 169"/>
                  <a:gd name="T46" fmla="*/ 106 w 107"/>
                  <a:gd name="T47" fmla="*/ 69 h 169"/>
                  <a:gd name="T48" fmla="*/ 102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102" y="60"/>
                    </a:moveTo>
                    <a:cubicBezTo>
                      <a:pt x="100" y="59"/>
                      <a:pt x="98" y="59"/>
                      <a:pt x="96" y="60"/>
                    </a:cubicBezTo>
                    <a:cubicBezTo>
                      <a:pt x="99" y="53"/>
                      <a:pt x="101" y="47"/>
                      <a:pt x="101" y="47"/>
                    </a:cubicBezTo>
                    <a:cubicBezTo>
                      <a:pt x="102" y="43"/>
                      <a:pt x="101" y="39"/>
                      <a:pt x="97" y="37"/>
                    </a:cubicBezTo>
                    <a:cubicBezTo>
                      <a:pt x="96" y="37"/>
                      <a:pt x="95" y="37"/>
                      <a:pt x="94" y="37"/>
                    </a:cubicBezTo>
                    <a:cubicBezTo>
                      <a:pt x="96" y="31"/>
                      <a:pt x="98" y="27"/>
                      <a:pt x="98" y="26"/>
                    </a:cubicBezTo>
                    <a:cubicBezTo>
                      <a:pt x="100" y="21"/>
                      <a:pt x="98" y="16"/>
                      <a:pt x="93" y="14"/>
                    </a:cubicBezTo>
                    <a:cubicBezTo>
                      <a:pt x="90" y="13"/>
                      <a:pt x="88" y="13"/>
                      <a:pt x="86" y="15"/>
                    </a:cubicBezTo>
                    <a:cubicBezTo>
                      <a:pt x="86" y="14"/>
                      <a:pt x="86" y="13"/>
                      <a:pt x="86" y="13"/>
                    </a:cubicBezTo>
                    <a:cubicBezTo>
                      <a:pt x="88" y="8"/>
                      <a:pt x="86" y="3"/>
                      <a:pt x="81" y="1"/>
                    </a:cubicBezTo>
                    <a:cubicBezTo>
                      <a:pt x="76" y="0"/>
                      <a:pt x="71" y="2"/>
                      <a:pt x="69" y="7"/>
                    </a:cubicBezTo>
                    <a:cubicBezTo>
                      <a:pt x="68" y="9"/>
                      <a:pt x="56" y="41"/>
                      <a:pt x="50" y="56"/>
                    </a:cubicBezTo>
                    <a:cubicBezTo>
                      <a:pt x="49" y="53"/>
                      <a:pt x="47" y="50"/>
                      <a:pt x="44" y="49"/>
                    </a:cubicBezTo>
                    <a:cubicBezTo>
                      <a:pt x="38" y="46"/>
                      <a:pt x="31" y="49"/>
                      <a:pt x="29" y="55"/>
                    </a:cubicBezTo>
                    <a:cubicBezTo>
                      <a:pt x="29" y="56"/>
                      <a:pt x="28" y="57"/>
                      <a:pt x="28" y="58"/>
                    </a:cubicBezTo>
                    <a:cubicBezTo>
                      <a:pt x="25" y="67"/>
                      <a:pt x="17" y="86"/>
                      <a:pt x="16" y="89"/>
                    </a:cubicBezTo>
                    <a:cubicBezTo>
                      <a:pt x="7" y="112"/>
                      <a:pt x="7" y="112"/>
                      <a:pt x="7" y="112"/>
                    </a:cubicBezTo>
                    <a:cubicBezTo>
                      <a:pt x="7" y="112"/>
                      <a:pt x="7" y="112"/>
                      <a:pt x="7" y="112"/>
                    </a:cubicBezTo>
                    <a:cubicBezTo>
                      <a:pt x="0" y="132"/>
                      <a:pt x="10" y="154"/>
                      <a:pt x="29" y="161"/>
                    </a:cubicBezTo>
                    <a:cubicBezTo>
                      <a:pt x="49" y="169"/>
                      <a:pt x="71" y="159"/>
                      <a:pt x="79" y="139"/>
                    </a:cubicBezTo>
                    <a:cubicBezTo>
                      <a:pt x="79" y="139"/>
                      <a:pt x="79" y="139"/>
                      <a:pt x="79" y="139"/>
                    </a:cubicBezTo>
                    <a:cubicBezTo>
                      <a:pt x="89" y="114"/>
                      <a:pt x="89" y="114"/>
                      <a:pt x="89" y="114"/>
                    </a:cubicBezTo>
                    <a:cubicBezTo>
                      <a:pt x="89" y="113"/>
                      <a:pt x="95" y="98"/>
                      <a:pt x="99" y="86"/>
                    </a:cubicBezTo>
                    <a:cubicBezTo>
                      <a:pt x="103" y="77"/>
                      <a:pt x="106" y="70"/>
                      <a:pt x="106" y="69"/>
                    </a:cubicBezTo>
                    <a:cubicBezTo>
                      <a:pt x="107" y="65"/>
                      <a:pt x="105" y="61"/>
                      <a:pt x="102"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8" name="Freeform 13"/>
              <p:cNvSpPr>
                <a:spLocks/>
              </p:cNvSpPr>
              <p:nvPr/>
            </p:nvSpPr>
            <p:spPr bwMode="auto">
              <a:xfrm>
                <a:off x="8933043" y="3286670"/>
                <a:ext cx="136500" cy="211441"/>
              </a:xfrm>
              <a:custGeom>
                <a:avLst/>
                <a:gdLst>
                  <a:gd name="T0" fmla="*/ 5 w 107"/>
                  <a:gd name="T1" fmla="*/ 60 h 169"/>
                  <a:gd name="T2" fmla="*/ 11 w 107"/>
                  <a:gd name="T3" fmla="*/ 60 h 169"/>
                  <a:gd name="T4" fmla="*/ 6 w 107"/>
                  <a:gd name="T5" fmla="*/ 47 h 169"/>
                  <a:gd name="T6" fmla="*/ 10 w 107"/>
                  <a:gd name="T7" fmla="*/ 37 h 169"/>
                  <a:gd name="T8" fmla="*/ 13 w 107"/>
                  <a:gd name="T9" fmla="*/ 37 h 169"/>
                  <a:gd name="T10" fmla="*/ 9 w 107"/>
                  <a:gd name="T11" fmla="*/ 26 h 169"/>
                  <a:gd name="T12" fmla="*/ 14 w 107"/>
                  <a:gd name="T13" fmla="*/ 14 h 169"/>
                  <a:gd name="T14" fmla="*/ 21 w 107"/>
                  <a:gd name="T15" fmla="*/ 15 h 169"/>
                  <a:gd name="T16" fmla="*/ 21 w 107"/>
                  <a:gd name="T17" fmla="*/ 13 h 169"/>
                  <a:gd name="T18" fmla="*/ 26 w 107"/>
                  <a:gd name="T19" fmla="*/ 1 h 169"/>
                  <a:gd name="T20" fmla="*/ 38 w 107"/>
                  <a:gd name="T21" fmla="*/ 7 h 169"/>
                  <a:gd name="T22" fmla="*/ 57 w 107"/>
                  <a:gd name="T23" fmla="*/ 56 h 169"/>
                  <a:gd name="T24" fmla="*/ 63 w 107"/>
                  <a:gd name="T25" fmla="*/ 49 h 169"/>
                  <a:gd name="T26" fmla="*/ 78 w 107"/>
                  <a:gd name="T27" fmla="*/ 55 h 169"/>
                  <a:gd name="T28" fmla="*/ 79 w 107"/>
                  <a:gd name="T29" fmla="*/ 58 h 169"/>
                  <a:gd name="T30" fmla="*/ 91 w 107"/>
                  <a:gd name="T31" fmla="*/ 89 h 169"/>
                  <a:gd name="T32" fmla="*/ 100 w 107"/>
                  <a:gd name="T33" fmla="*/ 112 h 169"/>
                  <a:gd name="T34" fmla="*/ 100 w 107"/>
                  <a:gd name="T35" fmla="*/ 112 h 169"/>
                  <a:gd name="T36" fmla="*/ 78 w 107"/>
                  <a:gd name="T37" fmla="*/ 161 h 169"/>
                  <a:gd name="T38" fmla="*/ 28 w 107"/>
                  <a:gd name="T39" fmla="*/ 139 h 169"/>
                  <a:gd name="T40" fmla="*/ 28 w 107"/>
                  <a:gd name="T41" fmla="*/ 139 h 169"/>
                  <a:gd name="T42" fmla="*/ 18 w 107"/>
                  <a:gd name="T43" fmla="*/ 114 h 169"/>
                  <a:gd name="T44" fmla="*/ 8 w 107"/>
                  <a:gd name="T45" fmla="*/ 86 h 169"/>
                  <a:gd name="T46" fmla="*/ 1 w 107"/>
                  <a:gd name="T47" fmla="*/ 69 h 169"/>
                  <a:gd name="T48" fmla="*/ 5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5" y="60"/>
                    </a:moveTo>
                    <a:cubicBezTo>
                      <a:pt x="7" y="59"/>
                      <a:pt x="9" y="59"/>
                      <a:pt x="11" y="60"/>
                    </a:cubicBezTo>
                    <a:cubicBezTo>
                      <a:pt x="8" y="53"/>
                      <a:pt x="6" y="47"/>
                      <a:pt x="6" y="47"/>
                    </a:cubicBezTo>
                    <a:cubicBezTo>
                      <a:pt x="5" y="43"/>
                      <a:pt x="6" y="39"/>
                      <a:pt x="10" y="37"/>
                    </a:cubicBezTo>
                    <a:cubicBezTo>
                      <a:pt x="11" y="37"/>
                      <a:pt x="12" y="37"/>
                      <a:pt x="13" y="37"/>
                    </a:cubicBezTo>
                    <a:cubicBezTo>
                      <a:pt x="11" y="31"/>
                      <a:pt x="9" y="27"/>
                      <a:pt x="9" y="26"/>
                    </a:cubicBezTo>
                    <a:cubicBezTo>
                      <a:pt x="7" y="21"/>
                      <a:pt x="9" y="16"/>
                      <a:pt x="14" y="14"/>
                    </a:cubicBezTo>
                    <a:cubicBezTo>
                      <a:pt x="17" y="13"/>
                      <a:pt x="19" y="13"/>
                      <a:pt x="21" y="15"/>
                    </a:cubicBezTo>
                    <a:cubicBezTo>
                      <a:pt x="21" y="14"/>
                      <a:pt x="21" y="13"/>
                      <a:pt x="21" y="13"/>
                    </a:cubicBezTo>
                    <a:cubicBezTo>
                      <a:pt x="19" y="8"/>
                      <a:pt x="21" y="3"/>
                      <a:pt x="26" y="1"/>
                    </a:cubicBezTo>
                    <a:cubicBezTo>
                      <a:pt x="31" y="0"/>
                      <a:pt x="36" y="2"/>
                      <a:pt x="38" y="7"/>
                    </a:cubicBezTo>
                    <a:cubicBezTo>
                      <a:pt x="39" y="9"/>
                      <a:pt x="51" y="41"/>
                      <a:pt x="57" y="56"/>
                    </a:cubicBezTo>
                    <a:cubicBezTo>
                      <a:pt x="58" y="53"/>
                      <a:pt x="60" y="50"/>
                      <a:pt x="63" y="49"/>
                    </a:cubicBezTo>
                    <a:cubicBezTo>
                      <a:pt x="69" y="46"/>
                      <a:pt x="76" y="49"/>
                      <a:pt x="78" y="55"/>
                    </a:cubicBezTo>
                    <a:cubicBezTo>
                      <a:pt x="78" y="56"/>
                      <a:pt x="79" y="57"/>
                      <a:pt x="79" y="58"/>
                    </a:cubicBezTo>
                    <a:cubicBezTo>
                      <a:pt x="82" y="67"/>
                      <a:pt x="90" y="86"/>
                      <a:pt x="91" y="89"/>
                    </a:cubicBezTo>
                    <a:cubicBezTo>
                      <a:pt x="100" y="112"/>
                      <a:pt x="100" y="112"/>
                      <a:pt x="100" y="112"/>
                    </a:cubicBezTo>
                    <a:cubicBezTo>
                      <a:pt x="100" y="112"/>
                      <a:pt x="100" y="112"/>
                      <a:pt x="100" y="112"/>
                    </a:cubicBezTo>
                    <a:cubicBezTo>
                      <a:pt x="107" y="132"/>
                      <a:pt x="97" y="154"/>
                      <a:pt x="78" y="161"/>
                    </a:cubicBezTo>
                    <a:cubicBezTo>
                      <a:pt x="58" y="169"/>
                      <a:pt x="36" y="159"/>
                      <a:pt x="28" y="139"/>
                    </a:cubicBezTo>
                    <a:cubicBezTo>
                      <a:pt x="28" y="139"/>
                      <a:pt x="28" y="139"/>
                      <a:pt x="28" y="139"/>
                    </a:cubicBezTo>
                    <a:cubicBezTo>
                      <a:pt x="18" y="114"/>
                      <a:pt x="18" y="114"/>
                      <a:pt x="18" y="114"/>
                    </a:cubicBezTo>
                    <a:cubicBezTo>
                      <a:pt x="18" y="113"/>
                      <a:pt x="12" y="98"/>
                      <a:pt x="8" y="86"/>
                    </a:cubicBezTo>
                    <a:cubicBezTo>
                      <a:pt x="4" y="77"/>
                      <a:pt x="1" y="70"/>
                      <a:pt x="1" y="69"/>
                    </a:cubicBezTo>
                    <a:cubicBezTo>
                      <a:pt x="0" y="65"/>
                      <a:pt x="1" y="61"/>
                      <a:pt x="5"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9" name="Freeform 14"/>
              <p:cNvSpPr>
                <a:spLocks/>
              </p:cNvSpPr>
              <p:nvPr/>
            </p:nvSpPr>
            <p:spPr bwMode="auto">
              <a:xfrm>
                <a:off x="8973190" y="3436553"/>
                <a:ext cx="1862826" cy="958177"/>
              </a:xfrm>
              <a:custGeom>
                <a:avLst/>
                <a:gdLst>
                  <a:gd name="T0" fmla="*/ 1400 w 1478"/>
                  <a:gd name="T1" fmla="*/ 0 h 762"/>
                  <a:gd name="T2" fmla="*/ 1292 w 1478"/>
                  <a:gd name="T3" fmla="*/ 133 h 762"/>
                  <a:gd name="T4" fmla="*/ 1072 w 1478"/>
                  <a:gd name="T5" fmla="*/ 178 h 762"/>
                  <a:gd name="T6" fmla="*/ 898 w 1478"/>
                  <a:gd name="T7" fmla="*/ 72 h 762"/>
                  <a:gd name="T8" fmla="*/ 579 w 1478"/>
                  <a:gd name="T9" fmla="*/ 74 h 762"/>
                  <a:gd name="T10" fmla="*/ 406 w 1478"/>
                  <a:gd name="T11" fmla="*/ 178 h 762"/>
                  <a:gd name="T12" fmla="*/ 185 w 1478"/>
                  <a:gd name="T13" fmla="*/ 133 h 762"/>
                  <a:gd name="T14" fmla="*/ 78 w 1478"/>
                  <a:gd name="T15" fmla="*/ 0 h 762"/>
                  <a:gd name="T16" fmla="*/ 0 w 1478"/>
                  <a:gd name="T17" fmla="*/ 31 h 762"/>
                  <a:gd name="T18" fmla="*/ 139 w 1478"/>
                  <a:gd name="T19" fmla="*/ 203 h 762"/>
                  <a:gd name="T20" fmla="*/ 349 w 1478"/>
                  <a:gd name="T21" fmla="*/ 268 h 762"/>
                  <a:gd name="T22" fmla="*/ 422 w 1478"/>
                  <a:gd name="T23" fmla="*/ 261 h 762"/>
                  <a:gd name="T24" fmla="*/ 579 w 1478"/>
                  <a:gd name="T25" fmla="*/ 190 h 762"/>
                  <a:gd name="T26" fmla="*/ 579 w 1478"/>
                  <a:gd name="T27" fmla="*/ 762 h 762"/>
                  <a:gd name="T28" fmla="*/ 898 w 1478"/>
                  <a:gd name="T29" fmla="*/ 762 h 762"/>
                  <a:gd name="T30" fmla="*/ 898 w 1478"/>
                  <a:gd name="T31" fmla="*/ 189 h 762"/>
                  <a:gd name="T32" fmla="*/ 1128 w 1478"/>
                  <a:gd name="T33" fmla="*/ 267 h 762"/>
                  <a:gd name="T34" fmla="*/ 1339 w 1478"/>
                  <a:gd name="T35" fmla="*/ 203 h 762"/>
                  <a:gd name="T36" fmla="*/ 1478 w 1478"/>
                  <a:gd name="T37" fmla="*/ 31 h 762"/>
                  <a:gd name="T38" fmla="*/ 1400 w 1478"/>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8" h="762">
                    <a:moveTo>
                      <a:pt x="1400" y="0"/>
                    </a:move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762"/>
                      <a:pt x="579" y="762"/>
                      <a:pt x="579" y="762"/>
                    </a:cubicBezTo>
                    <a:cubicBezTo>
                      <a:pt x="898" y="762"/>
                      <a:pt x="898" y="762"/>
                      <a:pt x="898" y="762"/>
                    </a:cubicBezTo>
                    <a:cubicBezTo>
                      <a:pt x="898" y="189"/>
                      <a:pt x="898" y="189"/>
                      <a:pt x="898" y="189"/>
                    </a:cubicBezTo>
                    <a:cubicBezTo>
                      <a:pt x="964" y="241"/>
                      <a:pt x="1046" y="267"/>
                      <a:pt x="1128" y="267"/>
                    </a:cubicBezTo>
                    <a:cubicBezTo>
                      <a:pt x="1201" y="267"/>
                      <a:pt x="1274" y="247"/>
                      <a:pt x="1339" y="203"/>
                    </a:cubicBezTo>
                    <a:cubicBezTo>
                      <a:pt x="1402" y="161"/>
                      <a:pt x="1450" y="101"/>
                      <a:pt x="1478" y="31"/>
                    </a:cubicBezTo>
                    <a:lnTo>
                      <a:pt x="1400" y="0"/>
                    </a:lnTo>
                    <a:close/>
                  </a:path>
                </a:pathLst>
              </a:custGeom>
              <a:solidFill>
                <a:sysClr val="window" lastClr="FFFFFF">
                  <a:lumMod val="75000"/>
                </a:sysClr>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0" name="Freeform 15"/>
              <p:cNvSpPr>
                <a:spLocks/>
              </p:cNvSpPr>
              <p:nvPr/>
            </p:nvSpPr>
            <p:spPr bwMode="auto">
              <a:xfrm>
                <a:off x="8973190" y="3436552"/>
                <a:ext cx="1862827" cy="337236"/>
              </a:xfrm>
              <a:custGeom>
                <a:avLst/>
                <a:gdLst>
                  <a:gd name="T0" fmla="*/ 1128 w 1478"/>
                  <a:gd name="T1" fmla="*/ 267 h 268"/>
                  <a:gd name="T2" fmla="*/ 1339 w 1478"/>
                  <a:gd name="T3" fmla="*/ 203 h 268"/>
                  <a:gd name="T4" fmla="*/ 1478 w 1478"/>
                  <a:gd name="T5" fmla="*/ 31 h 268"/>
                  <a:gd name="T6" fmla="*/ 1400 w 1478"/>
                  <a:gd name="T7" fmla="*/ 0 h 268"/>
                  <a:gd name="T8" fmla="*/ 1292 w 1478"/>
                  <a:gd name="T9" fmla="*/ 133 h 268"/>
                  <a:gd name="T10" fmla="*/ 1072 w 1478"/>
                  <a:gd name="T11" fmla="*/ 178 h 268"/>
                  <a:gd name="T12" fmla="*/ 898 w 1478"/>
                  <a:gd name="T13" fmla="*/ 72 h 268"/>
                  <a:gd name="T14" fmla="*/ 579 w 1478"/>
                  <a:gd name="T15" fmla="*/ 74 h 268"/>
                  <a:gd name="T16" fmla="*/ 406 w 1478"/>
                  <a:gd name="T17" fmla="*/ 178 h 268"/>
                  <a:gd name="T18" fmla="*/ 185 w 1478"/>
                  <a:gd name="T19" fmla="*/ 133 h 268"/>
                  <a:gd name="T20" fmla="*/ 78 w 1478"/>
                  <a:gd name="T21" fmla="*/ 0 h 268"/>
                  <a:gd name="T22" fmla="*/ 0 w 1478"/>
                  <a:gd name="T23" fmla="*/ 31 h 268"/>
                  <a:gd name="T24" fmla="*/ 139 w 1478"/>
                  <a:gd name="T25" fmla="*/ 203 h 268"/>
                  <a:gd name="T26" fmla="*/ 349 w 1478"/>
                  <a:gd name="T27" fmla="*/ 268 h 268"/>
                  <a:gd name="T28" fmla="*/ 422 w 1478"/>
                  <a:gd name="T29" fmla="*/ 261 h 268"/>
                  <a:gd name="T30" fmla="*/ 579 w 1478"/>
                  <a:gd name="T31" fmla="*/ 190 h 268"/>
                  <a:gd name="T32" fmla="*/ 579 w 1478"/>
                  <a:gd name="T33" fmla="*/ 199 h 268"/>
                  <a:gd name="T34" fmla="*/ 613 w 1478"/>
                  <a:gd name="T35" fmla="*/ 85 h 268"/>
                  <a:gd name="T36" fmla="*/ 643 w 1478"/>
                  <a:gd name="T37" fmla="*/ 85 h 268"/>
                  <a:gd name="T38" fmla="*/ 713 w 1478"/>
                  <a:gd name="T39" fmla="*/ 135 h 268"/>
                  <a:gd name="T40" fmla="*/ 778 w 1478"/>
                  <a:gd name="T41" fmla="*/ 85 h 268"/>
                  <a:gd name="T42" fmla="*/ 835 w 1478"/>
                  <a:gd name="T43" fmla="*/ 85 h 268"/>
                  <a:gd name="T44" fmla="*/ 913 w 1478"/>
                  <a:gd name="T45" fmla="*/ 200 h 268"/>
                  <a:gd name="T46" fmla="*/ 1128 w 1478"/>
                  <a:gd name="T47"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8" h="268">
                    <a:moveTo>
                      <a:pt x="1128" y="267"/>
                    </a:moveTo>
                    <a:cubicBezTo>
                      <a:pt x="1201" y="267"/>
                      <a:pt x="1274" y="247"/>
                      <a:pt x="1339" y="203"/>
                    </a:cubicBezTo>
                    <a:cubicBezTo>
                      <a:pt x="1402" y="161"/>
                      <a:pt x="1450" y="101"/>
                      <a:pt x="1478" y="31"/>
                    </a:cubicBezTo>
                    <a:cubicBezTo>
                      <a:pt x="1400" y="0"/>
                      <a:pt x="1400" y="0"/>
                      <a:pt x="1400" y="0"/>
                    </a:cubicBez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199"/>
                      <a:pt x="579" y="199"/>
                      <a:pt x="579" y="199"/>
                    </a:cubicBezTo>
                    <a:cubicBezTo>
                      <a:pt x="613" y="85"/>
                      <a:pt x="613" y="85"/>
                      <a:pt x="613" y="85"/>
                    </a:cubicBezTo>
                    <a:cubicBezTo>
                      <a:pt x="643" y="85"/>
                      <a:pt x="643" y="85"/>
                      <a:pt x="643" y="85"/>
                    </a:cubicBezTo>
                    <a:cubicBezTo>
                      <a:pt x="713" y="135"/>
                      <a:pt x="713" y="135"/>
                      <a:pt x="713" y="135"/>
                    </a:cubicBezTo>
                    <a:cubicBezTo>
                      <a:pt x="778" y="85"/>
                      <a:pt x="778" y="85"/>
                      <a:pt x="778" y="85"/>
                    </a:cubicBezTo>
                    <a:cubicBezTo>
                      <a:pt x="835" y="85"/>
                      <a:pt x="835" y="85"/>
                      <a:pt x="835" y="85"/>
                    </a:cubicBezTo>
                    <a:cubicBezTo>
                      <a:pt x="913" y="200"/>
                      <a:pt x="913" y="200"/>
                      <a:pt x="913" y="200"/>
                    </a:cubicBezTo>
                    <a:cubicBezTo>
                      <a:pt x="976" y="244"/>
                      <a:pt x="1052" y="267"/>
                      <a:pt x="1128" y="267"/>
                    </a:cubicBez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1" name="Freeform 35"/>
              <p:cNvSpPr>
                <a:spLocks/>
              </p:cNvSpPr>
              <p:nvPr/>
            </p:nvSpPr>
            <p:spPr bwMode="auto">
              <a:xfrm>
                <a:off x="9481720" y="3080582"/>
                <a:ext cx="291736" cy="291736"/>
              </a:xfrm>
              <a:custGeom>
                <a:avLst/>
                <a:gdLst>
                  <a:gd name="T0" fmla="*/ 92 w 232"/>
                  <a:gd name="T1" fmla="*/ 232 h 232"/>
                  <a:gd name="T2" fmla="*/ 139 w 232"/>
                  <a:gd name="T3" fmla="*/ 0 h 232"/>
                  <a:gd name="T4" fmla="*/ 92 w 232"/>
                  <a:gd name="T5" fmla="*/ 232 h 232"/>
                </a:gdLst>
                <a:ahLst/>
                <a:cxnLst>
                  <a:cxn ang="0">
                    <a:pos x="T0" y="T1"/>
                  </a:cxn>
                  <a:cxn ang="0">
                    <a:pos x="T2" y="T3"/>
                  </a:cxn>
                  <a:cxn ang="0">
                    <a:pos x="T4" y="T5"/>
                  </a:cxn>
                </a:cxnLst>
                <a:rect l="0" t="0" r="r" b="b"/>
                <a:pathLst>
                  <a:path w="232" h="232">
                    <a:moveTo>
                      <a:pt x="92" y="232"/>
                    </a:moveTo>
                    <a:cubicBezTo>
                      <a:pt x="92" y="232"/>
                      <a:pt x="0" y="92"/>
                      <a:pt x="139" y="0"/>
                    </a:cubicBezTo>
                    <a:cubicBezTo>
                      <a:pt x="139" y="0"/>
                      <a:pt x="232" y="139"/>
                      <a:pt x="92" y="232"/>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2" name="Freeform 36"/>
              <p:cNvSpPr>
                <a:spLocks/>
              </p:cNvSpPr>
              <p:nvPr/>
            </p:nvSpPr>
            <p:spPr bwMode="auto">
              <a:xfrm>
                <a:off x="9444250" y="3152847"/>
                <a:ext cx="278353" cy="278353"/>
              </a:xfrm>
              <a:custGeom>
                <a:avLst/>
                <a:gdLst>
                  <a:gd name="T0" fmla="*/ 153 w 220"/>
                  <a:gd name="T1" fmla="*/ 221 h 221"/>
                  <a:gd name="T2" fmla="*/ 67 w 220"/>
                  <a:gd name="T3" fmla="*/ 0 h 221"/>
                  <a:gd name="T4" fmla="*/ 153 w 220"/>
                  <a:gd name="T5" fmla="*/ 221 h 221"/>
                </a:gdLst>
                <a:ahLst/>
                <a:cxnLst>
                  <a:cxn ang="0">
                    <a:pos x="T0" y="T1"/>
                  </a:cxn>
                  <a:cxn ang="0">
                    <a:pos x="T2" y="T3"/>
                  </a:cxn>
                  <a:cxn ang="0">
                    <a:pos x="T4" y="T5"/>
                  </a:cxn>
                </a:cxnLst>
                <a:rect l="0" t="0" r="r" b="b"/>
                <a:pathLst>
                  <a:path w="220" h="221">
                    <a:moveTo>
                      <a:pt x="153" y="221"/>
                    </a:moveTo>
                    <a:cubicBezTo>
                      <a:pt x="153" y="221"/>
                      <a:pt x="0" y="153"/>
                      <a:pt x="67" y="0"/>
                    </a:cubicBezTo>
                    <a:cubicBezTo>
                      <a:pt x="67" y="0"/>
                      <a:pt x="220" y="68"/>
                      <a:pt x="153" y="221"/>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3" name="Freeform 37"/>
              <p:cNvSpPr>
                <a:spLocks/>
              </p:cNvSpPr>
              <p:nvPr/>
            </p:nvSpPr>
            <p:spPr bwMode="auto">
              <a:xfrm>
                <a:off x="9529897" y="3292023"/>
                <a:ext cx="270324" cy="283706"/>
              </a:xfrm>
              <a:custGeom>
                <a:avLst/>
                <a:gdLst>
                  <a:gd name="T0" fmla="*/ 216 w 216"/>
                  <a:gd name="T1" fmla="*/ 156 h 224"/>
                  <a:gd name="T2" fmla="*/ 0 w 216"/>
                  <a:gd name="T3" fmla="*/ 61 h 224"/>
                  <a:gd name="T4" fmla="*/ 216 w 216"/>
                  <a:gd name="T5" fmla="*/ 156 h 224"/>
                </a:gdLst>
                <a:ahLst/>
                <a:cxnLst>
                  <a:cxn ang="0">
                    <a:pos x="T0" y="T1"/>
                  </a:cxn>
                  <a:cxn ang="0">
                    <a:pos x="T2" y="T3"/>
                  </a:cxn>
                  <a:cxn ang="0">
                    <a:pos x="T4" y="T5"/>
                  </a:cxn>
                </a:cxnLst>
                <a:rect l="0" t="0" r="r" b="b"/>
                <a:pathLst>
                  <a:path w="216" h="224">
                    <a:moveTo>
                      <a:pt x="216" y="156"/>
                    </a:moveTo>
                    <a:cubicBezTo>
                      <a:pt x="206" y="160"/>
                      <a:pt x="63" y="224"/>
                      <a:pt x="0" y="61"/>
                    </a:cubicBezTo>
                    <a:cubicBezTo>
                      <a:pt x="0" y="61"/>
                      <a:pt x="156" y="0"/>
                      <a:pt x="216" y="156"/>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4" name="Freeform 38"/>
              <p:cNvSpPr>
                <a:spLocks/>
              </p:cNvSpPr>
              <p:nvPr/>
            </p:nvSpPr>
            <p:spPr bwMode="auto">
              <a:xfrm>
                <a:off x="9596809" y="3281317"/>
                <a:ext cx="222147" cy="187353"/>
              </a:xfrm>
              <a:custGeom>
                <a:avLst/>
                <a:gdLst>
                  <a:gd name="T0" fmla="*/ 83 w 83"/>
                  <a:gd name="T1" fmla="*/ 31 h 70"/>
                  <a:gd name="T2" fmla="*/ 65 w 83"/>
                  <a:gd name="T3" fmla="*/ 70 h 70"/>
                  <a:gd name="T4" fmla="*/ 0 w 83"/>
                  <a:gd name="T5" fmla="*/ 39 h 70"/>
                  <a:gd name="T6" fmla="*/ 18 w 83"/>
                  <a:gd name="T7" fmla="*/ 0 h 70"/>
                  <a:gd name="T8" fmla="*/ 83 w 83"/>
                  <a:gd name="T9" fmla="*/ 31 h 70"/>
                </a:gdLst>
                <a:ahLst/>
                <a:cxnLst>
                  <a:cxn ang="0">
                    <a:pos x="T0" y="T1"/>
                  </a:cxn>
                  <a:cxn ang="0">
                    <a:pos x="T2" y="T3"/>
                  </a:cxn>
                  <a:cxn ang="0">
                    <a:pos x="T4" y="T5"/>
                  </a:cxn>
                  <a:cxn ang="0">
                    <a:pos x="T6" y="T7"/>
                  </a:cxn>
                  <a:cxn ang="0">
                    <a:pos x="T8" y="T9"/>
                  </a:cxn>
                </a:cxnLst>
                <a:rect l="0" t="0" r="r" b="b"/>
                <a:pathLst>
                  <a:path w="83" h="70">
                    <a:moveTo>
                      <a:pt x="83" y="31"/>
                    </a:moveTo>
                    <a:lnTo>
                      <a:pt x="65" y="70"/>
                    </a:lnTo>
                    <a:lnTo>
                      <a:pt x="0" y="39"/>
                    </a:lnTo>
                    <a:lnTo>
                      <a:pt x="18" y="0"/>
                    </a:lnTo>
                    <a:lnTo>
                      <a:pt x="83" y="31"/>
                    </a:ln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5" name="Freeform 39"/>
              <p:cNvSpPr>
                <a:spLocks/>
              </p:cNvSpPr>
              <p:nvPr/>
            </p:nvSpPr>
            <p:spPr bwMode="auto">
              <a:xfrm>
                <a:off x="9626250" y="3171582"/>
                <a:ext cx="372030" cy="414853"/>
              </a:xfrm>
              <a:custGeom>
                <a:avLst/>
                <a:gdLst>
                  <a:gd name="T0" fmla="*/ 17 w 296"/>
                  <a:gd name="T1" fmla="*/ 0 h 330"/>
                  <a:gd name="T2" fmla="*/ 15 w 296"/>
                  <a:gd name="T3" fmla="*/ 73 h 330"/>
                  <a:gd name="T4" fmla="*/ 0 w 296"/>
                  <a:gd name="T5" fmla="*/ 90 h 330"/>
                  <a:gd name="T6" fmla="*/ 84 w 296"/>
                  <a:gd name="T7" fmla="*/ 125 h 330"/>
                  <a:gd name="T8" fmla="*/ 90 w 296"/>
                  <a:gd name="T9" fmla="*/ 129 h 330"/>
                  <a:gd name="T10" fmla="*/ 109 w 296"/>
                  <a:gd name="T11" fmla="*/ 146 h 330"/>
                  <a:gd name="T12" fmla="*/ 101 w 296"/>
                  <a:gd name="T13" fmla="*/ 163 h 330"/>
                  <a:gd name="T14" fmla="*/ 88 w 296"/>
                  <a:gd name="T15" fmla="*/ 155 h 330"/>
                  <a:gd name="T16" fmla="*/ 61 w 296"/>
                  <a:gd name="T17" fmla="*/ 161 h 330"/>
                  <a:gd name="T18" fmla="*/ 67 w 296"/>
                  <a:gd name="T19" fmla="*/ 189 h 330"/>
                  <a:gd name="T20" fmla="*/ 89 w 296"/>
                  <a:gd name="T21" fmla="*/ 203 h 330"/>
                  <a:gd name="T22" fmla="*/ 122 w 296"/>
                  <a:gd name="T23" fmla="*/ 223 h 330"/>
                  <a:gd name="T24" fmla="*/ 132 w 296"/>
                  <a:gd name="T25" fmla="*/ 291 h 330"/>
                  <a:gd name="T26" fmla="*/ 201 w 296"/>
                  <a:gd name="T27" fmla="*/ 330 h 330"/>
                  <a:gd name="T28" fmla="*/ 248 w 296"/>
                  <a:gd name="T29" fmla="*/ 205 h 330"/>
                  <a:gd name="T30" fmla="*/ 282 w 296"/>
                  <a:gd name="T31" fmla="*/ 176 h 330"/>
                  <a:gd name="T32" fmla="*/ 296 w 296"/>
                  <a:gd name="T33" fmla="*/ 153 h 330"/>
                  <a:gd name="T34" fmla="*/ 208 w 296"/>
                  <a:gd name="T35" fmla="*/ 89 h 330"/>
                  <a:gd name="T36" fmla="*/ 223 w 296"/>
                  <a:gd name="T37" fmla="*/ 64 h 330"/>
                  <a:gd name="T38" fmla="*/ 17 w 296"/>
                  <a:gd name="T3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330">
                    <a:moveTo>
                      <a:pt x="17" y="0"/>
                    </a:moveTo>
                    <a:cubicBezTo>
                      <a:pt x="30" y="20"/>
                      <a:pt x="30" y="48"/>
                      <a:pt x="15" y="73"/>
                    </a:cubicBezTo>
                    <a:cubicBezTo>
                      <a:pt x="10" y="79"/>
                      <a:pt x="6" y="85"/>
                      <a:pt x="0" y="90"/>
                    </a:cubicBezTo>
                    <a:cubicBezTo>
                      <a:pt x="27" y="95"/>
                      <a:pt x="56" y="107"/>
                      <a:pt x="84" y="125"/>
                    </a:cubicBezTo>
                    <a:cubicBezTo>
                      <a:pt x="86" y="126"/>
                      <a:pt x="88" y="127"/>
                      <a:pt x="90" y="129"/>
                    </a:cubicBezTo>
                    <a:cubicBezTo>
                      <a:pt x="101" y="139"/>
                      <a:pt x="109" y="146"/>
                      <a:pt x="109" y="146"/>
                    </a:cubicBezTo>
                    <a:cubicBezTo>
                      <a:pt x="106" y="152"/>
                      <a:pt x="104" y="158"/>
                      <a:pt x="101" y="163"/>
                    </a:cubicBezTo>
                    <a:cubicBezTo>
                      <a:pt x="96" y="160"/>
                      <a:pt x="91" y="156"/>
                      <a:pt x="88" y="155"/>
                    </a:cubicBezTo>
                    <a:cubicBezTo>
                      <a:pt x="79" y="149"/>
                      <a:pt x="67" y="152"/>
                      <a:pt x="61" y="161"/>
                    </a:cubicBezTo>
                    <a:cubicBezTo>
                      <a:pt x="55" y="171"/>
                      <a:pt x="58" y="183"/>
                      <a:pt x="67" y="189"/>
                    </a:cubicBezTo>
                    <a:cubicBezTo>
                      <a:pt x="71" y="191"/>
                      <a:pt x="85" y="200"/>
                      <a:pt x="89" y="203"/>
                    </a:cubicBezTo>
                    <a:cubicBezTo>
                      <a:pt x="90" y="203"/>
                      <a:pt x="122" y="223"/>
                      <a:pt x="122" y="223"/>
                    </a:cubicBezTo>
                    <a:cubicBezTo>
                      <a:pt x="122" y="239"/>
                      <a:pt x="132" y="291"/>
                      <a:pt x="132" y="291"/>
                    </a:cubicBezTo>
                    <a:cubicBezTo>
                      <a:pt x="201" y="330"/>
                      <a:pt x="201" y="330"/>
                      <a:pt x="201" y="330"/>
                    </a:cubicBezTo>
                    <a:cubicBezTo>
                      <a:pt x="248" y="205"/>
                      <a:pt x="248" y="205"/>
                      <a:pt x="248" y="205"/>
                    </a:cubicBezTo>
                    <a:cubicBezTo>
                      <a:pt x="260" y="195"/>
                      <a:pt x="273" y="191"/>
                      <a:pt x="282" y="176"/>
                    </a:cubicBezTo>
                    <a:cubicBezTo>
                      <a:pt x="287" y="168"/>
                      <a:pt x="293" y="162"/>
                      <a:pt x="296" y="153"/>
                    </a:cubicBezTo>
                    <a:cubicBezTo>
                      <a:pt x="208" y="89"/>
                      <a:pt x="208" y="89"/>
                      <a:pt x="208" y="89"/>
                    </a:cubicBezTo>
                    <a:cubicBezTo>
                      <a:pt x="223" y="64"/>
                      <a:pt x="223" y="64"/>
                      <a:pt x="223" y="64"/>
                    </a:cubicBezTo>
                    <a:lnTo>
                      <a:pt x="17" y="0"/>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6" name="Freeform 40"/>
              <p:cNvSpPr>
                <a:spLocks/>
              </p:cNvSpPr>
              <p:nvPr/>
            </p:nvSpPr>
            <p:spPr bwMode="auto">
              <a:xfrm>
                <a:off x="9778809" y="3259906"/>
                <a:ext cx="18735" cy="18735"/>
              </a:xfrm>
              <a:custGeom>
                <a:avLst/>
                <a:gdLst>
                  <a:gd name="T0" fmla="*/ 11 w 15"/>
                  <a:gd name="T1" fmla="*/ 2 h 16"/>
                  <a:gd name="T2" fmla="*/ 13 w 15"/>
                  <a:gd name="T3" fmla="*/ 12 h 16"/>
                  <a:gd name="T4" fmla="*/ 4 w 15"/>
                  <a:gd name="T5" fmla="*/ 14 h 16"/>
                  <a:gd name="T6" fmla="*/ 2 w 15"/>
                  <a:gd name="T7" fmla="*/ 5 h 16"/>
                  <a:gd name="T8" fmla="*/ 11 w 15"/>
                  <a:gd name="T9" fmla="*/ 2 h 16"/>
                </a:gdLst>
                <a:ahLst/>
                <a:cxnLst>
                  <a:cxn ang="0">
                    <a:pos x="T0" y="T1"/>
                  </a:cxn>
                  <a:cxn ang="0">
                    <a:pos x="T2" y="T3"/>
                  </a:cxn>
                  <a:cxn ang="0">
                    <a:pos x="T4" y="T5"/>
                  </a:cxn>
                  <a:cxn ang="0">
                    <a:pos x="T6" y="T7"/>
                  </a:cxn>
                  <a:cxn ang="0">
                    <a:pos x="T8" y="T9"/>
                  </a:cxn>
                </a:cxnLst>
                <a:rect l="0" t="0" r="r" b="b"/>
                <a:pathLst>
                  <a:path w="15" h="16">
                    <a:moveTo>
                      <a:pt x="11" y="2"/>
                    </a:moveTo>
                    <a:cubicBezTo>
                      <a:pt x="14" y="4"/>
                      <a:pt x="15" y="9"/>
                      <a:pt x="13" y="12"/>
                    </a:cubicBezTo>
                    <a:cubicBezTo>
                      <a:pt x="11" y="15"/>
                      <a:pt x="7" y="16"/>
                      <a:pt x="4" y="14"/>
                    </a:cubicBezTo>
                    <a:cubicBezTo>
                      <a:pt x="1" y="12"/>
                      <a:pt x="0" y="8"/>
                      <a:pt x="2" y="5"/>
                    </a:cubicBezTo>
                    <a:cubicBezTo>
                      <a:pt x="4" y="1"/>
                      <a:pt x="8" y="0"/>
                      <a:pt x="11" y="2"/>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7" name="Freeform 41"/>
              <p:cNvSpPr>
                <a:spLocks/>
              </p:cNvSpPr>
              <p:nvPr/>
            </p:nvSpPr>
            <p:spPr bwMode="auto">
              <a:xfrm>
                <a:off x="9816280" y="3356259"/>
                <a:ext cx="179324" cy="230177"/>
              </a:xfrm>
              <a:custGeom>
                <a:avLst/>
                <a:gdLst>
                  <a:gd name="T0" fmla="*/ 130 w 142"/>
                  <a:gd name="T1" fmla="*/ 0 h 184"/>
                  <a:gd name="T2" fmla="*/ 46 w 142"/>
                  <a:gd name="T3" fmla="*/ 69 h 184"/>
                  <a:gd name="T4" fmla="*/ 0 w 142"/>
                  <a:gd name="T5" fmla="*/ 59 h 184"/>
                  <a:gd name="T6" fmla="*/ 26 w 142"/>
                  <a:gd name="T7" fmla="*/ 171 h 184"/>
                  <a:gd name="T8" fmla="*/ 50 w 142"/>
                  <a:gd name="T9" fmla="*/ 184 h 184"/>
                  <a:gd name="T10" fmla="*/ 103 w 142"/>
                  <a:gd name="T11" fmla="*/ 137 h 184"/>
                  <a:gd name="T12" fmla="*/ 99 w 142"/>
                  <a:gd name="T13" fmla="*/ 75 h 184"/>
                  <a:gd name="T14" fmla="*/ 128 w 142"/>
                  <a:gd name="T15" fmla="*/ 38 h 184"/>
                  <a:gd name="T16" fmla="*/ 129 w 142"/>
                  <a:gd name="T17" fmla="*/ 33 h 184"/>
                  <a:gd name="T18" fmla="*/ 132 w 142"/>
                  <a:gd name="T19" fmla="*/ 31 h 184"/>
                  <a:gd name="T20" fmla="*/ 142 w 142"/>
                  <a:gd name="T21" fmla="*/ 7 h 184"/>
                  <a:gd name="T22" fmla="*/ 130 w 142"/>
                  <a:gd name="T2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84">
                    <a:moveTo>
                      <a:pt x="130" y="0"/>
                    </a:moveTo>
                    <a:cubicBezTo>
                      <a:pt x="46" y="69"/>
                      <a:pt x="46" y="69"/>
                      <a:pt x="46" y="69"/>
                    </a:cubicBezTo>
                    <a:cubicBezTo>
                      <a:pt x="0" y="59"/>
                      <a:pt x="0" y="59"/>
                      <a:pt x="0" y="59"/>
                    </a:cubicBezTo>
                    <a:cubicBezTo>
                      <a:pt x="26" y="171"/>
                      <a:pt x="26" y="171"/>
                      <a:pt x="26" y="171"/>
                    </a:cubicBezTo>
                    <a:cubicBezTo>
                      <a:pt x="50" y="184"/>
                      <a:pt x="50" y="184"/>
                      <a:pt x="50" y="184"/>
                    </a:cubicBezTo>
                    <a:cubicBezTo>
                      <a:pt x="103" y="137"/>
                      <a:pt x="103" y="137"/>
                      <a:pt x="103" y="137"/>
                    </a:cubicBezTo>
                    <a:cubicBezTo>
                      <a:pt x="99" y="75"/>
                      <a:pt x="99" y="75"/>
                      <a:pt x="99" y="75"/>
                    </a:cubicBezTo>
                    <a:cubicBezTo>
                      <a:pt x="110" y="64"/>
                      <a:pt x="120" y="52"/>
                      <a:pt x="128" y="38"/>
                    </a:cubicBezTo>
                    <a:cubicBezTo>
                      <a:pt x="128" y="36"/>
                      <a:pt x="128" y="35"/>
                      <a:pt x="129" y="33"/>
                    </a:cubicBezTo>
                    <a:cubicBezTo>
                      <a:pt x="130" y="32"/>
                      <a:pt x="131" y="32"/>
                      <a:pt x="132" y="31"/>
                    </a:cubicBezTo>
                    <a:cubicBezTo>
                      <a:pt x="136" y="23"/>
                      <a:pt x="139" y="15"/>
                      <a:pt x="142" y="7"/>
                    </a:cubicBezTo>
                    <a:lnTo>
                      <a:pt x="13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sp>
        <p:nvSpPr>
          <p:cNvPr id="3" name="TextBox 2"/>
          <p:cNvSpPr txBox="1"/>
          <p:nvPr userDrawn="1"/>
        </p:nvSpPr>
        <p:spPr>
          <a:xfrm>
            <a:off x="145169" y="291068"/>
            <a:ext cx="4252078" cy="669927"/>
          </a:xfrm>
          <a:prstGeom prst="rect">
            <a:avLst/>
          </a:prstGeom>
          <a:noFill/>
        </p:spPr>
        <p:txBody>
          <a:bodyPr wrap="none" lIns="179285" tIns="143428" rIns="179285" bIns="143428" rtlCol="0">
            <a:spAutoFit/>
          </a:bodyPr>
          <a:lstStyle/>
          <a:p>
            <a:pPr>
              <a:lnSpc>
                <a:spcPct val="90000"/>
              </a:lnSpc>
              <a:spcAft>
                <a:spcPts val="588"/>
              </a:spcAft>
            </a:pPr>
            <a:r>
              <a:rPr lang="en-US" sz="2745" dirty="0">
                <a:solidFill>
                  <a:srgbClr val="737373"/>
                </a:solidFill>
                <a:latin typeface="Segoe UI Light"/>
              </a:rPr>
              <a:t>Microsoft Virtual Academy</a:t>
            </a:r>
          </a:p>
        </p:txBody>
      </p:sp>
    </p:spTree>
    <p:extLst>
      <p:ext uri="{BB962C8B-B14F-4D97-AF65-F5344CB8AC3E}">
        <p14:creationId xmlns:p14="http://schemas.microsoft.com/office/powerpoint/2010/main" val="40014443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79.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69239" y="2720520"/>
            <a:ext cx="8270507" cy="896552"/>
          </a:xfrm>
          <a:noFill/>
        </p:spPr>
        <p:txBody>
          <a:bodyPr lIns="91440" tIns="91440" rIns="91440" bIns="91440">
            <a:noAutofit/>
          </a:bodyPr>
          <a:lstStyle>
            <a:lvl1pPr marL="0" indent="0">
              <a:spcBef>
                <a:spcPts val="0"/>
              </a:spcBef>
              <a:buNone/>
              <a:defRPr sz="2745"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69238" y="1644658"/>
            <a:ext cx="8270507" cy="1075862"/>
          </a:xfrm>
          <a:noFill/>
        </p:spPr>
        <p:txBody>
          <a:bodyPr lIns="91440" tIns="91440" rIns="91440" bIns="91440" anchor="t" anchorCtr="0"/>
          <a:lstStyle>
            <a:lvl1pPr>
              <a:defRPr sz="5882" spc="-78" baseline="0">
                <a:solidFill>
                  <a:srgbClr val="0072C6"/>
                </a:solidFill>
              </a:defRPr>
            </a:lvl1pPr>
          </a:lstStyle>
          <a:p>
            <a:r>
              <a:rPr lang="en-US" dirty="0"/>
              <a:t>Presentation title</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343940" y="6043943"/>
            <a:ext cx="1613565" cy="345696"/>
          </a:xfrm>
          <a:prstGeom prst="rect">
            <a:avLst/>
          </a:prstGeom>
        </p:spPr>
      </p:pic>
      <p:grpSp>
        <p:nvGrpSpPr>
          <p:cNvPr id="49" name="Group 48"/>
          <p:cNvGrpSpPr/>
          <p:nvPr userDrawn="1"/>
        </p:nvGrpSpPr>
        <p:grpSpPr>
          <a:xfrm>
            <a:off x="9076073" y="1662045"/>
            <a:ext cx="2750426" cy="3533909"/>
            <a:chOff x="4173933" y="1990739"/>
            <a:chExt cx="2457160" cy="3156656"/>
          </a:xfrm>
        </p:grpSpPr>
        <p:sp>
          <p:nvSpPr>
            <p:cNvPr id="50" name="Freeform 8"/>
            <p:cNvSpPr>
              <a:spLocks noEditPoints="1"/>
            </p:cNvSpPr>
            <p:nvPr/>
          </p:nvSpPr>
          <p:spPr bwMode="auto">
            <a:xfrm>
              <a:off x="4825097" y="2367213"/>
              <a:ext cx="1197063" cy="1195470"/>
            </a:xfrm>
            <a:custGeom>
              <a:avLst/>
              <a:gdLst>
                <a:gd name="T0" fmla="*/ 670 w 1598"/>
                <a:gd name="T1" fmla="*/ 1577 h 1597"/>
                <a:gd name="T2" fmla="*/ 760 w 1598"/>
                <a:gd name="T3" fmla="*/ 1597 h 1597"/>
                <a:gd name="T4" fmla="*/ 917 w 1598"/>
                <a:gd name="T5" fmla="*/ 1569 h 1597"/>
                <a:gd name="T6" fmla="*/ 839 w 1598"/>
                <a:gd name="T7" fmla="*/ 1597 h 1597"/>
                <a:gd name="T8" fmla="*/ 516 w 1598"/>
                <a:gd name="T9" fmla="*/ 1535 h 1597"/>
                <a:gd name="T10" fmla="*/ 602 w 1598"/>
                <a:gd name="T11" fmla="*/ 1573 h 1597"/>
                <a:gd name="T12" fmla="*/ 1070 w 1598"/>
                <a:gd name="T13" fmla="*/ 1529 h 1597"/>
                <a:gd name="T14" fmla="*/ 997 w 1598"/>
                <a:gd name="T15" fmla="*/ 1573 h 1597"/>
                <a:gd name="T16" fmla="*/ 374 w 1598"/>
                <a:gd name="T17" fmla="*/ 1463 h 1597"/>
                <a:gd name="T18" fmla="*/ 452 w 1598"/>
                <a:gd name="T19" fmla="*/ 1517 h 1597"/>
                <a:gd name="T20" fmla="*/ 1211 w 1598"/>
                <a:gd name="T21" fmla="*/ 1460 h 1597"/>
                <a:gd name="T22" fmla="*/ 1147 w 1598"/>
                <a:gd name="T23" fmla="*/ 1517 h 1597"/>
                <a:gd name="T24" fmla="*/ 249 w 1598"/>
                <a:gd name="T25" fmla="*/ 1364 h 1597"/>
                <a:gd name="T26" fmla="*/ 317 w 1598"/>
                <a:gd name="T27" fmla="*/ 1433 h 1597"/>
                <a:gd name="T28" fmla="*/ 1336 w 1598"/>
                <a:gd name="T29" fmla="*/ 1363 h 1597"/>
                <a:gd name="T30" fmla="*/ 1282 w 1598"/>
                <a:gd name="T31" fmla="*/ 1432 h 1597"/>
                <a:gd name="T32" fmla="*/ 146 w 1598"/>
                <a:gd name="T33" fmla="*/ 1242 h 1597"/>
                <a:gd name="T34" fmla="*/ 201 w 1598"/>
                <a:gd name="T35" fmla="*/ 1323 h 1597"/>
                <a:gd name="T36" fmla="*/ 1438 w 1598"/>
                <a:gd name="T37" fmla="*/ 1244 h 1597"/>
                <a:gd name="T38" fmla="*/ 1398 w 1598"/>
                <a:gd name="T39" fmla="*/ 1323 h 1597"/>
                <a:gd name="T40" fmla="*/ 71 w 1598"/>
                <a:gd name="T41" fmla="*/ 1102 h 1597"/>
                <a:gd name="T42" fmla="*/ 110 w 1598"/>
                <a:gd name="T43" fmla="*/ 1192 h 1597"/>
                <a:gd name="T44" fmla="*/ 1515 w 1598"/>
                <a:gd name="T45" fmla="*/ 1106 h 1597"/>
                <a:gd name="T46" fmla="*/ 1489 w 1598"/>
                <a:gd name="T47" fmla="*/ 1192 h 1597"/>
                <a:gd name="T48" fmla="*/ 25 w 1598"/>
                <a:gd name="T49" fmla="*/ 949 h 1597"/>
                <a:gd name="T50" fmla="*/ 47 w 1598"/>
                <a:gd name="T51" fmla="*/ 1046 h 1597"/>
                <a:gd name="T52" fmla="*/ 1562 w 1598"/>
                <a:gd name="T53" fmla="*/ 956 h 1597"/>
                <a:gd name="T54" fmla="*/ 1552 w 1598"/>
                <a:gd name="T55" fmla="*/ 1045 h 1597"/>
                <a:gd name="T56" fmla="*/ 10 w 1598"/>
                <a:gd name="T57" fmla="*/ 790 h 1597"/>
                <a:gd name="T58" fmla="*/ 16 w 1598"/>
                <a:gd name="T59" fmla="*/ 890 h 1597"/>
                <a:gd name="T60" fmla="*/ 1574 w 1598"/>
                <a:gd name="T61" fmla="*/ 878 h 1597"/>
                <a:gd name="T62" fmla="*/ 1598 w 1598"/>
                <a:gd name="T63" fmla="*/ 797 h 1597"/>
                <a:gd name="T64" fmla="*/ 14 w 1598"/>
                <a:gd name="T65" fmla="*/ 730 h 1597"/>
                <a:gd name="T66" fmla="*/ 28 w 1598"/>
                <a:gd name="T67" fmla="*/ 631 h 1597"/>
                <a:gd name="T68" fmla="*/ 1584 w 1598"/>
                <a:gd name="T69" fmla="*/ 727 h 1597"/>
                <a:gd name="T70" fmla="*/ 1581 w 1598"/>
                <a:gd name="T71" fmla="*/ 637 h 1597"/>
                <a:gd name="T72" fmla="*/ 46 w 1598"/>
                <a:gd name="T73" fmla="*/ 574 h 1597"/>
                <a:gd name="T74" fmla="*/ 78 w 1598"/>
                <a:gd name="T75" fmla="*/ 480 h 1597"/>
                <a:gd name="T76" fmla="*/ 1551 w 1598"/>
                <a:gd name="T77" fmla="*/ 571 h 1597"/>
                <a:gd name="T78" fmla="*/ 1533 w 1598"/>
                <a:gd name="T79" fmla="*/ 482 h 1597"/>
                <a:gd name="T80" fmla="*/ 109 w 1598"/>
                <a:gd name="T81" fmla="*/ 427 h 1597"/>
                <a:gd name="T82" fmla="*/ 157 w 1598"/>
                <a:gd name="T83" fmla="*/ 341 h 1597"/>
                <a:gd name="T84" fmla="*/ 1488 w 1598"/>
                <a:gd name="T85" fmla="*/ 425 h 1597"/>
                <a:gd name="T86" fmla="*/ 1454 w 1598"/>
                <a:gd name="T87" fmla="*/ 341 h 1597"/>
                <a:gd name="T88" fmla="*/ 200 w 1598"/>
                <a:gd name="T89" fmla="*/ 296 h 1597"/>
                <a:gd name="T90" fmla="*/ 262 w 1598"/>
                <a:gd name="T91" fmla="*/ 221 h 1597"/>
                <a:gd name="T92" fmla="*/ 1396 w 1598"/>
                <a:gd name="T93" fmla="*/ 294 h 1597"/>
                <a:gd name="T94" fmla="*/ 1348 w 1598"/>
                <a:gd name="T95" fmla="*/ 219 h 1597"/>
                <a:gd name="T96" fmla="*/ 315 w 1598"/>
                <a:gd name="T97" fmla="*/ 186 h 1597"/>
                <a:gd name="T98" fmla="*/ 389 w 1598"/>
                <a:gd name="T99" fmla="*/ 125 h 1597"/>
                <a:gd name="T100" fmla="*/ 1281 w 1598"/>
                <a:gd name="T101" fmla="*/ 184 h 1597"/>
                <a:gd name="T102" fmla="*/ 1220 w 1598"/>
                <a:gd name="T103" fmla="*/ 120 h 1597"/>
                <a:gd name="T104" fmla="*/ 451 w 1598"/>
                <a:gd name="T105" fmla="*/ 101 h 1597"/>
                <a:gd name="T106" fmla="*/ 533 w 1598"/>
                <a:gd name="T107" fmla="*/ 56 h 1597"/>
                <a:gd name="T108" fmla="*/ 1145 w 1598"/>
                <a:gd name="T109" fmla="*/ 100 h 1597"/>
                <a:gd name="T110" fmla="*/ 1075 w 1598"/>
                <a:gd name="T111" fmla="*/ 49 h 1597"/>
                <a:gd name="T112" fmla="*/ 600 w 1598"/>
                <a:gd name="T113" fmla="*/ 46 h 1597"/>
                <a:gd name="T114" fmla="*/ 688 w 1598"/>
                <a:gd name="T115" fmla="*/ 18 h 1597"/>
                <a:gd name="T116" fmla="*/ 995 w 1598"/>
                <a:gd name="T117" fmla="*/ 45 h 1597"/>
                <a:gd name="T118" fmla="*/ 919 w 1598"/>
                <a:gd name="T119" fmla="*/ 9 h 1597"/>
                <a:gd name="T120" fmla="*/ 758 w 1598"/>
                <a:gd name="T121" fmla="*/ 21 h 1597"/>
                <a:gd name="T122" fmla="*/ 848 w 1598"/>
                <a:gd name="T123" fmla="*/ 12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8" h="1597">
                  <a:moveTo>
                    <a:pt x="760" y="1597"/>
                  </a:moveTo>
                  <a:cubicBezTo>
                    <a:pt x="759" y="1597"/>
                    <a:pt x="759" y="1597"/>
                    <a:pt x="759" y="1597"/>
                  </a:cubicBezTo>
                  <a:cubicBezTo>
                    <a:pt x="732" y="1595"/>
                    <a:pt x="705" y="1593"/>
                    <a:pt x="679" y="1589"/>
                  </a:cubicBezTo>
                  <a:cubicBezTo>
                    <a:pt x="673" y="1588"/>
                    <a:pt x="669" y="1583"/>
                    <a:pt x="670" y="1577"/>
                  </a:cubicBezTo>
                  <a:cubicBezTo>
                    <a:pt x="671" y="1572"/>
                    <a:pt x="676" y="1568"/>
                    <a:pt x="682" y="1569"/>
                  </a:cubicBezTo>
                  <a:cubicBezTo>
                    <a:pt x="707" y="1573"/>
                    <a:pt x="734" y="1575"/>
                    <a:pt x="760" y="1577"/>
                  </a:cubicBezTo>
                  <a:cubicBezTo>
                    <a:pt x="766" y="1577"/>
                    <a:pt x="770" y="1582"/>
                    <a:pt x="770" y="1587"/>
                  </a:cubicBezTo>
                  <a:cubicBezTo>
                    <a:pt x="769" y="1592"/>
                    <a:pt x="765" y="1597"/>
                    <a:pt x="760" y="1597"/>
                  </a:cubicBezTo>
                  <a:close/>
                  <a:moveTo>
                    <a:pt x="839" y="1597"/>
                  </a:moveTo>
                  <a:cubicBezTo>
                    <a:pt x="834" y="1597"/>
                    <a:pt x="830" y="1592"/>
                    <a:pt x="829" y="1587"/>
                  </a:cubicBezTo>
                  <a:cubicBezTo>
                    <a:pt x="829" y="1582"/>
                    <a:pt x="833" y="1577"/>
                    <a:pt x="839" y="1577"/>
                  </a:cubicBezTo>
                  <a:cubicBezTo>
                    <a:pt x="865" y="1575"/>
                    <a:pt x="892" y="1573"/>
                    <a:pt x="917" y="1569"/>
                  </a:cubicBezTo>
                  <a:cubicBezTo>
                    <a:pt x="923" y="1568"/>
                    <a:pt x="928" y="1572"/>
                    <a:pt x="929" y="1577"/>
                  </a:cubicBezTo>
                  <a:cubicBezTo>
                    <a:pt x="930" y="1583"/>
                    <a:pt x="926" y="1588"/>
                    <a:pt x="920" y="1588"/>
                  </a:cubicBezTo>
                  <a:cubicBezTo>
                    <a:pt x="894" y="1592"/>
                    <a:pt x="867" y="1595"/>
                    <a:pt x="840" y="1597"/>
                  </a:cubicBezTo>
                  <a:lnTo>
                    <a:pt x="839" y="1597"/>
                  </a:lnTo>
                  <a:close/>
                  <a:moveTo>
                    <a:pt x="602" y="1573"/>
                  </a:moveTo>
                  <a:cubicBezTo>
                    <a:pt x="601" y="1573"/>
                    <a:pt x="600" y="1573"/>
                    <a:pt x="599" y="1572"/>
                  </a:cubicBezTo>
                  <a:cubicBezTo>
                    <a:pt x="573" y="1566"/>
                    <a:pt x="547" y="1558"/>
                    <a:pt x="522" y="1548"/>
                  </a:cubicBezTo>
                  <a:cubicBezTo>
                    <a:pt x="517" y="1546"/>
                    <a:pt x="514" y="1541"/>
                    <a:pt x="516" y="1535"/>
                  </a:cubicBezTo>
                  <a:cubicBezTo>
                    <a:pt x="518" y="1530"/>
                    <a:pt x="524" y="1528"/>
                    <a:pt x="529" y="1530"/>
                  </a:cubicBezTo>
                  <a:cubicBezTo>
                    <a:pt x="554" y="1539"/>
                    <a:pt x="579" y="1547"/>
                    <a:pt x="604" y="1553"/>
                  </a:cubicBezTo>
                  <a:cubicBezTo>
                    <a:pt x="610" y="1554"/>
                    <a:pt x="613" y="1560"/>
                    <a:pt x="612" y="1565"/>
                  </a:cubicBezTo>
                  <a:cubicBezTo>
                    <a:pt x="610" y="1570"/>
                    <a:pt x="606" y="1573"/>
                    <a:pt x="602" y="1573"/>
                  </a:cubicBezTo>
                  <a:close/>
                  <a:moveTo>
                    <a:pt x="997" y="1573"/>
                  </a:moveTo>
                  <a:cubicBezTo>
                    <a:pt x="993" y="1573"/>
                    <a:pt x="989" y="1570"/>
                    <a:pt x="987" y="1565"/>
                  </a:cubicBezTo>
                  <a:cubicBezTo>
                    <a:pt x="986" y="1560"/>
                    <a:pt x="989" y="1554"/>
                    <a:pt x="995" y="1553"/>
                  </a:cubicBezTo>
                  <a:cubicBezTo>
                    <a:pt x="1020" y="1546"/>
                    <a:pt x="1045" y="1538"/>
                    <a:pt x="1070" y="1529"/>
                  </a:cubicBezTo>
                  <a:cubicBezTo>
                    <a:pt x="1075" y="1527"/>
                    <a:pt x="1081" y="1530"/>
                    <a:pt x="1083" y="1535"/>
                  </a:cubicBezTo>
                  <a:cubicBezTo>
                    <a:pt x="1085" y="1540"/>
                    <a:pt x="1082" y="1546"/>
                    <a:pt x="1077" y="1548"/>
                  </a:cubicBezTo>
                  <a:cubicBezTo>
                    <a:pt x="1052" y="1557"/>
                    <a:pt x="1026" y="1565"/>
                    <a:pt x="1000" y="1572"/>
                  </a:cubicBezTo>
                  <a:cubicBezTo>
                    <a:pt x="999" y="1572"/>
                    <a:pt x="998" y="1573"/>
                    <a:pt x="997" y="1573"/>
                  </a:cubicBezTo>
                  <a:close/>
                  <a:moveTo>
                    <a:pt x="452" y="1517"/>
                  </a:moveTo>
                  <a:cubicBezTo>
                    <a:pt x="451" y="1517"/>
                    <a:pt x="449" y="1517"/>
                    <a:pt x="448" y="1516"/>
                  </a:cubicBezTo>
                  <a:cubicBezTo>
                    <a:pt x="424" y="1505"/>
                    <a:pt x="400" y="1491"/>
                    <a:pt x="377" y="1477"/>
                  </a:cubicBezTo>
                  <a:cubicBezTo>
                    <a:pt x="372" y="1474"/>
                    <a:pt x="371" y="1468"/>
                    <a:pt x="374" y="1463"/>
                  </a:cubicBezTo>
                  <a:cubicBezTo>
                    <a:pt x="377" y="1459"/>
                    <a:pt x="383" y="1457"/>
                    <a:pt x="388" y="1460"/>
                  </a:cubicBezTo>
                  <a:cubicBezTo>
                    <a:pt x="410" y="1474"/>
                    <a:pt x="433" y="1487"/>
                    <a:pt x="457" y="1498"/>
                  </a:cubicBezTo>
                  <a:cubicBezTo>
                    <a:pt x="462" y="1501"/>
                    <a:pt x="464" y="1507"/>
                    <a:pt x="461" y="1512"/>
                  </a:cubicBezTo>
                  <a:cubicBezTo>
                    <a:pt x="459" y="1515"/>
                    <a:pt x="456" y="1517"/>
                    <a:pt x="452" y="1517"/>
                  </a:cubicBezTo>
                  <a:close/>
                  <a:moveTo>
                    <a:pt x="1147" y="1517"/>
                  </a:moveTo>
                  <a:cubicBezTo>
                    <a:pt x="1143" y="1517"/>
                    <a:pt x="1139" y="1515"/>
                    <a:pt x="1138" y="1511"/>
                  </a:cubicBezTo>
                  <a:cubicBezTo>
                    <a:pt x="1135" y="1506"/>
                    <a:pt x="1137" y="1501"/>
                    <a:pt x="1142" y="1498"/>
                  </a:cubicBezTo>
                  <a:cubicBezTo>
                    <a:pt x="1166" y="1487"/>
                    <a:pt x="1189" y="1474"/>
                    <a:pt x="1211" y="1460"/>
                  </a:cubicBezTo>
                  <a:cubicBezTo>
                    <a:pt x="1216" y="1457"/>
                    <a:pt x="1222" y="1458"/>
                    <a:pt x="1225" y="1463"/>
                  </a:cubicBezTo>
                  <a:cubicBezTo>
                    <a:pt x="1228" y="1468"/>
                    <a:pt x="1226" y="1474"/>
                    <a:pt x="1222" y="1477"/>
                  </a:cubicBezTo>
                  <a:cubicBezTo>
                    <a:pt x="1199" y="1491"/>
                    <a:pt x="1175" y="1504"/>
                    <a:pt x="1151" y="1516"/>
                  </a:cubicBezTo>
                  <a:cubicBezTo>
                    <a:pt x="1150" y="1517"/>
                    <a:pt x="1148" y="1517"/>
                    <a:pt x="1147" y="1517"/>
                  </a:cubicBezTo>
                  <a:close/>
                  <a:moveTo>
                    <a:pt x="317" y="1433"/>
                  </a:moveTo>
                  <a:cubicBezTo>
                    <a:pt x="315" y="1433"/>
                    <a:pt x="313" y="1432"/>
                    <a:pt x="311" y="1431"/>
                  </a:cubicBezTo>
                  <a:cubicBezTo>
                    <a:pt x="289" y="1414"/>
                    <a:pt x="269" y="1397"/>
                    <a:pt x="249" y="1378"/>
                  </a:cubicBezTo>
                  <a:cubicBezTo>
                    <a:pt x="245" y="1374"/>
                    <a:pt x="245" y="1368"/>
                    <a:pt x="249" y="1364"/>
                  </a:cubicBezTo>
                  <a:cubicBezTo>
                    <a:pt x="253" y="1360"/>
                    <a:pt x="259" y="1360"/>
                    <a:pt x="263" y="1364"/>
                  </a:cubicBezTo>
                  <a:cubicBezTo>
                    <a:pt x="282" y="1382"/>
                    <a:pt x="302" y="1399"/>
                    <a:pt x="323" y="1415"/>
                  </a:cubicBezTo>
                  <a:cubicBezTo>
                    <a:pt x="327" y="1418"/>
                    <a:pt x="328" y="1425"/>
                    <a:pt x="325" y="1429"/>
                  </a:cubicBezTo>
                  <a:cubicBezTo>
                    <a:pt x="323" y="1432"/>
                    <a:pt x="320" y="1433"/>
                    <a:pt x="317" y="1433"/>
                  </a:cubicBezTo>
                  <a:close/>
                  <a:moveTo>
                    <a:pt x="1282" y="1432"/>
                  </a:moveTo>
                  <a:cubicBezTo>
                    <a:pt x="1279" y="1432"/>
                    <a:pt x="1276" y="1431"/>
                    <a:pt x="1274" y="1429"/>
                  </a:cubicBezTo>
                  <a:cubicBezTo>
                    <a:pt x="1271" y="1424"/>
                    <a:pt x="1271" y="1418"/>
                    <a:pt x="1276" y="1415"/>
                  </a:cubicBezTo>
                  <a:cubicBezTo>
                    <a:pt x="1297" y="1399"/>
                    <a:pt x="1317" y="1381"/>
                    <a:pt x="1336" y="1363"/>
                  </a:cubicBezTo>
                  <a:cubicBezTo>
                    <a:pt x="1340" y="1359"/>
                    <a:pt x="1346" y="1360"/>
                    <a:pt x="1350" y="1364"/>
                  </a:cubicBezTo>
                  <a:cubicBezTo>
                    <a:pt x="1354" y="1368"/>
                    <a:pt x="1353" y="1374"/>
                    <a:pt x="1349" y="1378"/>
                  </a:cubicBezTo>
                  <a:cubicBezTo>
                    <a:pt x="1330" y="1396"/>
                    <a:pt x="1309" y="1414"/>
                    <a:pt x="1288" y="1430"/>
                  </a:cubicBezTo>
                  <a:cubicBezTo>
                    <a:pt x="1286" y="1432"/>
                    <a:pt x="1284" y="1432"/>
                    <a:pt x="1282" y="1432"/>
                  </a:cubicBezTo>
                  <a:close/>
                  <a:moveTo>
                    <a:pt x="201" y="1323"/>
                  </a:moveTo>
                  <a:cubicBezTo>
                    <a:pt x="198" y="1323"/>
                    <a:pt x="196" y="1322"/>
                    <a:pt x="194" y="1320"/>
                  </a:cubicBezTo>
                  <a:cubicBezTo>
                    <a:pt x="176" y="1299"/>
                    <a:pt x="159" y="1278"/>
                    <a:pt x="144" y="1256"/>
                  </a:cubicBezTo>
                  <a:cubicBezTo>
                    <a:pt x="141" y="1251"/>
                    <a:pt x="142" y="1245"/>
                    <a:pt x="146" y="1242"/>
                  </a:cubicBezTo>
                  <a:cubicBezTo>
                    <a:pt x="151" y="1239"/>
                    <a:pt x="157" y="1240"/>
                    <a:pt x="160" y="1244"/>
                  </a:cubicBezTo>
                  <a:cubicBezTo>
                    <a:pt x="175" y="1266"/>
                    <a:pt x="192" y="1287"/>
                    <a:pt x="209" y="1307"/>
                  </a:cubicBezTo>
                  <a:cubicBezTo>
                    <a:pt x="212" y="1311"/>
                    <a:pt x="212" y="1317"/>
                    <a:pt x="208" y="1321"/>
                  </a:cubicBezTo>
                  <a:cubicBezTo>
                    <a:pt x="206" y="1322"/>
                    <a:pt x="203" y="1323"/>
                    <a:pt x="201" y="1323"/>
                  </a:cubicBezTo>
                  <a:close/>
                  <a:moveTo>
                    <a:pt x="1398" y="1323"/>
                  </a:moveTo>
                  <a:cubicBezTo>
                    <a:pt x="1395" y="1323"/>
                    <a:pt x="1393" y="1322"/>
                    <a:pt x="1391" y="1320"/>
                  </a:cubicBezTo>
                  <a:cubicBezTo>
                    <a:pt x="1387" y="1317"/>
                    <a:pt x="1386" y="1310"/>
                    <a:pt x="1390" y="1306"/>
                  </a:cubicBezTo>
                  <a:cubicBezTo>
                    <a:pt x="1407" y="1286"/>
                    <a:pt x="1423" y="1265"/>
                    <a:pt x="1438" y="1244"/>
                  </a:cubicBezTo>
                  <a:cubicBezTo>
                    <a:pt x="1441" y="1239"/>
                    <a:pt x="1448" y="1238"/>
                    <a:pt x="1452" y="1241"/>
                  </a:cubicBezTo>
                  <a:cubicBezTo>
                    <a:pt x="1457" y="1244"/>
                    <a:pt x="1458" y="1251"/>
                    <a:pt x="1455" y="1255"/>
                  </a:cubicBezTo>
                  <a:cubicBezTo>
                    <a:pt x="1439" y="1277"/>
                    <a:pt x="1423" y="1299"/>
                    <a:pt x="1405" y="1319"/>
                  </a:cubicBezTo>
                  <a:cubicBezTo>
                    <a:pt x="1403" y="1321"/>
                    <a:pt x="1400" y="1323"/>
                    <a:pt x="1398" y="1323"/>
                  </a:cubicBezTo>
                  <a:close/>
                  <a:moveTo>
                    <a:pt x="110" y="1192"/>
                  </a:moveTo>
                  <a:cubicBezTo>
                    <a:pt x="106" y="1192"/>
                    <a:pt x="103" y="1191"/>
                    <a:pt x="101" y="1187"/>
                  </a:cubicBezTo>
                  <a:cubicBezTo>
                    <a:pt x="88" y="1164"/>
                    <a:pt x="76" y="1139"/>
                    <a:pt x="65" y="1115"/>
                  </a:cubicBezTo>
                  <a:cubicBezTo>
                    <a:pt x="63" y="1110"/>
                    <a:pt x="65" y="1104"/>
                    <a:pt x="71" y="1102"/>
                  </a:cubicBezTo>
                  <a:cubicBezTo>
                    <a:pt x="76" y="1099"/>
                    <a:pt x="81" y="1102"/>
                    <a:pt x="84" y="1107"/>
                  </a:cubicBezTo>
                  <a:cubicBezTo>
                    <a:pt x="94" y="1131"/>
                    <a:pt x="106" y="1155"/>
                    <a:pt x="119" y="1177"/>
                  </a:cubicBezTo>
                  <a:cubicBezTo>
                    <a:pt x="121" y="1182"/>
                    <a:pt x="119" y="1188"/>
                    <a:pt x="115" y="1191"/>
                  </a:cubicBezTo>
                  <a:cubicBezTo>
                    <a:pt x="113" y="1192"/>
                    <a:pt x="111" y="1192"/>
                    <a:pt x="110" y="1192"/>
                  </a:cubicBezTo>
                  <a:close/>
                  <a:moveTo>
                    <a:pt x="1489" y="1192"/>
                  </a:moveTo>
                  <a:cubicBezTo>
                    <a:pt x="1487" y="1192"/>
                    <a:pt x="1485" y="1191"/>
                    <a:pt x="1484" y="1190"/>
                  </a:cubicBezTo>
                  <a:cubicBezTo>
                    <a:pt x="1479" y="1188"/>
                    <a:pt x="1477" y="1182"/>
                    <a:pt x="1480" y="1177"/>
                  </a:cubicBezTo>
                  <a:cubicBezTo>
                    <a:pt x="1493" y="1154"/>
                    <a:pt x="1505" y="1130"/>
                    <a:pt x="1515" y="1106"/>
                  </a:cubicBezTo>
                  <a:cubicBezTo>
                    <a:pt x="1517" y="1101"/>
                    <a:pt x="1523" y="1099"/>
                    <a:pt x="1528" y="1101"/>
                  </a:cubicBezTo>
                  <a:cubicBezTo>
                    <a:pt x="1533" y="1103"/>
                    <a:pt x="1535" y="1109"/>
                    <a:pt x="1533" y="1114"/>
                  </a:cubicBezTo>
                  <a:cubicBezTo>
                    <a:pt x="1523" y="1139"/>
                    <a:pt x="1511" y="1163"/>
                    <a:pt x="1498" y="1186"/>
                  </a:cubicBezTo>
                  <a:cubicBezTo>
                    <a:pt x="1496" y="1190"/>
                    <a:pt x="1492" y="1192"/>
                    <a:pt x="1489" y="1192"/>
                  </a:cubicBezTo>
                  <a:close/>
                  <a:moveTo>
                    <a:pt x="47" y="1046"/>
                  </a:moveTo>
                  <a:cubicBezTo>
                    <a:pt x="42" y="1046"/>
                    <a:pt x="38" y="1043"/>
                    <a:pt x="37" y="1039"/>
                  </a:cubicBezTo>
                  <a:cubicBezTo>
                    <a:pt x="29" y="1013"/>
                    <a:pt x="22" y="987"/>
                    <a:pt x="17" y="961"/>
                  </a:cubicBezTo>
                  <a:cubicBezTo>
                    <a:pt x="16" y="955"/>
                    <a:pt x="19" y="950"/>
                    <a:pt x="25" y="949"/>
                  </a:cubicBezTo>
                  <a:cubicBezTo>
                    <a:pt x="30" y="948"/>
                    <a:pt x="35" y="951"/>
                    <a:pt x="36" y="957"/>
                  </a:cubicBezTo>
                  <a:cubicBezTo>
                    <a:pt x="42" y="982"/>
                    <a:pt x="48" y="1008"/>
                    <a:pt x="56" y="1033"/>
                  </a:cubicBezTo>
                  <a:cubicBezTo>
                    <a:pt x="58" y="1038"/>
                    <a:pt x="55" y="1044"/>
                    <a:pt x="50" y="1045"/>
                  </a:cubicBezTo>
                  <a:cubicBezTo>
                    <a:pt x="49" y="1046"/>
                    <a:pt x="48" y="1046"/>
                    <a:pt x="47" y="1046"/>
                  </a:cubicBezTo>
                  <a:close/>
                  <a:moveTo>
                    <a:pt x="1552" y="1045"/>
                  </a:moveTo>
                  <a:cubicBezTo>
                    <a:pt x="1551" y="1045"/>
                    <a:pt x="1550" y="1045"/>
                    <a:pt x="1549" y="1045"/>
                  </a:cubicBezTo>
                  <a:cubicBezTo>
                    <a:pt x="1543" y="1043"/>
                    <a:pt x="1541" y="1037"/>
                    <a:pt x="1542" y="1032"/>
                  </a:cubicBezTo>
                  <a:cubicBezTo>
                    <a:pt x="1550" y="1007"/>
                    <a:pt x="1557" y="981"/>
                    <a:pt x="1562" y="956"/>
                  </a:cubicBezTo>
                  <a:cubicBezTo>
                    <a:pt x="1563" y="950"/>
                    <a:pt x="1568" y="947"/>
                    <a:pt x="1574" y="948"/>
                  </a:cubicBezTo>
                  <a:cubicBezTo>
                    <a:pt x="1579" y="949"/>
                    <a:pt x="1583" y="954"/>
                    <a:pt x="1582" y="960"/>
                  </a:cubicBezTo>
                  <a:cubicBezTo>
                    <a:pt x="1576" y="986"/>
                    <a:pt x="1569" y="1012"/>
                    <a:pt x="1561" y="1038"/>
                  </a:cubicBezTo>
                  <a:cubicBezTo>
                    <a:pt x="1560" y="1042"/>
                    <a:pt x="1556" y="1045"/>
                    <a:pt x="1552" y="1045"/>
                  </a:cubicBezTo>
                  <a:close/>
                  <a:moveTo>
                    <a:pt x="15" y="890"/>
                  </a:moveTo>
                  <a:cubicBezTo>
                    <a:pt x="9" y="890"/>
                    <a:pt x="5" y="886"/>
                    <a:pt x="5" y="881"/>
                  </a:cubicBezTo>
                  <a:cubicBezTo>
                    <a:pt x="2" y="854"/>
                    <a:pt x="1" y="827"/>
                    <a:pt x="0" y="800"/>
                  </a:cubicBezTo>
                  <a:cubicBezTo>
                    <a:pt x="0" y="794"/>
                    <a:pt x="5" y="790"/>
                    <a:pt x="10" y="790"/>
                  </a:cubicBezTo>
                  <a:cubicBezTo>
                    <a:pt x="10" y="790"/>
                    <a:pt x="10" y="790"/>
                    <a:pt x="10" y="790"/>
                  </a:cubicBezTo>
                  <a:cubicBezTo>
                    <a:pt x="16" y="790"/>
                    <a:pt x="20" y="794"/>
                    <a:pt x="20" y="800"/>
                  </a:cubicBezTo>
                  <a:cubicBezTo>
                    <a:pt x="21" y="826"/>
                    <a:pt x="22" y="853"/>
                    <a:pt x="24" y="879"/>
                  </a:cubicBezTo>
                  <a:cubicBezTo>
                    <a:pt x="25" y="884"/>
                    <a:pt x="21" y="889"/>
                    <a:pt x="16" y="890"/>
                  </a:cubicBezTo>
                  <a:lnTo>
                    <a:pt x="15" y="890"/>
                  </a:lnTo>
                  <a:close/>
                  <a:moveTo>
                    <a:pt x="1584" y="889"/>
                  </a:moveTo>
                  <a:cubicBezTo>
                    <a:pt x="1583" y="889"/>
                    <a:pt x="1583" y="889"/>
                    <a:pt x="1583" y="889"/>
                  </a:cubicBezTo>
                  <a:cubicBezTo>
                    <a:pt x="1577" y="888"/>
                    <a:pt x="1573" y="883"/>
                    <a:pt x="1574" y="878"/>
                  </a:cubicBezTo>
                  <a:cubicBezTo>
                    <a:pt x="1576" y="852"/>
                    <a:pt x="1578" y="825"/>
                    <a:pt x="1578" y="799"/>
                  </a:cubicBezTo>
                  <a:cubicBezTo>
                    <a:pt x="1578" y="797"/>
                    <a:pt x="1578" y="797"/>
                    <a:pt x="1578" y="797"/>
                  </a:cubicBezTo>
                  <a:cubicBezTo>
                    <a:pt x="1578" y="792"/>
                    <a:pt x="1582" y="787"/>
                    <a:pt x="1588" y="787"/>
                  </a:cubicBezTo>
                  <a:cubicBezTo>
                    <a:pt x="1593" y="787"/>
                    <a:pt x="1598" y="792"/>
                    <a:pt x="1598" y="797"/>
                  </a:cubicBezTo>
                  <a:cubicBezTo>
                    <a:pt x="1598" y="799"/>
                    <a:pt x="1598" y="799"/>
                    <a:pt x="1598" y="799"/>
                  </a:cubicBezTo>
                  <a:cubicBezTo>
                    <a:pt x="1598" y="826"/>
                    <a:pt x="1596" y="853"/>
                    <a:pt x="1594" y="880"/>
                  </a:cubicBezTo>
                  <a:cubicBezTo>
                    <a:pt x="1593" y="885"/>
                    <a:pt x="1589" y="889"/>
                    <a:pt x="1584" y="889"/>
                  </a:cubicBezTo>
                  <a:close/>
                  <a:moveTo>
                    <a:pt x="14" y="730"/>
                  </a:moveTo>
                  <a:cubicBezTo>
                    <a:pt x="13" y="730"/>
                    <a:pt x="13" y="730"/>
                    <a:pt x="13" y="730"/>
                  </a:cubicBezTo>
                  <a:cubicBezTo>
                    <a:pt x="8" y="730"/>
                    <a:pt x="4" y="725"/>
                    <a:pt x="4" y="719"/>
                  </a:cubicBezTo>
                  <a:cubicBezTo>
                    <a:pt x="7" y="692"/>
                    <a:pt x="11" y="665"/>
                    <a:pt x="16" y="639"/>
                  </a:cubicBezTo>
                  <a:cubicBezTo>
                    <a:pt x="18" y="634"/>
                    <a:pt x="23" y="630"/>
                    <a:pt x="28" y="631"/>
                  </a:cubicBezTo>
                  <a:cubicBezTo>
                    <a:pt x="34" y="632"/>
                    <a:pt x="37" y="638"/>
                    <a:pt x="36" y="643"/>
                  </a:cubicBezTo>
                  <a:cubicBezTo>
                    <a:pt x="31" y="669"/>
                    <a:pt x="27" y="695"/>
                    <a:pt x="24" y="721"/>
                  </a:cubicBezTo>
                  <a:cubicBezTo>
                    <a:pt x="24" y="726"/>
                    <a:pt x="19" y="730"/>
                    <a:pt x="14" y="730"/>
                  </a:cubicBezTo>
                  <a:close/>
                  <a:moveTo>
                    <a:pt x="1584" y="727"/>
                  </a:moveTo>
                  <a:cubicBezTo>
                    <a:pt x="1578" y="727"/>
                    <a:pt x="1574" y="724"/>
                    <a:pt x="1574" y="718"/>
                  </a:cubicBezTo>
                  <a:cubicBezTo>
                    <a:pt x="1571" y="692"/>
                    <a:pt x="1567" y="666"/>
                    <a:pt x="1562" y="641"/>
                  </a:cubicBezTo>
                  <a:cubicBezTo>
                    <a:pt x="1560" y="635"/>
                    <a:pt x="1564" y="630"/>
                    <a:pt x="1569" y="629"/>
                  </a:cubicBezTo>
                  <a:cubicBezTo>
                    <a:pt x="1575" y="628"/>
                    <a:pt x="1580" y="631"/>
                    <a:pt x="1581" y="637"/>
                  </a:cubicBezTo>
                  <a:cubicBezTo>
                    <a:pt x="1587" y="663"/>
                    <a:pt x="1591" y="690"/>
                    <a:pt x="1593" y="716"/>
                  </a:cubicBezTo>
                  <a:cubicBezTo>
                    <a:pt x="1594" y="722"/>
                    <a:pt x="1590" y="727"/>
                    <a:pt x="1585" y="727"/>
                  </a:cubicBezTo>
                  <a:lnTo>
                    <a:pt x="1584" y="727"/>
                  </a:lnTo>
                  <a:close/>
                  <a:moveTo>
                    <a:pt x="46" y="574"/>
                  </a:moveTo>
                  <a:cubicBezTo>
                    <a:pt x="45" y="574"/>
                    <a:pt x="44" y="574"/>
                    <a:pt x="43" y="573"/>
                  </a:cubicBezTo>
                  <a:cubicBezTo>
                    <a:pt x="38" y="572"/>
                    <a:pt x="35" y="566"/>
                    <a:pt x="37" y="561"/>
                  </a:cubicBezTo>
                  <a:cubicBezTo>
                    <a:pt x="45" y="535"/>
                    <a:pt x="54" y="510"/>
                    <a:pt x="65" y="485"/>
                  </a:cubicBezTo>
                  <a:cubicBezTo>
                    <a:pt x="67" y="480"/>
                    <a:pt x="73" y="477"/>
                    <a:pt x="78" y="480"/>
                  </a:cubicBezTo>
                  <a:cubicBezTo>
                    <a:pt x="83" y="482"/>
                    <a:pt x="85" y="488"/>
                    <a:pt x="83" y="493"/>
                  </a:cubicBezTo>
                  <a:cubicBezTo>
                    <a:pt x="73" y="517"/>
                    <a:pt x="63" y="542"/>
                    <a:pt x="56" y="567"/>
                  </a:cubicBezTo>
                  <a:cubicBezTo>
                    <a:pt x="54" y="571"/>
                    <a:pt x="50" y="574"/>
                    <a:pt x="46" y="574"/>
                  </a:cubicBezTo>
                  <a:close/>
                  <a:moveTo>
                    <a:pt x="1551" y="571"/>
                  </a:moveTo>
                  <a:cubicBezTo>
                    <a:pt x="1547" y="571"/>
                    <a:pt x="1543" y="569"/>
                    <a:pt x="1542" y="564"/>
                  </a:cubicBezTo>
                  <a:cubicBezTo>
                    <a:pt x="1534" y="539"/>
                    <a:pt x="1525" y="514"/>
                    <a:pt x="1514" y="490"/>
                  </a:cubicBezTo>
                  <a:cubicBezTo>
                    <a:pt x="1512" y="485"/>
                    <a:pt x="1514" y="479"/>
                    <a:pt x="1519" y="477"/>
                  </a:cubicBezTo>
                  <a:cubicBezTo>
                    <a:pt x="1524" y="475"/>
                    <a:pt x="1530" y="477"/>
                    <a:pt x="1533" y="482"/>
                  </a:cubicBezTo>
                  <a:cubicBezTo>
                    <a:pt x="1543" y="507"/>
                    <a:pt x="1553" y="533"/>
                    <a:pt x="1561" y="558"/>
                  </a:cubicBezTo>
                  <a:cubicBezTo>
                    <a:pt x="1562" y="564"/>
                    <a:pt x="1560" y="569"/>
                    <a:pt x="1554" y="571"/>
                  </a:cubicBezTo>
                  <a:cubicBezTo>
                    <a:pt x="1553" y="571"/>
                    <a:pt x="1552" y="571"/>
                    <a:pt x="1551" y="571"/>
                  </a:cubicBezTo>
                  <a:close/>
                  <a:moveTo>
                    <a:pt x="109" y="427"/>
                  </a:moveTo>
                  <a:cubicBezTo>
                    <a:pt x="107" y="427"/>
                    <a:pt x="106" y="427"/>
                    <a:pt x="104" y="426"/>
                  </a:cubicBezTo>
                  <a:cubicBezTo>
                    <a:pt x="99" y="423"/>
                    <a:pt x="98" y="417"/>
                    <a:pt x="100" y="412"/>
                  </a:cubicBezTo>
                  <a:cubicBezTo>
                    <a:pt x="113" y="389"/>
                    <a:pt x="128" y="366"/>
                    <a:pt x="143" y="344"/>
                  </a:cubicBezTo>
                  <a:cubicBezTo>
                    <a:pt x="146" y="339"/>
                    <a:pt x="152" y="338"/>
                    <a:pt x="157" y="341"/>
                  </a:cubicBezTo>
                  <a:cubicBezTo>
                    <a:pt x="161" y="344"/>
                    <a:pt x="163" y="350"/>
                    <a:pt x="159" y="355"/>
                  </a:cubicBezTo>
                  <a:cubicBezTo>
                    <a:pt x="144" y="377"/>
                    <a:pt x="130" y="399"/>
                    <a:pt x="118" y="422"/>
                  </a:cubicBezTo>
                  <a:cubicBezTo>
                    <a:pt x="116" y="425"/>
                    <a:pt x="112" y="427"/>
                    <a:pt x="109" y="427"/>
                  </a:cubicBezTo>
                  <a:close/>
                  <a:moveTo>
                    <a:pt x="1488" y="425"/>
                  </a:moveTo>
                  <a:cubicBezTo>
                    <a:pt x="1484" y="425"/>
                    <a:pt x="1481" y="423"/>
                    <a:pt x="1479" y="420"/>
                  </a:cubicBezTo>
                  <a:cubicBezTo>
                    <a:pt x="1466" y="397"/>
                    <a:pt x="1452" y="374"/>
                    <a:pt x="1437" y="353"/>
                  </a:cubicBezTo>
                  <a:cubicBezTo>
                    <a:pt x="1434" y="348"/>
                    <a:pt x="1435" y="342"/>
                    <a:pt x="1440" y="339"/>
                  </a:cubicBezTo>
                  <a:cubicBezTo>
                    <a:pt x="1444" y="336"/>
                    <a:pt x="1451" y="337"/>
                    <a:pt x="1454" y="341"/>
                  </a:cubicBezTo>
                  <a:cubicBezTo>
                    <a:pt x="1469" y="363"/>
                    <a:pt x="1484" y="387"/>
                    <a:pt x="1497" y="410"/>
                  </a:cubicBezTo>
                  <a:cubicBezTo>
                    <a:pt x="1499" y="415"/>
                    <a:pt x="1498" y="421"/>
                    <a:pt x="1493" y="424"/>
                  </a:cubicBezTo>
                  <a:cubicBezTo>
                    <a:pt x="1491" y="424"/>
                    <a:pt x="1490" y="425"/>
                    <a:pt x="1488" y="425"/>
                  </a:cubicBezTo>
                  <a:close/>
                  <a:moveTo>
                    <a:pt x="200" y="296"/>
                  </a:moveTo>
                  <a:cubicBezTo>
                    <a:pt x="198" y="296"/>
                    <a:pt x="195" y="295"/>
                    <a:pt x="194" y="294"/>
                  </a:cubicBezTo>
                  <a:cubicBezTo>
                    <a:pt x="189" y="290"/>
                    <a:pt x="189" y="284"/>
                    <a:pt x="192" y="280"/>
                  </a:cubicBezTo>
                  <a:cubicBezTo>
                    <a:pt x="210" y="259"/>
                    <a:pt x="229" y="239"/>
                    <a:pt x="248" y="221"/>
                  </a:cubicBezTo>
                  <a:cubicBezTo>
                    <a:pt x="252" y="217"/>
                    <a:pt x="258" y="217"/>
                    <a:pt x="262" y="221"/>
                  </a:cubicBezTo>
                  <a:cubicBezTo>
                    <a:pt x="266" y="225"/>
                    <a:pt x="266" y="232"/>
                    <a:pt x="262" y="235"/>
                  </a:cubicBezTo>
                  <a:cubicBezTo>
                    <a:pt x="243" y="253"/>
                    <a:pt x="225" y="273"/>
                    <a:pt x="208" y="293"/>
                  </a:cubicBezTo>
                  <a:cubicBezTo>
                    <a:pt x="206" y="295"/>
                    <a:pt x="203" y="296"/>
                    <a:pt x="200" y="296"/>
                  </a:cubicBezTo>
                  <a:close/>
                  <a:moveTo>
                    <a:pt x="1396" y="294"/>
                  </a:moveTo>
                  <a:cubicBezTo>
                    <a:pt x="1394" y="294"/>
                    <a:pt x="1391" y="293"/>
                    <a:pt x="1389" y="291"/>
                  </a:cubicBezTo>
                  <a:cubicBezTo>
                    <a:pt x="1372" y="271"/>
                    <a:pt x="1353" y="252"/>
                    <a:pt x="1334" y="234"/>
                  </a:cubicBezTo>
                  <a:cubicBezTo>
                    <a:pt x="1330" y="230"/>
                    <a:pt x="1330" y="223"/>
                    <a:pt x="1334" y="219"/>
                  </a:cubicBezTo>
                  <a:cubicBezTo>
                    <a:pt x="1338" y="215"/>
                    <a:pt x="1344" y="215"/>
                    <a:pt x="1348" y="219"/>
                  </a:cubicBezTo>
                  <a:cubicBezTo>
                    <a:pt x="1368" y="238"/>
                    <a:pt x="1387" y="257"/>
                    <a:pt x="1404" y="278"/>
                  </a:cubicBezTo>
                  <a:cubicBezTo>
                    <a:pt x="1408" y="282"/>
                    <a:pt x="1407" y="288"/>
                    <a:pt x="1403" y="292"/>
                  </a:cubicBezTo>
                  <a:cubicBezTo>
                    <a:pt x="1401" y="293"/>
                    <a:pt x="1399" y="294"/>
                    <a:pt x="1396" y="294"/>
                  </a:cubicBezTo>
                  <a:close/>
                  <a:moveTo>
                    <a:pt x="315" y="186"/>
                  </a:moveTo>
                  <a:cubicBezTo>
                    <a:pt x="313" y="186"/>
                    <a:pt x="310" y="185"/>
                    <a:pt x="308" y="182"/>
                  </a:cubicBezTo>
                  <a:cubicBezTo>
                    <a:pt x="304" y="178"/>
                    <a:pt x="305" y="172"/>
                    <a:pt x="309" y="168"/>
                  </a:cubicBezTo>
                  <a:cubicBezTo>
                    <a:pt x="331" y="152"/>
                    <a:pt x="353" y="136"/>
                    <a:pt x="376" y="122"/>
                  </a:cubicBezTo>
                  <a:cubicBezTo>
                    <a:pt x="380" y="119"/>
                    <a:pt x="386" y="120"/>
                    <a:pt x="389" y="125"/>
                  </a:cubicBezTo>
                  <a:cubicBezTo>
                    <a:pt x="392" y="130"/>
                    <a:pt x="391" y="136"/>
                    <a:pt x="386" y="139"/>
                  </a:cubicBezTo>
                  <a:cubicBezTo>
                    <a:pt x="364" y="153"/>
                    <a:pt x="342" y="168"/>
                    <a:pt x="322" y="184"/>
                  </a:cubicBezTo>
                  <a:cubicBezTo>
                    <a:pt x="320" y="185"/>
                    <a:pt x="318" y="186"/>
                    <a:pt x="315" y="186"/>
                  </a:cubicBezTo>
                  <a:close/>
                  <a:moveTo>
                    <a:pt x="1281" y="184"/>
                  </a:moveTo>
                  <a:cubicBezTo>
                    <a:pt x="1279" y="184"/>
                    <a:pt x="1276" y="184"/>
                    <a:pt x="1275" y="182"/>
                  </a:cubicBezTo>
                  <a:cubicBezTo>
                    <a:pt x="1254" y="166"/>
                    <a:pt x="1232" y="151"/>
                    <a:pt x="1210" y="137"/>
                  </a:cubicBezTo>
                  <a:cubicBezTo>
                    <a:pt x="1205" y="134"/>
                    <a:pt x="1204" y="128"/>
                    <a:pt x="1207" y="124"/>
                  </a:cubicBezTo>
                  <a:cubicBezTo>
                    <a:pt x="1209" y="119"/>
                    <a:pt x="1216" y="117"/>
                    <a:pt x="1220" y="120"/>
                  </a:cubicBezTo>
                  <a:cubicBezTo>
                    <a:pt x="1243" y="135"/>
                    <a:pt x="1265" y="150"/>
                    <a:pt x="1287" y="167"/>
                  </a:cubicBezTo>
                  <a:cubicBezTo>
                    <a:pt x="1291" y="170"/>
                    <a:pt x="1292" y="176"/>
                    <a:pt x="1289" y="181"/>
                  </a:cubicBezTo>
                  <a:cubicBezTo>
                    <a:pt x="1287" y="183"/>
                    <a:pt x="1284" y="184"/>
                    <a:pt x="1281" y="184"/>
                  </a:cubicBezTo>
                  <a:close/>
                  <a:moveTo>
                    <a:pt x="451" y="101"/>
                  </a:moveTo>
                  <a:cubicBezTo>
                    <a:pt x="447" y="101"/>
                    <a:pt x="443" y="99"/>
                    <a:pt x="442" y="96"/>
                  </a:cubicBezTo>
                  <a:cubicBezTo>
                    <a:pt x="439" y="91"/>
                    <a:pt x="441" y="85"/>
                    <a:pt x="446" y="82"/>
                  </a:cubicBezTo>
                  <a:cubicBezTo>
                    <a:pt x="470" y="70"/>
                    <a:pt x="495" y="60"/>
                    <a:pt x="521" y="50"/>
                  </a:cubicBezTo>
                  <a:cubicBezTo>
                    <a:pt x="526" y="48"/>
                    <a:pt x="531" y="51"/>
                    <a:pt x="533" y="56"/>
                  </a:cubicBezTo>
                  <a:cubicBezTo>
                    <a:pt x="535" y="61"/>
                    <a:pt x="533" y="67"/>
                    <a:pt x="527" y="69"/>
                  </a:cubicBezTo>
                  <a:cubicBezTo>
                    <a:pt x="503" y="78"/>
                    <a:pt x="479" y="89"/>
                    <a:pt x="455" y="100"/>
                  </a:cubicBezTo>
                  <a:cubicBezTo>
                    <a:pt x="454" y="101"/>
                    <a:pt x="452" y="101"/>
                    <a:pt x="451" y="101"/>
                  </a:cubicBezTo>
                  <a:close/>
                  <a:moveTo>
                    <a:pt x="1145" y="100"/>
                  </a:moveTo>
                  <a:cubicBezTo>
                    <a:pt x="1144" y="100"/>
                    <a:pt x="1142" y="100"/>
                    <a:pt x="1141" y="99"/>
                  </a:cubicBezTo>
                  <a:cubicBezTo>
                    <a:pt x="1117" y="88"/>
                    <a:pt x="1093" y="77"/>
                    <a:pt x="1068" y="68"/>
                  </a:cubicBezTo>
                  <a:cubicBezTo>
                    <a:pt x="1063" y="66"/>
                    <a:pt x="1060" y="60"/>
                    <a:pt x="1062" y="55"/>
                  </a:cubicBezTo>
                  <a:cubicBezTo>
                    <a:pt x="1064" y="50"/>
                    <a:pt x="1070" y="47"/>
                    <a:pt x="1075" y="49"/>
                  </a:cubicBezTo>
                  <a:cubicBezTo>
                    <a:pt x="1100" y="59"/>
                    <a:pt x="1125" y="69"/>
                    <a:pt x="1150" y="81"/>
                  </a:cubicBezTo>
                  <a:cubicBezTo>
                    <a:pt x="1155" y="84"/>
                    <a:pt x="1157" y="90"/>
                    <a:pt x="1154" y="95"/>
                  </a:cubicBezTo>
                  <a:cubicBezTo>
                    <a:pt x="1152" y="98"/>
                    <a:pt x="1149" y="100"/>
                    <a:pt x="1145" y="100"/>
                  </a:cubicBezTo>
                  <a:close/>
                  <a:moveTo>
                    <a:pt x="600" y="46"/>
                  </a:moveTo>
                  <a:cubicBezTo>
                    <a:pt x="596" y="46"/>
                    <a:pt x="592" y="43"/>
                    <a:pt x="591" y="38"/>
                  </a:cubicBezTo>
                  <a:cubicBezTo>
                    <a:pt x="589" y="33"/>
                    <a:pt x="592" y="27"/>
                    <a:pt x="598" y="26"/>
                  </a:cubicBezTo>
                  <a:cubicBezTo>
                    <a:pt x="624" y="19"/>
                    <a:pt x="650" y="14"/>
                    <a:pt x="677" y="10"/>
                  </a:cubicBezTo>
                  <a:cubicBezTo>
                    <a:pt x="682" y="9"/>
                    <a:pt x="687" y="13"/>
                    <a:pt x="688" y="18"/>
                  </a:cubicBezTo>
                  <a:cubicBezTo>
                    <a:pt x="689" y="23"/>
                    <a:pt x="685" y="29"/>
                    <a:pt x="680" y="29"/>
                  </a:cubicBezTo>
                  <a:cubicBezTo>
                    <a:pt x="654" y="33"/>
                    <a:pt x="628" y="39"/>
                    <a:pt x="603" y="45"/>
                  </a:cubicBezTo>
                  <a:cubicBezTo>
                    <a:pt x="602" y="46"/>
                    <a:pt x="601" y="46"/>
                    <a:pt x="600" y="46"/>
                  </a:cubicBezTo>
                  <a:close/>
                  <a:moveTo>
                    <a:pt x="995" y="45"/>
                  </a:moveTo>
                  <a:cubicBezTo>
                    <a:pt x="995" y="45"/>
                    <a:pt x="994" y="45"/>
                    <a:pt x="993" y="45"/>
                  </a:cubicBezTo>
                  <a:cubicBezTo>
                    <a:pt x="968" y="38"/>
                    <a:pt x="942" y="33"/>
                    <a:pt x="916" y="29"/>
                  </a:cubicBezTo>
                  <a:cubicBezTo>
                    <a:pt x="910" y="28"/>
                    <a:pt x="906" y="23"/>
                    <a:pt x="907" y="18"/>
                  </a:cubicBezTo>
                  <a:cubicBezTo>
                    <a:pt x="908" y="12"/>
                    <a:pt x="913" y="8"/>
                    <a:pt x="919" y="9"/>
                  </a:cubicBezTo>
                  <a:cubicBezTo>
                    <a:pt x="945" y="13"/>
                    <a:pt x="972" y="19"/>
                    <a:pt x="998" y="25"/>
                  </a:cubicBezTo>
                  <a:cubicBezTo>
                    <a:pt x="1003" y="27"/>
                    <a:pt x="1007" y="32"/>
                    <a:pt x="1005" y="37"/>
                  </a:cubicBezTo>
                  <a:cubicBezTo>
                    <a:pt x="1004" y="42"/>
                    <a:pt x="1000" y="45"/>
                    <a:pt x="995" y="45"/>
                  </a:cubicBezTo>
                  <a:close/>
                  <a:moveTo>
                    <a:pt x="758" y="21"/>
                  </a:moveTo>
                  <a:cubicBezTo>
                    <a:pt x="753" y="21"/>
                    <a:pt x="748" y="17"/>
                    <a:pt x="748" y="12"/>
                  </a:cubicBezTo>
                  <a:cubicBezTo>
                    <a:pt x="748" y="6"/>
                    <a:pt x="752" y="2"/>
                    <a:pt x="757" y="1"/>
                  </a:cubicBezTo>
                  <a:cubicBezTo>
                    <a:pt x="784" y="0"/>
                    <a:pt x="811" y="0"/>
                    <a:pt x="838" y="1"/>
                  </a:cubicBezTo>
                  <a:cubicBezTo>
                    <a:pt x="844" y="2"/>
                    <a:pt x="848" y="6"/>
                    <a:pt x="848" y="12"/>
                  </a:cubicBezTo>
                  <a:cubicBezTo>
                    <a:pt x="847" y="17"/>
                    <a:pt x="843" y="22"/>
                    <a:pt x="837" y="21"/>
                  </a:cubicBezTo>
                  <a:cubicBezTo>
                    <a:pt x="811" y="20"/>
                    <a:pt x="784" y="20"/>
                    <a:pt x="758" y="21"/>
                  </a:cubicBez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1" name="Oval 50"/>
            <p:cNvSpPr>
              <a:spLocks noChangeArrowheads="1"/>
            </p:cNvSpPr>
            <p:nvPr/>
          </p:nvSpPr>
          <p:spPr bwMode="auto">
            <a:xfrm>
              <a:off x="4378042" y="5054831"/>
              <a:ext cx="2073439" cy="92564"/>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2" name="Freeform 51"/>
            <p:cNvSpPr>
              <a:spLocks/>
            </p:cNvSpPr>
            <p:nvPr/>
          </p:nvSpPr>
          <p:spPr bwMode="auto">
            <a:xfrm>
              <a:off x="6002951" y="4381427"/>
              <a:ext cx="150418" cy="115705"/>
            </a:xfrm>
            <a:custGeom>
              <a:avLst/>
              <a:gdLst>
                <a:gd name="T0" fmla="*/ 0 w 65"/>
                <a:gd name="T1" fmla="*/ 16 h 50"/>
                <a:gd name="T2" fmla="*/ 31 w 65"/>
                <a:gd name="T3" fmla="*/ 0 h 50"/>
                <a:gd name="T4" fmla="*/ 65 w 65"/>
                <a:gd name="T5" fmla="*/ 33 h 50"/>
                <a:gd name="T6" fmla="*/ 65 w 65"/>
                <a:gd name="T7" fmla="*/ 47 h 50"/>
                <a:gd name="T8" fmla="*/ 58 w 65"/>
                <a:gd name="T9" fmla="*/ 50 h 50"/>
                <a:gd name="T10" fmla="*/ 11 w 65"/>
                <a:gd name="T11" fmla="*/ 34 h 50"/>
                <a:gd name="T12" fmla="*/ 0 w 65"/>
                <a:gd name="T13" fmla="*/ 16 h 50"/>
              </a:gdLst>
              <a:ahLst/>
              <a:cxnLst>
                <a:cxn ang="0">
                  <a:pos x="T0" y="T1"/>
                </a:cxn>
                <a:cxn ang="0">
                  <a:pos x="T2" y="T3"/>
                </a:cxn>
                <a:cxn ang="0">
                  <a:pos x="T4" y="T5"/>
                </a:cxn>
                <a:cxn ang="0">
                  <a:pos x="T6" y="T7"/>
                </a:cxn>
                <a:cxn ang="0">
                  <a:pos x="T8" y="T9"/>
                </a:cxn>
                <a:cxn ang="0">
                  <a:pos x="T10" y="T11"/>
                </a:cxn>
                <a:cxn ang="0">
                  <a:pos x="T12" y="T13"/>
                </a:cxn>
              </a:cxnLst>
              <a:rect l="0" t="0" r="r" b="b"/>
              <a:pathLst>
                <a:path w="65" h="50">
                  <a:moveTo>
                    <a:pt x="0" y="16"/>
                  </a:moveTo>
                  <a:lnTo>
                    <a:pt x="31" y="0"/>
                  </a:lnTo>
                  <a:lnTo>
                    <a:pt x="65" y="33"/>
                  </a:lnTo>
                  <a:lnTo>
                    <a:pt x="65" y="47"/>
                  </a:lnTo>
                  <a:lnTo>
                    <a:pt x="58" y="50"/>
                  </a:lnTo>
                  <a:lnTo>
                    <a:pt x="11" y="34"/>
                  </a:lnTo>
                  <a:lnTo>
                    <a:pt x="0" y="16"/>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3" name="Freeform 52"/>
            <p:cNvSpPr>
              <a:spLocks/>
            </p:cNvSpPr>
            <p:nvPr/>
          </p:nvSpPr>
          <p:spPr bwMode="auto">
            <a:xfrm>
              <a:off x="5417483" y="3666368"/>
              <a:ext cx="657206" cy="768283"/>
            </a:xfrm>
            <a:custGeom>
              <a:avLst/>
              <a:gdLst>
                <a:gd name="T0" fmla="*/ 0 w 284"/>
                <a:gd name="T1" fmla="*/ 25 h 332"/>
                <a:gd name="T2" fmla="*/ 257 w 284"/>
                <a:gd name="T3" fmla="*/ 332 h 332"/>
                <a:gd name="T4" fmla="*/ 284 w 284"/>
                <a:gd name="T5" fmla="*/ 310 h 332"/>
                <a:gd name="T6" fmla="*/ 62 w 284"/>
                <a:gd name="T7" fmla="*/ 0 h 332"/>
                <a:gd name="T8" fmla="*/ 0 w 284"/>
                <a:gd name="T9" fmla="*/ 25 h 332"/>
              </a:gdLst>
              <a:ahLst/>
              <a:cxnLst>
                <a:cxn ang="0">
                  <a:pos x="T0" y="T1"/>
                </a:cxn>
                <a:cxn ang="0">
                  <a:pos x="T2" y="T3"/>
                </a:cxn>
                <a:cxn ang="0">
                  <a:pos x="T4" y="T5"/>
                </a:cxn>
                <a:cxn ang="0">
                  <a:pos x="T6" y="T7"/>
                </a:cxn>
                <a:cxn ang="0">
                  <a:pos x="T8" y="T9"/>
                </a:cxn>
              </a:cxnLst>
              <a:rect l="0" t="0" r="r" b="b"/>
              <a:pathLst>
                <a:path w="284" h="332">
                  <a:moveTo>
                    <a:pt x="0" y="25"/>
                  </a:moveTo>
                  <a:lnTo>
                    <a:pt x="257" y="332"/>
                  </a:lnTo>
                  <a:lnTo>
                    <a:pt x="284" y="310"/>
                  </a:lnTo>
                  <a:lnTo>
                    <a:pt x="62" y="0"/>
                  </a:lnTo>
                  <a:lnTo>
                    <a:pt x="0" y="25"/>
                  </a:lnTo>
                  <a:close/>
                </a:path>
              </a:pathLst>
            </a:custGeom>
            <a:solidFill>
              <a:srgbClr val="5B9BD5"/>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4" name="Freeform 53"/>
            <p:cNvSpPr>
              <a:spLocks/>
            </p:cNvSpPr>
            <p:nvPr/>
          </p:nvSpPr>
          <p:spPr bwMode="auto">
            <a:xfrm>
              <a:off x="5259717" y="3670996"/>
              <a:ext cx="155046" cy="978868"/>
            </a:xfrm>
            <a:custGeom>
              <a:avLst/>
              <a:gdLst>
                <a:gd name="T0" fmla="*/ 67 w 67"/>
                <a:gd name="T1" fmla="*/ 423 h 423"/>
                <a:gd name="T2" fmla="*/ 67 w 67"/>
                <a:gd name="T3" fmla="*/ 28 h 423"/>
                <a:gd name="T4" fmla="*/ 0 w 67"/>
                <a:gd name="T5" fmla="*/ 0 h 423"/>
                <a:gd name="T6" fmla="*/ 32 w 67"/>
                <a:gd name="T7" fmla="*/ 423 h 423"/>
                <a:gd name="T8" fmla="*/ 67 w 67"/>
                <a:gd name="T9" fmla="*/ 423 h 423"/>
              </a:gdLst>
              <a:ahLst/>
              <a:cxnLst>
                <a:cxn ang="0">
                  <a:pos x="T0" y="T1"/>
                </a:cxn>
                <a:cxn ang="0">
                  <a:pos x="T2" y="T3"/>
                </a:cxn>
                <a:cxn ang="0">
                  <a:pos x="T4" y="T5"/>
                </a:cxn>
                <a:cxn ang="0">
                  <a:pos x="T6" y="T7"/>
                </a:cxn>
                <a:cxn ang="0">
                  <a:pos x="T8" y="T9"/>
                </a:cxn>
              </a:cxnLst>
              <a:rect l="0" t="0" r="r" b="b"/>
              <a:pathLst>
                <a:path w="67" h="423">
                  <a:moveTo>
                    <a:pt x="67" y="423"/>
                  </a:moveTo>
                  <a:lnTo>
                    <a:pt x="67" y="28"/>
                  </a:lnTo>
                  <a:lnTo>
                    <a:pt x="0" y="0"/>
                  </a:lnTo>
                  <a:lnTo>
                    <a:pt x="32" y="423"/>
                  </a:lnTo>
                  <a:lnTo>
                    <a:pt x="67" y="423"/>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5" name="Freeform 54"/>
            <p:cNvSpPr>
              <a:spLocks/>
            </p:cNvSpPr>
            <p:nvPr/>
          </p:nvSpPr>
          <p:spPr bwMode="auto">
            <a:xfrm>
              <a:off x="4739042" y="3080899"/>
              <a:ext cx="32397" cy="94879"/>
            </a:xfrm>
            <a:custGeom>
              <a:avLst/>
              <a:gdLst>
                <a:gd name="T0" fmla="*/ 9 w 14"/>
                <a:gd name="T1" fmla="*/ 0 h 41"/>
                <a:gd name="T2" fmla="*/ 0 w 14"/>
                <a:gd name="T3" fmla="*/ 40 h 41"/>
                <a:gd name="T4" fmla="*/ 5 w 14"/>
                <a:gd name="T5" fmla="*/ 41 h 41"/>
                <a:gd name="T6" fmla="*/ 14 w 14"/>
                <a:gd name="T7" fmla="*/ 1 h 41"/>
                <a:gd name="T8" fmla="*/ 9 w 14"/>
                <a:gd name="T9" fmla="*/ 0 h 41"/>
              </a:gdLst>
              <a:ahLst/>
              <a:cxnLst>
                <a:cxn ang="0">
                  <a:pos x="T0" y="T1"/>
                </a:cxn>
                <a:cxn ang="0">
                  <a:pos x="T2" y="T3"/>
                </a:cxn>
                <a:cxn ang="0">
                  <a:pos x="T4" y="T5"/>
                </a:cxn>
                <a:cxn ang="0">
                  <a:pos x="T6" y="T7"/>
                </a:cxn>
                <a:cxn ang="0">
                  <a:pos x="T8" y="T9"/>
                </a:cxn>
              </a:cxnLst>
              <a:rect l="0" t="0" r="r" b="b"/>
              <a:pathLst>
                <a:path w="14" h="41">
                  <a:moveTo>
                    <a:pt x="9" y="0"/>
                  </a:moveTo>
                  <a:lnTo>
                    <a:pt x="0" y="40"/>
                  </a:lnTo>
                  <a:lnTo>
                    <a:pt x="5" y="41"/>
                  </a:lnTo>
                  <a:lnTo>
                    <a:pt x="14" y="1"/>
                  </a:lnTo>
                  <a:lnTo>
                    <a:pt x="9"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6" name="Freeform 55"/>
            <p:cNvSpPr>
              <a:spLocks/>
            </p:cNvSpPr>
            <p:nvPr/>
          </p:nvSpPr>
          <p:spPr bwMode="auto">
            <a:xfrm>
              <a:off x="6060397" y="3080899"/>
              <a:ext cx="30084" cy="94879"/>
            </a:xfrm>
            <a:custGeom>
              <a:avLst/>
              <a:gdLst>
                <a:gd name="T0" fmla="*/ 5 w 13"/>
                <a:gd name="T1" fmla="*/ 0 h 41"/>
                <a:gd name="T2" fmla="*/ 13 w 13"/>
                <a:gd name="T3" fmla="*/ 40 h 41"/>
                <a:gd name="T4" fmla="*/ 8 w 13"/>
                <a:gd name="T5" fmla="*/ 41 h 41"/>
                <a:gd name="T6" fmla="*/ 0 w 13"/>
                <a:gd name="T7" fmla="*/ 1 h 41"/>
                <a:gd name="T8" fmla="*/ 5 w 13"/>
                <a:gd name="T9" fmla="*/ 0 h 41"/>
              </a:gdLst>
              <a:ahLst/>
              <a:cxnLst>
                <a:cxn ang="0">
                  <a:pos x="T0" y="T1"/>
                </a:cxn>
                <a:cxn ang="0">
                  <a:pos x="T2" y="T3"/>
                </a:cxn>
                <a:cxn ang="0">
                  <a:pos x="T4" y="T5"/>
                </a:cxn>
                <a:cxn ang="0">
                  <a:pos x="T6" y="T7"/>
                </a:cxn>
                <a:cxn ang="0">
                  <a:pos x="T8" y="T9"/>
                </a:cxn>
              </a:cxnLst>
              <a:rect l="0" t="0" r="r" b="b"/>
              <a:pathLst>
                <a:path w="13" h="41">
                  <a:moveTo>
                    <a:pt x="5" y="0"/>
                  </a:moveTo>
                  <a:lnTo>
                    <a:pt x="13" y="40"/>
                  </a:lnTo>
                  <a:lnTo>
                    <a:pt x="8" y="41"/>
                  </a:lnTo>
                  <a:lnTo>
                    <a:pt x="0" y="1"/>
                  </a:lnTo>
                  <a:lnTo>
                    <a:pt x="5"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7" name="Oval 28"/>
            <p:cNvSpPr>
              <a:spLocks noChangeArrowheads="1"/>
            </p:cNvSpPr>
            <p:nvPr/>
          </p:nvSpPr>
          <p:spPr bwMode="auto">
            <a:xfrm>
              <a:off x="5206492" y="4696145"/>
              <a:ext cx="416539" cy="416539"/>
            </a:xfrm>
            <a:prstGeom prst="ellipse">
              <a:avLst/>
            </a:prstGeom>
            <a:solidFill>
              <a:srgbClr val="FFC000"/>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8" name="Freeform 29"/>
            <p:cNvSpPr>
              <a:spLocks/>
            </p:cNvSpPr>
            <p:nvPr/>
          </p:nvSpPr>
          <p:spPr bwMode="auto">
            <a:xfrm>
              <a:off x="5206492" y="4883588"/>
              <a:ext cx="416539" cy="229097"/>
            </a:xfrm>
            <a:custGeom>
              <a:avLst/>
              <a:gdLst>
                <a:gd name="T0" fmla="*/ 192 w 383"/>
                <a:gd name="T1" fmla="*/ 210 h 210"/>
                <a:gd name="T2" fmla="*/ 383 w 383"/>
                <a:gd name="T3" fmla="*/ 18 h 210"/>
                <a:gd name="T4" fmla="*/ 382 w 383"/>
                <a:gd name="T5" fmla="*/ 0 h 210"/>
                <a:gd name="T6" fmla="*/ 192 w 383"/>
                <a:gd name="T7" fmla="*/ 173 h 210"/>
                <a:gd name="T8" fmla="*/ 1 w 383"/>
                <a:gd name="T9" fmla="*/ 0 h 210"/>
                <a:gd name="T10" fmla="*/ 0 w 383"/>
                <a:gd name="T11" fmla="*/ 18 h 210"/>
                <a:gd name="T12" fmla="*/ 192 w 383"/>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383" h="210">
                  <a:moveTo>
                    <a:pt x="192" y="210"/>
                  </a:moveTo>
                  <a:cubicBezTo>
                    <a:pt x="298" y="210"/>
                    <a:pt x="383" y="124"/>
                    <a:pt x="383" y="18"/>
                  </a:cubicBezTo>
                  <a:cubicBezTo>
                    <a:pt x="383" y="12"/>
                    <a:pt x="383" y="6"/>
                    <a:pt x="382" y="0"/>
                  </a:cubicBezTo>
                  <a:cubicBezTo>
                    <a:pt x="373" y="97"/>
                    <a:pt x="291" y="173"/>
                    <a:pt x="192" y="173"/>
                  </a:cubicBezTo>
                  <a:cubicBezTo>
                    <a:pt x="92" y="173"/>
                    <a:pt x="10" y="97"/>
                    <a:pt x="1" y="0"/>
                  </a:cubicBezTo>
                  <a:cubicBezTo>
                    <a:pt x="0" y="6"/>
                    <a:pt x="0" y="12"/>
                    <a:pt x="0" y="18"/>
                  </a:cubicBezTo>
                  <a:cubicBezTo>
                    <a:pt x="0" y="124"/>
                    <a:pt x="86" y="210"/>
                    <a:pt x="192" y="210"/>
                  </a:cubicBezTo>
                </a:path>
              </a:pathLst>
            </a:custGeom>
            <a:solidFill>
              <a:srgbClr val="ED7D31"/>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9" name="Freeform 30"/>
            <p:cNvSpPr>
              <a:spLocks/>
            </p:cNvSpPr>
            <p:nvPr/>
          </p:nvSpPr>
          <p:spPr bwMode="auto">
            <a:xfrm>
              <a:off x="5299056" y="4649863"/>
              <a:ext cx="113392" cy="131905"/>
            </a:xfrm>
            <a:custGeom>
              <a:avLst/>
              <a:gdLst>
                <a:gd name="T0" fmla="*/ 49 w 49"/>
                <a:gd name="T1" fmla="*/ 0 h 57"/>
                <a:gd name="T2" fmla="*/ 15 w 49"/>
                <a:gd name="T3" fmla="*/ 0 h 57"/>
                <a:gd name="T4" fmla="*/ 0 w 49"/>
                <a:gd name="T5" fmla="*/ 44 h 57"/>
                <a:gd name="T6" fmla="*/ 6 w 49"/>
                <a:gd name="T7" fmla="*/ 57 h 57"/>
                <a:gd name="T8" fmla="*/ 14 w 49"/>
                <a:gd name="T9" fmla="*/ 57 h 57"/>
                <a:gd name="T10" fmla="*/ 49 w 49"/>
                <a:gd name="T11" fmla="*/ 19 h 57"/>
                <a:gd name="T12" fmla="*/ 49 w 4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49" h="57">
                  <a:moveTo>
                    <a:pt x="49" y="0"/>
                  </a:moveTo>
                  <a:lnTo>
                    <a:pt x="15" y="0"/>
                  </a:lnTo>
                  <a:lnTo>
                    <a:pt x="0" y="44"/>
                  </a:lnTo>
                  <a:lnTo>
                    <a:pt x="6" y="57"/>
                  </a:lnTo>
                  <a:lnTo>
                    <a:pt x="14" y="57"/>
                  </a:lnTo>
                  <a:lnTo>
                    <a:pt x="49" y="19"/>
                  </a:lnTo>
                  <a:lnTo>
                    <a:pt x="49" y="0"/>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0" name="Group 59"/>
            <p:cNvGrpSpPr>
              <a:grpSpLocks noChangeAspect="1"/>
            </p:cNvGrpSpPr>
            <p:nvPr/>
          </p:nvGrpSpPr>
          <p:grpSpPr>
            <a:xfrm>
              <a:off x="4696944" y="2059194"/>
              <a:ext cx="415996" cy="234364"/>
              <a:chOff x="3370263" y="896938"/>
              <a:chExt cx="450850" cy="254000"/>
            </a:xfrm>
            <a:solidFill>
              <a:srgbClr val="0072C6"/>
            </a:solidFill>
          </p:grpSpPr>
          <p:sp>
            <p:nvSpPr>
              <p:cNvPr id="88" name="Freeform 107"/>
              <p:cNvSpPr>
                <a:spLocks noEditPoints="1"/>
              </p:cNvSpPr>
              <p:nvPr/>
            </p:nvSpPr>
            <p:spPr bwMode="auto">
              <a:xfrm>
                <a:off x="3370263" y="896938"/>
                <a:ext cx="450850" cy="254000"/>
              </a:xfrm>
              <a:custGeom>
                <a:avLst/>
                <a:gdLst>
                  <a:gd name="T0" fmla="*/ 268 w 284"/>
                  <a:gd name="T1" fmla="*/ 0 h 160"/>
                  <a:gd name="T2" fmla="*/ 16 w 284"/>
                  <a:gd name="T3" fmla="*/ 0 h 160"/>
                  <a:gd name="T4" fmla="*/ 16 w 284"/>
                  <a:gd name="T5" fmla="*/ 0 h 160"/>
                  <a:gd name="T6" fmla="*/ 10 w 284"/>
                  <a:gd name="T7" fmla="*/ 2 h 160"/>
                  <a:gd name="T8" fmla="*/ 6 w 284"/>
                  <a:gd name="T9" fmla="*/ 6 h 160"/>
                  <a:gd name="T10" fmla="*/ 2 w 284"/>
                  <a:gd name="T11" fmla="*/ 10 h 160"/>
                  <a:gd name="T12" fmla="*/ 0 w 284"/>
                  <a:gd name="T13" fmla="*/ 16 h 160"/>
                  <a:gd name="T14" fmla="*/ 0 w 284"/>
                  <a:gd name="T15" fmla="*/ 144 h 160"/>
                  <a:gd name="T16" fmla="*/ 0 w 284"/>
                  <a:gd name="T17" fmla="*/ 144 h 160"/>
                  <a:gd name="T18" fmla="*/ 2 w 284"/>
                  <a:gd name="T19" fmla="*/ 150 h 160"/>
                  <a:gd name="T20" fmla="*/ 6 w 284"/>
                  <a:gd name="T21" fmla="*/ 156 h 160"/>
                  <a:gd name="T22" fmla="*/ 10 w 284"/>
                  <a:gd name="T23" fmla="*/ 160 h 160"/>
                  <a:gd name="T24" fmla="*/ 16 w 284"/>
                  <a:gd name="T25" fmla="*/ 160 h 160"/>
                  <a:gd name="T26" fmla="*/ 268 w 284"/>
                  <a:gd name="T27" fmla="*/ 160 h 160"/>
                  <a:gd name="T28" fmla="*/ 268 w 284"/>
                  <a:gd name="T29" fmla="*/ 160 h 160"/>
                  <a:gd name="T30" fmla="*/ 274 w 284"/>
                  <a:gd name="T31" fmla="*/ 160 h 160"/>
                  <a:gd name="T32" fmla="*/ 280 w 284"/>
                  <a:gd name="T33" fmla="*/ 156 h 160"/>
                  <a:gd name="T34" fmla="*/ 282 w 284"/>
                  <a:gd name="T35" fmla="*/ 150 h 160"/>
                  <a:gd name="T36" fmla="*/ 284 w 284"/>
                  <a:gd name="T37" fmla="*/ 144 h 160"/>
                  <a:gd name="T38" fmla="*/ 284 w 284"/>
                  <a:gd name="T39" fmla="*/ 16 h 160"/>
                  <a:gd name="T40" fmla="*/ 284 w 284"/>
                  <a:gd name="T41" fmla="*/ 16 h 160"/>
                  <a:gd name="T42" fmla="*/ 282 w 284"/>
                  <a:gd name="T43" fmla="*/ 10 h 160"/>
                  <a:gd name="T44" fmla="*/ 280 w 284"/>
                  <a:gd name="T45" fmla="*/ 6 h 160"/>
                  <a:gd name="T46" fmla="*/ 274 w 284"/>
                  <a:gd name="T47" fmla="*/ 2 h 160"/>
                  <a:gd name="T48" fmla="*/ 268 w 284"/>
                  <a:gd name="T49" fmla="*/ 0 h 160"/>
                  <a:gd name="T50" fmla="*/ 268 w 284"/>
                  <a:gd name="T51" fmla="*/ 0 h 160"/>
                  <a:gd name="T52" fmla="*/ 256 w 284"/>
                  <a:gd name="T53" fmla="*/ 136 h 160"/>
                  <a:gd name="T54" fmla="*/ 28 w 284"/>
                  <a:gd name="T55" fmla="*/ 136 h 160"/>
                  <a:gd name="T56" fmla="*/ 28 w 284"/>
                  <a:gd name="T57" fmla="*/ 26 h 160"/>
                  <a:gd name="T58" fmla="*/ 256 w 284"/>
                  <a:gd name="T59" fmla="*/ 26 h 160"/>
                  <a:gd name="T60" fmla="*/ 256 w 284"/>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4" h="160">
                    <a:moveTo>
                      <a:pt x="268" y="0"/>
                    </a:moveTo>
                    <a:lnTo>
                      <a:pt x="16" y="0"/>
                    </a:lnTo>
                    <a:lnTo>
                      <a:pt x="16" y="0"/>
                    </a:lnTo>
                    <a:lnTo>
                      <a:pt x="10" y="2"/>
                    </a:lnTo>
                    <a:lnTo>
                      <a:pt x="6" y="6"/>
                    </a:lnTo>
                    <a:lnTo>
                      <a:pt x="2" y="10"/>
                    </a:lnTo>
                    <a:lnTo>
                      <a:pt x="0" y="16"/>
                    </a:lnTo>
                    <a:lnTo>
                      <a:pt x="0" y="144"/>
                    </a:lnTo>
                    <a:lnTo>
                      <a:pt x="0" y="144"/>
                    </a:lnTo>
                    <a:lnTo>
                      <a:pt x="2" y="150"/>
                    </a:lnTo>
                    <a:lnTo>
                      <a:pt x="6" y="156"/>
                    </a:lnTo>
                    <a:lnTo>
                      <a:pt x="10" y="160"/>
                    </a:lnTo>
                    <a:lnTo>
                      <a:pt x="16" y="160"/>
                    </a:lnTo>
                    <a:lnTo>
                      <a:pt x="268" y="160"/>
                    </a:lnTo>
                    <a:lnTo>
                      <a:pt x="268" y="160"/>
                    </a:lnTo>
                    <a:lnTo>
                      <a:pt x="274" y="160"/>
                    </a:lnTo>
                    <a:lnTo>
                      <a:pt x="280" y="156"/>
                    </a:lnTo>
                    <a:lnTo>
                      <a:pt x="282" y="150"/>
                    </a:lnTo>
                    <a:lnTo>
                      <a:pt x="284" y="144"/>
                    </a:lnTo>
                    <a:lnTo>
                      <a:pt x="284" y="16"/>
                    </a:lnTo>
                    <a:lnTo>
                      <a:pt x="284" y="16"/>
                    </a:lnTo>
                    <a:lnTo>
                      <a:pt x="282" y="10"/>
                    </a:lnTo>
                    <a:lnTo>
                      <a:pt x="280" y="6"/>
                    </a:lnTo>
                    <a:lnTo>
                      <a:pt x="274" y="2"/>
                    </a:lnTo>
                    <a:lnTo>
                      <a:pt x="268" y="0"/>
                    </a:lnTo>
                    <a:lnTo>
                      <a:pt x="268" y="0"/>
                    </a:lnTo>
                    <a:close/>
                    <a:moveTo>
                      <a:pt x="256" y="136"/>
                    </a:moveTo>
                    <a:lnTo>
                      <a:pt x="28" y="136"/>
                    </a:lnTo>
                    <a:lnTo>
                      <a:pt x="28" y="26"/>
                    </a:lnTo>
                    <a:lnTo>
                      <a:pt x="256" y="26"/>
                    </a:lnTo>
                    <a:lnTo>
                      <a:pt x="256"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9" name="Freeform 108"/>
              <p:cNvSpPr>
                <a:spLocks/>
              </p:cNvSpPr>
              <p:nvPr/>
            </p:nvSpPr>
            <p:spPr bwMode="auto">
              <a:xfrm>
                <a:off x="3570288"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1" name="Group 60"/>
            <p:cNvGrpSpPr>
              <a:grpSpLocks noChangeAspect="1"/>
            </p:cNvGrpSpPr>
            <p:nvPr/>
          </p:nvGrpSpPr>
          <p:grpSpPr>
            <a:xfrm>
              <a:off x="4173933" y="2731263"/>
              <a:ext cx="337455" cy="204957"/>
              <a:chOff x="4722813" y="836613"/>
              <a:chExt cx="517525" cy="314325"/>
            </a:xfrm>
            <a:solidFill>
              <a:srgbClr val="0072C6"/>
            </a:solidFill>
          </p:grpSpPr>
          <p:sp>
            <p:nvSpPr>
              <p:cNvPr id="85" name="Freeform 104"/>
              <p:cNvSpPr>
                <a:spLocks/>
              </p:cNvSpPr>
              <p:nvPr/>
            </p:nvSpPr>
            <p:spPr bwMode="auto">
              <a:xfrm>
                <a:off x="4792663" y="836613"/>
                <a:ext cx="447675" cy="254000"/>
              </a:xfrm>
              <a:custGeom>
                <a:avLst/>
                <a:gdLst>
                  <a:gd name="T0" fmla="*/ 266 w 282"/>
                  <a:gd name="T1" fmla="*/ 0 h 160"/>
                  <a:gd name="T2" fmla="*/ 14 w 282"/>
                  <a:gd name="T3" fmla="*/ 0 h 160"/>
                  <a:gd name="T4" fmla="*/ 14 w 282"/>
                  <a:gd name="T5" fmla="*/ 0 h 160"/>
                  <a:gd name="T6" fmla="*/ 8 w 282"/>
                  <a:gd name="T7" fmla="*/ 0 h 160"/>
                  <a:gd name="T8" fmla="*/ 4 w 282"/>
                  <a:gd name="T9" fmla="*/ 4 h 160"/>
                  <a:gd name="T10" fmla="*/ 0 w 282"/>
                  <a:gd name="T11" fmla="*/ 8 h 160"/>
                  <a:gd name="T12" fmla="*/ 0 w 282"/>
                  <a:gd name="T13" fmla="*/ 16 h 160"/>
                  <a:gd name="T14" fmla="*/ 0 w 282"/>
                  <a:gd name="T15" fmla="*/ 20 h 160"/>
                  <a:gd name="T16" fmla="*/ 242 w 282"/>
                  <a:gd name="T17" fmla="*/ 20 h 160"/>
                  <a:gd name="T18" fmla="*/ 242 w 282"/>
                  <a:gd name="T19" fmla="*/ 20 h 160"/>
                  <a:gd name="T20" fmla="*/ 248 w 282"/>
                  <a:gd name="T21" fmla="*/ 22 h 160"/>
                  <a:gd name="T22" fmla="*/ 254 w 282"/>
                  <a:gd name="T23" fmla="*/ 24 h 160"/>
                  <a:gd name="T24" fmla="*/ 258 w 282"/>
                  <a:gd name="T25" fmla="*/ 30 h 160"/>
                  <a:gd name="T26" fmla="*/ 258 w 282"/>
                  <a:gd name="T27" fmla="*/ 36 h 160"/>
                  <a:gd name="T28" fmla="*/ 258 w 282"/>
                  <a:gd name="T29" fmla="*/ 160 h 160"/>
                  <a:gd name="T30" fmla="*/ 266 w 282"/>
                  <a:gd name="T31" fmla="*/ 160 h 160"/>
                  <a:gd name="T32" fmla="*/ 266 w 282"/>
                  <a:gd name="T33" fmla="*/ 160 h 160"/>
                  <a:gd name="T34" fmla="*/ 272 w 282"/>
                  <a:gd name="T35" fmla="*/ 158 h 160"/>
                  <a:gd name="T36" fmla="*/ 278 w 282"/>
                  <a:gd name="T37" fmla="*/ 154 h 160"/>
                  <a:gd name="T38" fmla="*/ 282 w 282"/>
                  <a:gd name="T39" fmla="*/ 150 h 160"/>
                  <a:gd name="T40" fmla="*/ 282 w 282"/>
                  <a:gd name="T41" fmla="*/ 144 h 160"/>
                  <a:gd name="T42" fmla="*/ 282 w 282"/>
                  <a:gd name="T43" fmla="*/ 16 h 160"/>
                  <a:gd name="T44" fmla="*/ 282 w 282"/>
                  <a:gd name="T45" fmla="*/ 16 h 160"/>
                  <a:gd name="T46" fmla="*/ 282 w 282"/>
                  <a:gd name="T47" fmla="*/ 8 h 160"/>
                  <a:gd name="T48" fmla="*/ 278 w 282"/>
                  <a:gd name="T49" fmla="*/ 4 h 160"/>
                  <a:gd name="T50" fmla="*/ 272 w 282"/>
                  <a:gd name="T51" fmla="*/ 0 h 160"/>
                  <a:gd name="T52" fmla="*/ 266 w 282"/>
                  <a:gd name="T53" fmla="*/ 0 h 160"/>
                  <a:gd name="T54" fmla="*/ 266 w 282"/>
                  <a:gd name="T55"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2" h="160">
                    <a:moveTo>
                      <a:pt x="266" y="0"/>
                    </a:moveTo>
                    <a:lnTo>
                      <a:pt x="14" y="0"/>
                    </a:lnTo>
                    <a:lnTo>
                      <a:pt x="14" y="0"/>
                    </a:lnTo>
                    <a:lnTo>
                      <a:pt x="8" y="0"/>
                    </a:lnTo>
                    <a:lnTo>
                      <a:pt x="4" y="4"/>
                    </a:lnTo>
                    <a:lnTo>
                      <a:pt x="0" y="8"/>
                    </a:lnTo>
                    <a:lnTo>
                      <a:pt x="0" y="16"/>
                    </a:lnTo>
                    <a:lnTo>
                      <a:pt x="0" y="20"/>
                    </a:lnTo>
                    <a:lnTo>
                      <a:pt x="242" y="20"/>
                    </a:lnTo>
                    <a:lnTo>
                      <a:pt x="242" y="20"/>
                    </a:lnTo>
                    <a:lnTo>
                      <a:pt x="248" y="22"/>
                    </a:lnTo>
                    <a:lnTo>
                      <a:pt x="254" y="24"/>
                    </a:lnTo>
                    <a:lnTo>
                      <a:pt x="258" y="30"/>
                    </a:lnTo>
                    <a:lnTo>
                      <a:pt x="258" y="36"/>
                    </a:lnTo>
                    <a:lnTo>
                      <a:pt x="258" y="160"/>
                    </a:lnTo>
                    <a:lnTo>
                      <a:pt x="266" y="160"/>
                    </a:lnTo>
                    <a:lnTo>
                      <a:pt x="266" y="160"/>
                    </a:lnTo>
                    <a:lnTo>
                      <a:pt x="272" y="158"/>
                    </a:lnTo>
                    <a:lnTo>
                      <a:pt x="278" y="154"/>
                    </a:lnTo>
                    <a:lnTo>
                      <a:pt x="282" y="150"/>
                    </a:lnTo>
                    <a:lnTo>
                      <a:pt x="282" y="144"/>
                    </a:lnTo>
                    <a:lnTo>
                      <a:pt x="282" y="16"/>
                    </a:lnTo>
                    <a:lnTo>
                      <a:pt x="282" y="16"/>
                    </a:lnTo>
                    <a:lnTo>
                      <a:pt x="282" y="8"/>
                    </a:lnTo>
                    <a:lnTo>
                      <a:pt x="278" y="4"/>
                    </a:lnTo>
                    <a:lnTo>
                      <a:pt x="272" y="0"/>
                    </a:lnTo>
                    <a:lnTo>
                      <a:pt x="266" y="0"/>
                    </a:lnTo>
                    <a:lnTo>
                      <a:pt x="266"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6" name="Freeform 105"/>
              <p:cNvSpPr>
                <a:spLocks noEditPoints="1"/>
              </p:cNvSpPr>
              <p:nvPr/>
            </p:nvSpPr>
            <p:spPr bwMode="auto">
              <a:xfrm>
                <a:off x="4722813" y="896938"/>
                <a:ext cx="447675" cy="254000"/>
              </a:xfrm>
              <a:custGeom>
                <a:avLst/>
                <a:gdLst>
                  <a:gd name="T0" fmla="*/ 266 w 282"/>
                  <a:gd name="T1" fmla="*/ 0 h 160"/>
                  <a:gd name="T2" fmla="*/ 14 w 282"/>
                  <a:gd name="T3" fmla="*/ 0 h 160"/>
                  <a:gd name="T4" fmla="*/ 14 w 282"/>
                  <a:gd name="T5" fmla="*/ 0 h 160"/>
                  <a:gd name="T6" fmla="*/ 8 w 282"/>
                  <a:gd name="T7" fmla="*/ 2 h 160"/>
                  <a:gd name="T8" fmla="*/ 4 w 282"/>
                  <a:gd name="T9" fmla="*/ 6 h 160"/>
                  <a:gd name="T10" fmla="*/ 0 w 282"/>
                  <a:gd name="T11" fmla="*/ 10 h 160"/>
                  <a:gd name="T12" fmla="*/ 0 w 282"/>
                  <a:gd name="T13" fmla="*/ 16 h 160"/>
                  <a:gd name="T14" fmla="*/ 0 w 282"/>
                  <a:gd name="T15" fmla="*/ 144 h 160"/>
                  <a:gd name="T16" fmla="*/ 0 w 282"/>
                  <a:gd name="T17" fmla="*/ 144 h 160"/>
                  <a:gd name="T18" fmla="*/ 0 w 282"/>
                  <a:gd name="T19" fmla="*/ 150 h 160"/>
                  <a:gd name="T20" fmla="*/ 4 w 282"/>
                  <a:gd name="T21" fmla="*/ 156 h 160"/>
                  <a:gd name="T22" fmla="*/ 8 w 282"/>
                  <a:gd name="T23" fmla="*/ 160 h 160"/>
                  <a:gd name="T24" fmla="*/ 14 w 282"/>
                  <a:gd name="T25" fmla="*/ 160 h 160"/>
                  <a:gd name="T26" fmla="*/ 266 w 282"/>
                  <a:gd name="T27" fmla="*/ 160 h 160"/>
                  <a:gd name="T28" fmla="*/ 266 w 282"/>
                  <a:gd name="T29" fmla="*/ 160 h 160"/>
                  <a:gd name="T30" fmla="*/ 272 w 282"/>
                  <a:gd name="T31" fmla="*/ 160 h 160"/>
                  <a:gd name="T32" fmla="*/ 278 w 282"/>
                  <a:gd name="T33" fmla="*/ 156 h 160"/>
                  <a:gd name="T34" fmla="*/ 282 w 282"/>
                  <a:gd name="T35" fmla="*/ 150 h 160"/>
                  <a:gd name="T36" fmla="*/ 282 w 282"/>
                  <a:gd name="T37" fmla="*/ 144 h 160"/>
                  <a:gd name="T38" fmla="*/ 282 w 282"/>
                  <a:gd name="T39" fmla="*/ 16 h 160"/>
                  <a:gd name="T40" fmla="*/ 282 w 282"/>
                  <a:gd name="T41" fmla="*/ 16 h 160"/>
                  <a:gd name="T42" fmla="*/ 282 w 282"/>
                  <a:gd name="T43" fmla="*/ 10 h 160"/>
                  <a:gd name="T44" fmla="*/ 278 w 282"/>
                  <a:gd name="T45" fmla="*/ 6 h 160"/>
                  <a:gd name="T46" fmla="*/ 272 w 282"/>
                  <a:gd name="T47" fmla="*/ 2 h 160"/>
                  <a:gd name="T48" fmla="*/ 266 w 282"/>
                  <a:gd name="T49" fmla="*/ 0 h 160"/>
                  <a:gd name="T50" fmla="*/ 266 w 282"/>
                  <a:gd name="T51" fmla="*/ 0 h 160"/>
                  <a:gd name="T52" fmla="*/ 254 w 282"/>
                  <a:gd name="T53" fmla="*/ 136 h 160"/>
                  <a:gd name="T54" fmla="*/ 28 w 282"/>
                  <a:gd name="T55" fmla="*/ 136 h 160"/>
                  <a:gd name="T56" fmla="*/ 28 w 282"/>
                  <a:gd name="T57" fmla="*/ 26 h 160"/>
                  <a:gd name="T58" fmla="*/ 254 w 282"/>
                  <a:gd name="T59" fmla="*/ 26 h 160"/>
                  <a:gd name="T60" fmla="*/ 254 w 282"/>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2" h="160">
                    <a:moveTo>
                      <a:pt x="266" y="0"/>
                    </a:moveTo>
                    <a:lnTo>
                      <a:pt x="14" y="0"/>
                    </a:lnTo>
                    <a:lnTo>
                      <a:pt x="14" y="0"/>
                    </a:lnTo>
                    <a:lnTo>
                      <a:pt x="8" y="2"/>
                    </a:lnTo>
                    <a:lnTo>
                      <a:pt x="4" y="6"/>
                    </a:lnTo>
                    <a:lnTo>
                      <a:pt x="0" y="10"/>
                    </a:lnTo>
                    <a:lnTo>
                      <a:pt x="0" y="16"/>
                    </a:lnTo>
                    <a:lnTo>
                      <a:pt x="0" y="144"/>
                    </a:lnTo>
                    <a:lnTo>
                      <a:pt x="0" y="144"/>
                    </a:lnTo>
                    <a:lnTo>
                      <a:pt x="0" y="150"/>
                    </a:lnTo>
                    <a:lnTo>
                      <a:pt x="4" y="156"/>
                    </a:lnTo>
                    <a:lnTo>
                      <a:pt x="8" y="160"/>
                    </a:lnTo>
                    <a:lnTo>
                      <a:pt x="14" y="160"/>
                    </a:lnTo>
                    <a:lnTo>
                      <a:pt x="266" y="160"/>
                    </a:lnTo>
                    <a:lnTo>
                      <a:pt x="266" y="160"/>
                    </a:lnTo>
                    <a:lnTo>
                      <a:pt x="272" y="160"/>
                    </a:lnTo>
                    <a:lnTo>
                      <a:pt x="278" y="156"/>
                    </a:lnTo>
                    <a:lnTo>
                      <a:pt x="282" y="150"/>
                    </a:lnTo>
                    <a:lnTo>
                      <a:pt x="282" y="144"/>
                    </a:lnTo>
                    <a:lnTo>
                      <a:pt x="282" y="16"/>
                    </a:lnTo>
                    <a:lnTo>
                      <a:pt x="282" y="16"/>
                    </a:lnTo>
                    <a:lnTo>
                      <a:pt x="282" y="10"/>
                    </a:lnTo>
                    <a:lnTo>
                      <a:pt x="278" y="6"/>
                    </a:lnTo>
                    <a:lnTo>
                      <a:pt x="272" y="2"/>
                    </a:lnTo>
                    <a:lnTo>
                      <a:pt x="266" y="0"/>
                    </a:lnTo>
                    <a:lnTo>
                      <a:pt x="266" y="0"/>
                    </a:lnTo>
                    <a:close/>
                    <a:moveTo>
                      <a:pt x="254" y="136"/>
                    </a:moveTo>
                    <a:lnTo>
                      <a:pt x="28" y="136"/>
                    </a:lnTo>
                    <a:lnTo>
                      <a:pt x="28" y="26"/>
                    </a:lnTo>
                    <a:lnTo>
                      <a:pt x="254" y="26"/>
                    </a:lnTo>
                    <a:lnTo>
                      <a:pt x="254"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7" name="Freeform 106"/>
              <p:cNvSpPr>
                <a:spLocks/>
              </p:cNvSpPr>
              <p:nvPr/>
            </p:nvSpPr>
            <p:spPr bwMode="auto">
              <a:xfrm>
                <a:off x="4919663"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sp>
          <p:nvSpPr>
            <p:cNvPr id="62" name="Freeform 59"/>
            <p:cNvSpPr>
              <a:spLocks noChangeAspect="1" noEditPoints="1"/>
            </p:cNvSpPr>
            <p:nvPr/>
          </p:nvSpPr>
          <p:spPr bwMode="auto">
            <a:xfrm>
              <a:off x="6351773" y="2659837"/>
              <a:ext cx="279320" cy="337291"/>
            </a:xfrm>
            <a:custGeom>
              <a:avLst/>
              <a:gdLst>
                <a:gd name="T0" fmla="*/ 0 w 212"/>
                <a:gd name="T1" fmla="*/ 188 h 256"/>
                <a:gd name="T2" fmla="*/ 106 w 212"/>
                <a:gd name="T3" fmla="*/ 56 h 256"/>
                <a:gd name="T4" fmla="*/ 128 w 212"/>
                <a:gd name="T5" fmla="*/ 90 h 256"/>
                <a:gd name="T6" fmla="*/ 134 w 212"/>
                <a:gd name="T7" fmla="*/ 110 h 256"/>
                <a:gd name="T8" fmla="*/ 134 w 212"/>
                <a:gd name="T9" fmla="*/ 152 h 256"/>
                <a:gd name="T10" fmla="*/ 128 w 212"/>
                <a:gd name="T11" fmla="*/ 170 h 256"/>
                <a:gd name="T12" fmla="*/ 106 w 212"/>
                <a:gd name="T13" fmla="*/ 206 h 256"/>
                <a:gd name="T14" fmla="*/ 104 w 212"/>
                <a:gd name="T15" fmla="*/ 208 h 256"/>
                <a:gd name="T16" fmla="*/ 90 w 212"/>
                <a:gd name="T17" fmla="*/ 200 h 256"/>
                <a:gd name="T18" fmla="*/ 106 w 212"/>
                <a:gd name="T19" fmla="*/ 182 h 256"/>
                <a:gd name="T20" fmla="*/ 120 w 212"/>
                <a:gd name="T21" fmla="*/ 148 h 256"/>
                <a:gd name="T22" fmla="*/ 122 w 212"/>
                <a:gd name="T23" fmla="*/ 130 h 256"/>
                <a:gd name="T24" fmla="*/ 116 w 212"/>
                <a:gd name="T25" fmla="*/ 96 h 256"/>
                <a:gd name="T26" fmla="*/ 94 w 212"/>
                <a:gd name="T27" fmla="*/ 66 h 256"/>
                <a:gd name="T28" fmla="*/ 90 w 212"/>
                <a:gd name="T29" fmla="*/ 62 h 256"/>
                <a:gd name="T30" fmla="*/ 98 w 212"/>
                <a:gd name="T31" fmla="*/ 48 h 256"/>
                <a:gd name="T32" fmla="*/ 106 w 212"/>
                <a:gd name="T33" fmla="*/ 56 h 256"/>
                <a:gd name="T34" fmla="*/ 122 w 212"/>
                <a:gd name="T35" fmla="*/ 222 h 256"/>
                <a:gd name="T36" fmla="*/ 138 w 212"/>
                <a:gd name="T37" fmla="*/ 202 h 256"/>
                <a:gd name="T38" fmla="*/ 150 w 212"/>
                <a:gd name="T39" fmla="*/ 180 h 256"/>
                <a:gd name="T40" fmla="*/ 154 w 212"/>
                <a:gd name="T41" fmla="*/ 168 h 256"/>
                <a:gd name="T42" fmla="*/ 158 w 212"/>
                <a:gd name="T43" fmla="*/ 144 h 256"/>
                <a:gd name="T44" fmla="*/ 160 w 212"/>
                <a:gd name="T45" fmla="*/ 130 h 256"/>
                <a:gd name="T46" fmla="*/ 156 w 212"/>
                <a:gd name="T47" fmla="*/ 106 h 256"/>
                <a:gd name="T48" fmla="*/ 154 w 212"/>
                <a:gd name="T49" fmla="*/ 94 h 256"/>
                <a:gd name="T50" fmla="*/ 144 w 212"/>
                <a:gd name="T51" fmla="*/ 70 h 256"/>
                <a:gd name="T52" fmla="*/ 130 w 212"/>
                <a:gd name="T53" fmla="*/ 48 h 256"/>
                <a:gd name="T54" fmla="*/ 118 w 212"/>
                <a:gd name="T55" fmla="*/ 36 h 256"/>
                <a:gd name="T56" fmla="*/ 128 w 212"/>
                <a:gd name="T57" fmla="*/ 26 h 256"/>
                <a:gd name="T58" fmla="*/ 130 w 212"/>
                <a:gd name="T59" fmla="*/ 28 h 256"/>
                <a:gd name="T60" fmla="*/ 142 w 212"/>
                <a:gd name="T61" fmla="*/ 40 h 256"/>
                <a:gd name="T62" fmla="*/ 158 w 212"/>
                <a:gd name="T63" fmla="*/ 64 h 256"/>
                <a:gd name="T64" fmla="*/ 168 w 212"/>
                <a:gd name="T65" fmla="*/ 90 h 256"/>
                <a:gd name="T66" fmla="*/ 172 w 212"/>
                <a:gd name="T67" fmla="*/ 116 h 256"/>
                <a:gd name="T68" fmla="*/ 172 w 212"/>
                <a:gd name="T69" fmla="*/ 144 h 256"/>
                <a:gd name="T70" fmla="*/ 168 w 212"/>
                <a:gd name="T71" fmla="*/ 172 h 256"/>
                <a:gd name="T72" fmla="*/ 158 w 212"/>
                <a:gd name="T73" fmla="*/ 198 h 256"/>
                <a:gd name="T74" fmla="*/ 142 w 212"/>
                <a:gd name="T75" fmla="*/ 220 h 256"/>
                <a:gd name="T76" fmla="*/ 160 w 212"/>
                <a:gd name="T77" fmla="*/ 2 h 256"/>
                <a:gd name="T78" fmla="*/ 182 w 212"/>
                <a:gd name="T79" fmla="*/ 30 h 256"/>
                <a:gd name="T80" fmla="*/ 200 w 212"/>
                <a:gd name="T81" fmla="*/ 62 h 256"/>
                <a:gd name="T82" fmla="*/ 210 w 212"/>
                <a:gd name="T83" fmla="*/ 96 h 256"/>
                <a:gd name="T84" fmla="*/ 212 w 212"/>
                <a:gd name="T85" fmla="*/ 130 h 256"/>
                <a:gd name="T86" fmla="*/ 210 w 212"/>
                <a:gd name="T87" fmla="*/ 164 h 256"/>
                <a:gd name="T88" fmla="*/ 200 w 212"/>
                <a:gd name="T89" fmla="*/ 198 h 256"/>
                <a:gd name="T90" fmla="*/ 184 w 212"/>
                <a:gd name="T91" fmla="*/ 228 h 256"/>
                <a:gd name="T92" fmla="*/ 162 w 212"/>
                <a:gd name="T93" fmla="*/ 256 h 256"/>
                <a:gd name="T94" fmla="*/ 162 w 212"/>
                <a:gd name="T95" fmla="*/ 236 h 256"/>
                <a:gd name="T96" fmla="*/ 170 w 212"/>
                <a:gd name="T97" fmla="*/ 224 h 256"/>
                <a:gd name="T98" fmla="*/ 186 w 212"/>
                <a:gd name="T99" fmla="*/ 194 h 256"/>
                <a:gd name="T100" fmla="*/ 196 w 212"/>
                <a:gd name="T101" fmla="*/ 162 h 256"/>
                <a:gd name="T102" fmla="*/ 198 w 212"/>
                <a:gd name="T103" fmla="*/ 146 h 256"/>
                <a:gd name="T104" fmla="*/ 198 w 212"/>
                <a:gd name="T105" fmla="*/ 114 h 256"/>
                <a:gd name="T106" fmla="*/ 196 w 212"/>
                <a:gd name="T107" fmla="*/ 98 h 256"/>
                <a:gd name="T108" fmla="*/ 186 w 212"/>
                <a:gd name="T109" fmla="*/ 68 h 256"/>
                <a:gd name="T110" fmla="*/ 178 w 212"/>
                <a:gd name="T111" fmla="*/ 52 h 256"/>
                <a:gd name="T112" fmla="*/ 160 w 212"/>
                <a:gd name="T113" fmla="*/ 24 h 256"/>
                <a:gd name="T114" fmla="*/ 148 w 212"/>
                <a:gd name="T115" fmla="*/ 10 h 256"/>
                <a:gd name="T116" fmla="*/ 158 w 212"/>
                <a:gd name="T117" fmla="*/ 0 h 256"/>
                <a:gd name="T118" fmla="*/ 158 w 212"/>
                <a:gd name="T119" fmla="*/ 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2" h="256">
                  <a:moveTo>
                    <a:pt x="0" y="74"/>
                  </a:moveTo>
                  <a:lnTo>
                    <a:pt x="74" y="130"/>
                  </a:lnTo>
                  <a:lnTo>
                    <a:pt x="0" y="188"/>
                  </a:lnTo>
                  <a:lnTo>
                    <a:pt x="0" y="74"/>
                  </a:lnTo>
                  <a:close/>
                  <a:moveTo>
                    <a:pt x="106" y="56"/>
                  </a:moveTo>
                  <a:lnTo>
                    <a:pt x="106" y="56"/>
                  </a:lnTo>
                  <a:lnTo>
                    <a:pt x="118" y="72"/>
                  </a:lnTo>
                  <a:lnTo>
                    <a:pt x="118" y="72"/>
                  </a:lnTo>
                  <a:lnTo>
                    <a:pt x="128" y="90"/>
                  </a:lnTo>
                  <a:lnTo>
                    <a:pt x="128" y="90"/>
                  </a:lnTo>
                  <a:lnTo>
                    <a:pt x="134" y="110"/>
                  </a:lnTo>
                  <a:lnTo>
                    <a:pt x="134" y="110"/>
                  </a:lnTo>
                  <a:lnTo>
                    <a:pt x="136" y="130"/>
                  </a:lnTo>
                  <a:lnTo>
                    <a:pt x="136" y="130"/>
                  </a:lnTo>
                  <a:lnTo>
                    <a:pt x="134" y="152"/>
                  </a:lnTo>
                  <a:lnTo>
                    <a:pt x="134" y="152"/>
                  </a:lnTo>
                  <a:lnTo>
                    <a:pt x="128" y="170"/>
                  </a:lnTo>
                  <a:lnTo>
                    <a:pt x="128" y="170"/>
                  </a:lnTo>
                  <a:lnTo>
                    <a:pt x="118" y="190"/>
                  </a:lnTo>
                  <a:lnTo>
                    <a:pt x="118" y="190"/>
                  </a:lnTo>
                  <a:lnTo>
                    <a:pt x="106" y="206"/>
                  </a:lnTo>
                  <a:lnTo>
                    <a:pt x="106" y="206"/>
                  </a:lnTo>
                  <a:lnTo>
                    <a:pt x="104" y="208"/>
                  </a:lnTo>
                  <a:lnTo>
                    <a:pt x="104" y="208"/>
                  </a:lnTo>
                  <a:lnTo>
                    <a:pt x="102" y="208"/>
                  </a:lnTo>
                  <a:lnTo>
                    <a:pt x="90" y="200"/>
                  </a:lnTo>
                  <a:lnTo>
                    <a:pt x="90" y="200"/>
                  </a:lnTo>
                  <a:lnTo>
                    <a:pt x="94" y="196"/>
                  </a:lnTo>
                  <a:lnTo>
                    <a:pt x="94" y="196"/>
                  </a:lnTo>
                  <a:lnTo>
                    <a:pt x="106" y="182"/>
                  </a:lnTo>
                  <a:lnTo>
                    <a:pt x="116" y="166"/>
                  </a:lnTo>
                  <a:lnTo>
                    <a:pt x="116" y="166"/>
                  </a:lnTo>
                  <a:lnTo>
                    <a:pt x="120" y="148"/>
                  </a:lnTo>
                  <a:lnTo>
                    <a:pt x="120" y="148"/>
                  </a:lnTo>
                  <a:lnTo>
                    <a:pt x="122" y="130"/>
                  </a:lnTo>
                  <a:lnTo>
                    <a:pt x="122" y="130"/>
                  </a:lnTo>
                  <a:lnTo>
                    <a:pt x="120" y="114"/>
                  </a:lnTo>
                  <a:lnTo>
                    <a:pt x="116" y="96"/>
                  </a:lnTo>
                  <a:lnTo>
                    <a:pt x="116" y="96"/>
                  </a:lnTo>
                  <a:lnTo>
                    <a:pt x="106" y="80"/>
                  </a:lnTo>
                  <a:lnTo>
                    <a:pt x="106" y="80"/>
                  </a:lnTo>
                  <a:lnTo>
                    <a:pt x="94" y="66"/>
                  </a:lnTo>
                  <a:lnTo>
                    <a:pt x="94" y="66"/>
                  </a:lnTo>
                  <a:lnTo>
                    <a:pt x="90" y="62"/>
                  </a:lnTo>
                  <a:lnTo>
                    <a:pt x="90" y="62"/>
                  </a:lnTo>
                  <a:lnTo>
                    <a:pt x="86" y="58"/>
                  </a:lnTo>
                  <a:lnTo>
                    <a:pt x="98" y="48"/>
                  </a:lnTo>
                  <a:lnTo>
                    <a:pt x="98" y="48"/>
                  </a:lnTo>
                  <a:lnTo>
                    <a:pt x="102" y="52"/>
                  </a:lnTo>
                  <a:lnTo>
                    <a:pt x="102" y="52"/>
                  </a:lnTo>
                  <a:lnTo>
                    <a:pt x="106" y="56"/>
                  </a:lnTo>
                  <a:lnTo>
                    <a:pt x="106" y="56"/>
                  </a:lnTo>
                  <a:close/>
                  <a:moveTo>
                    <a:pt x="120" y="222"/>
                  </a:moveTo>
                  <a:lnTo>
                    <a:pt x="122" y="222"/>
                  </a:lnTo>
                  <a:lnTo>
                    <a:pt x="122" y="222"/>
                  </a:lnTo>
                  <a:lnTo>
                    <a:pt x="130" y="212"/>
                  </a:lnTo>
                  <a:lnTo>
                    <a:pt x="138" y="202"/>
                  </a:lnTo>
                  <a:lnTo>
                    <a:pt x="138" y="202"/>
                  </a:lnTo>
                  <a:lnTo>
                    <a:pt x="144" y="192"/>
                  </a:lnTo>
                  <a:lnTo>
                    <a:pt x="150" y="180"/>
                  </a:lnTo>
                  <a:lnTo>
                    <a:pt x="150" y="180"/>
                  </a:lnTo>
                  <a:lnTo>
                    <a:pt x="154" y="168"/>
                  </a:lnTo>
                  <a:lnTo>
                    <a:pt x="154" y="168"/>
                  </a:lnTo>
                  <a:lnTo>
                    <a:pt x="156" y="156"/>
                  </a:lnTo>
                  <a:lnTo>
                    <a:pt x="156" y="156"/>
                  </a:lnTo>
                  <a:lnTo>
                    <a:pt x="158" y="144"/>
                  </a:lnTo>
                  <a:lnTo>
                    <a:pt x="158" y="144"/>
                  </a:lnTo>
                  <a:lnTo>
                    <a:pt x="160" y="130"/>
                  </a:lnTo>
                  <a:lnTo>
                    <a:pt x="160" y="130"/>
                  </a:lnTo>
                  <a:lnTo>
                    <a:pt x="158" y="118"/>
                  </a:lnTo>
                  <a:lnTo>
                    <a:pt x="158" y="118"/>
                  </a:lnTo>
                  <a:lnTo>
                    <a:pt x="156" y="106"/>
                  </a:lnTo>
                  <a:lnTo>
                    <a:pt x="156" y="106"/>
                  </a:lnTo>
                  <a:lnTo>
                    <a:pt x="154" y="94"/>
                  </a:lnTo>
                  <a:lnTo>
                    <a:pt x="154" y="94"/>
                  </a:lnTo>
                  <a:lnTo>
                    <a:pt x="150" y="82"/>
                  </a:lnTo>
                  <a:lnTo>
                    <a:pt x="150" y="82"/>
                  </a:lnTo>
                  <a:lnTo>
                    <a:pt x="144" y="70"/>
                  </a:lnTo>
                  <a:lnTo>
                    <a:pt x="138" y="60"/>
                  </a:lnTo>
                  <a:lnTo>
                    <a:pt x="138" y="60"/>
                  </a:lnTo>
                  <a:lnTo>
                    <a:pt x="130" y="48"/>
                  </a:lnTo>
                  <a:lnTo>
                    <a:pt x="122" y="40"/>
                  </a:lnTo>
                  <a:lnTo>
                    <a:pt x="122" y="40"/>
                  </a:lnTo>
                  <a:lnTo>
                    <a:pt x="118" y="36"/>
                  </a:lnTo>
                  <a:lnTo>
                    <a:pt x="118" y="36"/>
                  </a:lnTo>
                  <a:lnTo>
                    <a:pt x="116" y="34"/>
                  </a:lnTo>
                  <a:lnTo>
                    <a:pt x="128" y="26"/>
                  </a:lnTo>
                  <a:lnTo>
                    <a:pt x="128" y="26"/>
                  </a:lnTo>
                  <a:lnTo>
                    <a:pt x="130" y="28"/>
                  </a:lnTo>
                  <a:lnTo>
                    <a:pt x="130" y="28"/>
                  </a:lnTo>
                  <a:lnTo>
                    <a:pt x="132" y="30"/>
                  </a:lnTo>
                  <a:lnTo>
                    <a:pt x="132" y="30"/>
                  </a:lnTo>
                  <a:lnTo>
                    <a:pt x="142" y="40"/>
                  </a:lnTo>
                  <a:lnTo>
                    <a:pt x="150" y="52"/>
                  </a:lnTo>
                  <a:lnTo>
                    <a:pt x="150" y="52"/>
                  </a:lnTo>
                  <a:lnTo>
                    <a:pt x="158" y="64"/>
                  </a:lnTo>
                  <a:lnTo>
                    <a:pt x="164" y="76"/>
                  </a:lnTo>
                  <a:lnTo>
                    <a:pt x="164" y="76"/>
                  </a:lnTo>
                  <a:lnTo>
                    <a:pt x="168" y="90"/>
                  </a:lnTo>
                  <a:lnTo>
                    <a:pt x="170" y="104"/>
                  </a:lnTo>
                  <a:lnTo>
                    <a:pt x="170" y="104"/>
                  </a:lnTo>
                  <a:lnTo>
                    <a:pt x="172" y="116"/>
                  </a:lnTo>
                  <a:lnTo>
                    <a:pt x="174" y="130"/>
                  </a:lnTo>
                  <a:lnTo>
                    <a:pt x="174" y="130"/>
                  </a:lnTo>
                  <a:lnTo>
                    <a:pt x="172" y="144"/>
                  </a:lnTo>
                  <a:lnTo>
                    <a:pt x="170" y="158"/>
                  </a:lnTo>
                  <a:lnTo>
                    <a:pt x="170" y="158"/>
                  </a:lnTo>
                  <a:lnTo>
                    <a:pt x="168" y="172"/>
                  </a:lnTo>
                  <a:lnTo>
                    <a:pt x="164" y="184"/>
                  </a:lnTo>
                  <a:lnTo>
                    <a:pt x="164" y="184"/>
                  </a:lnTo>
                  <a:lnTo>
                    <a:pt x="158" y="198"/>
                  </a:lnTo>
                  <a:lnTo>
                    <a:pt x="150" y="210"/>
                  </a:lnTo>
                  <a:lnTo>
                    <a:pt x="150" y="210"/>
                  </a:lnTo>
                  <a:lnTo>
                    <a:pt x="142" y="220"/>
                  </a:lnTo>
                  <a:lnTo>
                    <a:pt x="132" y="232"/>
                  </a:lnTo>
                  <a:lnTo>
                    <a:pt x="120" y="222"/>
                  </a:lnTo>
                  <a:close/>
                  <a:moveTo>
                    <a:pt x="160" y="2"/>
                  </a:moveTo>
                  <a:lnTo>
                    <a:pt x="160" y="2"/>
                  </a:lnTo>
                  <a:lnTo>
                    <a:pt x="172" y="16"/>
                  </a:lnTo>
                  <a:lnTo>
                    <a:pt x="182" y="30"/>
                  </a:lnTo>
                  <a:lnTo>
                    <a:pt x="182" y="30"/>
                  </a:lnTo>
                  <a:lnTo>
                    <a:pt x="192" y="46"/>
                  </a:lnTo>
                  <a:lnTo>
                    <a:pt x="200" y="62"/>
                  </a:lnTo>
                  <a:lnTo>
                    <a:pt x="200" y="62"/>
                  </a:lnTo>
                  <a:lnTo>
                    <a:pt x="206" y="78"/>
                  </a:lnTo>
                  <a:lnTo>
                    <a:pt x="210" y="96"/>
                  </a:lnTo>
                  <a:lnTo>
                    <a:pt x="210" y="96"/>
                  </a:lnTo>
                  <a:lnTo>
                    <a:pt x="212" y="114"/>
                  </a:lnTo>
                  <a:lnTo>
                    <a:pt x="212" y="130"/>
                  </a:lnTo>
                  <a:lnTo>
                    <a:pt x="212" y="130"/>
                  </a:lnTo>
                  <a:lnTo>
                    <a:pt x="212" y="148"/>
                  </a:lnTo>
                  <a:lnTo>
                    <a:pt x="210" y="164"/>
                  </a:lnTo>
                  <a:lnTo>
                    <a:pt x="210" y="164"/>
                  </a:lnTo>
                  <a:lnTo>
                    <a:pt x="206" y="180"/>
                  </a:lnTo>
                  <a:lnTo>
                    <a:pt x="200" y="198"/>
                  </a:lnTo>
                  <a:lnTo>
                    <a:pt x="200" y="198"/>
                  </a:lnTo>
                  <a:lnTo>
                    <a:pt x="194" y="212"/>
                  </a:lnTo>
                  <a:lnTo>
                    <a:pt x="184" y="228"/>
                  </a:lnTo>
                  <a:lnTo>
                    <a:pt x="184" y="228"/>
                  </a:lnTo>
                  <a:lnTo>
                    <a:pt x="174" y="242"/>
                  </a:lnTo>
                  <a:lnTo>
                    <a:pt x="162" y="256"/>
                  </a:lnTo>
                  <a:lnTo>
                    <a:pt x="152" y="248"/>
                  </a:lnTo>
                  <a:lnTo>
                    <a:pt x="152" y="248"/>
                  </a:lnTo>
                  <a:lnTo>
                    <a:pt x="162" y="236"/>
                  </a:lnTo>
                  <a:lnTo>
                    <a:pt x="162" y="236"/>
                  </a:lnTo>
                  <a:lnTo>
                    <a:pt x="170" y="224"/>
                  </a:lnTo>
                  <a:lnTo>
                    <a:pt x="170" y="224"/>
                  </a:lnTo>
                  <a:lnTo>
                    <a:pt x="178" y="210"/>
                  </a:lnTo>
                  <a:lnTo>
                    <a:pt x="186" y="194"/>
                  </a:lnTo>
                  <a:lnTo>
                    <a:pt x="186" y="194"/>
                  </a:lnTo>
                  <a:lnTo>
                    <a:pt x="192" y="178"/>
                  </a:lnTo>
                  <a:lnTo>
                    <a:pt x="192" y="178"/>
                  </a:lnTo>
                  <a:lnTo>
                    <a:pt x="196" y="162"/>
                  </a:lnTo>
                  <a:lnTo>
                    <a:pt x="196" y="162"/>
                  </a:lnTo>
                  <a:lnTo>
                    <a:pt x="198" y="146"/>
                  </a:lnTo>
                  <a:lnTo>
                    <a:pt x="198" y="146"/>
                  </a:lnTo>
                  <a:lnTo>
                    <a:pt x="198" y="130"/>
                  </a:lnTo>
                  <a:lnTo>
                    <a:pt x="198" y="130"/>
                  </a:lnTo>
                  <a:lnTo>
                    <a:pt x="198" y="114"/>
                  </a:lnTo>
                  <a:lnTo>
                    <a:pt x="198" y="114"/>
                  </a:lnTo>
                  <a:lnTo>
                    <a:pt x="196" y="98"/>
                  </a:lnTo>
                  <a:lnTo>
                    <a:pt x="196" y="98"/>
                  </a:lnTo>
                  <a:lnTo>
                    <a:pt x="192" y="82"/>
                  </a:lnTo>
                  <a:lnTo>
                    <a:pt x="192" y="82"/>
                  </a:lnTo>
                  <a:lnTo>
                    <a:pt x="186" y="68"/>
                  </a:lnTo>
                  <a:lnTo>
                    <a:pt x="186" y="68"/>
                  </a:lnTo>
                  <a:lnTo>
                    <a:pt x="178" y="52"/>
                  </a:lnTo>
                  <a:lnTo>
                    <a:pt x="178" y="52"/>
                  </a:lnTo>
                  <a:lnTo>
                    <a:pt x="170" y="38"/>
                  </a:lnTo>
                  <a:lnTo>
                    <a:pt x="170" y="38"/>
                  </a:lnTo>
                  <a:lnTo>
                    <a:pt x="160" y="24"/>
                  </a:lnTo>
                  <a:lnTo>
                    <a:pt x="148" y="12"/>
                  </a:lnTo>
                  <a:lnTo>
                    <a:pt x="148" y="12"/>
                  </a:lnTo>
                  <a:lnTo>
                    <a:pt x="148" y="10"/>
                  </a:lnTo>
                  <a:lnTo>
                    <a:pt x="148" y="10"/>
                  </a:lnTo>
                  <a:lnTo>
                    <a:pt x="148" y="10"/>
                  </a:lnTo>
                  <a:lnTo>
                    <a:pt x="158" y="0"/>
                  </a:lnTo>
                  <a:lnTo>
                    <a:pt x="158" y="0"/>
                  </a:lnTo>
                  <a:lnTo>
                    <a:pt x="158" y="2"/>
                  </a:lnTo>
                  <a:lnTo>
                    <a:pt x="158" y="2"/>
                  </a:lnTo>
                  <a:lnTo>
                    <a:pt x="160" y="2"/>
                  </a:lnTo>
                  <a:lnTo>
                    <a:pt x="160" y="2"/>
                  </a:ln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3" name="Freeform 131"/>
            <p:cNvSpPr>
              <a:spLocks noChangeAspect="1" noEditPoints="1"/>
            </p:cNvSpPr>
            <p:nvPr/>
          </p:nvSpPr>
          <p:spPr bwMode="auto">
            <a:xfrm>
              <a:off x="4576419" y="3479171"/>
              <a:ext cx="340241" cy="267244"/>
            </a:xfrm>
            <a:custGeom>
              <a:avLst/>
              <a:gdLst>
                <a:gd name="T0" fmla="*/ 62 w 275"/>
                <a:gd name="T1" fmla="*/ 5 h 216"/>
                <a:gd name="T2" fmla="*/ 62 w 275"/>
                <a:gd name="T3" fmla="*/ 212 h 216"/>
                <a:gd name="T4" fmla="*/ 0 w 275"/>
                <a:gd name="T5" fmla="*/ 212 h 216"/>
                <a:gd name="T6" fmla="*/ 0 w 275"/>
                <a:gd name="T7" fmla="*/ 5 h 216"/>
                <a:gd name="T8" fmla="*/ 62 w 275"/>
                <a:gd name="T9" fmla="*/ 5 h 216"/>
                <a:gd name="T10" fmla="*/ 50 w 275"/>
                <a:gd name="T11" fmla="*/ 29 h 216"/>
                <a:gd name="T12" fmla="*/ 12 w 275"/>
                <a:gd name="T13" fmla="*/ 29 h 216"/>
                <a:gd name="T14" fmla="*/ 12 w 275"/>
                <a:gd name="T15" fmla="*/ 41 h 216"/>
                <a:gd name="T16" fmla="*/ 50 w 275"/>
                <a:gd name="T17" fmla="*/ 41 h 216"/>
                <a:gd name="T18" fmla="*/ 50 w 275"/>
                <a:gd name="T19" fmla="*/ 29 h 216"/>
                <a:gd name="T20" fmla="*/ 50 w 275"/>
                <a:gd name="T21" fmla="*/ 53 h 216"/>
                <a:gd name="T22" fmla="*/ 12 w 275"/>
                <a:gd name="T23" fmla="*/ 53 h 216"/>
                <a:gd name="T24" fmla="*/ 12 w 275"/>
                <a:gd name="T25" fmla="*/ 66 h 216"/>
                <a:gd name="T26" fmla="*/ 50 w 275"/>
                <a:gd name="T27" fmla="*/ 66 h 216"/>
                <a:gd name="T28" fmla="*/ 50 w 275"/>
                <a:gd name="T29" fmla="*/ 53 h 216"/>
                <a:gd name="T30" fmla="*/ 134 w 275"/>
                <a:gd name="T31" fmla="*/ 5 h 216"/>
                <a:gd name="T32" fmla="*/ 134 w 275"/>
                <a:gd name="T33" fmla="*/ 212 h 216"/>
                <a:gd name="T34" fmla="*/ 74 w 275"/>
                <a:gd name="T35" fmla="*/ 212 h 216"/>
                <a:gd name="T36" fmla="*/ 74 w 275"/>
                <a:gd name="T37" fmla="*/ 5 h 216"/>
                <a:gd name="T38" fmla="*/ 134 w 275"/>
                <a:gd name="T39" fmla="*/ 5 h 216"/>
                <a:gd name="T40" fmla="*/ 122 w 275"/>
                <a:gd name="T41" fmla="*/ 29 h 216"/>
                <a:gd name="T42" fmla="*/ 86 w 275"/>
                <a:gd name="T43" fmla="*/ 29 h 216"/>
                <a:gd name="T44" fmla="*/ 86 w 275"/>
                <a:gd name="T45" fmla="*/ 41 h 216"/>
                <a:gd name="T46" fmla="*/ 122 w 275"/>
                <a:gd name="T47" fmla="*/ 41 h 216"/>
                <a:gd name="T48" fmla="*/ 122 w 275"/>
                <a:gd name="T49" fmla="*/ 29 h 216"/>
                <a:gd name="T50" fmla="*/ 122 w 275"/>
                <a:gd name="T51" fmla="*/ 53 h 216"/>
                <a:gd name="T52" fmla="*/ 86 w 275"/>
                <a:gd name="T53" fmla="*/ 53 h 216"/>
                <a:gd name="T54" fmla="*/ 86 w 275"/>
                <a:gd name="T55" fmla="*/ 66 h 216"/>
                <a:gd name="T56" fmla="*/ 122 w 275"/>
                <a:gd name="T57" fmla="*/ 66 h 216"/>
                <a:gd name="T58" fmla="*/ 122 w 275"/>
                <a:gd name="T59" fmla="*/ 53 h 216"/>
                <a:gd name="T60" fmla="*/ 275 w 275"/>
                <a:gd name="T61" fmla="*/ 195 h 216"/>
                <a:gd name="T62" fmla="*/ 218 w 275"/>
                <a:gd name="T63" fmla="*/ 216 h 216"/>
                <a:gd name="T64" fmla="*/ 147 w 275"/>
                <a:gd name="T65" fmla="*/ 21 h 216"/>
                <a:gd name="T66" fmla="*/ 204 w 275"/>
                <a:gd name="T67" fmla="*/ 0 h 216"/>
                <a:gd name="T68" fmla="*/ 275 w 275"/>
                <a:gd name="T69"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5" h="216">
                  <a:moveTo>
                    <a:pt x="62" y="5"/>
                  </a:moveTo>
                  <a:lnTo>
                    <a:pt x="62" y="212"/>
                  </a:lnTo>
                  <a:lnTo>
                    <a:pt x="0" y="212"/>
                  </a:lnTo>
                  <a:lnTo>
                    <a:pt x="0" y="5"/>
                  </a:lnTo>
                  <a:lnTo>
                    <a:pt x="62" y="5"/>
                  </a:lnTo>
                  <a:close/>
                  <a:moveTo>
                    <a:pt x="50" y="29"/>
                  </a:moveTo>
                  <a:lnTo>
                    <a:pt x="12" y="29"/>
                  </a:lnTo>
                  <a:lnTo>
                    <a:pt x="12" y="41"/>
                  </a:lnTo>
                  <a:lnTo>
                    <a:pt x="50" y="41"/>
                  </a:lnTo>
                  <a:lnTo>
                    <a:pt x="50" y="29"/>
                  </a:lnTo>
                  <a:close/>
                  <a:moveTo>
                    <a:pt x="50" y="53"/>
                  </a:moveTo>
                  <a:lnTo>
                    <a:pt x="12" y="53"/>
                  </a:lnTo>
                  <a:lnTo>
                    <a:pt x="12" y="66"/>
                  </a:lnTo>
                  <a:lnTo>
                    <a:pt x="50" y="66"/>
                  </a:lnTo>
                  <a:lnTo>
                    <a:pt x="50" y="53"/>
                  </a:lnTo>
                  <a:close/>
                  <a:moveTo>
                    <a:pt x="134" y="5"/>
                  </a:moveTo>
                  <a:lnTo>
                    <a:pt x="134" y="212"/>
                  </a:lnTo>
                  <a:lnTo>
                    <a:pt x="74" y="212"/>
                  </a:lnTo>
                  <a:lnTo>
                    <a:pt x="74" y="5"/>
                  </a:lnTo>
                  <a:lnTo>
                    <a:pt x="134" y="5"/>
                  </a:lnTo>
                  <a:close/>
                  <a:moveTo>
                    <a:pt x="122" y="29"/>
                  </a:moveTo>
                  <a:lnTo>
                    <a:pt x="86" y="29"/>
                  </a:lnTo>
                  <a:lnTo>
                    <a:pt x="86" y="41"/>
                  </a:lnTo>
                  <a:lnTo>
                    <a:pt x="122" y="41"/>
                  </a:lnTo>
                  <a:lnTo>
                    <a:pt x="122" y="29"/>
                  </a:lnTo>
                  <a:close/>
                  <a:moveTo>
                    <a:pt x="122" y="53"/>
                  </a:moveTo>
                  <a:lnTo>
                    <a:pt x="86" y="53"/>
                  </a:lnTo>
                  <a:lnTo>
                    <a:pt x="86" y="66"/>
                  </a:lnTo>
                  <a:lnTo>
                    <a:pt x="122" y="66"/>
                  </a:lnTo>
                  <a:lnTo>
                    <a:pt x="122" y="53"/>
                  </a:lnTo>
                  <a:close/>
                  <a:moveTo>
                    <a:pt x="275" y="195"/>
                  </a:moveTo>
                  <a:lnTo>
                    <a:pt x="218" y="216"/>
                  </a:lnTo>
                  <a:lnTo>
                    <a:pt x="147" y="21"/>
                  </a:lnTo>
                  <a:lnTo>
                    <a:pt x="204" y="0"/>
                  </a:lnTo>
                  <a:lnTo>
                    <a:pt x="275" y="195"/>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4" name="Group 63"/>
            <p:cNvGrpSpPr/>
            <p:nvPr/>
          </p:nvGrpSpPr>
          <p:grpSpPr>
            <a:xfrm>
              <a:off x="5817717" y="1990739"/>
              <a:ext cx="256972" cy="381312"/>
              <a:chOff x="8785977" y="2372203"/>
              <a:chExt cx="482479" cy="715935"/>
            </a:xfrm>
            <a:solidFill>
              <a:srgbClr val="0072C6"/>
            </a:solidFill>
          </p:grpSpPr>
          <p:sp>
            <p:nvSpPr>
              <p:cNvPr id="83" name="Freeform 28"/>
              <p:cNvSpPr>
                <a:spLocks noEditPoints="1"/>
              </p:cNvSpPr>
              <p:nvPr/>
            </p:nvSpPr>
            <p:spPr bwMode="auto">
              <a:xfrm>
                <a:off x="8785977" y="2372203"/>
                <a:ext cx="482479" cy="715935"/>
              </a:xfrm>
              <a:custGeom>
                <a:avLst/>
                <a:gdLst>
                  <a:gd name="T0" fmla="*/ 90 w 93"/>
                  <a:gd name="T1" fmla="*/ 34 h 138"/>
                  <a:gd name="T2" fmla="*/ 86 w 93"/>
                  <a:gd name="T3" fmla="*/ 23 h 138"/>
                  <a:gd name="T4" fmla="*/ 79 w 93"/>
                  <a:gd name="T5" fmla="*/ 13 h 138"/>
                  <a:gd name="T6" fmla="*/ 69 w 93"/>
                  <a:gd name="T7" fmla="*/ 6 h 138"/>
                  <a:gd name="T8" fmla="*/ 58 w 93"/>
                  <a:gd name="T9" fmla="*/ 2 h 138"/>
                  <a:gd name="T10" fmla="*/ 46 w 93"/>
                  <a:gd name="T11" fmla="*/ 0 h 138"/>
                  <a:gd name="T12" fmla="*/ 35 w 93"/>
                  <a:gd name="T13" fmla="*/ 2 h 138"/>
                  <a:gd name="T14" fmla="*/ 24 w 93"/>
                  <a:gd name="T15" fmla="*/ 6 h 138"/>
                  <a:gd name="T16" fmla="*/ 14 w 93"/>
                  <a:gd name="T17" fmla="*/ 13 h 138"/>
                  <a:gd name="T18" fmla="*/ 7 w 93"/>
                  <a:gd name="T19" fmla="*/ 23 h 138"/>
                  <a:gd name="T20" fmla="*/ 2 w 93"/>
                  <a:gd name="T21" fmla="*/ 34 h 138"/>
                  <a:gd name="T22" fmla="*/ 0 w 93"/>
                  <a:gd name="T23" fmla="*/ 46 h 138"/>
                  <a:gd name="T24" fmla="*/ 2 w 93"/>
                  <a:gd name="T25" fmla="*/ 57 h 138"/>
                  <a:gd name="T26" fmla="*/ 7 w 93"/>
                  <a:gd name="T27" fmla="*/ 68 h 138"/>
                  <a:gd name="T28" fmla="*/ 14 w 93"/>
                  <a:gd name="T29" fmla="*/ 79 h 138"/>
                  <a:gd name="T30" fmla="*/ 21 w 93"/>
                  <a:gd name="T31" fmla="*/ 138 h 138"/>
                  <a:gd name="T32" fmla="*/ 71 w 93"/>
                  <a:gd name="T33" fmla="*/ 138 h 138"/>
                  <a:gd name="T34" fmla="*/ 79 w 93"/>
                  <a:gd name="T35" fmla="*/ 79 h 138"/>
                  <a:gd name="T36" fmla="*/ 86 w 93"/>
                  <a:gd name="T37" fmla="*/ 68 h 138"/>
                  <a:gd name="T38" fmla="*/ 90 w 93"/>
                  <a:gd name="T39" fmla="*/ 57 h 138"/>
                  <a:gd name="T40" fmla="*/ 93 w 93"/>
                  <a:gd name="T41" fmla="*/ 46 h 138"/>
                  <a:gd name="T42" fmla="*/ 46 w 93"/>
                  <a:gd name="T43" fmla="*/ 72 h 138"/>
                  <a:gd name="T44" fmla="*/ 41 w 93"/>
                  <a:gd name="T45" fmla="*/ 72 h 138"/>
                  <a:gd name="T46" fmla="*/ 32 w 93"/>
                  <a:gd name="T47" fmla="*/ 67 h 138"/>
                  <a:gd name="T48" fmla="*/ 25 w 93"/>
                  <a:gd name="T49" fmla="*/ 61 h 138"/>
                  <a:gd name="T50" fmla="*/ 21 w 93"/>
                  <a:gd name="T51" fmla="*/ 52 h 138"/>
                  <a:gd name="T52" fmla="*/ 20 w 93"/>
                  <a:gd name="T53" fmla="*/ 47 h 138"/>
                  <a:gd name="T54" fmla="*/ 23 w 93"/>
                  <a:gd name="T55" fmla="*/ 37 h 138"/>
                  <a:gd name="T56" fmla="*/ 28 w 93"/>
                  <a:gd name="T57" fmla="*/ 29 h 138"/>
                  <a:gd name="T58" fmla="*/ 36 w 93"/>
                  <a:gd name="T59" fmla="*/ 23 h 138"/>
                  <a:gd name="T60" fmla="*/ 46 w 93"/>
                  <a:gd name="T61" fmla="*/ 21 h 138"/>
                  <a:gd name="T62" fmla="*/ 52 w 93"/>
                  <a:gd name="T63" fmla="*/ 22 h 138"/>
                  <a:gd name="T64" fmla="*/ 61 w 93"/>
                  <a:gd name="T65" fmla="*/ 26 h 138"/>
                  <a:gd name="T66" fmla="*/ 68 w 93"/>
                  <a:gd name="T67" fmla="*/ 32 h 138"/>
                  <a:gd name="T68" fmla="*/ 71 w 93"/>
                  <a:gd name="T69" fmla="*/ 41 h 138"/>
                  <a:gd name="T70" fmla="*/ 72 w 93"/>
                  <a:gd name="T71" fmla="*/ 47 h 138"/>
                  <a:gd name="T72" fmla="*/ 70 w 93"/>
                  <a:gd name="T73" fmla="*/ 56 h 138"/>
                  <a:gd name="T74" fmla="*/ 64 w 93"/>
                  <a:gd name="T75" fmla="*/ 65 h 138"/>
                  <a:gd name="T76" fmla="*/ 56 w 93"/>
                  <a:gd name="T77" fmla="*/ 70 h 138"/>
                  <a:gd name="T78" fmla="*/ 46 w 93"/>
                  <a:gd name="T79"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 h="138">
                    <a:moveTo>
                      <a:pt x="80" y="41"/>
                    </a:moveTo>
                    <a:lnTo>
                      <a:pt x="90" y="34"/>
                    </a:lnTo>
                    <a:lnTo>
                      <a:pt x="78" y="32"/>
                    </a:lnTo>
                    <a:lnTo>
                      <a:pt x="86" y="23"/>
                    </a:lnTo>
                    <a:lnTo>
                      <a:pt x="73" y="24"/>
                    </a:lnTo>
                    <a:lnTo>
                      <a:pt x="79" y="13"/>
                    </a:lnTo>
                    <a:lnTo>
                      <a:pt x="68" y="19"/>
                    </a:lnTo>
                    <a:lnTo>
                      <a:pt x="69" y="6"/>
                    </a:lnTo>
                    <a:lnTo>
                      <a:pt x="60" y="14"/>
                    </a:lnTo>
                    <a:lnTo>
                      <a:pt x="58" y="2"/>
                    </a:lnTo>
                    <a:lnTo>
                      <a:pt x="51" y="12"/>
                    </a:lnTo>
                    <a:lnTo>
                      <a:pt x="46" y="0"/>
                    </a:lnTo>
                    <a:lnTo>
                      <a:pt x="42" y="12"/>
                    </a:lnTo>
                    <a:lnTo>
                      <a:pt x="35" y="2"/>
                    </a:lnTo>
                    <a:lnTo>
                      <a:pt x="33" y="14"/>
                    </a:lnTo>
                    <a:lnTo>
                      <a:pt x="24" y="6"/>
                    </a:lnTo>
                    <a:lnTo>
                      <a:pt x="25" y="19"/>
                    </a:lnTo>
                    <a:lnTo>
                      <a:pt x="14" y="13"/>
                    </a:lnTo>
                    <a:lnTo>
                      <a:pt x="19" y="24"/>
                    </a:lnTo>
                    <a:lnTo>
                      <a:pt x="7" y="23"/>
                    </a:lnTo>
                    <a:lnTo>
                      <a:pt x="15" y="32"/>
                    </a:lnTo>
                    <a:lnTo>
                      <a:pt x="2" y="34"/>
                    </a:lnTo>
                    <a:lnTo>
                      <a:pt x="12" y="41"/>
                    </a:lnTo>
                    <a:lnTo>
                      <a:pt x="0" y="46"/>
                    </a:lnTo>
                    <a:lnTo>
                      <a:pt x="12" y="50"/>
                    </a:lnTo>
                    <a:lnTo>
                      <a:pt x="2" y="57"/>
                    </a:lnTo>
                    <a:lnTo>
                      <a:pt x="15" y="59"/>
                    </a:lnTo>
                    <a:lnTo>
                      <a:pt x="7" y="68"/>
                    </a:lnTo>
                    <a:lnTo>
                      <a:pt x="19" y="67"/>
                    </a:lnTo>
                    <a:lnTo>
                      <a:pt x="14" y="79"/>
                    </a:lnTo>
                    <a:lnTo>
                      <a:pt x="21" y="75"/>
                    </a:lnTo>
                    <a:lnTo>
                      <a:pt x="21" y="138"/>
                    </a:lnTo>
                    <a:lnTo>
                      <a:pt x="46" y="113"/>
                    </a:lnTo>
                    <a:lnTo>
                      <a:pt x="71" y="138"/>
                    </a:lnTo>
                    <a:lnTo>
                      <a:pt x="71" y="75"/>
                    </a:lnTo>
                    <a:lnTo>
                      <a:pt x="79" y="79"/>
                    </a:lnTo>
                    <a:lnTo>
                      <a:pt x="73" y="67"/>
                    </a:lnTo>
                    <a:lnTo>
                      <a:pt x="86" y="68"/>
                    </a:lnTo>
                    <a:lnTo>
                      <a:pt x="78" y="59"/>
                    </a:lnTo>
                    <a:lnTo>
                      <a:pt x="90" y="57"/>
                    </a:lnTo>
                    <a:lnTo>
                      <a:pt x="80" y="50"/>
                    </a:lnTo>
                    <a:lnTo>
                      <a:pt x="93" y="46"/>
                    </a:lnTo>
                    <a:lnTo>
                      <a:pt x="80" y="41"/>
                    </a:lnTo>
                    <a:close/>
                    <a:moveTo>
                      <a:pt x="46" y="72"/>
                    </a:moveTo>
                    <a:lnTo>
                      <a:pt x="46" y="72"/>
                    </a:lnTo>
                    <a:lnTo>
                      <a:pt x="41" y="72"/>
                    </a:lnTo>
                    <a:lnTo>
                      <a:pt x="36" y="70"/>
                    </a:lnTo>
                    <a:lnTo>
                      <a:pt x="32" y="67"/>
                    </a:lnTo>
                    <a:lnTo>
                      <a:pt x="28" y="65"/>
                    </a:lnTo>
                    <a:lnTo>
                      <a:pt x="25" y="61"/>
                    </a:lnTo>
                    <a:lnTo>
                      <a:pt x="23" y="56"/>
                    </a:lnTo>
                    <a:lnTo>
                      <a:pt x="21" y="52"/>
                    </a:lnTo>
                    <a:lnTo>
                      <a:pt x="20" y="47"/>
                    </a:lnTo>
                    <a:lnTo>
                      <a:pt x="20" y="47"/>
                    </a:lnTo>
                    <a:lnTo>
                      <a:pt x="21" y="41"/>
                    </a:lnTo>
                    <a:lnTo>
                      <a:pt x="23" y="37"/>
                    </a:lnTo>
                    <a:lnTo>
                      <a:pt x="25" y="32"/>
                    </a:lnTo>
                    <a:lnTo>
                      <a:pt x="28" y="29"/>
                    </a:lnTo>
                    <a:lnTo>
                      <a:pt x="32" y="26"/>
                    </a:lnTo>
                    <a:lnTo>
                      <a:pt x="36" y="23"/>
                    </a:lnTo>
                    <a:lnTo>
                      <a:pt x="41" y="22"/>
                    </a:lnTo>
                    <a:lnTo>
                      <a:pt x="46" y="21"/>
                    </a:lnTo>
                    <a:lnTo>
                      <a:pt x="46" y="21"/>
                    </a:lnTo>
                    <a:lnTo>
                      <a:pt x="52" y="22"/>
                    </a:lnTo>
                    <a:lnTo>
                      <a:pt x="56" y="23"/>
                    </a:lnTo>
                    <a:lnTo>
                      <a:pt x="61" y="26"/>
                    </a:lnTo>
                    <a:lnTo>
                      <a:pt x="64" y="29"/>
                    </a:lnTo>
                    <a:lnTo>
                      <a:pt x="68" y="32"/>
                    </a:lnTo>
                    <a:lnTo>
                      <a:pt x="70" y="37"/>
                    </a:lnTo>
                    <a:lnTo>
                      <a:pt x="71" y="41"/>
                    </a:lnTo>
                    <a:lnTo>
                      <a:pt x="72" y="47"/>
                    </a:lnTo>
                    <a:lnTo>
                      <a:pt x="72" y="47"/>
                    </a:lnTo>
                    <a:lnTo>
                      <a:pt x="71" y="52"/>
                    </a:lnTo>
                    <a:lnTo>
                      <a:pt x="70" y="56"/>
                    </a:lnTo>
                    <a:lnTo>
                      <a:pt x="68" y="61"/>
                    </a:lnTo>
                    <a:lnTo>
                      <a:pt x="64" y="65"/>
                    </a:lnTo>
                    <a:lnTo>
                      <a:pt x="61" y="67"/>
                    </a:lnTo>
                    <a:lnTo>
                      <a:pt x="56" y="70"/>
                    </a:lnTo>
                    <a:lnTo>
                      <a:pt x="52" y="72"/>
                    </a:lnTo>
                    <a:lnTo>
                      <a:pt x="46" y="72"/>
                    </a:lnTo>
                    <a:lnTo>
                      <a:pt x="4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4" name="Freeform 29"/>
              <p:cNvSpPr>
                <a:spLocks/>
              </p:cNvSpPr>
              <p:nvPr/>
            </p:nvSpPr>
            <p:spPr bwMode="auto">
              <a:xfrm>
                <a:off x="8926053" y="2517465"/>
                <a:ext cx="197141" cy="197141"/>
              </a:xfrm>
              <a:custGeom>
                <a:avLst/>
                <a:gdLst>
                  <a:gd name="T0" fmla="*/ 19 w 38"/>
                  <a:gd name="T1" fmla="*/ 0 h 38"/>
                  <a:gd name="T2" fmla="*/ 19 w 38"/>
                  <a:gd name="T3" fmla="*/ 0 h 38"/>
                  <a:gd name="T4" fmla="*/ 16 w 38"/>
                  <a:gd name="T5" fmla="*/ 0 h 38"/>
                  <a:gd name="T6" fmla="*/ 11 w 38"/>
                  <a:gd name="T7" fmla="*/ 1 h 38"/>
                  <a:gd name="T8" fmla="*/ 9 w 38"/>
                  <a:gd name="T9" fmla="*/ 3 h 38"/>
                  <a:gd name="T10" fmla="*/ 6 w 38"/>
                  <a:gd name="T11" fmla="*/ 6 h 38"/>
                  <a:gd name="T12" fmla="*/ 4 w 38"/>
                  <a:gd name="T13" fmla="*/ 8 h 38"/>
                  <a:gd name="T14" fmla="*/ 1 w 38"/>
                  <a:gd name="T15" fmla="*/ 11 h 38"/>
                  <a:gd name="T16" fmla="*/ 0 w 38"/>
                  <a:gd name="T17" fmla="*/ 15 h 38"/>
                  <a:gd name="T18" fmla="*/ 0 w 38"/>
                  <a:gd name="T19" fmla="*/ 19 h 38"/>
                  <a:gd name="T20" fmla="*/ 0 w 38"/>
                  <a:gd name="T21" fmla="*/ 19 h 38"/>
                  <a:gd name="T22" fmla="*/ 0 w 38"/>
                  <a:gd name="T23" fmla="*/ 22 h 38"/>
                  <a:gd name="T24" fmla="*/ 1 w 38"/>
                  <a:gd name="T25" fmla="*/ 26 h 38"/>
                  <a:gd name="T26" fmla="*/ 4 w 38"/>
                  <a:gd name="T27" fmla="*/ 29 h 38"/>
                  <a:gd name="T28" fmla="*/ 6 w 38"/>
                  <a:gd name="T29" fmla="*/ 33 h 38"/>
                  <a:gd name="T30" fmla="*/ 9 w 38"/>
                  <a:gd name="T31" fmla="*/ 35 h 38"/>
                  <a:gd name="T32" fmla="*/ 11 w 38"/>
                  <a:gd name="T33" fmla="*/ 36 h 38"/>
                  <a:gd name="T34" fmla="*/ 16 w 38"/>
                  <a:gd name="T35" fmla="*/ 37 h 38"/>
                  <a:gd name="T36" fmla="*/ 19 w 38"/>
                  <a:gd name="T37" fmla="*/ 38 h 38"/>
                  <a:gd name="T38" fmla="*/ 19 w 38"/>
                  <a:gd name="T39" fmla="*/ 38 h 38"/>
                  <a:gd name="T40" fmla="*/ 23 w 38"/>
                  <a:gd name="T41" fmla="*/ 37 h 38"/>
                  <a:gd name="T42" fmla="*/ 27 w 38"/>
                  <a:gd name="T43" fmla="*/ 36 h 38"/>
                  <a:gd name="T44" fmla="*/ 29 w 38"/>
                  <a:gd name="T45" fmla="*/ 35 h 38"/>
                  <a:gd name="T46" fmla="*/ 33 w 38"/>
                  <a:gd name="T47" fmla="*/ 33 h 38"/>
                  <a:gd name="T48" fmla="*/ 35 w 38"/>
                  <a:gd name="T49" fmla="*/ 29 h 38"/>
                  <a:gd name="T50" fmla="*/ 37 w 38"/>
                  <a:gd name="T51" fmla="*/ 26 h 38"/>
                  <a:gd name="T52" fmla="*/ 38 w 38"/>
                  <a:gd name="T53" fmla="*/ 22 h 38"/>
                  <a:gd name="T54" fmla="*/ 38 w 38"/>
                  <a:gd name="T55" fmla="*/ 19 h 38"/>
                  <a:gd name="T56" fmla="*/ 38 w 38"/>
                  <a:gd name="T57" fmla="*/ 19 h 38"/>
                  <a:gd name="T58" fmla="*/ 38 w 38"/>
                  <a:gd name="T59" fmla="*/ 15 h 38"/>
                  <a:gd name="T60" fmla="*/ 37 w 38"/>
                  <a:gd name="T61" fmla="*/ 11 h 38"/>
                  <a:gd name="T62" fmla="*/ 35 w 38"/>
                  <a:gd name="T63" fmla="*/ 8 h 38"/>
                  <a:gd name="T64" fmla="*/ 33 w 38"/>
                  <a:gd name="T65" fmla="*/ 6 h 38"/>
                  <a:gd name="T66" fmla="*/ 29 w 38"/>
                  <a:gd name="T67" fmla="*/ 3 h 38"/>
                  <a:gd name="T68" fmla="*/ 27 w 38"/>
                  <a:gd name="T69" fmla="*/ 1 h 38"/>
                  <a:gd name="T70" fmla="*/ 23 w 38"/>
                  <a:gd name="T71" fmla="*/ 0 h 38"/>
                  <a:gd name="T72" fmla="*/ 19 w 38"/>
                  <a:gd name="T73" fmla="*/ 0 h 38"/>
                  <a:gd name="T74" fmla="*/ 19 w 38"/>
                  <a:gd name="T7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8">
                    <a:moveTo>
                      <a:pt x="19" y="0"/>
                    </a:moveTo>
                    <a:lnTo>
                      <a:pt x="19" y="0"/>
                    </a:lnTo>
                    <a:lnTo>
                      <a:pt x="16" y="0"/>
                    </a:lnTo>
                    <a:lnTo>
                      <a:pt x="11" y="1"/>
                    </a:lnTo>
                    <a:lnTo>
                      <a:pt x="9" y="3"/>
                    </a:lnTo>
                    <a:lnTo>
                      <a:pt x="6" y="6"/>
                    </a:lnTo>
                    <a:lnTo>
                      <a:pt x="4" y="8"/>
                    </a:lnTo>
                    <a:lnTo>
                      <a:pt x="1" y="11"/>
                    </a:lnTo>
                    <a:lnTo>
                      <a:pt x="0" y="15"/>
                    </a:lnTo>
                    <a:lnTo>
                      <a:pt x="0" y="19"/>
                    </a:lnTo>
                    <a:lnTo>
                      <a:pt x="0" y="19"/>
                    </a:lnTo>
                    <a:lnTo>
                      <a:pt x="0" y="22"/>
                    </a:lnTo>
                    <a:lnTo>
                      <a:pt x="1" y="26"/>
                    </a:lnTo>
                    <a:lnTo>
                      <a:pt x="4" y="29"/>
                    </a:lnTo>
                    <a:lnTo>
                      <a:pt x="6" y="33"/>
                    </a:lnTo>
                    <a:lnTo>
                      <a:pt x="9" y="35"/>
                    </a:lnTo>
                    <a:lnTo>
                      <a:pt x="11" y="36"/>
                    </a:lnTo>
                    <a:lnTo>
                      <a:pt x="16" y="37"/>
                    </a:lnTo>
                    <a:lnTo>
                      <a:pt x="19" y="38"/>
                    </a:lnTo>
                    <a:lnTo>
                      <a:pt x="19" y="38"/>
                    </a:lnTo>
                    <a:lnTo>
                      <a:pt x="23" y="37"/>
                    </a:lnTo>
                    <a:lnTo>
                      <a:pt x="27" y="36"/>
                    </a:lnTo>
                    <a:lnTo>
                      <a:pt x="29" y="35"/>
                    </a:lnTo>
                    <a:lnTo>
                      <a:pt x="33" y="33"/>
                    </a:lnTo>
                    <a:lnTo>
                      <a:pt x="35" y="29"/>
                    </a:lnTo>
                    <a:lnTo>
                      <a:pt x="37" y="26"/>
                    </a:lnTo>
                    <a:lnTo>
                      <a:pt x="38" y="22"/>
                    </a:lnTo>
                    <a:lnTo>
                      <a:pt x="38" y="19"/>
                    </a:lnTo>
                    <a:lnTo>
                      <a:pt x="38" y="19"/>
                    </a:lnTo>
                    <a:lnTo>
                      <a:pt x="38" y="15"/>
                    </a:lnTo>
                    <a:lnTo>
                      <a:pt x="37" y="11"/>
                    </a:lnTo>
                    <a:lnTo>
                      <a:pt x="35" y="8"/>
                    </a:lnTo>
                    <a:lnTo>
                      <a:pt x="33" y="6"/>
                    </a:lnTo>
                    <a:lnTo>
                      <a:pt x="29" y="3"/>
                    </a:lnTo>
                    <a:lnTo>
                      <a:pt x="27" y="1"/>
                    </a:lnTo>
                    <a:lnTo>
                      <a:pt x="23" y="0"/>
                    </a:lnTo>
                    <a:lnTo>
                      <a:pt x="19" y="0"/>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5" name="Group 64"/>
            <p:cNvGrpSpPr>
              <a:grpSpLocks noChangeAspect="1"/>
            </p:cNvGrpSpPr>
            <p:nvPr/>
          </p:nvGrpSpPr>
          <p:grpSpPr>
            <a:xfrm>
              <a:off x="5989763" y="3481970"/>
              <a:ext cx="359056" cy="244464"/>
              <a:chOff x="7554913" y="3697288"/>
              <a:chExt cx="596900" cy="406400"/>
            </a:xfrm>
            <a:solidFill>
              <a:srgbClr val="0072C6"/>
            </a:solidFill>
          </p:grpSpPr>
          <p:sp>
            <p:nvSpPr>
              <p:cNvPr id="78" name="Freeform 16"/>
              <p:cNvSpPr>
                <a:spLocks noEditPoints="1"/>
              </p:cNvSpPr>
              <p:nvPr/>
            </p:nvSpPr>
            <p:spPr bwMode="auto">
              <a:xfrm>
                <a:off x="7554913" y="3697288"/>
                <a:ext cx="596900" cy="406400"/>
              </a:xfrm>
              <a:custGeom>
                <a:avLst/>
                <a:gdLst>
                  <a:gd name="T0" fmla="*/ 358 w 376"/>
                  <a:gd name="T1" fmla="*/ 0 h 256"/>
                  <a:gd name="T2" fmla="*/ 18 w 376"/>
                  <a:gd name="T3" fmla="*/ 0 h 256"/>
                  <a:gd name="T4" fmla="*/ 18 w 376"/>
                  <a:gd name="T5" fmla="*/ 0 h 256"/>
                  <a:gd name="T6" fmla="*/ 10 w 376"/>
                  <a:gd name="T7" fmla="*/ 2 h 256"/>
                  <a:gd name="T8" fmla="*/ 4 w 376"/>
                  <a:gd name="T9" fmla="*/ 6 h 256"/>
                  <a:gd name="T10" fmla="*/ 0 w 376"/>
                  <a:gd name="T11" fmla="*/ 12 h 256"/>
                  <a:gd name="T12" fmla="*/ 0 w 376"/>
                  <a:gd name="T13" fmla="*/ 18 h 256"/>
                  <a:gd name="T14" fmla="*/ 0 w 376"/>
                  <a:gd name="T15" fmla="*/ 236 h 256"/>
                  <a:gd name="T16" fmla="*/ 0 w 376"/>
                  <a:gd name="T17" fmla="*/ 236 h 256"/>
                  <a:gd name="T18" fmla="*/ 0 w 376"/>
                  <a:gd name="T19" fmla="*/ 244 h 256"/>
                  <a:gd name="T20" fmla="*/ 4 w 376"/>
                  <a:gd name="T21" fmla="*/ 250 h 256"/>
                  <a:gd name="T22" fmla="*/ 10 w 376"/>
                  <a:gd name="T23" fmla="*/ 254 h 256"/>
                  <a:gd name="T24" fmla="*/ 18 w 376"/>
                  <a:gd name="T25" fmla="*/ 256 h 256"/>
                  <a:gd name="T26" fmla="*/ 358 w 376"/>
                  <a:gd name="T27" fmla="*/ 256 h 256"/>
                  <a:gd name="T28" fmla="*/ 358 w 376"/>
                  <a:gd name="T29" fmla="*/ 256 h 256"/>
                  <a:gd name="T30" fmla="*/ 364 w 376"/>
                  <a:gd name="T31" fmla="*/ 254 h 256"/>
                  <a:gd name="T32" fmla="*/ 370 w 376"/>
                  <a:gd name="T33" fmla="*/ 250 h 256"/>
                  <a:gd name="T34" fmla="*/ 376 w 376"/>
                  <a:gd name="T35" fmla="*/ 244 h 256"/>
                  <a:gd name="T36" fmla="*/ 376 w 376"/>
                  <a:gd name="T37" fmla="*/ 236 h 256"/>
                  <a:gd name="T38" fmla="*/ 376 w 376"/>
                  <a:gd name="T39" fmla="*/ 18 h 256"/>
                  <a:gd name="T40" fmla="*/ 376 w 376"/>
                  <a:gd name="T41" fmla="*/ 18 h 256"/>
                  <a:gd name="T42" fmla="*/ 376 w 376"/>
                  <a:gd name="T43" fmla="*/ 12 h 256"/>
                  <a:gd name="T44" fmla="*/ 370 w 376"/>
                  <a:gd name="T45" fmla="*/ 6 h 256"/>
                  <a:gd name="T46" fmla="*/ 364 w 376"/>
                  <a:gd name="T47" fmla="*/ 2 h 256"/>
                  <a:gd name="T48" fmla="*/ 358 w 376"/>
                  <a:gd name="T49" fmla="*/ 0 h 256"/>
                  <a:gd name="T50" fmla="*/ 358 w 376"/>
                  <a:gd name="T51" fmla="*/ 0 h 256"/>
                  <a:gd name="T52" fmla="*/ 342 w 376"/>
                  <a:gd name="T53" fmla="*/ 224 h 256"/>
                  <a:gd name="T54" fmla="*/ 34 w 376"/>
                  <a:gd name="T55" fmla="*/ 224 h 256"/>
                  <a:gd name="T56" fmla="*/ 34 w 376"/>
                  <a:gd name="T57" fmla="*/ 30 h 256"/>
                  <a:gd name="T58" fmla="*/ 342 w 376"/>
                  <a:gd name="T59" fmla="*/ 30 h 256"/>
                  <a:gd name="T60" fmla="*/ 342 w 376"/>
                  <a:gd name="T61" fmla="*/ 2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6" h="256">
                    <a:moveTo>
                      <a:pt x="358" y="0"/>
                    </a:moveTo>
                    <a:lnTo>
                      <a:pt x="18" y="0"/>
                    </a:lnTo>
                    <a:lnTo>
                      <a:pt x="18" y="0"/>
                    </a:lnTo>
                    <a:lnTo>
                      <a:pt x="10" y="2"/>
                    </a:lnTo>
                    <a:lnTo>
                      <a:pt x="4" y="6"/>
                    </a:lnTo>
                    <a:lnTo>
                      <a:pt x="0" y="12"/>
                    </a:lnTo>
                    <a:lnTo>
                      <a:pt x="0" y="18"/>
                    </a:lnTo>
                    <a:lnTo>
                      <a:pt x="0" y="236"/>
                    </a:lnTo>
                    <a:lnTo>
                      <a:pt x="0" y="236"/>
                    </a:lnTo>
                    <a:lnTo>
                      <a:pt x="0" y="244"/>
                    </a:lnTo>
                    <a:lnTo>
                      <a:pt x="4" y="250"/>
                    </a:lnTo>
                    <a:lnTo>
                      <a:pt x="10" y="254"/>
                    </a:lnTo>
                    <a:lnTo>
                      <a:pt x="18" y="256"/>
                    </a:lnTo>
                    <a:lnTo>
                      <a:pt x="358" y="256"/>
                    </a:lnTo>
                    <a:lnTo>
                      <a:pt x="358" y="256"/>
                    </a:lnTo>
                    <a:lnTo>
                      <a:pt x="364" y="254"/>
                    </a:lnTo>
                    <a:lnTo>
                      <a:pt x="370" y="250"/>
                    </a:lnTo>
                    <a:lnTo>
                      <a:pt x="376" y="244"/>
                    </a:lnTo>
                    <a:lnTo>
                      <a:pt x="376" y="236"/>
                    </a:lnTo>
                    <a:lnTo>
                      <a:pt x="376" y="18"/>
                    </a:lnTo>
                    <a:lnTo>
                      <a:pt x="376" y="18"/>
                    </a:lnTo>
                    <a:lnTo>
                      <a:pt x="376" y="12"/>
                    </a:lnTo>
                    <a:lnTo>
                      <a:pt x="370" y="6"/>
                    </a:lnTo>
                    <a:lnTo>
                      <a:pt x="364" y="2"/>
                    </a:lnTo>
                    <a:lnTo>
                      <a:pt x="358" y="0"/>
                    </a:lnTo>
                    <a:lnTo>
                      <a:pt x="358" y="0"/>
                    </a:lnTo>
                    <a:close/>
                    <a:moveTo>
                      <a:pt x="342" y="224"/>
                    </a:moveTo>
                    <a:lnTo>
                      <a:pt x="34" y="224"/>
                    </a:lnTo>
                    <a:lnTo>
                      <a:pt x="34" y="30"/>
                    </a:lnTo>
                    <a:lnTo>
                      <a:pt x="342" y="30"/>
                    </a:lnTo>
                    <a:lnTo>
                      <a:pt x="34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9" name="Freeform 17"/>
              <p:cNvSpPr>
                <a:spLocks/>
              </p:cNvSpPr>
              <p:nvPr/>
            </p:nvSpPr>
            <p:spPr bwMode="auto">
              <a:xfrm>
                <a:off x="7910513" y="3805238"/>
                <a:ext cx="117475" cy="187325"/>
              </a:xfrm>
              <a:custGeom>
                <a:avLst/>
                <a:gdLst>
                  <a:gd name="T0" fmla="*/ 18 w 74"/>
                  <a:gd name="T1" fmla="*/ 70 h 118"/>
                  <a:gd name="T2" fmla="*/ 18 w 74"/>
                  <a:gd name="T3" fmla="*/ 118 h 118"/>
                  <a:gd name="T4" fmla="*/ 36 w 74"/>
                  <a:gd name="T5" fmla="*/ 100 h 118"/>
                  <a:gd name="T6" fmla="*/ 56 w 74"/>
                  <a:gd name="T7" fmla="*/ 118 h 118"/>
                  <a:gd name="T8" fmla="*/ 56 w 74"/>
                  <a:gd name="T9" fmla="*/ 70 h 118"/>
                  <a:gd name="T10" fmla="*/ 56 w 74"/>
                  <a:gd name="T11" fmla="*/ 70 h 118"/>
                  <a:gd name="T12" fmla="*/ 62 w 74"/>
                  <a:gd name="T13" fmla="*/ 64 h 118"/>
                  <a:gd name="T14" fmla="*/ 68 w 74"/>
                  <a:gd name="T15" fmla="*/ 56 h 118"/>
                  <a:gd name="T16" fmla="*/ 72 w 74"/>
                  <a:gd name="T17" fmla="*/ 48 h 118"/>
                  <a:gd name="T18" fmla="*/ 74 w 74"/>
                  <a:gd name="T19" fmla="*/ 38 h 118"/>
                  <a:gd name="T20" fmla="*/ 74 w 74"/>
                  <a:gd name="T21" fmla="*/ 38 h 118"/>
                  <a:gd name="T22" fmla="*/ 72 w 74"/>
                  <a:gd name="T23" fmla="*/ 30 h 118"/>
                  <a:gd name="T24" fmla="*/ 70 w 74"/>
                  <a:gd name="T25" fmla="*/ 22 h 118"/>
                  <a:gd name="T26" fmla="*/ 68 w 74"/>
                  <a:gd name="T27" fmla="*/ 16 h 118"/>
                  <a:gd name="T28" fmla="*/ 62 w 74"/>
                  <a:gd name="T29" fmla="*/ 10 h 118"/>
                  <a:gd name="T30" fmla="*/ 58 w 74"/>
                  <a:gd name="T31" fmla="*/ 6 h 118"/>
                  <a:gd name="T32" fmla="*/ 50 w 74"/>
                  <a:gd name="T33" fmla="*/ 2 h 118"/>
                  <a:gd name="T34" fmla="*/ 44 w 74"/>
                  <a:gd name="T35" fmla="*/ 0 h 118"/>
                  <a:gd name="T36" fmla="*/ 36 w 74"/>
                  <a:gd name="T37" fmla="*/ 0 h 118"/>
                  <a:gd name="T38" fmla="*/ 36 w 74"/>
                  <a:gd name="T39" fmla="*/ 0 h 118"/>
                  <a:gd name="T40" fmla="*/ 28 w 74"/>
                  <a:gd name="T41" fmla="*/ 0 h 118"/>
                  <a:gd name="T42" fmla="*/ 22 w 74"/>
                  <a:gd name="T43" fmla="*/ 2 h 118"/>
                  <a:gd name="T44" fmla="*/ 16 w 74"/>
                  <a:gd name="T45" fmla="*/ 6 h 118"/>
                  <a:gd name="T46" fmla="*/ 10 w 74"/>
                  <a:gd name="T47" fmla="*/ 10 h 118"/>
                  <a:gd name="T48" fmla="*/ 6 w 74"/>
                  <a:gd name="T49" fmla="*/ 16 h 118"/>
                  <a:gd name="T50" fmla="*/ 2 w 74"/>
                  <a:gd name="T51" fmla="*/ 22 h 118"/>
                  <a:gd name="T52" fmla="*/ 0 w 74"/>
                  <a:gd name="T53" fmla="*/ 30 h 118"/>
                  <a:gd name="T54" fmla="*/ 0 w 74"/>
                  <a:gd name="T55" fmla="*/ 38 h 118"/>
                  <a:gd name="T56" fmla="*/ 0 w 74"/>
                  <a:gd name="T57" fmla="*/ 38 h 118"/>
                  <a:gd name="T58" fmla="*/ 0 w 74"/>
                  <a:gd name="T59" fmla="*/ 48 h 118"/>
                  <a:gd name="T60" fmla="*/ 4 w 74"/>
                  <a:gd name="T61" fmla="*/ 56 h 118"/>
                  <a:gd name="T62" fmla="*/ 10 w 74"/>
                  <a:gd name="T63" fmla="*/ 64 h 118"/>
                  <a:gd name="T64" fmla="*/ 18 w 74"/>
                  <a:gd name="T65" fmla="*/ 70 h 118"/>
                  <a:gd name="T66" fmla="*/ 18 w 74"/>
                  <a:gd name="T67" fmla="*/ 7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118">
                    <a:moveTo>
                      <a:pt x="18" y="70"/>
                    </a:moveTo>
                    <a:lnTo>
                      <a:pt x="18" y="118"/>
                    </a:lnTo>
                    <a:lnTo>
                      <a:pt x="36" y="100"/>
                    </a:lnTo>
                    <a:lnTo>
                      <a:pt x="56" y="118"/>
                    </a:lnTo>
                    <a:lnTo>
                      <a:pt x="56" y="70"/>
                    </a:lnTo>
                    <a:lnTo>
                      <a:pt x="56" y="70"/>
                    </a:lnTo>
                    <a:lnTo>
                      <a:pt x="62" y="64"/>
                    </a:lnTo>
                    <a:lnTo>
                      <a:pt x="68" y="56"/>
                    </a:lnTo>
                    <a:lnTo>
                      <a:pt x="72" y="48"/>
                    </a:lnTo>
                    <a:lnTo>
                      <a:pt x="74" y="38"/>
                    </a:lnTo>
                    <a:lnTo>
                      <a:pt x="74" y="38"/>
                    </a:lnTo>
                    <a:lnTo>
                      <a:pt x="72" y="30"/>
                    </a:lnTo>
                    <a:lnTo>
                      <a:pt x="70" y="22"/>
                    </a:lnTo>
                    <a:lnTo>
                      <a:pt x="68" y="16"/>
                    </a:lnTo>
                    <a:lnTo>
                      <a:pt x="62" y="10"/>
                    </a:lnTo>
                    <a:lnTo>
                      <a:pt x="58" y="6"/>
                    </a:lnTo>
                    <a:lnTo>
                      <a:pt x="50" y="2"/>
                    </a:lnTo>
                    <a:lnTo>
                      <a:pt x="44" y="0"/>
                    </a:lnTo>
                    <a:lnTo>
                      <a:pt x="36" y="0"/>
                    </a:lnTo>
                    <a:lnTo>
                      <a:pt x="36" y="0"/>
                    </a:lnTo>
                    <a:lnTo>
                      <a:pt x="28" y="0"/>
                    </a:lnTo>
                    <a:lnTo>
                      <a:pt x="22" y="2"/>
                    </a:lnTo>
                    <a:lnTo>
                      <a:pt x="16" y="6"/>
                    </a:lnTo>
                    <a:lnTo>
                      <a:pt x="10" y="10"/>
                    </a:lnTo>
                    <a:lnTo>
                      <a:pt x="6" y="16"/>
                    </a:lnTo>
                    <a:lnTo>
                      <a:pt x="2" y="22"/>
                    </a:lnTo>
                    <a:lnTo>
                      <a:pt x="0" y="30"/>
                    </a:lnTo>
                    <a:lnTo>
                      <a:pt x="0" y="38"/>
                    </a:lnTo>
                    <a:lnTo>
                      <a:pt x="0" y="38"/>
                    </a:lnTo>
                    <a:lnTo>
                      <a:pt x="0" y="48"/>
                    </a:lnTo>
                    <a:lnTo>
                      <a:pt x="4" y="56"/>
                    </a:lnTo>
                    <a:lnTo>
                      <a:pt x="10" y="64"/>
                    </a:lnTo>
                    <a:lnTo>
                      <a:pt x="18" y="70"/>
                    </a:lnTo>
                    <a:lnTo>
                      <a:pt x="18"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0" name="Rectangle 18"/>
              <p:cNvSpPr>
                <a:spLocks noChangeArrowheads="1"/>
              </p:cNvSpPr>
              <p:nvPr/>
            </p:nvSpPr>
            <p:spPr bwMode="auto">
              <a:xfrm>
                <a:off x="7694613" y="380841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1" name="Rectangle 19"/>
              <p:cNvSpPr>
                <a:spLocks noChangeArrowheads="1"/>
              </p:cNvSpPr>
              <p:nvPr/>
            </p:nvSpPr>
            <p:spPr bwMode="auto">
              <a:xfrm>
                <a:off x="7694613" y="387826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2" name="Rectangle 20"/>
              <p:cNvSpPr>
                <a:spLocks noChangeArrowheads="1"/>
              </p:cNvSpPr>
              <p:nvPr/>
            </p:nvSpPr>
            <p:spPr bwMode="auto">
              <a:xfrm>
                <a:off x="7694613" y="3951288"/>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6" name="Group 65"/>
            <p:cNvGrpSpPr/>
            <p:nvPr/>
          </p:nvGrpSpPr>
          <p:grpSpPr>
            <a:xfrm>
              <a:off x="4576010" y="2578029"/>
              <a:ext cx="1719157" cy="1164284"/>
              <a:chOff x="8933043" y="3080582"/>
              <a:chExt cx="1940444" cy="1314148"/>
            </a:xfrm>
          </p:grpSpPr>
          <p:sp>
            <p:nvSpPr>
              <p:cNvPr id="67" name="Freeform 12"/>
              <p:cNvSpPr>
                <a:spLocks/>
              </p:cNvSpPr>
              <p:nvPr/>
            </p:nvSpPr>
            <p:spPr bwMode="auto">
              <a:xfrm>
                <a:off x="10739663" y="3286670"/>
                <a:ext cx="133824" cy="211441"/>
              </a:xfrm>
              <a:custGeom>
                <a:avLst/>
                <a:gdLst>
                  <a:gd name="T0" fmla="*/ 102 w 107"/>
                  <a:gd name="T1" fmla="*/ 60 h 169"/>
                  <a:gd name="T2" fmla="*/ 96 w 107"/>
                  <a:gd name="T3" fmla="*/ 60 h 169"/>
                  <a:gd name="T4" fmla="*/ 101 w 107"/>
                  <a:gd name="T5" fmla="*/ 47 h 169"/>
                  <a:gd name="T6" fmla="*/ 97 w 107"/>
                  <a:gd name="T7" fmla="*/ 37 h 169"/>
                  <a:gd name="T8" fmla="*/ 94 w 107"/>
                  <a:gd name="T9" fmla="*/ 37 h 169"/>
                  <a:gd name="T10" fmla="*/ 98 w 107"/>
                  <a:gd name="T11" fmla="*/ 26 h 169"/>
                  <a:gd name="T12" fmla="*/ 93 w 107"/>
                  <a:gd name="T13" fmla="*/ 14 h 169"/>
                  <a:gd name="T14" fmla="*/ 86 w 107"/>
                  <a:gd name="T15" fmla="*/ 15 h 169"/>
                  <a:gd name="T16" fmla="*/ 86 w 107"/>
                  <a:gd name="T17" fmla="*/ 13 h 169"/>
                  <a:gd name="T18" fmla="*/ 81 w 107"/>
                  <a:gd name="T19" fmla="*/ 1 h 169"/>
                  <a:gd name="T20" fmla="*/ 69 w 107"/>
                  <a:gd name="T21" fmla="*/ 7 h 169"/>
                  <a:gd name="T22" fmla="*/ 50 w 107"/>
                  <a:gd name="T23" fmla="*/ 56 h 169"/>
                  <a:gd name="T24" fmla="*/ 44 w 107"/>
                  <a:gd name="T25" fmla="*/ 49 h 169"/>
                  <a:gd name="T26" fmla="*/ 29 w 107"/>
                  <a:gd name="T27" fmla="*/ 55 h 169"/>
                  <a:gd name="T28" fmla="*/ 28 w 107"/>
                  <a:gd name="T29" fmla="*/ 58 h 169"/>
                  <a:gd name="T30" fmla="*/ 16 w 107"/>
                  <a:gd name="T31" fmla="*/ 89 h 169"/>
                  <a:gd name="T32" fmla="*/ 7 w 107"/>
                  <a:gd name="T33" fmla="*/ 112 h 169"/>
                  <a:gd name="T34" fmla="*/ 7 w 107"/>
                  <a:gd name="T35" fmla="*/ 112 h 169"/>
                  <a:gd name="T36" fmla="*/ 29 w 107"/>
                  <a:gd name="T37" fmla="*/ 161 h 169"/>
                  <a:gd name="T38" fmla="*/ 79 w 107"/>
                  <a:gd name="T39" fmla="*/ 139 h 169"/>
                  <a:gd name="T40" fmla="*/ 79 w 107"/>
                  <a:gd name="T41" fmla="*/ 139 h 169"/>
                  <a:gd name="T42" fmla="*/ 89 w 107"/>
                  <a:gd name="T43" fmla="*/ 114 h 169"/>
                  <a:gd name="T44" fmla="*/ 99 w 107"/>
                  <a:gd name="T45" fmla="*/ 86 h 169"/>
                  <a:gd name="T46" fmla="*/ 106 w 107"/>
                  <a:gd name="T47" fmla="*/ 69 h 169"/>
                  <a:gd name="T48" fmla="*/ 102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102" y="60"/>
                    </a:moveTo>
                    <a:cubicBezTo>
                      <a:pt x="100" y="59"/>
                      <a:pt x="98" y="59"/>
                      <a:pt x="96" y="60"/>
                    </a:cubicBezTo>
                    <a:cubicBezTo>
                      <a:pt x="99" y="53"/>
                      <a:pt x="101" y="47"/>
                      <a:pt x="101" y="47"/>
                    </a:cubicBezTo>
                    <a:cubicBezTo>
                      <a:pt x="102" y="43"/>
                      <a:pt x="101" y="39"/>
                      <a:pt x="97" y="37"/>
                    </a:cubicBezTo>
                    <a:cubicBezTo>
                      <a:pt x="96" y="37"/>
                      <a:pt x="95" y="37"/>
                      <a:pt x="94" y="37"/>
                    </a:cubicBezTo>
                    <a:cubicBezTo>
                      <a:pt x="96" y="31"/>
                      <a:pt x="98" y="27"/>
                      <a:pt x="98" y="26"/>
                    </a:cubicBezTo>
                    <a:cubicBezTo>
                      <a:pt x="100" y="21"/>
                      <a:pt x="98" y="16"/>
                      <a:pt x="93" y="14"/>
                    </a:cubicBezTo>
                    <a:cubicBezTo>
                      <a:pt x="90" y="13"/>
                      <a:pt x="88" y="13"/>
                      <a:pt x="86" y="15"/>
                    </a:cubicBezTo>
                    <a:cubicBezTo>
                      <a:pt x="86" y="14"/>
                      <a:pt x="86" y="13"/>
                      <a:pt x="86" y="13"/>
                    </a:cubicBezTo>
                    <a:cubicBezTo>
                      <a:pt x="88" y="8"/>
                      <a:pt x="86" y="3"/>
                      <a:pt x="81" y="1"/>
                    </a:cubicBezTo>
                    <a:cubicBezTo>
                      <a:pt x="76" y="0"/>
                      <a:pt x="71" y="2"/>
                      <a:pt x="69" y="7"/>
                    </a:cubicBezTo>
                    <a:cubicBezTo>
                      <a:pt x="68" y="9"/>
                      <a:pt x="56" y="41"/>
                      <a:pt x="50" y="56"/>
                    </a:cubicBezTo>
                    <a:cubicBezTo>
                      <a:pt x="49" y="53"/>
                      <a:pt x="47" y="50"/>
                      <a:pt x="44" y="49"/>
                    </a:cubicBezTo>
                    <a:cubicBezTo>
                      <a:pt x="38" y="46"/>
                      <a:pt x="31" y="49"/>
                      <a:pt x="29" y="55"/>
                    </a:cubicBezTo>
                    <a:cubicBezTo>
                      <a:pt x="29" y="56"/>
                      <a:pt x="28" y="57"/>
                      <a:pt x="28" y="58"/>
                    </a:cubicBezTo>
                    <a:cubicBezTo>
                      <a:pt x="25" y="67"/>
                      <a:pt x="17" y="86"/>
                      <a:pt x="16" y="89"/>
                    </a:cubicBezTo>
                    <a:cubicBezTo>
                      <a:pt x="7" y="112"/>
                      <a:pt x="7" y="112"/>
                      <a:pt x="7" y="112"/>
                    </a:cubicBezTo>
                    <a:cubicBezTo>
                      <a:pt x="7" y="112"/>
                      <a:pt x="7" y="112"/>
                      <a:pt x="7" y="112"/>
                    </a:cubicBezTo>
                    <a:cubicBezTo>
                      <a:pt x="0" y="132"/>
                      <a:pt x="10" y="154"/>
                      <a:pt x="29" y="161"/>
                    </a:cubicBezTo>
                    <a:cubicBezTo>
                      <a:pt x="49" y="169"/>
                      <a:pt x="71" y="159"/>
                      <a:pt x="79" y="139"/>
                    </a:cubicBezTo>
                    <a:cubicBezTo>
                      <a:pt x="79" y="139"/>
                      <a:pt x="79" y="139"/>
                      <a:pt x="79" y="139"/>
                    </a:cubicBezTo>
                    <a:cubicBezTo>
                      <a:pt x="89" y="114"/>
                      <a:pt x="89" y="114"/>
                      <a:pt x="89" y="114"/>
                    </a:cubicBezTo>
                    <a:cubicBezTo>
                      <a:pt x="89" y="113"/>
                      <a:pt x="95" y="98"/>
                      <a:pt x="99" y="86"/>
                    </a:cubicBezTo>
                    <a:cubicBezTo>
                      <a:pt x="103" y="77"/>
                      <a:pt x="106" y="70"/>
                      <a:pt x="106" y="69"/>
                    </a:cubicBezTo>
                    <a:cubicBezTo>
                      <a:pt x="107" y="65"/>
                      <a:pt x="105" y="61"/>
                      <a:pt x="102"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8" name="Freeform 13"/>
              <p:cNvSpPr>
                <a:spLocks/>
              </p:cNvSpPr>
              <p:nvPr/>
            </p:nvSpPr>
            <p:spPr bwMode="auto">
              <a:xfrm>
                <a:off x="8933043" y="3286670"/>
                <a:ext cx="136500" cy="211441"/>
              </a:xfrm>
              <a:custGeom>
                <a:avLst/>
                <a:gdLst>
                  <a:gd name="T0" fmla="*/ 5 w 107"/>
                  <a:gd name="T1" fmla="*/ 60 h 169"/>
                  <a:gd name="T2" fmla="*/ 11 w 107"/>
                  <a:gd name="T3" fmla="*/ 60 h 169"/>
                  <a:gd name="T4" fmla="*/ 6 w 107"/>
                  <a:gd name="T5" fmla="*/ 47 h 169"/>
                  <a:gd name="T6" fmla="*/ 10 w 107"/>
                  <a:gd name="T7" fmla="*/ 37 h 169"/>
                  <a:gd name="T8" fmla="*/ 13 w 107"/>
                  <a:gd name="T9" fmla="*/ 37 h 169"/>
                  <a:gd name="T10" fmla="*/ 9 w 107"/>
                  <a:gd name="T11" fmla="*/ 26 h 169"/>
                  <a:gd name="T12" fmla="*/ 14 w 107"/>
                  <a:gd name="T13" fmla="*/ 14 h 169"/>
                  <a:gd name="T14" fmla="*/ 21 w 107"/>
                  <a:gd name="T15" fmla="*/ 15 h 169"/>
                  <a:gd name="T16" fmla="*/ 21 w 107"/>
                  <a:gd name="T17" fmla="*/ 13 h 169"/>
                  <a:gd name="T18" fmla="*/ 26 w 107"/>
                  <a:gd name="T19" fmla="*/ 1 h 169"/>
                  <a:gd name="T20" fmla="*/ 38 w 107"/>
                  <a:gd name="T21" fmla="*/ 7 h 169"/>
                  <a:gd name="T22" fmla="*/ 57 w 107"/>
                  <a:gd name="T23" fmla="*/ 56 h 169"/>
                  <a:gd name="T24" fmla="*/ 63 w 107"/>
                  <a:gd name="T25" fmla="*/ 49 h 169"/>
                  <a:gd name="T26" fmla="*/ 78 w 107"/>
                  <a:gd name="T27" fmla="*/ 55 h 169"/>
                  <a:gd name="T28" fmla="*/ 79 w 107"/>
                  <a:gd name="T29" fmla="*/ 58 h 169"/>
                  <a:gd name="T30" fmla="*/ 91 w 107"/>
                  <a:gd name="T31" fmla="*/ 89 h 169"/>
                  <a:gd name="T32" fmla="*/ 100 w 107"/>
                  <a:gd name="T33" fmla="*/ 112 h 169"/>
                  <a:gd name="T34" fmla="*/ 100 w 107"/>
                  <a:gd name="T35" fmla="*/ 112 h 169"/>
                  <a:gd name="T36" fmla="*/ 78 w 107"/>
                  <a:gd name="T37" fmla="*/ 161 h 169"/>
                  <a:gd name="T38" fmla="*/ 28 w 107"/>
                  <a:gd name="T39" fmla="*/ 139 h 169"/>
                  <a:gd name="T40" fmla="*/ 28 w 107"/>
                  <a:gd name="T41" fmla="*/ 139 h 169"/>
                  <a:gd name="T42" fmla="*/ 18 w 107"/>
                  <a:gd name="T43" fmla="*/ 114 h 169"/>
                  <a:gd name="T44" fmla="*/ 8 w 107"/>
                  <a:gd name="T45" fmla="*/ 86 h 169"/>
                  <a:gd name="T46" fmla="*/ 1 w 107"/>
                  <a:gd name="T47" fmla="*/ 69 h 169"/>
                  <a:gd name="T48" fmla="*/ 5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5" y="60"/>
                    </a:moveTo>
                    <a:cubicBezTo>
                      <a:pt x="7" y="59"/>
                      <a:pt x="9" y="59"/>
                      <a:pt x="11" y="60"/>
                    </a:cubicBezTo>
                    <a:cubicBezTo>
                      <a:pt x="8" y="53"/>
                      <a:pt x="6" y="47"/>
                      <a:pt x="6" y="47"/>
                    </a:cubicBezTo>
                    <a:cubicBezTo>
                      <a:pt x="5" y="43"/>
                      <a:pt x="6" y="39"/>
                      <a:pt x="10" y="37"/>
                    </a:cubicBezTo>
                    <a:cubicBezTo>
                      <a:pt x="11" y="37"/>
                      <a:pt x="12" y="37"/>
                      <a:pt x="13" y="37"/>
                    </a:cubicBezTo>
                    <a:cubicBezTo>
                      <a:pt x="11" y="31"/>
                      <a:pt x="9" y="27"/>
                      <a:pt x="9" y="26"/>
                    </a:cubicBezTo>
                    <a:cubicBezTo>
                      <a:pt x="7" y="21"/>
                      <a:pt x="9" y="16"/>
                      <a:pt x="14" y="14"/>
                    </a:cubicBezTo>
                    <a:cubicBezTo>
                      <a:pt x="17" y="13"/>
                      <a:pt x="19" y="13"/>
                      <a:pt x="21" y="15"/>
                    </a:cubicBezTo>
                    <a:cubicBezTo>
                      <a:pt x="21" y="14"/>
                      <a:pt x="21" y="13"/>
                      <a:pt x="21" y="13"/>
                    </a:cubicBezTo>
                    <a:cubicBezTo>
                      <a:pt x="19" y="8"/>
                      <a:pt x="21" y="3"/>
                      <a:pt x="26" y="1"/>
                    </a:cubicBezTo>
                    <a:cubicBezTo>
                      <a:pt x="31" y="0"/>
                      <a:pt x="36" y="2"/>
                      <a:pt x="38" y="7"/>
                    </a:cubicBezTo>
                    <a:cubicBezTo>
                      <a:pt x="39" y="9"/>
                      <a:pt x="51" y="41"/>
                      <a:pt x="57" y="56"/>
                    </a:cubicBezTo>
                    <a:cubicBezTo>
                      <a:pt x="58" y="53"/>
                      <a:pt x="60" y="50"/>
                      <a:pt x="63" y="49"/>
                    </a:cubicBezTo>
                    <a:cubicBezTo>
                      <a:pt x="69" y="46"/>
                      <a:pt x="76" y="49"/>
                      <a:pt x="78" y="55"/>
                    </a:cubicBezTo>
                    <a:cubicBezTo>
                      <a:pt x="78" y="56"/>
                      <a:pt x="79" y="57"/>
                      <a:pt x="79" y="58"/>
                    </a:cubicBezTo>
                    <a:cubicBezTo>
                      <a:pt x="82" y="67"/>
                      <a:pt x="90" y="86"/>
                      <a:pt x="91" y="89"/>
                    </a:cubicBezTo>
                    <a:cubicBezTo>
                      <a:pt x="100" y="112"/>
                      <a:pt x="100" y="112"/>
                      <a:pt x="100" y="112"/>
                    </a:cubicBezTo>
                    <a:cubicBezTo>
                      <a:pt x="100" y="112"/>
                      <a:pt x="100" y="112"/>
                      <a:pt x="100" y="112"/>
                    </a:cubicBezTo>
                    <a:cubicBezTo>
                      <a:pt x="107" y="132"/>
                      <a:pt x="97" y="154"/>
                      <a:pt x="78" y="161"/>
                    </a:cubicBezTo>
                    <a:cubicBezTo>
                      <a:pt x="58" y="169"/>
                      <a:pt x="36" y="159"/>
                      <a:pt x="28" y="139"/>
                    </a:cubicBezTo>
                    <a:cubicBezTo>
                      <a:pt x="28" y="139"/>
                      <a:pt x="28" y="139"/>
                      <a:pt x="28" y="139"/>
                    </a:cubicBezTo>
                    <a:cubicBezTo>
                      <a:pt x="18" y="114"/>
                      <a:pt x="18" y="114"/>
                      <a:pt x="18" y="114"/>
                    </a:cubicBezTo>
                    <a:cubicBezTo>
                      <a:pt x="18" y="113"/>
                      <a:pt x="12" y="98"/>
                      <a:pt x="8" y="86"/>
                    </a:cubicBezTo>
                    <a:cubicBezTo>
                      <a:pt x="4" y="77"/>
                      <a:pt x="1" y="70"/>
                      <a:pt x="1" y="69"/>
                    </a:cubicBezTo>
                    <a:cubicBezTo>
                      <a:pt x="0" y="65"/>
                      <a:pt x="1" y="61"/>
                      <a:pt x="5"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9" name="Freeform 14"/>
              <p:cNvSpPr>
                <a:spLocks/>
              </p:cNvSpPr>
              <p:nvPr/>
            </p:nvSpPr>
            <p:spPr bwMode="auto">
              <a:xfrm>
                <a:off x="8973190" y="3436553"/>
                <a:ext cx="1862826" cy="958177"/>
              </a:xfrm>
              <a:custGeom>
                <a:avLst/>
                <a:gdLst>
                  <a:gd name="T0" fmla="*/ 1400 w 1478"/>
                  <a:gd name="T1" fmla="*/ 0 h 762"/>
                  <a:gd name="T2" fmla="*/ 1292 w 1478"/>
                  <a:gd name="T3" fmla="*/ 133 h 762"/>
                  <a:gd name="T4" fmla="*/ 1072 w 1478"/>
                  <a:gd name="T5" fmla="*/ 178 h 762"/>
                  <a:gd name="T6" fmla="*/ 898 w 1478"/>
                  <a:gd name="T7" fmla="*/ 72 h 762"/>
                  <a:gd name="T8" fmla="*/ 579 w 1478"/>
                  <a:gd name="T9" fmla="*/ 74 h 762"/>
                  <a:gd name="T10" fmla="*/ 406 w 1478"/>
                  <a:gd name="T11" fmla="*/ 178 h 762"/>
                  <a:gd name="T12" fmla="*/ 185 w 1478"/>
                  <a:gd name="T13" fmla="*/ 133 h 762"/>
                  <a:gd name="T14" fmla="*/ 78 w 1478"/>
                  <a:gd name="T15" fmla="*/ 0 h 762"/>
                  <a:gd name="T16" fmla="*/ 0 w 1478"/>
                  <a:gd name="T17" fmla="*/ 31 h 762"/>
                  <a:gd name="T18" fmla="*/ 139 w 1478"/>
                  <a:gd name="T19" fmla="*/ 203 h 762"/>
                  <a:gd name="T20" fmla="*/ 349 w 1478"/>
                  <a:gd name="T21" fmla="*/ 268 h 762"/>
                  <a:gd name="T22" fmla="*/ 422 w 1478"/>
                  <a:gd name="T23" fmla="*/ 261 h 762"/>
                  <a:gd name="T24" fmla="*/ 579 w 1478"/>
                  <a:gd name="T25" fmla="*/ 190 h 762"/>
                  <a:gd name="T26" fmla="*/ 579 w 1478"/>
                  <a:gd name="T27" fmla="*/ 762 h 762"/>
                  <a:gd name="T28" fmla="*/ 898 w 1478"/>
                  <a:gd name="T29" fmla="*/ 762 h 762"/>
                  <a:gd name="T30" fmla="*/ 898 w 1478"/>
                  <a:gd name="T31" fmla="*/ 189 h 762"/>
                  <a:gd name="T32" fmla="*/ 1128 w 1478"/>
                  <a:gd name="T33" fmla="*/ 267 h 762"/>
                  <a:gd name="T34" fmla="*/ 1339 w 1478"/>
                  <a:gd name="T35" fmla="*/ 203 h 762"/>
                  <a:gd name="T36" fmla="*/ 1478 w 1478"/>
                  <a:gd name="T37" fmla="*/ 31 h 762"/>
                  <a:gd name="T38" fmla="*/ 1400 w 1478"/>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8" h="762">
                    <a:moveTo>
                      <a:pt x="1400" y="0"/>
                    </a:move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762"/>
                      <a:pt x="579" y="762"/>
                      <a:pt x="579" y="762"/>
                    </a:cubicBezTo>
                    <a:cubicBezTo>
                      <a:pt x="898" y="762"/>
                      <a:pt x="898" y="762"/>
                      <a:pt x="898" y="762"/>
                    </a:cubicBezTo>
                    <a:cubicBezTo>
                      <a:pt x="898" y="189"/>
                      <a:pt x="898" y="189"/>
                      <a:pt x="898" y="189"/>
                    </a:cubicBezTo>
                    <a:cubicBezTo>
                      <a:pt x="964" y="241"/>
                      <a:pt x="1046" y="267"/>
                      <a:pt x="1128" y="267"/>
                    </a:cubicBezTo>
                    <a:cubicBezTo>
                      <a:pt x="1201" y="267"/>
                      <a:pt x="1274" y="247"/>
                      <a:pt x="1339" y="203"/>
                    </a:cubicBezTo>
                    <a:cubicBezTo>
                      <a:pt x="1402" y="161"/>
                      <a:pt x="1450" y="101"/>
                      <a:pt x="1478" y="31"/>
                    </a:cubicBezTo>
                    <a:lnTo>
                      <a:pt x="1400" y="0"/>
                    </a:lnTo>
                    <a:close/>
                  </a:path>
                </a:pathLst>
              </a:custGeom>
              <a:solidFill>
                <a:sysClr val="window" lastClr="FFFFFF">
                  <a:lumMod val="75000"/>
                </a:sysClr>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0" name="Freeform 15"/>
              <p:cNvSpPr>
                <a:spLocks/>
              </p:cNvSpPr>
              <p:nvPr/>
            </p:nvSpPr>
            <p:spPr bwMode="auto">
              <a:xfrm>
                <a:off x="8973190" y="3436552"/>
                <a:ext cx="1862827" cy="337236"/>
              </a:xfrm>
              <a:custGeom>
                <a:avLst/>
                <a:gdLst>
                  <a:gd name="T0" fmla="*/ 1128 w 1478"/>
                  <a:gd name="T1" fmla="*/ 267 h 268"/>
                  <a:gd name="T2" fmla="*/ 1339 w 1478"/>
                  <a:gd name="T3" fmla="*/ 203 h 268"/>
                  <a:gd name="T4" fmla="*/ 1478 w 1478"/>
                  <a:gd name="T5" fmla="*/ 31 h 268"/>
                  <a:gd name="T6" fmla="*/ 1400 w 1478"/>
                  <a:gd name="T7" fmla="*/ 0 h 268"/>
                  <a:gd name="T8" fmla="*/ 1292 w 1478"/>
                  <a:gd name="T9" fmla="*/ 133 h 268"/>
                  <a:gd name="T10" fmla="*/ 1072 w 1478"/>
                  <a:gd name="T11" fmla="*/ 178 h 268"/>
                  <a:gd name="T12" fmla="*/ 898 w 1478"/>
                  <a:gd name="T13" fmla="*/ 72 h 268"/>
                  <a:gd name="T14" fmla="*/ 579 w 1478"/>
                  <a:gd name="T15" fmla="*/ 74 h 268"/>
                  <a:gd name="T16" fmla="*/ 406 w 1478"/>
                  <a:gd name="T17" fmla="*/ 178 h 268"/>
                  <a:gd name="T18" fmla="*/ 185 w 1478"/>
                  <a:gd name="T19" fmla="*/ 133 h 268"/>
                  <a:gd name="T20" fmla="*/ 78 w 1478"/>
                  <a:gd name="T21" fmla="*/ 0 h 268"/>
                  <a:gd name="T22" fmla="*/ 0 w 1478"/>
                  <a:gd name="T23" fmla="*/ 31 h 268"/>
                  <a:gd name="T24" fmla="*/ 139 w 1478"/>
                  <a:gd name="T25" fmla="*/ 203 h 268"/>
                  <a:gd name="T26" fmla="*/ 349 w 1478"/>
                  <a:gd name="T27" fmla="*/ 268 h 268"/>
                  <a:gd name="T28" fmla="*/ 422 w 1478"/>
                  <a:gd name="T29" fmla="*/ 261 h 268"/>
                  <a:gd name="T30" fmla="*/ 579 w 1478"/>
                  <a:gd name="T31" fmla="*/ 190 h 268"/>
                  <a:gd name="T32" fmla="*/ 579 w 1478"/>
                  <a:gd name="T33" fmla="*/ 199 h 268"/>
                  <a:gd name="T34" fmla="*/ 613 w 1478"/>
                  <a:gd name="T35" fmla="*/ 85 h 268"/>
                  <a:gd name="T36" fmla="*/ 643 w 1478"/>
                  <a:gd name="T37" fmla="*/ 85 h 268"/>
                  <a:gd name="T38" fmla="*/ 713 w 1478"/>
                  <a:gd name="T39" fmla="*/ 135 h 268"/>
                  <a:gd name="T40" fmla="*/ 778 w 1478"/>
                  <a:gd name="T41" fmla="*/ 85 h 268"/>
                  <a:gd name="T42" fmla="*/ 835 w 1478"/>
                  <a:gd name="T43" fmla="*/ 85 h 268"/>
                  <a:gd name="T44" fmla="*/ 913 w 1478"/>
                  <a:gd name="T45" fmla="*/ 200 h 268"/>
                  <a:gd name="T46" fmla="*/ 1128 w 1478"/>
                  <a:gd name="T47"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8" h="268">
                    <a:moveTo>
                      <a:pt x="1128" y="267"/>
                    </a:moveTo>
                    <a:cubicBezTo>
                      <a:pt x="1201" y="267"/>
                      <a:pt x="1274" y="247"/>
                      <a:pt x="1339" y="203"/>
                    </a:cubicBezTo>
                    <a:cubicBezTo>
                      <a:pt x="1402" y="161"/>
                      <a:pt x="1450" y="101"/>
                      <a:pt x="1478" y="31"/>
                    </a:cubicBezTo>
                    <a:cubicBezTo>
                      <a:pt x="1400" y="0"/>
                      <a:pt x="1400" y="0"/>
                      <a:pt x="1400" y="0"/>
                    </a:cubicBez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199"/>
                      <a:pt x="579" y="199"/>
                      <a:pt x="579" y="199"/>
                    </a:cubicBezTo>
                    <a:cubicBezTo>
                      <a:pt x="613" y="85"/>
                      <a:pt x="613" y="85"/>
                      <a:pt x="613" y="85"/>
                    </a:cubicBezTo>
                    <a:cubicBezTo>
                      <a:pt x="643" y="85"/>
                      <a:pt x="643" y="85"/>
                      <a:pt x="643" y="85"/>
                    </a:cubicBezTo>
                    <a:cubicBezTo>
                      <a:pt x="713" y="135"/>
                      <a:pt x="713" y="135"/>
                      <a:pt x="713" y="135"/>
                    </a:cubicBezTo>
                    <a:cubicBezTo>
                      <a:pt x="778" y="85"/>
                      <a:pt x="778" y="85"/>
                      <a:pt x="778" y="85"/>
                    </a:cubicBezTo>
                    <a:cubicBezTo>
                      <a:pt x="835" y="85"/>
                      <a:pt x="835" y="85"/>
                      <a:pt x="835" y="85"/>
                    </a:cubicBezTo>
                    <a:cubicBezTo>
                      <a:pt x="913" y="200"/>
                      <a:pt x="913" y="200"/>
                      <a:pt x="913" y="200"/>
                    </a:cubicBezTo>
                    <a:cubicBezTo>
                      <a:pt x="976" y="244"/>
                      <a:pt x="1052" y="267"/>
                      <a:pt x="1128" y="267"/>
                    </a:cubicBez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1" name="Freeform 35"/>
              <p:cNvSpPr>
                <a:spLocks/>
              </p:cNvSpPr>
              <p:nvPr/>
            </p:nvSpPr>
            <p:spPr bwMode="auto">
              <a:xfrm>
                <a:off x="9481720" y="3080582"/>
                <a:ext cx="291736" cy="291736"/>
              </a:xfrm>
              <a:custGeom>
                <a:avLst/>
                <a:gdLst>
                  <a:gd name="T0" fmla="*/ 92 w 232"/>
                  <a:gd name="T1" fmla="*/ 232 h 232"/>
                  <a:gd name="T2" fmla="*/ 139 w 232"/>
                  <a:gd name="T3" fmla="*/ 0 h 232"/>
                  <a:gd name="T4" fmla="*/ 92 w 232"/>
                  <a:gd name="T5" fmla="*/ 232 h 232"/>
                </a:gdLst>
                <a:ahLst/>
                <a:cxnLst>
                  <a:cxn ang="0">
                    <a:pos x="T0" y="T1"/>
                  </a:cxn>
                  <a:cxn ang="0">
                    <a:pos x="T2" y="T3"/>
                  </a:cxn>
                  <a:cxn ang="0">
                    <a:pos x="T4" y="T5"/>
                  </a:cxn>
                </a:cxnLst>
                <a:rect l="0" t="0" r="r" b="b"/>
                <a:pathLst>
                  <a:path w="232" h="232">
                    <a:moveTo>
                      <a:pt x="92" y="232"/>
                    </a:moveTo>
                    <a:cubicBezTo>
                      <a:pt x="92" y="232"/>
                      <a:pt x="0" y="92"/>
                      <a:pt x="139" y="0"/>
                    </a:cubicBezTo>
                    <a:cubicBezTo>
                      <a:pt x="139" y="0"/>
                      <a:pt x="232" y="139"/>
                      <a:pt x="92" y="232"/>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2" name="Freeform 36"/>
              <p:cNvSpPr>
                <a:spLocks/>
              </p:cNvSpPr>
              <p:nvPr/>
            </p:nvSpPr>
            <p:spPr bwMode="auto">
              <a:xfrm>
                <a:off x="9444250" y="3152847"/>
                <a:ext cx="278353" cy="278353"/>
              </a:xfrm>
              <a:custGeom>
                <a:avLst/>
                <a:gdLst>
                  <a:gd name="T0" fmla="*/ 153 w 220"/>
                  <a:gd name="T1" fmla="*/ 221 h 221"/>
                  <a:gd name="T2" fmla="*/ 67 w 220"/>
                  <a:gd name="T3" fmla="*/ 0 h 221"/>
                  <a:gd name="T4" fmla="*/ 153 w 220"/>
                  <a:gd name="T5" fmla="*/ 221 h 221"/>
                </a:gdLst>
                <a:ahLst/>
                <a:cxnLst>
                  <a:cxn ang="0">
                    <a:pos x="T0" y="T1"/>
                  </a:cxn>
                  <a:cxn ang="0">
                    <a:pos x="T2" y="T3"/>
                  </a:cxn>
                  <a:cxn ang="0">
                    <a:pos x="T4" y="T5"/>
                  </a:cxn>
                </a:cxnLst>
                <a:rect l="0" t="0" r="r" b="b"/>
                <a:pathLst>
                  <a:path w="220" h="221">
                    <a:moveTo>
                      <a:pt x="153" y="221"/>
                    </a:moveTo>
                    <a:cubicBezTo>
                      <a:pt x="153" y="221"/>
                      <a:pt x="0" y="153"/>
                      <a:pt x="67" y="0"/>
                    </a:cubicBezTo>
                    <a:cubicBezTo>
                      <a:pt x="67" y="0"/>
                      <a:pt x="220" y="68"/>
                      <a:pt x="153" y="221"/>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3" name="Freeform 37"/>
              <p:cNvSpPr>
                <a:spLocks/>
              </p:cNvSpPr>
              <p:nvPr/>
            </p:nvSpPr>
            <p:spPr bwMode="auto">
              <a:xfrm>
                <a:off x="9529897" y="3292023"/>
                <a:ext cx="270324" cy="283706"/>
              </a:xfrm>
              <a:custGeom>
                <a:avLst/>
                <a:gdLst>
                  <a:gd name="T0" fmla="*/ 216 w 216"/>
                  <a:gd name="T1" fmla="*/ 156 h 224"/>
                  <a:gd name="T2" fmla="*/ 0 w 216"/>
                  <a:gd name="T3" fmla="*/ 61 h 224"/>
                  <a:gd name="T4" fmla="*/ 216 w 216"/>
                  <a:gd name="T5" fmla="*/ 156 h 224"/>
                </a:gdLst>
                <a:ahLst/>
                <a:cxnLst>
                  <a:cxn ang="0">
                    <a:pos x="T0" y="T1"/>
                  </a:cxn>
                  <a:cxn ang="0">
                    <a:pos x="T2" y="T3"/>
                  </a:cxn>
                  <a:cxn ang="0">
                    <a:pos x="T4" y="T5"/>
                  </a:cxn>
                </a:cxnLst>
                <a:rect l="0" t="0" r="r" b="b"/>
                <a:pathLst>
                  <a:path w="216" h="224">
                    <a:moveTo>
                      <a:pt x="216" y="156"/>
                    </a:moveTo>
                    <a:cubicBezTo>
                      <a:pt x="206" y="160"/>
                      <a:pt x="63" y="224"/>
                      <a:pt x="0" y="61"/>
                    </a:cubicBezTo>
                    <a:cubicBezTo>
                      <a:pt x="0" y="61"/>
                      <a:pt x="156" y="0"/>
                      <a:pt x="216" y="156"/>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4" name="Freeform 38"/>
              <p:cNvSpPr>
                <a:spLocks/>
              </p:cNvSpPr>
              <p:nvPr/>
            </p:nvSpPr>
            <p:spPr bwMode="auto">
              <a:xfrm>
                <a:off x="9596809" y="3281317"/>
                <a:ext cx="222147" cy="187353"/>
              </a:xfrm>
              <a:custGeom>
                <a:avLst/>
                <a:gdLst>
                  <a:gd name="T0" fmla="*/ 83 w 83"/>
                  <a:gd name="T1" fmla="*/ 31 h 70"/>
                  <a:gd name="T2" fmla="*/ 65 w 83"/>
                  <a:gd name="T3" fmla="*/ 70 h 70"/>
                  <a:gd name="T4" fmla="*/ 0 w 83"/>
                  <a:gd name="T5" fmla="*/ 39 h 70"/>
                  <a:gd name="T6" fmla="*/ 18 w 83"/>
                  <a:gd name="T7" fmla="*/ 0 h 70"/>
                  <a:gd name="T8" fmla="*/ 83 w 83"/>
                  <a:gd name="T9" fmla="*/ 31 h 70"/>
                </a:gdLst>
                <a:ahLst/>
                <a:cxnLst>
                  <a:cxn ang="0">
                    <a:pos x="T0" y="T1"/>
                  </a:cxn>
                  <a:cxn ang="0">
                    <a:pos x="T2" y="T3"/>
                  </a:cxn>
                  <a:cxn ang="0">
                    <a:pos x="T4" y="T5"/>
                  </a:cxn>
                  <a:cxn ang="0">
                    <a:pos x="T6" y="T7"/>
                  </a:cxn>
                  <a:cxn ang="0">
                    <a:pos x="T8" y="T9"/>
                  </a:cxn>
                </a:cxnLst>
                <a:rect l="0" t="0" r="r" b="b"/>
                <a:pathLst>
                  <a:path w="83" h="70">
                    <a:moveTo>
                      <a:pt x="83" y="31"/>
                    </a:moveTo>
                    <a:lnTo>
                      <a:pt x="65" y="70"/>
                    </a:lnTo>
                    <a:lnTo>
                      <a:pt x="0" y="39"/>
                    </a:lnTo>
                    <a:lnTo>
                      <a:pt x="18" y="0"/>
                    </a:lnTo>
                    <a:lnTo>
                      <a:pt x="83" y="31"/>
                    </a:ln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5" name="Freeform 39"/>
              <p:cNvSpPr>
                <a:spLocks/>
              </p:cNvSpPr>
              <p:nvPr/>
            </p:nvSpPr>
            <p:spPr bwMode="auto">
              <a:xfrm>
                <a:off x="9626250" y="3171582"/>
                <a:ext cx="372030" cy="414853"/>
              </a:xfrm>
              <a:custGeom>
                <a:avLst/>
                <a:gdLst>
                  <a:gd name="T0" fmla="*/ 17 w 296"/>
                  <a:gd name="T1" fmla="*/ 0 h 330"/>
                  <a:gd name="T2" fmla="*/ 15 w 296"/>
                  <a:gd name="T3" fmla="*/ 73 h 330"/>
                  <a:gd name="T4" fmla="*/ 0 w 296"/>
                  <a:gd name="T5" fmla="*/ 90 h 330"/>
                  <a:gd name="T6" fmla="*/ 84 w 296"/>
                  <a:gd name="T7" fmla="*/ 125 h 330"/>
                  <a:gd name="T8" fmla="*/ 90 w 296"/>
                  <a:gd name="T9" fmla="*/ 129 h 330"/>
                  <a:gd name="T10" fmla="*/ 109 w 296"/>
                  <a:gd name="T11" fmla="*/ 146 h 330"/>
                  <a:gd name="T12" fmla="*/ 101 w 296"/>
                  <a:gd name="T13" fmla="*/ 163 h 330"/>
                  <a:gd name="T14" fmla="*/ 88 w 296"/>
                  <a:gd name="T15" fmla="*/ 155 h 330"/>
                  <a:gd name="T16" fmla="*/ 61 w 296"/>
                  <a:gd name="T17" fmla="*/ 161 h 330"/>
                  <a:gd name="T18" fmla="*/ 67 w 296"/>
                  <a:gd name="T19" fmla="*/ 189 h 330"/>
                  <a:gd name="T20" fmla="*/ 89 w 296"/>
                  <a:gd name="T21" fmla="*/ 203 h 330"/>
                  <a:gd name="T22" fmla="*/ 122 w 296"/>
                  <a:gd name="T23" fmla="*/ 223 h 330"/>
                  <a:gd name="T24" fmla="*/ 132 w 296"/>
                  <a:gd name="T25" fmla="*/ 291 h 330"/>
                  <a:gd name="T26" fmla="*/ 201 w 296"/>
                  <a:gd name="T27" fmla="*/ 330 h 330"/>
                  <a:gd name="T28" fmla="*/ 248 w 296"/>
                  <a:gd name="T29" fmla="*/ 205 h 330"/>
                  <a:gd name="T30" fmla="*/ 282 w 296"/>
                  <a:gd name="T31" fmla="*/ 176 h 330"/>
                  <a:gd name="T32" fmla="*/ 296 w 296"/>
                  <a:gd name="T33" fmla="*/ 153 h 330"/>
                  <a:gd name="T34" fmla="*/ 208 w 296"/>
                  <a:gd name="T35" fmla="*/ 89 h 330"/>
                  <a:gd name="T36" fmla="*/ 223 w 296"/>
                  <a:gd name="T37" fmla="*/ 64 h 330"/>
                  <a:gd name="T38" fmla="*/ 17 w 296"/>
                  <a:gd name="T3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330">
                    <a:moveTo>
                      <a:pt x="17" y="0"/>
                    </a:moveTo>
                    <a:cubicBezTo>
                      <a:pt x="30" y="20"/>
                      <a:pt x="30" y="48"/>
                      <a:pt x="15" y="73"/>
                    </a:cubicBezTo>
                    <a:cubicBezTo>
                      <a:pt x="10" y="79"/>
                      <a:pt x="6" y="85"/>
                      <a:pt x="0" y="90"/>
                    </a:cubicBezTo>
                    <a:cubicBezTo>
                      <a:pt x="27" y="95"/>
                      <a:pt x="56" y="107"/>
                      <a:pt x="84" y="125"/>
                    </a:cubicBezTo>
                    <a:cubicBezTo>
                      <a:pt x="86" y="126"/>
                      <a:pt x="88" y="127"/>
                      <a:pt x="90" y="129"/>
                    </a:cubicBezTo>
                    <a:cubicBezTo>
                      <a:pt x="101" y="139"/>
                      <a:pt x="109" y="146"/>
                      <a:pt x="109" y="146"/>
                    </a:cubicBezTo>
                    <a:cubicBezTo>
                      <a:pt x="106" y="152"/>
                      <a:pt x="104" y="158"/>
                      <a:pt x="101" y="163"/>
                    </a:cubicBezTo>
                    <a:cubicBezTo>
                      <a:pt x="96" y="160"/>
                      <a:pt x="91" y="156"/>
                      <a:pt x="88" y="155"/>
                    </a:cubicBezTo>
                    <a:cubicBezTo>
                      <a:pt x="79" y="149"/>
                      <a:pt x="67" y="152"/>
                      <a:pt x="61" y="161"/>
                    </a:cubicBezTo>
                    <a:cubicBezTo>
                      <a:pt x="55" y="171"/>
                      <a:pt x="58" y="183"/>
                      <a:pt x="67" y="189"/>
                    </a:cubicBezTo>
                    <a:cubicBezTo>
                      <a:pt x="71" y="191"/>
                      <a:pt x="85" y="200"/>
                      <a:pt x="89" y="203"/>
                    </a:cubicBezTo>
                    <a:cubicBezTo>
                      <a:pt x="90" y="203"/>
                      <a:pt x="122" y="223"/>
                      <a:pt x="122" y="223"/>
                    </a:cubicBezTo>
                    <a:cubicBezTo>
                      <a:pt x="122" y="239"/>
                      <a:pt x="132" y="291"/>
                      <a:pt x="132" y="291"/>
                    </a:cubicBezTo>
                    <a:cubicBezTo>
                      <a:pt x="201" y="330"/>
                      <a:pt x="201" y="330"/>
                      <a:pt x="201" y="330"/>
                    </a:cubicBezTo>
                    <a:cubicBezTo>
                      <a:pt x="248" y="205"/>
                      <a:pt x="248" y="205"/>
                      <a:pt x="248" y="205"/>
                    </a:cubicBezTo>
                    <a:cubicBezTo>
                      <a:pt x="260" y="195"/>
                      <a:pt x="273" y="191"/>
                      <a:pt x="282" y="176"/>
                    </a:cubicBezTo>
                    <a:cubicBezTo>
                      <a:pt x="287" y="168"/>
                      <a:pt x="293" y="162"/>
                      <a:pt x="296" y="153"/>
                    </a:cubicBezTo>
                    <a:cubicBezTo>
                      <a:pt x="208" y="89"/>
                      <a:pt x="208" y="89"/>
                      <a:pt x="208" y="89"/>
                    </a:cubicBezTo>
                    <a:cubicBezTo>
                      <a:pt x="223" y="64"/>
                      <a:pt x="223" y="64"/>
                      <a:pt x="223" y="64"/>
                    </a:cubicBezTo>
                    <a:lnTo>
                      <a:pt x="17" y="0"/>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6" name="Freeform 40"/>
              <p:cNvSpPr>
                <a:spLocks/>
              </p:cNvSpPr>
              <p:nvPr/>
            </p:nvSpPr>
            <p:spPr bwMode="auto">
              <a:xfrm>
                <a:off x="9778809" y="3259906"/>
                <a:ext cx="18735" cy="18735"/>
              </a:xfrm>
              <a:custGeom>
                <a:avLst/>
                <a:gdLst>
                  <a:gd name="T0" fmla="*/ 11 w 15"/>
                  <a:gd name="T1" fmla="*/ 2 h 16"/>
                  <a:gd name="T2" fmla="*/ 13 w 15"/>
                  <a:gd name="T3" fmla="*/ 12 h 16"/>
                  <a:gd name="T4" fmla="*/ 4 w 15"/>
                  <a:gd name="T5" fmla="*/ 14 h 16"/>
                  <a:gd name="T6" fmla="*/ 2 w 15"/>
                  <a:gd name="T7" fmla="*/ 5 h 16"/>
                  <a:gd name="T8" fmla="*/ 11 w 15"/>
                  <a:gd name="T9" fmla="*/ 2 h 16"/>
                </a:gdLst>
                <a:ahLst/>
                <a:cxnLst>
                  <a:cxn ang="0">
                    <a:pos x="T0" y="T1"/>
                  </a:cxn>
                  <a:cxn ang="0">
                    <a:pos x="T2" y="T3"/>
                  </a:cxn>
                  <a:cxn ang="0">
                    <a:pos x="T4" y="T5"/>
                  </a:cxn>
                  <a:cxn ang="0">
                    <a:pos x="T6" y="T7"/>
                  </a:cxn>
                  <a:cxn ang="0">
                    <a:pos x="T8" y="T9"/>
                  </a:cxn>
                </a:cxnLst>
                <a:rect l="0" t="0" r="r" b="b"/>
                <a:pathLst>
                  <a:path w="15" h="16">
                    <a:moveTo>
                      <a:pt x="11" y="2"/>
                    </a:moveTo>
                    <a:cubicBezTo>
                      <a:pt x="14" y="4"/>
                      <a:pt x="15" y="9"/>
                      <a:pt x="13" y="12"/>
                    </a:cubicBezTo>
                    <a:cubicBezTo>
                      <a:pt x="11" y="15"/>
                      <a:pt x="7" y="16"/>
                      <a:pt x="4" y="14"/>
                    </a:cubicBezTo>
                    <a:cubicBezTo>
                      <a:pt x="1" y="12"/>
                      <a:pt x="0" y="8"/>
                      <a:pt x="2" y="5"/>
                    </a:cubicBezTo>
                    <a:cubicBezTo>
                      <a:pt x="4" y="1"/>
                      <a:pt x="8" y="0"/>
                      <a:pt x="11" y="2"/>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7" name="Freeform 41"/>
              <p:cNvSpPr>
                <a:spLocks/>
              </p:cNvSpPr>
              <p:nvPr/>
            </p:nvSpPr>
            <p:spPr bwMode="auto">
              <a:xfrm>
                <a:off x="9816280" y="3356259"/>
                <a:ext cx="179324" cy="230177"/>
              </a:xfrm>
              <a:custGeom>
                <a:avLst/>
                <a:gdLst>
                  <a:gd name="T0" fmla="*/ 130 w 142"/>
                  <a:gd name="T1" fmla="*/ 0 h 184"/>
                  <a:gd name="T2" fmla="*/ 46 w 142"/>
                  <a:gd name="T3" fmla="*/ 69 h 184"/>
                  <a:gd name="T4" fmla="*/ 0 w 142"/>
                  <a:gd name="T5" fmla="*/ 59 h 184"/>
                  <a:gd name="T6" fmla="*/ 26 w 142"/>
                  <a:gd name="T7" fmla="*/ 171 h 184"/>
                  <a:gd name="T8" fmla="*/ 50 w 142"/>
                  <a:gd name="T9" fmla="*/ 184 h 184"/>
                  <a:gd name="T10" fmla="*/ 103 w 142"/>
                  <a:gd name="T11" fmla="*/ 137 h 184"/>
                  <a:gd name="T12" fmla="*/ 99 w 142"/>
                  <a:gd name="T13" fmla="*/ 75 h 184"/>
                  <a:gd name="T14" fmla="*/ 128 w 142"/>
                  <a:gd name="T15" fmla="*/ 38 h 184"/>
                  <a:gd name="T16" fmla="*/ 129 w 142"/>
                  <a:gd name="T17" fmla="*/ 33 h 184"/>
                  <a:gd name="T18" fmla="*/ 132 w 142"/>
                  <a:gd name="T19" fmla="*/ 31 h 184"/>
                  <a:gd name="T20" fmla="*/ 142 w 142"/>
                  <a:gd name="T21" fmla="*/ 7 h 184"/>
                  <a:gd name="T22" fmla="*/ 130 w 142"/>
                  <a:gd name="T2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84">
                    <a:moveTo>
                      <a:pt x="130" y="0"/>
                    </a:moveTo>
                    <a:cubicBezTo>
                      <a:pt x="46" y="69"/>
                      <a:pt x="46" y="69"/>
                      <a:pt x="46" y="69"/>
                    </a:cubicBezTo>
                    <a:cubicBezTo>
                      <a:pt x="0" y="59"/>
                      <a:pt x="0" y="59"/>
                      <a:pt x="0" y="59"/>
                    </a:cubicBezTo>
                    <a:cubicBezTo>
                      <a:pt x="26" y="171"/>
                      <a:pt x="26" y="171"/>
                      <a:pt x="26" y="171"/>
                    </a:cubicBezTo>
                    <a:cubicBezTo>
                      <a:pt x="50" y="184"/>
                      <a:pt x="50" y="184"/>
                      <a:pt x="50" y="184"/>
                    </a:cubicBezTo>
                    <a:cubicBezTo>
                      <a:pt x="103" y="137"/>
                      <a:pt x="103" y="137"/>
                      <a:pt x="103" y="137"/>
                    </a:cubicBezTo>
                    <a:cubicBezTo>
                      <a:pt x="99" y="75"/>
                      <a:pt x="99" y="75"/>
                      <a:pt x="99" y="75"/>
                    </a:cubicBezTo>
                    <a:cubicBezTo>
                      <a:pt x="110" y="64"/>
                      <a:pt x="120" y="52"/>
                      <a:pt x="128" y="38"/>
                    </a:cubicBezTo>
                    <a:cubicBezTo>
                      <a:pt x="128" y="36"/>
                      <a:pt x="128" y="35"/>
                      <a:pt x="129" y="33"/>
                    </a:cubicBezTo>
                    <a:cubicBezTo>
                      <a:pt x="130" y="32"/>
                      <a:pt x="131" y="32"/>
                      <a:pt x="132" y="31"/>
                    </a:cubicBezTo>
                    <a:cubicBezTo>
                      <a:pt x="136" y="23"/>
                      <a:pt x="139" y="15"/>
                      <a:pt x="142" y="7"/>
                    </a:cubicBezTo>
                    <a:lnTo>
                      <a:pt x="13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spTree>
    <p:extLst>
      <p:ext uri="{BB962C8B-B14F-4D97-AF65-F5344CB8AC3E}">
        <p14:creationId xmlns:p14="http://schemas.microsoft.com/office/powerpoint/2010/main" val="19736146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59" tIns="179259" rIns="179259" bIns="179259" numCol="1" anchor="t" anchorCtr="0" compatLnSpc="1">
            <a:prstTxWarp prst="textNoShape">
              <a:avLst/>
            </a:prstTxWarp>
            <a:spAutoFit/>
          </a:bodyPr>
          <a:lstStyle/>
          <a:p>
            <a:pPr defTabSz="913748" eaLnBrk="0" hangingPunct="0"/>
            <a:r>
              <a:rPr lang="en-US" sz="686">
                <a:gradFill>
                  <a:gsLst>
                    <a:gs pos="0">
                      <a:srgbClr val="FFFFFF"/>
                    </a:gs>
                    <a:gs pos="100000">
                      <a:srgbClr val="FFFFFF"/>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a:stretch>
            <a:fillRect/>
          </a:stretch>
        </p:blipFill>
        <p:spPr bwMode="black">
          <a:xfrm>
            <a:off x="451633" y="470067"/>
            <a:ext cx="1423303" cy="304828"/>
          </a:xfrm>
          <a:prstGeom prst="rect">
            <a:avLst/>
          </a:prstGeom>
        </p:spPr>
      </p:pic>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p:cNvSpPr/>
          <p:nvPr userDrawn="1"/>
        </p:nvSpPr>
        <p:spPr bwMode="auto">
          <a:xfrm>
            <a:off x="8635870" y="0"/>
            <a:ext cx="3556129" cy="6858000"/>
          </a:xfrm>
          <a:prstGeom prst="rect">
            <a:avLst/>
          </a:prstGeom>
          <a:solidFill>
            <a:srgbClr val="EEEEE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2" hasCustomPrompt="1"/>
          </p:nvPr>
        </p:nvSpPr>
        <p:spPr>
          <a:xfrm>
            <a:off x="269239" y="2720520"/>
            <a:ext cx="8270507" cy="896552"/>
          </a:xfrm>
          <a:noFill/>
        </p:spPr>
        <p:txBody>
          <a:bodyPr lIns="91440" tIns="91440" rIns="91440" bIns="91440">
            <a:noAutofit/>
          </a:bodyPr>
          <a:lstStyle>
            <a:lvl1pPr marL="0" indent="0">
              <a:spcBef>
                <a:spcPts val="0"/>
              </a:spcBef>
              <a:buNone/>
              <a:defRPr sz="2745"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69238" y="1644658"/>
            <a:ext cx="8270507" cy="1075862"/>
          </a:xfrm>
          <a:noFill/>
        </p:spPr>
        <p:txBody>
          <a:bodyPr lIns="91440" tIns="91440" rIns="91440" bIns="91440" anchor="t" anchorCtr="0"/>
          <a:lstStyle>
            <a:lvl1pPr>
              <a:defRPr sz="5882" spc="-78" baseline="0">
                <a:solidFill>
                  <a:srgbClr val="0072C6"/>
                </a:solidFill>
              </a:defRPr>
            </a:lvl1pPr>
          </a:lstStyle>
          <a:p>
            <a:r>
              <a:rPr lang="en-US" dirty="0"/>
              <a:t>Presentation title</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343940" y="6043943"/>
            <a:ext cx="1613565" cy="345696"/>
          </a:xfrm>
          <a:prstGeom prst="rect">
            <a:avLst/>
          </a:prstGeom>
        </p:spPr>
      </p:pic>
      <p:grpSp>
        <p:nvGrpSpPr>
          <p:cNvPr id="49" name="Group 48"/>
          <p:cNvGrpSpPr/>
          <p:nvPr userDrawn="1"/>
        </p:nvGrpSpPr>
        <p:grpSpPr>
          <a:xfrm>
            <a:off x="9076073" y="1662045"/>
            <a:ext cx="2750426" cy="3533909"/>
            <a:chOff x="4173933" y="1990739"/>
            <a:chExt cx="2457160" cy="3156656"/>
          </a:xfrm>
        </p:grpSpPr>
        <p:sp>
          <p:nvSpPr>
            <p:cNvPr id="50" name="Freeform 8"/>
            <p:cNvSpPr>
              <a:spLocks noEditPoints="1"/>
            </p:cNvSpPr>
            <p:nvPr/>
          </p:nvSpPr>
          <p:spPr bwMode="auto">
            <a:xfrm>
              <a:off x="4825097" y="2367213"/>
              <a:ext cx="1197063" cy="1195470"/>
            </a:xfrm>
            <a:custGeom>
              <a:avLst/>
              <a:gdLst>
                <a:gd name="T0" fmla="*/ 670 w 1598"/>
                <a:gd name="T1" fmla="*/ 1577 h 1597"/>
                <a:gd name="T2" fmla="*/ 760 w 1598"/>
                <a:gd name="T3" fmla="*/ 1597 h 1597"/>
                <a:gd name="T4" fmla="*/ 917 w 1598"/>
                <a:gd name="T5" fmla="*/ 1569 h 1597"/>
                <a:gd name="T6" fmla="*/ 839 w 1598"/>
                <a:gd name="T7" fmla="*/ 1597 h 1597"/>
                <a:gd name="T8" fmla="*/ 516 w 1598"/>
                <a:gd name="T9" fmla="*/ 1535 h 1597"/>
                <a:gd name="T10" fmla="*/ 602 w 1598"/>
                <a:gd name="T11" fmla="*/ 1573 h 1597"/>
                <a:gd name="T12" fmla="*/ 1070 w 1598"/>
                <a:gd name="T13" fmla="*/ 1529 h 1597"/>
                <a:gd name="T14" fmla="*/ 997 w 1598"/>
                <a:gd name="T15" fmla="*/ 1573 h 1597"/>
                <a:gd name="T16" fmla="*/ 374 w 1598"/>
                <a:gd name="T17" fmla="*/ 1463 h 1597"/>
                <a:gd name="T18" fmla="*/ 452 w 1598"/>
                <a:gd name="T19" fmla="*/ 1517 h 1597"/>
                <a:gd name="T20" fmla="*/ 1211 w 1598"/>
                <a:gd name="T21" fmla="*/ 1460 h 1597"/>
                <a:gd name="T22" fmla="*/ 1147 w 1598"/>
                <a:gd name="T23" fmla="*/ 1517 h 1597"/>
                <a:gd name="T24" fmla="*/ 249 w 1598"/>
                <a:gd name="T25" fmla="*/ 1364 h 1597"/>
                <a:gd name="T26" fmla="*/ 317 w 1598"/>
                <a:gd name="T27" fmla="*/ 1433 h 1597"/>
                <a:gd name="T28" fmla="*/ 1336 w 1598"/>
                <a:gd name="T29" fmla="*/ 1363 h 1597"/>
                <a:gd name="T30" fmla="*/ 1282 w 1598"/>
                <a:gd name="T31" fmla="*/ 1432 h 1597"/>
                <a:gd name="T32" fmla="*/ 146 w 1598"/>
                <a:gd name="T33" fmla="*/ 1242 h 1597"/>
                <a:gd name="T34" fmla="*/ 201 w 1598"/>
                <a:gd name="T35" fmla="*/ 1323 h 1597"/>
                <a:gd name="T36" fmla="*/ 1438 w 1598"/>
                <a:gd name="T37" fmla="*/ 1244 h 1597"/>
                <a:gd name="T38" fmla="*/ 1398 w 1598"/>
                <a:gd name="T39" fmla="*/ 1323 h 1597"/>
                <a:gd name="T40" fmla="*/ 71 w 1598"/>
                <a:gd name="T41" fmla="*/ 1102 h 1597"/>
                <a:gd name="T42" fmla="*/ 110 w 1598"/>
                <a:gd name="T43" fmla="*/ 1192 h 1597"/>
                <a:gd name="T44" fmla="*/ 1515 w 1598"/>
                <a:gd name="T45" fmla="*/ 1106 h 1597"/>
                <a:gd name="T46" fmla="*/ 1489 w 1598"/>
                <a:gd name="T47" fmla="*/ 1192 h 1597"/>
                <a:gd name="T48" fmla="*/ 25 w 1598"/>
                <a:gd name="T49" fmla="*/ 949 h 1597"/>
                <a:gd name="T50" fmla="*/ 47 w 1598"/>
                <a:gd name="T51" fmla="*/ 1046 h 1597"/>
                <a:gd name="T52" fmla="*/ 1562 w 1598"/>
                <a:gd name="T53" fmla="*/ 956 h 1597"/>
                <a:gd name="T54" fmla="*/ 1552 w 1598"/>
                <a:gd name="T55" fmla="*/ 1045 h 1597"/>
                <a:gd name="T56" fmla="*/ 10 w 1598"/>
                <a:gd name="T57" fmla="*/ 790 h 1597"/>
                <a:gd name="T58" fmla="*/ 16 w 1598"/>
                <a:gd name="T59" fmla="*/ 890 h 1597"/>
                <a:gd name="T60" fmla="*/ 1574 w 1598"/>
                <a:gd name="T61" fmla="*/ 878 h 1597"/>
                <a:gd name="T62" fmla="*/ 1598 w 1598"/>
                <a:gd name="T63" fmla="*/ 797 h 1597"/>
                <a:gd name="T64" fmla="*/ 14 w 1598"/>
                <a:gd name="T65" fmla="*/ 730 h 1597"/>
                <a:gd name="T66" fmla="*/ 28 w 1598"/>
                <a:gd name="T67" fmla="*/ 631 h 1597"/>
                <a:gd name="T68" fmla="*/ 1584 w 1598"/>
                <a:gd name="T69" fmla="*/ 727 h 1597"/>
                <a:gd name="T70" fmla="*/ 1581 w 1598"/>
                <a:gd name="T71" fmla="*/ 637 h 1597"/>
                <a:gd name="T72" fmla="*/ 46 w 1598"/>
                <a:gd name="T73" fmla="*/ 574 h 1597"/>
                <a:gd name="T74" fmla="*/ 78 w 1598"/>
                <a:gd name="T75" fmla="*/ 480 h 1597"/>
                <a:gd name="T76" fmla="*/ 1551 w 1598"/>
                <a:gd name="T77" fmla="*/ 571 h 1597"/>
                <a:gd name="T78" fmla="*/ 1533 w 1598"/>
                <a:gd name="T79" fmla="*/ 482 h 1597"/>
                <a:gd name="T80" fmla="*/ 109 w 1598"/>
                <a:gd name="T81" fmla="*/ 427 h 1597"/>
                <a:gd name="T82" fmla="*/ 157 w 1598"/>
                <a:gd name="T83" fmla="*/ 341 h 1597"/>
                <a:gd name="T84" fmla="*/ 1488 w 1598"/>
                <a:gd name="T85" fmla="*/ 425 h 1597"/>
                <a:gd name="T86" fmla="*/ 1454 w 1598"/>
                <a:gd name="T87" fmla="*/ 341 h 1597"/>
                <a:gd name="T88" fmla="*/ 200 w 1598"/>
                <a:gd name="T89" fmla="*/ 296 h 1597"/>
                <a:gd name="T90" fmla="*/ 262 w 1598"/>
                <a:gd name="T91" fmla="*/ 221 h 1597"/>
                <a:gd name="T92" fmla="*/ 1396 w 1598"/>
                <a:gd name="T93" fmla="*/ 294 h 1597"/>
                <a:gd name="T94" fmla="*/ 1348 w 1598"/>
                <a:gd name="T95" fmla="*/ 219 h 1597"/>
                <a:gd name="T96" fmla="*/ 315 w 1598"/>
                <a:gd name="T97" fmla="*/ 186 h 1597"/>
                <a:gd name="T98" fmla="*/ 389 w 1598"/>
                <a:gd name="T99" fmla="*/ 125 h 1597"/>
                <a:gd name="T100" fmla="*/ 1281 w 1598"/>
                <a:gd name="T101" fmla="*/ 184 h 1597"/>
                <a:gd name="T102" fmla="*/ 1220 w 1598"/>
                <a:gd name="T103" fmla="*/ 120 h 1597"/>
                <a:gd name="T104" fmla="*/ 451 w 1598"/>
                <a:gd name="T105" fmla="*/ 101 h 1597"/>
                <a:gd name="T106" fmla="*/ 533 w 1598"/>
                <a:gd name="T107" fmla="*/ 56 h 1597"/>
                <a:gd name="T108" fmla="*/ 1145 w 1598"/>
                <a:gd name="T109" fmla="*/ 100 h 1597"/>
                <a:gd name="T110" fmla="*/ 1075 w 1598"/>
                <a:gd name="T111" fmla="*/ 49 h 1597"/>
                <a:gd name="T112" fmla="*/ 600 w 1598"/>
                <a:gd name="T113" fmla="*/ 46 h 1597"/>
                <a:gd name="T114" fmla="*/ 688 w 1598"/>
                <a:gd name="T115" fmla="*/ 18 h 1597"/>
                <a:gd name="T116" fmla="*/ 995 w 1598"/>
                <a:gd name="T117" fmla="*/ 45 h 1597"/>
                <a:gd name="T118" fmla="*/ 919 w 1598"/>
                <a:gd name="T119" fmla="*/ 9 h 1597"/>
                <a:gd name="T120" fmla="*/ 758 w 1598"/>
                <a:gd name="T121" fmla="*/ 21 h 1597"/>
                <a:gd name="T122" fmla="*/ 848 w 1598"/>
                <a:gd name="T123" fmla="*/ 12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8" h="1597">
                  <a:moveTo>
                    <a:pt x="760" y="1597"/>
                  </a:moveTo>
                  <a:cubicBezTo>
                    <a:pt x="759" y="1597"/>
                    <a:pt x="759" y="1597"/>
                    <a:pt x="759" y="1597"/>
                  </a:cubicBezTo>
                  <a:cubicBezTo>
                    <a:pt x="732" y="1595"/>
                    <a:pt x="705" y="1593"/>
                    <a:pt x="679" y="1589"/>
                  </a:cubicBezTo>
                  <a:cubicBezTo>
                    <a:pt x="673" y="1588"/>
                    <a:pt x="669" y="1583"/>
                    <a:pt x="670" y="1577"/>
                  </a:cubicBezTo>
                  <a:cubicBezTo>
                    <a:pt x="671" y="1572"/>
                    <a:pt x="676" y="1568"/>
                    <a:pt x="682" y="1569"/>
                  </a:cubicBezTo>
                  <a:cubicBezTo>
                    <a:pt x="707" y="1573"/>
                    <a:pt x="734" y="1575"/>
                    <a:pt x="760" y="1577"/>
                  </a:cubicBezTo>
                  <a:cubicBezTo>
                    <a:pt x="766" y="1577"/>
                    <a:pt x="770" y="1582"/>
                    <a:pt x="770" y="1587"/>
                  </a:cubicBezTo>
                  <a:cubicBezTo>
                    <a:pt x="769" y="1592"/>
                    <a:pt x="765" y="1597"/>
                    <a:pt x="760" y="1597"/>
                  </a:cubicBezTo>
                  <a:close/>
                  <a:moveTo>
                    <a:pt x="839" y="1597"/>
                  </a:moveTo>
                  <a:cubicBezTo>
                    <a:pt x="834" y="1597"/>
                    <a:pt x="830" y="1592"/>
                    <a:pt x="829" y="1587"/>
                  </a:cubicBezTo>
                  <a:cubicBezTo>
                    <a:pt x="829" y="1582"/>
                    <a:pt x="833" y="1577"/>
                    <a:pt x="839" y="1577"/>
                  </a:cubicBezTo>
                  <a:cubicBezTo>
                    <a:pt x="865" y="1575"/>
                    <a:pt x="892" y="1573"/>
                    <a:pt x="917" y="1569"/>
                  </a:cubicBezTo>
                  <a:cubicBezTo>
                    <a:pt x="923" y="1568"/>
                    <a:pt x="928" y="1572"/>
                    <a:pt x="929" y="1577"/>
                  </a:cubicBezTo>
                  <a:cubicBezTo>
                    <a:pt x="930" y="1583"/>
                    <a:pt x="926" y="1588"/>
                    <a:pt x="920" y="1588"/>
                  </a:cubicBezTo>
                  <a:cubicBezTo>
                    <a:pt x="894" y="1592"/>
                    <a:pt x="867" y="1595"/>
                    <a:pt x="840" y="1597"/>
                  </a:cubicBezTo>
                  <a:lnTo>
                    <a:pt x="839" y="1597"/>
                  </a:lnTo>
                  <a:close/>
                  <a:moveTo>
                    <a:pt x="602" y="1573"/>
                  </a:moveTo>
                  <a:cubicBezTo>
                    <a:pt x="601" y="1573"/>
                    <a:pt x="600" y="1573"/>
                    <a:pt x="599" y="1572"/>
                  </a:cubicBezTo>
                  <a:cubicBezTo>
                    <a:pt x="573" y="1566"/>
                    <a:pt x="547" y="1558"/>
                    <a:pt x="522" y="1548"/>
                  </a:cubicBezTo>
                  <a:cubicBezTo>
                    <a:pt x="517" y="1546"/>
                    <a:pt x="514" y="1541"/>
                    <a:pt x="516" y="1535"/>
                  </a:cubicBezTo>
                  <a:cubicBezTo>
                    <a:pt x="518" y="1530"/>
                    <a:pt x="524" y="1528"/>
                    <a:pt x="529" y="1530"/>
                  </a:cubicBezTo>
                  <a:cubicBezTo>
                    <a:pt x="554" y="1539"/>
                    <a:pt x="579" y="1547"/>
                    <a:pt x="604" y="1553"/>
                  </a:cubicBezTo>
                  <a:cubicBezTo>
                    <a:pt x="610" y="1554"/>
                    <a:pt x="613" y="1560"/>
                    <a:pt x="612" y="1565"/>
                  </a:cubicBezTo>
                  <a:cubicBezTo>
                    <a:pt x="610" y="1570"/>
                    <a:pt x="606" y="1573"/>
                    <a:pt x="602" y="1573"/>
                  </a:cubicBezTo>
                  <a:close/>
                  <a:moveTo>
                    <a:pt x="997" y="1573"/>
                  </a:moveTo>
                  <a:cubicBezTo>
                    <a:pt x="993" y="1573"/>
                    <a:pt x="989" y="1570"/>
                    <a:pt x="987" y="1565"/>
                  </a:cubicBezTo>
                  <a:cubicBezTo>
                    <a:pt x="986" y="1560"/>
                    <a:pt x="989" y="1554"/>
                    <a:pt x="995" y="1553"/>
                  </a:cubicBezTo>
                  <a:cubicBezTo>
                    <a:pt x="1020" y="1546"/>
                    <a:pt x="1045" y="1538"/>
                    <a:pt x="1070" y="1529"/>
                  </a:cubicBezTo>
                  <a:cubicBezTo>
                    <a:pt x="1075" y="1527"/>
                    <a:pt x="1081" y="1530"/>
                    <a:pt x="1083" y="1535"/>
                  </a:cubicBezTo>
                  <a:cubicBezTo>
                    <a:pt x="1085" y="1540"/>
                    <a:pt x="1082" y="1546"/>
                    <a:pt x="1077" y="1548"/>
                  </a:cubicBezTo>
                  <a:cubicBezTo>
                    <a:pt x="1052" y="1557"/>
                    <a:pt x="1026" y="1565"/>
                    <a:pt x="1000" y="1572"/>
                  </a:cubicBezTo>
                  <a:cubicBezTo>
                    <a:pt x="999" y="1572"/>
                    <a:pt x="998" y="1573"/>
                    <a:pt x="997" y="1573"/>
                  </a:cubicBezTo>
                  <a:close/>
                  <a:moveTo>
                    <a:pt x="452" y="1517"/>
                  </a:moveTo>
                  <a:cubicBezTo>
                    <a:pt x="451" y="1517"/>
                    <a:pt x="449" y="1517"/>
                    <a:pt x="448" y="1516"/>
                  </a:cubicBezTo>
                  <a:cubicBezTo>
                    <a:pt x="424" y="1505"/>
                    <a:pt x="400" y="1491"/>
                    <a:pt x="377" y="1477"/>
                  </a:cubicBezTo>
                  <a:cubicBezTo>
                    <a:pt x="372" y="1474"/>
                    <a:pt x="371" y="1468"/>
                    <a:pt x="374" y="1463"/>
                  </a:cubicBezTo>
                  <a:cubicBezTo>
                    <a:pt x="377" y="1459"/>
                    <a:pt x="383" y="1457"/>
                    <a:pt x="388" y="1460"/>
                  </a:cubicBezTo>
                  <a:cubicBezTo>
                    <a:pt x="410" y="1474"/>
                    <a:pt x="433" y="1487"/>
                    <a:pt x="457" y="1498"/>
                  </a:cubicBezTo>
                  <a:cubicBezTo>
                    <a:pt x="462" y="1501"/>
                    <a:pt x="464" y="1507"/>
                    <a:pt x="461" y="1512"/>
                  </a:cubicBezTo>
                  <a:cubicBezTo>
                    <a:pt x="459" y="1515"/>
                    <a:pt x="456" y="1517"/>
                    <a:pt x="452" y="1517"/>
                  </a:cubicBezTo>
                  <a:close/>
                  <a:moveTo>
                    <a:pt x="1147" y="1517"/>
                  </a:moveTo>
                  <a:cubicBezTo>
                    <a:pt x="1143" y="1517"/>
                    <a:pt x="1139" y="1515"/>
                    <a:pt x="1138" y="1511"/>
                  </a:cubicBezTo>
                  <a:cubicBezTo>
                    <a:pt x="1135" y="1506"/>
                    <a:pt x="1137" y="1501"/>
                    <a:pt x="1142" y="1498"/>
                  </a:cubicBezTo>
                  <a:cubicBezTo>
                    <a:pt x="1166" y="1487"/>
                    <a:pt x="1189" y="1474"/>
                    <a:pt x="1211" y="1460"/>
                  </a:cubicBezTo>
                  <a:cubicBezTo>
                    <a:pt x="1216" y="1457"/>
                    <a:pt x="1222" y="1458"/>
                    <a:pt x="1225" y="1463"/>
                  </a:cubicBezTo>
                  <a:cubicBezTo>
                    <a:pt x="1228" y="1468"/>
                    <a:pt x="1226" y="1474"/>
                    <a:pt x="1222" y="1477"/>
                  </a:cubicBezTo>
                  <a:cubicBezTo>
                    <a:pt x="1199" y="1491"/>
                    <a:pt x="1175" y="1504"/>
                    <a:pt x="1151" y="1516"/>
                  </a:cubicBezTo>
                  <a:cubicBezTo>
                    <a:pt x="1150" y="1517"/>
                    <a:pt x="1148" y="1517"/>
                    <a:pt x="1147" y="1517"/>
                  </a:cubicBezTo>
                  <a:close/>
                  <a:moveTo>
                    <a:pt x="317" y="1433"/>
                  </a:moveTo>
                  <a:cubicBezTo>
                    <a:pt x="315" y="1433"/>
                    <a:pt x="313" y="1432"/>
                    <a:pt x="311" y="1431"/>
                  </a:cubicBezTo>
                  <a:cubicBezTo>
                    <a:pt x="289" y="1414"/>
                    <a:pt x="269" y="1397"/>
                    <a:pt x="249" y="1378"/>
                  </a:cubicBezTo>
                  <a:cubicBezTo>
                    <a:pt x="245" y="1374"/>
                    <a:pt x="245" y="1368"/>
                    <a:pt x="249" y="1364"/>
                  </a:cubicBezTo>
                  <a:cubicBezTo>
                    <a:pt x="253" y="1360"/>
                    <a:pt x="259" y="1360"/>
                    <a:pt x="263" y="1364"/>
                  </a:cubicBezTo>
                  <a:cubicBezTo>
                    <a:pt x="282" y="1382"/>
                    <a:pt x="302" y="1399"/>
                    <a:pt x="323" y="1415"/>
                  </a:cubicBezTo>
                  <a:cubicBezTo>
                    <a:pt x="327" y="1418"/>
                    <a:pt x="328" y="1425"/>
                    <a:pt x="325" y="1429"/>
                  </a:cubicBezTo>
                  <a:cubicBezTo>
                    <a:pt x="323" y="1432"/>
                    <a:pt x="320" y="1433"/>
                    <a:pt x="317" y="1433"/>
                  </a:cubicBezTo>
                  <a:close/>
                  <a:moveTo>
                    <a:pt x="1282" y="1432"/>
                  </a:moveTo>
                  <a:cubicBezTo>
                    <a:pt x="1279" y="1432"/>
                    <a:pt x="1276" y="1431"/>
                    <a:pt x="1274" y="1429"/>
                  </a:cubicBezTo>
                  <a:cubicBezTo>
                    <a:pt x="1271" y="1424"/>
                    <a:pt x="1271" y="1418"/>
                    <a:pt x="1276" y="1415"/>
                  </a:cubicBezTo>
                  <a:cubicBezTo>
                    <a:pt x="1297" y="1399"/>
                    <a:pt x="1317" y="1381"/>
                    <a:pt x="1336" y="1363"/>
                  </a:cubicBezTo>
                  <a:cubicBezTo>
                    <a:pt x="1340" y="1359"/>
                    <a:pt x="1346" y="1360"/>
                    <a:pt x="1350" y="1364"/>
                  </a:cubicBezTo>
                  <a:cubicBezTo>
                    <a:pt x="1354" y="1368"/>
                    <a:pt x="1353" y="1374"/>
                    <a:pt x="1349" y="1378"/>
                  </a:cubicBezTo>
                  <a:cubicBezTo>
                    <a:pt x="1330" y="1396"/>
                    <a:pt x="1309" y="1414"/>
                    <a:pt x="1288" y="1430"/>
                  </a:cubicBezTo>
                  <a:cubicBezTo>
                    <a:pt x="1286" y="1432"/>
                    <a:pt x="1284" y="1432"/>
                    <a:pt x="1282" y="1432"/>
                  </a:cubicBezTo>
                  <a:close/>
                  <a:moveTo>
                    <a:pt x="201" y="1323"/>
                  </a:moveTo>
                  <a:cubicBezTo>
                    <a:pt x="198" y="1323"/>
                    <a:pt x="196" y="1322"/>
                    <a:pt x="194" y="1320"/>
                  </a:cubicBezTo>
                  <a:cubicBezTo>
                    <a:pt x="176" y="1299"/>
                    <a:pt x="159" y="1278"/>
                    <a:pt x="144" y="1256"/>
                  </a:cubicBezTo>
                  <a:cubicBezTo>
                    <a:pt x="141" y="1251"/>
                    <a:pt x="142" y="1245"/>
                    <a:pt x="146" y="1242"/>
                  </a:cubicBezTo>
                  <a:cubicBezTo>
                    <a:pt x="151" y="1239"/>
                    <a:pt x="157" y="1240"/>
                    <a:pt x="160" y="1244"/>
                  </a:cubicBezTo>
                  <a:cubicBezTo>
                    <a:pt x="175" y="1266"/>
                    <a:pt x="192" y="1287"/>
                    <a:pt x="209" y="1307"/>
                  </a:cubicBezTo>
                  <a:cubicBezTo>
                    <a:pt x="212" y="1311"/>
                    <a:pt x="212" y="1317"/>
                    <a:pt x="208" y="1321"/>
                  </a:cubicBezTo>
                  <a:cubicBezTo>
                    <a:pt x="206" y="1322"/>
                    <a:pt x="203" y="1323"/>
                    <a:pt x="201" y="1323"/>
                  </a:cubicBezTo>
                  <a:close/>
                  <a:moveTo>
                    <a:pt x="1398" y="1323"/>
                  </a:moveTo>
                  <a:cubicBezTo>
                    <a:pt x="1395" y="1323"/>
                    <a:pt x="1393" y="1322"/>
                    <a:pt x="1391" y="1320"/>
                  </a:cubicBezTo>
                  <a:cubicBezTo>
                    <a:pt x="1387" y="1317"/>
                    <a:pt x="1386" y="1310"/>
                    <a:pt x="1390" y="1306"/>
                  </a:cubicBezTo>
                  <a:cubicBezTo>
                    <a:pt x="1407" y="1286"/>
                    <a:pt x="1423" y="1265"/>
                    <a:pt x="1438" y="1244"/>
                  </a:cubicBezTo>
                  <a:cubicBezTo>
                    <a:pt x="1441" y="1239"/>
                    <a:pt x="1448" y="1238"/>
                    <a:pt x="1452" y="1241"/>
                  </a:cubicBezTo>
                  <a:cubicBezTo>
                    <a:pt x="1457" y="1244"/>
                    <a:pt x="1458" y="1251"/>
                    <a:pt x="1455" y="1255"/>
                  </a:cubicBezTo>
                  <a:cubicBezTo>
                    <a:pt x="1439" y="1277"/>
                    <a:pt x="1423" y="1299"/>
                    <a:pt x="1405" y="1319"/>
                  </a:cubicBezTo>
                  <a:cubicBezTo>
                    <a:pt x="1403" y="1321"/>
                    <a:pt x="1400" y="1323"/>
                    <a:pt x="1398" y="1323"/>
                  </a:cubicBezTo>
                  <a:close/>
                  <a:moveTo>
                    <a:pt x="110" y="1192"/>
                  </a:moveTo>
                  <a:cubicBezTo>
                    <a:pt x="106" y="1192"/>
                    <a:pt x="103" y="1191"/>
                    <a:pt x="101" y="1187"/>
                  </a:cubicBezTo>
                  <a:cubicBezTo>
                    <a:pt x="88" y="1164"/>
                    <a:pt x="76" y="1139"/>
                    <a:pt x="65" y="1115"/>
                  </a:cubicBezTo>
                  <a:cubicBezTo>
                    <a:pt x="63" y="1110"/>
                    <a:pt x="65" y="1104"/>
                    <a:pt x="71" y="1102"/>
                  </a:cubicBezTo>
                  <a:cubicBezTo>
                    <a:pt x="76" y="1099"/>
                    <a:pt x="81" y="1102"/>
                    <a:pt x="84" y="1107"/>
                  </a:cubicBezTo>
                  <a:cubicBezTo>
                    <a:pt x="94" y="1131"/>
                    <a:pt x="106" y="1155"/>
                    <a:pt x="119" y="1177"/>
                  </a:cubicBezTo>
                  <a:cubicBezTo>
                    <a:pt x="121" y="1182"/>
                    <a:pt x="119" y="1188"/>
                    <a:pt x="115" y="1191"/>
                  </a:cubicBezTo>
                  <a:cubicBezTo>
                    <a:pt x="113" y="1192"/>
                    <a:pt x="111" y="1192"/>
                    <a:pt x="110" y="1192"/>
                  </a:cubicBezTo>
                  <a:close/>
                  <a:moveTo>
                    <a:pt x="1489" y="1192"/>
                  </a:moveTo>
                  <a:cubicBezTo>
                    <a:pt x="1487" y="1192"/>
                    <a:pt x="1485" y="1191"/>
                    <a:pt x="1484" y="1190"/>
                  </a:cubicBezTo>
                  <a:cubicBezTo>
                    <a:pt x="1479" y="1188"/>
                    <a:pt x="1477" y="1182"/>
                    <a:pt x="1480" y="1177"/>
                  </a:cubicBezTo>
                  <a:cubicBezTo>
                    <a:pt x="1493" y="1154"/>
                    <a:pt x="1505" y="1130"/>
                    <a:pt x="1515" y="1106"/>
                  </a:cubicBezTo>
                  <a:cubicBezTo>
                    <a:pt x="1517" y="1101"/>
                    <a:pt x="1523" y="1099"/>
                    <a:pt x="1528" y="1101"/>
                  </a:cubicBezTo>
                  <a:cubicBezTo>
                    <a:pt x="1533" y="1103"/>
                    <a:pt x="1535" y="1109"/>
                    <a:pt x="1533" y="1114"/>
                  </a:cubicBezTo>
                  <a:cubicBezTo>
                    <a:pt x="1523" y="1139"/>
                    <a:pt x="1511" y="1163"/>
                    <a:pt x="1498" y="1186"/>
                  </a:cubicBezTo>
                  <a:cubicBezTo>
                    <a:pt x="1496" y="1190"/>
                    <a:pt x="1492" y="1192"/>
                    <a:pt x="1489" y="1192"/>
                  </a:cubicBezTo>
                  <a:close/>
                  <a:moveTo>
                    <a:pt x="47" y="1046"/>
                  </a:moveTo>
                  <a:cubicBezTo>
                    <a:pt x="42" y="1046"/>
                    <a:pt x="38" y="1043"/>
                    <a:pt x="37" y="1039"/>
                  </a:cubicBezTo>
                  <a:cubicBezTo>
                    <a:pt x="29" y="1013"/>
                    <a:pt x="22" y="987"/>
                    <a:pt x="17" y="961"/>
                  </a:cubicBezTo>
                  <a:cubicBezTo>
                    <a:pt x="16" y="955"/>
                    <a:pt x="19" y="950"/>
                    <a:pt x="25" y="949"/>
                  </a:cubicBezTo>
                  <a:cubicBezTo>
                    <a:pt x="30" y="948"/>
                    <a:pt x="35" y="951"/>
                    <a:pt x="36" y="957"/>
                  </a:cubicBezTo>
                  <a:cubicBezTo>
                    <a:pt x="42" y="982"/>
                    <a:pt x="48" y="1008"/>
                    <a:pt x="56" y="1033"/>
                  </a:cubicBezTo>
                  <a:cubicBezTo>
                    <a:pt x="58" y="1038"/>
                    <a:pt x="55" y="1044"/>
                    <a:pt x="50" y="1045"/>
                  </a:cubicBezTo>
                  <a:cubicBezTo>
                    <a:pt x="49" y="1046"/>
                    <a:pt x="48" y="1046"/>
                    <a:pt x="47" y="1046"/>
                  </a:cubicBezTo>
                  <a:close/>
                  <a:moveTo>
                    <a:pt x="1552" y="1045"/>
                  </a:moveTo>
                  <a:cubicBezTo>
                    <a:pt x="1551" y="1045"/>
                    <a:pt x="1550" y="1045"/>
                    <a:pt x="1549" y="1045"/>
                  </a:cubicBezTo>
                  <a:cubicBezTo>
                    <a:pt x="1543" y="1043"/>
                    <a:pt x="1541" y="1037"/>
                    <a:pt x="1542" y="1032"/>
                  </a:cubicBezTo>
                  <a:cubicBezTo>
                    <a:pt x="1550" y="1007"/>
                    <a:pt x="1557" y="981"/>
                    <a:pt x="1562" y="956"/>
                  </a:cubicBezTo>
                  <a:cubicBezTo>
                    <a:pt x="1563" y="950"/>
                    <a:pt x="1568" y="947"/>
                    <a:pt x="1574" y="948"/>
                  </a:cubicBezTo>
                  <a:cubicBezTo>
                    <a:pt x="1579" y="949"/>
                    <a:pt x="1583" y="954"/>
                    <a:pt x="1582" y="960"/>
                  </a:cubicBezTo>
                  <a:cubicBezTo>
                    <a:pt x="1576" y="986"/>
                    <a:pt x="1569" y="1012"/>
                    <a:pt x="1561" y="1038"/>
                  </a:cubicBezTo>
                  <a:cubicBezTo>
                    <a:pt x="1560" y="1042"/>
                    <a:pt x="1556" y="1045"/>
                    <a:pt x="1552" y="1045"/>
                  </a:cubicBezTo>
                  <a:close/>
                  <a:moveTo>
                    <a:pt x="15" y="890"/>
                  </a:moveTo>
                  <a:cubicBezTo>
                    <a:pt x="9" y="890"/>
                    <a:pt x="5" y="886"/>
                    <a:pt x="5" y="881"/>
                  </a:cubicBezTo>
                  <a:cubicBezTo>
                    <a:pt x="2" y="854"/>
                    <a:pt x="1" y="827"/>
                    <a:pt x="0" y="800"/>
                  </a:cubicBezTo>
                  <a:cubicBezTo>
                    <a:pt x="0" y="794"/>
                    <a:pt x="5" y="790"/>
                    <a:pt x="10" y="790"/>
                  </a:cubicBezTo>
                  <a:cubicBezTo>
                    <a:pt x="10" y="790"/>
                    <a:pt x="10" y="790"/>
                    <a:pt x="10" y="790"/>
                  </a:cubicBezTo>
                  <a:cubicBezTo>
                    <a:pt x="16" y="790"/>
                    <a:pt x="20" y="794"/>
                    <a:pt x="20" y="800"/>
                  </a:cubicBezTo>
                  <a:cubicBezTo>
                    <a:pt x="21" y="826"/>
                    <a:pt x="22" y="853"/>
                    <a:pt x="24" y="879"/>
                  </a:cubicBezTo>
                  <a:cubicBezTo>
                    <a:pt x="25" y="884"/>
                    <a:pt x="21" y="889"/>
                    <a:pt x="16" y="890"/>
                  </a:cubicBezTo>
                  <a:lnTo>
                    <a:pt x="15" y="890"/>
                  </a:lnTo>
                  <a:close/>
                  <a:moveTo>
                    <a:pt x="1584" y="889"/>
                  </a:moveTo>
                  <a:cubicBezTo>
                    <a:pt x="1583" y="889"/>
                    <a:pt x="1583" y="889"/>
                    <a:pt x="1583" y="889"/>
                  </a:cubicBezTo>
                  <a:cubicBezTo>
                    <a:pt x="1577" y="888"/>
                    <a:pt x="1573" y="883"/>
                    <a:pt x="1574" y="878"/>
                  </a:cubicBezTo>
                  <a:cubicBezTo>
                    <a:pt x="1576" y="852"/>
                    <a:pt x="1578" y="825"/>
                    <a:pt x="1578" y="799"/>
                  </a:cubicBezTo>
                  <a:cubicBezTo>
                    <a:pt x="1578" y="797"/>
                    <a:pt x="1578" y="797"/>
                    <a:pt x="1578" y="797"/>
                  </a:cubicBezTo>
                  <a:cubicBezTo>
                    <a:pt x="1578" y="792"/>
                    <a:pt x="1582" y="787"/>
                    <a:pt x="1588" y="787"/>
                  </a:cubicBezTo>
                  <a:cubicBezTo>
                    <a:pt x="1593" y="787"/>
                    <a:pt x="1598" y="792"/>
                    <a:pt x="1598" y="797"/>
                  </a:cubicBezTo>
                  <a:cubicBezTo>
                    <a:pt x="1598" y="799"/>
                    <a:pt x="1598" y="799"/>
                    <a:pt x="1598" y="799"/>
                  </a:cubicBezTo>
                  <a:cubicBezTo>
                    <a:pt x="1598" y="826"/>
                    <a:pt x="1596" y="853"/>
                    <a:pt x="1594" y="880"/>
                  </a:cubicBezTo>
                  <a:cubicBezTo>
                    <a:pt x="1593" y="885"/>
                    <a:pt x="1589" y="889"/>
                    <a:pt x="1584" y="889"/>
                  </a:cubicBezTo>
                  <a:close/>
                  <a:moveTo>
                    <a:pt x="14" y="730"/>
                  </a:moveTo>
                  <a:cubicBezTo>
                    <a:pt x="13" y="730"/>
                    <a:pt x="13" y="730"/>
                    <a:pt x="13" y="730"/>
                  </a:cubicBezTo>
                  <a:cubicBezTo>
                    <a:pt x="8" y="730"/>
                    <a:pt x="4" y="725"/>
                    <a:pt x="4" y="719"/>
                  </a:cubicBezTo>
                  <a:cubicBezTo>
                    <a:pt x="7" y="692"/>
                    <a:pt x="11" y="665"/>
                    <a:pt x="16" y="639"/>
                  </a:cubicBezTo>
                  <a:cubicBezTo>
                    <a:pt x="18" y="634"/>
                    <a:pt x="23" y="630"/>
                    <a:pt x="28" y="631"/>
                  </a:cubicBezTo>
                  <a:cubicBezTo>
                    <a:pt x="34" y="632"/>
                    <a:pt x="37" y="638"/>
                    <a:pt x="36" y="643"/>
                  </a:cubicBezTo>
                  <a:cubicBezTo>
                    <a:pt x="31" y="669"/>
                    <a:pt x="27" y="695"/>
                    <a:pt x="24" y="721"/>
                  </a:cubicBezTo>
                  <a:cubicBezTo>
                    <a:pt x="24" y="726"/>
                    <a:pt x="19" y="730"/>
                    <a:pt x="14" y="730"/>
                  </a:cubicBezTo>
                  <a:close/>
                  <a:moveTo>
                    <a:pt x="1584" y="727"/>
                  </a:moveTo>
                  <a:cubicBezTo>
                    <a:pt x="1578" y="727"/>
                    <a:pt x="1574" y="724"/>
                    <a:pt x="1574" y="718"/>
                  </a:cubicBezTo>
                  <a:cubicBezTo>
                    <a:pt x="1571" y="692"/>
                    <a:pt x="1567" y="666"/>
                    <a:pt x="1562" y="641"/>
                  </a:cubicBezTo>
                  <a:cubicBezTo>
                    <a:pt x="1560" y="635"/>
                    <a:pt x="1564" y="630"/>
                    <a:pt x="1569" y="629"/>
                  </a:cubicBezTo>
                  <a:cubicBezTo>
                    <a:pt x="1575" y="628"/>
                    <a:pt x="1580" y="631"/>
                    <a:pt x="1581" y="637"/>
                  </a:cubicBezTo>
                  <a:cubicBezTo>
                    <a:pt x="1587" y="663"/>
                    <a:pt x="1591" y="690"/>
                    <a:pt x="1593" y="716"/>
                  </a:cubicBezTo>
                  <a:cubicBezTo>
                    <a:pt x="1594" y="722"/>
                    <a:pt x="1590" y="727"/>
                    <a:pt x="1585" y="727"/>
                  </a:cubicBezTo>
                  <a:lnTo>
                    <a:pt x="1584" y="727"/>
                  </a:lnTo>
                  <a:close/>
                  <a:moveTo>
                    <a:pt x="46" y="574"/>
                  </a:moveTo>
                  <a:cubicBezTo>
                    <a:pt x="45" y="574"/>
                    <a:pt x="44" y="574"/>
                    <a:pt x="43" y="573"/>
                  </a:cubicBezTo>
                  <a:cubicBezTo>
                    <a:pt x="38" y="572"/>
                    <a:pt x="35" y="566"/>
                    <a:pt x="37" y="561"/>
                  </a:cubicBezTo>
                  <a:cubicBezTo>
                    <a:pt x="45" y="535"/>
                    <a:pt x="54" y="510"/>
                    <a:pt x="65" y="485"/>
                  </a:cubicBezTo>
                  <a:cubicBezTo>
                    <a:pt x="67" y="480"/>
                    <a:pt x="73" y="477"/>
                    <a:pt x="78" y="480"/>
                  </a:cubicBezTo>
                  <a:cubicBezTo>
                    <a:pt x="83" y="482"/>
                    <a:pt x="85" y="488"/>
                    <a:pt x="83" y="493"/>
                  </a:cubicBezTo>
                  <a:cubicBezTo>
                    <a:pt x="73" y="517"/>
                    <a:pt x="63" y="542"/>
                    <a:pt x="56" y="567"/>
                  </a:cubicBezTo>
                  <a:cubicBezTo>
                    <a:pt x="54" y="571"/>
                    <a:pt x="50" y="574"/>
                    <a:pt x="46" y="574"/>
                  </a:cubicBezTo>
                  <a:close/>
                  <a:moveTo>
                    <a:pt x="1551" y="571"/>
                  </a:moveTo>
                  <a:cubicBezTo>
                    <a:pt x="1547" y="571"/>
                    <a:pt x="1543" y="569"/>
                    <a:pt x="1542" y="564"/>
                  </a:cubicBezTo>
                  <a:cubicBezTo>
                    <a:pt x="1534" y="539"/>
                    <a:pt x="1525" y="514"/>
                    <a:pt x="1514" y="490"/>
                  </a:cubicBezTo>
                  <a:cubicBezTo>
                    <a:pt x="1512" y="485"/>
                    <a:pt x="1514" y="479"/>
                    <a:pt x="1519" y="477"/>
                  </a:cubicBezTo>
                  <a:cubicBezTo>
                    <a:pt x="1524" y="475"/>
                    <a:pt x="1530" y="477"/>
                    <a:pt x="1533" y="482"/>
                  </a:cubicBezTo>
                  <a:cubicBezTo>
                    <a:pt x="1543" y="507"/>
                    <a:pt x="1553" y="533"/>
                    <a:pt x="1561" y="558"/>
                  </a:cubicBezTo>
                  <a:cubicBezTo>
                    <a:pt x="1562" y="564"/>
                    <a:pt x="1560" y="569"/>
                    <a:pt x="1554" y="571"/>
                  </a:cubicBezTo>
                  <a:cubicBezTo>
                    <a:pt x="1553" y="571"/>
                    <a:pt x="1552" y="571"/>
                    <a:pt x="1551" y="571"/>
                  </a:cubicBezTo>
                  <a:close/>
                  <a:moveTo>
                    <a:pt x="109" y="427"/>
                  </a:moveTo>
                  <a:cubicBezTo>
                    <a:pt x="107" y="427"/>
                    <a:pt x="106" y="427"/>
                    <a:pt x="104" y="426"/>
                  </a:cubicBezTo>
                  <a:cubicBezTo>
                    <a:pt x="99" y="423"/>
                    <a:pt x="98" y="417"/>
                    <a:pt x="100" y="412"/>
                  </a:cubicBezTo>
                  <a:cubicBezTo>
                    <a:pt x="113" y="389"/>
                    <a:pt x="128" y="366"/>
                    <a:pt x="143" y="344"/>
                  </a:cubicBezTo>
                  <a:cubicBezTo>
                    <a:pt x="146" y="339"/>
                    <a:pt x="152" y="338"/>
                    <a:pt x="157" y="341"/>
                  </a:cubicBezTo>
                  <a:cubicBezTo>
                    <a:pt x="161" y="344"/>
                    <a:pt x="163" y="350"/>
                    <a:pt x="159" y="355"/>
                  </a:cubicBezTo>
                  <a:cubicBezTo>
                    <a:pt x="144" y="377"/>
                    <a:pt x="130" y="399"/>
                    <a:pt x="118" y="422"/>
                  </a:cubicBezTo>
                  <a:cubicBezTo>
                    <a:pt x="116" y="425"/>
                    <a:pt x="112" y="427"/>
                    <a:pt x="109" y="427"/>
                  </a:cubicBezTo>
                  <a:close/>
                  <a:moveTo>
                    <a:pt x="1488" y="425"/>
                  </a:moveTo>
                  <a:cubicBezTo>
                    <a:pt x="1484" y="425"/>
                    <a:pt x="1481" y="423"/>
                    <a:pt x="1479" y="420"/>
                  </a:cubicBezTo>
                  <a:cubicBezTo>
                    <a:pt x="1466" y="397"/>
                    <a:pt x="1452" y="374"/>
                    <a:pt x="1437" y="353"/>
                  </a:cubicBezTo>
                  <a:cubicBezTo>
                    <a:pt x="1434" y="348"/>
                    <a:pt x="1435" y="342"/>
                    <a:pt x="1440" y="339"/>
                  </a:cubicBezTo>
                  <a:cubicBezTo>
                    <a:pt x="1444" y="336"/>
                    <a:pt x="1451" y="337"/>
                    <a:pt x="1454" y="341"/>
                  </a:cubicBezTo>
                  <a:cubicBezTo>
                    <a:pt x="1469" y="363"/>
                    <a:pt x="1484" y="387"/>
                    <a:pt x="1497" y="410"/>
                  </a:cubicBezTo>
                  <a:cubicBezTo>
                    <a:pt x="1499" y="415"/>
                    <a:pt x="1498" y="421"/>
                    <a:pt x="1493" y="424"/>
                  </a:cubicBezTo>
                  <a:cubicBezTo>
                    <a:pt x="1491" y="424"/>
                    <a:pt x="1490" y="425"/>
                    <a:pt x="1488" y="425"/>
                  </a:cubicBezTo>
                  <a:close/>
                  <a:moveTo>
                    <a:pt x="200" y="296"/>
                  </a:moveTo>
                  <a:cubicBezTo>
                    <a:pt x="198" y="296"/>
                    <a:pt x="195" y="295"/>
                    <a:pt x="194" y="294"/>
                  </a:cubicBezTo>
                  <a:cubicBezTo>
                    <a:pt x="189" y="290"/>
                    <a:pt x="189" y="284"/>
                    <a:pt x="192" y="280"/>
                  </a:cubicBezTo>
                  <a:cubicBezTo>
                    <a:pt x="210" y="259"/>
                    <a:pt x="229" y="239"/>
                    <a:pt x="248" y="221"/>
                  </a:cubicBezTo>
                  <a:cubicBezTo>
                    <a:pt x="252" y="217"/>
                    <a:pt x="258" y="217"/>
                    <a:pt x="262" y="221"/>
                  </a:cubicBezTo>
                  <a:cubicBezTo>
                    <a:pt x="266" y="225"/>
                    <a:pt x="266" y="232"/>
                    <a:pt x="262" y="235"/>
                  </a:cubicBezTo>
                  <a:cubicBezTo>
                    <a:pt x="243" y="253"/>
                    <a:pt x="225" y="273"/>
                    <a:pt x="208" y="293"/>
                  </a:cubicBezTo>
                  <a:cubicBezTo>
                    <a:pt x="206" y="295"/>
                    <a:pt x="203" y="296"/>
                    <a:pt x="200" y="296"/>
                  </a:cubicBezTo>
                  <a:close/>
                  <a:moveTo>
                    <a:pt x="1396" y="294"/>
                  </a:moveTo>
                  <a:cubicBezTo>
                    <a:pt x="1394" y="294"/>
                    <a:pt x="1391" y="293"/>
                    <a:pt x="1389" y="291"/>
                  </a:cubicBezTo>
                  <a:cubicBezTo>
                    <a:pt x="1372" y="271"/>
                    <a:pt x="1353" y="252"/>
                    <a:pt x="1334" y="234"/>
                  </a:cubicBezTo>
                  <a:cubicBezTo>
                    <a:pt x="1330" y="230"/>
                    <a:pt x="1330" y="223"/>
                    <a:pt x="1334" y="219"/>
                  </a:cubicBezTo>
                  <a:cubicBezTo>
                    <a:pt x="1338" y="215"/>
                    <a:pt x="1344" y="215"/>
                    <a:pt x="1348" y="219"/>
                  </a:cubicBezTo>
                  <a:cubicBezTo>
                    <a:pt x="1368" y="238"/>
                    <a:pt x="1387" y="257"/>
                    <a:pt x="1404" y="278"/>
                  </a:cubicBezTo>
                  <a:cubicBezTo>
                    <a:pt x="1408" y="282"/>
                    <a:pt x="1407" y="288"/>
                    <a:pt x="1403" y="292"/>
                  </a:cubicBezTo>
                  <a:cubicBezTo>
                    <a:pt x="1401" y="293"/>
                    <a:pt x="1399" y="294"/>
                    <a:pt x="1396" y="294"/>
                  </a:cubicBezTo>
                  <a:close/>
                  <a:moveTo>
                    <a:pt x="315" y="186"/>
                  </a:moveTo>
                  <a:cubicBezTo>
                    <a:pt x="313" y="186"/>
                    <a:pt x="310" y="185"/>
                    <a:pt x="308" y="182"/>
                  </a:cubicBezTo>
                  <a:cubicBezTo>
                    <a:pt x="304" y="178"/>
                    <a:pt x="305" y="172"/>
                    <a:pt x="309" y="168"/>
                  </a:cubicBezTo>
                  <a:cubicBezTo>
                    <a:pt x="331" y="152"/>
                    <a:pt x="353" y="136"/>
                    <a:pt x="376" y="122"/>
                  </a:cubicBezTo>
                  <a:cubicBezTo>
                    <a:pt x="380" y="119"/>
                    <a:pt x="386" y="120"/>
                    <a:pt x="389" y="125"/>
                  </a:cubicBezTo>
                  <a:cubicBezTo>
                    <a:pt x="392" y="130"/>
                    <a:pt x="391" y="136"/>
                    <a:pt x="386" y="139"/>
                  </a:cubicBezTo>
                  <a:cubicBezTo>
                    <a:pt x="364" y="153"/>
                    <a:pt x="342" y="168"/>
                    <a:pt x="322" y="184"/>
                  </a:cubicBezTo>
                  <a:cubicBezTo>
                    <a:pt x="320" y="185"/>
                    <a:pt x="318" y="186"/>
                    <a:pt x="315" y="186"/>
                  </a:cubicBezTo>
                  <a:close/>
                  <a:moveTo>
                    <a:pt x="1281" y="184"/>
                  </a:moveTo>
                  <a:cubicBezTo>
                    <a:pt x="1279" y="184"/>
                    <a:pt x="1276" y="184"/>
                    <a:pt x="1275" y="182"/>
                  </a:cubicBezTo>
                  <a:cubicBezTo>
                    <a:pt x="1254" y="166"/>
                    <a:pt x="1232" y="151"/>
                    <a:pt x="1210" y="137"/>
                  </a:cubicBezTo>
                  <a:cubicBezTo>
                    <a:pt x="1205" y="134"/>
                    <a:pt x="1204" y="128"/>
                    <a:pt x="1207" y="124"/>
                  </a:cubicBezTo>
                  <a:cubicBezTo>
                    <a:pt x="1209" y="119"/>
                    <a:pt x="1216" y="117"/>
                    <a:pt x="1220" y="120"/>
                  </a:cubicBezTo>
                  <a:cubicBezTo>
                    <a:pt x="1243" y="135"/>
                    <a:pt x="1265" y="150"/>
                    <a:pt x="1287" y="167"/>
                  </a:cubicBezTo>
                  <a:cubicBezTo>
                    <a:pt x="1291" y="170"/>
                    <a:pt x="1292" y="176"/>
                    <a:pt x="1289" y="181"/>
                  </a:cubicBezTo>
                  <a:cubicBezTo>
                    <a:pt x="1287" y="183"/>
                    <a:pt x="1284" y="184"/>
                    <a:pt x="1281" y="184"/>
                  </a:cubicBezTo>
                  <a:close/>
                  <a:moveTo>
                    <a:pt x="451" y="101"/>
                  </a:moveTo>
                  <a:cubicBezTo>
                    <a:pt x="447" y="101"/>
                    <a:pt x="443" y="99"/>
                    <a:pt x="442" y="96"/>
                  </a:cubicBezTo>
                  <a:cubicBezTo>
                    <a:pt x="439" y="91"/>
                    <a:pt x="441" y="85"/>
                    <a:pt x="446" y="82"/>
                  </a:cubicBezTo>
                  <a:cubicBezTo>
                    <a:pt x="470" y="70"/>
                    <a:pt x="495" y="60"/>
                    <a:pt x="521" y="50"/>
                  </a:cubicBezTo>
                  <a:cubicBezTo>
                    <a:pt x="526" y="48"/>
                    <a:pt x="531" y="51"/>
                    <a:pt x="533" y="56"/>
                  </a:cubicBezTo>
                  <a:cubicBezTo>
                    <a:pt x="535" y="61"/>
                    <a:pt x="533" y="67"/>
                    <a:pt x="527" y="69"/>
                  </a:cubicBezTo>
                  <a:cubicBezTo>
                    <a:pt x="503" y="78"/>
                    <a:pt x="479" y="89"/>
                    <a:pt x="455" y="100"/>
                  </a:cubicBezTo>
                  <a:cubicBezTo>
                    <a:pt x="454" y="101"/>
                    <a:pt x="452" y="101"/>
                    <a:pt x="451" y="101"/>
                  </a:cubicBezTo>
                  <a:close/>
                  <a:moveTo>
                    <a:pt x="1145" y="100"/>
                  </a:moveTo>
                  <a:cubicBezTo>
                    <a:pt x="1144" y="100"/>
                    <a:pt x="1142" y="100"/>
                    <a:pt x="1141" y="99"/>
                  </a:cubicBezTo>
                  <a:cubicBezTo>
                    <a:pt x="1117" y="88"/>
                    <a:pt x="1093" y="77"/>
                    <a:pt x="1068" y="68"/>
                  </a:cubicBezTo>
                  <a:cubicBezTo>
                    <a:pt x="1063" y="66"/>
                    <a:pt x="1060" y="60"/>
                    <a:pt x="1062" y="55"/>
                  </a:cubicBezTo>
                  <a:cubicBezTo>
                    <a:pt x="1064" y="50"/>
                    <a:pt x="1070" y="47"/>
                    <a:pt x="1075" y="49"/>
                  </a:cubicBezTo>
                  <a:cubicBezTo>
                    <a:pt x="1100" y="59"/>
                    <a:pt x="1125" y="69"/>
                    <a:pt x="1150" y="81"/>
                  </a:cubicBezTo>
                  <a:cubicBezTo>
                    <a:pt x="1155" y="84"/>
                    <a:pt x="1157" y="90"/>
                    <a:pt x="1154" y="95"/>
                  </a:cubicBezTo>
                  <a:cubicBezTo>
                    <a:pt x="1152" y="98"/>
                    <a:pt x="1149" y="100"/>
                    <a:pt x="1145" y="100"/>
                  </a:cubicBezTo>
                  <a:close/>
                  <a:moveTo>
                    <a:pt x="600" y="46"/>
                  </a:moveTo>
                  <a:cubicBezTo>
                    <a:pt x="596" y="46"/>
                    <a:pt x="592" y="43"/>
                    <a:pt x="591" y="38"/>
                  </a:cubicBezTo>
                  <a:cubicBezTo>
                    <a:pt x="589" y="33"/>
                    <a:pt x="592" y="27"/>
                    <a:pt x="598" y="26"/>
                  </a:cubicBezTo>
                  <a:cubicBezTo>
                    <a:pt x="624" y="19"/>
                    <a:pt x="650" y="14"/>
                    <a:pt x="677" y="10"/>
                  </a:cubicBezTo>
                  <a:cubicBezTo>
                    <a:pt x="682" y="9"/>
                    <a:pt x="687" y="13"/>
                    <a:pt x="688" y="18"/>
                  </a:cubicBezTo>
                  <a:cubicBezTo>
                    <a:pt x="689" y="23"/>
                    <a:pt x="685" y="29"/>
                    <a:pt x="680" y="29"/>
                  </a:cubicBezTo>
                  <a:cubicBezTo>
                    <a:pt x="654" y="33"/>
                    <a:pt x="628" y="39"/>
                    <a:pt x="603" y="45"/>
                  </a:cubicBezTo>
                  <a:cubicBezTo>
                    <a:pt x="602" y="46"/>
                    <a:pt x="601" y="46"/>
                    <a:pt x="600" y="46"/>
                  </a:cubicBezTo>
                  <a:close/>
                  <a:moveTo>
                    <a:pt x="995" y="45"/>
                  </a:moveTo>
                  <a:cubicBezTo>
                    <a:pt x="995" y="45"/>
                    <a:pt x="994" y="45"/>
                    <a:pt x="993" y="45"/>
                  </a:cubicBezTo>
                  <a:cubicBezTo>
                    <a:pt x="968" y="38"/>
                    <a:pt x="942" y="33"/>
                    <a:pt x="916" y="29"/>
                  </a:cubicBezTo>
                  <a:cubicBezTo>
                    <a:pt x="910" y="28"/>
                    <a:pt x="906" y="23"/>
                    <a:pt x="907" y="18"/>
                  </a:cubicBezTo>
                  <a:cubicBezTo>
                    <a:pt x="908" y="12"/>
                    <a:pt x="913" y="8"/>
                    <a:pt x="919" y="9"/>
                  </a:cubicBezTo>
                  <a:cubicBezTo>
                    <a:pt x="945" y="13"/>
                    <a:pt x="972" y="19"/>
                    <a:pt x="998" y="25"/>
                  </a:cubicBezTo>
                  <a:cubicBezTo>
                    <a:pt x="1003" y="27"/>
                    <a:pt x="1007" y="32"/>
                    <a:pt x="1005" y="37"/>
                  </a:cubicBezTo>
                  <a:cubicBezTo>
                    <a:pt x="1004" y="42"/>
                    <a:pt x="1000" y="45"/>
                    <a:pt x="995" y="45"/>
                  </a:cubicBezTo>
                  <a:close/>
                  <a:moveTo>
                    <a:pt x="758" y="21"/>
                  </a:moveTo>
                  <a:cubicBezTo>
                    <a:pt x="753" y="21"/>
                    <a:pt x="748" y="17"/>
                    <a:pt x="748" y="12"/>
                  </a:cubicBezTo>
                  <a:cubicBezTo>
                    <a:pt x="748" y="6"/>
                    <a:pt x="752" y="2"/>
                    <a:pt x="757" y="1"/>
                  </a:cubicBezTo>
                  <a:cubicBezTo>
                    <a:pt x="784" y="0"/>
                    <a:pt x="811" y="0"/>
                    <a:pt x="838" y="1"/>
                  </a:cubicBezTo>
                  <a:cubicBezTo>
                    <a:pt x="844" y="2"/>
                    <a:pt x="848" y="6"/>
                    <a:pt x="848" y="12"/>
                  </a:cubicBezTo>
                  <a:cubicBezTo>
                    <a:pt x="847" y="17"/>
                    <a:pt x="843" y="22"/>
                    <a:pt x="837" y="21"/>
                  </a:cubicBezTo>
                  <a:cubicBezTo>
                    <a:pt x="811" y="20"/>
                    <a:pt x="784" y="20"/>
                    <a:pt x="758" y="21"/>
                  </a:cubicBez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1" name="Oval 50"/>
            <p:cNvSpPr>
              <a:spLocks noChangeArrowheads="1"/>
            </p:cNvSpPr>
            <p:nvPr/>
          </p:nvSpPr>
          <p:spPr bwMode="auto">
            <a:xfrm>
              <a:off x="4378042" y="5054831"/>
              <a:ext cx="2073439" cy="92564"/>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2" name="Freeform 51"/>
            <p:cNvSpPr>
              <a:spLocks/>
            </p:cNvSpPr>
            <p:nvPr/>
          </p:nvSpPr>
          <p:spPr bwMode="auto">
            <a:xfrm>
              <a:off x="6002951" y="4381427"/>
              <a:ext cx="150418" cy="115705"/>
            </a:xfrm>
            <a:custGeom>
              <a:avLst/>
              <a:gdLst>
                <a:gd name="T0" fmla="*/ 0 w 65"/>
                <a:gd name="T1" fmla="*/ 16 h 50"/>
                <a:gd name="T2" fmla="*/ 31 w 65"/>
                <a:gd name="T3" fmla="*/ 0 h 50"/>
                <a:gd name="T4" fmla="*/ 65 w 65"/>
                <a:gd name="T5" fmla="*/ 33 h 50"/>
                <a:gd name="T6" fmla="*/ 65 w 65"/>
                <a:gd name="T7" fmla="*/ 47 h 50"/>
                <a:gd name="T8" fmla="*/ 58 w 65"/>
                <a:gd name="T9" fmla="*/ 50 h 50"/>
                <a:gd name="T10" fmla="*/ 11 w 65"/>
                <a:gd name="T11" fmla="*/ 34 h 50"/>
                <a:gd name="T12" fmla="*/ 0 w 65"/>
                <a:gd name="T13" fmla="*/ 16 h 50"/>
              </a:gdLst>
              <a:ahLst/>
              <a:cxnLst>
                <a:cxn ang="0">
                  <a:pos x="T0" y="T1"/>
                </a:cxn>
                <a:cxn ang="0">
                  <a:pos x="T2" y="T3"/>
                </a:cxn>
                <a:cxn ang="0">
                  <a:pos x="T4" y="T5"/>
                </a:cxn>
                <a:cxn ang="0">
                  <a:pos x="T6" y="T7"/>
                </a:cxn>
                <a:cxn ang="0">
                  <a:pos x="T8" y="T9"/>
                </a:cxn>
                <a:cxn ang="0">
                  <a:pos x="T10" y="T11"/>
                </a:cxn>
                <a:cxn ang="0">
                  <a:pos x="T12" y="T13"/>
                </a:cxn>
              </a:cxnLst>
              <a:rect l="0" t="0" r="r" b="b"/>
              <a:pathLst>
                <a:path w="65" h="50">
                  <a:moveTo>
                    <a:pt x="0" y="16"/>
                  </a:moveTo>
                  <a:lnTo>
                    <a:pt x="31" y="0"/>
                  </a:lnTo>
                  <a:lnTo>
                    <a:pt x="65" y="33"/>
                  </a:lnTo>
                  <a:lnTo>
                    <a:pt x="65" y="47"/>
                  </a:lnTo>
                  <a:lnTo>
                    <a:pt x="58" y="50"/>
                  </a:lnTo>
                  <a:lnTo>
                    <a:pt x="11" y="34"/>
                  </a:lnTo>
                  <a:lnTo>
                    <a:pt x="0" y="16"/>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3" name="Freeform 52"/>
            <p:cNvSpPr>
              <a:spLocks/>
            </p:cNvSpPr>
            <p:nvPr/>
          </p:nvSpPr>
          <p:spPr bwMode="auto">
            <a:xfrm>
              <a:off x="5417483" y="3666368"/>
              <a:ext cx="657206" cy="768283"/>
            </a:xfrm>
            <a:custGeom>
              <a:avLst/>
              <a:gdLst>
                <a:gd name="T0" fmla="*/ 0 w 284"/>
                <a:gd name="T1" fmla="*/ 25 h 332"/>
                <a:gd name="T2" fmla="*/ 257 w 284"/>
                <a:gd name="T3" fmla="*/ 332 h 332"/>
                <a:gd name="T4" fmla="*/ 284 w 284"/>
                <a:gd name="T5" fmla="*/ 310 h 332"/>
                <a:gd name="T6" fmla="*/ 62 w 284"/>
                <a:gd name="T7" fmla="*/ 0 h 332"/>
                <a:gd name="T8" fmla="*/ 0 w 284"/>
                <a:gd name="T9" fmla="*/ 25 h 332"/>
              </a:gdLst>
              <a:ahLst/>
              <a:cxnLst>
                <a:cxn ang="0">
                  <a:pos x="T0" y="T1"/>
                </a:cxn>
                <a:cxn ang="0">
                  <a:pos x="T2" y="T3"/>
                </a:cxn>
                <a:cxn ang="0">
                  <a:pos x="T4" y="T5"/>
                </a:cxn>
                <a:cxn ang="0">
                  <a:pos x="T6" y="T7"/>
                </a:cxn>
                <a:cxn ang="0">
                  <a:pos x="T8" y="T9"/>
                </a:cxn>
              </a:cxnLst>
              <a:rect l="0" t="0" r="r" b="b"/>
              <a:pathLst>
                <a:path w="284" h="332">
                  <a:moveTo>
                    <a:pt x="0" y="25"/>
                  </a:moveTo>
                  <a:lnTo>
                    <a:pt x="257" y="332"/>
                  </a:lnTo>
                  <a:lnTo>
                    <a:pt x="284" y="310"/>
                  </a:lnTo>
                  <a:lnTo>
                    <a:pt x="62" y="0"/>
                  </a:lnTo>
                  <a:lnTo>
                    <a:pt x="0" y="25"/>
                  </a:lnTo>
                  <a:close/>
                </a:path>
              </a:pathLst>
            </a:custGeom>
            <a:solidFill>
              <a:srgbClr val="5B9BD5"/>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4" name="Freeform 53"/>
            <p:cNvSpPr>
              <a:spLocks/>
            </p:cNvSpPr>
            <p:nvPr/>
          </p:nvSpPr>
          <p:spPr bwMode="auto">
            <a:xfrm>
              <a:off x="5259717" y="3670996"/>
              <a:ext cx="155046" cy="978868"/>
            </a:xfrm>
            <a:custGeom>
              <a:avLst/>
              <a:gdLst>
                <a:gd name="T0" fmla="*/ 67 w 67"/>
                <a:gd name="T1" fmla="*/ 423 h 423"/>
                <a:gd name="T2" fmla="*/ 67 w 67"/>
                <a:gd name="T3" fmla="*/ 28 h 423"/>
                <a:gd name="T4" fmla="*/ 0 w 67"/>
                <a:gd name="T5" fmla="*/ 0 h 423"/>
                <a:gd name="T6" fmla="*/ 32 w 67"/>
                <a:gd name="T7" fmla="*/ 423 h 423"/>
                <a:gd name="T8" fmla="*/ 67 w 67"/>
                <a:gd name="T9" fmla="*/ 423 h 423"/>
              </a:gdLst>
              <a:ahLst/>
              <a:cxnLst>
                <a:cxn ang="0">
                  <a:pos x="T0" y="T1"/>
                </a:cxn>
                <a:cxn ang="0">
                  <a:pos x="T2" y="T3"/>
                </a:cxn>
                <a:cxn ang="0">
                  <a:pos x="T4" y="T5"/>
                </a:cxn>
                <a:cxn ang="0">
                  <a:pos x="T6" y="T7"/>
                </a:cxn>
                <a:cxn ang="0">
                  <a:pos x="T8" y="T9"/>
                </a:cxn>
              </a:cxnLst>
              <a:rect l="0" t="0" r="r" b="b"/>
              <a:pathLst>
                <a:path w="67" h="423">
                  <a:moveTo>
                    <a:pt x="67" y="423"/>
                  </a:moveTo>
                  <a:lnTo>
                    <a:pt x="67" y="28"/>
                  </a:lnTo>
                  <a:lnTo>
                    <a:pt x="0" y="0"/>
                  </a:lnTo>
                  <a:lnTo>
                    <a:pt x="32" y="423"/>
                  </a:lnTo>
                  <a:lnTo>
                    <a:pt x="67" y="423"/>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5" name="Freeform 54"/>
            <p:cNvSpPr>
              <a:spLocks/>
            </p:cNvSpPr>
            <p:nvPr/>
          </p:nvSpPr>
          <p:spPr bwMode="auto">
            <a:xfrm>
              <a:off x="4739042" y="3080899"/>
              <a:ext cx="32397" cy="94879"/>
            </a:xfrm>
            <a:custGeom>
              <a:avLst/>
              <a:gdLst>
                <a:gd name="T0" fmla="*/ 9 w 14"/>
                <a:gd name="T1" fmla="*/ 0 h 41"/>
                <a:gd name="T2" fmla="*/ 0 w 14"/>
                <a:gd name="T3" fmla="*/ 40 h 41"/>
                <a:gd name="T4" fmla="*/ 5 w 14"/>
                <a:gd name="T5" fmla="*/ 41 h 41"/>
                <a:gd name="T6" fmla="*/ 14 w 14"/>
                <a:gd name="T7" fmla="*/ 1 h 41"/>
                <a:gd name="T8" fmla="*/ 9 w 14"/>
                <a:gd name="T9" fmla="*/ 0 h 41"/>
              </a:gdLst>
              <a:ahLst/>
              <a:cxnLst>
                <a:cxn ang="0">
                  <a:pos x="T0" y="T1"/>
                </a:cxn>
                <a:cxn ang="0">
                  <a:pos x="T2" y="T3"/>
                </a:cxn>
                <a:cxn ang="0">
                  <a:pos x="T4" y="T5"/>
                </a:cxn>
                <a:cxn ang="0">
                  <a:pos x="T6" y="T7"/>
                </a:cxn>
                <a:cxn ang="0">
                  <a:pos x="T8" y="T9"/>
                </a:cxn>
              </a:cxnLst>
              <a:rect l="0" t="0" r="r" b="b"/>
              <a:pathLst>
                <a:path w="14" h="41">
                  <a:moveTo>
                    <a:pt x="9" y="0"/>
                  </a:moveTo>
                  <a:lnTo>
                    <a:pt x="0" y="40"/>
                  </a:lnTo>
                  <a:lnTo>
                    <a:pt x="5" y="41"/>
                  </a:lnTo>
                  <a:lnTo>
                    <a:pt x="14" y="1"/>
                  </a:lnTo>
                  <a:lnTo>
                    <a:pt x="9"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6" name="Freeform 55"/>
            <p:cNvSpPr>
              <a:spLocks/>
            </p:cNvSpPr>
            <p:nvPr/>
          </p:nvSpPr>
          <p:spPr bwMode="auto">
            <a:xfrm>
              <a:off x="6060397" y="3080899"/>
              <a:ext cx="30084" cy="94879"/>
            </a:xfrm>
            <a:custGeom>
              <a:avLst/>
              <a:gdLst>
                <a:gd name="T0" fmla="*/ 5 w 13"/>
                <a:gd name="T1" fmla="*/ 0 h 41"/>
                <a:gd name="T2" fmla="*/ 13 w 13"/>
                <a:gd name="T3" fmla="*/ 40 h 41"/>
                <a:gd name="T4" fmla="*/ 8 w 13"/>
                <a:gd name="T5" fmla="*/ 41 h 41"/>
                <a:gd name="T6" fmla="*/ 0 w 13"/>
                <a:gd name="T7" fmla="*/ 1 h 41"/>
                <a:gd name="T8" fmla="*/ 5 w 13"/>
                <a:gd name="T9" fmla="*/ 0 h 41"/>
              </a:gdLst>
              <a:ahLst/>
              <a:cxnLst>
                <a:cxn ang="0">
                  <a:pos x="T0" y="T1"/>
                </a:cxn>
                <a:cxn ang="0">
                  <a:pos x="T2" y="T3"/>
                </a:cxn>
                <a:cxn ang="0">
                  <a:pos x="T4" y="T5"/>
                </a:cxn>
                <a:cxn ang="0">
                  <a:pos x="T6" y="T7"/>
                </a:cxn>
                <a:cxn ang="0">
                  <a:pos x="T8" y="T9"/>
                </a:cxn>
              </a:cxnLst>
              <a:rect l="0" t="0" r="r" b="b"/>
              <a:pathLst>
                <a:path w="13" h="41">
                  <a:moveTo>
                    <a:pt x="5" y="0"/>
                  </a:moveTo>
                  <a:lnTo>
                    <a:pt x="13" y="40"/>
                  </a:lnTo>
                  <a:lnTo>
                    <a:pt x="8" y="41"/>
                  </a:lnTo>
                  <a:lnTo>
                    <a:pt x="0" y="1"/>
                  </a:lnTo>
                  <a:lnTo>
                    <a:pt x="5"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7" name="Oval 28"/>
            <p:cNvSpPr>
              <a:spLocks noChangeArrowheads="1"/>
            </p:cNvSpPr>
            <p:nvPr/>
          </p:nvSpPr>
          <p:spPr bwMode="auto">
            <a:xfrm>
              <a:off x="5206492" y="4696145"/>
              <a:ext cx="416539" cy="416539"/>
            </a:xfrm>
            <a:prstGeom prst="ellipse">
              <a:avLst/>
            </a:prstGeom>
            <a:solidFill>
              <a:srgbClr val="FFC000"/>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8" name="Freeform 29"/>
            <p:cNvSpPr>
              <a:spLocks/>
            </p:cNvSpPr>
            <p:nvPr/>
          </p:nvSpPr>
          <p:spPr bwMode="auto">
            <a:xfrm>
              <a:off x="5206492" y="4883588"/>
              <a:ext cx="416539" cy="229097"/>
            </a:xfrm>
            <a:custGeom>
              <a:avLst/>
              <a:gdLst>
                <a:gd name="T0" fmla="*/ 192 w 383"/>
                <a:gd name="T1" fmla="*/ 210 h 210"/>
                <a:gd name="T2" fmla="*/ 383 w 383"/>
                <a:gd name="T3" fmla="*/ 18 h 210"/>
                <a:gd name="T4" fmla="*/ 382 w 383"/>
                <a:gd name="T5" fmla="*/ 0 h 210"/>
                <a:gd name="T6" fmla="*/ 192 w 383"/>
                <a:gd name="T7" fmla="*/ 173 h 210"/>
                <a:gd name="T8" fmla="*/ 1 w 383"/>
                <a:gd name="T9" fmla="*/ 0 h 210"/>
                <a:gd name="T10" fmla="*/ 0 w 383"/>
                <a:gd name="T11" fmla="*/ 18 h 210"/>
                <a:gd name="T12" fmla="*/ 192 w 383"/>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383" h="210">
                  <a:moveTo>
                    <a:pt x="192" y="210"/>
                  </a:moveTo>
                  <a:cubicBezTo>
                    <a:pt x="298" y="210"/>
                    <a:pt x="383" y="124"/>
                    <a:pt x="383" y="18"/>
                  </a:cubicBezTo>
                  <a:cubicBezTo>
                    <a:pt x="383" y="12"/>
                    <a:pt x="383" y="6"/>
                    <a:pt x="382" y="0"/>
                  </a:cubicBezTo>
                  <a:cubicBezTo>
                    <a:pt x="373" y="97"/>
                    <a:pt x="291" y="173"/>
                    <a:pt x="192" y="173"/>
                  </a:cubicBezTo>
                  <a:cubicBezTo>
                    <a:pt x="92" y="173"/>
                    <a:pt x="10" y="97"/>
                    <a:pt x="1" y="0"/>
                  </a:cubicBezTo>
                  <a:cubicBezTo>
                    <a:pt x="0" y="6"/>
                    <a:pt x="0" y="12"/>
                    <a:pt x="0" y="18"/>
                  </a:cubicBezTo>
                  <a:cubicBezTo>
                    <a:pt x="0" y="124"/>
                    <a:pt x="86" y="210"/>
                    <a:pt x="192" y="210"/>
                  </a:cubicBezTo>
                </a:path>
              </a:pathLst>
            </a:custGeom>
            <a:solidFill>
              <a:srgbClr val="ED7D31"/>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9" name="Freeform 30"/>
            <p:cNvSpPr>
              <a:spLocks/>
            </p:cNvSpPr>
            <p:nvPr/>
          </p:nvSpPr>
          <p:spPr bwMode="auto">
            <a:xfrm>
              <a:off x="5299056" y="4649863"/>
              <a:ext cx="113392" cy="131905"/>
            </a:xfrm>
            <a:custGeom>
              <a:avLst/>
              <a:gdLst>
                <a:gd name="T0" fmla="*/ 49 w 49"/>
                <a:gd name="T1" fmla="*/ 0 h 57"/>
                <a:gd name="T2" fmla="*/ 15 w 49"/>
                <a:gd name="T3" fmla="*/ 0 h 57"/>
                <a:gd name="T4" fmla="*/ 0 w 49"/>
                <a:gd name="T5" fmla="*/ 44 h 57"/>
                <a:gd name="T6" fmla="*/ 6 w 49"/>
                <a:gd name="T7" fmla="*/ 57 h 57"/>
                <a:gd name="T8" fmla="*/ 14 w 49"/>
                <a:gd name="T9" fmla="*/ 57 h 57"/>
                <a:gd name="T10" fmla="*/ 49 w 49"/>
                <a:gd name="T11" fmla="*/ 19 h 57"/>
                <a:gd name="T12" fmla="*/ 49 w 4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49" h="57">
                  <a:moveTo>
                    <a:pt x="49" y="0"/>
                  </a:moveTo>
                  <a:lnTo>
                    <a:pt x="15" y="0"/>
                  </a:lnTo>
                  <a:lnTo>
                    <a:pt x="0" y="44"/>
                  </a:lnTo>
                  <a:lnTo>
                    <a:pt x="6" y="57"/>
                  </a:lnTo>
                  <a:lnTo>
                    <a:pt x="14" y="57"/>
                  </a:lnTo>
                  <a:lnTo>
                    <a:pt x="49" y="19"/>
                  </a:lnTo>
                  <a:lnTo>
                    <a:pt x="49" y="0"/>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0" name="Group 59"/>
            <p:cNvGrpSpPr>
              <a:grpSpLocks noChangeAspect="1"/>
            </p:cNvGrpSpPr>
            <p:nvPr/>
          </p:nvGrpSpPr>
          <p:grpSpPr>
            <a:xfrm>
              <a:off x="4696944" y="2059194"/>
              <a:ext cx="415996" cy="234364"/>
              <a:chOff x="3370263" y="896938"/>
              <a:chExt cx="450850" cy="254000"/>
            </a:xfrm>
            <a:solidFill>
              <a:srgbClr val="0072C6"/>
            </a:solidFill>
          </p:grpSpPr>
          <p:sp>
            <p:nvSpPr>
              <p:cNvPr id="88" name="Freeform 107"/>
              <p:cNvSpPr>
                <a:spLocks noEditPoints="1"/>
              </p:cNvSpPr>
              <p:nvPr/>
            </p:nvSpPr>
            <p:spPr bwMode="auto">
              <a:xfrm>
                <a:off x="3370263" y="896938"/>
                <a:ext cx="450850" cy="254000"/>
              </a:xfrm>
              <a:custGeom>
                <a:avLst/>
                <a:gdLst>
                  <a:gd name="T0" fmla="*/ 268 w 284"/>
                  <a:gd name="T1" fmla="*/ 0 h 160"/>
                  <a:gd name="T2" fmla="*/ 16 w 284"/>
                  <a:gd name="T3" fmla="*/ 0 h 160"/>
                  <a:gd name="T4" fmla="*/ 16 w 284"/>
                  <a:gd name="T5" fmla="*/ 0 h 160"/>
                  <a:gd name="T6" fmla="*/ 10 w 284"/>
                  <a:gd name="T7" fmla="*/ 2 h 160"/>
                  <a:gd name="T8" fmla="*/ 6 w 284"/>
                  <a:gd name="T9" fmla="*/ 6 h 160"/>
                  <a:gd name="T10" fmla="*/ 2 w 284"/>
                  <a:gd name="T11" fmla="*/ 10 h 160"/>
                  <a:gd name="T12" fmla="*/ 0 w 284"/>
                  <a:gd name="T13" fmla="*/ 16 h 160"/>
                  <a:gd name="T14" fmla="*/ 0 w 284"/>
                  <a:gd name="T15" fmla="*/ 144 h 160"/>
                  <a:gd name="T16" fmla="*/ 0 w 284"/>
                  <a:gd name="T17" fmla="*/ 144 h 160"/>
                  <a:gd name="T18" fmla="*/ 2 w 284"/>
                  <a:gd name="T19" fmla="*/ 150 h 160"/>
                  <a:gd name="T20" fmla="*/ 6 w 284"/>
                  <a:gd name="T21" fmla="*/ 156 h 160"/>
                  <a:gd name="T22" fmla="*/ 10 w 284"/>
                  <a:gd name="T23" fmla="*/ 160 h 160"/>
                  <a:gd name="T24" fmla="*/ 16 w 284"/>
                  <a:gd name="T25" fmla="*/ 160 h 160"/>
                  <a:gd name="T26" fmla="*/ 268 w 284"/>
                  <a:gd name="T27" fmla="*/ 160 h 160"/>
                  <a:gd name="T28" fmla="*/ 268 w 284"/>
                  <a:gd name="T29" fmla="*/ 160 h 160"/>
                  <a:gd name="T30" fmla="*/ 274 w 284"/>
                  <a:gd name="T31" fmla="*/ 160 h 160"/>
                  <a:gd name="T32" fmla="*/ 280 w 284"/>
                  <a:gd name="T33" fmla="*/ 156 h 160"/>
                  <a:gd name="T34" fmla="*/ 282 w 284"/>
                  <a:gd name="T35" fmla="*/ 150 h 160"/>
                  <a:gd name="T36" fmla="*/ 284 w 284"/>
                  <a:gd name="T37" fmla="*/ 144 h 160"/>
                  <a:gd name="T38" fmla="*/ 284 w 284"/>
                  <a:gd name="T39" fmla="*/ 16 h 160"/>
                  <a:gd name="T40" fmla="*/ 284 w 284"/>
                  <a:gd name="T41" fmla="*/ 16 h 160"/>
                  <a:gd name="T42" fmla="*/ 282 w 284"/>
                  <a:gd name="T43" fmla="*/ 10 h 160"/>
                  <a:gd name="T44" fmla="*/ 280 w 284"/>
                  <a:gd name="T45" fmla="*/ 6 h 160"/>
                  <a:gd name="T46" fmla="*/ 274 w 284"/>
                  <a:gd name="T47" fmla="*/ 2 h 160"/>
                  <a:gd name="T48" fmla="*/ 268 w 284"/>
                  <a:gd name="T49" fmla="*/ 0 h 160"/>
                  <a:gd name="T50" fmla="*/ 268 w 284"/>
                  <a:gd name="T51" fmla="*/ 0 h 160"/>
                  <a:gd name="T52" fmla="*/ 256 w 284"/>
                  <a:gd name="T53" fmla="*/ 136 h 160"/>
                  <a:gd name="T54" fmla="*/ 28 w 284"/>
                  <a:gd name="T55" fmla="*/ 136 h 160"/>
                  <a:gd name="T56" fmla="*/ 28 w 284"/>
                  <a:gd name="T57" fmla="*/ 26 h 160"/>
                  <a:gd name="T58" fmla="*/ 256 w 284"/>
                  <a:gd name="T59" fmla="*/ 26 h 160"/>
                  <a:gd name="T60" fmla="*/ 256 w 284"/>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4" h="160">
                    <a:moveTo>
                      <a:pt x="268" y="0"/>
                    </a:moveTo>
                    <a:lnTo>
                      <a:pt x="16" y="0"/>
                    </a:lnTo>
                    <a:lnTo>
                      <a:pt x="16" y="0"/>
                    </a:lnTo>
                    <a:lnTo>
                      <a:pt x="10" y="2"/>
                    </a:lnTo>
                    <a:lnTo>
                      <a:pt x="6" y="6"/>
                    </a:lnTo>
                    <a:lnTo>
                      <a:pt x="2" y="10"/>
                    </a:lnTo>
                    <a:lnTo>
                      <a:pt x="0" y="16"/>
                    </a:lnTo>
                    <a:lnTo>
                      <a:pt x="0" y="144"/>
                    </a:lnTo>
                    <a:lnTo>
                      <a:pt x="0" y="144"/>
                    </a:lnTo>
                    <a:lnTo>
                      <a:pt x="2" y="150"/>
                    </a:lnTo>
                    <a:lnTo>
                      <a:pt x="6" y="156"/>
                    </a:lnTo>
                    <a:lnTo>
                      <a:pt x="10" y="160"/>
                    </a:lnTo>
                    <a:lnTo>
                      <a:pt x="16" y="160"/>
                    </a:lnTo>
                    <a:lnTo>
                      <a:pt x="268" y="160"/>
                    </a:lnTo>
                    <a:lnTo>
                      <a:pt x="268" y="160"/>
                    </a:lnTo>
                    <a:lnTo>
                      <a:pt x="274" y="160"/>
                    </a:lnTo>
                    <a:lnTo>
                      <a:pt x="280" y="156"/>
                    </a:lnTo>
                    <a:lnTo>
                      <a:pt x="282" y="150"/>
                    </a:lnTo>
                    <a:lnTo>
                      <a:pt x="284" y="144"/>
                    </a:lnTo>
                    <a:lnTo>
                      <a:pt x="284" y="16"/>
                    </a:lnTo>
                    <a:lnTo>
                      <a:pt x="284" y="16"/>
                    </a:lnTo>
                    <a:lnTo>
                      <a:pt x="282" y="10"/>
                    </a:lnTo>
                    <a:lnTo>
                      <a:pt x="280" y="6"/>
                    </a:lnTo>
                    <a:lnTo>
                      <a:pt x="274" y="2"/>
                    </a:lnTo>
                    <a:lnTo>
                      <a:pt x="268" y="0"/>
                    </a:lnTo>
                    <a:lnTo>
                      <a:pt x="268" y="0"/>
                    </a:lnTo>
                    <a:close/>
                    <a:moveTo>
                      <a:pt x="256" y="136"/>
                    </a:moveTo>
                    <a:lnTo>
                      <a:pt x="28" y="136"/>
                    </a:lnTo>
                    <a:lnTo>
                      <a:pt x="28" y="26"/>
                    </a:lnTo>
                    <a:lnTo>
                      <a:pt x="256" y="26"/>
                    </a:lnTo>
                    <a:lnTo>
                      <a:pt x="256"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9" name="Freeform 108"/>
              <p:cNvSpPr>
                <a:spLocks/>
              </p:cNvSpPr>
              <p:nvPr/>
            </p:nvSpPr>
            <p:spPr bwMode="auto">
              <a:xfrm>
                <a:off x="3570288"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1" name="Group 60"/>
            <p:cNvGrpSpPr>
              <a:grpSpLocks noChangeAspect="1"/>
            </p:cNvGrpSpPr>
            <p:nvPr/>
          </p:nvGrpSpPr>
          <p:grpSpPr>
            <a:xfrm>
              <a:off x="4173933" y="2731263"/>
              <a:ext cx="337455" cy="204957"/>
              <a:chOff x="4722813" y="836613"/>
              <a:chExt cx="517525" cy="314325"/>
            </a:xfrm>
            <a:solidFill>
              <a:srgbClr val="0072C6"/>
            </a:solidFill>
          </p:grpSpPr>
          <p:sp>
            <p:nvSpPr>
              <p:cNvPr id="85" name="Freeform 104"/>
              <p:cNvSpPr>
                <a:spLocks/>
              </p:cNvSpPr>
              <p:nvPr/>
            </p:nvSpPr>
            <p:spPr bwMode="auto">
              <a:xfrm>
                <a:off x="4792663" y="836613"/>
                <a:ext cx="447675" cy="254000"/>
              </a:xfrm>
              <a:custGeom>
                <a:avLst/>
                <a:gdLst>
                  <a:gd name="T0" fmla="*/ 266 w 282"/>
                  <a:gd name="T1" fmla="*/ 0 h 160"/>
                  <a:gd name="T2" fmla="*/ 14 w 282"/>
                  <a:gd name="T3" fmla="*/ 0 h 160"/>
                  <a:gd name="T4" fmla="*/ 14 w 282"/>
                  <a:gd name="T5" fmla="*/ 0 h 160"/>
                  <a:gd name="T6" fmla="*/ 8 w 282"/>
                  <a:gd name="T7" fmla="*/ 0 h 160"/>
                  <a:gd name="T8" fmla="*/ 4 w 282"/>
                  <a:gd name="T9" fmla="*/ 4 h 160"/>
                  <a:gd name="T10" fmla="*/ 0 w 282"/>
                  <a:gd name="T11" fmla="*/ 8 h 160"/>
                  <a:gd name="T12" fmla="*/ 0 w 282"/>
                  <a:gd name="T13" fmla="*/ 16 h 160"/>
                  <a:gd name="T14" fmla="*/ 0 w 282"/>
                  <a:gd name="T15" fmla="*/ 20 h 160"/>
                  <a:gd name="T16" fmla="*/ 242 w 282"/>
                  <a:gd name="T17" fmla="*/ 20 h 160"/>
                  <a:gd name="T18" fmla="*/ 242 w 282"/>
                  <a:gd name="T19" fmla="*/ 20 h 160"/>
                  <a:gd name="T20" fmla="*/ 248 w 282"/>
                  <a:gd name="T21" fmla="*/ 22 h 160"/>
                  <a:gd name="T22" fmla="*/ 254 w 282"/>
                  <a:gd name="T23" fmla="*/ 24 h 160"/>
                  <a:gd name="T24" fmla="*/ 258 w 282"/>
                  <a:gd name="T25" fmla="*/ 30 h 160"/>
                  <a:gd name="T26" fmla="*/ 258 w 282"/>
                  <a:gd name="T27" fmla="*/ 36 h 160"/>
                  <a:gd name="T28" fmla="*/ 258 w 282"/>
                  <a:gd name="T29" fmla="*/ 160 h 160"/>
                  <a:gd name="T30" fmla="*/ 266 w 282"/>
                  <a:gd name="T31" fmla="*/ 160 h 160"/>
                  <a:gd name="T32" fmla="*/ 266 w 282"/>
                  <a:gd name="T33" fmla="*/ 160 h 160"/>
                  <a:gd name="T34" fmla="*/ 272 w 282"/>
                  <a:gd name="T35" fmla="*/ 158 h 160"/>
                  <a:gd name="T36" fmla="*/ 278 w 282"/>
                  <a:gd name="T37" fmla="*/ 154 h 160"/>
                  <a:gd name="T38" fmla="*/ 282 w 282"/>
                  <a:gd name="T39" fmla="*/ 150 h 160"/>
                  <a:gd name="T40" fmla="*/ 282 w 282"/>
                  <a:gd name="T41" fmla="*/ 144 h 160"/>
                  <a:gd name="T42" fmla="*/ 282 w 282"/>
                  <a:gd name="T43" fmla="*/ 16 h 160"/>
                  <a:gd name="T44" fmla="*/ 282 w 282"/>
                  <a:gd name="T45" fmla="*/ 16 h 160"/>
                  <a:gd name="T46" fmla="*/ 282 w 282"/>
                  <a:gd name="T47" fmla="*/ 8 h 160"/>
                  <a:gd name="T48" fmla="*/ 278 w 282"/>
                  <a:gd name="T49" fmla="*/ 4 h 160"/>
                  <a:gd name="T50" fmla="*/ 272 w 282"/>
                  <a:gd name="T51" fmla="*/ 0 h 160"/>
                  <a:gd name="T52" fmla="*/ 266 w 282"/>
                  <a:gd name="T53" fmla="*/ 0 h 160"/>
                  <a:gd name="T54" fmla="*/ 266 w 282"/>
                  <a:gd name="T55"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2" h="160">
                    <a:moveTo>
                      <a:pt x="266" y="0"/>
                    </a:moveTo>
                    <a:lnTo>
                      <a:pt x="14" y="0"/>
                    </a:lnTo>
                    <a:lnTo>
                      <a:pt x="14" y="0"/>
                    </a:lnTo>
                    <a:lnTo>
                      <a:pt x="8" y="0"/>
                    </a:lnTo>
                    <a:lnTo>
                      <a:pt x="4" y="4"/>
                    </a:lnTo>
                    <a:lnTo>
                      <a:pt x="0" y="8"/>
                    </a:lnTo>
                    <a:lnTo>
                      <a:pt x="0" y="16"/>
                    </a:lnTo>
                    <a:lnTo>
                      <a:pt x="0" y="20"/>
                    </a:lnTo>
                    <a:lnTo>
                      <a:pt x="242" y="20"/>
                    </a:lnTo>
                    <a:lnTo>
                      <a:pt x="242" y="20"/>
                    </a:lnTo>
                    <a:lnTo>
                      <a:pt x="248" y="22"/>
                    </a:lnTo>
                    <a:lnTo>
                      <a:pt x="254" y="24"/>
                    </a:lnTo>
                    <a:lnTo>
                      <a:pt x="258" y="30"/>
                    </a:lnTo>
                    <a:lnTo>
                      <a:pt x="258" y="36"/>
                    </a:lnTo>
                    <a:lnTo>
                      <a:pt x="258" y="160"/>
                    </a:lnTo>
                    <a:lnTo>
                      <a:pt x="266" y="160"/>
                    </a:lnTo>
                    <a:lnTo>
                      <a:pt x="266" y="160"/>
                    </a:lnTo>
                    <a:lnTo>
                      <a:pt x="272" y="158"/>
                    </a:lnTo>
                    <a:lnTo>
                      <a:pt x="278" y="154"/>
                    </a:lnTo>
                    <a:lnTo>
                      <a:pt x="282" y="150"/>
                    </a:lnTo>
                    <a:lnTo>
                      <a:pt x="282" y="144"/>
                    </a:lnTo>
                    <a:lnTo>
                      <a:pt x="282" y="16"/>
                    </a:lnTo>
                    <a:lnTo>
                      <a:pt x="282" y="16"/>
                    </a:lnTo>
                    <a:lnTo>
                      <a:pt x="282" y="8"/>
                    </a:lnTo>
                    <a:lnTo>
                      <a:pt x="278" y="4"/>
                    </a:lnTo>
                    <a:lnTo>
                      <a:pt x="272" y="0"/>
                    </a:lnTo>
                    <a:lnTo>
                      <a:pt x="266" y="0"/>
                    </a:lnTo>
                    <a:lnTo>
                      <a:pt x="266"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6" name="Freeform 105"/>
              <p:cNvSpPr>
                <a:spLocks noEditPoints="1"/>
              </p:cNvSpPr>
              <p:nvPr/>
            </p:nvSpPr>
            <p:spPr bwMode="auto">
              <a:xfrm>
                <a:off x="4722813" y="896938"/>
                <a:ext cx="447675" cy="254000"/>
              </a:xfrm>
              <a:custGeom>
                <a:avLst/>
                <a:gdLst>
                  <a:gd name="T0" fmla="*/ 266 w 282"/>
                  <a:gd name="T1" fmla="*/ 0 h 160"/>
                  <a:gd name="T2" fmla="*/ 14 w 282"/>
                  <a:gd name="T3" fmla="*/ 0 h 160"/>
                  <a:gd name="T4" fmla="*/ 14 w 282"/>
                  <a:gd name="T5" fmla="*/ 0 h 160"/>
                  <a:gd name="T6" fmla="*/ 8 w 282"/>
                  <a:gd name="T7" fmla="*/ 2 h 160"/>
                  <a:gd name="T8" fmla="*/ 4 w 282"/>
                  <a:gd name="T9" fmla="*/ 6 h 160"/>
                  <a:gd name="T10" fmla="*/ 0 w 282"/>
                  <a:gd name="T11" fmla="*/ 10 h 160"/>
                  <a:gd name="T12" fmla="*/ 0 w 282"/>
                  <a:gd name="T13" fmla="*/ 16 h 160"/>
                  <a:gd name="T14" fmla="*/ 0 w 282"/>
                  <a:gd name="T15" fmla="*/ 144 h 160"/>
                  <a:gd name="T16" fmla="*/ 0 w 282"/>
                  <a:gd name="T17" fmla="*/ 144 h 160"/>
                  <a:gd name="T18" fmla="*/ 0 w 282"/>
                  <a:gd name="T19" fmla="*/ 150 h 160"/>
                  <a:gd name="T20" fmla="*/ 4 w 282"/>
                  <a:gd name="T21" fmla="*/ 156 h 160"/>
                  <a:gd name="T22" fmla="*/ 8 w 282"/>
                  <a:gd name="T23" fmla="*/ 160 h 160"/>
                  <a:gd name="T24" fmla="*/ 14 w 282"/>
                  <a:gd name="T25" fmla="*/ 160 h 160"/>
                  <a:gd name="T26" fmla="*/ 266 w 282"/>
                  <a:gd name="T27" fmla="*/ 160 h 160"/>
                  <a:gd name="T28" fmla="*/ 266 w 282"/>
                  <a:gd name="T29" fmla="*/ 160 h 160"/>
                  <a:gd name="T30" fmla="*/ 272 w 282"/>
                  <a:gd name="T31" fmla="*/ 160 h 160"/>
                  <a:gd name="T32" fmla="*/ 278 w 282"/>
                  <a:gd name="T33" fmla="*/ 156 h 160"/>
                  <a:gd name="T34" fmla="*/ 282 w 282"/>
                  <a:gd name="T35" fmla="*/ 150 h 160"/>
                  <a:gd name="T36" fmla="*/ 282 w 282"/>
                  <a:gd name="T37" fmla="*/ 144 h 160"/>
                  <a:gd name="T38" fmla="*/ 282 w 282"/>
                  <a:gd name="T39" fmla="*/ 16 h 160"/>
                  <a:gd name="T40" fmla="*/ 282 w 282"/>
                  <a:gd name="T41" fmla="*/ 16 h 160"/>
                  <a:gd name="T42" fmla="*/ 282 w 282"/>
                  <a:gd name="T43" fmla="*/ 10 h 160"/>
                  <a:gd name="T44" fmla="*/ 278 w 282"/>
                  <a:gd name="T45" fmla="*/ 6 h 160"/>
                  <a:gd name="T46" fmla="*/ 272 w 282"/>
                  <a:gd name="T47" fmla="*/ 2 h 160"/>
                  <a:gd name="T48" fmla="*/ 266 w 282"/>
                  <a:gd name="T49" fmla="*/ 0 h 160"/>
                  <a:gd name="T50" fmla="*/ 266 w 282"/>
                  <a:gd name="T51" fmla="*/ 0 h 160"/>
                  <a:gd name="T52" fmla="*/ 254 w 282"/>
                  <a:gd name="T53" fmla="*/ 136 h 160"/>
                  <a:gd name="T54" fmla="*/ 28 w 282"/>
                  <a:gd name="T55" fmla="*/ 136 h 160"/>
                  <a:gd name="T56" fmla="*/ 28 w 282"/>
                  <a:gd name="T57" fmla="*/ 26 h 160"/>
                  <a:gd name="T58" fmla="*/ 254 w 282"/>
                  <a:gd name="T59" fmla="*/ 26 h 160"/>
                  <a:gd name="T60" fmla="*/ 254 w 282"/>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2" h="160">
                    <a:moveTo>
                      <a:pt x="266" y="0"/>
                    </a:moveTo>
                    <a:lnTo>
                      <a:pt x="14" y="0"/>
                    </a:lnTo>
                    <a:lnTo>
                      <a:pt x="14" y="0"/>
                    </a:lnTo>
                    <a:lnTo>
                      <a:pt x="8" y="2"/>
                    </a:lnTo>
                    <a:lnTo>
                      <a:pt x="4" y="6"/>
                    </a:lnTo>
                    <a:lnTo>
                      <a:pt x="0" y="10"/>
                    </a:lnTo>
                    <a:lnTo>
                      <a:pt x="0" y="16"/>
                    </a:lnTo>
                    <a:lnTo>
                      <a:pt x="0" y="144"/>
                    </a:lnTo>
                    <a:lnTo>
                      <a:pt x="0" y="144"/>
                    </a:lnTo>
                    <a:lnTo>
                      <a:pt x="0" y="150"/>
                    </a:lnTo>
                    <a:lnTo>
                      <a:pt x="4" y="156"/>
                    </a:lnTo>
                    <a:lnTo>
                      <a:pt x="8" y="160"/>
                    </a:lnTo>
                    <a:lnTo>
                      <a:pt x="14" y="160"/>
                    </a:lnTo>
                    <a:lnTo>
                      <a:pt x="266" y="160"/>
                    </a:lnTo>
                    <a:lnTo>
                      <a:pt x="266" y="160"/>
                    </a:lnTo>
                    <a:lnTo>
                      <a:pt x="272" y="160"/>
                    </a:lnTo>
                    <a:lnTo>
                      <a:pt x="278" y="156"/>
                    </a:lnTo>
                    <a:lnTo>
                      <a:pt x="282" y="150"/>
                    </a:lnTo>
                    <a:lnTo>
                      <a:pt x="282" y="144"/>
                    </a:lnTo>
                    <a:lnTo>
                      <a:pt x="282" y="16"/>
                    </a:lnTo>
                    <a:lnTo>
                      <a:pt x="282" y="16"/>
                    </a:lnTo>
                    <a:lnTo>
                      <a:pt x="282" y="10"/>
                    </a:lnTo>
                    <a:lnTo>
                      <a:pt x="278" y="6"/>
                    </a:lnTo>
                    <a:lnTo>
                      <a:pt x="272" y="2"/>
                    </a:lnTo>
                    <a:lnTo>
                      <a:pt x="266" y="0"/>
                    </a:lnTo>
                    <a:lnTo>
                      <a:pt x="266" y="0"/>
                    </a:lnTo>
                    <a:close/>
                    <a:moveTo>
                      <a:pt x="254" y="136"/>
                    </a:moveTo>
                    <a:lnTo>
                      <a:pt x="28" y="136"/>
                    </a:lnTo>
                    <a:lnTo>
                      <a:pt x="28" y="26"/>
                    </a:lnTo>
                    <a:lnTo>
                      <a:pt x="254" y="26"/>
                    </a:lnTo>
                    <a:lnTo>
                      <a:pt x="254"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7" name="Freeform 106"/>
              <p:cNvSpPr>
                <a:spLocks/>
              </p:cNvSpPr>
              <p:nvPr/>
            </p:nvSpPr>
            <p:spPr bwMode="auto">
              <a:xfrm>
                <a:off x="4919663"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sp>
          <p:nvSpPr>
            <p:cNvPr id="62" name="Freeform 59"/>
            <p:cNvSpPr>
              <a:spLocks noChangeAspect="1" noEditPoints="1"/>
            </p:cNvSpPr>
            <p:nvPr/>
          </p:nvSpPr>
          <p:spPr bwMode="auto">
            <a:xfrm>
              <a:off x="6351773" y="2659837"/>
              <a:ext cx="279320" cy="337291"/>
            </a:xfrm>
            <a:custGeom>
              <a:avLst/>
              <a:gdLst>
                <a:gd name="T0" fmla="*/ 0 w 212"/>
                <a:gd name="T1" fmla="*/ 188 h 256"/>
                <a:gd name="T2" fmla="*/ 106 w 212"/>
                <a:gd name="T3" fmla="*/ 56 h 256"/>
                <a:gd name="T4" fmla="*/ 128 w 212"/>
                <a:gd name="T5" fmla="*/ 90 h 256"/>
                <a:gd name="T6" fmla="*/ 134 w 212"/>
                <a:gd name="T7" fmla="*/ 110 h 256"/>
                <a:gd name="T8" fmla="*/ 134 w 212"/>
                <a:gd name="T9" fmla="*/ 152 h 256"/>
                <a:gd name="T10" fmla="*/ 128 w 212"/>
                <a:gd name="T11" fmla="*/ 170 h 256"/>
                <a:gd name="T12" fmla="*/ 106 w 212"/>
                <a:gd name="T13" fmla="*/ 206 h 256"/>
                <a:gd name="T14" fmla="*/ 104 w 212"/>
                <a:gd name="T15" fmla="*/ 208 h 256"/>
                <a:gd name="T16" fmla="*/ 90 w 212"/>
                <a:gd name="T17" fmla="*/ 200 h 256"/>
                <a:gd name="T18" fmla="*/ 106 w 212"/>
                <a:gd name="T19" fmla="*/ 182 h 256"/>
                <a:gd name="T20" fmla="*/ 120 w 212"/>
                <a:gd name="T21" fmla="*/ 148 h 256"/>
                <a:gd name="T22" fmla="*/ 122 w 212"/>
                <a:gd name="T23" fmla="*/ 130 h 256"/>
                <a:gd name="T24" fmla="*/ 116 w 212"/>
                <a:gd name="T25" fmla="*/ 96 h 256"/>
                <a:gd name="T26" fmla="*/ 94 w 212"/>
                <a:gd name="T27" fmla="*/ 66 h 256"/>
                <a:gd name="T28" fmla="*/ 90 w 212"/>
                <a:gd name="T29" fmla="*/ 62 h 256"/>
                <a:gd name="T30" fmla="*/ 98 w 212"/>
                <a:gd name="T31" fmla="*/ 48 h 256"/>
                <a:gd name="T32" fmla="*/ 106 w 212"/>
                <a:gd name="T33" fmla="*/ 56 h 256"/>
                <a:gd name="T34" fmla="*/ 122 w 212"/>
                <a:gd name="T35" fmla="*/ 222 h 256"/>
                <a:gd name="T36" fmla="*/ 138 w 212"/>
                <a:gd name="T37" fmla="*/ 202 h 256"/>
                <a:gd name="T38" fmla="*/ 150 w 212"/>
                <a:gd name="T39" fmla="*/ 180 h 256"/>
                <a:gd name="T40" fmla="*/ 154 w 212"/>
                <a:gd name="T41" fmla="*/ 168 h 256"/>
                <a:gd name="T42" fmla="*/ 158 w 212"/>
                <a:gd name="T43" fmla="*/ 144 h 256"/>
                <a:gd name="T44" fmla="*/ 160 w 212"/>
                <a:gd name="T45" fmla="*/ 130 h 256"/>
                <a:gd name="T46" fmla="*/ 156 w 212"/>
                <a:gd name="T47" fmla="*/ 106 h 256"/>
                <a:gd name="T48" fmla="*/ 154 w 212"/>
                <a:gd name="T49" fmla="*/ 94 h 256"/>
                <a:gd name="T50" fmla="*/ 144 w 212"/>
                <a:gd name="T51" fmla="*/ 70 h 256"/>
                <a:gd name="T52" fmla="*/ 130 w 212"/>
                <a:gd name="T53" fmla="*/ 48 h 256"/>
                <a:gd name="T54" fmla="*/ 118 w 212"/>
                <a:gd name="T55" fmla="*/ 36 h 256"/>
                <a:gd name="T56" fmla="*/ 128 w 212"/>
                <a:gd name="T57" fmla="*/ 26 h 256"/>
                <a:gd name="T58" fmla="*/ 130 w 212"/>
                <a:gd name="T59" fmla="*/ 28 h 256"/>
                <a:gd name="T60" fmla="*/ 142 w 212"/>
                <a:gd name="T61" fmla="*/ 40 h 256"/>
                <a:gd name="T62" fmla="*/ 158 w 212"/>
                <a:gd name="T63" fmla="*/ 64 h 256"/>
                <a:gd name="T64" fmla="*/ 168 w 212"/>
                <a:gd name="T65" fmla="*/ 90 h 256"/>
                <a:gd name="T66" fmla="*/ 172 w 212"/>
                <a:gd name="T67" fmla="*/ 116 h 256"/>
                <a:gd name="T68" fmla="*/ 172 w 212"/>
                <a:gd name="T69" fmla="*/ 144 h 256"/>
                <a:gd name="T70" fmla="*/ 168 w 212"/>
                <a:gd name="T71" fmla="*/ 172 h 256"/>
                <a:gd name="T72" fmla="*/ 158 w 212"/>
                <a:gd name="T73" fmla="*/ 198 h 256"/>
                <a:gd name="T74" fmla="*/ 142 w 212"/>
                <a:gd name="T75" fmla="*/ 220 h 256"/>
                <a:gd name="T76" fmla="*/ 160 w 212"/>
                <a:gd name="T77" fmla="*/ 2 h 256"/>
                <a:gd name="T78" fmla="*/ 182 w 212"/>
                <a:gd name="T79" fmla="*/ 30 h 256"/>
                <a:gd name="T80" fmla="*/ 200 w 212"/>
                <a:gd name="T81" fmla="*/ 62 h 256"/>
                <a:gd name="T82" fmla="*/ 210 w 212"/>
                <a:gd name="T83" fmla="*/ 96 h 256"/>
                <a:gd name="T84" fmla="*/ 212 w 212"/>
                <a:gd name="T85" fmla="*/ 130 h 256"/>
                <a:gd name="T86" fmla="*/ 210 w 212"/>
                <a:gd name="T87" fmla="*/ 164 h 256"/>
                <a:gd name="T88" fmla="*/ 200 w 212"/>
                <a:gd name="T89" fmla="*/ 198 h 256"/>
                <a:gd name="T90" fmla="*/ 184 w 212"/>
                <a:gd name="T91" fmla="*/ 228 h 256"/>
                <a:gd name="T92" fmla="*/ 162 w 212"/>
                <a:gd name="T93" fmla="*/ 256 h 256"/>
                <a:gd name="T94" fmla="*/ 162 w 212"/>
                <a:gd name="T95" fmla="*/ 236 h 256"/>
                <a:gd name="T96" fmla="*/ 170 w 212"/>
                <a:gd name="T97" fmla="*/ 224 h 256"/>
                <a:gd name="T98" fmla="*/ 186 w 212"/>
                <a:gd name="T99" fmla="*/ 194 h 256"/>
                <a:gd name="T100" fmla="*/ 196 w 212"/>
                <a:gd name="T101" fmla="*/ 162 h 256"/>
                <a:gd name="T102" fmla="*/ 198 w 212"/>
                <a:gd name="T103" fmla="*/ 146 h 256"/>
                <a:gd name="T104" fmla="*/ 198 w 212"/>
                <a:gd name="T105" fmla="*/ 114 h 256"/>
                <a:gd name="T106" fmla="*/ 196 w 212"/>
                <a:gd name="T107" fmla="*/ 98 h 256"/>
                <a:gd name="T108" fmla="*/ 186 w 212"/>
                <a:gd name="T109" fmla="*/ 68 h 256"/>
                <a:gd name="T110" fmla="*/ 178 w 212"/>
                <a:gd name="T111" fmla="*/ 52 h 256"/>
                <a:gd name="T112" fmla="*/ 160 w 212"/>
                <a:gd name="T113" fmla="*/ 24 h 256"/>
                <a:gd name="T114" fmla="*/ 148 w 212"/>
                <a:gd name="T115" fmla="*/ 10 h 256"/>
                <a:gd name="T116" fmla="*/ 158 w 212"/>
                <a:gd name="T117" fmla="*/ 0 h 256"/>
                <a:gd name="T118" fmla="*/ 158 w 212"/>
                <a:gd name="T119" fmla="*/ 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2" h="256">
                  <a:moveTo>
                    <a:pt x="0" y="74"/>
                  </a:moveTo>
                  <a:lnTo>
                    <a:pt x="74" y="130"/>
                  </a:lnTo>
                  <a:lnTo>
                    <a:pt x="0" y="188"/>
                  </a:lnTo>
                  <a:lnTo>
                    <a:pt x="0" y="74"/>
                  </a:lnTo>
                  <a:close/>
                  <a:moveTo>
                    <a:pt x="106" y="56"/>
                  </a:moveTo>
                  <a:lnTo>
                    <a:pt x="106" y="56"/>
                  </a:lnTo>
                  <a:lnTo>
                    <a:pt x="118" y="72"/>
                  </a:lnTo>
                  <a:lnTo>
                    <a:pt x="118" y="72"/>
                  </a:lnTo>
                  <a:lnTo>
                    <a:pt x="128" y="90"/>
                  </a:lnTo>
                  <a:lnTo>
                    <a:pt x="128" y="90"/>
                  </a:lnTo>
                  <a:lnTo>
                    <a:pt x="134" y="110"/>
                  </a:lnTo>
                  <a:lnTo>
                    <a:pt x="134" y="110"/>
                  </a:lnTo>
                  <a:lnTo>
                    <a:pt x="136" y="130"/>
                  </a:lnTo>
                  <a:lnTo>
                    <a:pt x="136" y="130"/>
                  </a:lnTo>
                  <a:lnTo>
                    <a:pt x="134" y="152"/>
                  </a:lnTo>
                  <a:lnTo>
                    <a:pt x="134" y="152"/>
                  </a:lnTo>
                  <a:lnTo>
                    <a:pt x="128" y="170"/>
                  </a:lnTo>
                  <a:lnTo>
                    <a:pt x="128" y="170"/>
                  </a:lnTo>
                  <a:lnTo>
                    <a:pt x="118" y="190"/>
                  </a:lnTo>
                  <a:lnTo>
                    <a:pt x="118" y="190"/>
                  </a:lnTo>
                  <a:lnTo>
                    <a:pt x="106" y="206"/>
                  </a:lnTo>
                  <a:lnTo>
                    <a:pt x="106" y="206"/>
                  </a:lnTo>
                  <a:lnTo>
                    <a:pt x="104" y="208"/>
                  </a:lnTo>
                  <a:lnTo>
                    <a:pt x="104" y="208"/>
                  </a:lnTo>
                  <a:lnTo>
                    <a:pt x="102" y="208"/>
                  </a:lnTo>
                  <a:lnTo>
                    <a:pt x="90" y="200"/>
                  </a:lnTo>
                  <a:lnTo>
                    <a:pt x="90" y="200"/>
                  </a:lnTo>
                  <a:lnTo>
                    <a:pt x="94" y="196"/>
                  </a:lnTo>
                  <a:lnTo>
                    <a:pt x="94" y="196"/>
                  </a:lnTo>
                  <a:lnTo>
                    <a:pt x="106" y="182"/>
                  </a:lnTo>
                  <a:lnTo>
                    <a:pt x="116" y="166"/>
                  </a:lnTo>
                  <a:lnTo>
                    <a:pt x="116" y="166"/>
                  </a:lnTo>
                  <a:lnTo>
                    <a:pt x="120" y="148"/>
                  </a:lnTo>
                  <a:lnTo>
                    <a:pt x="120" y="148"/>
                  </a:lnTo>
                  <a:lnTo>
                    <a:pt x="122" y="130"/>
                  </a:lnTo>
                  <a:lnTo>
                    <a:pt x="122" y="130"/>
                  </a:lnTo>
                  <a:lnTo>
                    <a:pt x="120" y="114"/>
                  </a:lnTo>
                  <a:lnTo>
                    <a:pt x="116" y="96"/>
                  </a:lnTo>
                  <a:lnTo>
                    <a:pt x="116" y="96"/>
                  </a:lnTo>
                  <a:lnTo>
                    <a:pt x="106" y="80"/>
                  </a:lnTo>
                  <a:lnTo>
                    <a:pt x="106" y="80"/>
                  </a:lnTo>
                  <a:lnTo>
                    <a:pt x="94" y="66"/>
                  </a:lnTo>
                  <a:lnTo>
                    <a:pt x="94" y="66"/>
                  </a:lnTo>
                  <a:lnTo>
                    <a:pt x="90" y="62"/>
                  </a:lnTo>
                  <a:lnTo>
                    <a:pt x="90" y="62"/>
                  </a:lnTo>
                  <a:lnTo>
                    <a:pt x="86" y="58"/>
                  </a:lnTo>
                  <a:lnTo>
                    <a:pt x="98" y="48"/>
                  </a:lnTo>
                  <a:lnTo>
                    <a:pt x="98" y="48"/>
                  </a:lnTo>
                  <a:lnTo>
                    <a:pt x="102" y="52"/>
                  </a:lnTo>
                  <a:lnTo>
                    <a:pt x="102" y="52"/>
                  </a:lnTo>
                  <a:lnTo>
                    <a:pt x="106" y="56"/>
                  </a:lnTo>
                  <a:lnTo>
                    <a:pt x="106" y="56"/>
                  </a:lnTo>
                  <a:close/>
                  <a:moveTo>
                    <a:pt x="120" y="222"/>
                  </a:moveTo>
                  <a:lnTo>
                    <a:pt x="122" y="222"/>
                  </a:lnTo>
                  <a:lnTo>
                    <a:pt x="122" y="222"/>
                  </a:lnTo>
                  <a:lnTo>
                    <a:pt x="130" y="212"/>
                  </a:lnTo>
                  <a:lnTo>
                    <a:pt x="138" y="202"/>
                  </a:lnTo>
                  <a:lnTo>
                    <a:pt x="138" y="202"/>
                  </a:lnTo>
                  <a:lnTo>
                    <a:pt x="144" y="192"/>
                  </a:lnTo>
                  <a:lnTo>
                    <a:pt x="150" y="180"/>
                  </a:lnTo>
                  <a:lnTo>
                    <a:pt x="150" y="180"/>
                  </a:lnTo>
                  <a:lnTo>
                    <a:pt x="154" y="168"/>
                  </a:lnTo>
                  <a:lnTo>
                    <a:pt x="154" y="168"/>
                  </a:lnTo>
                  <a:lnTo>
                    <a:pt x="156" y="156"/>
                  </a:lnTo>
                  <a:lnTo>
                    <a:pt x="156" y="156"/>
                  </a:lnTo>
                  <a:lnTo>
                    <a:pt x="158" y="144"/>
                  </a:lnTo>
                  <a:lnTo>
                    <a:pt x="158" y="144"/>
                  </a:lnTo>
                  <a:lnTo>
                    <a:pt x="160" y="130"/>
                  </a:lnTo>
                  <a:lnTo>
                    <a:pt x="160" y="130"/>
                  </a:lnTo>
                  <a:lnTo>
                    <a:pt x="158" y="118"/>
                  </a:lnTo>
                  <a:lnTo>
                    <a:pt x="158" y="118"/>
                  </a:lnTo>
                  <a:lnTo>
                    <a:pt x="156" y="106"/>
                  </a:lnTo>
                  <a:lnTo>
                    <a:pt x="156" y="106"/>
                  </a:lnTo>
                  <a:lnTo>
                    <a:pt x="154" y="94"/>
                  </a:lnTo>
                  <a:lnTo>
                    <a:pt x="154" y="94"/>
                  </a:lnTo>
                  <a:lnTo>
                    <a:pt x="150" y="82"/>
                  </a:lnTo>
                  <a:lnTo>
                    <a:pt x="150" y="82"/>
                  </a:lnTo>
                  <a:lnTo>
                    <a:pt x="144" y="70"/>
                  </a:lnTo>
                  <a:lnTo>
                    <a:pt x="138" y="60"/>
                  </a:lnTo>
                  <a:lnTo>
                    <a:pt x="138" y="60"/>
                  </a:lnTo>
                  <a:lnTo>
                    <a:pt x="130" y="48"/>
                  </a:lnTo>
                  <a:lnTo>
                    <a:pt x="122" y="40"/>
                  </a:lnTo>
                  <a:lnTo>
                    <a:pt x="122" y="40"/>
                  </a:lnTo>
                  <a:lnTo>
                    <a:pt x="118" y="36"/>
                  </a:lnTo>
                  <a:lnTo>
                    <a:pt x="118" y="36"/>
                  </a:lnTo>
                  <a:lnTo>
                    <a:pt x="116" y="34"/>
                  </a:lnTo>
                  <a:lnTo>
                    <a:pt x="128" y="26"/>
                  </a:lnTo>
                  <a:lnTo>
                    <a:pt x="128" y="26"/>
                  </a:lnTo>
                  <a:lnTo>
                    <a:pt x="130" y="28"/>
                  </a:lnTo>
                  <a:lnTo>
                    <a:pt x="130" y="28"/>
                  </a:lnTo>
                  <a:lnTo>
                    <a:pt x="132" y="30"/>
                  </a:lnTo>
                  <a:lnTo>
                    <a:pt x="132" y="30"/>
                  </a:lnTo>
                  <a:lnTo>
                    <a:pt x="142" y="40"/>
                  </a:lnTo>
                  <a:lnTo>
                    <a:pt x="150" y="52"/>
                  </a:lnTo>
                  <a:lnTo>
                    <a:pt x="150" y="52"/>
                  </a:lnTo>
                  <a:lnTo>
                    <a:pt x="158" y="64"/>
                  </a:lnTo>
                  <a:lnTo>
                    <a:pt x="164" y="76"/>
                  </a:lnTo>
                  <a:lnTo>
                    <a:pt x="164" y="76"/>
                  </a:lnTo>
                  <a:lnTo>
                    <a:pt x="168" y="90"/>
                  </a:lnTo>
                  <a:lnTo>
                    <a:pt x="170" y="104"/>
                  </a:lnTo>
                  <a:lnTo>
                    <a:pt x="170" y="104"/>
                  </a:lnTo>
                  <a:lnTo>
                    <a:pt x="172" y="116"/>
                  </a:lnTo>
                  <a:lnTo>
                    <a:pt x="174" y="130"/>
                  </a:lnTo>
                  <a:lnTo>
                    <a:pt x="174" y="130"/>
                  </a:lnTo>
                  <a:lnTo>
                    <a:pt x="172" y="144"/>
                  </a:lnTo>
                  <a:lnTo>
                    <a:pt x="170" y="158"/>
                  </a:lnTo>
                  <a:lnTo>
                    <a:pt x="170" y="158"/>
                  </a:lnTo>
                  <a:lnTo>
                    <a:pt x="168" y="172"/>
                  </a:lnTo>
                  <a:lnTo>
                    <a:pt x="164" y="184"/>
                  </a:lnTo>
                  <a:lnTo>
                    <a:pt x="164" y="184"/>
                  </a:lnTo>
                  <a:lnTo>
                    <a:pt x="158" y="198"/>
                  </a:lnTo>
                  <a:lnTo>
                    <a:pt x="150" y="210"/>
                  </a:lnTo>
                  <a:lnTo>
                    <a:pt x="150" y="210"/>
                  </a:lnTo>
                  <a:lnTo>
                    <a:pt x="142" y="220"/>
                  </a:lnTo>
                  <a:lnTo>
                    <a:pt x="132" y="232"/>
                  </a:lnTo>
                  <a:lnTo>
                    <a:pt x="120" y="222"/>
                  </a:lnTo>
                  <a:close/>
                  <a:moveTo>
                    <a:pt x="160" y="2"/>
                  </a:moveTo>
                  <a:lnTo>
                    <a:pt x="160" y="2"/>
                  </a:lnTo>
                  <a:lnTo>
                    <a:pt x="172" y="16"/>
                  </a:lnTo>
                  <a:lnTo>
                    <a:pt x="182" y="30"/>
                  </a:lnTo>
                  <a:lnTo>
                    <a:pt x="182" y="30"/>
                  </a:lnTo>
                  <a:lnTo>
                    <a:pt x="192" y="46"/>
                  </a:lnTo>
                  <a:lnTo>
                    <a:pt x="200" y="62"/>
                  </a:lnTo>
                  <a:lnTo>
                    <a:pt x="200" y="62"/>
                  </a:lnTo>
                  <a:lnTo>
                    <a:pt x="206" y="78"/>
                  </a:lnTo>
                  <a:lnTo>
                    <a:pt x="210" y="96"/>
                  </a:lnTo>
                  <a:lnTo>
                    <a:pt x="210" y="96"/>
                  </a:lnTo>
                  <a:lnTo>
                    <a:pt x="212" y="114"/>
                  </a:lnTo>
                  <a:lnTo>
                    <a:pt x="212" y="130"/>
                  </a:lnTo>
                  <a:lnTo>
                    <a:pt x="212" y="130"/>
                  </a:lnTo>
                  <a:lnTo>
                    <a:pt x="212" y="148"/>
                  </a:lnTo>
                  <a:lnTo>
                    <a:pt x="210" y="164"/>
                  </a:lnTo>
                  <a:lnTo>
                    <a:pt x="210" y="164"/>
                  </a:lnTo>
                  <a:lnTo>
                    <a:pt x="206" y="180"/>
                  </a:lnTo>
                  <a:lnTo>
                    <a:pt x="200" y="198"/>
                  </a:lnTo>
                  <a:lnTo>
                    <a:pt x="200" y="198"/>
                  </a:lnTo>
                  <a:lnTo>
                    <a:pt x="194" y="212"/>
                  </a:lnTo>
                  <a:lnTo>
                    <a:pt x="184" y="228"/>
                  </a:lnTo>
                  <a:lnTo>
                    <a:pt x="184" y="228"/>
                  </a:lnTo>
                  <a:lnTo>
                    <a:pt x="174" y="242"/>
                  </a:lnTo>
                  <a:lnTo>
                    <a:pt x="162" y="256"/>
                  </a:lnTo>
                  <a:lnTo>
                    <a:pt x="152" y="248"/>
                  </a:lnTo>
                  <a:lnTo>
                    <a:pt x="152" y="248"/>
                  </a:lnTo>
                  <a:lnTo>
                    <a:pt x="162" y="236"/>
                  </a:lnTo>
                  <a:lnTo>
                    <a:pt x="162" y="236"/>
                  </a:lnTo>
                  <a:lnTo>
                    <a:pt x="170" y="224"/>
                  </a:lnTo>
                  <a:lnTo>
                    <a:pt x="170" y="224"/>
                  </a:lnTo>
                  <a:lnTo>
                    <a:pt x="178" y="210"/>
                  </a:lnTo>
                  <a:lnTo>
                    <a:pt x="186" y="194"/>
                  </a:lnTo>
                  <a:lnTo>
                    <a:pt x="186" y="194"/>
                  </a:lnTo>
                  <a:lnTo>
                    <a:pt x="192" y="178"/>
                  </a:lnTo>
                  <a:lnTo>
                    <a:pt x="192" y="178"/>
                  </a:lnTo>
                  <a:lnTo>
                    <a:pt x="196" y="162"/>
                  </a:lnTo>
                  <a:lnTo>
                    <a:pt x="196" y="162"/>
                  </a:lnTo>
                  <a:lnTo>
                    <a:pt x="198" y="146"/>
                  </a:lnTo>
                  <a:lnTo>
                    <a:pt x="198" y="146"/>
                  </a:lnTo>
                  <a:lnTo>
                    <a:pt x="198" y="130"/>
                  </a:lnTo>
                  <a:lnTo>
                    <a:pt x="198" y="130"/>
                  </a:lnTo>
                  <a:lnTo>
                    <a:pt x="198" y="114"/>
                  </a:lnTo>
                  <a:lnTo>
                    <a:pt x="198" y="114"/>
                  </a:lnTo>
                  <a:lnTo>
                    <a:pt x="196" y="98"/>
                  </a:lnTo>
                  <a:lnTo>
                    <a:pt x="196" y="98"/>
                  </a:lnTo>
                  <a:lnTo>
                    <a:pt x="192" y="82"/>
                  </a:lnTo>
                  <a:lnTo>
                    <a:pt x="192" y="82"/>
                  </a:lnTo>
                  <a:lnTo>
                    <a:pt x="186" y="68"/>
                  </a:lnTo>
                  <a:lnTo>
                    <a:pt x="186" y="68"/>
                  </a:lnTo>
                  <a:lnTo>
                    <a:pt x="178" y="52"/>
                  </a:lnTo>
                  <a:lnTo>
                    <a:pt x="178" y="52"/>
                  </a:lnTo>
                  <a:lnTo>
                    <a:pt x="170" y="38"/>
                  </a:lnTo>
                  <a:lnTo>
                    <a:pt x="170" y="38"/>
                  </a:lnTo>
                  <a:lnTo>
                    <a:pt x="160" y="24"/>
                  </a:lnTo>
                  <a:lnTo>
                    <a:pt x="148" y="12"/>
                  </a:lnTo>
                  <a:lnTo>
                    <a:pt x="148" y="12"/>
                  </a:lnTo>
                  <a:lnTo>
                    <a:pt x="148" y="10"/>
                  </a:lnTo>
                  <a:lnTo>
                    <a:pt x="148" y="10"/>
                  </a:lnTo>
                  <a:lnTo>
                    <a:pt x="148" y="10"/>
                  </a:lnTo>
                  <a:lnTo>
                    <a:pt x="158" y="0"/>
                  </a:lnTo>
                  <a:lnTo>
                    <a:pt x="158" y="0"/>
                  </a:lnTo>
                  <a:lnTo>
                    <a:pt x="158" y="2"/>
                  </a:lnTo>
                  <a:lnTo>
                    <a:pt x="158" y="2"/>
                  </a:lnTo>
                  <a:lnTo>
                    <a:pt x="160" y="2"/>
                  </a:lnTo>
                  <a:lnTo>
                    <a:pt x="160" y="2"/>
                  </a:ln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3" name="Freeform 131"/>
            <p:cNvSpPr>
              <a:spLocks noChangeAspect="1" noEditPoints="1"/>
            </p:cNvSpPr>
            <p:nvPr/>
          </p:nvSpPr>
          <p:spPr bwMode="auto">
            <a:xfrm>
              <a:off x="4576419" y="3479171"/>
              <a:ext cx="340241" cy="267244"/>
            </a:xfrm>
            <a:custGeom>
              <a:avLst/>
              <a:gdLst>
                <a:gd name="T0" fmla="*/ 62 w 275"/>
                <a:gd name="T1" fmla="*/ 5 h 216"/>
                <a:gd name="T2" fmla="*/ 62 w 275"/>
                <a:gd name="T3" fmla="*/ 212 h 216"/>
                <a:gd name="T4" fmla="*/ 0 w 275"/>
                <a:gd name="T5" fmla="*/ 212 h 216"/>
                <a:gd name="T6" fmla="*/ 0 w 275"/>
                <a:gd name="T7" fmla="*/ 5 h 216"/>
                <a:gd name="T8" fmla="*/ 62 w 275"/>
                <a:gd name="T9" fmla="*/ 5 h 216"/>
                <a:gd name="T10" fmla="*/ 50 w 275"/>
                <a:gd name="T11" fmla="*/ 29 h 216"/>
                <a:gd name="T12" fmla="*/ 12 w 275"/>
                <a:gd name="T13" fmla="*/ 29 h 216"/>
                <a:gd name="T14" fmla="*/ 12 w 275"/>
                <a:gd name="T15" fmla="*/ 41 h 216"/>
                <a:gd name="T16" fmla="*/ 50 w 275"/>
                <a:gd name="T17" fmla="*/ 41 h 216"/>
                <a:gd name="T18" fmla="*/ 50 w 275"/>
                <a:gd name="T19" fmla="*/ 29 h 216"/>
                <a:gd name="T20" fmla="*/ 50 w 275"/>
                <a:gd name="T21" fmla="*/ 53 h 216"/>
                <a:gd name="T22" fmla="*/ 12 w 275"/>
                <a:gd name="T23" fmla="*/ 53 h 216"/>
                <a:gd name="T24" fmla="*/ 12 w 275"/>
                <a:gd name="T25" fmla="*/ 66 h 216"/>
                <a:gd name="T26" fmla="*/ 50 w 275"/>
                <a:gd name="T27" fmla="*/ 66 h 216"/>
                <a:gd name="T28" fmla="*/ 50 w 275"/>
                <a:gd name="T29" fmla="*/ 53 h 216"/>
                <a:gd name="T30" fmla="*/ 134 w 275"/>
                <a:gd name="T31" fmla="*/ 5 h 216"/>
                <a:gd name="T32" fmla="*/ 134 w 275"/>
                <a:gd name="T33" fmla="*/ 212 h 216"/>
                <a:gd name="T34" fmla="*/ 74 w 275"/>
                <a:gd name="T35" fmla="*/ 212 h 216"/>
                <a:gd name="T36" fmla="*/ 74 w 275"/>
                <a:gd name="T37" fmla="*/ 5 h 216"/>
                <a:gd name="T38" fmla="*/ 134 w 275"/>
                <a:gd name="T39" fmla="*/ 5 h 216"/>
                <a:gd name="T40" fmla="*/ 122 w 275"/>
                <a:gd name="T41" fmla="*/ 29 h 216"/>
                <a:gd name="T42" fmla="*/ 86 w 275"/>
                <a:gd name="T43" fmla="*/ 29 h 216"/>
                <a:gd name="T44" fmla="*/ 86 w 275"/>
                <a:gd name="T45" fmla="*/ 41 h 216"/>
                <a:gd name="T46" fmla="*/ 122 w 275"/>
                <a:gd name="T47" fmla="*/ 41 h 216"/>
                <a:gd name="T48" fmla="*/ 122 w 275"/>
                <a:gd name="T49" fmla="*/ 29 h 216"/>
                <a:gd name="T50" fmla="*/ 122 w 275"/>
                <a:gd name="T51" fmla="*/ 53 h 216"/>
                <a:gd name="T52" fmla="*/ 86 w 275"/>
                <a:gd name="T53" fmla="*/ 53 h 216"/>
                <a:gd name="T54" fmla="*/ 86 w 275"/>
                <a:gd name="T55" fmla="*/ 66 h 216"/>
                <a:gd name="T56" fmla="*/ 122 w 275"/>
                <a:gd name="T57" fmla="*/ 66 h 216"/>
                <a:gd name="T58" fmla="*/ 122 w 275"/>
                <a:gd name="T59" fmla="*/ 53 h 216"/>
                <a:gd name="T60" fmla="*/ 275 w 275"/>
                <a:gd name="T61" fmla="*/ 195 h 216"/>
                <a:gd name="T62" fmla="*/ 218 w 275"/>
                <a:gd name="T63" fmla="*/ 216 h 216"/>
                <a:gd name="T64" fmla="*/ 147 w 275"/>
                <a:gd name="T65" fmla="*/ 21 h 216"/>
                <a:gd name="T66" fmla="*/ 204 w 275"/>
                <a:gd name="T67" fmla="*/ 0 h 216"/>
                <a:gd name="T68" fmla="*/ 275 w 275"/>
                <a:gd name="T69"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5" h="216">
                  <a:moveTo>
                    <a:pt x="62" y="5"/>
                  </a:moveTo>
                  <a:lnTo>
                    <a:pt x="62" y="212"/>
                  </a:lnTo>
                  <a:lnTo>
                    <a:pt x="0" y="212"/>
                  </a:lnTo>
                  <a:lnTo>
                    <a:pt x="0" y="5"/>
                  </a:lnTo>
                  <a:lnTo>
                    <a:pt x="62" y="5"/>
                  </a:lnTo>
                  <a:close/>
                  <a:moveTo>
                    <a:pt x="50" y="29"/>
                  </a:moveTo>
                  <a:lnTo>
                    <a:pt x="12" y="29"/>
                  </a:lnTo>
                  <a:lnTo>
                    <a:pt x="12" y="41"/>
                  </a:lnTo>
                  <a:lnTo>
                    <a:pt x="50" y="41"/>
                  </a:lnTo>
                  <a:lnTo>
                    <a:pt x="50" y="29"/>
                  </a:lnTo>
                  <a:close/>
                  <a:moveTo>
                    <a:pt x="50" y="53"/>
                  </a:moveTo>
                  <a:lnTo>
                    <a:pt x="12" y="53"/>
                  </a:lnTo>
                  <a:lnTo>
                    <a:pt x="12" y="66"/>
                  </a:lnTo>
                  <a:lnTo>
                    <a:pt x="50" y="66"/>
                  </a:lnTo>
                  <a:lnTo>
                    <a:pt x="50" y="53"/>
                  </a:lnTo>
                  <a:close/>
                  <a:moveTo>
                    <a:pt x="134" y="5"/>
                  </a:moveTo>
                  <a:lnTo>
                    <a:pt x="134" y="212"/>
                  </a:lnTo>
                  <a:lnTo>
                    <a:pt x="74" y="212"/>
                  </a:lnTo>
                  <a:lnTo>
                    <a:pt x="74" y="5"/>
                  </a:lnTo>
                  <a:lnTo>
                    <a:pt x="134" y="5"/>
                  </a:lnTo>
                  <a:close/>
                  <a:moveTo>
                    <a:pt x="122" y="29"/>
                  </a:moveTo>
                  <a:lnTo>
                    <a:pt x="86" y="29"/>
                  </a:lnTo>
                  <a:lnTo>
                    <a:pt x="86" y="41"/>
                  </a:lnTo>
                  <a:lnTo>
                    <a:pt x="122" y="41"/>
                  </a:lnTo>
                  <a:lnTo>
                    <a:pt x="122" y="29"/>
                  </a:lnTo>
                  <a:close/>
                  <a:moveTo>
                    <a:pt x="122" y="53"/>
                  </a:moveTo>
                  <a:lnTo>
                    <a:pt x="86" y="53"/>
                  </a:lnTo>
                  <a:lnTo>
                    <a:pt x="86" y="66"/>
                  </a:lnTo>
                  <a:lnTo>
                    <a:pt x="122" y="66"/>
                  </a:lnTo>
                  <a:lnTo>
                    <a:pt x="122" y="53"/>
                  </a:lnTo>
                  <a:close/>
                  <a:moveTo>
                    <a:pt x="275" y="195"/>
                  </a:moveTo>
                  <a:lnTo>
                    <a:pt x="218" y="216"/>
                  </a:lnTo>
                  <a:lnTo>
                    <a:pt x="147" y="21"/>
                  </a:lnTo>
                  <a:lnTo>
                    <a:pt x="204" y="0"/>
                  </a:lnTo>
                  <a:lnTo>
                    <a:pt x="275" y="195"/>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4" name="Group 63"/>
            <p:cNvGrpSpPr/>
            <p:nvPr/>
          </p:nvGrpSpPr>
          <p:grpSpPr>
            <a:xfrm>
              <a:off x="5817717" y="1990739"/>
              <a:ext cx="256972" cy="381312"/>
              <a:chOff x="8785977" y="2372203"/>
              <a:chExt cx="482479" cy="715935"/>
            </a:xfrm>
            <a:solidFill>
              <a:srgbClr val="0072C6"/>
            </a:solidFill>
          </p:grpSpPr>
          <p:sp>
            <p:nvSpPr>
              <p:cNvPr id="83" name="Freeform 28"/>
              <p:cNvSpPr>
                <a:spLocks noEditPoints="1"/>
              </p:cNvSpPr>
              <p:nvPr/>
            </p:nvSpPr>
            <p:spPr bwMode="auto">
              <a:xfrm>
                <a:off x="8785977" y="2372203"/>
                <a:ext cx="482479" cy="715935"/>
              </a:xfrm>
              <a:custGeom>
                <a:avLst/>
                <a:gdLst>
                  <a:gd name="T0" fmla="*/ 90 w 93"/>
                  <a:gd name="T1" fmla="*/ 34 h 138"/>
                  <a:gd name="T2" fmla="*/ 86 w 93"/>
                  <a:gd name="T3" fmla="*/ 23 h 138"/>
                  <a:gd name="T4" fmla="*/ 79 w 93"/>
                  <a:gd name="T5" fmla="*/ 13 h 138"/>
                  <a:gd name="T6" fmla="*/ 69 w 93"/>
                  <a:gd name="T7" fmla="*/ 6 h 138"/>
                  <a:gd name="T8" fmla="*/ 58 w 93"/>
                  <a:gd name="T9" fmla="*/ 2 h 138"/>
                  <a:gd name="T10" fmla="*/ 46 w 93"/>
                  <a:gd name="T11" fmla="*/ 0 h 138"/>
                  <a:gd name="T12" fmla="*/ 35 w 93"/>
                  <a:gd name="T13" fmla="*/ 2 h 138"/>
                  <a:gd name="T14" fmla="*/ 24 w 93"/>
                  <a:gd name="T15" fmla="*/ 6 h 138"/>
                  <a:gd name="T16" fmla="*/ 14 w 93"/>
                  <a:gd name="T17" fmla="*/ 13 h 138"/>
                  <a:gd name="T18" fmla="*/ 7 w 93"/>
                  <a:gd name="T19" fmla="*/ 23 h 138"/>
                  <a:gd name="T20" fmla="*/ 2 w 93"/>
                  <a:gd name="T21" fmla="*/ 34 h 138"/>
                  <a:gd name="T22" fmla="*/ 0 w 93"/>
                  <a:gd name="T23" fmla="*/ 46 h 138"/>
                  <a:gd name="T24" fmla="*/ 2 w 93"/>
                  <a:gd name="T25" fmla="*/ 57 h 138"/>
                  <a:gd name="T26" fmla="*/ 7 w 93"/>
                  <a:gd name="T27" fmla="*/ 68 h 138"/>
                  <a:gd name="T28" fmla="*/ 14 w 93"/>
                  <a:gd name="T29" fmla="*/ 79 h 138"/>
                  <a:gd name="T30" fmla="*/ 21 w 93"/>
                  <a:gd name="T31" fmla="*/ 138 h 138"/>
                  <a:gd name="T32" fmla="*/ 71 w 93"/>
                  <a:gd name="T33" fmla="*/ 138 h 138"/>
                  <a:gd name="T34" fmla="*/ 79 w 93"/>
                  <a:gd name="T35" fmla="*/ 79 h 138"/>
                  <a:gd name="T36" fmla="*/ 86 w 93"/>
                  <a:gd name="T37" fmla="*/ 68 h 138"/>
                  <a:gd name="T38" fmla="*/ 90 w 93"/>
                  <a:gd name="T39" fmla="*/ 57 h 138"/>
                  <a:gd name="T40" fmla="*/ 93 w 93"/>
                  <a:gd name="T41" fmla="*/ 46 h 138"/>
                  <a:gd name="T42" fmla="*/ 46 w 93"/>
                  <a:gd name="T43" fmla="*/ 72 h 138"/>
                  <a:gd name="T44" fmla="*/ 41 w 93"/>
                  <a:gd name="T45" fmla="*/ 72 h 138"/>
                  <a:gd name="T46" fmla="*/ 32 w 93"/>
                  <a:gd name="T47" fmla="*/ 67 h 138"/>
                  <a:gd name="T48" fmla="*/ 25 w 93"/>
                  <a:gd name="T49" fmla="*/ 61 h 138"/>
                  <a:gd name="T50" fmla="*/ 21 w 93"/>
                  <a:gd name="T51" fmla="*/ 52 h 138"/>
                  <a:gd name="T52" fmla="*/ 20 w 93"/>
                  <a:gd name="T53" fmla="*/ 47 h 138"/>
                  <a:gd name="T54" fmla="*/ 23 w 93"/>
                  <a:gd name="T55" fmla="*/ 37 h 138"/>
                  <a:gd name="T56" fmla="*/ 28 w 93"/>
                  <a:gd name="T57" fmla="*/ 29 h 138"/>
                  <a:gd name="T58" fmla="*/ 36 w 93"/>
                  <a:gd name="T59" fmla="*/ 23 h 138"/>
                  <a:gd name="T60" fmla="*/ 46 w 93"/>
                  <a:gd name="T61" fmla="*/ 21 h 138"/>
                  <a:gd name="T62" fmla="*/ 52 w 93"/>
                  <a:gd name="T63" fmla="*/ 22 h 138"/>
                  <a:gd name="T64" fmla="*/ 61 w 93"/>
                  <a:gd name="T65" fmla="*/ 26 h 138"/>
                  <a:gd name="T66" fmla="*/ 68 w 93"/>
                  <a:gd name="T67" fmla="*/ 32 h 138"/>
                  <a:gd name="T68" fmla="*/ 71 w 93"/>
                  <a:gd name="T69" fmla="*/ 41 h 138"/>
                  <a:gd name="T70" fmla="*/ 72 w 93"/>
                  <a:gd name="T71" fmla="*/ 47 h 138"/>
                  <a:gd name="T72" fmla="*/ 70 w 93"/>
                  <a:gd name="T73" fmla="*/ 56 h 138"/>
                  <a:gd name="T74" fmla="*/ 64 w 93"/>
                  <a:gd name="T75" fmla="*/ 65 h 138"/>
                  <a:gd name="T76" fmla="*/ 56 w 93"/>
                  <a:gd name="T77" fmla="*/ 70 h 138"/>
                  <a:gd name="T78" fmla="*/ 46 w 93"/>
                  <a:gd name="T79"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 h="138">
                    <a:moveTo>
                      <a:pt x="80" y="41"/>
                    </a:moveTo>
                    <a:lnTo>
                      <a:pt x="90" y="34"/>
                    </a:lnTo>
                    <a:lnTo>
                      <a:pt x="78" y="32"/>
                    </a:lnTo>
                    <a:lnTo>
                      <a:pt x="86" y="23"/>
                    </a:lnTo>
                    <a:lnTo>
                      <a:pt x="73" y="24"/>
                    </a:lnTo>
                    <a:lnTo>
                      <a:pt x="79" y="13"/>
                    </a:lnTo>
                    <a:lnTo>
                      <a:pt x="68" y="19"/>
                    </a:lnTo>
                    <a:lnTo>
                      <a:pt x="69" y="6"/>
                    </a:lnTo>
                    <a:lnTo>
                      <a:pt x="60" y="14"/>
                    </a:lnTo>
                    <a:lnTo>
                      <a:pt x="58" y="2"/>
                    </a:lnTo>
                    <a:lnTo>
                      <a:pt x="51" y="12"/>
                    </a:lnTo>
                    <a:lnTo>
                      <a:pt x="46" y="0"/>
                    </a:lnTo>
                    <a:lnTo>
                      <a:pt x="42" y="12"/>
                    </a:lnTo>
                    <a:lnTo>
                      <a:pt x="35" y="2"/>
                    </a:lnTo>
                    <a:lnTo>
                      <a:pt x="33" y="14"/>
                    </a:lnTo>
                    <a:lnTo>
                      <a:pt x="24" y="6"/>
                    </a:lnTo>
                    <a:lnTo>
                      <a:pt x="25" y="19"/>
                    </a:lnTo>
                    <a:lnTo>
                      <a:pt x="14" y="13"/>
                    </a:lnTo>
                    <a:lnTo>
                      <a:pt x="19" y="24"/>
                    </a:lnTo>
                    <a:lnTo>
                      <a:pt x="7" y="23"/>
                    </a:lnTo>
                    <a:lnTo>
                      <a:pt x="15" y="32"/>
                    </a:lnTo>
                    <a:lnTo>
                      <a:pt x="2" y="34"/>
                    </a:lnTo>
                    <a:lnTo>
                      <a:pt x="12" y="41"/>
                    </a:lnTo>
                    <a:lnTo>
                      <a:pt x="0" y="46"/>
                    </a:lnTo>
                    <a:lnTo>
                      <a:pt x="12" y="50"/>
                    </a:lnTo>
                    <a:lnTo>
                      <a:pt x="2" y="57"/>
                    </a:lnTo>
                    <a:lnTo>
                      <a:pt x="15" y="59"/>
                    </a:lnTo>
                    <a:lnTo>
                      <a:pt x="7" y="68"/>
                    </a:lnTo>
                    <a:lnTo>
                      <a:pt x="19" y="67"/>
                    </a:lnTo>
                    <a:lnTo>
                      <a:pt x="14" y="79"/>
                    </a:lnTo>
                    <a:lnTo>
                      <a:pt x="21" y="75"/>
                    </a:lnTo>
                    <a:lnTo>
                      <a:pt x="21" y="138"/>
                    </a:lnTo>
                    <a:lnTo>
                      <a:pt x="46" y="113"/>
                    </a:lnTo>
                    <a:lnTo>
                      <a:pt x="71" y="138"/>
                    </a:lnTo>
                    <a:lnTo>
                      <a:pt x="71" y="75"/>
                    </a:lnTo>
                    <a:lnTo>
                      <a:pt x="79" y="79"/>
                    </a:lnTo>
                    <a:lnTo>
                      <a:pt x="73" y="67"/>
                    </a:lnTo>
                    <a:lnTo>
                      <a:pt x="86" y="68"/>
                    </a:lnTo>
                    <a:lnTo>
                      <a:pt x="78" y="59"/>
                    </a:lnTo>
                    <a:lnTo>
                      <a:pt x="90" y="57"/>
                    </a:lnTo>
                    <a:lnTo>
                      <a:pt x="80" y="50"/>
                    </a:lnTo>
                    <a:lnTo>
                      <a:pt x="93" y="46"/>
                    </a:lnTo>
                    <a:lnTo>
                      <a:pt x="80" y="41"/>
                    </a:lnTo>
                    <a:close/>
                    <a:moveTo>
                      <a:pt x="46" y="72"/>
                    </a:moveTo>
                    <a:lnTo>
                      <a:pt x="46" y="72"/>
                    </a:lnTo>
                    <a:lnTo>
                      <a:pt x="41" y="72"/>
                    </a:lnTo>
                    <a:lnTo>
                      <a:pt x="36" y="70"/>
                    </a:lnTo>
                    <a:lnTo>
                      <a:pt x="32" y="67"/>
                    </a:lnTo>
                    <a:lnTo>
                      <a:pt x="28" y="65"/>
                    </a:lnTo>
                    <a:lnTo>
                      <a:pt x="25" y="61"/>
                    </a:lnTo>
                    <a:lnTo>
                      <a:pt x="23" y="56"/>
                    </a:lnTo>
                    <a:lnTo>
                      <a:pt x="21" y="52"/>
                    </a:lnTo>
                    <a:lnTo>
                      <a:pt x="20" y="47"/>
                    </a:lnTo>
                    <a:lnTo>
                      <a:pt x="20" y="47"/>
                    </a:lnTo>
                    <a:lnTo>
                      <a:pt x="21" y="41"/>
                    </a:lnTo>
                    <a:lnTo>
                      <a:pt x="23" y="37"/>
                    </a:lnTo>
                    <a:lnTo>
                      <a:pt x="25" y="32"/>
                    </a:lnTo>
                    <a:lnTo>
                      <a:pt x="28" y="29"/>
                    </a:lnTo>
                    <a:lnTo>
                      <a:pt x="32" y="26"/>
                    </a:lnTo>
                    <a:lnTo>
                      <a:pt x="36" y="23"/>
                    </a:lnTo>
                    <a:lnTo>
                      <a:pt x="41" y="22"/>
                    </a:lnTo>
                    <a:lnTo>
                      <a:pt x="46" y="21"/>
                    </a:lnTo>
                    <a:lnTo>
                      <a:pt x="46" y="21"/>
                    </a:lnTo>
                    <a:lnTo>
                      <a:pt x="52" y="22"/>
                    </a:lnTo>
                    <a:lnTo>
                      <a:pt x="56" y="23"/>
                    </a:lnTo>
                    <a:lnTo>
                      <a:pt x="61" y="26"/>
                    </a:lnTo>
                    <a:lnTo>
                      <a:pt x="64" y="29"/>
                    </a:lnTo>
                    <a:lnTo>
                      <a:pt x="68" y="32"/>
                    </a:lnTo>
                    <a:lnTo>
                      <a:pt x="70" y="37"/>
                    </a:lnTo>
                    <a:lnTo>
                      <a:pt x="71" y="41"/>
                    </a:lnTo>
                    <a:lnTo>
                      <a:pt x="72" y="47"/>
                    </a:lnTo>
                    <a:lnTo>
                      <a:pt x="72" y="47"/>
                    </a:lnTo>
                    <a:lnTo>
                      <a:pt x="71" y="52"/>
                    </a:lnTo>
                    <a:lnTo>
                      <a:pt x="70" y="56"/>
                    </a:lnTo>
                    <a:lnTo>
                      <a:pt x="68" y="61"/>
                    </a:lnTo>
                    <a:lnTo>
                      <a:pt x="64" y="65"/>
                    </a:lnTo>
                    <a:lnTo>
                      <a:pt x="61" y="67"/>
                    </a:lnTo>
                    <a:lnTo>
                      <a:pt x="56" y="70"/>
                    </a:lnTo>
                    <a:lnTo>
                      <a:pt x="52" y="72"/>
                    </a:lnTo>
                    <a:lnTo>
                      <a:pt x="46" y="72"/>
                    </a:lnTo>
                    <a:lnTo>
                      <a:pt x="4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4" name="Freeform 29"/>
              <p:cNvSpPr>
                <a:spLocks/>
              </p:cNvSpPr>
              <p:nvPr/>
            </p:nvSpPr>
            <p:spPr bwMode="auto">
              <a:xfrm>
                <a:off x="8926053" y="2517465"/>
                <a:ext cx="197141" cy="197141"/>
              </a:xfrm>
              <a:custGeom>
                <a:avLst/>
                <a:gdLst>
                  <a:gd name="T0" fmla="*/ 19 w 38"/>
                  <a:gd name="T1" fmla="*/ 0 h 38"/>
                  <a:gd name="T2" fmla="*/ 19 w 38"/>
                  <a:gd name="T3" fmla="*/ 0 h 38"/>
                  <a:gd name="T4" fmla="*/ 16 w 38"/>
                  <a:gd name="T5" fmla="*/ 0 h 38"/>
                  <a:gd name="T6" fmla="*/ 11 w 38"/>
                  <a:gd name="T7" fmla="*/ 1 h 38"/>
                  <a:gd name="T8" fmla="*/ 9 w 38"/>
                  <a:gd name="T9" fmla="*/ 3 h 38"/>
                  <a:gd name="T10" fmla="*/ 6 w 38"/>
                  <a:gd name="T11" fmla="*/ 6 h 38"/>
                  <a:gd name="T12" fmla="*/ 4 w 38"/>
                  <a:gd name="T13" fmla="*/ 8 h 38"/>
                  <a:gd name="T14" fmla="*/ 1 w 38"/>
                  <a:gd name="T15" fmla="*/ 11 h 38"/>
                  <a:gd name="T16" fmla="*/ 0 w 38"/>
                  <a:gd name="T17" fmla="*/ 15 h 38"/>
                  <a:gd name="T18" fmla="*/ 0 w 38"/>
                  <a:gd name="T19" fmla="*/ 19 h 38"/>
                  <a:gd name="T20" fmla="*/ 0 w 38"/>
                  <a:gd name="T21" fmla="*/ 19 h 38"/>
                  <a:gd name="T22" fmla="*/ 0 w 38"/>
                  <a:gd name="T23" fmla="*/ 22 h 38"/>
                  <a:gd name="T24" fmla="*/ 1 w 38"/>
                  <a:gd name="T25" fmla="*/ 26 h 38"/>
                  <a:gd name="T26" fmla="*/ 4 w 38"/>
                  <a:gd name="T27" fmla="*/ 29 h 38"/>
                  <a:gd name="T28" fmla="*/ 6 w 38"/>
                  <a:gd name="T29" fmla="*/ 33 h 38"/>
                  <a:gd name="T30" fmla="*/ 9 w 38"/>
                  <a:gd name="T31" fmla="*/ 35 h 38"/>
                  <a:gd name="T32" fmla="*/ 11 w 38"/>
                  <a:gd name="T33" fmla="*/ 36 h 38"/>
                  <a:gd name="T34" fmla="*/ 16 w 38"/>
                  <a:gd name="T35" fmla="*/ 37 h 38"/>
                  <a:gd name="T36" fmla="*/ 19 w 38"/>
                  <a:gd name="T37" fmla="*/ 38 h 38"/>
                  <a:gd name="T38" fmla="*/ 19 w 38"/>
                  <a:gd name="T39" fmla="*/ 38 h 38"/>
                  <a:gd name="T40" fmla="*/ 23 w 38"/>
                  <a:gd name="T41" fmla="*/ 37 h 38"/>
                  <a:gd name="T42" fmla="*/ 27 w 38"/>
                  <a:gd name="T43" fmla="*/ 36 h 38"/>
                  <a:gd name="T44" fmla="*/ 29 w 38"/>
                  <a:gd name="T45" fmla="*/ 35 h 38"/>
                  <a:gd name="T46" fmla="*/ 33 w 38"/>
                  <a:gd name="T47" fmla="*/ 33 h 38"/>
                  <a:gd name="T48" fmla="*/ 35 w 38"/>
                  <a:gd name="T49" fmla="*/ 29 h 38"/>
                  <a:gd name="T50" fmla="*/ 37 w 38"/>
                  <a:gd name="T51" fmla="*/ 26 h 38"/>
                  <a:gd name="T52" fmla="*/ 38 w 38"/>
                  <a:gd name="T53" fmla="*/ 22 h 38"/>
                  <a:gd name="T54" fmla="*/ 38 w 38"/>
                  <a:gd name="T55" fmla="*/ 19 h 38"/>
                  <a:gd name="T56" fmla="*/ 38 w 38"/>
                  <a:gd name="T57" fmla="*/ 19 h 38"/>
                  <a:gd name="T58" fmla="*/ 38 w 38"/>
                  <a:gd name="T59" fmla="*/ 15 h 38"/>
                  <a:gd name="T60" fmla="*/ 37 w 38"/>
                  <a:gd name="T61" fmla="*/ 11 h 38"/>
                  <a:gd name="T62" fmla="*/ 35 w 38"/>
                  <a:gd name="T63" fmla="*/ 8 h 38"/>
                  <a:gd name="T64" fmla="*/ 33 w 38"/>
                  <a:gd name="T65" fmla="*/ 6 h 38"/>
                  <a:gd name="T66" fmla="*/ 29 w 38"/>
                  <a:gd name="T67" fmla="*/ 3 h 38"/>
                  <a:gd name="T68" fmla="*/ 27 w 38"/>
                  <a:gd name="T69" fmla="*/ 1 h 38"/>
                  <a:gd name="T70" fmla="*/ 23 w 38"/>
                  <a:gd name="T71" fmla="*/ 0 h 38"/>
                  <a:gd name="T72" fmla="*/ 19 w 38"/>
                  <a:gd name="T73" fmla="*/ 0 h 38"/>
                  <a:gd name="T74" fmla="*/ 19 w 38"/>
                  <a:gd name="T7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8">
                    <a:moveTo>
                      <a:pt x="19" y="0"/>
                    </a:moveTo>
                    <a:lnTo>
                      <a:pt x="19" y="0"/>
                    </a:lnTo>
                    <a:lnTo>
                      <a:pt x="16" y="0"/>
                    </a:lnTo>
                    <a:lnTo>
                      <a:pt x="11" y="1"/>
                    </a:lnTo>
                    <a:lnTo>
                      <a:pt x="9" y="3"/>
                    </a:lnTo>
                    <a:lnTo>
                      <a:pt x="6" y="6"/>
                    </a:lnTo>
                    <a:lnTo>
                      <a:pt x="4" y="8"/>
                    </a:lnTo>
                    <a:lnTo>
                      <a:pt x="1" y="11"/>
                    </a:lnTo>
                    <a:lnTo>
                      <a:pt x="0" y="15"/>
                    </a:lnTo>
                    <a:lnTo>
                      <a:pt x="0" y="19"/>
                    </a:lnTo>
                    <a:lnTo>
                      <a:pt x="0" y="19"/>
                    </a:lnTo>
                    <a:lnTo>
                      <a:pt x="0" y="22"/>
                    </a:lnTo>
                    <a:lnTo>
                      <a:pt x="1" y="26"/>
                    </a:lnTo>
                    <a:lnTo>
                      <a:pt x="4" y="29"/>
                    </a:lnTo>
                    <a:lnTo>
                      <a:pt x="6" y="33"/>
                    </a:lnTo>
                    <a:lnTo>
                      <a:pt x="9" y="35"/>
                    </a:lnTo>
                    <a:lnTo>
                      <a:pt x="11" y="36"/>
                    </a:lnTo>
                    <a:lnTo>
                      <a:pt x="16" y="37"/>
                    </a:lnTo>
                    <a:lnTo>
                      <a:pt x="19" y="38"/>
                    </a:lnTo>
                    <a:lnTo>
                      <a:pt x="19" y="38"/>
                    </a:lnTo>
                    <a:lnTo>
                      <a:pt x="23" y="37"/>
                    </a:lnTo>
                    <a:lnTo>
                      <a:pt x="27" y="36"/>
                    </a:lnTo>
                    <a:lnTo>
                      <a:pt x="29" y="35"/>
                    </a:lnTo>
                    <a:lnTo>
                      <a:pt x="33" y="33"/>
                    </a:lnTo>
                    <a:lnTo>
                      <a:pt x="35" y="29"/>
                    </a:lnTo>
                    <a:lnTo>
                      <a:pt x="37" y="26"/>
                    </a:lnTo>
                    <a:lnTo>
                      <a:pt x="38" y="22"/>
                    </a:lnTo>
                    <a:lnTo>
                      <a:pt x="38" y="19"/>
                    </a:lnTo>
                    <a:lnTo>
                      <a:pt x="38" y="19"/>
                    </a:lnTo>
                    <a:lnTo>
                      <a:pt x="38" y="15"/>
                    </a:lnTo>
                    <a:lnTo>
                      <a:pt x="37" y="11"/>
                    </a:lnTo>
                    <a:lnTo>
                      <a:pt x="35" y="8"/>
                    </a:lnTo>
                    <a:lnTo>
                      <a:pt x="33" y="6"/>
                    </a:lnTo>
                    <a:lnTo>
                      <a:pt x="29" y="3"/>
                    </a:lnTo>
                    <a:lnTo>
                      <a:pt x="27" y="1"/>
                    </a:lnTo>
                    <a:lnTo>
                      <a:pt x="23" y="0"/>
                    </a:lnTo>
                    <a:lnTo>
                      <a:pt x="19" y="0"/>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5" name="Group 64"/>
            <p:cNvGrpSpPr>
              <a:grpSpLocks noChangeAspect="1"/>
            </p:cNvGrpSpPr>
            <p:nvPr/>
          </p:nvGrpSpPr>
          <p:grpSpPr>
            <a:xfrm>
              <a:off x="5989763" y="3481970"/>
              <a:ext cx="359056" cy="244464"/>
              <a:chOff x="7554913" y="3697288"/>
              <a:chExt cx="596900" cy="406400"/>
            </a:xfrm>
            <a:solidFill>
              <a:srgbClr val="0072C6"/>
            </a:solidFill>
          </p:grpSpPr>
          <p:sp>
            <p:nvSpPr>
              <p:cNvPr id="78" name="Freeform 16"/>
              <p:cNvSpPr>
                <a:spLocks noEditPoints="1"/>
              </p:cNvSpPr>
              <p:nvPr/>
            </p:nvSpPr>
            <p:spPr bwMode="auto">
              <a:xfrm>
                <a:off x="7554913" y="3697288"/>
                <a:ext cx="596900" cy="406400"/>
              </a:xfrm>
              <a:custGeom>
                <a:avLst/>
                <a:gdLst>
                  <a:gd name="T0" fmla="*/ 358 w 376"/>
                  <a:gd name="T1" fmla="*/ 0 h 256"/>
                  <a:gd name="T2" fmla="*/ 18 w 376"/>
                  <a:gd name="T3" fmla="*/ 0 h 256"/>
                  <a:gd name="T4" fmla="*/ 18 w 376"/>
                  <a:gd name="T5" fmla="*/ 0 h 256"/>
                  <a:gd name="T6" fmla="*/ 10 w 376"/>
                  <a:gd name="T7" fmla="*/ 2 h 256"/>
                  <a:gd name="T8" fmla="*/ 4 w 376"/>
                  <a:gd name="T9" fmla="*/ 6 h 256"/>
                  <a:gd name="T10" fmla="*/ 0 w 376"/>
                  <a:gd name="T11" fmla="*/ 12 h 256"/>
                  <a:gd name="T12" fmla="*/ 0 w 376"/>
                  <a:gd name="T13" fmla="*/ 18 h 256"/>
                  <a:gd name="T14" fmla="*/ 0 w 376"/>
                  <a:gd name="T15" fmla="*/ 236 h 256"/>
                  <a:gd name="T16" fmla="*/ 0 w 376"/>
                  <a:gd name="T17" fmla="*/ 236 h 256"/>
                  <a:gd name="T18" fmla="*/ 0 w 376"/>
                  <a:gd name="T19" fmla="*/ 244 h 256"/>
                  <a:gd name="T20" fmla="*/ 4 w 376"/>
                  <a:gd name="T21" fmla="*/ 250 h 256"/>
                  <a:gd name="T22" fmla="*/ 10 w 376"/>
                  <a:gd name="T23" fmla="*/ 254 h 256"/>
                  <a:gd name="T24" fmla="*/ 18 w 376"/>
                  <a:gd name="T25" fmla="*/ 256 h 256"/>
                  <a:gd name="T26" fmla="*/ 358 w 376"/>
                  <a:gd name="T27" fmla="*/ 256 h 256"/>
                  <a:gd name="T28" fmla="*/ 358 w 376"/>
                  <a:gd name="T29" fmla="*/ 256 h 256"/>
                  <a:gd name="T30" fmla="*/ 364 w 376"/>
                  <a:gd name="T31" fmla="*/ 254 h 256"/>
                  <a:gd name="T32" fmla="*/ 370 w 376"/>
                  <a:gd name="T33" fmla="*/ 250 h 256"/>
                  <a:gd name="T34" fmla="*/ 376 w 376"/>
                  <a:gd name="T35" fmla="*/ 244 h 256"/>
                  <a:gd name="T36" fmla="*/ 376 w 376"/>
                  <a:gd name="T37" fmla="*/ 236 h 256"/>
                  <a:gd name="T38" fmla="*/ 376 w 376"/>
                  <a:gd name="T39" fmla="*/ 18 h 256"/>
                  <a:gd name="T40" fmla="*/ 376 w 376"/>
                  <a:gd name="T41" fmla="*/ 18 h 256"/>
                  <a:gd name="T42" fmla="*/ 376 w 376"/>
                  <a:gd name="T43" fmla="*/ 12 h 256"/>
                  <a:gd name="T44" fmla="*/ 370 w 376"/>
                  <a:gd name="T45" fmla="*/ 6 h 256"/>
                  <a:gd name="T46" fmla="*/ 364 w 376"/>
                  <a:gd name="T47" fmla="*/ 2 h 256"/>
                  <a:gd name="T48" fmla="*/ 358 w 376"/>
                  <a:gd name="T49" fmla="*/ 0 h 256"/>
                  <a:gd name="T50" fmla="*/ 358 w 376"/>
                  <a:gd name="T51" fmla="*/ 0 h 256"/>
                  <a:gd name="T52" fmla="*/ 342 w 376"/>
                  <a:gd name="T53" fmla="*/ 224 h 256"/>
                  <a:gd name="T54" fmla="*/ 34 w 376"/>
                  <a:gd name="T55" fmla="*/ 224 h 256"/>
                  <a:gd name="T56" fmla="*/ 34 w 376"/>
                  <a:gd name="T57" fmla="*/ 30 h 256"/>
                  <a:gd name="T58" fmla="*/ 342 w 376"/>
                  <a:gd name="T59" fmla="*/ 30 h 256"/>
                  <a:gd name="T60" fmla="*/ 342 w 376"/>
                  <a:gd name="T61" fmla="*/ 2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6" h="256">
                    <a:moveTo>
                      <a:pt x="358" y="0"/>
                    </a:moveTo>
                    <a:lnTo>
                      <a:pt x="18" y="0"/>
                    </a:lnTo>
                    <a:lnTo>
                      <a:pt x="18" y="0"/>
                    </a:lnTo>
                    <a:lnTo>
                      <a:pt x="10" y="2"/>
                    </a:lnTo>
                    <a:lnTo>
                      <a:pt x="4" y="6"/>
                    </a:lnTo>
                    <a:lnTo>
                      <a:pt x="0" y="12"/>
                    </a:lnTo>
                    <a:lnTo>
                      <a:pt x="0" y="18"/>
                    </a:lnTo>
                    <a:lnTo>
                      <a:pt x="0" y="236"/>
                    </a:lnTo>
                    <a:lnTo>
                      <a:pt x="0" y="236"/>
                    </a:lnTo>
                    <a:lnTo>
                      <a:pt x="0" y="244"/>
                    </a:lnTo>
                    <a:lnTo>
                      <a:pt x="4" y="250"/>
                    </a:lnTo>
                    <a:lnTo>
                      <a:pt x="10" y="254"/>
                    </a:lnTo>
                    <a:lnTo>
                      <a:pt x="18" y="256"/>
                    </a:lnTo>
                    <a:lnTo>
                      <a:pt x="358" y="256"/>
                    </a:lnTo>
                    <a:lnTo>
                      <a:pt x="358" y="256"/>
                    </a:lnTo>
                    <a:lnTo>
                      <a:pt x="364" y="254"/>
                    </a:lnTo>
                    <a:lnTo>
                      <a:pt x="370" y="250"/>
                    </a:lnTo>
                    <a:lnTo>
                      <a:pt x="376" y="244"/>
                    </a:lnTo>
                    <a:lnTo>
                      <a:pt x="376" y="236"/>
                    </a:lnTo>
                    <a:lnTo>
                      <a:pt x="376" y="18"/>
                    </a:lnTo>
                    <a:lnTo>
                      <a:pt x="376" y="18"/>
                    </a:lnTo>
                    <a:lnTo>
                      <a:pt x="376" y="12"/>
                    </a:lnTo>
                    <a:lnTo>
                      <a:pt x="370" y="6"/>
                    </a:lnTo>
                    <a:lnTo>
                      <a:pt x="364" y="2"/>
                    </a:lnTo>
                    <a:lnTo>
                      <a:pt x="358" y="0"/>
                    </a:lnTo>
                    <a:lnTo>
                      <a:pt x="358" y="0"/>
                    </a:lnTo>
                    <a:close/>
                    <a:moveTo>
                      <a:pt x="342" y="224"/>
                    </a:moveTo>
                    <a:lnTo>
                      <a:pt x="34" y="224"/>
                    </a:lnTo>
                    <a:lnTo>
                      <a:pt x="34" y="30"/>
                    </a:lnTo>
                    <a:lnTo>
                      <a:pt x="342" y="30"/>
                    </a:lnTo>
                    <a:lnTo>
                      <a:pt x="34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9" name="Freeform 17"/>
              <p:cNvSpPr>
                <a:spLocks/>
              </p:cNvSpPr>
              <p:nvPr/>
            </p:nvSpPr>
            <p:spPr bwMode="auto">
              <a:xfrm>
                <a:off x="7910513" y="3805238"/>
                <a:ext cx="117475" cy="187325"/>
              </a:xfrm>
              <a:custGeom>
                <a:avLst/>
                <a:gdLst>
                  <a:gd name="T0" fmla="*/ 18 w 74"/>
                  <a:gd name="T1" fmla="*/ 70 h 118"/>
                  <a:gd name="T2" fmla="*/ 18 w 74"/>
                  <a:gd name="T3" fmla="*/ 118 h 118"/>
                  <a:gd name="T4" fmla="*/ 36 w 74"/>
                  <a:gd name="T5" fmla="*/ 100 h 118"/>
                  <a:gd name="T6" fmla="*/ 56 w 74"/>
                  <a:gd name="T7" fmla="*/ 118 h 118"/>
                  <a:gd name="T8" fmla="*/ 56 w 74"/>
                  <a:gd name="T9" fmla="*/ 70 h 118"/>
                  <a:gd name="T10" fmla="*/ 56 w 74"/>
                  <a:gd name="T11" fmla="*/ 70 h 118"/>
                  <a:gd name="T12" fmla="*/ 62 w 74"/>
                  <a:gd name="T13" fmla="*/ 64 h 118"/>
                  <a:gd name="T14" fmla="*/ 68 w 74"/>
                  <a:gd name="T15" fmla="*/ 56 h 118"/>
                  <a:gd name="T16" fmla="*/ 72 w 74"/>
                  <a:gd name="T17" fmla="*/ 48 h 118"/>
                  <a:gd name="T18" fmla="*/ 74 w 74"/>
                  <a:gd name="T19" fmla="*/ 38 h 118"/>
                  <a:gd name="T20" fmla="*/ 74 w 74"/>
                  <a:gd name="T21" fmla="*/ 38 h 118"/>
                  <a:gd name="T22" fmla="*/ 72 w 74"/>
                  <a:gd name="T23" fmla="*/ 30 h 118"/>
                  <a:gd name="T24" fmla="*/ 70 w 74"/>
                  <a:gd name="T25" fmla="*/ 22 h 118"/>
                  <a:gd name="T26" fmla="*/ 68 w 74"/>
                  <a:gd name="T27" fmla="*/ 16 h 118"/>
                  <a:gd name="T28" fmla="*/ 62 w 74"/>
                  <a:gd name="T29" fmla="*/ 10 h 118"/>
                  <a:gd name="T30" fmla="*/ 58 w 74"/>
                  <a:gd name="T31" fmla="*/ 6 h 118"/>
                  <a:gd name="T32" fmla="*/ 50 w 74"/>
                  <a:gd name="T33" fmla="*/ 2 h 118"/>
                  <a:gd name="T34" fmla="*/ 44 w 74"/>
                  <a:gd name="T35" fmla="*/ 0 h 118"/>
                  <a:gd name="T36" fmla="*/ 36 w 74"/>
                  <a:gd name="T37" fmla="*/ 0 h 118"/>
                  <a:gd name="T38" fmla="*/ 36 w 74"/>
                  <a:gd name="T39" fmla="*/ 0 h 118"/>
                  <a:gd name="T40" fmla="*/ 28 w 74"/>
                  <a:gd name="T41" fmla="*/ 0 h 118"/>
                  <a:gd name="T42" fmla="*/ 22 w 74"/>
                  <a:gd name="T43" fmla="*/ 2 h 118"/>
                  <a:gd name="T44" fmla="*/ 16 w 74"/>
                  <a:gd name="T45" fmla="*/ 6 h 118"/>
                  <a:gd name="T46" fmla="*/ 10 w 74"/>
                  <a:gd name="T47" fmla="*/ 10 h 118"/>
                  <a:gd name="T48" fmla="*/ 6 w 74"/>
                  <a:gd name="T49" fmla="*/ 16 h 118"/>
                  <a:gd name="T50" fmla="*/ 2 w 74"/>
                  <a:gd name="T51" fmla="*/ 22 h 118"/>
                  <a:gd name="T52" fmla="*/ 0 w 74"/>
                  <a:gd name="T53" fmla="*/ 30 h 118"/>
                  <a:gd name="T54" fmla="*/ 0 w 74"/>
                  <a:gd name="T55" fmla="*/ 38 h 118"/>
                  <a:gd name="T56" fmla="*/ 0 w 74"/>
                  <a:gd name="T57" fmla="*/ 38 h 118"/>
                  <a:gd name="T58" fmla="*/ 0 w 74"/>
                  <a:gd name="T59" fmla="*/ 48 h 118"/>
                  <a:gd name="T60" fmla="*/ 4 w 74"/>
                  <a:gd name="T61" fmla="*/ 56 h 118"/>
                  <a:gd name="T62" fmla="*/ 10 w 74"/>
                  <a:gd name="T63" fmla="*/ 64 h 118"/>
                  <a:gd name="T64" fmla="*/ 18 w 74"/>
                  <a:gd name="T65" fmla="*/ 70 h 118"/>
                  <a:gd name="T66" fmla="*/ 18 w 74"/>
                  <a:gd name="T67" fmla="*/ 7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118">
                    <a:moveTo>
                      <a:pt x="18" y="70"/>
                    </a:moveTo>
                    <a:lnTo>
                      <a:pt x="18" y="118"/>
                    </a:lnTo>
                    <a:lnTo>
                      <a:pt x="36" y="100"/>
                    </a:lnTo>
                    <a:lnTo>
                      <a:pt x="56" y="118"/>
                    </a:lnTo>
                    <a:lnTo>
                      <a:pt x="56" y="70"/>
                    </a:lnTo>
                    <a:lnTo>
                      <a:pt x="56" y="70"/>
                    </a:lnTo>
                    <a:lnTo>
                      <a:pt x="62" y="64"/>
                    </a:lnTo>
                    <a:lnTo>
                      <a:pt x="68" y="56"/>
                    </a:lnTo>
                    <a:lnTo>
                      <a:pt x="72" y="48"/>
                    </a:lnTo>
                    <a:lnTo>
                      <a:pt x="74" y="38"/>
                    </a:lnTo>
                    <a:lnTo>
                      <a:pt x="74" y="38"/>
                    </a:lnTo>
                    <a:lnTo>
                      <a:pt x="72" y="30"/>
                    </a:lnTo>
                    <a:lnTo>
                      <a:pt x="70" y="22"/>
                    </a:lnTo>
                    <a:lnTo>
                      <a:pt x="68" y="16"/>
                    </a:lnTo>
                    <a:lnTo>
                      <a:pt x="62" y="10"/>
                    </a:lnTo>
                    <a:lnTo>
                      <a:pt x="58" y="6"/>
                    </a:lnTo>
                    <a:lnTo>
                      <a:pt x="50" y="2"/>
                    </a:lnTo>
                    <a:lnTo>
                      <a:pt x="44" y="0"/>
                    </a:lnTo>
                    <a:lnTo>
                      <a:pt x="36" y="0"/>
                    </a:lnTo>
                    <a:lnTo>
                      <a:pt x="36" y="0"/>
                    </a:lnTo>
                    <a:lnTo>
                      <a:pt x="28" y="0"/>
                    </a:lnTo>
                    <a:lnTo>
                      <a:pt x="22" y="2"/>
                    </a:lnTo>
                    <a:lnTo>
                      <a:pt x="16" y="6"/>
                    </a:lnTo>
                    <a:lnTo>
                      <a:pt x="10" y="10"/>
                    </a:lnTo>
                    <a:lnTo>
                      <a:pt x="6" y="16"/>
                    </a:lnTo>
                    <a:lnTo>
                      <a:pt x="2" y="22"/>
                    </a:lnTo>
                    <a:lnTo>
                      <a:pt x="0" y="30"/>
                    </a:lnTo>
                    <a:lnTo>
                      <a:pt x="0" y="38"/>
                    </a:lnTo>
                    <a:lnTo>
                      <a:pt x="0" y="38"/>
                    </a:lnTo>
                    <a:lnTo>
                      <a:pt x="0" y="48"/>
                    </a:lnTo>
                    <a:lnTo>
                      <a:pt x="4" y="56"/>
                    </a:lnTo>
                    <a:lnTo>
                      <a:pt x="10" y="64"/>
                    </a:lnTo>
                    <a:lnTo>
                      <a:pt x="18" y="70"/>
                    </a:lnTo>
                    <a:lnTo>
                      <a:pt x="18"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0" name="Rectangle 18"/>
              <p:cNvSpPr>
                <a:spLocks noChangeArrowheads="1"/>
              </p:cNvSpPr>
              <p:nvPr/>
            </p:nvSpPr>
            <p:spPr bwMode="auto">
              <a:xfrm>
                <a:off x="7694613" y="380841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1" name="Rectangle 19"/>
              <p:cNvSpPr>
                <a:spLocks noChangeArrowheads="1"/>
              </p:cNvSpPr>
              <p:nvPr/>
            </p:nvSpPr>
            <p:spPr bwMode="auto">
              <a:xfrm>
                <a:off x="7694613" y="387826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2" name="Rectangle 20"/>
              <p:cNvSpPr>
                <a:spLocks noChangeArrowheads="1"/>
              </p:cNvSpPr>
              <p:nvPr/>
            </p:nvSpPr>
            <p:spPr bwMode="auto">
              <a:xfrm>
                <a:off x="7694613" y="3951288"/>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6" name="Group 65"/>
            <p:cNvGrpSpPr/>
            <p:nvPr/>
          </p:nvGrpSpPr>
          <p:grpSpPr>
            <a:xfrm>
              <a:off x="4576010" y="2578029"/>
              <a:ext cx="1719157" cy="1164284"/>
              <a:chOff x="8933043" y="3080582"/>
              <a:chExt cx="1940444" cy="1314148"/>
            </a:xfrm>
          </p:grpSpPr>
          <p:sp>
            <p:nvSpPr>
              <p:cNvPr id="67" name="Freeform 12"/>
              <p:cNvSpPr>
                <a:spLocks/>
              </p:cNvSpPr>
              <p:nvPr/>
            </p:nvSpPr>
            <p:spPr bwMode="auto">
              <a:xfrm>
                <a:off x="10739663" y="3286670"/>
                <a:ext cx="133824" cy="211441"/>
              </a:xfrm>
              <a:custGeom>
                <a:avLst/>
                <a:gdLst>
                  <a:gd name="T0" fmla="*/ 102 w 107"/>
                  <a:gd name="T1" fmla="*/ 60 h 169"/>
                  <a:gd name="T2" fmla="*/ 96 w 107"/>
                  <a:gd name="T3" fmla="*/ 60 h 169"/>
                  <a:gd name="T4" fmla="*/ 101 w 107"/>
                  <a:gd name="T5" fmla="*/ 47 h 169"/>
                  <a:gd name="T6" fmla="*/ 97 w 107"/>
                  <a:gd name="T7" fmla="*/ 37 h 169"/>
                  <a:gd name="T8" fmla="*/ 94 w 107"/>
                  <a:gd name="T9" fmla="*/ 37 h 169"/>
                  <a:gd name="T10" fmla="*/ 98 w 107"/>
                  <a:gd name="T11" fmla="*/ 26 h 169"/>
                  <a:gd name="T12" fmla="*/ 93 w 107"/>
                  <a:gd name="T13" fmla="*/ 14 h 169"/>
                  <a:gd name="T14" fmla="*/ 86 w 107"/>
                  <a:gd name="T15" fmla="*/ 15 h 169"/>
                  <a:gd name="T16" fmla="*/ 86 w 107"/>
                  <a:gd name="T17" fmla="*/ 13 h 169"/>
                  <a:gd name="T18" fmla="*/ 81 w 107"/>
                  <a:gd name="T19" fmla="*/ 1 h 169"/>
                  <a:gd name="T20" fmla="*/ 69 w 107"/>
                  <a:gd name="T21" fmla="*/ 7 h 169"/>
                  <a:gd name="T22" fmla="*/ 50 w 107"/>
                  <a:gd name="T23" fmla="*/ 56 h 169"/>
                  <a:gd name="T24" fmla="*/ 44 w 107"/>
                  <a:gd name="T25" fmla="*/ 49 h 169"/>
                  <a:gd name="T26" fmla="*/ 29 w 107"/>
                  <a:gd name="T27" fmla="*/ 55 h 169"/>
                  <a:gd name="T28" fmla="*/ 28 w 107"/>
                  <a:gd name="T29" fmla="*/ 58 h 169"/>
                  <a:gd name="T30" fmla="*/ 16 w 107"/>
                  <a:gd name="T31" fmla="*/ 89 h 169"/>
                  <a:gd name="T32" fmla="*/ 7 w 107"/>
                  <a:gd name="T33" fmla="*/ 112 h 169"/>
                  <a:gd name="T34" fmla="*/ 7 w 107"/>
                  <a:gd name="T35" fmla="*/ 112 h 169"/>
                  <a:gd name="T36" fmla="*/ 29 w 107"/>
                  <a:gd name="T37" fmla="*/ 161 h 169"/>
                  <a:gd name="T38" fmla="*/ 79 w 107"/>
                  <a:gd name="T39" fmla="*/ 139 h 169"/>
                  <a:gd name="T40" fmla="*/ 79 w 107"/>
                  <a:gd name="T41" fmla="*/ 139 h 169"/>
                  <a:gd name="T42" fmla="*/ 89 w 107"/>
                  <a:gd name="T43" fmla="*/ 114 h 169"/>
                  <a:gd name="T44" fmla="*/ 99 w 107"/>
                  <a:gd name="T45" fmla="*/ 86 h 169"/>
                  <a:gd name="T46" fmla="*/ 106 w 107"/>
                  <a:gd name="T47" fmla="*/ 69 h 169"/>
                  <a:gd name="T48" fmla="*/ 102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102" y="60"/>
                    </a:moveTo>
                    <a:cubicBezTo>
                      <a:pt x="100" y="59"/>
                      <a:pt x="98" y="59"/>
                      <a:pt x="96" y="60"/>
                    </a:cubicBezTo>
                    <a:cubicBezTo>
                      <a:pt x="99" y="53"/>
                      <a:pt x="101" y="47"/>
                      <a:pt x="101" y="47"/>
                    </a:cubicBezTo>
                    <a:cubicBezTo>
                      <a:pt x="102" y="43"/>
                      <a:pt x="101" y="39"/>
                      <a:pt x="97" y="37"/>
                    </a:cubicBezTo>
                    <a:cubicBezTo>
                      <a:pt x="96" y="37"/>
                      <a:pt x="95" y="37"/>
                      <a:pt x="94" y="37"/>
                    </a:cubicBezTo>
                    <a:cubicBezTo>
                      <a:pt x="96" y="31"/>
                      <a:pt x="98" y="27"/>
                      <a:pt x="98" y="26"/>
                    </a:cubicBezTo>
                    <a:cubicBezTo>
                      <a:pt x="100" y="21"/>
                      <a:pt x="98" y="16"/>
                      <a:pt x="93" y="14"/>
                    </a:cubicBezTo>
                    <a:cubicBezTo>
                      <a:pt x="90" y="13"/>
                      <a:pt x="88" y="13"/>
                      <a:pt x="86" y="15"/>
                    </a:cubicBezTo>
                    <a:cubicBezTo>
                      <a:pt x="86" y="14"/>
                      <a:pt x="86" y="13"/>
                      <a:pt x="86" y="13"/>
                    </a:cubicBezTo>
                    <a:cubicBezTo>
                      <a:pt x="88" y="8"/>
                      <a:pt x="86" y="3"/>
                      <a:pt x="81" y="1"/>
                    </a:cubicBezTo>
                    <a:cubicBezTo>
                      <a:pt x="76" y="0"/>
                      <a:pt x="71" y="2"/>
                      <a:pt x="69" y="7"/>
                    </a:cubicBezTo>
                    <a:cubicBezTo>
                      <a:pt x="68" y="9"/>
                      <a:pt x="56" y="41"/>
                      <a:pt x="50" y="56"/>
                    </a:cubicBezTo>
                    <a:cubicBezTo>
                      <a:pt x="49" y="53"/>
                      <a:pt x="47" y="50"/>
                      <a:pt x="44" y="49"/>
                    </a:cubicBezTo>
                    <a:cubicBezTo>
                      <a:pt x="38" y="46"/>
                      <a:pt x="31" y="49"/>
                      <a:pt x="29" y="55"/>
                    </a:cubicBezTo>
                    <a:cubicBezTo>
                      <a:pt x="29" y="56"/>
                      <a:pt x="28" y="57"/>
                      <a:pt x="28" y="58"/>
                    </a:cubicBezTo>
                    <a:cubicBezTo>
                      <a:pt x="25" y="67"/>
                      <a:pt x="17" y="86"/>
                      <a:pt x="16" y="89"/>
                    </a:cubicBezTo>
                    <a:cubicBezTo>
                      <a:pt x="7" y="112"/>
                      <a:pt x="7" y="112"/>
                      <a:pt x="7" y="112"/>
                    </a:cubicBezTo>
                    <a:cubicBezTo>
                      <a:pt x="7" y="112"/>
                      <a:pt x="7" y="112"/>
                      <a:pt x="7" y="112"/>
                    </a:cubicBezTo>
                    <a:cubicBezTo>
                      <a:pt x="0" y="132"/>
                      <a:pt x="10" y="154"/>
                      <a:pt x="29" y="161"/>
                    </a:cubicBezTo>
                    <a:cubicBezTo>
                      <a:pt x="49" y="169"/>
                      <a:pt x="71" y="159"/>
                      <a:pt x="79" y="139"/>
                    </a:cubicBezTo>
                    <a:cubicBezTo>
                      <a:pt x="79" y="139"/>
                      <a:pt x="79" y="139"/>
                      <a:pt x="79" y="139"/>
                    </a:cubicBezTo>
                    <a:cubicBezTo>
                      <a:pt x="89" y="114"/>
                      <a:pt x="89" y="114"/>
                      <a:pt x="89" y="114"/>
                    </a:cubicBezTo>
                    <a:cubicBezTo>
                      <a:pt x="89" y="113"/>
                      <a:pt x="95" y="98"/>
                      <a:pt x="99" y="86"/>
                    </a:cubicBezTo>
                    <a:cubicBezTo>
                      <a:pt x="103" y="77"/>
                      <a:pt x="106" y="70"/>
                      <a:pt x="106" y="69"/>
                    </a:cubicBezTo>
                    <a:cubicBezTo>
                      <a:pt x="107" y="65"/>
                      <a:pt x="105" y="61"/>
                      <a:pt x="102"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8" name="Freeform 13"/>
              <p:cNvSpPr>
                <a:spLocks/>
              </p:cNvSpPr>
              <p:nvPr/>
            </p:nvSpPr>
            <p:spPr bwMode="auto">
              <a:xfrm>
                <a:off x="8933043" y="3286670"/>
                <a:ext cx="136500" cy="211441"/>
              </a:xfrm>
              <a:custGeom>
                <a:avLst/>
                <a:gdLst>
                  <a:gd name="T0" fmla="*/ 5 w 107"/>
                  <a:gd name="T1" fmla="*/ 60 h 169"/>
                  <a:gd name="T2" fmla="*/ 11 w 107"/>
                  <a:gd name="T3" fmla="*/ 60 h 169"/>
                  <a:gd name="T4" fmla="*/ 6 w 107"/>
                  <a:gd name="T5" fmla="*/ 47 h 169"/>
                  <a:gd name="T6" fmla="*/ 10 w 107"/>
                  <a:gd name="T7" fmla="*/ 37 h 169"/>
                  <a:gd name="T8" fmla="*/ 13 w 107"/>
                  <a:gd name="T9" fmla="*/ 37 h 169"/>
                  <a:gd name="T10" fmla="*/ 9 w 107"/>
                  <a:gd name="T11" fmla="*/ 26 h 169"/>
                  <a:gd name="T12" fmla="*/ 14 w 107"/>
                  <a:gd name="T13" fmla="*/ 14 h 169"/>
                  <a:gd name="T14" fmla="*/ 21 w 107"/>
                  <a:gd name="T15" fmla="*/ 15 h 169"/>
                  <a:gd name="T16" fmla="*/ 21 w 107"/>
                  <a:gd name="T17" fmla="*/ 13 h 169"/>
                  <a:gd name="T18" fmla="*/ 26 w 107"/>
                  <a:gd name="T19" fmla="*/ 1 h 169"/>
                  <a:gd name="T20" fmla="*/ 38 w 107"/>
                  <a:gd name="T21" fmla="*/ 7 h 169"/>
                  <a:gd name="T22" fmla="*/ 57 w 107"/>
                  <a:gd name="T23" fmla="*/ 56 h 169"/>
                  <a:gd name="T24" fmla="*/ 63 w 107"/>
                  <a:gd name="T25" fmla="*/ 49 h 169"/>
                  <a:gd name="T26" fmla="*/ 78 w 107"/>
                  <a:gd name="T27" fmla="*/ 55 h 169"/>
                  <a:gd name="T28" fmla="*/ 79 w 107"/>
                  <a:gd name="T29" fmla="*/ 58 h 169"/>
                  <a:gd name="T30" fmla="*/ 91 w 107"/>
                  <a:gd name="T31" fmla="*/ 89 h 169"/>
                  <a:gd name="T32" fmla="*/ 100 w 107"/>
                  <a:gd name="T33" fmla="*/ 112 h 169"/>
                  <a:gd name="T34" fmla="*/ 100 w 107"/>
                  <a:gd name="T35" fmla="*/ 112 h 169"/>
                  <a:gd name="T36" fmla="*/ 78 w 107"/>
                  <a:gd name="T37" fmla="*/ 161 h 169"/>
                  <a:gd name="T38" fmla="*/ 28 w 107"/>
                  <a:gd name="T39" fmla="*/ 139 h 169"/>
                  <a:gd name="T40" fmla="*/ 28 w 107"/>
                  <a:gd name="T41" fmla="*/ 139 h 169"/>
                  <a:gd name="T42" fmla="*/ 18 w 107"/>
                  <a:gd name="T43" fmla="*/ 114 h 169"/>
                  <a:gd name="T44" fmla="*/ 8 w 107"/>
                  <a:gd name="T45" fmla="*/ 86 h 169"/>
                  <a:gd name="T46" fmla="*/ 1 w 107"/>
                  <a:gd name="T47" fmla="*/ 69 h 169"/>
                  <a:gd name="T48" fmla="*/ 5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5" y="60"/>
                    </a:moveTo>
                    <a:cubicBezTo>
                      <a:pt x="7" y="59"/>
                      <a:pt x="9" y="59"/>
                      <a:pt x="11" y="60"/>
                    </a:cubicBezTo>
                    <a:cubicBezTo>
                      <a:pt x="8" y="53"/>
                      <a:pt x="6" y="47"/>
                      <a:pt x="6" y="47"/>
                    </a:cubicBezTo>
                    <a:cubicBezTo>
                      <a:pt x="5" y="43"/>
                      <a:pt x="6" y="39"/>
                      <a:pt x="10" y="37"/>
                    </a:cubicBezTo>
                    <a:cubicBezTo>
                      <a:pt x="11" y="37"/>
                      <a:pt x="12" y="37"/>
                      <a:pt x="13" y="37"/>
                    </a:cubicBezTo>
                    <a:cubicBezTo>
                      <a:pt x="11" y="31"/>
                      <a:pt x="9" y="27"/>
                      <a:pt x="9" y="26"/>
                    </a:cubicBezTo>
                    <a:cubicBezTo>
                      <a:pt x="7" y="21"/>
                      <a:pt x="9" y="16"/>
                      <a:pt x="14" y="14"/>
                    </a:cubicBezTo>
                    <a:cubicBezTo>
                      <a:pt x="17" y="13"/>
                      <a:pt x="19" y="13"/>
                      <a:pt x="21" y="15"/>
                    </a:cubicBezTo>
                    <a:cubicBezTo>
                      <a:pt x="21" y="14"/>
                      <a:pt x="21" y="13"/>
                      <a:pt x="21" y="13"/>
                    </a:cubicBezTo>
                    <a:cubicBezTo>
                      <a:pt x="19" y="8"/>
                      <a:pt x="21" y="3"/>
                      <a:pt x="26" y="1"/>
                    </a:cubicBezTo>
                    <a:cubicBezTo>
                      <a:pt x="31" y="0"/>
                      <a:pt x="36" y="2"/>
                      <a:pt x="38" y="7"/>
                    </a:cubicBezTo>
                    <a:cubicBezTo>
                      <a:pt x="39" y="9"/>
                      <a:pt x="51" y="41"/>
                      <a:pt x="57" y="56"/>
                    </a:cubicBezTo>
                    <a:cubicBezTo>
                      <a:pt x="58" y="53"/>
                      <a:pt x="60" y="50"/>
                      <a:pt x="63" y="49"/>
                    </a:cubicBezTo>
                    <a:cubicBezTo>
                      <a:pt x="69" y="46"/>
                      <a:pt x="76" y="49"/>
                      <a:pt x="78" y="55"/>
                    </a:cubicBezTo>
                    <a:cubicBezTo>
                      <a:pt x="78" y="56"/>
                      <a:pt x="79" y="57"/>
                      <a:pt x="79" y="58"/>
                    </a:cubicBezTo>
                    <a:cubicBezTo>
                      <a:pt x="82" y="67"/>
                      <a:pt x="90" y="86"/>
                      <a:pt x="91" y="89"/>
                    </a:cubicBezTo>
                    <a:cubicBezTo>
                      <a:pt x="100" y="112"/>
                      <a:pt x="100" y="112"/>
                      <a:pt x="100" y="112"/>
                    </a:cubicBezTo>
                    <a:cubicBezTo>
                      <a:pt x="100" y="112"/>
                      <a:pt x="100" y="112"/>
                      <a:pt x="100" y="112"/>
                    </a:cubicBezTo>
                    <a:cubicBezTo>
                      <a:pt x="107" y="132"/>
                      <a:pt x="97" y="154"/>
                      <a:pt x="78" y="161"/>
                    </a:cubicBezTo>
                    <a:cubicBezTo>
                      <a:pt x="58" y="169"/>
                      <a:pt x="36" y="159"/>
                      <a:pt x="28" y="139"/>
                    </a:cubicBezTo>
                    <a:cubicBezTo>
                      <a:pt x="28" y="139"/>
                      <a:pt x="28" y="139"/>
                      <a:pt x="28" y="139"/>
                    </a:cubicBezTo>
                    <a:cubicBezTo>
                      <a:pt x="18" y="114"/>
                      <a:pt x="18" y="114"/>
                      <a:pt x="18" y="114"/>
                    </a:cubicBezTo>
                    <a:cubicBezTo>
                      <a:pt x="18" y="113"/>
                      <a:pt x="12" y="98"/>
                      <a:pt x="8" y="86"/>
                    </a:cubicBezTo>
                    <a:cubicBezTo>
                      <a:pt x="4" y="77"/>
                      <a:pt x="1" y="70"/>
                      <a:pt x="1" y="69"/>
                    </a:cubicBezTo>
                    <a:cubicBezTo>
                      <a:pt x="0" y="65"/>
                      <a:pt x="1" y="61"/>
                      <a:pt x="5"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9" name="Freeform 14"/>
              <p:cNvSpPr>
                <a:spLocks/>
              </p:cNvSpPr>
              <p:nvPr/>
            </p:nvSpPr>
            <p:spPr bwMode="auto">
              <a:xfrm>
                <a:off x="8973190" y="3436553"/>
                <a:ext cx="1862826" cy="958177"/>
              </a:xfrm>
              <a:custGeom>
                <a:avLst/>
                <a:gdLst>
                  <a:gd name="T0" fmla="*/ 1400 w 1478"/>
                  <a:gd name="T1" fmla="*/ 0 h 762"/>
                  <a:gd name="T2" fmla="*/ 1292 w 1478"/>
                  <a:gd name="T3" fmla="*/ 133 h 762"/>
                  <a:gd name="T4" fmla="*/ 1072 w 1478"/>
                  <a:gd name="T5" fmla="*/ 178 h 762"/>
                  <a:gd name="T6" fmla="*/ 898 w 1478"/>
                  <a:gd name="T7" fmla="*/ 72 h 762"/>
                  <a:gd name="T8" fmla="*/ 579 w 1478"/>
                  <a:gd name="T9" fmla="*/ 74 h 762"/>
                  <a:gd name="T10" fmla="*/ 406 w 1478"/>
                  <a:gd name="T11" fmla="*/ 178 h 762"/>
                  <a:gd name="T12" fmla="*/ 185 w 1478"/>
                  <a:gd name="T13" fmla="*/ 133 h 762"/>
                  <a:gd name="T14" fmla="*/ 78 w 1478"/>
                  <a:gd name="T15" fmla="*/ 0 h 762"/>
                  <a:gd name="T16" fmla="*/ 0 w 1478"/>
                  <a:gd name="T17" fmla="*/ 31 h 762"/>
                  <a:gd name="T18" fmla="*/ 139 w 1478"/>
                  <a:gd name="T19" fmla="*/ 203 h 762"/>
                  <a:gd name="T20" fmla="*/ 349 w 1478"/>
                  <a:gd name="T21" fmla="*/ 268 h 762"/>
                  <a:gd name="T22" fmla="*/ 422 w 1478"/>
                  <a:gd name="T23" fmla="*/ 261 h 762"/>
                  <a:gd name="T24" fmla="*/ 579 w 1478"/>
                  <a:gd name="T25" fmla="*/ 190 h 762"/>
                  <a:gd name="T26" fmla="*/ 579 w 1478"/>
                  <a:gd name="T27" fmla="*/ 762 h 762"/>
                  <a:gd name="T28" fmla="*/ 898 w 1478"/>
                  <a:gd name="T29" fmla="*/ 762 h 762"/>
                  <a:gd name="T30" fmla="*/ 898 w 1478"/>
                  <a:gd name="T31" fmla="*/ 189 h 762"/>
                  <a:gd name="T32" fmla="*/ 1128 w 1478"/>
                  <a:gd name="T33" fmla="*/ 267 h 762"/>
                  <a:gd name="T34" fmla="*/ 1339 w 1478"/>
                  <a:gd name="T35" fmla="*/ 203 h 762"/>
                  <a:gd name="T36" fmla="*/ 1478 w 1478"/>
                  <a:gd name="T37" fmla="*/ 31 h 762"/>
                  <a:gd name="T38" fmla="*/ 1400 w 1478"/>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8" h="762">
                    <a:moveTo>
                      <a:pt x="1400" y="0"/>
                    </a:move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762"/>
                      <a:pt x="579" y="762"/>
                      <a:pt x="579" y="762"/>
                    </a:cubicBezTo>
                    <a:cubicBezTo>
                      <a:pt x="898" y="762"/>
                      <a:pt x="898" y="762"/>
                      <a:pt x="898" y="762"/>
                    </a:cubicBezTo>
                    <a:cubicBezTo>
                      <a:pt x="898" y="189"/>
                      <a:pt x="898" y="189"/>
                      <a:pt x="898" y="189"/>
                    </a:cubicBezTo>
                    <a:cubicBezTo>
                      <a:pt x="964" y="241"/>
                      <a:pt x="1046" y="267"/>
                      <a:pt x="1128" y="267"/>
                    </a:cubicBezTo>
                    <a:cubicBezTo>
                      <a:pt x="1201" y="267"/>
                      <a:pt x="1274" y="247"/>
                      <a:pt x="1339" y="203"/>
                    </a:cubicBezTo>
                    <a:cubicBezTo>
                      <a:pt x="1402" y="161"/>
                      <a:pt x="1450" y="101"/>
                      <a:pt x="1478" y="31"/>
                    </a:cubicBezTo>
                    <a:lnTo>
                      <a:pt x="1400" y="0"/>
                    </a:lnTo>
                    <a:close/>
                  </a:path>
                </a:pathLst>
              </a:custGeom>
              <a:solidFill>
                <a:sysClr val="window" lastClr="FFFFFF">
                  <a:lumMod val="75000"/>
                </a:sysClr>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0" name="Freeform 15"/>
              <p:cNvSpPr>
                <a:spLocks/>
              </p:cNvSpPr>
              <p:nvPr/>
            </p:nvSpPr>
            <p:spPr bwMode="auto">
              <a:xfrm>
                <a:off x="8973190" y="3436552"/>
                <a:ext cx="1862827" cy="337236"/>
              </a:xfrm>
              <a:custGeom>
                <a:avLst/>
                <a:gdLst>
                  <a:gd name="T0" fmla="*/ 1128 w 1478"/>
                  <a:gd name="T1" fmla="*/ 267 h 268"/>
                  <a:gd name="T2" fmla="*/ 1339 w 1478"/>
                  <a:gd name="T3" fmla="*/ 203 h 268"/>
                  <a:gd name="T4" fmla="*/ 1478 w 1478"/>
                  <a:gd name="T5" fmla="*/ 31 h 268"/>
                  <a:gd name="T6" fmla="*/ 1400 w 1478"/>
                  <a:gd name="T7" fmla="*/ 0 h 268"/>
                  <a:gd name="T8" fmla="*/ 1292 w 1478"/>
                  <a:gd name="T9" fmla="*/ 133 h 268"/>
                  <a:gd name="T10" fmla="*/ 1072 w 1478"/>
                  <a:gd name="T11" fmla="*/ 178 h 268"/>
                  <a:gd name="T12" fmla="*/ 898 w 1478"/>
                  <a:gd name="T13" fmla="*/ 72 h 268"/>
                  <a:gd name="T14" fmla="*/ 579 w 1478"/>
                  <a:gd name="T15" fmla="*/ 74 h 268"/>
                  <a:gd name="T16" fmla="*/ 406 w 1478"/>
                  <a:gd name="T17" fmla="*/ 178 h 268"/>
                  <a:gd name="T18" fmla="*/ 185 w 1478"/>
                  <a:gd name="T19" fmla="*/ 133 h 268"/>
                  <a:gd name="T20" fmla="*/ 78 w 1478"/>
                  <a:gd name="T21" fmla="*/ 0 h 268"/>
                  <a:gd name="T22" fmla="*/ 0 w 1478"/>
                  <a:gd name="T23" fmla="*/ 31 h 268"/>
                  <a:gd name="T24" fmla="*/ 139 w 1478"/>
                  <a:gd name="T25" fmla="*/ 203 h 268"/>
                  <a:gd name="T26" fmla="*/ 349 w 1478"/>
                  <a:gd name="T27" fmla="*/ 268 h 268"/>
                  <a:gd name="T28" fmla="*/ 422 w 1478"/>
                  <a:gd name="T29" fmla="*/ 261 h 268"/>
                  <a:gd name="T30" fmla="*/ 579 w 1478"/>
                  <a:gd name="T31" fmla="*/ 190 h 268"/>
                  <a:gd name="T32" fmla="*/ 579 w 1478"/>
                  <a:gd name="T33" fmla="*/ 199 h 268"/>
                  <a:gd name="T34" fmla="*/ 613 w 1478"/>
                  <a:gd name="T35" fmla="*/ 85 h 268"/>
                  <a:gd name="T36" fmla="*/ 643 w 1478"/>
                  <a:gd name="T37" fmla="*/ 85 h 268"/>
                  <a:gd name="T38" fmla="*/ 713 w 1478"/>
                  <a:gd name="T39" fmla="*/ 135 h 268"/>
                  <a:gd name="T40" fmla="*/ 778 w 1478"/>
                  <a:gd name="T41" fmla="*/ 85 h 268"/>
                  <a:gd name="T42" fmla="*/ 835 w 1478"/>
                  <a:gd name="T43" fmla="*/ 85 h 268"/>
                  <a:gd name="T44" fmla="*/ 913 w 1478"/>
                  <a:gd name="T45" fmla="*/ 200 h 268"/>
                  <a:gd name="T46" fmla="*/ 1128 w 1478"/>
                  <a:gd name="T47"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8" h="268">
                    <a:moveTo>
                      <a:pt x="1128" y="267"/>
                    </a:moveTo>
                    <a:cubicBezTo>
                      <a:pt x="1201" y="267"/>
                      <a:pt x="1274" y="247"/>
                      <a:pt x="1339" y="203"/>
                    </a:cubicBezTo>
                    <a:cubicBezTo>
                      <a:pt x="1402" y="161"/>
                      <a:pt x="1450" y="101"/>
                      <a:pt x="1478" y="31"/>
                    </a:cubicBezTo>
                    <a:cubicBezTo>
                      <a:pt x="1400" y="0"/>
                      <a:pt x="1400" y="0"/>
                      <a:pt x="1400" y="0"/>
                    </a:cubicBez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199"/>
                      <a:pt x="579" y="199"/>
                      <a:pt x="579" y="199"/>
                    </a:cubicBezTo>
                    <a:cubicBezTo>
                      <a:pt x="613" y="85"/>
                      <a:pt x="613" y="85"/>
                      <a:pt x="613" y="85"/>
                    </a:cubicBezTo>
                    <a:cubicBezTo>
                      <a:pt x="643" y="85"/>
                      <a:pt x="643" y="85"/>
                      <a:pt x="643" y="85"/>
                    </a:cubicBezTo>
                    <a:cubicBezTo>
                      <a:pt x="713" y="135"/>
                      <a:pt x="713" y="135"/>
                      <a:pt x="713" y="135"/>
                    </a:cubicBezTo>
                    <a:cubicBezTo>
                      <a:pt x="778" y="85"/>
                      <a:pt x="778" y="85"/>
                      <a:pt x="778" y="85"/>
                    </a:cubicBezTo>
                    <a:cubicBezTo>
                      <a:pt x="835" y="85"/>
                      <a:pt x="835" y="85"/>
                      <a:pt x="835" y="85"/>
                    </a:cubicBezTo>
                    <a:cubicBezTo>
                      <a:pt x="913" y="200"/>
                      <a:pt x="913" y="200"/>
                      <a:pt x="913" y="200"/>
                    </a:cubicBezTo>
                    <a:cubicBezTo>
                      <a:pt x="976" y="244"/>
                      <a:pt x="1052" y="267"/>
                      <a:pt x="1128" y="267"/>
                    </a:cubicBez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1" name="Freeform 35"/>
              <p:cNvSpPr>
                <a:spLocks/>
              </p:cNvSpPr>
              <p:nvPr/>
            </p:nvSpPr>
            <p:spPr bwMode="auto">
              <a:xfrm>
                <a:off x="9481720" y="3080582"/>
                <a:ext cx="291736" cy="291736"/>
              </a:xfrm>
              <a:custGeom>
                <a:avLst/>
                <a:gdLst>
                  <a:gd name="T0" fmla="*/ 92 w 232"/>
                  <a:gd name="T1" fmla="*/ 232 h 232"/>
                  <a:gd name="T2" fmla="*/ 139 w 232"/>
                  <a:gd name="T3" fmla="*/ 0 h 232"/>
                  <a:gd name="T4" fmla="*/ 92 w 232"/>
                  <a:gd name="T5" fmla="*/ 232 h 232"/>
                </a:gdLst>
                <a:ahLst/>
                <a:cxnLst>
                  <a:cxn ang="0">
                    <a:pos x="T0" y="T1"/>
                  </a:cxn>
                  <a:cxn ang="0">
                    <a:pos x="T2" y="T3"/>
                  </a:cxn>
                  <a:cxn ang="0">
                    <a:pos x="T4" y="T5"/>
                  </a:cxn>
                </a:cxnLst>
                <a:rect l="0" t="0" r="r" b="b"/>
                <a:pathLst>
                  <a:path w="232" h="232">
                    <a:moveTo>
                      <a:pt x="92" y="232"/>
                    </a:moveTo>
                    <a:cubicBezTo>
                      <a:pt x="92" y="232"/>
                      <a:pt x="0" y="92"/>
                      <a:pt x="139" y="0"/>
                    </a:cubicBezTo>
                    <a:cubicBezTo>
                      <a:pt x="139" y="0"/>
                      <a:pt x="232" y="139"/>
                      <a:pt x="92" y="232"/>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2" name="Freeform 36"/>
              <p:cNvSpPr>
                <a:spLocks/>
              </p:cNvSpPr>
              <p:nvPr/>
            </p:nvSpPr>
            <p:spPr bwMode="auto">
              <a:xfrm>
                <a:off x="9444250" y="3152847"/>
                <a:ext cx="278353" cy="278353"/>
              </a:xfrm>
              <a:custGeom>
                <a:avLst/>
                <a:gdLst>
                  <a:gd name="T0" fmla="*/ 153 w 220"/>
                  <a:gd name="T1" fmla="*/ 221 h 221"/>
                  <a:gd name="T2" fmla="*/ 67 w 220"/>
                  <a:gd name="T3" fmla="*/ 0 h 221"/>
                  <a:gd name="T4" fmla="*/ 153 w 220"/>
                  <a:gd name="T5" fmla="*/ 221 h 221"/>
                </a:gdLst>
                <a:ahLst/>
                <a:cxnLst>
                  <a:cxn ang="0">
                    <a:pos x="T0" y="T1"/>
                  </a:cxn>
                  <a:cxn ang="0">
                    <a:pos x="T2" y="T3"/>
                  </a:cxn>
                  <a:cxn ang="0">
                    <a:pos x="T4" y="T5"/>
                  </a:cxn>
                </a:cxnLst>
                <a:rect l="0" t="0" r="r" b="b"/>
                <a:pathLst>
                  <a:path w="220" h="221">
                    <a:moveTo>
                      <a:pt x="153" y="221"/>
                    </a:moveTo>
                    <a:cubicBezTo>
                      <a:pt x="153" y="221"/>
                      <a:pt x="0" y="153"/>
                      <a:pt x="67" y="0"/>
                    </a:cubicBezTo>
                    <a:cubicBezTo>
                      <a:pt x="67" y="0"/>
                      <a:pt x="220" y="68"/>
                      <a:pt x="153" y="221"/>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3" name="Freeform 37"/>
              <p:cNvSpPr>
                <a:spLocks/>
              </p:cNvSpPr>
              <p:nvPr/>
            </p:nvSpPr>
            <p:spPr bwMode="auto">
              <a:xfrm>
                <a:off x="9529897" y="3292023"/>
                <a:ext cx="270324" cy="283706"/>
              </a:xfrm>
              <a:custGeom>
                <a:avLst/>
                <a:gdLst>
                  <a:gd name="T0" fmla="*/ 216 w 216"/>
                  <a:gd name="T1" fmla="*/ 156 h 224"/>
                  <a:gd name="T2" fmla="*/ 0 w 216"/>
                  <a:gd name="T3" fmla="*/ 61 h 224"/>
                  <a:gd name="T4" fmla="*/ 216 w 216"/>
                  <a:gd name="T5" fmla="*/ 156 h 224"/>
                </a:gdLst>
                <a:ahLst/>
                <a:cxnLst>
                  <a:cxn ang="0">
                    <a:pos x="T0" y="T1"/>
                  </a:cxn>
                  <a:cxn ang="0">
                    <a:pos x="T2" y="T3"/>
                  </a:cxn>
                  <a:cxn ang="0">
                    <a:pos x="T4" y="T5"/>
                  </a:cxn>
                </a:cxnLst>
                <a:rect l="0" t="0" r="r" b="b"/>
                <a:pathLst>
                  <a:path w="216" h="224">
                    <a:moveTo>
                      <a:pt x="216" y="156"/>
                    </a:moveTo>
                    <a:cubicBezTo>
                      <a:pt x="206" y="160"/>
                      <a:pt x="63" y="224"/>
                      <a:pt x="0" y="61"/>
                    </a:cubicBezTo>
                    <a:cubicBezTo>
                      <a:pt x="0" y="61"/>
                      <a:pt x="156" y="0"/>
                      <a:pt x="216" y="156"/>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4" name="Freeform 38"/>
              <p:cNvSpPr>
                <a:spLocks/>
              </p:cNvSpPr>
              <p:nvPr/>
            </p:nvSpPr>
            <p:spPr bwMode="auto">
              <a:xfrm>
                <a:off x="9596809" y="3281317"/>
                <a:ext cx="222147" cy="187353"/>
              </a:xfrm>
              <a:custGeom>
                <a:avLst/>
                <a:gdLst>
                  <a:gd name="T0" fmla="*/ 83 w 83"/>
                  <a:gd name="T1" fmla="*/ 31 h 70"/>
                  <a:gd name="T2" fmla="*/ 65 w 83"/>
                  <a:gd name="T3" fmla="*/ 70 h 70"/>
                  <a:gd name="T4" fmla="*/ 0 w 83"/>
                  <a:gd name="T5" fmla="*/ 39 h 70"/>
                  <a:gd name="T6" fmla="*/ 18 w 83"/>
                  <a:gd name="T7" fmla="*/ 0 h 70"/>
                  <a:gd name="T8" fmla="*/ 83 w 83"/>
                  <a:gd name="T9" fmla="*/ 31 h 70"/>
                </a:gdLst>
                <a:ahLst/>
                <a:cxnLst>
                  <a:cxn ang="0">
                    <a:pos x="T0" y="T1"/>
                  </a:cxn>
                  <a:cxn ang="0">
                    <a:pos x="T2" y="T3"/>
                  </a:cxn>
                  <a:cxn ang="0">
                    <a:pos x="T4" y="T5"/>
                  </a:cxn>
                  <a:cxn ang="0">
                    <a:pos x="T6" y="T7"/>
                  </a:cxn>
                  <a:cxn ang="0">
                    <a:pos x="T8" y="T9"/>
                  </a:cxn>
                </a:cxnLst>
                <a:rect l="0" t="0" r="r" b="b"/>
                <a:pathLst>
                  <a:path w="83" h="70">
                    <a:moveTo>
                      <a:pt x="83" y="31"/>
                    </a:moveTo>
                    <a:lnTo>
                      <a:pt x="65" y="70"/>
                    </a:lnTo>
                    <a:lnTo>
                      <a:pt x="0" y="39"/>
                    </a:lnTo>
                    <a:lnTo>
                      <a:pt x="18" y="0"/>
                    </a:lnTo>
                    <a:lnTo>
                      <a:pt x="83" y="31"/>
                    </a:ln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5" name="Freeform 39"/>
              <p:cNvSpPr>
                <a:spLocks/>
              </p:cNvSpPr>
              <p:nvPr/>
            </p:nvSpPr>
            <p:spPr bwMode="auto">
              <a:xfrm>
                <a:off x="9626250" y="3171582"/>
                <a:ext cx="372030" cy="414853"/>
              </a:xfrm>
              <a:custGeom>
                <a:avLst/>
                <a:gdLst>
                  <a:gd name="T0" fmla="*/ 17 w 296"/>
                  <a:gd name="T1" fmla="*/ 0 h 330"/>
                  <a:gd name="T2" fmla="*/ 15 w 296"/>
                  <a:gd name="T3" fmla="*/ 73 h 330"/>
                  <a:gd name="T4" fmla="*/ 0 w 296"/>
                  <a:gd name="T5" fmla="*/ 90 h 330"/>
                  <a:gd name="T6" fmla="*/ 84 w 296"/>
                  <a:gd name="T7" fmla="*/ 125 h 330"/>
                  <a:gd name="T8" fmla="*/ 90 w 296"/>
                  <a:gd name="T9" fmla="*/ 129 h 330"/>
                  <a:gd name="T10" fmla="*/ 109 w 296"/>
                  <a:gd name="T11" fmla="*/ 146 h 330"/>
                  <a:gd name="T12" fmla="*/ 101 w 296"/>
                  <a:gd name="T13" fmla="*/ 163 h 330"/>
                  <a:gd name="T14" fmla="*/ 88 w 296"/>
                  <a:gd name="T15" fmla="*/ 155 h 330"/>
                  <a:gd name="T16" fmla="*/ 61 w 296"/>
                  <a:gd name="T17" fmla="*/ 161 h 330"/>
                  <a:gd name="T18" fmla="*/ 67 w 296"/>
                  <a:gd name="T19" fmla="*/ 189 h 330"/>
                  <a:gd name="T20" fmla="*/ 89 w 296"/>
                  <a:gd name="T21" fmla="*/ 203 h 330"/>
                  <a:gd name="T22" fmla="*/ 122 w 296"/>
                  <a:gd name="T23" fmla="*/ 223 h 330"/>
                  <a:gd name="T24" fmla="*/ 132 w 296"/>
                  <a:gd name="T25" fmla="*/ 291 h 330"/>
                  <a:gd name="T26" fmla="*/ 201 w 296"/>
                  <a:gd name="T27" fmla="*/ 330 h 330"/>
                  <a:gd name="T28" fmla="*/ 248 w 296"/>
                  <a:gd name="T29" fmla="*/ 205 h 330"/>
                  <a:gd name="T30" fmla="*/ 282 w 296"/>
                  <a:gd name="T31" fmla="*/ 176 h 330"/>
                  <a:gd name="T32" fmla="*/ 296 w 296"/>
                  <a:gd name="T33" fmla="*/ 153 h 330"/>
                  <a:gd name="T34" fmla="*/ 208 w 296"/>
                  <a:gd name="T35" fmla="*/ 89 h 330"/>
                  <a:gd name="T36" fmla="*/ 223 w 296"/>
                  <a:gd name="T37" fmla="*/ 64 h 330"/>
                  <a:gd name="T38" fmla="*/ 17 w 296"/>
                  <a:gd name="T3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330">
                    <a:moveTo>
                      <a:pt x="17" y="0"/>
                    </a:moveTo>
                    <a:cubicBezTo>
                      <a:pt x="30" y="20"/>
                      <a:pt x="30" y="48"/>
                      <a:pt x="15" y="73"/>
                    </a:cubicBezTo>
                    <a:cubicBezTo>
                      <a:pt x="10" y="79"/>
                      <a:pt x="6" y="85"/>
                      <a:pt x="0" y="90"/>
                    </a:cubicBezTo>
                    <a:cubicBezTo>
                      <a:pt x="27" y="95"/>
                      <a:pt x="56" y="107"/>
                      <a:pt x="84" y="125"/>
                    </a:cubicBezTo>
                    <a:cubicBezTo>
                      <a:pt x="86" y="126"/>
                      <a:pt x="88" y="127"/>
                      <a:pt x="90" y="129"/>
                    </a:cubicBezTo>
                    <a:cubicBezTo>
                      <a:pt x="101" y="139"/>
                      <a:pt x="109" y="146"/>
                      <a:pt x="109" y="146"/>
                    </a:cubicBezTo>
                    <a:cubicBezTo>
                      <a:pt x="106" y="152"/>
                      <a:pt x="104" y="158"/>
                      <a:pt x="101" y="163"/>
                    </a:cubicBezTo>
                    <a:cubicBezTo>
                      <a:pt x="96" y="160"/>
                      <a:pt x="91" y="156"/>
                      <a:pt x="88" y="155"/>
                    </a:cubicBezTo>
                    <a:cubicBezTo>
                      <a:pt x="79" y="149"/>
                      <a:pt x="67" y="152"/>
                      <a:pt x="61" y="161"/>
                    </a:cubicBezTo>
                    <a:cubicBezTo>
                      <a:pt x="55" y="171"/>
                      <a:pt x="58" y="183"/>
                      <a:pt x="67" y="189"/>
                    </a:cubicBezTo>
                    <a:cubicBezTo>
                      <a:pt x="71" y="191"/>
                      <a:pt x="85" y="200"/>
                      <a:pt x="89" y="203"/>
                    </a:cubicBezTo>
                    <a:cubicBezTo>
                      <a:pt x="90" y="203"/>
                      <a:pt x="122" y="223"/>
                      <a:pt x="122" y="223"/>
                    </a:cubicBezTo>
                    <a:cubicBezTo>
                      <a:pt x="122" y="239"/>
                      <a:pt x="132" y="291"/>
                      <a:pt x="132" y="291"/>
                    </a:cubicBezTo>
                    <a:cubicBezTo>
                      <a:pt x="201" y="330"/>
                      <a:pt x="201" y="330"/>
                      <a:pt x="201" y="330"/>
                    </a:cubicBezTo>
                    <a:cubicBezTo>
                      <a:pt x="248" y="205"/>
                      <a:pt x="248" y="205"/>
                      <a:pt x="248" y="205"/>
                    </a:cubicBezTo>
                    <a:cubicBezTo>
                      <a:pt x="260" y="195"/>
                      <a:pt x="273" y="191"/>
                      <a:pt x="282" y="176"/>
                    </a:cubicBezTo>
                    <a:cubicBezTo>
                      <a:pt x="287" y="168"/>
                      <a:pt x="293" y="162"/>
                      <a:pt x="296" y="153"/>
                    </a:cubicBezTo>
                    <a:cubicBezTo>
                      <a:pt x="208" y="89"/>
                      <a:pt x="208" y="89"/>
                      <a:pt x="208" y="89"/>
                    </a:cubicBezTo>
                    <a:cubicBezTo>
                      <a:pt x="223" y="64"/>
                      <a:pt x="223" y="64"/>
                      <a:pt x="223" y="64"/>
                    </a:cubicBezTo>
                    <a:lnTo>
                      <a:pt x="17" y="0"/>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6" name="Freeform 40"/>
              <p:cNvSpPr>
                <a:spLocks/>
              </p:cNvSpPr>
              <p:nvPr/>
            </p:nvSpPr>
            <p:spPr bwMode="auto">
              <a:xfrm>
                <a:off x="9778809" y="3259906"/>
                <a:ext cx="18735" cy="18735"/>
              </a:xfrm>
              <a:custGeom>
                <a:avLst/>
                <a:gdLst>
                  <a:gd name="T0" fmla="*/ 11 w 15"/>
                  <a:gd name="T1" fmla="*/ 2 h 16"/>
                  <a:gd name="T2" fmla="*/ 13 w 15"/>
                  <a:gd name="T3" fmla="*/ 12 h 16"/>
                  <a:gd name="T4" fmla="*/ 4 w 15"/>
                  <a:gd name="T5" fmla="*/ 14 h 16"/>
                  <a:gd name="T6" fmla="*/ 2 w 15"/>
                  <a:gd name="T7" fmla="*/ 5 h 16"/>
                  <a:gd name="T8" fmla="*/ 11 w 15"/>
                  <a:gd name="T9" fmla="*/ 2 h 16"/>
                </a:gdLst>
                <a:ahLst/>
                <a:cxnLst>
                  <a:cxn ang="0">
                    <a:pos x="T0" y="T1"/>
                  </a:cxn>
                  <a:cxn ang="0">
                    <a:pos x="T2" y="T3"/>
                  </a:cxn>
                  <a:cxn ang="0">
                    <a:pos x="T4" y="T5"/>
                  </a:cxn>
                  <a:cxn ang="0">
                    <a:pos x="T6" y="T7"/>
                  </a:cxn>
                  <a:cxn ang="0">
                    <a:pos x="T8" y="T9"/>
                  </a:cxn>
                </a:cxnLst>
                <a:rect l="0" t="0" r="r" b="b"/>
                <a:pathLst>
                  <a:path w="15" h="16">
                    <a:moveTo>
                      <a:pt x="11" y="2"/>
                    </a:moveTo>
                    <a:cubicBezTo>
                      <a:pt x="14" y="4"/>
                      <a:pt x="15" y="9"/>
                      <a:pt x="13" y="12"/>
                    </a:cubicBezTo>
                    <a:cubicBezTo>
                      <a:pt x="11" y="15"/>
                      <a:pt x="7" y="16"/>
                      <a:pt x="4" y="14"/>
                    </a:cubicBezTo>
                    <a:cubicBezTo>
                      <a:pt x="1" y="12"/>
                      <a:pt x="0" y="8"/>
                      <a:pt x="2" y="5"/>
                    </a:cubicBezTo>
                    <a:cubicBezTo>
                      <a:pt x="4" y="1"/>
                      <a:pt x="8" y="0"/>
                      <a:pt x="11" y="2"/>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7" name="Freeform 41"/>
              <p:cNvSpPr>
                <a:spLocks/>
              </p:cNvSpPr>
              <p:nvPr/>
            </p:nvSpPr>
            <p:spPr bwMode="auto">
              <a:xfrm>
                <a:off x="9816280" y="3356259"/>
                <a:ext cx="179324" cy="230177"/>
              </a:xfrm>
              <a:custGeom>
                <a:avLst/>
                <a:gdLst>
                  <a:gd name="T0" fmla="*/ 130 w 142"/>
                  <a:gd name="T1" fmla="*/ 0 h 184"/>
                  <a:gd name="T2" fmla="*/ 46 w 142"/>
                  <a:gd name="T3" fmla="*/ 69 h 184"/>
                  <a:gd name="T4" fmla="*/ 0 w 142"/>
                  <a:gd name="T5" fmla="*/ 59 h 184"/>
                  <a:gd name="T6" fmla="*/ 26 w 142"/>
                  <a:gd name="T7" fmla="*/ 171 h 184"/>
                  <a:gd name="T8" fmla="*/ 50 w 142"/>
                  <a:gd name="T9" fmla="*/ 184 h 184"/>
                  <a:gd name="T10" fmla="*/ 103 w 142"/>
                  <a:gd name="T11" fmla="*/ 137 h 184"/>
                  <a:gd name="T12" fmla="*/ 99 w 142"/>
                  <a:gd name="T13" fmla="*/ 75 h 184"/>
                  <a:gd name="T14" fmla="*/ 128 w 142"/>
                  <a:gd name="T15" fmla="*/ 38 h 184"/>
                  <a:gd name="T16" fmla="*/ 129 w 142"/>
                  <a:gd name="T17" fmla="*/ 33 h 184"/>
                  <a:gd name="T18" fmla="*/ 132 w 142"/>
                  <a:gd name="T19" fmla="*/ 31 h 184"/>
                  <a:gd name="T20" fmla="*/ 142 w 142"/>
                  <a:gd name="T21" fmla="*/ 7 h 184"/>
                  <a:gd name="T22" fmla="*/ 130 w 142"/>
                  <a:gd name="T2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84">
                    <a:moveTo>
                      <a:pt x="130" y="0"/>
                    </a:moveTo>
                    <a:cubicBezTo>
                      <a:pt x="46" y="69"/>
                      <a:pt x="46" y="69"/>
                      <a:pt x="46" y="69"/>
                    </a:cubicBezTo>
                    <a:cubicBezTo>
                      <a:pt x="0" y="59"/>
                      <a:pt x="0" y="59"/>
                      <a:pt x="0" y="59"/>
                    </a:cubicBezTo>
                    <a:cubicBezTo>
                      <a:pt x="26" y="171"/>
                      <a:pt x="26" y="171"/>
                      <a:pt x="26" y="171"/>
                    </a:cubicBezTo>
                    <a:cubicBezTo>
                      <a:pt x="50" y="184"/>
                      <a:pt x="50" y="184"/>
                      <a:pt x="50" y="184"/>
                    </a:cubicBezTo>
                    <a:cubicBezTo>
                      <a:pt x="103" y="137"/>
                      <a:pt x="103" y="137"/>
                      <a:pt x="103" y="137"/>
                    </a:cubicBezTo>
                    <a:cubicBezTo>
                      <a:pt x="99" y="75"/>
                      <a:pt x="99" y="75"/>
                      <a:pt x="99" y="75"/>
                    </a:cubicBezTo>
                    <a:cubicBezTo>
                      <a:pt x="110" y="64"/>
                      <a:pt x="120" y="52"/>
                      <a:pt x="128" y="38"/>
                    </a:cubicBezTo>
                    <a:cubicBezTo>
                      <a:pt x="128" y="36"/>
                      <a:pt x="128" y="35"/>
                      <a:pt x="129" y="33"/>
                    </a:cubicBezTo>
                    <a:cubicBezTo>
                      <a:pt x="130" y="32"/>
                      <a:pt x="131" y="32"/>
                      <a:pt x="132" y="31"/>
                    </a:cubicBezTo>
                    <a:cubicBezTo>
                      <a:pt x="136" y="23"/>
                      <a:pt x="139" y="15"/>
                      <a:pt x="142" y="7"/>
                    </a:cubicBezTo>
                    <a:lnTo>
                      <a:pt x="13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sp>
        <p:nvSpPr>
          <p:cNvPr id="48" name="TextBox 47"/>
          <p:cNvSpPr txBox="1"/>
          <p:nvPr userDrawn="1"/>
        </p:nvSpPr>
        <p:spPr>
          <a:xfrm>
            <a:off x="145169" y="291068"/>
            <a:ext cx="4252078" cy="669927"/>
          </a:xfrm>
          <a:prstGeom prst="rect">
            <a:avLst/>
          </a:prstGeom>
          <a:noFill/>
        </p:spPr>
        <p:txBody>
          <a:bodyPr wrap="none" lIns="179285" tIns="143428" rIns="179285" bIns="143428" rtlCol="0">
            <a:spAutoFit/>
          </a:bodyPr>
          <a:lstStyle/>
          <a:p>
            <a:pPr>
              <a:lnSpc>
                <a:spcPct val="90000"/>
              </a:lnSpc>
              <a:spcAft>
                <a:spcPts val="588"/>
              </a:spcAft>
            </a:pPr>
            <a:r>
              <a:rPr lang="en-US" sz="2745" dirty="0">
                <a:solidFill>
                  <a:srgbClr val="737373"/>
                </a:solidFill>
                <a:latin typeface="Segoe UI Light"/>
              </a:rPr>
              <a:t>Microsoft Virtual Academy</a:t>
            </a:r>
          </a:p>
        </p:txBody>
      </p:sp>
    </p:spTree>
    <p:extLst>
      <p:ext uri="{BB962C8B-B14F-4D97-AF65-F5344CB8AC3E}">
        <p14:creationId xmlns:p14="http://schemas.microsoft.com/office/powerpoint/2010/main" val="40856315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8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Rectangle 1"/>
          <p:cNvSpPr/>
          <p:nvPr userDrawn="1"/>
        </p:nvSpPr>
        <p:spPr bwMode="auto">
          <a:xfrm>
            <a:off x="8635870" y="0"/>
            <a:ext cx="3556129" cy="6858000"/>
          </a:xfrm>
          <a:prstGeom prst="rect">
            <a:avLst/>
          </a:prstGeom>
          <a:solidFill>
            <a:srgbClr val="EEEEE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2" hasCustomPrompt="1"/>
          </p:nvPr>
        </p:nvSpPr>
        <p:spPr>
          <a:xfrm>
            <a:off x="269239" y="2720520"/>
            <a:ext cx="8270507" cy="896552"/>
          </a:xfrm>
          <a:noFill/>
        </p:spPr>
        <p:txBody>
          <a:bodyPr lIns="91440" tIns="91440" rIns="91440" bIns="91440">
            <a:noAutofit/>
          </a:bodyPr>
          <a:lstStyle>
            <a:lvl1pPr marL="0" indent="0">
              <a:spcBef>
                <a:spcPts val="0"/>
              </a:spcBef>
              <a:buNone/>
              <a:defRPr sz="2745"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69238" y="1644658"/>
            <a:ext cx="8270507" cy="1075862"/>
          </a:xfrm>
          <a:noFill/>
        </p:spPr>
        <p:txBody>
          <a:bodyPr lIns="91440" tIns="91440" rIns="91440" bIns="91440" anchor="t" anchorCtr="0"/>
          <a:lstStyle>
            <a:lvl1pPr>
              <a:defRPr sz="5882" spc="-78" baseline="0">
                <a:solidFill>
                  <a:srgbClr val="0072C6"/>
                </a:solidFill>
              </a:defRPr>
            </a:lvl1pPr>
          </a:lstStyle>
          <a:p>
            <a:r>
              <a:rPr lang="en-US" dirty="0"/>
              <a:t>Presentation title</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343940" y="6043943"/>
            <a:ext cx="1613565" cy="345696"/>
          </a:xfrm>
          <a:prstGeom prst="rect">
            <a:avLst/>
          </a:prstGeom>
        </p:spPr>
      </p:pic>
      <p:grpSp>
        <p:nvGrpSpPr>
          <p:cNvPr id="49" name="Group 48"/>
          <p:cNvGrpSpPr/>
          <p:nvPr userDrawn="1"/>
        </p:nvGrpSpPr>
        <p:grpSpPr>
          <a:xfrm>
            <a:off x="9076073" y="1662045"/>
            <a:ext cx="2750426" cy="3533909"/>
            <a:chOff x="4173933" y="1990739"/>
            <a:chExt cx="2457160" cy="3156656"/>
          </a:xfrm>
        </p:grpSpPr>
        <p:sp>
          <p:nvSpPr>
            <p:cNvPr id="50" name="Freeform 8"/>
            <p:cNvSpPr>
              <a:spLocks noEditPoints="1"/>
            </p:cNvSpPr>
            <p:nvPr/>
          </p:nvSpPr>
          <p:spPr bwMode="auto">
            <a:xfrm>
              <a:off x="4825097" y="2367213"/>
              <a:ext cx="1197063" cy="1195470"/>
            </a:xfrm>
            <a:custGeom>
              <a:avLst/>
              <a:gdLst>
                <a:gd name="T0" fmla="*/ 670 w 1598"/>
                <a:gd name="T1" fmla="*/ 1577 h 1597"/>
                <a:gd name="T2" fmla="*/ 760 w 1598"/>
                <a:gd name="T3" fmla="*/ 1597 h 1597"/>
                <a:gd name="T4" fmla="*/ 917 w 1598"/>
                <a:gd name="T5" fmla="*/ 1569 h 1597"/>
                <a:gd name="T6" fmla="*/ 839 w 1598"/>
                <a:gd name="T7" fmla="*/ 1597 h 1597"/>
                <a:gd name="T8" fmla="*/ 516 w 1598"/>
                <a:gd name="T9" fmla="*/ 1535 h 1597"/>
                <a:gd name="T10" fmla="*/ 602 w 1598"/>
                <a:gd name="T11" fmla="*/ 1573 h 1597"/>
                <a:gd name="T12" fmla="*/ 1070 w 1598"/>
                <a:gd name="T13" fmla="*/ 1529 h 1597"/>
                <a:gd name="T14" fmla="*/ 997 w 1598"/>
                <a:gd name="T15" fmla="*/ 1573 h 1597"/>
                <a:gd name="T16" fmla="*/ 374 w 1598"/>
                <a:gd name="T17" fmla="*/ 1463 h 1597"/>
                <a:gd name="T18" fmla="*/ 452 w 1598"/>
                <a:gd name="T19" fmla="*/ 1517 h 1597"/>
                <a:gd name="T20" fmla="*/ 1211 w 1598"/>
                <a:gd name="T21" fmla="*/ 1460 h 1597"/>
                <a:gd name="T22" fmla="*/ 1147 w 1598"/>
                <a:gd name="T23" fmla="*/ 1517 h 1597"/>
                <a:gd name="T24" fmla="*/ 249 w 1598"/>
                <a:gd name="T25" fmla="*/ 1364 h 1597"/>
                <a:gd name="T26" fmla="*/ 317 w 1598"/>
                <a:gd name="T27" fmla="*/ 1433 h 1597"/>
                <a:gd name="T28" fmla="*/ 1336 w 1598"/>
                <a:gd name="T29" fmla="*/ 1363 h 1597"/>
                <a:gd name="T30" fmla="*/ 1282 w 1598"/>
                <a:gd name="T31" fmla="*/ 1432 h 1597"/>
                <a:gd name="T32" fmla="*/ 146 w 1598"/>
                <a:gd name="T33" fmla="*/ 1242 h 1597"/>
                <a:gd name="T34" fmla="*/ 201 w 1598"/>
                <a:gd name="T35" fmla="*/ 1323 h 1597"/>
                <a:gd name="T36" fmla="*/ 1438 w 1598"/>
                <a:gd name="T37" fmla="*/ 1244 h 1597"/>
                <a:gd name="T38" fmla="*/ 1398 w 1598"/>
                <a:gd name="T39" fmla="*/ 1323 h 1597"/>
                <a:gd name="T40" fmla="*/ 71 w 1598"/>
                <a:gd name="T41" fmla="*/ 1102 h 1597"/>
                <a:gd name="T42" fmla="*/ 110 w 1598"/>
                <a:gd name="T43" fmla="*/ 1192 h 1597"/>
                <a:gd name="T44" fmla="*/ 1515 w 1598"/>
                <a:gd name="T45" fmla="*/ 1106 h 1597"/>
                <a:gd name="T46" fmla="*/ 1489 w 1598"/>
                <a:gd name="T47" fmla="*/ 1192 h 1597"/>
                <a:gd name="T48" fmla="*/ 25 w 1598"/>
                <a:gd name="T49" fmla="*/ 949 h 1597"/>
                <a:gd name="T50" fmla="*/ 47 w 1598"/>
                <a:gd name="T51" fmla="*/ 1046 h 1597"/>
                <a:gd name="T52" fmla="*/ 1562 w 1598"/>
                <a:gd name="T53" fmla="*/ 956 h 1597"/>
                <a:gd name="T54" fmla="*/ 1552 w 1598"/>
                <a:gd name="T55" fmla="*/ 1045 h 1597"/>
                <a:gd name="T56" fmla="*/ 10 w 1598"/>
                <a:gd name="T57" fmla="*/ 790 h 1597"/>
                <a:gd name="T58" fmla="*/ 16 w 1598"/>
                <a:gd name="T59" fmla="*/ 890 h 1597"/>
                <a:gd name="T60" fmla="*/ 1574 w 1598"/>
                <a:gd name="T61" fmla="*/ 878 h 1597"/>
                <a:gd name="T62" fmla="*/ 1598 w 1598"/>
                <a:gd name="T63" fmla="*/ 797 h 1597"/>
                <a:gd name="T64" fmla="*/ 14 w 1598"/>
                <a:gd name="T65" fmla="*/ 730 h 1597"/>
                <a:gd name="T66" fmla="*/ 28 w 1598"/>
                <a:gd name="T67" fmla="*/ 631 h 1597"/>
                <a:gd name="T68" fmla="*/ 1584 w 1598"/>
                <a:gd name="T69" fmla="*/ 727 h 1597"/>
                <a:gd name="T70" fmla="*/ 1581 w 1598"/>
                <a:gd name="T71" fmla="*/ 637 h 1597"/>
                <a:gd name="T72" fmla="*/ 46 w 1598"/>
                <a:gd name="T73" fmla="*/ 574 h 1597"/>
                <a:gd name="T74" fmla="*/ 78 w 1598"/>
                <a:gd name="T75" fmla="*/ 480 h 1597"/>
                <a:gd name="T76" fmla="*/ 1551 w 1598"/>
                <a:gd name="T77" fmla="*/ 571 h 1597"/>
                <a:gd name="T78" fmla="*/ 1533 w 1598"/>
                <a:gd name="T79" fmla="*/ 482 h 1597"/>
                <a:gd name="T80" fmla="*/ 109 w 1598"/>
                <a:gd name="T81" fmla="*/ 427 h 1597"/>
                <a:gd name="T82" fmla="*/ 157 w 1598"/>
                <a:gd name="T83" fmla="*/ 341 h 1597"/>
                <a:gd name="T84" fmla="*/ 1488 w 1598"/>
                <a:gd name="T85" fmla="*/ 425 h 1597"/>
                <a:gd name="T86" fmla="*/ 1454 w 1598"/>
                <a:gd name="T87" fmla="*/ 341 h 1597"/>
                <a:gd name="T88" fmla="*/ 200 w 1598"/>
                <a:gd name="T89" fmla="*/ 296 h 1597"/>
                <a:gd name="T90" fmla="*/ 262 w 1598"/>
                <a:gd name="T91" fmla="*/ 221 h 1597"/>
                <a:gd name="T92" fmla="*/ 1396 w 1598"/>
                <a:gd name="T93" fmla="*/ 294 h 1597"/>
                <a:gd name="T94" fmla="*/ 1348 w 1598"/>
                <a:gd name="T95" fmla="*/ 219 h 1597"/>
                <a:gd name="T96" fmla="*/ 315 w 1598"/>
                <a:gd name="T97" fmla="*/ 186 h 1597"/>
                <a:gd name="T98" fmla="*/ 389 w 1598"/>
                <a:gd name="T99" fmla="*/ 125 h 1597"/>
                <a:gd name="T100" fmla="*/ 1281 w 1598"/>
                <a:gd name="T101" fmla="*/ 184 h 1597"/>
                <a:gd name="T102" fmla="*/ 1220 w 1598"/>
                <a:gd name="T103" fmla="*/ 120 h 1597"/>
                <a:gd name="T104" fmla="*/ 451 w 1598"/>
                <a:gd name="T105" fmla="*/ 101 h 1597"/>
                <a:gd name="T106" fmla="*/ 533 w 1598"/>
                <a:gd name="T107" fmla="*/ 56 h 1597"/>
                <a:gd name="T108" fmla="*/ 1145 w 1598"/>
                <a:gd name="T109" fmla="*/ 100 h 1597"/>
                <a:gd name="T110" fmla="*/ 1075 w 1598"/>
                <a:gd name="T111" fmla="*/ 49 h 1597"/>
                <a:gd name="T112" fmla="*/ 600 w 1598"/>
                <a:gd name="T113" fmla="*/ 46 h 1597"/>
                <a:gd name="T114" fmla="*/ 688 w 1598"/>
                <a:gd name="T115" fmla="*/ 18 h 1597"/>
                <a:gd name="T116" fmla="*/ 995 w 1598"/>
                <a:gd name="T117" fmla="*/ 45 h 1597"/>
                <a:gd name="T118" fmla="*/ 919 w 1598"/>
                <a:gd name="T119" fmla="*/ 9 h 1597"/>
                <a:gd name="T120" fmla="*/ 758 w 1598"/>
                <a:gd name="T121" fmla="*/ 21 h 1597"/>
                <a:gd name="T122" fmla="*/ 848 w 1598"/>
                <a:gd name="T123" fmla="*/ 12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8" h="1597">
                  <a:moveTo>
                    <a:pt x="760" y="1597"/>
                  </a:moveTo>
                  <a:cubicBezTo>
                    <a:pt x="759" y="1597"/>
                    <a:pt x="759" y="1597"/>
                    <a:pt x="759" y="1597"/>
                  </a:cubicBezTo>
                  <a:cubicBezTo>
                    <a:pt x="732" y="1595"/>
                    <a:pt x="705" y="1593"/>
                    <a:pt x="679" y="1589"/>
                  </a:cubicBezTo>
                  <a:cubicBezTo>
                    <a:pt x="673" y="1588"/>
                    <a:pt x="669" y="1583"/>
                    <a:pt x="670" y="1577"/>
                  </a:cubicBezTo>
                  <a:cubicBezTo>
                    <a:pt x="671" y="1572"/>
                    <a:pt x="676" y="1568"/>
                    <a:pt x="682" y="1569"/>
                  </a:cubicBezTo>
                  <a:cubicBezTo>
                    <a:pt x="707" y="1573"/>
                    <a:pt x="734" y="1575"/>
                    <a:pt x="760" y="1577"/>
                  </a:cubicBezTo>
                  <a:cubicBezTo>
                    <a:pt x="766" y="1577"/>
                    <a:pt x="770" y="1582"/>
                    <a:pt x="770" y="1587"/>
                  </a:cubicBezTo>
                  <a:cubicBezTo>
                    <a:pt x="769" y="1592"/>
                    <a:pt x="765" y="1597"/>
                    <a:pt x="760" y="1597"/>
                  </a:cubicBezTo>
                  <a:close/>
                  <a:moveTo>
                    <a:pt x="839" y="1597"/>
                  </a:moveTo>
                  <a:cubicBezTo>
                    <a:pt x="834" y="1597"/>
                    <a:pt x="830" y="1592"/>
                    <a:pt x="829" y="1587"/>
                  </a:cubicBezTo>
                  <a:cubicBezTo>
                    <a:pt x="829" y="1582"/>
                    <a:pt x="833" y="1577"/>
                    <a:pt x="839" y="1577"/>
                  </a:cubicBezTo>
                  <a:cubicBezTo>
                    <a:pt x="865" y="1575"/>
                    <a:pt x="892" y="1573"/>
                    <a:pt x="917" y="1569"/>
                  </a:cubicBezTo>
                  <a:cubicBezTo>
                    <a:pt x="923" y="1568"/>
                    <a:pt x="928" y="1572"/>
                    <a:pt x="929" y="1577"/>
                  </a:cubicBezTo>
                  <a:cubicBezTo>
                    <a:pt x="930" y="1583"/>
                    <a:pt x="926" y="1588"/>
                    <a:pt x="920" y="1588"/>
                  </a:cubicBezTo>
                  <a:cubicBezTo>
                    <a:pt x="894" y="1592"/>
                    <a:pt x="867" y="1595"/>
                    <a:pt x="840" y="1597"/>
                  </a:cubicBezTo>
                  <a:lnTo>
                    <a:pt x="839" y="1597"/>
                  </a:lnTo>
                  <a:close/>
                  <a:moveTo>
                    <a:pt x="602" y="1573"/>
                  </a:moveTo>
                  <a:cubicBezTo>
                    <a:pt x="601" y="1573"/>
                    <a:pt x="600" y="1573"/>
                    <a:pt x="599" y="1572"/>
                  </a:cubicBezTo>
                  <a:cubicBezTo>
                    <a:pt x="573" y="1566"/>
                    <a:pt x="547" y="1558"/>
                    <a:pt x="522" y="1548"/>
                  </a:cubicBezTo>
                  <a:cubicBezTo>
                    <a:pt x="517" y="1546"/>
                    <a:pt x="514" y="1541"/>
                    <a:pt x="516" y="1535"/>
                  </a:cubicBezTo>
                  <a:cubicBezTo>
                    <a:pt x="518" y="1530"/>
                    <a:pt x="524" y="1528"/>
                    <a:pt x="529" y="1530"/>
                  </a:cubicBezTo>
                  <a:cubicBezTo>
                    <a:pt x="554" y="1539"/>
                    <a:pt x="579" y="1547"/>
                    <a:pt x="604" y="1553"/>
                  </a:cubicBezTo>
                  <a:cubicBezTo>
                    <a:pt x="610" y="1554"/>
                    <a:pt x="613" y="1560"/>
                    <a:pt x="612" y="1565"/>
                  </a:cubicBezTo>
                  <a:cubicBezTo>
                    <a:pt x="610" y="1570"/>
                    <a:pt x="606" y="1573"/>
                    <a:pt x="602" y="1573"/>
                  </a:cubicBezTo>
                  <a:close/>
                  <a:moveTo>
                    <a:pt x="997" y="1573"/>
                  </a:moveTo>
                  <a:cubicBezTo>
                    <a:pt x="993" y="1573"/>
                    <a:pt x="989" y="1570"/>
                    <a:pt x="987" y="1565"/>
                  </a:cubicBezTo>
                  <a:cubicBezTo>
                    <a:pt x="986" y="1560"/>
                    <a:pt x="989" y="1554"/>
                    <a:pt x="995" y="1553"/>
                  </a:cubicBezTo>
                  <a:cubicBezTo>
                    <a:pt x="1020" y="1546"/>
                    <a:pt x="1045" y="1538"/>
                    <a:pt x="1070" y="1529"/>
                  </a:cubicBezTo>
                  <a:cubicBezTo>
                    <a:pt x="1075" y="1527"/>
                    <a:pt x="1081" y="1530"/>
                    <a:pt x="1083" y="1535"/>
                  </a:cubicBezTo>
                  <a:cubicBezTo>
                    <a:pt x="1085" y="1540"/>
                    <a:pt x="1082" y="1546"/>
                    <a:pt x="1077" y="1548"/>
                  </a:cubicBezTo>
                  <a:cubicBezTo>
                    <a:pt x="1052" y="1557"/>
                    <a:pt x="1026" y="1565"/>
                    <a:pt x="1000" y="1572"/>
                  </a:cubicBezTo>
                  <a:cubicBezTo>
                    <a:pt x="999" y="1572"/>
                    <a:pt x="998" y="1573"/>
                    <a:pt x="997" y="1573"/>
                  </a:cubicBezTo>
                  <a:close/>
                  <a:moveTo>
                    <a:pt x="452" y="1517"/>
                  </a:moveTo>
                  <a:cubicBezTo>
                    <a:pt x="451" y="1517"/>
                    <a:pt x="449" y="1517"/>
                    <a:pt x="448" y="1516"/>
                  </a:cubicBezTo>
                  <a:cubicBezTo>
                    <a:pt x="424" y="1505"/>
                    <a:pt x="400" y="1491"/>
                    <a:pt x="377" y="1477"/>
                  </a:cubicBezTo>
                  <a:cubicBezTo>
                    <a:pt x="372" y="1474"/>
                    <a:pt x="371" y="1468"/>
                    <a:pt x="374" y="1463"/>
                  </a:cubicBezTo>
                  <a:cubicBezTo>
                    <a:pt x="377" y="1459"/>
                    <a:pt x="383" y="1457"/>
                    <a:pt x="388" y="1460"/>
                  </a:cubicBezTo>
                  <a:cubicBezTo>
                    <a:pt x="410" y="1474"/>
                    <a:pt x="433" y="1487"/>
                    <a:pt x="457" y="1498"/>
                  </a:cubicBezTo>
                  <a:cubicBezTo>
                    <a:pt x="462" y="1501"/>
                    <a:pt x="464" y="1507"/>
                    <a:pt x="461" y="1512"/>
                  </a:cubicBezTo>
                  <a:cubicBezTo>
                    <a:pt x="459" y="1515"/>
                    <a:pt x="456" y="1517"/>
                    <a:pt x="452" y="1517"/>
                  </a:cubicBezTo>
                  <a:close/>
                  <a:moveTo>
                    <a:pt x="1147" y="1517"/>
                  </a:moveTo>
                  <a:cubicBezTo>
                    <a:pt x="1143" y="1517"/>
                    <a:pt x="1139" y="1515"/>
                    <a:pt x="1138" y="1511"/>
                  </a:cubicBezTo>
                  <a:cubicBezTo>
                    <a:pt x="1135" y="1506"/>
                    <a:pt x="1137" y="1501"/>
                    <a:pt x="1142" y="1498"/>
                  </a:cubicBezTo>
                  <a:cubicBezTo>
                    <a:pt x="1166" y="1487"/>
                    <a:pt x="1189" y="1474"/>
                    <a:pt x="1211" y="1460"/>
                  </a:cubicBezTo>
                  <a:cubicBezTo>
                    <a:pt x="1216" y="1457"/>
                    <a:pt x="1222" y="1458"/>
                    <a:pt x="1225" y="1463"/>
                  </a:cubicBezTo>
                  <a:cubicBezTo>
                    <a:pt x="1228" y="1468"/>
                    <a:pt x="1226" y="1474"/>
                    <a:pt x="1222" y="1477"/>
                  </a:cubicBezTo>
                  <a:cubicBezTo>
                    <a:pt x="1199" y="1491"/>
                    <a:pt x="1175" y="1504"/>
                    <a:pt x="1151" y="1516"/>
                  </a:cubicBezTo>
                  <a:cubicBezTo>
                    <a:pt x="1150" y="1517"/>
                    <a:pt x="1148" y="1517"/>
                    <a:pt x="1147" y="1517"/>
                  </a:cubicBezTo>
                  <a:close/>
                  <a:moveTo>
                    <a:pt x="317" y="1433"/>
                  </a:moveTo>
                  <a:cubicBezTo>
                    <a:pt x="315" y="1433"/>
                    <a:pt x="313" y="1432"/>
                    <a:pt x="311" y="1431"/>
                  </a:cubicBezTo>
                  <a:cubicBezTo>
                    <a:pt x="289" y="1414"/>
                    <a:pt x="269" y="1397"/>
                    <a:pt x="249" y="1378"/>
                  </a:cubicBezTo>
                  <a:cubicBezTo>
                    <a:pt x="245" y="1374"/>
                    <a:pt x="245" y="1368"/>
                    <a:pt x="249" y="1364"/>
                  </a:cubicBezTo>
                  <a:cubicBezTo>
                    <a:pt x="253" y="1360"/>
                    <a:pt x="259" y="1360"/>
                    <a:pt x="263" y="1364"/>
                  </a:cubicBezTo>
                  <a:cubicBezTo>
                    <a:pt x="282" y="1382"/>
                    <a:pt x="302" y="1399"/>
                    <a:pt x="323" y="1415"/>
                  </a:cubicBezTo>
                  <a:cubicBezTo>
                    <a:pt x="327" y="1418"/>
                    <a:pt x="328" y="1425"/>
                    <a:pt x="325" y="1429"/>
                  </a:cubicBezTo>
                  <a:cubicBezTo>
                    <a:pt x="323" y="1432"/>
                    <a:pt x="320" y="1433"/>
                    <a:pt x="317" y="1433"/>
                  </a:cubicBezTo>
                  <a:close/>
                  <a:moveTo>
                    <a:pt x="1282" y="1432"/>
                  </a:moveTo>
                  <a:cubicBezTo>
                    <a:pt x="1279" y="1432"/>
                    <a:pt x="1276" y="1431"/>
                    <a:pt x="1274" y="1429"/>
                  </a:cubicBezTo>
                  <a:cubicBezTo>
                    <a:pt x="1271" y="1424"/>
                    <a:pt x="1271" y="1418"/>
                    <a:pt x="1276" y="1415"/>
                  </a:cubicBezTo>
                  <a:cubicBezTo>
                    <a:pt x="1297" y="1399"/>
                    <a:pt x="1317" y="1381"/>
                    <a:pt x="1336" y="1363"/>
                  </a:cubicBezTo>
                  <a:cubicBezTo>
                    <a:pt x="1340" y="1359"/>
                    <a:pt x="1346" y="1360"/>
                    <a:pt x="1350" y="1364"/>
                  </a:cubicBezTo>
                  <a:cubicBezTo>
                    <a:pt x="1354" y="1368"/>
                    <a:pt x="1353" y="1374"/>
                    <a:pt x="1349" y="1378"/>
                  </a:cubicBezTo>
                  <a:cubicBezTo>
                    <a:pt x="1330" y="1396"/>
                    <a:pt x="1309" y="1414"/>
                    <a:pt x="1288" y="1430"/>
                  </a:cubicBezTo>
                  <a:cubicBezTo>
                    <a:pt x="1286" y="1432"/>
                    <a:pt x="1284" y="1432"/>
                    <a:pt x="1282" y="1432"/>
                  </a:cubicBezTo>
                  <a:close/>
                  <a:moveTo>
                    <a:pt x="201" y="1323"/>
                  </a:moveTo>
                  <a:cubicBezTo>
                    <a:pt x="198" y="1323"/>
                    <a:pt x="196" y="1322"/>
                    <a:pt x="194" y="1320"/>
                  </a:cubicBezTo>
                  <a:cubicBezTo>
                    <a:pt x="176" y="1299"/>
                    <a:pt x="159" y="1278"/>
                    <a:pt x="144" y="1256"/>
                  </a:cubicBezTo>
                  <a:cubicBezTo>
                    <a:pt x="141" y="1251"/>
                    <a:pt x="142" y="1245"/>
                    <a:pt x="146" y="1242"/>
                  </a:cubicBezTo>
                  <a:cubicBezTo>
                    <a:pt x="151" y="1239"/>
                    <a:pt x="157" y="1240"/>
                    <a:pt x="160" y="1244"/>
                  </a:cubicBezTo>
                  <a:cubicBezTo>
                    <a:pt x="175" y="1266"/>
                    <a:pt x="192" y="1287"/>
                    <a:pt x="209" y="1307"/>
                  </a:cubicBezTo>
                  <a:cubicBezTo>
                    <a:pt x="212" y="1311"/>
                    <a:pt x="212" y="1317"/>
                    <a:pt x="208" y="1321"/>
                  </a:cubicBezTo>
                  <a:cubicBezTo>
                    <a:pt x="206" y="1322"/>
                    <a:pt x="203" y="1323"/>
                    <a:pt x="201" y="1323"/>
                  </a:cubicBezTo>
                  <a:close/>
                  <a:moveTo>
                    <a:pt x="1398" y="1323"/>
                  </a:moveTo>
                  <a:cubicBezTo>
                    <a:pt x="1395" y="1323"/>
                    <a:pt x="1393" y="1322"/>
                    <a:pt x="1391" y="1320"/>
                  </a:cubicBezTo>
                  <a:cubicBezTo>
                    <a:pt x="1387" y="1317"/>
                    <a:pt x="1386" y="1310"/>
                    <a:pt x="1390" y="1306"/>
                  </a:cubicBezTo>
                  <a:cubicBezTo>
                    <a:pt x="1407" y="1286"/>
                    <a:pt x="1423" y="1265"/>
                    <a:pt x="1438" y="1244"/>
                  </a:cubicBezTo>
                  <a:cubicBezTo>
                    <a:pt x="1441" y="1239"/>
                    <a:pt x="1448" y="1238"/>
                    <a:pt x="1452" y="1241"/>
                  </a:cubicBezTo>
                  <a:cubicBezTo>
                    <a:pt x="1457" y="1244"/>
                    <a:pt x="1458" y="1251"/>
                    <a:pt x="1455" y="1255"/>
                  </a:cubicBezTo>
                  <a:cubicBezTo>
                    <a:pt x="1439" y="1277"/>
                    <a:pt x="1423" y="1299"/>
                    <a:pt x="1405" y="1319"/>
                  </a:cubicBezTo>
                  <a:cubicBezTo>
                    <a:pt x="1403" y="1321"/>
                    <a:pt x="1400" y="1323"/>
                    <a:pt x="1398" y="1323"/>
                  </a:cubicBezTo>
                  <a:close/>
                  <a:moveTo>
                    <a:pt x="110" y="1192"/>
                  </a:moveTo>
                  <a:cubicBezTo>
                    <a:pt x="106" y="1192"/>
                    <a:pt x="103" y="1191"/>
                    <a:pt x="101" y="1187"/>
                  </a:cubicBezTo>
                  <a:cubicBezTo>
                    <a:pt x="88" y="1164"/>
                    <a:pt x="76" y="1139"/>
                    <a:pt x="65" y="1115"/>
                  </a:cubicBezTo>
                  <a:cubicBezTo>
                    <a:pt x="63" y="1110"/>
                    <a:pt x="65" y="1104"/>
                    <a:pt x="71" y="1102"/>
                  </a:cubicBezTo>
                  <a:cubicBezTo>
                    <a:pt x="76" y="1099"/>
                    <a:pt x="81" y="1102"/>
                    <a:pt x="84" y="1107"/>
                  </a:cubicBezTo>
                  <a:cubicBezTo>
                    <a:pt x="94" y="1131"/>
                    <a:pt x="106" y="1155"/>
                    <a:pt x="119" y="1177"/>
                  </a:cubicBezTo>
                  <a:cubicBezTo>
                    <a:pt x="121" y="1182"/>
                    <a:pt x="119" y="1188"/>
                    <a:pt x="115" y="1191"/>
                  </a:cubicBezTo>
                  <a:cubicBezTo>
                    <a:pt x="113" y="1192"/>
                    <a:pt x="111" y="1192"/>
                    <a:pt x="110" y="1192"/>
                  </a:cubicBezTo>
                  <a:close/>
                  <a:moveTo>
                    <a:pt x="1489" y="1192"/>
                  </a:moveTo>
                  <a:cubicBezTo>
                    <a:pt x="1487" y="1192"/>
                    <a:pt x="1485" y="1191"/>
                    <a:pt x="1484" y="1190"/>
                  </a:cubicBezTo>
                  <a:cubicBezTo>
                    <a:pt x="1479" y="1188"/>
                    <a:pt x="1477" y="1182"/>
                    <a:pt x="1480" y="1177"/>
                  </a:cubicBezTo>
                  <a:cubicBezTo>
                    <a:pt x="1493" y="1154"/>
                    <a:pt x="1505" y="1130"/>
                    <a:pt x="1515" y="1106"/>
                  </a:cubicBezTo>
                  <a:cubicBezTo>
                    <a:pt x="1517" y="1101"/>
                    <a:pt x="1523" y="1099"/>
                    <a:pt x="1528" y="1101"/>
                  </a:cubicBezTo>
                  <a:cubicBezTo>
                    <a:pt x="1533" y="1103"/>
                    <a:pt x="1535" y="1109"/>
                    <a:pt x="1533" y="1114"/>
                  </a:cubicBezTo>
                  <a:cubicBezTo>
                    <a:pt x="1523" y="1139"/>
                    <a:pt x="1511" y="1163"/>
                    <a:pt x="1498" y="1186"/>
                  </a:cubicBezTo>
                  <a:cubicBezTo>
                    <a:pt x="1496" y="1190"/>
                    <a:pt x="1492" y="1192"/>
                    <a:pt x="1489" y="1192"/>
                  </a:cubicBezTo>
                  <a:close/>
                  <a:moveTo>
                    <a:pt x="47" y="1046"/>
                  </a:moveTo>
                  <a:cubicBezTo>
                    <a:pt x="42" y="1046"/>
                    <a:pt x="38" y="1043"/>
                    <a:pt x="37" y="1039"/>
                  </a:cubicBezTo>
                  <a:cubicBezTo>
                    <a:pt x="29" y="1013"/>
                    <a:pt x="22" y="987"/>
                    <a:pt x="17" y="961"/>
                  </a:cubicBezTo>
                  <a:cubicBezTo>
                    <a:pt x="16" y="955"/>
                    <a:pt x="19" y="950"/>
                    <a:pt x="25" y="949"/>
                  </a:cubicBezTo>
                  <a:cubicBezTo>
                    <a:pt x="30" y="948"/>
                    <a:pt x="35" y="951"/>
                    <a:pt x="36" y="957"/>
                  </a:cubicBezTo>
                  <a:cubicBezTo>
                    <a:pt x="42" y="982"/>
                    <a:pt x="48" y="1008"/>
                    <a:pt x="56" y="1033"/>
                  </a:cubicBezTo>
                  <a:cubicBezTo>
                    <a:pt x="58" y="1038"/>
                    <a:pt x="55" y="1044"/>
                    <a:pt x="50" y="1045"/>
                  </a:cubicBezTo>
                  <a:cubicBezTo>
                    <a:pt x="49" y="1046"/>
                    <a:pt x="48" y="1046"/>
                    <a:pt x="47" y="1046"/>
                  </a:cubicBezTo>
                  <a:close/>
                  <a:moveTo>
                    <a:pt x="1552" y="1045"/>
                  </a:moveTo>
                  <a:cubicBezTo>
                    <a:pt x="1551" y="1045"/>
                    <a:pt x="1550" y="1045"/>
                    <a:pt x="1549" y="1045"/>
                  </a:cubicBezTo>
                  <a:cubicBezTo>
                    <a:pt x="1543" y="1043"/>
                    <a:pt x="1541" y="1037"/>
                    <a:pt x="1542" y="1032"/>
                  </a:cubicBezTo>
                  <a:cubicBezTo>
                    <a:pt x="1550" y="1007"/>
                    <a:pt x="1557" y="981"/>
                    <a:pt x="1562" y="956"/>
                  </a:cubicBezTo>
                  <a:cubicBezTo>
                    <a:pt x="1563" y="950"/>
                    <a:pt x="1568" y="947"/>
                    <a:pt x="1574" y="948"/>
                  </a:cubicBezTo>
                  <a:cubicBezTo>
                    <a:pt x="1579" y="949"/>
                    <a:pt x="1583" y="954"/>
                    <a:pt x="1582" y="960"/>
                  </a:cubicBezTo>
                  <a:cubicBezTo>
                    <a:pt x="1576" y="986"/>
                    <a:pt x="1569" y="1012"/>
                    <a:pt x="1561" y="1038"/>
                  </a:cubicBezTo>
                  <a:cubicBezTo>
                    <a:pt x="1560" y="1042"/>
                    <a:pt x="1556" y="1045"/>
                    <a:pt x="1552" y="1045"/>
                  </a:cubicBezTo>
                  <a:close/>
                  <a:moveTo>
                    <a:pt x="15" y="890"/>
                  </a:moveTo>
                  <a:cubicBezTo>
                    <a:pt x="9" y="890"/>
                    <a:pt x="5" y="886"/>
                    <a:pt x="5" y="881"/>
                  </a:cubicBezTo>
                  <a:cubicBezTo>
                    <a:pt x="2" y="854"/>
                    <a:pt x="1" y="827"/>
                    <a:pt x="0" y="800"/>
                  </a:cubicBezTo>
                  <a:cubicBezTo>
                    <a:pt x="0" y="794"/>
                    <a:pt x="5" y="790"/>
                    <a:pt x="10" y="790"/>
                  </a:cubicBezTo>
                  <a:cubicBezTo>
                    <a:pt x="10" y="790"/>
                    <a:pt x="10" y="790"/>
                    <a:pt x="10" y="790"/>
                  </a:cubicBezTo>
                  <a:cubicBezTo>
                    <a:pt x="16" y="790"/>
                    <a:pt x="20" y="794"/>
                    <a:pt x="20" y="800"/>
                  </a:cubicBezTo>
                  <a:cubicBezTo>
                    <a:pt x="21" y="826"/>
                    <a:pt x="22" y="853"/>
                    <a:pt x="24" y="879"/>
                  </a:cubicBezTo>
                  <a:cubicBezTo>
                    <a:pt x="25" y="884"/>
                    <a:pt x="21" y="889"/>
                    <a:pt x="16" y="890"/>
                  </a:cubicBezTo>
                  <a:lnTo>
                    <a:pt x="15" y="890"/>
                  </a:lnTo>
                  <a:close/>
                  <a:moveTo>
                    <a:pt x="1584" y="889"/>
                  </a:moveTo>
                  <a:cubicBezTo>
                    <a:pt x="1583" y="889"/>
                    <a:pt x="1583" y="889"/>
                    <a:pt x="1583" y="889"/>
                  </a:cubicBezTo>
                  <a:cubicBezTo>
                    <a:pt x="1577" y="888"/>
                    <a:pt x="1573" y="883"/>
                    <a:pt x="1574" y="878"/>
                  </a:cubicBezTo>
                  <a:cubicBezTo>
                    <a:pt x="1576" y="852"/>
                    <a:pt x="1578" y="825"/>
                    <a:pt x="1578" y="799"/>
                  </a:cubicBezTo>
                  <a:cubicBezTo>
                    <a:pt x="1578" y="797"/>
                    <a:pt x="1578" y="797"/>
                    <a:pt x="1578" y="797"/>
                  </a:cubicBezTo>
                  <a:cubicBezTo>
                    <a:pt x="1578" y="792"/>
                    <a:pt x="1582" y="787"/>
                    <a:pt x="1588" y="787"/>
                  </a:cubicBezTo>
                  <a:cubicBezTo>
                    <a:pt x="1593" y="787"/>
                    <a:pt x="1598" y="792"/>
                    <a:pt x="1598" y="797"/>
                  </a:cubicBezTo>
                  <a:cubicBezTo>
                    <a:pt x="1598" y="799"/>
                    <a:pt x="1598" y="799"/>
                    <a:pt x="1598" y="799"/>
                  </a:cubicBezTo>
                  <a:cubicBezTo>
                    <a:pt x="1598" y="826"/>
                    <a:pt x="1596" y="853"/>
                    <a:pt x="1594" y="880"/>
                  </a:cubicBezTo>
                  <a:cubicBezTo>
                    <a:pt x="1593" y="885"/>
                    <a:pt x="1589" y="889"/>
                    <a:pt x="1584" y="889"/>
                  </a:cubicBezTo>
                  <a:close/>
                  <a:moveTo>
                    <a:pt x="14" y="730"/>
                  </a:moveTo>
                  <a:cubicBezTo>
                    <a:pt x="13" y="730"/>
                    <a:pt x="13" y="730"/>
                    <a:pt x="13" y="730"/>
                  </a:cubicBezTo>
                  <a:cubicBezTo>
                    <a:pt x="8" y="730"/>
                    <a:pt x="4" y="725"/>
                    <a:pt x="4" y="719"/>
                  </a:cubicBezTo>
                  <a:cubicBezTo>
                    <a:pt x="7" y="692"/>
                    <a:pt x="11" y="665"/>
                    <a:pt x="16" y="639"/>
                  </a:cubicBezTo>
                  <a:cubicBezTo>
                    <a:pt x="18" y="634"/>
                    <a:pt x="23" y="630"/>
                    <a:pt x="28" y="631"/>
                  </a:cubicBezTo>
                  <a:cubicBezTo>
                    <a:pt x="34" y="632"/>
                    <a:pt x="37" y="638"/>
                    <a:pt x="36" y="643"/>
                  </a:cubicBezTo>
                  <a:cubicBezTo>
                    <a:pt x="31" y="669"/>
                    <a:pt x="27" y="695"/>
                    <a:pt x="24" y="721"/>
                  </a:cubicBezTo>
                  <a:cubicBezTo>
                    <a:pt x="24" y="726"/>
                    <a:pt x="19" y="730"/>
                    <a:pt x="14" y="730"/>
                  </a:cubicBezTo>
                  <a:close/>
                  <a:moveTo>
                    <a:pt x="1584" y="727"/>
                  </a:moveTo>
                  <a:cubicBezTo>
                    <a:pt x="1578" y="727"/>
                    <a:pt x="1574" y="724"/>
                    <a:pt x="1574" y="718"/>
                  </a:cubicBezTo>
                  <a:cubicBezTo>
                    <a:pt x="1571" y="692"/>
                    <a:pt x="1567" y="666"/>
                    <a:pt x="1562" y="641"/>
                  </a:cubicBezTo>
                  <a:cubicBezTo>
                    <a:pt x="1560" y="635"/>
                    <a:pt x="1564" y="630"/>
                    <a:pt x="1569" y="629"/>
                  </a:cubicBezTo>
                  <a:cubicBezTo>
                    <a:pt x="1575" y="628"/>
                    <a:pt x="1580" y="631"/>
                    <a:pt x="1581" y="637"/>
                  </a:cubicBezTo>
                  <a:cubicBezTo>
                    <a:pt x="1587" y="663"/>
                    <a:pt x="1591" y="690"/>
                    <a:pt x="1593" y="716"/>
                  </a:cubicBezTo>
                  <a:cubicBezTo>
                    <a:pt x="1594" y="722"/>
                    <a:pt x="1590" y="727"/>
                    <a:pt x="1585" y="727"/>
                  </a:cubicBezTo>
                  <a:lnTo>
                    <a:pt x="1584" y="727"/>
                  </a:lnTo>
                  <a:close/>
                  <a:moveTo>
                    <a:pt x="46" y="574"/>
                  </a:moveTo>
                  <a:cubicBezTo>
                    <a:pt x="45" y="574"/>
                    <a:pt x="44" y="574"/>
                    <a:pt x="43" y="573"/>
                  </a:cubicBezTo>
                  <a:cubicBezTo>
                    <a:pt x="38" y="572"/>
                    <a:pt x="35" y="566"/>
                    <a:pt x="37" y="561"/>
                  </a:cubicBezTo>
                  <a:cubicBezTo>
                    <a:pt x="45" y="535"/>
                    <a:pt x="54" y="510"/>
                    <a:pt x="65" y="485"/>
                  </a:cubicBezTo>
                  <a:cubicBezTo>
                    <a:pt x="67" y="480"/>
                    <a:pt x="73" y="477"/>
                    <a:pt x="78" y="480"/>
                  </a:cubicBezTo>
                  <a:cubicBezTo>
                    <a:pt x="83" y="482"/>
                    <a:pt x="85" y="488"/>
                    <a:pt x="83" y="493"/>
                  </a:cubicBezTo>
                  <a:cubicBezTo>
                    <a:pt x="73" y="517"/>
                    <a:pt x="63" y="542"/>
                    <a:pt x="56" y="567"/>
                  </a:cubicBezTo>
                  <a:cubicBezTo>
                    <a:pt x="54" y="571"/>
                    <a:pt x="50" y="574"/>
                    <a:pt x="46" y="574"/>
                  </a:cubicBezTo>
                  <a:close/>
                  <a:moveTo>
                    <a:pt x="1551" y="571"/>
                  </a:moveTo>
                  <a:cubicBezTo>
                    <a:pt x="1547" y="571"/>
                    <a:pt x="1543" y="569"/>
                    <a:pt x="1542" y="564"/>
                  </a:cubicBezTo>
                  <a:cubicBezTo>
                    <a:pt x="1534" y="539"/>
                    <a:pt x="1525" y="514"/>
                    <a:pt x="1514" y="490"/>
                  </a:cubicBezTo>
                  <a:cubicBezTo>
                    <a:pt x="1512" y="485"/>
                    <a:pt x="1514" y="479"/>
                    <a:pt x="1519" y="477"/>
                  </a:cubicBezTo>
                  <a:cubicBezTo>
                    <a:pt x="1524" y="475"/>
                    <a:pt x="1530" y="477"/>
                    <a:pt x="1533" y="482"/>
                  </a:cubicBezTo>
                  <a:cubicBezTo>
                    <a:pt x="1543" y="507"/>
                    <a:pt x="1553" y="533"/>
                    <a:pt x="1561" y="558"/>
                  </a:cubicBezTo>
                  <a:cubicBezTo>
                    <a:pt x="1562" y="564"/>
                    <a:pt x="1560" y="569"/>
                    <a:pt x="1554" y="571"/>
                  </a:cubicBezTo>
                  <a:cubicBezTo>
                    <a:pt x="1553" y="571"/>
                    <a:pt x="1552" y="571"/>
                    <a:pt x="1551" y="571"/>
                  </a:cubicBezTo>
                  <a:close/>
                  <a:moveTo>
                    <a:pt x="109" y="427"/>
                  </a:moveTo>
                  <a:cubicBezTo>
                    <a:pt x="107" y="427"/>
                    <a:pt x="106" y="427"/>
                    <a:pt x="104" y="426"/>
                  </a:cubicBezTo>
                  <a:cubicBezTo>
                    <a:pt x="99" y="423"/>
                    <a:pt x="98" y="417"/>
                    <a:pt x="100" y="412"/>
                  </a:cubicBezTo>
                  <a:cubicBezTo>
                    <a:pt x="113" y="389"/>
                    <a:pt x="128" y="366"/>
                    <a:pt x="143" y="344"/>
                  </a:cubicBezTo>
                  <a:cubicBezTo>
                    <a:pt x="146" y="339"/>
                    <a:pt x="152" y="338"/>
                    <a:pt x="157" y="341"/>
                  </a:cubicBezTo>
                  <a:cubicBezTo>
                    <a:pt x="161" y="344"/>
                    <a:pt x="163" y="350"/>
                    <a:pt x="159" y="355"/>
                  </a:cubicBezTo>
                  <a:cubicBezTo>
                    <a:pt x="144" y="377"/>
                    <a:pt x="130" y="399"/>
                    <a:pt x="118" y="422"/>
                  </a:cubicBezTo>
                  <a:cubicBezTo>
                    <a:pt x="116" y="425"/>
                    <a:pt x="112" y="427"/>
                    <a:pt x="109" y="427"/>
                  </a:cubicBezTo>
                  <a:close/>
                  <a:moveTo>
                    <a:pt x="1488" y="425"/>
                  </a:moveTo>
                  <a:cubicBezTo>
                    <a:pt x="1484" y="425"/>
                    <a:pt x="1481" y="423"/>
                    <a:pt x="1479" y="420"/>
                  </a:cubicBezTo>
                  <a:cubicBezTo>
                    <a:pt x="1466" y="397"/>
                    <a:pt x="1452" y="374"/>
                    <a:pt x="1437" y="353"/>
                  </a:cubicBezTo>
                  <a:cubicBezTo>
                    <a:pt x="1434" y="348"/>
                    <a:pt x="1435" y="342"/>
                    <a:pt x="1440" y="339"/>
                  </a:cubicBezTo>
                  <a:cubicBezTo>
                    <a:pt x="1444" y="336"/>
                    <a:pt x="1451" y="337"/>
                    <a:pt x="1454" y="341"/>
                  </a:cubicBezTo>
                  <a:cubicBezTo>
                    <a:pt x="1469" y="363"/>
                    <a:pt x="1484" y="387"/>
                    <a:pt x="1497" y="410"/>
                  </a:cubicBezTo>
                  <a:cubicBezTo>
                    <a:pt x="1499" y="415"/>
                    <a:pt x="1498" y="421"/>
                    <a:pt x="1493" y="424"/>
                  </a:cubicBezTo>
                  <a:cubicBezTo>
                    <a:pt x="1491" y="424"/>
                    <a:pt x="1490" y="425"/>
                    <a:pt x="1488" y="425"/>
                  </a:cubicBezTo>
                  <a:close/>
                  <a:moveTo>
                    <a:pt x="200" y="296"/>
                  </a:moveTo>
                  <a:cubicBezTo>
                    <a:pt x="198" y="296"/>
                    <a:pt x="195" y="295"/>
                    <a:pt x="194" y="294"/>
                  </a:cubicBezTo>
                  <a:cubicBezTo>
                    <a:pt x="189" y="290"/>
                    <a:pt x="189" y="284"/>
                    <a:pt x="192" y="280"/>
                  </a:cubicBezTo>
                  <a:cubicBezTo>
                    <a:pt x="210" y="259"/>
                    <a:pt x="229" y="239"/>
                    <a:pt x="248" y="221"/>
                  </a:cubicBezTo>
                  <a:cubicBezTo>
                    <a:pt x="252" y="217"/>
                    <a:pt x="258" y="217"/>
                    <a:pt x="262" y="221"/>
                  </a:cubicBezTo>
                  <a:cubicBezTo>
                    <a:pt x="266" y="225"/>
                    <a:pt x="266" y="232"/>
                    <a:pt x="262" y="235"/>
                  </a:cubicBezTo>
                  <a:cubicBezTo>
                    <a:pt x="243" y="253"/>
                    <a:pt x="225" y="273"/>
                    <a:pt x="208" y="293"/>
                  </a:cubicBezTo>
                  <a:cubicBezTo>
                    <a:pt x="206" y="295"/>
                    <a:pt x="203" y="296"/>
                    <a:pt x="200" y="296"/>
                  </a:cubicBezTo>
                  <a:close/>
                  <a:moveTo>
                    <a:pt x="1396" y="294"/>
                  </a:moveTo>
                  <a:cubicBezTo>
                    <a:pt x="1394" y="294"/>
                    <a:pt x="1391" y="293"/>
                    <a:pt x="1389" y="291"/>
                  </a:cubicBezTo>
                  <a:cubicBezTo>
                    <a:pt x="1372" y="271"/>
                    <a:pt x="1353" y="252"/>
                    <a:pt x="1334" y="234"/>
                  </a:cubicBezTo>
                  <a:cubicBezTo>
                    <a:pt x="1330" y="230"/>
                    <a:pt x="1330" y="223"/>
                    <a:pt x="1334" y="219"/>
                  </a:cubicBezTo>
                  <a:cubicBezTo>
                    <a:pt x="1338" y="215"/>
                    <a:pt x="1344" y="215"/>
                    <a:pt x="1348" y="219"/>
                  </a:cubicBezTo>
                  <a:cubicBezTo>
                    <a:pt x="1368" y="238"/>
                    <a:pt x="1387" y="257"/>
                    <a:pt x="1404" y="278"/>
                  </a:cubicBezTo>
                  <a:cubicBezTo>
                    <a:pt x="1408" y="282"/>
                    <a:pt x="1407" y="288"/>
                    <a:pt x="1403" y="292"/>
                  </a:cubicBezTo>
                  <a:cubicBezTo>
                    <a:pt x="1401" y="293"/>
                    <a:pt x="1399" y="294"/>
                    <a:pt x="1396" y="294"/>
                  </a:cubicBezTo>
                  <a:close/>
                  <a:moveTo>
                    <a:pt x="315" y="186"/>
                  </a:moveTo>
                  <a:cubicBezTo>
                    <a:pt x="313" y="186"/>
                    <a:pt x="310" y="185"/>
                    <a:pt x="308" y="182"/>
                  </a:cubicBezTo>
                  <a:cubicBezTo>
                    <a:pt x="304" y="178"/>
                    <a:pt x="305" y="172"/>
                    <a:pt x="309" y="168"/>
                  </a:cubicBezTo>
                  <a:cubicBezTo>
                    <a:pt x="331" y="152"/>
                    <a:pt x="353" y="136"/>
                    <a:pt x="376" y="122"/>
                  </a:cubicBezTo>
                  <a:cubicBezTo>
                    <a:pt x="380" y="119"/>
                    <a:pt x="386" y="120"/>
                    <a:pt x="389" y="125"/>
                  </a:cubicBezTo>
                  <a:cubicBezTo>
                    <a:pt x="392" y="130"/>
                    <a:pt x="391" y="136"/>
                    <a:pt x="386" y="139"/>
                  </a:cubicBezTo>
                  <a:cubicBezTo>
                    <a:pt x="364" y="153"/>
                    <a:pt x="342" y="168"/>
                    <a:pt x="322" y="184"/>
                  </a:cubicBezTo>
                  <a:cubicBezTo>
                    <a:pt x="320" y="185"/>
                    <a:pt x="318" y="186"/>
                    <a:pt x="315" y="186"/>
                  </a:cubicBezTo>
                  <a:close/>
                  <a:moveTo>
                    <a:pt x="1281" y="184"/>
                  </a:moveTo>
                  <a:cubicBezTo>
                    <a:pt x="1279" y="184"/>
                    <a:pt x="1276" y="184"/>
                    <a:pt x="1275" y="182"/>
                  </a:cubicBezTo>
                  <a:cubicBezTo>
                    <a:pt x="1254" y="166"/>
                    <a:pt x="1232" y="151"/>
                    <a:pt x="1210" y="137"/>
                  </a:cubicBezTo>
                  <a:cubicBezTo>
                    <a:pt x="1205" y="134"/>
                    <a:pt x="1204" y="128"/>
                    <a:pt x="1207" y="124"/>
                  </a:cubicBezTo>
                  <a:cubicBezTo>
                    <a:pt x="1209" y="119"/>
                    <a:pt x="1216" y="117"/>
                    <a:pt x="1220" y="120"/>
                  </a:cubicBezTo>
                  <a:cubicBezTo>
                    <a:pt x="1243" y="135"/>
                    <a:pt x="1265" y="150"/>
                    <a:pt x="1287" y="167"/>
                  </a:cubicBezTo>
                  <a:cubicBezTo>
                    <a:pt x="1291" y="170"/>
                    <a:pt x="1292" y="176"/>
                    <a:pt x="1289" y="181"/>
                  </a:cubicBezTo>
                  <a:cubicBezTo>
                    <a:pt x="1287" y="183"/>
                    <a:pt x="1284" y="184"/>
                    <a:pt x="1281" y="184"/>
                  </a:cubicBezTo>
                  <a:close/>
                  <a:moveTo>
                    <a:pt x="451" y="101"/>
                  </a:moveTo>
                  <a:cubicBezTo>
                    <a:pt x="447" y="101"/>
                    <a:pt x="443" y="99"/>
                    <a:pt x="442" y="96"/>
                  </a:cubicBezTo>
                  <a:cubicBezTo>
                    <a:pt x="439" y="91"/>
                    <a:pt x="441" y="85"/>
                    <a:pt x="446" y="82"/>
                  </a:cubicBezTo>
                  <a:cubicBezTo>
                    <a:pt x="470" y="70"/>
                    <a:pt x="495" y="60"/>
                    <a:pt x="521" y="50"/>
                  </a:cubicBezTo>
                  <a:cubicBezTo>
                    <a:pt x="526" y="48"/>
                    <a:pt x="531" y="51"/>
                    <a:pt x="533" y="56"/>
                  </a:cubicBezTo>
                  <a:cubicBezTo>
                    <a:pt x="535" y="61"/>
                    <a:pt x="533" y="67"/>
                    <a:pt x="527" y="69"/>
                  </a:cubicBezTo>
                  <a:cubicBezTo>
                    <a:pt x="503" y="78"/>
                    <a:pt x="479" y="89"/>
                    <a:pt x="455" y="100"/>
                  </a:cubicBezTo>
                  <a:cubicBezTo>
                    <a:pt x="454" y="101"/>
                    <a:pt x="452" y="101"/>
                    <a:pt x="451" y="101"/>
                  </a:cubicBezTo>
                  <a:close/>
                  <a:moveTo>
                    <a:pt x="1145" y="100"/>
                  </a:moveTo>
                  <a:cubicBezTo>
                    <a:pt x="1144" y="100"/>
                    <a:pt x="1142" y="100"/>
                    <a:pt x="1141" y="99"/>
                  </a:cubicBezTo>
                  <a:cubicBezTo>
                    <a:pt x="1117" y="88"/>
                    <a:pt x="1093" y="77"/>
                    <a:pt x="1068" y="68"/>
                  </a:cubicBezTo>
                  <a:cubicBezTo>
                    <a:pt x="1063" y="66"/>
                    <a:pt x="1060" y="60"/>
                    <a:pt x="1062" y="55"/>
                  </a:cubicBezTo>
                  <a:cubicBezTo>
                    <a:pt x="1064" y="50"/>
                    <a:pt x="1070" y="47"/>
                    <a:pt x="1075" y="49"/>
                  </a:cubicBezTo>
                  <a:cubicBezTo>
                    <a:pt x="1100" y="59"/>
                    <a:pt x="1125" y="69"/>
                    <a:pt x="1150" y="81"/>
                  </a:cubicBezTo>
                  <a:cubicBezTo>
                    <a:pt x="1155" y="84"/>
                    <a:pt x="1157" y="90"/>
                    <a:pt x="1154" y="95"/>
                  </a:cubicBezTo>
                  <a:cubicBezTo>
                    <a:pt x="1152" y="98"/>
                    <a:pt x="1149" y="100"/>
                    <a:pt x="1145" y="100"/>
                  </a:cubicBezTo>
                  <a:close/>
                  <a:moveTo>
                    <a:pt x="600" y="46"/>
                  </a:moveTo>
                  <a:cubicBezTo>
                    <a:pt x="596" y="46"/>
                    <a:pt x="592" y="43"/>
                    <a:pt x="591" y="38"/>
                  </a:cubicBezTo>
                  <a:cubicBezTo>
                    <a:pt x="589" y="33"/>
                    <a:pt x="592" y="27"/>
                    <a:pt x="598" y="26"/>
                  </a:cubicBezTo>
                  <a:cubicBezTo>
                    <a:pt x="624" y="19"/>
                    <a:pt x="650" y="14"/>
                    <a:pt x="677" y="10"/>
                  </a:cubicBezTo>
                  <a:cubicBezTo>
                    <a:pt x="682" y="9"/>
                    <a:pt x="687" y="13"/>
                    <a:pt x="688" y="18"/>
                  </a:cubicBezTo>
                  <a:cubicBezTo>
                    <a:pt x="689" y="23"/>
                    <a:pt x="685" y="29"/>
                    <a:pt x="680" y="29"/>
                  </a:cubicBezTo>
                  <a:cubicBezTo>
                    <a:pt x="654" y="33"/>
                    <a:pt x="628" y="39"/>
                    <a:pt x="603" y="45"/>
                  </a:cubicBezTo>
                  <a:cubicBezTo>
                    <a:pt x="602" y="46"/>
                    <a:pt x="601" y="46"/>
                    <a:pt x="600" y="46"/>
                  </a:cubicBezTo>
                  <a:close/>
                  <a:moveTo>
                    <a:pt x="995" y="45"/>
                  </a:moveTo>
                  <a:cubicBezTo>
                    <a:pt x="995" y="45"/>
                    <a:pt x="994" y="45"/>
                    <a:pt x="993" y="45"/>
                  </a:cubicBezTo>
                  <a:cubicBezTo>
                    <a:pt x="968" y="38"/>
                    <a:pt x="942" y="33"/>
                    <a:pt x="916" y="29"/>
                  </a:cubicBezTo>
                  <a:cubicBezTo>
                    <a:pt x="910" y="28"/>
                    <a:pt x="906" y="23"/>
                    <a:pt x="907" y="18"/>
                  </a:cubicBezTo>
                  <a:cubicBezTo>
                    <a:pt x="908" y="12"/>
                    <a:pt x="913" y="8"/>
                    <a:pt x="919" y="9"/>
                  </a:cubicBezTo>
                  <a:cubicBezTo>
                    <a:pt x="945" y="13"/>
                    <a:pt x="972" y="19"/>
                    <a:pt x="998" y="25"/>
                  </a:cubicBezTo>
                  <a:cubicBezTo>
                    <a:pt x="1003" y="27"/>
                    <a:pt x="1007" y="32"/>
                    <a:pt x="1005" y="37"/>
                  </a:cubicBezTo>
                  <a:cubicBezTo>
                    <a:pt x="1004" y="42"/>
                    <a:pt x="1000" y="45"/>
                    <a:pt x="995" y="45"/>
                  </a:cubicBezTo>
                  <a:close/>
                  <a:moveTo>
                    <a:pt x="758" y="21"/>
                  </a:moveTo>
                  <a:cubicBezTo>
                    <a:pt x="753" y="21"/>
                    <a:pt x="748" y="17"/>
                    <a:pt x="748" y="12"/>
                  </a:cubicBezTo>
                  <a:cubicBezTo>
                    <a:pt x="748" y="6"/>
                    <a:pt x="752" y="2"/>
                    <a:pt x="757" y="1"/>
                  </a:cubicBezTo>
                  <a:cubicBezTo>
                    <a:pt x="784" y="0"/>
                    <a:pt x="811" y="0"/>
                    <a:pt x="838" y="1"/>
                  </a:cubicBezTo>
                  <a:cubicBezTo>
                    <a:pt x="844" y="2"/>
                    <a:pt x="848" y="6"/>
                    <a:pt x="848" y="12"/>
                  </a:cubicBezTo>
                  <a:cubicBezTo>
                    <a:pt x="847" y="17"/>
                    <a:pt x="843" y="22"/>
                    <a:pt x="837" y="21"/>
                  </a:cubicBezTo>
                  <a:cubicBezTo>
                    <a:pt x="811" y="20"/>
                    <a:pt x="784" y="20"/>
                    <a:pt x="758" y="21"/>
                  </a:cubicBez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1" name="Oval 50"/>
            <p:cNvSpPr>
              <a:spLocks noChangeArrowheads="1"/>
            </p:cNvSpPr>
            <p:nvPr/>
          </p:nvSpPr>
          <p:spPr bwMode="auto">
            <a:xfrm>
              <a:off x="4378042" y="5054831"/>
              <a:ext cx="2073439" cy="92564"/>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2" name="Freeform 51"/>
            <p:cNvSpPr>
              <a:spLocks/>
            </p:cNvSpPr>
            <p:nvPr/>
          </p:nvSpPr>
          <p:spPr bwMode="auto">
            <a:xfrm>
              <a:off x="6002951" y="4381427"/>
              <a:ext cx="150418" cy="115705"/>
            </a:xfrm>
            <a:custGeom>
              <a:avLst/>
              <a:gdLst>
                <a:gd name="T0" fmla="*/ 0 w 65"/>
                <a:gd name="T1" fmla="*/ 16 h 50"/>
                <a:gd name="T2" fmla="*/ 31 w 65"/>
                <a:gd name="T3" fmla="*/ 0 h 50"/>
                <a:gd name="T4" fmla="*/ 65 w 65"/>
                <a:gd name="T5" fmla="*/ 33 h 50"/>
                <a:gd name="T6" fmla="*/ 65 w 65"/>
                <a:gd name="T7" fmla="*/ 47 h 50"/>
                <a:gd name="T8" fmla="*/ 58 w 65"/>
                <a:gd name="T9" fmla="*/ 50 h 50"/>
                <a:gd name="T10" fmla="*/ 11 w 65"/>
                <a:gd name="T11" fmla="*/ 34 h 50"/>
                <a:gd name="T12" fmla="*/ 0 w 65"/>
                <a:gd name="T13" fmla="*/ 16 h 50"/>
              </a:gdLst>
              <a:ahLst/>
              <a:cxnLst>
                <a:cxn ang="0">
                  <a:pos x="T0" y="T1"/>
                </a:cxn>
                <a:cxn ang="0">
                  <a:pos x="T2" y="T3"/>
                </a:cxn>
                <a:cxn ang="0">
                  <a:pos x="T4" y="T5"/>
                </a:cxn>
                <a:cxn ang="0">
                  <a:pos x="T6" y="T7"/>
                </a:cxn>
                <a:cxn ang="0">
                  <a:pos x="T8" y="T9"/>
                </a:cxn>
                <a:cxn ang="0">
                  <a:pos x="T10" y="T11"/>
                </a:cxn>
                <a:cxn ang="0">
                  <a:pos x="T12" y="T13"/>
                </a:cxn>
              </a:cxnLst>
              <a:rect l="0" t="0" r="r" b="b"/>
              <a:pathLst>
                <a:path w="65" h="50">
                  <a:moveTo>
                    <a:pt x="0" y="16"/>
                  </a:moveTo>
                  <a:lnTo>
                    <a:pt x="31" y="0"/>
                  </a:lnTo>
                  <a:lnTo>
                    <a:pt x="65" y="33"/>
                  </a:lnTo>
                  <a:lnTo>
                    <a:pt x="65" y="47"/>
                  </a:lnTo>
                  <a:lnTo>
                    <a:pt x="58" y="50"/>
                  </a:lnTo>
                  <a:lnTo>
                    <a:pt x="11" y="34"/>
                  </a:lnTo>
                  <a:lnTo>
                    <a:pt x="0" y="16"/>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3" name="Freeform 52"/>
            <p:cNvSpPr>
              <a:spLocks/>
            </p:cNvSpPr>
            <p:nvPr/>
          </p:nvSpPr>
          <p:spPr bwMode="auto">
            <a:xfrm>
              <a:off x="5417483" y="3666368"/>
              <a:ext cx="657206" cy="768283"/>
            </a:xfrm>
            <a:custGeom>
              <a:avLst/>
              <a:gdLst>
                <a:gd name="T0" fmla="*/ 0 w 284"/>
                <a:gd name="T1" fmla="*/ 25 h 332"/>
                <a:gd name="T2" fmla="*/ 257 w 284"/>
                <a:gd name="T3" fmla="*/ 332 h 332"/>
                <a:gd name="T4" fmla="*/ 284 w 284"/>
                <a:gd name="T5" fmla="*/ 310 h 332"/>
                <a:gd name="T6" fmla="*/ 62 w 284"/>
                <a:gd name="T7" fmla="*/ 0 h 332"/>
                <a:gd name="T8" fmla="*/ 0 w 284"/>
                <a:gd name="T9" fmla="*/ 25 h 332"/>
              </a:gdLst>
              <a:ahLst/>
              <a:cxnLst>
                <a:cxn ang="0">
                  <a:pos x="T0" y="T1"/>
                </a:cxn>
                <a:cxn ang="0">
                  <a:pos x="T2" y="T3"/>
                </a:cxn>
                <a:cxn ang="0">
                  <a:pos x="T4" y="T5"/>
                </a:cxn>
                <a:cxn ang="0">
                  <a:pos x="T6" y="T7"/>
                </a:cxn>
                <a:cxn ang="0">
                  <a:pos x="T8" y="T9"/>
                </a:cxn>
              </a:cxnLst>
              <a:rect l="0" t="0" r="r" b="b"/>
              <a:pathLst>
                <a:path w="284" h="332">
                  <a:moveTo>
                    <a:pt x="0" y="25"/>
                  </a:moveTo>
                  <a:lnTo>
                    <a:pt x="257" y="332"/>
                  </a:lnTo>
                  <a:lnTo>
                    <a:pt x="284" y="310"/>
                  </a:lnTo>
                  <a:lnTo>
                    <a:pt x="62" y="0"/>
                  </a:lnTo>
                  <a:lnTo>
                    <a:pt x="0" y="25"/>
                  </a:lnTo>
                  <a:close/>
                </a:path>
              </a:pathLst>
            </a:custGeom>
            <a:solidFill>
              <a:srgbClr val="5B9BD5"/>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4" name="Freeform 53"/>
            <p:cNvSpPr>
              <a:spLocks/>
            </p:cNvSpPr>
            <p:nvPr/>
          </p:nvSpPr>
          <p:spPr bwMode="auto">
            <a:xfrm>
              <a:off x="5259717" y="3670996"/>
              <a:ext cx="155046" cy="978868"/>
            </a:xfrm>
            <a:custGeom>
              <a:avLst/>
              <a:gdLst>
                <a:gd name="T0" fmla="*/ 67 w 67"/>
                <a:gd name="T1" fmla="*/ 423 h 423"/>
                <a:gd name="T2" fmla="*/ 67 w 67"/>
                <a:gd name="T3" fmla="*/ 28 h 423"/>
                <a:gd name="T4" fmla="*/ 0 w 67"/>
                <a:gd name="T5" fmla="*/ 0 h 423"/>
                <a:gd name="T6" fmla="*/ 32 w 67"/>
                <a:gd name="T7" fmla="*/ 423 h 423"/>
                <a:gd name="T8" fmla="*/ 67 w 67"/>
                <a:gd name="T9" fmla="*/ 423 h 423"/>
              </a:gdLst>
              <a:ahLst/>
              <a:cxnLst>
                <a:cxn ang="0">
                  <a:pos x="T0" y="T1"/>
                </a:cxn>
                <a:cxn ang="0">
                  <a:pos x="T2" y="T3"/>
                </a:cxn>
                <a:cxn ang="0">
                  <a:pos x="T4" y="T5"/>
                </a:cxn>
                <a:cxn ang="0">
                  <a:pos x="T6" y="T7"/>
                </a:cxn>
                <a:cxn ang="0">
                  <a:pos x="T8" y="T9"/>
                </a:cxn>
              </a:cxnLst>
              <a:rect l="0" t="0" r="r" b="b"/>
              <a:pathLst>
                <a:path w="67" h="423">
                  <a:moveTo>
                    <a:pt x="67" y="423"/>
                  </a:moveTo>
                  <a:lnTo>
                    <a:pt x="67" y="28"/>
                  </a:lnTo>
                  <a:lnTo>
                    <a:pt x="0" y="0"/>
                  </a:lnTo>
                  <a:lnTo>
                    <a:pt x="32" y="423"/>
                  </a:lnTo>
                  <a:lnTo>
                    <a:pt x="67" y="423"/>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5" name="Freeform 54"/>
            <p:cNvSpPr>
              <a:spLocks/>
            </p:cNvSpPr>
            <p:nvPr/>
          </p:nvSpPr>
          <p:spPr bwMode="auto">
            <a:xfrm>
              <a:off x="4739042" y="3080899"/>
              <a:ext cx="32397" cy="94879"/>
            </a:xfrm>
            <a:custGeom>
              <a:avLst/>
              <a:gdLst>
                <a:gd name="T0" fmla="*/ 9 w 14"/>
                <a:gd name="T1" fmla="*/ 0 h 41"/>
                <a:gd name="T2" fmla="*/ 0 w 14"/>
                <a:gd name="T3" fmla="*/ 40 h 41"/>
                <a:gd name="T4" fmla="*/ 5 w 14"/>
                <a:gd name="T5" fmla="*/ 41 h 41"/>
                <a:gd name="T6" fmla="*/ 14 w 14"/>
                <a:gd name="T7" fmla="*/ 1 h 41"/>
                <a:gd name="T8" fmla="*/ 9 w 14"/>
                <a:gd name="T9" fmla="*/ 0 h 41"/>
              </a:gdLst>
              <a:ahLst/>
              <a:cxnLst>
                <a:cxn ang="0">
                  <a:pos x="T0" y="T1"/>
                </a:cxn>
                <a:cxn ang="0">
                  <a:pos x="T2" y="T3"/>
                </a:cxn>
                <a:cxn ang="0">
                  <a:pos x="T4" y="T5"/>
                </a:cxn>
                <a:cxn ang="0">
                  <a:pos x="T6" y="T7"/>
                </a:cxn>
                <a:cxn ang="0">
                  <a:pos x="T8" y="T9"/>
                </a:cxn>
              </a:cxnLst>
              <a:rect l="0" t="0" r="r" b="b"/>
              <a:pathLst>
                <a:path w="14" h="41">
                  <a:moveTo>
                    <a:pt x="9" y="0"/>
                  </a:moveTo>
                  <a:lnTo>
                    <a:pt x="0" y="40"/>
                  </a:lnTo>
                  <a:lnTo>
                    <a:pt x="5" y="41"/>
                  </a:lnTo>
                  <a:lnTo>
                    <a:pt x="14" y="1"/>
                  </a:lnTo>
                  <a:lnTo>
                    <a:pt x="9"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6" name="Freeform 55"/>
            <p:cNvSpPr>
              <a:spLocks/>
            </p:cNvSpPr>
            <p:nvPr/>
          </p:nvSpPr>
          <p:spPr bwMode="auto">
            <a:xfrm>
              <a:off x="6060397" y="3080899"/>
              <a:ext cx="30084" cy="94879"/>
            </a:xfrm>
            <a:custGeom>
              <a:avLst/>
              <a:gdLst>
                <a:gd name="T0" fmla="*/ 5 w 13"/>
                <a:gd name="T1" fmla="*/ 0 h 41"/>
                <a:gd name="T2" fmla="*/ 13 w 13"/>
                <a:gd name="T3" fmla="*/ 40 h 41"/>
                <a:gd name="T4" fmla="*/ 8 w 13"/>
                <a:gd name="T5" fmla="*/ 41 h 41"/>
                <a:gd name="T6" fmla="*/ 0 w 13"/>
                <a:gd name="T7" fmla="*/ 1 h 41"/>
                <a:gd name="T8" fmla="*/ 5 w 13"/>
                <a:gd name="T9" fmla="*/ 0 h 41"/>
              </a:gdLst>
              <a:ahLst/>
              <a:cxnLst>
                <a:cxn ang="0">
                  <a:pos x="T0" y="T1"/>
                </a:cxn>
                <a:cxn ang="0">
                  <a:pos x="T2" y="T3"/>
                </a:cxn>
                <a:cxn ang="0">
                  <a:pos x="T4" y="T5"/>
                </a:cxn>
                <a:cxn ang="0">
                  <a:pos x="T6" y="T7"/>
                </a:cxn>
                <a:cxn ang="0">
                  <a:pos x="T8" y="T9"/>
                </a:cxn>
              </a:cxnLst>
              <a:rect l="0" t="0" r="r" b="b"/>
              <a:pathLst>
                <a:path w="13" h="41">
                  <a:moveTo>
                    <a:pt x="5" y="0"/>
                  </a:moveTo>
                  <a:lnTo>
                    <a:pt x="13" y="40"/>
                  </a:lnTo>
                  <a:lnTo>
                    <a:pt x="8" y="41"/>
                  </a:lnTo>
                  <a:lnTo>
                    <a:pt x="0" y="1"/>
                  </a:lnTo>
                  <a:lnTo>
                    <a:pt x="5"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7" name="Oval 28"/>
            <p:cNvSpPr>
              <a:spLocks noChangeArrowheads="1"/>
            </p:cNvSpPr>
            <p:nvPr/>
          </p:nvSpPr>
          <p:spPr bwMode="auto">
            <a:xfrm>
              <a:off x="5206492" y="4696145"/>
              <a:ext cx="416539" cy="416539"/>
            </a:xfrm>
            <a:prstGeom prst="ellipse">
              <a:avLst/>
            </a:prstGeom>
            <a:solidFill>
              <a:srgbClr val="FFC000"/>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8" name="Freeform 29"/>
            <p:cNvSpPr>
              <a:spLocks/>
            </p:cNvSpPr>
            <p:nvPr/>
          </p:nvSpPr>
          <p:spPr bwMode="auto">
            <a:xfrm>
              <a:off x="5206492" y="4883588"/>
              <a:ext cx="416539" cy="229097"/>
            </a:xfrm>
            <a:custGeom>
              <a:avLst/>
              <a:gdLst>
                <a:gd name="T0" fmla="*/ 192 w 383"/>
                <a:gd name="T1" fmla="*/ 210 h 210"/>
                <a:gd name="T2" fmla="*/ 383 w 383"/>
                <a:gd name="T3" fmla="*/ 18 h 210"/>
                <a:gd name="T4" fmla="*/ 382 w 383"/>
                <a:gd name="T5" fmla="*/ 0 h 210"/>
                <a:gd name="T6" fmla="*/ 192 w 383"/>
                <a:gd name="T7" fmla="*/ 173 h 210"/>
                <a:gd name="T8" fmla="*/ 1 w 383"/>
                <a:gd name="T9" fmla="*/ 0 h 210"/>
                <a:gd name="T10" fmla="*/ 0 w 383"/>
                <a:gd name="T11" fmla="*/ 18 h 210"/>
                <a:gd name="T12" fmla="*/ 192 w 383"/>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383" h="210">
                  <a:moveTo>
                    <a:pt x="192" y="210"/>
                  </a:moveTo>
                  <a:cubicBezTo>
                    <a:pt x="298" y="210"/>
                    <a:pt x="383" y="124"/>
                    <a:pt x="383" y="18"/>
                  </a:cubicBezTo>
                  <a:cubicBezTo>
                    <a:pt x="383" y="12"/>
                    <a:pt x="383" y="6"/>
                    <a:pt x="382" y="0"/>
                  </a:cubicBezTo>
                  <a:cubicBezTo>
                    <a:pt x="373" y="97"/>
                    <a:pt x="291" y="173"/>
                    <a:pt x="192" y="173"/>
                  </a:cubicBezTo>
                  <a:cubicBezTo>
                    <a:pt x="92" y="173"/>
                    <a:pt x="10" y="97"/>
                    <a:pt x="1" y="0"/>
                  </a:cubicBezTo>
                  <a:cubicBezTo>
                    <a:pt x="0" y="6"/>
                    <a:pt x="0" y="12"/>
                    <a:pt x="0" y="18"/>
                  </a:cubicBezTo>
                  <a:cubicBezTo>
                    <a:pt x="0" y="124"/>
                    <a:pt x="86" y="210"/>
                    <a:pt x="192" y="210"/>
                  </a:cubicBezTo>
                </a:path>
              </a:pathLst>
            </a:custGeom>
            <a:solidFill>
              <a:srgbClr val="ED7D31"/>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9" name="Freeform 30"/>
            <p:cNvSpPr>
              <a:spLocks/>
            </p:cNvSpPr>
            <p:nvPr/>
          </p:nvSpPr>
          <p:spPr bwMode="auto">
            <a:xfrm>
              <a:off x="5299056" y="4649863"/>
              <a:ext cx="113392" cy="131905"/>
            </a:xfrm>
            <a:custGeom>
              <a:avLst/>
              <a:gdLst>
                <a:gd name="T0" fmla="*/ 49 w 49"/>
                <a:gd name="T1" fmla="*/ 0 h 57"/>
                <a:gd name="T2" fmla="*/ 15 w 49"/>
                <a:gd name="T3" fmla="*/ 0 h 57"/>
                <a:gd name="T4" fmla="*/ 0 w 49"/>
                <a:gd name="T5" fmla="*/ 44 h 57"/>
                <a:gd name="T6" fmla="*/ 6 w 49"/>
                <a:gd name="T7" fmla="*/ 57 h 57"/>
                <a:gd name="T8" fmla="*/ 14 w 49"/>
                <a:gd name="T9" fmla="*/ 57 h 57"/>
                <a:gd name="T10" fmla="*/ 49 w 49"/>
                <a:gd name="T11" fmla="*/ 19 h 57"/>
                <a:gd name="T12" fmla="*/ 49 w 4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49" h="57">
                  <a:moveTo>
                    <a:pt x="49" y="0"/>
                  </a:moveTo>
                  <a:lnTo>
                    <a:pt x="15" y="0"/>
                  </a:lnTo>
                  <a:lnTo>
                    <a:pt x="0" y="44"/>
                  </a:lnTo>
                  <a:lnTo>
                    <a:pt x="6" y="57"/>
                  </a:lnTo>
                  <a:lnTo>
                    <a:pt x="14" y="57"/>
                  </a:lnTo>
                  <a:lnTo>
                    <a:pt x="49" y="19"/>
                  </a:lnTo>
                  <a:lnTo>
                    <a:pt x="49" y="0"/>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0" name="Group 59"/>
            <p:cNvGrpSpPr>
              <a:grpSpLocks noChangeAspect="1"/>
            </p:cNvGrpSpPr>
            <p:nvPr/>
          </p:nvGrpSpPr>
          <p:grpSpPr>
            <a:xfrm>
              <a:off x="4696944" y="2059194"/>
              <a:ext cx="415996" cy="234364"/>
              <a:chOff x="3370263" y="896938"/>
              <a:chExt cx="450850" cy="254000"/>
            </a:xfrm>
            <a:solidFill>
              <a:srgbClr val="0072C6"/>
            </a:solidFill>
          </p:grpSpPr>
          <p:sp>
            <p:nvSpPr>
              <p:cNvPr id="88" name="Freeform 107"/>
              <p:cNvSpPr>
                <a:spLocks noEditPoints="1"/>
              </p:cNvSpPr>
              <p:nvPr/>
            </p:nvSpPr>
            <p:spPr bwMode="auto">
              <a:xfrm>
                <a:off x="3370263" y="896938"/>
                <a:ext cx="450850" cy="254000"/>
              </a:xfrm>
              <a:custGeom>
                <a:avLst/>
                <a:gdLst>
                  <a:gd name="T0" fmla="*/ 268 w 284"/>
                  <a:gd name="T1" fmla="*/ 0 h 160"/>
                  <a:gd name="T2" fmla="*/ 16 w 284"/>
                  <a:gd name="T3" fmla="*/ 0 h 160"/>
                  <a:gd name="T4" fmla="*/ 16 w 284"/>
                  <a:gd name="T5" fmla="*/ 0 h 160"/>
                  <a:gd name="T6" fmla="*/ 10 w 284"/>
                  <a:gd name="T7" fmla="*/ 2 h 160"/>
                  <a:gd name="T8" fmla="*/ 6 w 284"/>
                  <a:gd name="T9" fmla="*/ 6 h 160"/>
                  <a:gd name="T10" fmla="*/ 2 w 284"/>
                  <a:gd name="T11" fmla="*/ 10 h 160"/>
                  <a:gd name="T12" fmla="*/ 0 w 284"/>
                  <a:gd name="T13" fmla="*/ 16 h 160"/>
                  <a:gd name="T14" fmla="*/ 0 w 284"/>
                  <a:gd name="T15" fmla="*/ 144 h 160"/>
                  <a:gd name="T16" fmla="*/ 0 w 284"/>
                  <a:gd name="T17" fmla="*/ 144 h 160"/>
                  <a:gd name="T18" fmla="*/ 2 w 284"/>
                  <a:gd name="T19" fmla="*/ 150 h 160"/>
                  <a:gd name="T20" fmla="*/ 6 w 284"/>
                  <a:gd name="T21" fmla="*/ 156 h 160"/>
                  <a:gd name="T22" fmla="*/ 10 w 284"/>
                  <a:gd name="T23" fmla="*/ 160 h 160"/>
                  <a:gd name="T24" fmla="*/ 16 w 284"/>
                  <a:gd name="T25" fmla="*/ 160 h 160"/>
                  <a:gd name="T26" fmla="*/ 268 w 284"/>
                  <a:gd name="T27" fmla="*/ 160 h 160"/>
                  <a:gd name="T28" fmla="*/ 268 w 284"/>
                  <a:gd name="T29" fmla="*/ 160 h 160"/>
                  <a:gd name="T30" fmla="*/ 274 w 284"/>
                  <a:gd name="T31" fmla="*/ 160 h 160"/>
                  <a:gd name="T32" fmla="*/ 280 w 284"/>
                  <a:gd name="T33" fmla="*/ 156 h 160"/>
                  <a:gd name="T34" fmla="*/ 282 w 284"/>
                  <a:gd name="T35" fmla="*/ 150 h 160"/>
                  <a:gd name="T36" fmla="*/ 284 w 284"/>
                  <a:gd name="T37" fmla="*/ 144 h 160"/>
                  <a:gd name="T38" fmla="*/ 284 w 284"/>
                  <a:gd name="T39" fmla="*/ 16 h 160"/>
                  <a:gd name="T40" fmla="*/ 284 w 284"/>
                  <a:gd name="T41" fmla="*/ 16 h 160"/>
                  <a:gd name="T42" fmla="*/ 282 w 284"/>
                  <a:gd name="T43" fmla="*/ 10 h 160"/>
                  <a:gd name="T44" fmla="*/ 280 w 284"/>
                  <a:gd name="T45" fmla="*/ 6 h 160"/>
                  <a:gd name="T46" fmla="*/ 274 w 284"/>
                  <a:gd name="T47" fmla="*/ 2 h 160"/>
                  <a:gd name="T48" fmla="*/ 268 w 284"/>
                  <a:gd name="T49" fmla="*/ 0 h 160"/>
                  <a:gd name="T50" fmla="*/ 268 w 284"/>
                  <a:gd name="T51" fmla="*/ 0 h 160"/>
                  <a:gd name="T52" fmla="*/ 256 w 284"/>
                  <a:gd name="T53" fmla="*/ 136 h 160"/>
                  <a:gd name="T54" fmla="*/ 28 w 284"/>
                  <a:gd name="T55" fmla="*/ 136 h 160"/>
                  <a:gd name="T56" fmla="*/ 28 w 284"/>
                  <a:gd name="T57" fmla="*/ 26 h 160"/>
                  <a:gd name="T58" fmla="*/ 256 w 284"/>
                  <a:gd name="T59" fmla="*/ 26 h 160"/>
                  <a:gd name="T60" fmla="*/ 256 w 284"/>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4" h="160">
                    <a:moveTo>
                      <a:pt x="268" y="0"/>
                    </a:moveTo>
                    <a:lnTo>
                      <a:pt x="16" y="0"/>
                    </a:lnTo>
                    <a:lnTo>
                      <a:pt x="16" y="0"/>
                    </a:lnTo>
                    <a:lnTo>
                      <a:pt x="10" y="2"/>
                    </a:lnTo>
                    <a:lnTo>
                      <a:pt x="6" y="6"/>
                    </a:lnTo>
                    <a:lnTo>
                      <a:pt x="2" y="10"/>
                    </a:lnTo>
                    <a:lnTo>
                      <a:pt x="0" y="16"/>
                    </a:lnTo>
                    <a:lnTo>
                      <a:pt x="0" y="144"/>
                    </a:lnTo>
                    <a:lnTo>
                      <a:pt x="0" y="144"/>
                    </a:lnTo>
                    <a:lnTo>
                      <a:pt x="2" y="150"/>
                    </a:lnTo>
                    <a:lnTo>
                      <a:pt x="6" y="156"/>
                    </a:lnTo>
                    <a:lnTo>
                      <a:pt x="10" y="160"/>
                    </a:lnTo>
                    <a:lnTo>
                      <a:pt x="16" y="160"/>
                    </a:lnTo>
                    <a:lnTo>
                      <a:pt x="268" y="160"/>
                    </a:lnTo>
                    <a:lnTo>
                      <a:pt x="268" y="160"/>
                    </a:lnTo>
                    <a:lnTo>
                      <a:pt x="274" y="160"/>
                    </a:lnTo>
                    <a:lnTo>
                      <a:pt x="280" y="156"/>
                    </a:lnTo>
                    <a:lnTo>
                      <a:pt x="282" y="150"/>
                    </a:lnTo>
                    <a:lnTo>
                      <a:pt x="284" y="144"/>
                    </a:lnTo>
                    <a:lnTo>
                      <a:pt x="284" y="16"/>
                    </a:lnTo>
                    <a:lnTo>
                      <a:pt x="284" y="16"/>
                    </a:lnTo>
                    <a:lnTo>
                      <a:pt x="282" y="10"/>
                    </a:lnTo>
                    <a:lnTo>
                      <a:pt x="280" y="6"/>
                    </a:lnTo>
                    <a:lnTo>
                      <a:pt x="274" y="2"/>
                    </a:lnTo>
                    <a:lnTo>
                      <a:pt x="268" y="0"/>
                    </a:lnTo>
                    <a:lnTo>
                      <a:pt x="268" y="0"/>
                    </a:lnTo>
                    <a:close/>
                    <a:moveTo>
                      <a:pt x="256" y="136"/>
                    </a:moveTo>
                    <a:lnTo>
                      <a:pt x="28" y="136"/>
                    </a:lnTo>
                    <a:lnTo>
                      <a:pt x="28" y="26"/>
                    </a:lnTo>
                    <a:lnTo>
                      <a:pt x="256" y="26"/>
                    </a:lnTo>
                    <a:lnTo>
                      <a:pt x="256"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9" name="Freeform 108"/>
              <p:cNvSpPr>
                <a:spLocks/>
              </p:cNvSpPr>
              <p:nvPr/>
            </p:nvSpPr>
            <p:spPr bwMode="auto">
              <a:xfrm>
                <a:off x="3570288"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1" name="Group 60"/>
            <p:cNvGrpSpPr>
              <a:grpSpLocks noChangeAspect="1"/>
            </p:cNvGrpSpPr>
            <p:nvPr/>
          </p:nvGrpSpPr>
          <p:grpSpPr>
            <a:xfrm>
              <a:off x="4173933" y="2731263"/>
              <a:ext cx="337455" cy="204957"/>
              <a:chOff x="4722813" y="836613"/>
              <a:chExt cx="517525" cy="314325"/>
            </a:xfrm>
            <a:solidFill>
              <a:srgbClr val="0072C6"/>
            </a:solidFill>
          </p:grpSpPr>
          <p:sp>
            <p:nvSpPr>
              <p:cNvPr id="85" name="Freeform 104"/>
              <p:cNvSpPr>
                <a:spLocks/>
              </p:cNvSpPr>
              <p:nvPr/>
            </p:nvSpPr>
            <p:spPr bwMode="auto">
              <a:xfrm>
                <a:off x="4792663" y="836613"/>
                <a:ext cx="447675" cy="254000"/>
              </a:xfrm>
              <a:custGeom>
                <a:avLst/>
                <a:gdLst>
                  <a:gd name="T0" fmla="*/ 266 w 282"/>
                  <a:gd name="T1" fmla="*/ 0 h 160"/>
                  <a:gd name="T2" fmla="*/ 14 w 282"/>
                  <a:gd name="T3" fmla="*/ 0 h 160"/>
                  <a:gd name="T4" fmla="*/ 14 w 282"/>
                  <a:gd name="T5" fmla="*/ 0 h 160"/>
                  <a:gd name="T6" fmla="*/ 8 w 282"/>
                  <a:gd name="T7" fmla="*/ 0 h 160"/>
                  <a:gd name="T8" fmla="*/ 4 w 282"/>
                  <a:gd name="T9" fmla="*/ 4 h 160"/>
                  <a:gd name="T10" fmla="*/ 0 w 282"/>
                  <a:gd name="T11" fmla="*/ 8 h 160"/>
                  <a:gd name="T12" fmla="*/ 0 w 282"/>
                  <a:gd name="T13" fmla="*/ 16 h 160"/>
                  <a:gd name="T14" fmla="*/ 0 w 282"/>
                  <a:gd name="T15" fmla="*/ 20 h 160"/>
                  <a:gd name="T16" fmla="*/ 242 w 282"/>
                  <a:gd name="T17" fmla="*/ 20 h 160"/>
                  <a:gd name="T18" fmla="*/ 242 w 282"/>
                  <a:gd name="T19" fmla="*/ 20 h 160"/>
                  <a:gd name="T20" fmla="*/ 248 w 282"/>
                  <a:gd name="T21" fmla="*/ 22 h 160"/>
                  <a:gd name="T22" fmla="*/ 254 w 282"/>
                  <a:gd name="T23" fmla="*/ 24 h 160"/>
                  <a:gd name="T24" fmla="*/ 258 w 282"/>
                  <a:gd name="T25" fmla="*/ 30 h 160"/>
                  <a:gd name="T26" fmla="*/ 258 w 282"/>
                  <a:gd name="T27" fmla="*/ 36 h 160"/>
                  <a:gd name="T28" fmla="*/ 258 w 282"/>
                  <a:gd name="T29" fmla="*/ 160 h 160"/>
                  <a:gd name="T30" fmla="*/ 266 w 282"/>
                  <a:gd name="T31" fmla="*/ 160 h 160"/>
                  <a:gd name="T32" fmla="*/ 266 w 282"/>
                  <a:gd name="T33" fmla="*/ 160 h 160"/>
                  <a:gd name="T34" fmla="*/ 272 w 282"/>
                  <a:gd name="T35" fmla="*/ 158 h 160"/>
                  <a:gd name="T36" fmla="*/ 278 w 282"/>
                  <a:gd name="T37" fmla="*/ 154 h 160"/>
                  <a:gd name="T38" fmla="*/ 282 w 282"/>
                  <a:gd name="T39" fmla="*/ 150 h 160"/>
                  <a:gd name="T40" fmla="*/ 282 w 282"/>
                  <a:gd name="T41" fmla="*/ 144 h 160"/>
                  <a:gd name="T42" fmla="*/ 282 w 282"/>
                  <a:gd name="T43" fmla="*/ 16 h 160"/>
                  <a:gd name="T44" fmla="*/ 282 w 282"/>
                  <a:gd name="T45" fmla="*/ 16 h 160"/>
                  <a:gd name="T46" fmla="*/ 282 w 282"/>
                  <a:gd name="T47" fmla="*/ 8 h 160"/>
                  <a:gd name="T48" fmla="*/ 278 w 282"/>
                  <a:gd name="T49" fmla="*/ 4 h 160"/>
                  <a:gd name="T50" fmla="*/ 272 w 282"/>
                  <a:gd name="T51" fmla="*/ 0 h 160"/>
                  <a:gd name="T52" fmla="*/ 266 w 282"/>
                  <a:gd name="T53" fmla="*/ 0 h 160"/>
                  <a:gd name="T54" fmla="*/ 266 w 282"/>
                  <a:gd name="T55"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2" h="160">
                    <a:moveTo>
                      <a:pt x="266" y="0"/>
                    </a:moveTo>
                    <a:lnTo>
                      <a:pt x="14" y="0"/>
                    </a:lnTo>
                    <a:lnTo>
                      <a:pt x="14" y="0"/>
                    </a:lnTo>
                    <a:lnTo>
                      <a:pt x="8" y="0"/>
                    </a:lnTo>
                    <a:lnTo>
                      <a:pt x="4" y="4"/>
                    </a:lnTo>
                    <a:lnTo>
                      <a:pt x="0" y="8"/>
                    </a:lnTo>
                    <a:lnTo>
                      <a:pt x="0" y="16"/>
                    </a:lnTo>
                    <a:lnTo>
                      <a:pt x="0" y="20"/>
                    </a:lnTo>
                    <a:lnTo>
                      <a:pt x="242" y="20"/>
                    </a:lnTo>
                    <a:lnTo>
                      <a:pt x="242" y="20"/>
                    </a:lnTo>
                    <a:lnTo>
                      <a:pt x="248" y="22"/>
                    </a:lnTo>
                    <a:lnTo>
                      <a:pt x="254" y="24"/>
                    </a:lnTo>
                    <a:lnTo>
                      <a:pt x="258" y="30"/>
                    </a:lnTo>
                    <a:lnTo>
                      <a:pt x="258" y="36"/>
                    </a:lnTo>
                    <a:lnTo>
                      <a:pt x="258" y="160"/>
                    </a:lnTo>
                    <a:lnTo>
                      <a:pt x="266" y="160"/>
                    </a:lnTo>
                    <a:lnTo>
                      <a:pt x="266" y="160"/>
                    </a:lnTo>
                    <a:lnTo>
                      <a:pt x="272" y="158"/>
                    </a:lnTo>
                    <a:lnTo>
                      <a:pt x="278" y="154"/>
                    </a:lnTo>
                    <a:lnTo>
                      <a:pt x="282" y="150"/>
                    </a:lnTo>
                    <a:lnTo>
                      <a:pt x="282" y="144"/>
                    </a:lnTo>
                    <a:lnTo>
                      <a:pt x="282" y="16"/>
                    </a:lnTo>
                    <a:lnTo>
                      <a:pt x="282" y="16"/>
                    </a:lnTo>
                    <a:lnTo>
                      <a:pt x="282" y="8"/>
                    </a:lnTo>
                    <a:lnTo>
                      <a:pt x="278" y="4"/>
                    </a:lnTo>
                    <a:lnTo>
                      <a:pt x="272" y="0"/>
                    </a:lnTo>
                    <a:lnTo>
                      <a:pt x="266" y="0"/>
                    </a:lnTo>
                    <a:lnTo>
                      <a:pt x="266"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6" name="Freeform 105"/>
              <p:cNvSpPr>
                <a:spLocks noEditPoints="1"/>
              </p:cNvSpPr>
              <p:nvPr/>
            </p:nvSpPr>
            <p:spPr bwMode="auto">
              <a:xfrm>
                <a:off x="4722813" y="896938"/>
                <a:ext cx="447675" cy="254000"/>
              </a:xfrm>
              <a:custGeom>
                <a:avLst/>
                <a:gdLst>
                  <a:gd name="T0" fmla="*/ 266 w 282"/>
                  <a:gd name="T1" fmla="*/ 0 h 160"/>
                  <a:gd name="T2" fmla="*/ 14 w 282"/>
                  <a:gd name="T3" fmla="*/ 0 h 160"/>
                  <a:gd name="T4" fmla="*/ 14 w 282"/>
                  <a:gd name="T5" fmla="*/ 0 h 160"/>
                  <a:gd name="T6" fmla="*/ 8 w 282"/>
                  <a:gd name="T7" fmla="*/ 2 h 160"/>
                  <a:gd name="T8" fmla="*/ 4 w 282"/>
                  <a:gd name="T9" fmla="*/ 6 h 160"/>
                  <a:gd name="T10" fmla="*/ 0 w 282"/>
                  <a:gd name="T11" fmla="*/ 10 h 160"/>
                  <a:gd name="T12" fmla="*/ 0 w 282"/>
                  <a:gd name="T13" fmla="*/ 16 h 160"/>
                  <a:gd name="T14" fmla="*/ 0 w 282"/>
                  <a:gd name="T15" fmla="*/ 144 h 160"/>
                  <a:gd name="T16" fmla="*/ 0 w 282"/>
                  <a:gd name="T17" fmla="*/ 144 h 160"/>
                  <a:gd name="T18" fmla="*/ 0 w 282"/>
                  <a:gd name="T19" fmla="*/ 150 h 160"/>
                  <a:gd name="T20" fmla="*/ 4 w 282"/>
                  <a:gd name="T21" fmla="*/ 156 h 160"/>
                  <a:gd name="T22" fmla="*/ 8 w 282"/>
                  <a:gd name="T23" fmla="*/ 160 h 160"/>
                  <a:gd name="T24" fmla="*/ 14 w 282"/>
                  <a:gd name="T25" fmla="*/ 160 h 160"/>
                  <a:gd name="T26" fmla="*/ 266 w 282"/>
                  <a:gd name="T27" fmla="*/ 160 h 160"/>
                  <a:gd name="T28" fmla="*/ 266 w 282"/>
                  <a:gd name="T29" fmla="*/ 160 h 160"/>
                  <a:gd name="T30" fmla="*/ 272 w 282"/>
                  <a:gd name="T31" fmla="*/ 160 h 160"/>
                  <a:gd name="T32" fmla="*/ 278 w 282"/>
                  <a:gd name="T33" fmla="*/ 156 h 160"/>
                  <a:gd name="T34" fmla="*/ 282 w 282"/>
                  <a:gd name="T35" fmla="*/ 150 h 160"/>
                  <a:gd name="T36" fmla="*/ 282 w 282"/>
                  <a:gd name="T37" fmla="*/ 144 h 160"/>
                  <a:gd name="T38" fmla="*/ 282 w 282"/>
                  <a:gd name="T39" fmla="*/ 16 h 160"/>
                  <a:gd name="T40" fmla="*/ 282 w 282"/>
                  <a:gd name="T41" fmla="*/ 16 h 160"/>
                  <a:gd name="T42" fmla="*/ 282 w 282"/>
                  <a:gd name="T43" fmla="*/ 10 h 160"/>
                  <a:gd name="T44" fmla="*/ 278 w 282"/>
                  <a:gd name="T45" fmla="*/ 6 h 160"/>
                  <a:gd name="T46" fmla="*/ 272 w 282"/>
                  <a:gd name="T47" fmla="*/ 2 h 160"/>
                  <a:gd name="T48" fmla="*/ 266 w 282"/>
                  <a:gd name="T49" fmla="*/ 0 h 160"/>
                  <a:gd name="T50" fmla="*/ 266 w 282"/>
                  <a:gd name="T51" fmla="*/ 0 h 160"/>
                  <a:gd name="T52" fmla="*/ 254 w 282"/>
                  <a:gd name="T53" fmla="*/ 136 h 160"/>
                  <a:gd name="T54" fmla="*/ 28 w 282"/>
                  <a:gd name="T55" fmla="*/ 136 h 160"/>
                  <a:gd name="T56" fmla="*/ 28 w 282"/>
                  <a:gd name="T57" fmla="*/ 26 h 160"/>
                  <a:gd name="T58" fmla="*/ 254 w 282"/>
                  <a:gd name="T59" fmla="*/ 26 h 160"/>
                  <a:gd name="T60" fmla="*/ 254 w 282"/>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2" h="160">
                    <a:moveTo>
                      <a:pt x="266" y="0"/>
                    </a:moveTo>
                    <a:lnTo>
                      <a:pt x="14" y="0"/>
                    </a:lnTo>
                    <a:lnTo>
                      <a:pt x="14" y="0"/>
                    </a:lnTo>
                    <a:lnTo>
                      <a:pt x="8" y="2"/>
                    </a:lnTo>
                    <a:lnTo>
                      <a:pt x="4" y="6"/>
                    </a:lnTo>
                    <a:lnTo>
                      <a:pt x="0" y="10"/>
                    </a:lnTo>
                    <a:lnTo>
                      <a:pt x="0" y="16"/>
                    </a:lnTo>
                    <a:lnTo>
                      <a:pt x="0" y="144"/>
                    </a:lnTo>
                    <a:lnTo>
                      <a:pt x="0" y="144"/>
                    </a:lnTo>
                    <a:lnTo>
                      <a:pt x="0" y="150"/>
                    </a:lnTo>
                    <a:lnTo>
                      <a:pt x="4" y="156"/>
                    </a:lnTo>
                    <a:lnTo>
                      <a:pt x="8" y="160"/>
                    </a:lnTo>
                    <a:lnTo>
                      <a:pt x="14" y="160"/>
                    </a:lnTo>
                    <a:lnTo>
                      <a:pt x="266" y="160"/>
                    </a:lnTo>
                    <a:lnTo>
                      <a:pt x="266" y="160"/>
                    </a:lnTo>
                    <a:lnTo>
                      <a:pt x="272" y="160"/>
                    </a:lnTo>
                    <a:lnTo>
                      <a:pt x="278" y="156"/>
                    </a:lnTo>
                    <a:lnTo>
                      <a:pt x="282" y="150"/>
                    </a:lnTo>
                    <a:lnTo>
                      <a:pt x="282" y="144"/>
                    </a:lnTo>
                    <a:lnTo>
                      <a:pt x="282" y="16"/>
                    </a:lnTo>
                    <a:lnTo>
                      <a:pt x="282" y="16"/>
                    </a:lnTo>
                    <a:lnTo>
                      <a:pt x="282" y="10"/>
                    </a:lnTo>
                    <a:lnTo>
                      <a:pt x="278" y="6"/>
                    </a:lnTo>
                    <a:lnTo>
                      <a:pt x="272" y="2"/>
                    </a:lnTo>
                    <a:lnTo>
                      <a:pt x="266" y="0"/>
                    </a:lnTo>
                    <a:lnTo>
                      <a:pt x="266" y="0"/>
                    </a:lnTo>
                    <a:close/>
                    <a:moveTo>
                      <a:pt x="254" y="136"/>
                    </a:moveTo>
                    <a:lnTo>
                      <a:pt x="28" y="136"/>
                    </a:lnTo>
                    <a:lnTo>
                      <a:pt x="28" y="26"/>
                    </a:lnTo>
                    <a:lnTo>
                      <a:pt x="254" y="26"/>
                    </a:lnTo>
                    <a:lnTo>
                      <a:pt x="254"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7" name="Freeform 106"/>
              <p:cNvSpPr>
                <a:spLocks/>
              </p:cNvSpPr>
              <p:nvPr/>
            </p:nvSpPr>
            <p:spPr bwMode="auto">
              <a:xfrm>
                <a:off x="4919663"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sp>
          <p:nvSpPr>
            <p:cNvPr id="62" name="Freeform 59"/>
            <p:cNvSpPr>
              <a:spLocks noChangeAspect="1" noEditPoints="1"/>
            </p:cNvSpPr>
            <p:nvPr/>
          </p:nvSpPr>
          <p:spPr bwMode="auto">
            <a:xfrm>
              <a:off x="6351773" y="2659837"/>
              <a:ext cx="279320" cy="337291"/>
            </a:xfrm>
            <a:custGeom>
              <a:avLst/>
              <a:gdLst>
                <a:gd name="T0" fmla="*/ 0 w 212"/>
                <a:gd name="T1" fmla="*/ 188 h 256"/>
                <a:gd name="T2" fmla="*/ 106 w 212"/>
                <a:gd name="T3" fmla="*/ 56 h 256"/>
                <a:gd name="T4" fmla="*/ 128 w 212"/>
                <a:gd name="T5" fmla="*/ 90 h 256"/>
                <a:gd name="T6" fmla="*/ 134 w 212"/>
                <a:gd name="T7" fmla="*/ 110 h 256"/>
                <a:gd name="T8" fmla="*/ 134 w 212"/>
                <a:gd name="T9" fmla="*/ 152 h 256"/>
                <a:gd name="T10" fmla="*/ 128 w 212"/>
                <a:gd name="T11" fmla="*/ 170 h 256"/>
                <a:gd name="T12" fmla="*/ 106 w 212"/>
                <a:gd name="T13" fmla="*/ 206 h 256"/>
                <a:gd name="T14" fmla="*/ 104 w 212"/>
                <a:gd name="T15" fmla="*/ 208 h 256"/>
                <a:gd name="T16" fmla="*/ 90 w 212"/>
                <a:gd name="T17" fmla="*/ 200 h 256"/>
                <a:gd name="T18" fmla="*/ 106 w 212"/>
                <a:gd name="T19" fmla="*/ 182 h 256"/>
                <a:gd name="T20" fmla="*/ 120 w 212"/>
                <a:gd name="T21" fmla="*/ 148 h 256"/>
                <a:gd name="T22" fmla="*/ 122 w 212"/>
                <a:gd name="T23" fmla="*/ 130 h 256"/>
                <a:gd name="T24" fmla="*/ 116 w 212"/>
                <a:gd name="T25" fmla="*/ 96 h 256"/>
                <a:gd name="T26" fmla="*/ 94 w 212"/>
                <a:gd name="T27" fmla="*/ 66 h 256"/>
                <a:gd name="T28" fmla="*/ 90 w 212"/>
                <a:gd name="T29" fmla="*/ 62 h 256"/>
                <a:gd name="T30" fmla="*/ 98 w 212"/>
                <a:gd name="T31" fmla="*/ 48 h 256"/>
                <a:gd name="T32" fmla="*/ 106 w 212"/>
                <a:gd name="T33" fmla="*/ 56 h 256"/>
                <a:gd name="T34" fmla="*/ 122 w 212"/>
                <a:gd name="T35" fmla="*/ 222 h 256"/>
                <a:gd name="T36" fmla="*/ 138 w 212"/>
                <a:gd name="T37" fmla="*/ 202 h 256"/>
                <a:gd name="T38" fmla="*/ 150 w 212"/>
                <a:gd name="T39" fmla="*/ 180 h 256"/>
                <a:gd name="T40" fmla="*/ 154 w 212"/>
                <a:gd name="T41" fmla="*/ 168 h 256"/>
                <a:gd name="T42" fmla="*/ 158 w 212"/>
                <a:gd name="T43" fmla="*/ 144 h 256"/>
                <a:gd name="T44" fmla="*/ 160 w 212"/>
                <a:gd name="T45" fmla="*/ 130 h 256"/>
                <a:gd name="T46" fmla="*/ 156 w 212"/>
                <a:gd name="T47" fmla="*/ 106 h 256"/>
                <a:gd name="T48" fmla="*/ 154 w 212"/>
                <a:gd name="T49" fmla="*/ 94 h 256"/>
                <a:gd name="T50" fmla="*/ 144 w 212"/>
                <a:gd name="T51" fmla="*/ 70 h 256"/>
                <a:gd name="T52" fmla="*/ 130 w 212"/>
                <a:gd name="T53" fmla="*/ 48 h 256"/>
                <a:gd name="T54" fmla="*/ 118 w 212"/>
                <a:gd name="T55" fmla="*/ 36 h 256"/>
                <a:gd name="T56" fmla="*/ 128 w 212"/>
                <a:gd name="T57" fmla="*/ 26 h 256"/>
                <a:gd name="T58" fmla="*/ 130 w 212"/>
                <a:gd name="T59" fmla="*/ 28 h 256"/>
                <a:gd name="T60" fmla="*/ 142 w 212"/>
                <a:gd name="T61" fmla="*/ 40 h 256"/>
                <a:gd name="T62" fmla="*/ 158 w 212"/>
                <a:gd name="T63" fmla="*/ 64 h 256"/>
                <a:gd name="T64" fmla="*/ 168 w 212"/>
                <a:gd name="T65" fmla="*/ 90 h 256"/>
                <a:gd name="T66" fmla="*/ 172 w 212"/>
                <a:gd name="T67" fmla="*/ 116 h 256"/>
                <a:gd name="T68" fmla="*/ 172 w 212"/>
                <a:gd name="T69" fmla="*/ 144 h 256"/>
                <a:gd name="T70" fmla="*/ 168 w 212"/>
                <a:gd name="T71" fmla="*/ 172 h 256"/>
                <a:gd name="T72" fmla="*/ 158 w 212"/>
                <a:gd name="T73" fmla="*/ 198 h 256"/>
                <a:gd name="T74" fmla="*/ 142 w 212"/>
                <a:gd name="T75" fmla="*/ 220 h 256"/>
                <a:gd name="T76" fmla="*/ 160 w 212"/>
                <a:gd name="T77" fmla="*/ 2 h 256"/>
                <a:gd name="T78" fmla="*/ 182 w 212"/>
                <a:gd name="T79" fmla="*/ 30 h 256"/>
                <a:gd name="T80" fmla="*/ 200 w 212"/>
                <a:gd name="T81" fmla="*/ 62 h 256"/>
                <a:gd name="T82" fmla="*/ 210 w 212"/>
                <a:gd name="T83" fmla="*/ 96 h 256"/>
                <a:gd name="T84" fmla="*/ 212 w 212"/>
                <a:gd name="T85" fmla="*/ 130 h 256"/>
                <a:gd name="T86" fmla="*/ 210 w 212"/>
                <a:gd name="T87" fmla="*/ 164 h 256"/>
                <a:gd name="T88" fmla="*/ 200 w 212"/>
                <a:gd name="T89" fmla="*/ 198 h 256"/>
                <a:gd name="T90" fmla="*/ 184 w 212"/>
                <a:gd name="T91" fmla="*/ 228 h 256"/>
                <a:gd name="T92" fmla="*/ 162 w 212"/>
                <a:gd name="T93" fmla="*/ 256 h 256"/>
                <a:gd name="T94" fmla="*/ 162 w 212"/>
                <a:gd name="T95" fmla="*/ 236 h 256"/>
                <a:gd name="T96" fmla="*/ 170 w 212"/>
                <a:gd name="T97" fmla="*/ 224 h 256"/>
                <a:gd name="T98" fmla="*/ 186 w 212"/>
                <a:gd name="T99" fmla="*/ 194 h 256"/>
                <a:gd name="T100" fmla="*/ 196 w 212"/>
                <a:gd name="T101" fmla="*/ 162 h 256"/>
                <a:gd name="T102" fmla="*/ 198 w 212"/>
                <a:gd name="T103" fmla="*/ 146 h 256"/>
                <a:gd name="T104" fmla="*/ 198 w 212"/>
                <a:gd name="T105" fmla="*/ 114 h 256"/>
                <a:gd name="T106" fmla="*/ 196 w 212"/>
                <a:gd name="T107" fmla="*/ 98 h 256"/>
                <a:gd name="T108" fmla="*/ 186 w 212"/>
                <a:gd name="T109" fmla="*/ 68 h 256"/>
                <a:gd name="T110" fmla="*/ 178 w 212"/>
                <a:gd name="T111" fmla="*/ 52 h 256"/>
                <a:gd name="T112" fmla="*/ 160 w 212"/>
                <a:gd name="T113" fmla="*/ 24 h 256"/>
                <a:gd name="T114" fmla="*/ 148 w 212"/>
                <a:gd name="T115" fmla="*/ 10 h 256"/>
                <a:gd name="T116" fmla="*/ 158 w 212"/>
                <a:gd name="T117" fmla="*/ 0 h 256"/>
                <a:gd name="T118" fmla="*/ 158 w 212"/>
                <a:gd name="T119" fmla="*/ 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2" h="256">
                  <a:moveTo>
                    <a:pt x="0" y="74"/>
                  </a:moveTo>
                  <a:lnTo>
                    <a:pt x="74" y="130"/>
                  </a:lnTo>
                  <a:lnTo>
                    <a:pt x="0" y="188"/>
                  </a:lnTo>
                  <a:lnTo>
                    <a:pt x="0" y="74"/>
                  </a:lnTo>
                  <a:close/>
                  <a:moveTo>
                    <a:pt x="106" y="56"/>
                  </a:moveTo>
                  <a:lnTo>
                    <a:pt x="106" y="56"/>
                  </a:lnTo>
                  <a:lnTo>
                    <a:pt x="118" y="72"/>
                  </a:lnTo>
                  <a:lnTo>
                    <a:pt x="118" y="72"/>
                  </a:lnTo>
                  <a:lnTo>
                    <a:pt x="128" y="90"/>
                  </a:lnTo>
                  <a:lnTo>
                    <a:pt x="128" y="90"/>
                  </a:lnTo>
                  <a:lnTo>
                    <a:pt x="134" y="110"/>
                  </a:lnTo>
                  <a:lnTo>
                    <a:pt x="134" y="110"/>
                  </a:lnTo>
                  <a:lnTo>
                    <a:pt x="136" y="130"/>
                  </a:lnTo>
                  <a:lnTo>
                    <a:pt x="136" y="130"/>
                  </a:lnTo>
                  <a:lnTo>
                    <a:pt x="134" y="152"/>
                  </a:lnTo>
                  <a:lnTo>
                    <a:pt x="134" y="152"/>
                  </a:lnTo>
                  <a:lnTo>
                    <a:pt x="128" y="170"/>
                  </a:lnTo>
                  <a:lnTo>
                    <a:pt x="128" y="170"/>
                  </a:lnTo>
                  <a:lnTo>
                    <a:pt x="118" y="190"/>
                  </a:lnTo>
                  <a:lnTo>
                    <a:pt x="118" y="190"/>
                  </a:lnTo>
                  <a:lnTo>
                    <a:pt x="106" y="206"/>
                  </a:lnTo>
                  <a:lnTo>
                    <a:pt x="106" y="206"/>
                  </a:lnTo>
                  <a:lnTo>
                    <a:pt x="104" y="208"/>
                  </a:lnTo>
                  <a:lnTo>
                    <a:pt x="104" y="208"/>
                  </a:lnTo>
                  <a:lnTo>
                    <a:pt x="102" y="208"/>
                  </a:lnTo>
                  <a:lnTo>
                    <a:pt x="90" y="200"/>
                  </a:lnTo>
                  <a:lnTo>
                    <a:pt x="90" y="200"/>
                  </a:lnTo>
                  <a:lnTo>
                    <a:pt x="94" y="196"/>
                  </a:lnTo>
                  <a:lnTo>
                    <a:pt x="94" y="196"/>
                  </a:lnTo>
                  <a:lnTo>
                    <a:pt x="106" y="182"/>
                  </a:lnTo>
                  <a:lnTo>
                    <a:pt x="116" y="166"/>
                  </a:lnTo>
                  <a:lnTo>
                    <a:pt x="116" y="166"/>
                  </a:lnTo>
                  <a:lnTo>
                    <a:pt x="120" y="148"/>
                  </a:lnTo>
                  <a:lnTo>
                    <a:pt x="120" y="148"/>
                  </a:lnTo>
                  <a:lnTo>
                    <a:pt x="122" y="130"/>
                  </a:lnTo>
                  <a:lnTo>
                    <a:pt x="122" y="130"/>
                  </a:lnTo>
                  <a:lnTo>
                    <a:pt x="120" y="114"/>
                  </a:lnTo>
                  <a:lnTo>
                    <a:pt x="116" y="96"/>
                  </a:lnTo>
                  <a:lnTo>
                    <a:pt x="116" y="96"/>
                  </a:lnTo>
                  <a:lnTo>
                    <a:pt x="106" y="80"/>
                  </a:lnTo>
                  <a:lnTo>
                    <a:pt x="106" y="80"/>
                  </a:lnTo>
                  <a:lnTo>
                    <a:pt x="94" y="66"/>
                  </a:lnTo>
                  <a:lnTo>
                    <a:pt x="94" y="66"/>
                  </a:lnTo>
                  <a:lnTo>
                    <a:pt x="90" y="62"/>
                  </a:lnTo>
                  <a:lnTo>
                    <a:pt x="90" y="62"/>
                  </a:lnTo>
                  <a:lnTo>
                    <a:pt x="86" y="58"/>
                  </a:lnTo>
                  <a:lnTo>
                    <a:pt x="98" y="48"/>
                  </a:lnTo>
                  <a:lnTo>
                    <a:pt x="98" y="48"/>
                  </a:lnTo>
                  <a:lnTo>
                    <a:pt x="102" y="52"/>
                  </a:lnTo>
                  <a:lnTo>
                    <a:pt x="102" y="52"/>
                  </a:lnTo>
                  <a:lnTo>
                    <a:pt x="106" y="56"/>
                  </a:lnTo>
                  <a:lnTo>
                    <a:pt x="106" y="56"/>
                  </a:lnTo>
                  <a:close/>
                  <a:moveTo>
                    <a:pt x="120" y="222"/>
                  </a:moveTo>
                  <a:lnTo>
                    <a:pt x="122" y="222"/>
                  </a:lnTo>
                  <a:lnTo>
                    <a:pt x="122" y="222"/>
                  </a:lnTo>
                  <a:lnTo>
                    <a:pt x="130" y="212"/>
                  </a:lnTo>
                  <a:lnTo>
                    <a:pt x="138" y="202"/>
                  </a:lnTo>
                  <a:lnTo>
                    <a:pt x="138" y="202"/>
                  </a:lnTo>
                  <a:lnTo>
                    <a:pt x="144" y="192"/>
                  </a:lnTo>
                  <a:lnTo>
                    <a:pt x="150" y="180"/>
                  </a:lnTo>
                  <a:lnTo>
                    <a:pt x="150" y="180"/>
                  </a:lnTo>
                  <a:lnTo>
                    <a:pt x="154" y="168"/>
                  </a:lnTo>
                  <a:lnTo>
                    <a:pt x="154" y="168"/>
                  </a:lnTo>
                  <a:lnTo>
                    <a:pt x="156" y="156"/>
                  </a:lnTo>
                  <a:lnTo>
                    <a:pt x="156" y="156"/>
                  </a:lnTo>
                  <a:lnTo>
                    <a:pt x="158" y="144"/>
                  </a:lnTo>
                  <a:lnTo>
                    <a:pt x="158" y="144"/>
                  </a:lnTo>
                  <a:lnTo>
                    <a:pt x="160" y="130"/>
                  </a:lnTo>
                  <a:lnTo>
                    <a:pt x="160" y="130"/>
                  </a:lnTo>
                  <a:lnTo>
                    <a:pt x="158" y="118"/>
                  </a:lnTo>
                  <a:lnTo>
                    <a:pt x="158" y="118"/>
                  </a:lnTo>
                  <a:lnTo>
                    <a:pt x="156" y="106"/>
                  </a:lnTo>
                  <a:lnTo>
                    <a:pt x="156" y="106"/>
                  </a:lnTo>
                  <a:lnTo>
                    <a:pt x="154" y="94"/>
                  </a:lnTo>
                  <a:lnTo>
                    <a:pt x="154" y="94"/>
                  </a:lnTo>
                  <a:lnTo>
                    <a:pt x="150" y="82"/>
                  </a:lnTo>
                  <a:lnTo>
                    <a:pt x="150" y="82"/>
                  </a:lnTo>
                  <a:lnTo>
                    <a:pt x="144" y="70"/>
                  </a:lnTo>
                  <a:lnTo>
                    <a:pt x="138" y="60"/>
                  </a:lnTo>
                  <a:lnTo>
                    <a:pt x="138" y="60"/>
                  </a:lnTo>
                  <a:lnTo>
                    <a:pt x="130" y="48"/>
                  </a:lnTo>
                  <a:lnTo>
                    <a:pt x="122" y="40"/>
                  </a:lnTo>
                  <a:lnTo>
                    <a:pt x="122" y="40"/>
                  </a:lnTo>
                  <a:lnTo>
                    <a:pt x="118" y="36"/>
                  </a:lnTo>
                  <a:lnTo>
                    <a:pt x="118" y="36"/>
                  </a:lnTo>
                  <a:lnTo>
                    <a:pt x="116" y="34"/>
                  </a:lnTo>
                  <a:lnTo>
                    <a:pt x="128" y="26"/>
                  </a:lnTo>
                  <a:lnTo>
                    <a:pt x="128" y="26"/>
                  </a:lnTo>
                  <a:lnTo>
                    <a:pt x="130" y="28"/>
                  </a:lnTo>
                  <a:lnTo>
                    <a:pt x="130" y="28"/>
                  </a:lnTo>
                  <a:lnTo>
                    <a:pt x="132" y="30"/>
                  </a:lnTo>
                  <a:lnTo>
                    <a:pt x="132" y="30"/>
                  </a:lnTo>
                  <a:lnTo>
                    <a:pt x="142" y="40"/>
                  </a:lnTo>
                  <a:lnTo>
                    <a:pt x="150" y="52"/>
                  </a:lnTo>
                  <a:lnTo>
                    <a:pt x="150" y="52"/>
                  </a:lnTo>
                  <a:lnTo>
                    <a:pt x="158" y="64"/>
                  </a:lnTo>
                  <a:lnTo>
                    <a:pt x="164" y="76"/>
                  </a:lnTo>
                  <a:lnTo>
                    <a:pt x="164" y="76"/>
                  </a:lnTo>
                  <a:lnTo>
                    <a:pt x="168" y="90"/>
                  </a:lnTo>
                  <a:lnTo>
                    <a:pt x="170" y="104"/>
                  </a:lnTo>
                  <a:lnTo>
                    <a:pt x="170" y="104"/>
                  </a:lnTo>
                  <a:lnTo>
                    <a:pt x="172" y="116"/>
                  </a:lnTo>
                  <a:lnTo>
                    <a:pt x="174" y="130"/>
                  </a:lnTo>
                  <a:lnTo>
                    <a:pt x="174" y="130"/>
                  </a:lnTo>
                  <a:lnTo>
                    <a:pt x="172" y="144"/>
                  </a:lnTo>
                  <a:lnTo>
                    <a:pt x="170" y="158"/>
                  </a:lnTo>
                  <a:lnTo>
                    <a:pt x="170" y="158"/>
                  </a:lnTo>
                  <a:lnTo>
                    <a:pt x="168" y="172"/>
                  </a:lnTo>
                  <a:lnTo>
                    <a:pt x="164" y="184"/>
                  </a:lnTo>
                  <a:lnTo>
                    <a:pt x="164" y="184"/>
                  </a:lnTo>
                  <a:lnTo>
                    <a:pt x="158" y="198"/>
                  </a:lnTo>
                  <a:lnTo>
                    <a:pt x="150" y="210"/>
                  </a:lnTo>
                  <a:lnTo>
                    <a:pt x="150" y="210"/>
                  </a:lnTo>
                  <a:lnTo>
                    <a:pt x="142" y="220"/>
                  </a:lnTo>
                  <a:lnTo>
                    <a:pt x="132" y="232"/>
                  </a:lnTo>
                  <a:lnTo>
                    <a:pt x="120" y="222"/>
                  </a:lnTo>
                  <a:close/>
                  <a:moveTo>
                    <a:pt x="160" y="2"/>
                  </a:moveTo>
                  <a:lnTo>
                    <a:pt x="160" y="2"/>
                  </a:lnTo>
                  <a:lnTo>
                    <a:pt x="172" y="16"/>
                  </a:lnTo>
                  <a:lnTo>
                    <a:pt x="182" y="30"/>
                  </a:lnTo>
                  <a:lnTo>
                    <a:pt x="182" y="30"/>
                  </a:lnTo>
                  <a:lnTo>
                    <a:pt x="192" y="46"/>
                  </a:lnTo>
                  <a:lnTo>
                    <a:pt x="200" y="62"/>
                  </a:lnTo>
                  <a:lnTo>
                    <a:pt x="200" y="62"/>
                  </a:lnTo>
                  <a:lnTo>
                    <a:pt x="206" y="78"/>
                  </a:lnTo>
                  <a:lnTo>
                    <a:pt x="210" y="96"/>
                  </a:lnTo>
                  <a:lnTo>
                    <a:pt x="210" y="96"/>
                  </a:lnTo>
                  <a:lnTo>
                    <a:pt x="212" y="114"/>
                  </a:lnTo>
                  <a:lnTo>
                    <a:pt x="212" y="130"/>
                  </a:lnTo>
                  <a:lnTo>
                    <a:pt x="212" y="130"/>
                  </a:lnTo>
                  <a:lnTo>
                    <a:pt x="212" y="148"/>
                  </a:lnTo>
                  <a:lnTo>
                    <a:pt x="210" y="164"/>
                  </a:lnTo>
                  <a:lnTo>
                    <a:pt x="210" y="164"/>
                  </a:lnTo>
                  <a:lnTo>
                    <a:pt x="206" y="180"/>
                  </a:lnTo>
                  <a:lnTo>
                    <a:pt x="200" y="198"/>
                  </a:lnTo>
                  <a:lnTo>
                    <a:pt x="200" y="198"/>
                  </a:lnTo>
                  <a:lnTo>
                    <a:pt x="194" y="212"/>
                  </a:lnTo>
                  <a:lnTo>
                    <a:pt x="184" y="228"/>
                  </a:lnTo>
                  <a:lnTo>
                    <a:pt x="184" y="228"/>
                  </a:lnTo>
                  <a:lnTo>
                    <a:pt x="174" y="242"/>
                  </a:lnTo>
                  <a:lnTo>
                    <a:pt x="162" y="256"/>
                  </a:lnTo>
                  <a:lnTo>
                    <a:pt x="152" y="248"/>
                  </a:lnTo>
                  <a:lnTo>
                    <a:pt x="152" y="248"/>
                  </a:lnTo>
                  <a:lnTo>
                    <a:pt x="162" y="236"/>
                  </a:lnTo>
                  <a:lnTo>
                    <a:pt x="162" y="236"/>
                  </a:lnTo>
                  <a:lnTo>
                    <a:pt x="170" y="224"/>
                  </a:lnTo>
                  <a:lnTo>
                    <a:pt x="170" y="224"/>
                  </a:lnTo>
                  <a:lnTo>
                    <a:pt x="178" y="210"/>
                  </a:lnTo>
                  <a:lnTo>
                    <a:pt x="186" y="194"/>
                  </a:lnTo>
                  <a:lnTo>
                    <a:pt x="186" y="194"/>
                  </a:lnTo>
                  <a:lnTo>
                    <a:pt x="192" y="178"/>
                  </a:lnTo>
                  <a:lnTo>
                    <a:pt x="192" y="178"/>
                  </a:lnTo>
                  <a:lnTo>
                    <a:pt x="196" y="162"/>
                  </a:lnTo>
                  <a:lnTo>
                    <a:pt x="196" y="162"/>
                  </a:lnTo>
                  <a:lnTo>
                    <a:pt x="198" y="146"/>
                  </a:lnTo>
                  <a:lnTo>
                    <a:pt x="198" y="146"/>
                  </a:lnTo>
                  <a:lnTo>
                    <a:pt x="198" y="130"/>
                  </a:lnTo>
                  <a:lnTo>
                    <a:pt x="198" y="130"/>
                  </a:lnTo>
                  <a:lnTo>
                    <a:pt x="198" y="114"/>
                  </a:lnTo>
                  <a:lnTo>
                    <a:pt x="198" y="114"/>
                  </a:lnTo>
                  <a:lnTo>
                    <a:pt x="196" y="98"/>
                  </a:lnTo>
                  <a:lnTo>
                    <a:pt x="196" y="98"/>
                  </a:lnTo>
                  <a:lnTo>
                    <a:pt x="192" y="82"/>
                  </a:lnTo>
                  <a:lnTo>
                    <a:pt x="192" y="82"/>
                  </a:lnTo>
                  <a:lnTo>
                    <a:pt x="186" y="68"/>
                  </a:lnTo>
                  <a:lnTo>
                    <a:pt x="186" y="68"/>
                  </a:lnTo>
                  <a:lnTo>
                    <a:pt x="178" y="52"/>
                  </a:lnTo>
                  <a:lnTo>
                    <a:pt x="178" y="52"/>
                  </a:lnTo>
                  <a:lnTo>
                    <a:pt x="170" y="38"/>
                  </a:lnTo>
                  <a:lnTo>
                    <a:pt x="170" y="38"/>
                  </a:lnTo>
                  <a:lnTo>
                    <a:pt x="160" y="24"/>
                  </a:lnTo>
                  <a:lnTo>
                    <a:pt x="148" y="12"/>
                  </a:lnTo>
                  <a:lnTo>
                    <a:pt x="148" y="12"/>
                  </a:lnTo>
                  <a:lnTo>
                    <a:pt x="148" y="10"/>
                  </a:lnTo>
                  <a:lnTo>
                    <a:pt x="148" y="10"/>
                  </a:lnTo>
                  <a:lnTo>
                    <a:pt x="148" y="10"/>
                  </a:lnTo>
                  <a:lnTo>
                    <a:pt x="158" y="0"/>
                  </a:lnTo>
                  <a:lnTo>
                    <a:pt x="158" y="0"/>
                  </a:lnTo>
                  <a:lnTo>
                    <a:pt x="158" y="2"/>
                  </a:lnTo>
                  <a:lnTo>
                    <a:pt x="158" y="2"/>
                  </a:lnTo>
                  <a:lnTo>
                    <a:pt x="160" y="2"/>
                  </a:lnTo>
                  <a:lnTo>
                    <a:pt x="160" y="2"/>
                  </a:ln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3" name="Freeform 131"/>
            <p:cNvSpPr>
              <a:spLocks noChangeAspect="1" noEditPoints="1"/>
            </p:cNvSpPr>
            <p:nvPr/>
          </p:nvSpPr>
          <p:spPr bwMode="auto">
            <a:xfrm>
              <a:off x="4576419" y="3479171"/>
              <a:ext cx="340241" cy="267244"/>
            </a:xfrm>
            <a:custGeom>
              <a:avLst/>
              <a:gdLst>
                <a:gd name="T0" fmla="*/ 62 w 275"/>
                <a:gd name="T1" fmla="*/ 5 h 216"/>
                <a:gd name="T2" fmla="*/ 62 w 275"/>
                <a:gd name="T3" fmla="*/ 212 h 216"/>
                <a:gd name="T4" fmla="*/ 0 w 275"/>
                <a:gd name="T5" fmla="*/ 212 h 216"/>
                <a:gd name="T6" fmla="*/ 0 w 275"/>
                <a:gd name="T7" fmla="*/ 5 h 216"/>
                <a:gd name="T8" fmla="*/ 62 w 275"/>
                <a:gd name="T9" fmla="*/ 5 h 216"/>
                <a:gd name="T10" fmla="*/ 50 w 275"/>
                <a:gd name="T11" fmla="*/ 29 h 216"/>
                <a:gd name="T12" fmla="*/ 12 w 275"/>
                <a:gd name="T13" fmla="*/ 29 h 216"/>
                <a:gd name="T14" fmla="*/ 12 w 275"/>
                <a:gd name="T15" fmla="*/ 41 h 216"/>
                <a:gd name="T16" fmla="*/ 50 w 275"/>
                <a:gd name="T17" fmla="*/ 41 h 216"/>
                <a:gd name="T18" fmla="*/ 50 w 275"/>
                <a:gd name="T19" fmla="*/ 29 h 216"/>
                <a:gd name="T20" fmla="*/ 50 w 275"/>
                <a:gd name="T21" fmla="*/ 53 h 216"/>
                <a:gd name="T22" fmla="*/ 12 w 275"/>
                <a:gd name="T23" fmla="*/ 53 h 216"/>
                <a:gd name="T24" fmla="*/ 12 w 275"/>
                <a:gd name="T25" fmla="*/ 66 h 216"/>
                <a:gd name="T26" fmla="*/ 50 w 275"/>
                <a:gd name="T27" fmla="*/ 66 h 216"/>
                <a:gd name="T28" fmla="*/ 50 w 275"/>
                <a:gd name="T29" fmla="*/ 53 h 216"/>
                <a:gd name="T30" fmla="*/ 134 w 275"/>
                <a:gd name="T31" fmla="*/ 5 h 216"/>
                <a:gd name="T32" fmla="*/ 134 w 275"/>
                <a:gd name="T33" fmla="*/ 212 h 216"/>
                <a:gd name="T34" fmla="*/ 74 w 275"/>
                <a:gd name="T35" fmla="*/ 212 h 216"/>
                <a:gd name="T36" fmla="*/ 74 w 275"/>
                <a:gd name="T37" fmla="*/ 5 h 216"/>
                <a:gd name="T38" fmla="*/ 134 w 275"/>
                <a:gd name="T39" fmla="*/ 5 h 216"/>
                <a:gd name="T40" fmla="*/ 122 w 275"/>
                <a:gd name="T41" fmla="*/ 29 h 216"/>
                <a:gd name="T42" fmla="*/ 86 w 275"/>
                <a:gd name="T43" fmla="*/ 29 h 216"/>
                <a:gd name="T44" fmla="*/ 86 w 275"/>
                <a:gd name="T45" fmla="*/ 41 h 216"/>
                <a:gd name="T46" fmla="*/ 122 w 275"/>
                <a:gd name="T47" fmla="*/ 41 h 216"/>
                <a:gd name="T48" fmla="*/ 122 w 275"/>
                <a:gd name="T49" fmla="*/ 29 h 216"/>
                <a:gd name="T50" fmla="*/ 122 w 275"/>
                <a:gd name="T51" fmla="*/ 53 h 216"/>
                <a:gd name="T52" fmla="*/ 86 w 275"/>
                <a:gd name="T53" fmla="*/ 53 h 216"/>
                <a:gd name="T54" fmla="*/ 86 w 275"/>
                <a:gd name="T55" fmla="*/ 66 h 216"/>
                <a:gd name="T56" fmla="*/ 122 w 275"/>
                <a:gd name="T57" fmla="*/ 66 h 216"/>
                <a:gd name="T58" fmla="*/ 122 w 275"/>
                <a:gd name="T59" fmla="*/ 53 h 216"/>
                <a:gd name="T60" fmla="*/ 275 w 275"/>
                <a:gd name="T61" fmla="*/ 195 h 216"/>
                <a:gd name="T62" fmla="*/ 218 w 275"/>
                <a:gd name="T63" fmla="*/ 216 h 216"/>
                <a:gd name="T64" fmla="*/ 147 w 275"/>
                <a:gd name="T65" fmla="*/ 21 h 216"/>
                <a:gd name="T66" fmla="*/ 204 w 275"/>
                <a:gd name="T67" fmla="*/ 0 h 216"/>
                <a:gd name="T68" fmla="*/ 275 w 275"/>
                <a:gd name="T69"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5" h="216">
                  <a:moveTo>
                    <a:pt x="62" y="5"/>
                  </a:moveTo>
                  <a:lnTo>
                    <a:pt x="62" y="212"/>
                  </a:lnTo>
                  <a:lnTo>
                    <a:pt x="0" y="212"/>
                  </a:lnTo>
                  <a:lnTo>
                    <a:pt x="0" y="5"/>
                  </a:lnTo>
                  <a:lnTo>
                    <a:pt x="62" y="5"/>
                  </a:lnTo>
                  <a:close/>
                  <a:moveTo>
                    <a:pt x="50" y="29"/>
                  </a:moveTo>
                  <a:lnTo>
                    <a:pt x="12" y="29"/>
                  </a:lnTo>
                  <a:lnTo>
                    <a:pt x="12" y="41"/>
                  </a:lnTo>
                  <a:lnTo>
                    <a:pt x="50" y="41"/>
                  </a:lnTo>
                  <a:lnTo>
                    <a:pt x="50" y="29"/>
                  </a:lnTo>
                  <a:close/>
                  <a:moveTo>
                    <a:pt x="50" y="53"/>
                  </a:moveTo>
                  <a:lnTo>
                    <a:pt x="12" y="53"/>
                  </a:lnTo>
                  <a:lnTo>
                    <a:pt x="12" y="66"/>
                  </a:lnTo>
                  <a:lnTo>
                    <a:pt x="50" y="66"/>
                  </a:lnTo>
                  <a:lnTo>
                    <a:pt x="50" y="53"/>
                  </a:lnTo>
                  <a:close/>
                  <a:moveTo>
                    <a:pt x="134" y="5"/>
                  </a:moveTo>
                  <a:lnTo>
                    <a:pt x="134" y="212"/>
                  </a:lnTo>
                  <a:lnTo>
                    <a:pt x="74" y="212"/>
                  </a:lnTo>
                  <a:lnTo>
                    <a:pt x="74" y="5"/>
                  </a:lnTo>
                  <a:lnTo>
                    <a:pt x="134" y="5"/>
                  </a:lnTo>
                  <a:close/>
                  <a:moveTo>
                    <a:pt x="122" y="29"/>
                  </a:moveTo>
                  <a:lnTo>
                    <a:pt x="86" y="29"/>
                  </a:lnTo>
                  <a:lnTo>
                    <a:pt x="86" y="41"/>
                  </a:lnTo>
                  <a:lnTo>
                    <a:pt x="122" y="41"/>
                  </a:lnTo>
                  <a:lnTo>
                    <a:pt x="122" y="29"/>
                  </a:lnTo>
                  <a:close/>
                  <a:moveTo>
                    <a:pt x="122" y="53"/>
                  </a:moveTo>
                  <a:lnTo>
                    <a:pt x="86" y="53"/>
                  </a:lnTo>
                  <a:lnTo>
                    <a:pt x="86" y="66"/>
                  </a:lnTo>
                  <a:lnTo>
                    <a:pt x="122" y="66"/>
                  </a:lnTo>
                  <a:lnTo>
                    <a:pt x="122" y="53"/>
                  </a:lnTo>
                  <a:close/>
                  <a:moveTo>
                    <a:pt x="275" y="195"/>
                  </a:moveTo>
                  <a:lnTo>
                    <a:pt x="218" y="216"/>
                  </a:lnTo>
                  <a:lnTo>
                    <a:pt x="147" y="21"/>
                  </a:lnTo>
                  <a:lnTo>
                    <a:pt x="204" y="0"/>
                  </a:lnTo>
                  <a:lnTo>
                    <a:pt x="275" y="195"/>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4" name="Group 63"/>
            <p:cNvGrpSpPr/>
            <p:nvPr/>
          </p:nvGrpSpPr>
          <p:grpSpPr>
            <a:xfrm>
              <a:off x="5817717" y="1990739"/>
              <a:ext cx="256972" cy="381312"/>
              <a:chOff x="8785977" y="2372203"/>
              <a:chExt cx="482479" cy="715935"/>
            </a:xfrm>
            <a:solidFill>
              <a:srgbClr val="0072C6"/>
            </a:solidFill>
          </p:grpSpPr>
          <p:sp>
            <p:nvSpPr>
              <p:cNvPr id="83" name="Freeform 28"/>
              <p:cNvSpPr>
                <a:spLocks noEditPoints="1"/>
              </p:cNvSpPr>
              <p:nvPr/>
            </p:nvSpPr>
            <p:spPr bwMode="auto">
              <a:xfrm>
                <a:off x="8785977" y="2372203"/>
                <a:ext cx="482479" cy="715935"/>
              </a:xfrm>
              <a:custGeom>
                <a:avLst/>
                <a:gdLst>
                  <a:gd name="T0" fmla="*/ 90 w 93"/>
                  <a:gd name="T1" fmla="*/ 34 h 138"/>
                  <a:gd name="T2" fmla="*/ 86 w 93"/>
                  <a:gd name="T3" fmla="*/ 23 h 138"/>
                  <a:gd name="T4" fmla="*/ 79 w 93"/>
                  <a:gd name="T5" fmla="*/ 13 h 138"/>
                  <a:gd name="T6" fmla="*/ 69 w 93"/>
                  <a:gd name="T7" fmla="*/ 6 h 138"/>
                  <a:gd name="T8" fmla="*/ 58 w 93"/>
                  <a:gd name="T9" fmla="*/ 2 h 138"/>
                  <a:gd name="T10" fmla="*/ 46 w 93"/>
                  <a:gd name="T11" fmla="*/ 0 h 138"/>
                  <a:gd name="T12" fmla="*/ 35 w 93"/>
                  <a:gd name="T13" fmla="*/ 2 h 138"/>
                  <a:gd name="T14" fmla="*/ 24 w 93"/>
                  <a:gd name="T15" fmla="*/ 6 h 138"/>
                  <a:gd name="T16" fmla="*/ 14 w 93"/>
                  <a:gd name="T17" fmla="*/ 13 h 138"/>
                  <a:gd name="T18" fmla="*/ 7 w 93"/>
                  <a:gd name="T19" fmla="*/ 23 h 138"/>
                  <a:gd name="T20" fmla="*/ 2 w 93"/>
                  <a:gd name="T21" fmla="*/ 34 h 138"/>
                  <a:gd name="T22" fmla="*/ 0 w 93"/>
                  <a:gd name="T23" fmla="*/ 46 h 138"/>
                  <a:gd name="T24" fmla="*/ 2 w 93"/>
                  <a:gd name="T25" fmla="*/ 57 h 138"/>
                  <a:gd name="T26" fmla="*/ 7 w 93"/>
                  <a:gd name="T27" fmla="*/ 68 h 138"/>
                  <a:gd name="T28" fmla="*/ 14 w 93"/>
                  <a:gd name="T29" fmla="*/ 79 h 138"/>
                  <a:gd name="T30" fmla="*/ 21 w 93"/>
                  <a:gd name="T31" fmla="*/ 138 h 138"/>
                  <a:gd name="T32" fmla="*/ 71 w 93"/>
                  <a:gd name="T33" fmla="*/ 138 h 138"/>
                  <a:gd name="T34" fmla="*/ 79 w 93"/>
                  <a:gd name="T35" fmla="*/ 79 h 138"/>
                  <a:gd name="T36" fmla="*/ 86 w 93"/>
                  <a:gd name="T37" fmla="*/ 68 h 138"/>
                  <a:gd name="T38" fmla="*/ 90 w 93"/>
                  <a:gd name="T39" fmla="*/ 57 h 138"/>
                  <a:gd name="T40" fmla="*/ 93 w 93"/>
                  <a:gd name="T41" fmla="*/ 46 h 138"/>
                  <a:gd name="T42" fmla="*/ 46 w 93"/>
                  <a:gd name="T43" fmla="*/ 72 h 138"/>
                  <a:gd name="T44" fmla="*/ 41 w 93"/>
                  <a:gd name="T45" fmla="*/ 72 h 138"/>
                  <a:gd name="T46" fmla="*/ 32 w 93"/>
                  <a:gd name="T47" fmla="*/ 67 h 138"/>
                  <a:gd name="T48" fmla="*/ 25 w 93"/>
                  <a:gd name="T49" fmla="*/ 61 h 138"/>
                  <a:gd name="T50" fmla="*/ 21 w 93"/>
                  <a:gd name="T51" fmla="*/ 52 h 138"/>
                  <a:gd name="T52" fmla="*/ 20 w 93"/>
                  <a:gd name="T53" fmla="*/ 47 h 138"/>
                  <a:gd name="T54" fmla="*/ 23 w 93"/>
                  <a:gd name="T55" fmla="*/ 37 h 138"/>
                  <a:gd name="T56" fmla="*/ 28 w 93"/>
                  <a:gd name="T57" fmla="*/ 29 h 138"/>
                  <a:gd name="T58" fmla="*/ 36 w 93"/>
                  <a:gd name="T59" fmla="*/ 23 h 138"/>
                  <a:gd name="T60" fmla="*/ 46 w 93"/>
                  <a:gd name="T61" fmla="*/ 21 h 138"/>
                  <a:gd name="T62" fmla="*/ 52 w 93"/>
                  <a:gd name="T63" fmla="*/ 22 h 138"/>
                  <a:gd name="T64" fmla="*/ 61 w 93"/>
                  <a:gd name="T65" fmla="*/ 26 h 138"/>
                  <a:gd name="T66" fmla="*/ 68 w 93"/>
                  <a:gd name="T67" fmla="*/ 32 h 138"/>
                  <a:gd name="T68" fmla="*/ 71 w 93"/>
                  <a:gd name="T69" fmla="*/ 41 h 138"/>
                  <a:gd name="T70" fmla="*/ 72 w 93"/>
                  <a:gd name="T71" fmla="*/ 47 h 138"/>
                  <a:gd name="T72" fmla="*/ 70 w 93"/>
                  <a:gd name="T73" fmla="*/ 56 h 138"/>
                  <a:gd name="T74" fmla="*/ 64 w 93"/>
                  <a:gd name="T75" fmla="*/ 65 h 138"/>
                  <a:gd name="T76" fmla="*/ 56 w 93"/>
                  <a:gd name="T77" fmla="*/ 70 h 138"/>
                  <a:gd name="T78" fmla="*/ 46 w 93"/>
                  <a:gd name="T79"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 h="138">
                    <a:moveTo>
                      <a:pt x="80" y="41"/>
                    </a:moveTo>
                    <a:lnTo>
                      <a:pt x="90" y="34"/>
                    </a:lnTo>
                    <a:lnTo>
                      <a:pt x="78" y="32"/>
                    </a:lnTo>
                    <a:lnTo>
                      <a:pt x="86" y="23"/>
                    </a:lnTo>
                    <a:lnTo>
                      <a:pt x="73" y="24"/>
                    </a:lnTo>
                    <a:lnTo>
                      <a:pt x="79" y="13"/>
                    </a:lnTo>
                    <a:lnTo>
                      <a:pt x="68" y="19"/>
                    </a:lnTo>
                    <a:lnTo>
                      <a:pt x="69" y="6"/>
                    </a:lnTo>
                    <a:lnTo>
                      <a:pt x="60" y="14"/>
                    </a:lnTo>
                    <a:lnTo>
                      <a:pt x="58" y="2"/>
                    </a:lnTo>
                    <a:lnTo>
                      <a:pt x="51" y="12"/>
                    </a:lnTo>
                    <a:lnTo>
                      <a:pt x="46" y="0"/>
                    </a:lnTo>
                    <a:lnTo>
                      <a:pt x="42" y="12"/>
                    </a:lnTo>
                    <a:lnTo>
                      <a:pt x="35" y="2"/>
                    </a:lnTo>
                    <a:lnTo>
                      <a:pt x="33" y="14"/>
                    </a:lnTo>
                    <a:lnTo>
                      <a:pt x="24" y="6"/>
                    </a:lnTo>
                    <a:lnTo>
                      <a:pt x="25" y="19"/>
                    </a:lnTo>
                    <a:lnTo>
                      <a:pt x="14" y="13"/>
                    </a:lnTo>
                    <a:lnTo>
                      <a:pt x="19" y="24"/>
                    </a:lnTo>
                    <a:lnTo>
                      <a:pt x="7" y="23"/>
                    </a:lnTo>
                    <a:lnTo>
                      <a:pt x="15" y="32"/>
                    </a:lnTo>
                    <a:lnTo>
                      <a:pt x="2" y="34"/>
                    </a:lnTo>
                    <a:lnTo>
                      <a:pt x="12" y="41"/>
                    </a:lnTo>
                    <a:lnTo>
                      <a:pt x="0" y="46"/>
                    </a:lnTo>
                    <a:lnTo>
                      <a:pt x="12" y="50"/>
                    </a:lnTo>
                    <a:lnTo>
                      <a:pt x="2" y="57"/>
                    </a:lnTo>
                    <a:lnTo>
                      <a:pt x="15" y="59"/>
                    </a:lnTo>
                    <a:lnTo>
                      <a:pt x="7" y="68"/>
                    </a:lnTo>
                    <a:lnTo>
                      <a:pt x="19" y="67"/>
                    </a:lnTo>
                    <a:lnTo>
                      <a:pt x="14" y="79"/>
                    </a:lnTo>
                    <a:lnTo>
                      <a:pt x="21" y="75"/>
                    </a:lnTo>
                    <a:lnTo>
                      <a:pt x="21" y="138"/>
                    </a:lnTo>
                    <a:lnTo>
                      <a:pt x="46" y="113"/>
                    </a:lnTo>
                    <a:lnTo>
                      <a:pt x="71" y="138"/>
                    </a:lnTo>
                    <a:lnTo>
                      <a:pt x="71" y="75"/>
                    </a:lnTo>
                    <a:lnTo>
                      <a:pt x="79" y="79"/>
                    </a:lnTo>
                    <a:lnTo>
                      <a:pt x="73" y="67"/>
                    </a:lnTo>
                    <a:lnTo>
                      <a:pt x="86" y="68"/>
                    </a:lnTo>
                    <a:lnTo>
                      <a:pt x="78" y="59"/>
                    </a:lnTo>
                    <a:lnTo>
                      <a:pt x="90" y="57"/>
                    </a:lnTo>
                    <a:lnTo>
                      <a:pt x="80" y="50"/>
                    </a:lnTo>
                    <a:lnTo>
                      <a:pt x="93" y="46"/>
                    </a:lnTo>
                    <a:lnTo>
                      <a:pt x="80" y="41"/>
                    </a:lnTo>
                    <a:close/>
                    <a:moveTo>
                      <a:pt x="46" y="72"/>
                    </a:moveTo>
                    <a:lnTo>
                      <a:pt x="46" y="72"/>
                    </a:lnTo>
                    <a:lnTo>
                      <a:pt x="41" y="72"/>
                    </a:lnTo>
                    <a:lnTo>
                      <a:pt x="36" y="70"/>
                    </a:lnTo>
                    <a:lnTo>
                      <a:pt x="32" y="67"/>
                    </a:lnTo>
                    <a:lnTo>
                      <a:pt x="28" y="65"/>
                    </a:lnTo>
                    <a:lnTo>
                      <a:pt x="25" y="61"/>
                    </a:lnTo>
                    <a:lnTo>
                      <a:pt x="23" y="56"/>
                    </a:lnTo>
                    <a:lnTo>
                      <a:pt x="21" y="52"/>
                    </a:lnTo>
                    <a:lnTo>
                      <a:pt x="20" y="47"/>
                    </a:lnTo>
                    <a:lnTo>
                      <a:pt x="20" y="47"/>
                    </a:lnTo>
                    <a:lnTo>
                      <a:pt x="21" y="41"/>
                    </a:lnTo>
                    <a:lnTo>
                      <a:pt x="23" y="37"/>
                    </a:lnTo>
                    <a:lnTo>
                      <a:pt x="25" y="32"/>
                    </a:lnTo>
                    <a:lnTo>
                      <a:pt x="28" y="29"/>
                    </a:lnTo>
                    <a:lnTo>
                      <a:pt x="32" y="26"/>
                    </a:lnTo>
                    <a:lnTo>
                      <a:pt x="36" y="23"/>
                    </a:lnTo>
                    <a:lnTo>
                      <a:pt x="41" y="22"/>
                    </a:lnTo>
                    <a:lnTo>
                      <a:pt x="46" y="21"/>
                    </a:lnTo>
                    <a:lnTo>
                      <a:pt x="46" y="21"/>
                    </a:lnTo>
                    <a:lnTo>
                      <a:pt x="52" y="22"/>
                    </a:lnTo>
                    <a:lnTo>
                      <a:pt x="56" y="23"/>
                    </a:lnTo>
                    <a:lnTo>
                      <a:pt x="61" y="26"/>
                    </a:lnTo>
                    <a:lnTo>
                      <a:pt x="64" y="29"/>
                    </a:lnTo>
                    <a:lnTo>
                      <a:pt x="68" y="32"/>
                    </a:lnTo>
                    <a:lnTo>
                      <a:pt x="70" y="37"/>
                    </a:lnTo>
                    <a:lnTo>
                      <a:pt x="71" y="41"/>
                    </a:lnTo>
                    <a:lnTo>
                      <a:pt x="72" y="47"/>
                    </a:lnTo>
                    <a:lnTo>
                      <a:pt x="72" y="47"/>
                    </a:lnTo>
                    <a:lnTo>
                      <a:pt x="71" y="52"/>
                    </a:lnTo>
                    <a:lnTo>
                      <a:pt x="70" y="56"/>
                    </a:lnTo>
                    <a:lnTo>
                      <a:pt x="68" y="61"/>
                    </a:lnTo>
                    <a:lnTo>
                      <a:pt x="64" y="65"/>
                    </a:lnTo>
                    <a:lnTo>
                      <a:pt x="61" y="67"/>
                    </a:lnTo>
                    <a:lnTo>
                      <a:pt x="56" y="70"/>
                    </a:lnTo>
                    <a:lnTo>
                      <a:pt x="52" y="72"/>
                    </a:lnTo>
                    <a:lnTo>
                      <a:pt x="46" y="72"/>
                    </a:lnTo>
                    <a:lnTo>
                      <a:pt x="4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4" name="Freeform 29"/>
              <p:cNvSpPr>
                <a:spLocks/>
              </p:cNvSpPr>
              <p:nvPr/>
            </p:nvSpPr>
            <p:spPr bwMode="auto">
              <a:xfrm>
                <a:off x="8926053" y="2517465"/>
                <a:ext cx="197141" cy="197141"/>
              </a:xfrm>
              <a:custGeom>
                <a:avLst/>
                <a:gdLst>
                  <a:gd name="T0" fmla="*/ 19 w 38"/>
                  <a:gd name="T1" fmla="*/ 0 h 38"/>
                  <a:gd name="T2" fmla="*/ 19 w 38"/>
                  <a:gd name="T3" fmla="*/ 0 h 38"/>
                  <a:gd name="T4" fmla="*/ 16 w 38"/>
                  <a:gd name="T5" fmla="*/ 0 h 38"/>
                  <a:gd name="T6" fmla="*/ 11 w 38"/>
                  <a:gd name="T7" fmla="*/ 1 h 38"/>
                  <a:gd name="T8" fmla="*/ 9 w 38"/>
                  <a:gd name="T9" fmla="*/ 3 h 38"/>
                  <a:gd name="T10" fmla="*/ 6 w 38"/>
                  <a:gd name="T11" fmla="*/ 6 h 38"/>
                  <a:gd name="T12" fmla="*/ 4 w 38"/>
                  <a:gd name="T13" fmla="*/ 8 h 38"/>
                  <a:gd name="T14" fmla="*/ 1 w 38"/>
                  <a:gd name="T15" fmla="*/ 11 h 38"/>
                  <a:gd name="T16" fmla="*/ 0 w 38"/>
                  <a:gd name="T17" fmla="*/ 15 h 38"/>
                  <a:gd name="T18" fmla="*/ 0 w 38"/>
                  <a:gd name="T19" fmla="*/ 19 h 38"/>
                  <a:gd name="T20" fmla="*/ 0 w 38"/>
                  <a:gd name="T21" fmla="*/ 19 h 38"/>
                  <a:gd name="T22" fmla="*/ 0 w 38"/>
                  <a:gd name="T23" fmla="*/ 22 h 38"/>
                  <a:gd name="T24" fmla="*/ 1 w 38"/>
                  <a:gd name="T25" fmla="*/ 26 h 38"/>
                  <a:gd name="T26" fmla="*/ 4 w 38"/>
                  <a:gd name="T27" fmla="*/ 29 h 38"/>
                  <a:gd name="T28" fmla="*/ 6 w 38"/>
                  <a:gd name="T29" fmla="*/ 33 h 38"/>
                  <a:gd name="T30" fmla="*/ 9 w 38"/>
                  <a:gd name="T31" fmla="*/ 35 h 38"/>
                  <a:gd name="T32" fmla="*/ 11 w 38"/>
                  <a:gd name="T33" fmla="*/ 36 h 38"/>
                  <a:gd name="T34" fmla="*/ 16 w 38"/>
                  <a:gd name="T35" fmla="*/ 37 h 38"/>
                  <a:gd name="T36" fmla="*/ 19 w 38"/>
                  <a:gd name="T37" fmla="*/ 38 h 38"/>
                  <a:gd name="T38" fmla="*/ 19 w 38"/>
                  <a:gd name="T39" fmla="*/ 38 h 38"/>
                  <a:gd name="T40" fmla="*/ 23 w 38"/>
                  <a:gd name="T41" fmla="*/ 37 h 38"/>
                  <a:gd name="T42" fmla="*/ 27 w 38"/>
                  <a:gd name="T43" fmla="*/ 36 h 38"/>
                  <a:gd name="T44" fmla="*/ 29 w 38"/>
                  <a:gd name="T45" fmla="*/ 35 h 38"/>
                  <a:gd name="T46" fmla="*/ 33 w 38"/>
                  <a:gd name="T47" fmla="*/ 33 h 38"/>
                  <a:gd name="T48" fmla="*/ 35 w 38"/>
                  <a:gd name="T49" fmla="*/ 29 h 38"/>
                  <a:gd name="T50" fmla="*/ 37 w 38"/>
                  <a:gd name="T51" fmla="*/ 26 h 38"/>
                  <a:gd name="T52" fmla="*/ 38 w 38"/>
                  <a:gd name="T53" fmla="*/ 22 h 38"/>
                  <a:gd name="T54" fmla="*/ 38 w 38"/>
                  <a:gd name="T55" fmla="*/ 19 h 38"/>
                  <a:gd name="T56" fmla="*/ 38 w 38"/>
                  <a:gd name="T57" fmla="*/ 19 h 38"/>
                  <a:gd name="T58" fmla="*/ 38 w 38"/>
                  <a:gd name="T59" fmla="*/ 15 h 38"/>
                  <a:gd name="T60" fmla="*/ 37 w 38"/>
                  <a:gd name="T61" fmla="*/ 11 h 38"/>
                  <a:gd name="T62" fmla="*/ 35 w 38"/>
                  <a:gd name="T63" fmla="*/ 8 h 38"/>
                  <a:gd name="T64" fmla="*/ 33 w 38"/>
                  <a:gd name="T65" fmla="*/ 6 h 38"/>
                  <a:gd name="T66" fmla="*/ 29 w 38"/>
                  <a:gd name="T67" fmla="*/ 3 h 38"/>
                  <a:gd name="T68" fmla="*/ 27 w 38"/>
                  <a:gd name="T69" fmla="*/ 1 h 38"/>
                  <a:gd name="T70" fmla="*/ 23 w 38"/>
                  <a:gd name="T71" fmla="*/ 0 h 38"/>
                  <a:gd name="T72" fmla="*/ 19 w 38"/>
                  <a:gd name="T73" fmla="*/ 0 h 38"/>
                  <a:gd name="T74" fmla="*/ 19 w 38"/>
                  <a:gd name="T7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8">
                    <a:moveTo>
                      <a:pt x="19" y="0"/>
                    </a:moveTo>
                    <a:lnTo>
                      <a:pt x="19" y="0"/>
                    </a:lnTo>
                    <a:lnTo>
                      <a:pt x="16" y="0"/>
                    </a:lnTo>
                    <a:lnTo>
                      <a:pt x="11" y="1"/>
                    </a:lnTo>
                    <a:lnTo>
                      <a:pt x="9" y="3"/>
                    </a:lnTo>
                    <a:lnTo>
                      <a:pt x="6" y="6"/>
                    </a:lnTo>
                    <a:lnTo>
                      <a:pt x="4" y="8"/>
                    </a:lnTo>
                    <a:lnTo>
                      <a:pt x="1" y="11"/>
                    </a:lnTo>
                    <a:lnTo>
                      <a:pt x="0" y="15"/>
                    </a:lnTo>
                    <a:lnTo>
                      <a:pt x="0" y="19"/>
                    </a:lnTo>
                    <a:lnTo>
                      <a:pt x="0" y="19"/>
                    </a:lnTo>
                    <a:lnTo>
                      <a:pt x="0" y="22"/>
                    </a:lnTo>
                    <a:lnTo>
                      <a:pt x="1" y="26"/>
                    </a:lnTo>
                    <a:lnTo>
                      <a:pt x="4" y="29"/>
                    </a:lnTo>
                    <a:lnTo>
                      <a:pt x="6" y="33"/>
                    </a:lnTo>
                    <a:lnTo>
                      <a:pt x="9" y="35"/>
                    </a:lnTo>
                    <a:lnTo>
                      <a:pt x="11" y="36"/>
                    </a:lnTo>
                    <a:lnTo>
                      <a:pt x="16" y="37"/>
                    </a:lnTo>
                    <a:lnTo>
                      <a:pt x="19" y="38"/>
                    </a:lnTo>
                    <a:lnTo>
                      <a:pt x="19" y="38"/>
                    </a:lnTo>
                    <a:lnTo>
                      <a:pt x="23" y="37"/>
                    </a:lnTo>
                    <a:lnTo>
                      <a:pt x="27" y="36"/>
                    </a:lnTo>
                    <a:lnTo>
                      <a:pt x="29" y="35"/>
                    </a:lnTo>
                    <a:lnTo>
                      <a:pt x="33" y="33"/>
                    </a:lnTo>
                    <a:lnTo>
                      <a:pt x="35" y="29"/>
                    </a:lnTo>
                    <a:lnTo>
                      <a:pt x="37" y="26"/>
                    </a:lnTo>
                    <a:lnTo>
                      <a:pt x="38" y="22"/>
                    </a:lnTo>
                    <a:lnTo>
                      <a:pt x="38" y="19"/>
                    </a:lnTo>
                    <a:lnTo>
                      <a:pt x="38" y="19"/>
                    </a:lnTo>
                    <a:lnTo>
                      <a:pt x="38" y="15"/>
                    </a:lnTo>
                    <a:lnTo>
                      <a:pt x="37" y="11"/>
                    </a:lnTo>
                    <a:lnTo>
                      <a:pt x="35" y="8"/>
                    </a:lnTo>
                    <a:lnTo>
                      <a:pt x="33" y="6"/>
                    </a:lnTo>
                    <a:lnTo>
                      <a:pt x="29" y="3"/>
                    </a:lnTo>
                    <a:lnTo>
                      <a:pt x="27" y="1"/>
                    </a:lnTo>
                    <a:lnTo>
                      <a:pt x="23" y="0"/>
                    </a:lnTo>
                    <a:lnTo>
                      <a:pt x="19" y="0"/>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5" name="Group 64"/>
            <p:cNvGrpSpPr>
              <a:grpSpLocks noChangeAspect="1"/>
            </p:cNvGrpSpPr>
            <p:nvPr/>
          </p:nvGrpSpPr>
          <p:grpSpPr>
            <a:xfrm>
              <a:off x="5989763" y="3481970"/>
              <a:ext cx="359056" cy="244464"/>
              <a:chOff x="7554913" y="3697288"/>
              <a:chExt cx="596900" cy="406400"/>
            </a:xfrm>
            <a:solidFill>
              <a:srgbClr val="0072C6"/>
            </a:solidFill>
          </p:grpSpPr>
          <p:sp>
            <p:nvSpPr>
              <p:cNvPr id="78" name="Freeform 16"/>
              <p:cNvSpPr>
                <a:spLocks noEditPoints="1"/>
              </p:cNvSpPr>
              <p:nvPr/>
            </p:nvSpPr>
            <p:spPr bwMode="auto">
              <a:xfrm>
                <a:off x="7554913" y="3697288"/>
                <a:ext cx="596900" cy="406400"/>
              </a:xfrm>
              <a:custGeom>
                <a:avLst/>
                <a:gdLst>
                  <a:gd name="T0" fmla="*/ 358 w 376"/>
                  <a:gd name="T1" fmla="*/ 0 h 256"/>
                  <a:gd name="T2" fmla="*/ 18 w 376"/>
                  <a:gd name="T3" fmla="*/ 0 h 256"/>
                  <a:gd name="T4" fmla="*/ 18 w 376"/>
                  <a:gd name="T5" fmla="*/ 0 h 256"/>
                  <a:gd name="T6" fmla="*/ 10 w 376"/>
                  <a:gd name="T7" fmla="*/ 2 h 256"/>
                  <a:gd name="T8" fmla="*/ 4 w 376"/>
                  <a:gd name="T9" fmla="*/ 6 h 256"/>
                  <a:gd name="T10" fmla="*/ 0 w 376"/>
                  <a:gd name="T11" fmla="*/ 12 h 256"/>
                  <a:gd name="T12" fmla="*/ 0 w 376"/>
                  <a:gd name="T13" fmla="*/ 18 h 256"/>
                  <a:gd name="T14" fmla="*/ 0 w 376"/>
                  <a:gd name="T15" fmla="*/ 236 h 256"/>
                  <a:gd name="T16" fmla="*/ 0 w 376"/>
                  <a:gd name="T17" fmla="*/ 236 h 256"/>
                  <a:gd name="T18" fmla="*/ 0 w 376"/>
                  <a:gd name="T19" fmla="*/ 244 h 256"/>
                  <a:gd name="T20" fmla="*/ 4 w 376"/>
                  <a:gd name="T21" fmla="*/ 250 h 256"/>
                  <a:gd name="T22" fmla="*/ 10 w 376"/>
                  <a:gd name="T23" fmla="*/ 254 h 256"/>
                  <a:gd name="T24" fmla="*/ 18 w 376"/>
                  <a:gd name="T25" fmla="*/ 256 h 256"/>
                  <a:gd name="T26" fmla="*/ 358 w 376"/>
                  <a:gd name="T27" fmla="*/ 256 h 256"/>
                  <a:gd name="T28" fmla="*/ 358 w 376"/>
                  <a:gd name="T29" fmla="*/ 256 h 256"/>
                  <a:gd name="T30" fmla="*/ 364 w 376"/>
                  <a:gd name="T31" fmla="*/ 254 h 256"/>
                  <a:gd name="T32" fmla="*/ 370 w 376"/>
                  <a:gd name="T33" fmla="*/ 250 h 256"/>
                  <a:gd name="T34" fmla="*/ 376 w 376"/>
                  <a:gd name="T35" fmla="*/ 244 h 256"/>
                  <a:gd name="T36" fmla="*/ 376 w 376"/>
                  <a:gd name="T37" fmla="*/ 236 h 256"/>
                  <a:gd name="T38" fmla="*/ 376 w 376"/>
                  <a:gd name="T39" fmla="*/ 18 h 256"/>
                  <a:gd name="T40" fmla="*/ 376 w 376"/>
                  <a:gd name="T41" fmla="*/ 18 h 256"/>
                  <a:gd name="T42" fmla="*/ 376 w 376"/>
                  <a:gd name="T43" fmla="*/ 12 h 256"/>
                  <a:gd name="T44" fmla="*/ 370 w 376"/>
                  <a:gd name="T45" fmla="*/ 6 h 256"/>
                  <a:gd name="T46" fmla="*/ 364 w 376"/>
                  <a:gd name="T47" fmla="*/ 2 h 256"/>
                  <a:gd name="T48" fmla="*/ 358 w 376"/>
                  <a:gd name="T49" fmla="*/ 0 h 256"/>
                  <a:gd name="T50" fmla="*/ 358 w 376"/>
                  <a:gd name="T51" fmla="*/ 0 h 256"/>
                  <a:gd name="T52" fmla="*/ 342 w 376"/>
                  <a:gd name="T53" fmla="*/ 224 h 256"/>
                  <a:gd name="T54" fmla="*/ 34 w 376"/>
                  <a:gd name="T55" fmla="*/ 224 h 256"/>
                  <a:gd name="T56" fmla="*/ 34 w 376"/>
                  <a:gd name="T57" fmla="*/ 30 h 256"/>
                  <a:gd name="T58" fmla="*/ 342 w 376"/>
                  <a:gd name="T59" fmla="*/ 30 h 256"/>
                  <a:gd name="T60" fmla="*/ 342 w 376"/>
                  <a:gd name="T61" fmla="*/ 2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6" h="256">
                    <a:moveTo>
                      <a:pt x="358" y="0"/>
                    </a:moveTo>
                    <a:lnTo>
                      <a:pt x="18" y="0"/>
                    </a:lnTo>
                    <a:lnTo>
                      <a:pt x="18" y="0"/>
                    </a:lnTo>
                    <a:lnTo>
                      <a:pt x="10" y="2"/>
                    </a:lnTo>
                    <a:lnTo>
                      <a:pt x="4" y="6"/>
                    </a:lnTo>
                    <a:lnTo>
                      <a:pt x="0" y="12"/>
                    </a:lnTo>
                    <a:lnTo>
                      <a:pt x="0" y="18"/>
                    </a:lnTo>
                    <a:lnTo>
                      <a:pt x="0" y="236"/>
                    </a:lnTo>
                    <a:lnTo>
                      <a:pt x="0" y="236"/>
                    </a:lnTo>
                    <a:lnTo>
                      <a:pt x="0" y="244"/>
                    </a:lnTo>
                    <a:lnTo>
                      <a:pt x="4" y="250"/>
                    </a:lnTo>
                    <a:lnTo>
                      <a:pt x="10" y="254"/>
                    </a:lnTo>
                    <a:lnTo>
                      <a:pt x="18" y="256"/>
                    </a:lnTo>
                    <a:lnTo>
                      <a:pt x="358" y="256"/>
                    </a:lnTo>
                    <a:lnTo>
                      <a:pt x="358" y="256"/>
                    </a:lnTo>
                    <a:lnTo>
                      <a:pt x="364" y="254"/>
                    </a:lnTo>
                    <a:lnTo>
                      <a:pt x="370" y="250"/>
                    </a:lnTo>
                    <a:lnTo>
                      <a:pt x="376" y="244"/>
                    </a:lnTo>
                    <a:lnTo>
                      <a:pt x="376" y="236"/>
                    </a:lnTo>
                    <a:lnTo>
                      <a:pt x="376" y="18"/>
                    </a:lnTo>
                    <a:lnTo>
                      <a:pt x="376" y="18"/>
                    </a:lnTo>
                    <a:lnTo>
                      <a:pt x="376" y="12"/>
                    </a:lnTo>
                    <a:lnTo>
                      <a:pt x="370" y="6"/>
                    </a:lnTo>
                    <a:lnTo>
                      <a:pt x="364" y="2"/>
                    </a:lnTo>
                    <a:lnTo>
                      <a:pt x="358" y="0"/>
                    </a:lnTo>
                    <a:lnTo>
                      <a:pt x="358" y="0"/>
                    </a:lnTo>
                    <a:close/>
                    <a:moveTo>
                      <a:pt x="342" y="224"/>
                    </a:moveTo>
                    <a:lnTo>
                      <a:pt x="34" y="224"/>
                    </a:lnTo>
                    <a:lnTo>
                      <a:pt x="34" y="30"/>
                    </a:lnTo>
                    <a:lnTo>
                      <a:pt x="342" y="30"/>
                    </a:lnTo>
                    <a:lnTo>
                      <a:pt x="34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9" name="Freeform 17"/>
              <p:cNvSpPr>
                <a:spLocks/>
              </p:cNvSpPr>
              <p:nvPr/>
            </p:nvSpPr>
            <p:spPr bwMode="auto">
              <a:xfrm>
                <a:off x="7910513" y="3805238"/>
                <a:ext cx="117475" cy="187325"/>
              </a:xfrm>
              <a:custGeom>
                <a:avLst/>
                <a:gdLst>
                  <a:gd name="T0" fmla="*/ 18 w 74"/>
                  <a:gd name="T1" fmla="*/ 70 h 118"/>
                  <a:gd name="T2" fmla="*/ 18 w 74"/>
                  <a:gd name="T3" fmla="*/ 118 h 118"/>
                  <a:gd name="T4" fmla="*/ 36 w 74"/>
                  <a:gd name="T5" fmla="*/ 100 h 118"/>
                  <a:gd name="T6" fmla="*/ 56 w 74"/>
                  <a:gd name="T7" fmla="*/ 118 h 118"/>
                  <a:gd name="T8" fmla="*/ 56 w 74"/>
                  <a:gd name="T9" fmla="*/ 70 h 118"/>
                  <a:gd name="T10" fmla="*/ 56 w 74"/>
                  <a:gd name="T11" fmla="*/ 70 h 118"/>
                  <a:gd name="T12" fmla="*/ 62 w 74"/>
                  <a:gd name="T13" fmla="*/ 64 h 118"/>
                  <a:gd name="T14" fmla="*/ 68 w 74"/>
                  <a:gd name="T15" fmla="*/ 56 h 118"/>
                  <a:gd name="T16" fmla="*/ 72 w 74"/>
                  <a:gd name="T17" fmla="*/ 48 h 118"/>
                  <a:gd name="T18" fmla="*/ 74 w 74"/>
                  <a:gd name="T19" fmla="*/ 38 h 118"/>
                  <a:gd name="T20" fmla="*/ 74 w 74"/>
                  <a:gd name="T21" fmla="*/ 38 h 118"/>
                  <a:gd name="T22" fmla="*/ 72 w 74"/>
                  <a:gd name="T23" fmla="*/ 30 h 118"/>
                  <a:gd name="T24" fmla="*/ 70 w 74"/>
                  <a:gd name="T25" fmla="*/ 22 h 118"/>
                  <a:gd name="T26" fmla="*/ 68 w 74"/>
                  <a:gd name="T27" fmla="*/ 16 h 118"/>
                  <a:gd name="T28" fmla="*/ 62 w 74"/>
                  <a:gd name="T29" fmla="*/ 10 h 118"/>
                  <a:gd name="T30" fmla="*/ 58 w 74"/>
                  <a:gd name="T31" fmla="*/ 6 h 118"/>
                  <a:gd name="T32" fmla="*/ 50 w 74"/>
                  <a:gd name="T33" fmla="*/ 2 h 118"/>
                  <a:gd name="T34" fmla="*/ 44 w 74"/>
                  <a:gd name="T35" fmla="*/ 0 h 118"/>
                  <a:gd name="T36" fmla="*/ 36 w 74"/>
                  <a:gd name="T37" fmla="*/ 0 h 118"/>
                  <a:gd name="T38" fmla="*/ 36 w 74"/>
                  <a:gd name="T39" fmla="*/ 0 h 118"/>
                  <a:gd name="T40" fmla="*/ 28 w 74"/>
                  <a:gd name="T41" fmla="*/ 0 h 118"/>
                  <a:gd name="T42" fmla="*/ 22 w 74"/>
                  <a:gd name="T43" fmla="*/ 2 h 118"/>
                  <a:gd name="T44" fmla="*/ 16 w 74"/>
                  <a:gd name="T45" fmla="*/ 6 h 118"/>
                  <a:gd name="T46" fmla="*/ 10 w 74"/>
                  <a:gd name="T47" fmla="*/ 10 h 118"/>
                  <a:gd name="T48" fmla="*/ 6 w 74"/>
                  <a:gd name="T49" fmla="*/ 16 h 118"/>
                  <a:gd name="T50" fmla="*/ 2 w 74"/>
                  <a:gd name="T51" fmla="*/ 22 h 118"/>
                  <a:gd name="T52" fmla="*/ 0 w 74"/>
                  <a:gd name="T53" fmla="*/ 30 h 118"/>
                  <a:gd name="T54" fmla="*/ 0 w 74"/>
                  <a:gd name="T55" fmla="*/ 38 h 118"/>
                  <a:gd name="T56" fmla="*/ 0 w 74"/>
                  <a:gd name="T57" fmla="*/ 38 h 118"/>
                  <a:gd name="T58" fmla="*/ 0 w 74"/>
                  <a:gd name="T59" fmla="*/ 48 h 118"/>
                  <a:gd name="T60" fmla="*/ 4 w 74"/>
                  <a:gd name="T61" fmla="*/ 56 h 118"/>
                  <a:gd name="T62" fmla="*/ 10 w 74"/>
                  <a:gd name="T63" fmla="*/ 64 h 118"/>
                  <a:gd name="T64" fmla="*/ 18 w 74"/>
                  <a:gd name="T65" fmla="*/ 70 h 118"/>
                  <a:gd name="T66" fmla="*/ 18 w 74"/>
                  <a:gd name="T67" fmla="*/ 7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118">
                    <a:moveTo>
                      <a:pt x="18" y="70"/>
                    </a:moveTo>
                    <a:lnTo>
                      <a:pt x="18" y="118"/>
                    </a:lnTo>
                    <a:lnTo>
                      <a:pt x="36" y="100"/>
                    </a:lnTo>
                    <a:lnTo>
                      <a:pt x="56" y="118"/>
                    </a:lnTo>
                    <a:lnTo>
                      <a:pt x="56" y="70"/>
                    </a:lnTo>
                    <a:lnTo>
                      <a:pt x="56" y="70"/>
                    </a:lnTo>
                    <a:lnTo>
                      <a:pt x="62" y="64"/>
                    </a:lnTo>
                    <a:lnTo>
                      <a:pt x="68" y="56"/>
                    </a:lnTo>
                    <a:lnTo>
                      <a:pt x="72" y="48"/>
                    </a:lnTo>
                    <a:lnTo>
                      <a:pt x="74" y="38"/>
                    </a:lnTo>
                    <a:lnTo>
                      <a:pt x="74" y="38"/>
                    </a:lnTo>
                    <a:lnTo>
                      <a:pt x="72" y="30"/>
                    </a:lnTo>
                    <a:lnTo>
                      <a:pt x="70" y="22"/>
                    </a:lnTo>
                    <a:lnTo>
                      <a:pt x="68" y="16"/>
                    </a:lnTo>
                    <a:lnTo>
                      <a:pt x="62" y="10"/>
                    </a:lnTo>
                    <a:lnTo>
                      <a:pt x="58" y="6"/>
                    </a:lnTo>
                    <a:lnTo>
                      <a:pt x="50" y="2"/>
                    </a:lnTo>
                    <a:lnTo>
                      <a:pt x="44" y="0"/>
                    </a:lnTo>
                    <a:lnTo>
                      <a:pt x="36" y="0"/>
                    </a:lnTo>
                    <a:lnTo>
                      <a:pt x="36" y="0"/>
                    </a:lnTo>
                    <a:lnTo>
                      <a:pt x="28" y="0"/>
                    </a:lnTo>
                    <a:lnTo>
                      <a:pt x="22" y="2"/>
                    </a:lnTo>
                    <a:lnTo>
                      <a:pt x="16" y="6"/>
                    </a:lnTo>
                    <a:lnTo>
                      <a:pt x="10" y="10"/>
                    </a:lnTo>
                    <a:lnTo>
                      <a:pt x="6" y="16"/>
                    </a:lnTo>
                    <a:lnTo>
                      <a:pt x="2" y="22"/>
                    </a:lnTo>
                    <a:lnTo>
                      <a:pt x="0" y="30"/>
                    </a:lnTo>
                    <a:lnTo>
                      <a:pt x="0" y="38"/>
                    </a:lnTo>
                    <a:lnTo>
                      <a:pt x="0" y="38"/>
                    </a:lnTo>
                    <a:lnTo>
                      <a:pt x="0" y="48"/>
                    </a:lnTo>
                    <a:lnTo>
                      <a:pt x="4" y="56"/>
                    </a:lnTo>
                    <a:lnTo>
                      <a:pt x="10" y="64"/>
                    </a:lnTo>
                    <a:lnTo>
                      <a:pt x="18" y="70"/>
                    </a:lnTo>
                    <a:lnTo>
                      <a:pt x="18"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0" name="Rectangle 18"/>
              <p:cNvSpPr>
                <a:spLocks noChangeArrowheads="1"/>
              </p:cNvSpPr>
              <p:nvPr/>
            </p:nvSpPr>
            <p:spPr bwMode="auto">
              <a:xfrm>
                <a:off x="7694613" y="380841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1" name="Rectangle 19"/>
              <p:cNvSpPr>
                <a:spLocks noChangeArrowheads="1"/>
              </p:cNvSpPr>
              <p:nvPr/>
            </p:nvSpPr>
            <p:spPr bwMode="auto">
              <a:xfrm>
                <a:off x="7694613" y="387826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2" name="Rectangle 20"/>
              <p:cNvSpPr>
                <a:spLocks noChangeArrowheads="1"/>
              </p:cNvSpPr>
              <p:nvPr/>
            </p:nvSpPr>
            <p:spPr bwMode="auto">
              <a:xfrm>
                <a:off x="7694613" y="3951288"/>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6" name="Group 65"/>
            <p:cNvGrpSpPr/>
            <p:nvPr/>
          </p:nvGrpSpPr>
          <p:grpSpPr>
            <a:xfrm>
              <a:off x="4576010" y="2578029"/>
              <a:ext cx="1719157" cy="1164284"/>
              <a:chOff x="8933043" y="3080582"/>
              <a:chExt cx="1940444" cy="1314148"/>
            </a:xfrm>
          </p:grpSpPr>
          <p:sp>
            <p:nvSpPr>
              <p:cNvPr id="67" name="Freeform 12"/>
              <p:cNvSpPr>
                <a:spLocks/>
              </p:cNvSpPr>
              <p:nvPr/>
            </p:nvSpPr>
            <p:spPr bwMode="auto">
              <a:xfrm>
                <a:off x="10739663" y="3286670"/>
                <a:ext cx="133824" cy="211441"/>
              </a:xfrm>
              <a:custGeom>
                <a:avLst/>
                <a:gdLst>
                  <a:gd name="T0" fmla="*/ 102 w 107"/>
                  <a:gd name="T1" fmla="*/ 60 h 169"/>
                  <a:gd name="T2" fmla="*/ 96 w 107"/>
                  <a:gd name="T3" fmla="*/ 60 h 169"/>
                  <a:gd name="T4" fmla="*/ 101 w 107"/>
                  <a:gd name="T5" fmla="*/ 47 h 169"/>
                  <a:gd name="T6" fmla="*/ 97 w 107"/>
                  <a:gd name="T7" fmla="*/ 37 h 169"/>
                  <a:gd name="T8" fmla="*/ 94 w 107"/>
                  <a:gd name="T9" fmla="*/ 37 h 169"/>
                  <a:gd name="T10" fmla="*/ 98 w 107"/>
                  <a:gd name="T11" fmla="*/ 26 h 169"/>
                  <a:gd name="T12" fmla="*/ 93 w 107"/>
                  <a:gd name="T13" fmla="*/ 14 h 169"/>
                  <a:gd name="T14" fmla="*/ 86 w 107"/>
                  <a:gd name="T15" fmla="*/ 15 h 169"/>
                  <a:gd name="T16" fmla="*/ 86 w 107"/>
                  <a:gd name="T17" fmla="*/ 13 h 169"/>
                  <a:gd name="T18" fmla="*/ 81 w 107"/>
                  <a:gd name="T19" fmla="*/ 1 h 169"/>
                  <a:gd name="T20" fmla="*/ 69 w 107"/>
                  <a:gd name="T21" fmla="*/ 7 h 169"/>
                  <a:gd name="T22" fmla="*/ 50 w 107"/>
                  <a:gd name="T23" fmla="*/ 56 h 169"/>
                  <a:gd name="T24" fmla="*/ 44 w 107"/>
                  <a:gd name="T25" fmla="*/ 49 h 169"/>
                  <a:gd name="T26" fmla="*/ 29 w 107"/>
                  <a:gd name="T27" fmla="*/ 55 h 169"/>
                  <a:gd name="T28" fmla="*/ 28 w 107"/>
                  <a:gd name="T29" fmla="*/ 58 h 169"/>
                  <a:gd name="T30" fmla="*/ 16 w 107"/>
                  <a:gd name="T31" fmla="*/ 89 h 169"/>
                  <a:gd name="T32" fmla="*/ 7 w 107"/>
                  <a:gd name="T33" fmla="*/ 112 h 169"/>
                  <a:gd name="T34" fmla="*/ 7 w 107"/>
                  <a:gd name="T35" fmla="*/ 112 h 169"/>
                  <a:gd name="T36" fmla="*/ 29 w 107"/>
                  <a:gd name="T37" fmla="*/ 161 h 169"/>
                  <a:gd name="T38" fmla="*/ 79 w 107"/>
                  <a:gd name="T39" fmla="*/ 139 h 169"/>
                  <a:gd name="T40" fmla="*/ 79 w 107"/>
                  <a:gd name="T41" fmla="*/ 139 h 169"/>
                  <a:gd name="T42" fmla="*/ 89 w 107"/>
                  <a:gd name="T43" fmla="*/ 114 h 169"/>
                  <a:gd name="T44" fmla="*/ 99 w 107"/>
                  <a:gd name="T45" fmla="*/ 86 h 169"/>
                  <a:gd name="T46" fmla="*/ 106 w 107"/>
                  <a:gd name="T47" fmla="*/ 69 h 169"/>
                  <a:gd name="T48" fmla="*/ 102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102" y="60"/>
                    </a:moveTo>
                    <a:cubicBezTo>
                      <a:pt x="100" y="59"/>
                      <a:pt x="98" y="59"/>
                      <a:pt x="96" y="60"/>
                    </a:cubicBezTo>
                    <a:cubicBezTo>
                      <a:pt x="99" y="53"/>
                      <a:pt x="101" y="47"/>
                      <a:pt x="101" y="47"/>
                    </a:cubicBezTo>
                    <a:cubicBezTo>
                      <a:pt x="102" y="43"/>
                      <a:pt x="101" y="39"/>
                      <a:pt x="97" y="37"/>
                    </a:cubicBezTo>
                    <a:cubicBezTo>
                      <a:pt x="96" y="37"/>
                      <a:pt x="95" y="37"/>
                      <a:pt x="94" y="37"/>
                    </a:cubicBezTo>
                    <a:cubicBezTo>
                      <a:pt x="96" y="31"/>
                      <a:pt x="98" y="27"/>
                      <a:pt x="98" y="26"/>
                    </a:cubicBezTo>
                    <a:cubicBezTo>
                      <a:pt x="100" y="21"/>
                      <a:pt x="98" y="16"/>
                      <a:pt x="93" y="14"/>
                    </a:cubicBezTo>
                    <a:cubicBezTo>
                      <a:pt x="90" y="13"/>
                      <a:pt x="88" y="13"/>
                      <a:pt x="86" y="15"/>
                    </a:cubicBezTo>
                    <a:cubicBezTo>
                      <a:pt x="86" y="14"/>
                      <a:pt x="86" y="13"/>
                      <a:pt x="86" y="13"/>
                    </a:cubicBezTo>
                    <a:cubicBezTo>
                      <a:pt x="88" y="8"/>
                      <a:pt x="86" y="3"/>
                      <a:pt x="81" y="1"/>
                    </a:cubicBezTo>
                    <a:cubicBezTo>
                      <a:pt x="76" y="0"/>
                      <a:pt x="71" y="2"/>
                      <a:pt x="69" y="7"/>
                    </a:cubicBezTo>
                    <a:cubicBezTo>
                      <a:pt x="68" y="9"/>
                      <a:pt x="56" y="41"/>
                      <a:pt x="50" y="56"/>
                    </a:cubicBezTo>
                    <a:cubicBezTo>
                      <a:pt x="49" y="53"/>
                      <a:pt x="47" y="50"/>
                      <a:pt x="44" y="49"/>
                    </a:cubicBezTo>
                    <a:cubicBezTo>
                      <a:pt x="38" y="46"/>
                      <a:pt x="31" y="49"/>
                      <a:pt x="29" y="55"/>
                    </a:cubicBezTo>
                    <a:cubicBezTo>
                      <a:pt x="29" y="56"/>
                      <a:pt x="28" y="57"/>
                      <a:pt x="28" y="58"/>
                    </a:cubicBezTo>
                    <a:cubicBezTo>
                      <a:pt x="25" y="67"/>
                      <a:pt x="17" y="86"/>
                      <a:pt x="16" y="89"/>
                    </a:cubicBezTo>
                    <a:cubicBezTo>
                      <a:pt x="7" y="112"/>
                      <a:pt x="7" y="112"/>
                      <a:pt x="7" y="112"/>
                    </a:cubicBezTo>
                    <a:cubicBezTo>
                      <a:pt x="7" y="112"/>
                      <a:pt x="7" y="112"/>
                      <a:pt x="7" y="112"/>
                    </a:cubicBezTo>
                    <a:cubicBezTo>
                      <a:pt x="0" y="132"/>
                      <a:pt x="10" y="154"/>
                      <a:pt x="29" y="161"/>
                    </a:cubicBezTo>
                    <a:cubicBezTo>
                      <a:pt x="49" y="169"/>
                      <a:pt x="71" y="159"/>
                      <a:pt x="79" y="139"/>
                    </a:cubicBezTo>
                    <a:cubicBezTo>
                      <a:pt x="79" y="139"/>
                      <a:pt x="79" y="139"/>
                      <a:pt x="79" y="139"/>
                    </a:cubicBezTo>
                    <a:cubicBezTo>
                      <a:pt x="89" y="114"/>
                      <a:pt x="89" y="114"/>
                      <a:pt x="89" y="114"/>
                    </a:cubicBezTo>
                    <a:cubicBezTo>
                      <a:pt x="89" y="113"/>
                      <a:pt x="95" y="98"/>
                      <a:pt x="99" y="86"/>
                    </a:cubicBezTo>
                    <a:cubicBezTo>
                      <a:pt x="103" y="77"/>
                      <a:pt x="106" y="70"/>
                      <a:pt x="106" y="69"/>
                    </a:cubicBezTo>
                    <a:cubicBezTo>
                      <a:pt x="107" y="65"/>
                      <a:pt x="105" y="61"/>
                      <a:pt x="102"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8" name="Freeform 13"/>
              <p:cNvSpPr>
                <a:spLocks/>
              </p:cNvSpPr>
              <p:nvPr/>
            </p:nvSpPr>
            <p:spPr bwMode="auto">
              <a:xfrm>
                <a:off x="8933043" y="3286670"/>
                <a:ext cx="136500" cy="211441"/>
              </a:xfrm>
              <a:custGeom>
                <a:avLst/>
                <a:gdLst>
                  <a:gd name="T0" fmla="*/ 5 w 107"/>
                  <a:gd name="T1" fmla="*/ 60 h 169"/>
                  <a:gd name="T2" fmla="*/ 11 w 107"/>
                  <a:gd name="T3" fmla="*/ 60 h 169"/>
                  <a:gd name="T4" fmla="*/ 6 w 107"/>
                  <a:gd name="T5" fmla="*/ 47 h 169"/>
                  <a:gd name="T6" fmla="*/ 10 w 107"/>
                  <a:gd name="T7" fmla="*/ 37 h 169"/>
                  <a:gd name="T8" fmla="*/ 13 w 107"/>
                  <a:gd name="T9" fmla="*/ 37 h 169"/>
                  <a:gd name="T10" fmla="*/ 9 w 107"/>
                  <a:gd name="T11" fmla="*/ 26 h 169"/>
                  <a:gd name="T12" fmla="*/ 14 w 107"/>
                  <a:gd name="T13" fmla="*/ 14 h 169"/>
                  <a:gd name="T14" fmla="*/ 21 w 107"/>
                  <a:gd name="T15" fmla="*/ 15 h 169"/>
                  <a:gd name="T16" fmla="*/ 21 w 107"/>
                  <a:gd name="T17" fmla="*/ 13 h 169"/>
                  <a:gd name="T18" fmla="*/ 26 w 107"/>
                  <a:gd name="T19" fmla="*/ 1 h 169"/>
                  <a:gd name="T20" fmla="*/ 38 w 107"/>
                  <a:gd name="T21" fmla="*/ 7 h 169"/>
                  <a:gd name="T22" fmla="*/ 57 w 107"/>
                  <a:gd name="T23" fmla="*/ 56 h 169"/>
                  <a:gd name="T24" fmla="*/ 63 w 107"/>
                  <a:gd name="T25" fmla="*/ 49 h 169"/>
                  <a:gd name="T26" fmla="*/ 78 w 107"/>
                  <a:gd name="T27" fmla="*/ 55 h 169"/>
                  <a:gd name="T28" fmla="*/ 79 w 107"/>
                  <a:gd name="T29" fmla="*/ 58 h 169"/>
                  <a:gd name="T30" fmla="*/ 91 w 107"/>
                  <a:gd name="T31" fmla="*/ 89 h 169"/>
                  <a:gd name="T32" fmla="*/ 100 w 107"/>
                  <a:gd name="T33" fmla="*/ 112 h 169"/>
                  <a:gd name="T34" fmla="*/ 100 w 107"/>
                  <a:gd name="T35" fmla="*/ 112 h 169"/>
                  <a:gd name="T36" fmla="*/ 78 w 107"/>
                  <a:gd name="T37" fmla="*/ 161 h 169"/>
                  <a:gd name="T38" fmla="*/ 28 w 107"/>
                  <a:gd name="T39" fmla="*/ 139 h 169"/>
                  <a:gd name="T40" fmla="*/ 28 w 107"/>
                  <a:gd name="T41" fmla="*/ 139 h 169"/>
                  <a:gd name="T42" fmla="*/ 18 w 107"/>
                  <a:gd name="T43" fmla="*/ 114 h 169"/>
                  <a:gd name="T44" fmla="*/ 8 w 107"/>
                  <a:gd name="T45" fmla="*/ 86 h 169"/>
                  <a:gd name="T46" fmla="*/ 1 w 107"/>
                  <a:gd name="T47" fmla="*/ 69 h 169"/>
                  <a:gd name="T48" fmla="*/ 5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5" y="60"/>
                    </a:moveTo>
                    <a:cubicBezTo>
                      <a:pt x="7" y="59"/>
                      <a:pt x="9" y="59"/>
                      <a:pt x="11" y="60"/>
                    </a:cubicBezTo>
                    <a:cubicBezTo>
                      <a:pt x="8" y="53"/>
                      <a:pt x="6" y="47"/>
                      <a:pt x="6" y="47"/>
                    </a:cubicBezTo>
                    <a:cubicBezTo>
                      <a:pt x="5" y="43"/>
                      <a:pt x="6" y="39"/>
                      <a:pt x="10" y="37"/>
                    </a:cubicBezTo>
                    <a:cubicBezTo>
                      <a:pt x="11" y="37"/>
                      <a:pt x="12" y="37"/>
                      <a:pt x="13" y="37"/>
                    </a:cubicBezTo>
                    <a:cubicBezTo>
                      <a:pt x="11" y="31"/>
                      <a:pt x="9" y="27"/>
                      <a:pt x="9" y="26"/>
                    </a:cubicBezTo>
                    <a:cubicBezTo>
                      <a:pt x="7" y="21"/>
                      <a:pt x="9" y="16"/>
                      <a:pt x="14" y="14"/>
                    </a:cubicBezTo>
                    <a:cubicBezTo>
                      <a:pt x="17" y="13"/>
                      <a:pt x="19" y="13"/>
                      <a:pt x="21" y="15"/>
                    </a:cubicBezTo>
                    <a:cubicBezTo>
                      <a:pt x="21" y="14"/>
                      <a:pt x="21" y="13"/>
                      <a:pt x="21" y="13"/>
                    </a:cubicBezTo>
                    <a:cubicBezTo>
                      <a:pt x="19" y="8"/>
                      <a:pt x="21" y="3"/>
                      <a:pt x="26" y="1"/>
                    </a:cubicBezTo>
                    <a:cubicBezTo>
                      <a:pt x="31" y="0"/>
                      <a:pt x="36" y="2"/>
                      <a:pt x="38" y="7"/>
                    </a:cubicBezTo>
                    <a:cubicBezTo>
                      <a:pt x="39" y="9"/>
                      <a:pt x="51" y="41"/>
                      <a:pt x="57" y="56"/>
                    </a:cubicBezTo>
                    <a:cubicBezTo>
                      <a:pt x="58" y="53"/>
                      <a:pt x="60" y="50"/>
                      <a:pt x="63" y="49"/>
                    </a:cubicBezTo>
                    <a:cubicBezTo>
                      <a:pt x="69" y="46"/>
                      <a:pt x="76" y="49"/>
                      <a:pt x="78" y="55"/>
                    </a:cubicBezTo>
                    <a:cubicBezTo>
                      <a:pt x="78" y="56"/>
                      <a:pt x="79" y="57"/>
                      <a:pt x="79" y="58"/>
                    </a:cubicBezTo>
                    <a:cubicBezTo>
                      <a:pt x="82" y="67"/>
                      <a:pt x="90" y="86"/>
                      <a:pt x="91" y="89"/>
                    </a:cubicBezTo>
                    <a:cubicBezTo>
                      <a:pt x="100" y="112"/>
                      <a:pt x="100" y="112"/>
                      <a:pt x="100" y="112"/>
                    </a:cubicBezTo>
                    <a:cubicBezTo>
                      <a:pt x="100" y="112"/>
                      <a:pt x="100" y="112"/>
                      <a:pt x="100" y="112"/>
                    </a:cubicBezTo>
                    <a:cubicBezTo>
                      <a:pt x="107" y="132"/>
                      <a:pt x="97" y="154"/>
                      <a:pt x="78" y="161"/>
                    </a:cubicBezTo>
                    <a:cubicBezTo>
                      <a:pt x="58" y="169"/>
                      <a:pt x="36" y="159"/>
                      <a:pt x="28" y="139"/>
                    </a:cubicBezTo>
                    <a:cubicBezTo>
                      <a:pt x="28" y="139"/>
                      <a:pt x="28" y="139"/>
                      <a:pt x="28" y="139"/>
                    </a:cubicBezTo>
                    <a:cubicBezTo>
                      <a:pt x="18" y="114"/>
                      <a:pt x="18" y="114"/>
                      <a:pt x="18" y="114"/>
                    </a:cubicBezTo>
                    <a:cubicBezTo>
                      <a:pt x="18" y="113"/>
                      <a:pt x="12" y="98"/>
                      <a:pt x="8" y="86"/>
                    </a:cubicBezTo>
                    <a:cubicBezTo>
                      <a:pt x="4" y="77"/>
                      <a:pt x="1" y="70"/>
                      <a:pt x="1" y="69"/>
                    </a:cubicBezTo>
                    <a:cubicBezTo>
                      <a:pt x="0" y="65"/>
                      <a:pt x="1" y="61"/>
                      <a:pt x="5"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9" name="Freeform 14"/>
              <p:cNvSpPr>
                <a:spLocks/>
              </p:cNvSpPr>
              <p:nvPr/>
            </p:nvSpPr>
            <p:spPr bwMode="auto">
              <a:xfrm>
                <a:off x="8973190" y="3436553"/>
                <a:ext cx="1862826" cy="958177"/>
              </a:xfrm>
              <a:custGeom>
                <a:avLst/>
                <a:gdLst>
                  <a:gd name="T0" fmla="*/ 1400 w 1478"/>
                  <a:gd name="T1" fmla="*/ 0 h 762"/>
                  <a:gd name="T2" fmla="*/ 1292 w 1478"/>
                  <a:gd name="T3" fmla="*/ 133 h 762"/>
                  <a:gd name="T4" fmla="*/ 1072 w 1478"/>
                  <a:gd name="T5" fmla="*/ 178 h 762"/>
                  <a:gd name="T6" fmla="*/ 898 w 1478"/>
                  <a:gd name="T7" fmla="*/ 72 h 762"/>
                  <a:gd name="T8" fmla="*/ 579 w 1478"/>
                  <a:gd name="T9" fmla="*/ 74 h 762"/>
                  <a:gd name="T10" fmla="*/ 406 w 1478"/>
                  <a:gd name="T11" fmla="*/ 178 h 762"/>
                  <a:gd name="T12" fmla="*/ 185 w 1478"/>
                  <a:gd name="T13" fmla="*/ 133 h 762"/>
                  <a:gd name="T14" fmla="*/ 78 w 1478"/>
                  <a:gd name="T15" fmla="*/ 0 h 762"/>
                  <a:gd name="T16" fmla="*/ 0 w 1478"/>
                  <a:gd name="T17" fmla="*/ 31 h 762"/>
                  <a:gd name="T18" fmla="*/ 139 w 1478"/>
                  <a:gd name="T19" fmla="*/ 203 h 762"/>
                  <a:gd name="T20" fmla="*/ 349 w 1478"/>
                  <a:gd name="T21" fmla="*/ 268 h 762"/>
                  <a:gd name="T22" fmla="*/ 422 w 1478"/>
                  <a:gd name="T23" fmla="*/ 261 h 762"/>
                  <a:gd name="T24" fmla="*/ 579 w 1478"/>
                  <a:gd name="T25" fmla="*/ 190 h 762"/>
                  <a:gd name="T26" fmla="*/ 579 w 1478"/>
                  <a:gd name="T27" fmla="*/ 762 h 762"/>
                  <a:gd name="T28" fmla="*/ 898 w 1478"/>
                  <a:gd name="T29" fmla="*/ 762 h 762"/>
                  <a:gd name="T30" fmla="*/ 898 w 1478"/>
                  <a:gd name="T31" fmla="*/ 189 h 762"/>
                  <a:gd name="T32" fmla="*/ 1128 w 1478"/>
                  <a:gd name="T33" fmla="*/ 267 h 762"/>
                  <a:gd name="T34" fmla="*/ 1339 w 1478"/>
                  <a:gd name="T35" fmla="*/ 203 h 762"/>
                  <a:gd name="T36" fmla="*/ 1478 w 1478"/>
                  <a:gd name="T37" fmla="*/ 31 h 762"/>
                  <a:gd name="T38" fmla="*/ 1400 w 1478"/>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8" h="762">
                    <a:moveTo>
                      <a:pt x="1400" y="0"/>
                    </a:move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762"/>
                      <a:pt x="579" y="762"/>
                      <a:pt x="579" y="762"/>
                    </a:cubicBezTo>
                    <a:cubicBezTo>
                      <a:pt x="898" y="762"/>
                      <a:pt x="898" y="762"/>
                      <a:pt x="898" y="762"/>
                    </a:cubicBezTo>
                    <a:cubicBezTo>
                      <a:pt x="898" y="189"/>
                      <a:pt x="898" y="189"/>
                      <a:pt x="898" y="189"/>
                    </a:cubicBezTo>
                    <a:cubicBezTo>
                      <a:pt x="964" y="241"/>
                      <a:pt x="1046" y="267"/>
                      <a:pt x="1128" y="267"/>
                    </a:cubicBezTo>
                    <a:cubicBezTo>
                      <a:pt x="1201" y="267"/>
                      <a:pt x="1274" y="247"/>
                      <a:pt x="1339" y="203"/>
                    </a:cubicBezTo>
                    <a:cubicBezTo>
                      <a:pt x="1402" y="161"/>
                      <a:pt x="1450" y="101"/>
                      <a:pt x="1478" y="31"/>
                    </a:cubicBezTo>
                    <a:lnTo>
                      <a:pt x="1400" y="0"/>
                    </a:lnTo>
                    <a:close/>
                  </a:path>
                </a:pathLst>
              </a:custGeom>
              <a:solidFill>
                <a:sysClr val="window" lastClr="FFFFFF">
                  <a:lumMod val="75000"/>
                </a:sysClr>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0" name="Freeform 15"/>
              <p:cNvSpPr>
                <a:spLocks/>
              </p:cNvSpPr>
              <p:nvPr/>
            </p:nvSpPr>
            <p:spPr bwMode="auto">
              <a:xfrm>
                <a:off x="8973190" y="3436552"/>
                <a:ext cx="1862827" cy="337236"/>
              </a:xfrm>
              <a:custGeom>
                <a:avLst/>
                <a:gdLst>
                  <a:gd name="T0" fmla="*/ 1128 w 1478"/>
                  <a:gd name="T1" fmla="*/ 267 h 268"/>
                  <a:gd name="T2" fmla="*/ 1339 w 1478"/>
                  <a:gd name="T3" fmla="*/ 203 h 268"/>
                  <a:gd name="T4" fmla="*/ 1478 w 1478"/>
                  <a:gd name="T5" fmla="*/ 31 h 268"/>
                  <a:gd name="T6" fmla="*/ 1400 w 1478"/>
                  <a:gd name="T7" fmla="*/ 0 h 268"/>
                  <a:gd name="T8" fmla="*/ 1292 w 1478"/>
                  <a:gd name="T9" fmla="*/ 133 h 268"/>
                  <a:gd name="T10" fmla="*/ 1072 w 1478"/>
                  <a:gd name="T11" fmla="*/ 178 h 268"/>
                  <a:gd name="T12" fmla="*/ 898 w 1478"/>
                  <a:gd name="T13" fmla="*/ 72 h 268"/>
                  <a:gd name="T14" fmla="*/ 579 w 1478"/>
                  <a:gd name="T15" fmla="*/ 74 h 268"/>
                  <a:gd name="T16" fmla="*/ 406 w 1478"/>
                  <a:gd name="T17" fmla="*/ 178 h 268"/>
                  <a:gd name="T18" fmla="*/ 185 w 1478"/>
                  <a:gd name="T19" fmla="*/ 133 h 268"/>
                  <a:gd name="T20" fmla="*/ 78 w 1478"/>
                  <a:gd name="T21" fmla="*/ 0 h 268"/>
                  <a:gd name="T22" fmla="*/ 0 w 1478"/>
                  <a:gd name="T23" fmla="*/ 31 h 268"/>
                  <a:gd name="T24" fmla="*/ 139 w 1478"/>
                  <a:gd name="T25" fmla="*/ 203 h 268"/>
                  <a:gd name="T26" fmla="*/ 349 w 1478"/>
                  <a:gd name="T27" fmla="*/ 268 h 268"/>
                  <a:gd name="T28" fmla="*/ 422 w 1478"/>
                  <a:gd name="T29" fmla="*/ 261 h 268"/>
                  <a:gd name="T30" fmla="*/ 579 w 1478"/>
                  <a:gd name="T31" fmla="*/ 190 h 268"/>
                  <a:gd name="T32" fmla="*/ 579 w 1478"/>
                  <a:gd name="T33" fmla="*/ 199 h 268"/>
                  <a:gd name="T34" fmla="*/ 613 w 1478"/>
                  <a:gd name="T35" fmla="*/ 85 h 268"/>
                  <a:gd name="T36" fmla="*/ 643 w 1478"/>
                  <a:gd name="T37" fmla="*/ 85 h 268"/>
                  <a:gd name="T38" fmla="*/ 713 w 1478"/>
                  <a:gd name="T39" fmla="*/ 135 h 268"/>
                  <a:gd name="T40" fmla="*/ 778 w 1478"/>
                  <a:gd name="T41" fmla="*/ 85 h 268"/>
                  <a:gd name="T42" fmla="*/ 835 w 1478"/>
                  <a:gd name="T43" fmla="*/ 85 h 268"/>
                  <a:gd name="T44" fmla="*/ 913 w 1478"/>
                  <a:gd name="T45" fmla="*/ 200 h 268"/>
                  <a:gd name="T46" fmla="*/ 1128 w 1478"/>
                  <a:gd name="T47"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8" h="268">
                    <a:moveTo>
                      <a:pt x="1128" y="267"/>
                    </a:moveTo>
                    <a:cubicBezTo>
                      <a:pt x="1201" y="267"/>
                      <a:pt x="1274" y="247"/>
                      <a:pt x="1339" y="203"/>
                    </a:cubicBezTo>
                    <a:cubicBezTo>
                      <a:pt x="1402" y="161"/>
                      <a:pt x="1450" y="101"/>
                      <a:pt x="1478" y="31"/>
                    </a:cubicBezTo>
                    <a:cubicBezTo>
                      <a:pt x="1400" y="0"/>
                      <a:pt x="1400" y="0"/>
                      <a:pt x="1400" y="0"/>
                    </a:cubicBez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199"/>
                      <a:pt x="579" y="199"/>
                      <a:pt x="579" y="199"/>
                    </a:cubicBezTo>
                    <a:cubicBezTo>
                      <a:pt x="613" y="85"/>
                      <a:pt x="613" y="85"/>
                      <a:pt x="613" y="85"/>
                    </a:cubicBezTo>
                    <a:cubicBezTo>
                      <a:pt x="643" y="85"/>
                      <a:pt x="643" y="85"/>
                      <a:pt x="643" y="85"/>
                    </a:cubicBezTo>
                    <a:cubicBezTo>
                      <a:pt x="713" y="135"/>
                      <a:pt x="713" y="135"/>
                      <a:pt x="713" y="135"/>
                    </a:cubicBezTo>
                    <a:cubicBezTo>
                      <a:pt x="778" y="85"/>
                      <a:pt x="778" y="85"/>
                      <a:pt x="778" y="85"/>
                    </a:cubicBezTo>
                    <a:cubicBezTo>
                      <a:pt x="835" y="85"/>
                      <a:pt x="835" y="85"/>
                      <a:pt x="835" y="85"/>
                    </a:cubicBezTo>
                    <a:cubicBezTo>
                      <a:pt x="913" y="200"/>
                      <a:pt x="913" y="200"/>
                      <a:pt x="913" y="200"/>
                    </a:cubicBezTo>
                    <a:cubicBezTo>
                      <a:pt x="976" y="244"/>
                      <a:pt x="1052" y="267"/>
                      <a:pt x="1128" y="267"/>
                    </a:cubicBez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1" name="Freeform 35"/>
              <p:cNvSpPr>
                <a:spLocks/>
              </p:cNvSpPr>
              <p:nvPr/>
            </p:nvSpPr>
            <p:spPr bwMode="auto">
              <a:xfrm>
                <a:off x="9481720" y="3080582"/>
                <a:ext cx="291736" cy="291736"/>
              </a:xfrm>
              <a:custGeom>
                <a:avLst/>
                <a:gdLst>
                  <a:gd name="T0" fmla="*/ 92 w 232"/>
                  <a:gd name="T1" fmla="*/ 232 h 232"/>
                  <a:gd name="T2" fmla="*/ 139 w 232"/>
                  <a:gd name="T3" fmla="*/ 0 h 232"/>
                  <a:gd name="T4" fmla="*/ 92 w 232"/>
                  <a:gd name="T5" fmla="*/ 232 h 232"/>
                </a:gdLst>
                <a:ahLst/>
                <a:cxnLst>
                  <a:cxn ang="0">
                    <a:pos x="T0" y="T1"/>
                  </a:cxn>
                  <a:cxn ang="0">
                    <a:pos x="T2" y="T3"/>
                  </a:cxn>
                  <a:cxn ang="0">
                    <a:pos x="T4" y="T5"/>
                  </a:cxn>
                </a:cxnLst>
                <a:rect l="0" t="0" r="r" b="b"/>
                <a:pathLst>
                  <a:path w="232" h="232">
                    <a:moveTo>
                      <a:pt x="92" y="232"/>
                    </a:moveTo>
                    <a:cubicBezTo>
                      <a:pt x="92" y="232"/>
                      <a:pt x="0" y="92"/>
                      <a:pt x="139" y="0"/>
                    </a:cubicBezTo>
                    <a:cubicBezTo>
                      <a:pt x="139" y="0"/>
                      <a:pt x="232" y="139"/>
                      <a:pt x="92" y="232"/>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2" name="Freeform 36"/>
              <p:cNvSpPr>
                <a:spLocks/>
              </p:cNvSpPr>
              <p:nvPr/>
            </p:nvSpPr>
            <p:spPr bwMode="auto">
              <a:xfrm>
                <a:off x="9444250" y="3152847"/>
                <a:ext cx="278353" cy="278353"/>
              </a:xfrm>
              <a:custGeom>
                <a:avLst/>
                <a:gdLst>
                  <a:gd name="T0" fmla="*/ 153 w 220"/>
                  <a:gd name="T1" fmla="*/ 221 h 221"/>
                  <a:gd name="T2" fmla="*/ 67 w 220"/>
                  <a:gd name="T3" fmla="*/ 0 h 221"/>
                  <a:gd name="T4" fmla="*/ 153 w 220"/>
                  <a:gd name="T5" fmla="*/ 221 h 221"/>
                </a:gdLst>
                <a:ahLst/>
                <a:cxnLst>
                  <a:cxn ang="0">
                    <a:pos x="T0" y="T1"/>
                  </a:cxn>
                  <a:cxn ang="0">
                    <a:pos x="T2" y="T3"/>
                  </a:cxn>
                  <a:cxn ang="0">
                    <a:pos x="T4" y="T5"/>
                  </a:cxn>
                </a:cxnLst>
                <a:rect l="0" t="0" r="r" b="b"/>
                <a:pathLst>
                  <a:path w="220" h="221">
                    <a:moveTo>
                      <a:pt x="153" y="221"/>
                    </a:moveTo>
                    <a:cubicBezTo>
                      <a:pt x="153" y="221"/>
                      <a:pt x="0" y="153"/>
                      <a:pt x="67" y="0"/>
                    </a:cubicBezTo>
                    <a:cubicBezTo>
                      <a:pt x="67" y="0"/>
                      <a:pt x="220" y="68"/>
                      <a:pt x="153" y="221"/>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3" name="Freeform 37"/>
              <p:cNvSpPr>
                <a:spLocks/>
              </p:cNvSpPr>
              <p:nvPr/>
            </p:nvSpPr>
            <p:spPr bwMode="auto">
              <a:xfrm>
                <a:off x="9529897" y="3292023"/>
                <a:ext cx="270324" cy="283706"/>
              </a:xfrm>
              <a:custGeom>
                <a:avLst/>
                <a:gdLst>
                  <a:gd name="T0" fmla="*/ 216 w 216"/>
                  <a:gd name="T1" fmla="*/ 156 h 224"/>
                  <a:gd name="T2" fmla="*/ 0 w 216"/>
                  <a:gd name="T3" fmla="*/ 61 h 224"/>
                  <a:gd name="T4" fmla="*/ 216 w 216"/>
                  <a:gd name="T5" fmla="*/ 156 h 224"/>
                </a:gdLst>
                <a:ahLst/>
                <a:cxnLst>
                  <a:cxn ang="0">
                    <a:pos x="T0" y="T1"/>
                  </a:cxn>
                  <a:cxn ang="0">
                    <a:pos x="T2" y="T3"/>
                  </a:cxn>
                  <a:cxn ang="0">
                    <a:pos x="T4" y="T5"/>
                  </a:cxn>
                </a:cxnLst>
                <a:rect l="0" t="0" r="r" b="b"/>
                <a:pathLst>
                  <a:path w="216" h="224">
                    <a:moveTo>
                      <a:pt x="216" y="156"/>
                    </a:moveTo>
                    <a:cubicBezTo>
                      <a:pt x="206" y="160"/>
                      <a:pt x="63" y="224"/>
                      <a:pt x="0" y="61"/>
                    </a:cubicBezTo>
                    <a:cubicBezTo>
                      <a:pt x="0" y="61"/>
                      <a:pt x="156" y="0"/>
                      <a:pt x="216" y="156"/>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4" name="Freeform 38"/>
              <p:cNvSpPr>
                <a:spLocks/>
              </p:cNvSpPr>
              <p:nvPr/>
            </p:nvSpPr>
            <p:spPr bwMode="auto">
              <a:xfrm>
                <a:off x="9596809" y="3281317"/>
                <a:ext cx="222147" cy="187353"/>
              </a:xfrm>
              <a:custGeom>
                <a:avLst/>
                <a:gdLst>
                  <a:gd name="T0" fmla="*/ 83 w 83"/>
                  <a:gd name="T1" fmla="*/ 31 h 70"/>
                  <a:gd name="T2" fmla="*/ 65 w 83"/>
                  <a:gd name="T3" fmla="*/ 70 h 70"/>
                  <a:gd name="T4" fmla="*/ 0 w 83"/>
                  <a:gd name="T5" fmla="*/ 39 h 70"/>
                  <a:gd name="T6" fmla="*/ 18 w 83"/>
                  <a:gd name="T7" fmla="*/ 0 h 70"/>
                  <a:gd name="T8" fmla="*/ 83 w 83"/>
                  <a:gd name="T9" fmla="*/ 31 h 70"/>
                </a:gdLst>
                <a:ahLst/>
                <a:cxnLst>
                  <a:cxn ang="0">
                    <a:pos x="T0" y="T1"/>
                  </a:cxn>
                  <a:cxn ang="0">
                    <a:pos x="T2" y="T3"/>
                  </a:cxn>
                  <a:cxn ang="0">
                    <a:pos x="T4" y="T5"/>
                  </a:cxn>
                  <a:cxn ang="0">
                    <a:pos x="T6" y="T7"/>
                  </a:cxn>
                  <a:cxn ang="0">
                    <a:pos x="T8" y="T9"/>
                  </a:cxn>
                </a:cxnLst>
                <a:rect l="0" t="0" r="r" b="b"/>
                <a:pathLst>
                  <a:path w="83" h="70">
                    <a:moveTo>
                      <a:pt x="83" y="31"/>
                    </a:moveTo>
                    <a:lnTo>
                      <a:pt x="65" y="70"/>
                    </a:lnTo>
                    <a:lnTo>
                      <a:pt x="0" y="39"/>
                    </a:lnTo>
                    <a:lnTo>
                      <a:pt x="18" y="0"/>
                    </a:lnTo>
                    <a:lnTo>
                      <a:pt x="83" y="31"/>
                    </a:ln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5" name="Freeform 39"/>
              <p:cNvSpPr>
                <a:spLocks/>
              </p:cNvSpPr>
              <p:nvPr/>
            </p:nvSpPr>
            <p:spPr bwMode="auto">
              <a:xfrm>
                <a:off x="9626250" y="3171582"/>
                <a:ext cx="372030" cy="414853"/>
              </a:xfrm>
              <a:custGeom>
                <a:avLst/>
                <a:gdLst>
                  <a:gd name="T0" fmla="*/ 17 w 296"/>
                  <a:gd name="T1" fmla="*/ 0 h 330"/>
                  <a:gd name="T2" fmla="*/ 15 w 296"/>
                  <a:gd name="T3" fmla="*/ 73 h 330"/>
                  <a:gd name="T4" fmla="*/ 0 w 296"/>
                  <a:gd name="T5" fmla="*/ 90 h 330"/>
                  <a:gd name="T6" fmla="*/ 84 w 296"/>
                  <a:gd name="T7" fmla="*/ 125 h 330"/>
                  <a:gd name="T8" fmla="*/ 90 w 296"/>
                  <a:gd name="T9" fmla="*/ 129 h 330"/>
                  <a:gd name="T10" fmla="*/ 109 w 296"/>
                  <a:gd name="T11" fmla="*/ 146 h 330"/>
                  <a:gd name="T12" fmla="*/ 101 w 296"/>
                  <a:gd name="T13" fmla="*/ 163 h 330"/>
                  <a:gd name="T14" fmla="*/ 88 w 296"/>
                  <a:gd name="T15" fmla="*/ 155 h 330"/>
                  <a:gd name="T16" fmla="*/ 61 w 296"/>
                  <a:gd name="T17" fmla="*/ 161 h 330"/>
                  <a:gd name="T18" fmla="*/ 67 w 296"/>
                  <a:gd name="T19" fmla="*/ 189 h 330"/>
                  <a:gd name="T20" fmla="*/ 89 w 296"/>
                  <a:gd name="T21" fmla="*/ 203 h 330"/>
                  <a:gd name="T22" fmla="*/ 122 w 296"/>
                  <a:gd name="T23" fmla="*/ 223 h 330"/>
                  <a:gd name="T24" fmla="*/ 132 w 296"/>
                  <a:gd name="T25" fmla="*/ 291 h 330"/>
                  <a:gd name="T26" fmla="*/ 201 w 296"/>
                  <a:gd name="T27" fmla="*/ 330 h 330"/>
                  <a:gd name="T28" fmla="*/ 248 w 296"/>
                  <a:gd name="T29" fmla="*/ 205 h 330"/>
                  <a:gd name="T30" fmla="*/ 282 w 296"/>
                  <a:gd name="T31" fmla="*/ 176 h 330"/>
                  <a:gd name="T32" fmla="*/ 296 w 296"/>
                  <a:gd name="T33" fmla="*/ 153 h 330"/>
                  <a:gd name="T34" fmla="*/ 208 w 296"/>
                  <a:gd name="T35" fmla="*/ 89 h 330"/>
                  <a:gd name="T36" fmla="*/ 223 w 296"/>
                  <a:gd name="T37" fmla="*/ 64 h 330"/>
                  <a:gd name="T38" fmla="*/ 17 w 296"/>
                  <a:gd name="T3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330">
                    <a:moveTo>
                      <a:pt x="17" y="0"/>
                    </a:moveTo>
                    <a:cubicBezTo>
                      <a:pt x="30" y="20"/>
                      <a:pt x="30" y="48"/>
                      <a:pt x="15" y="73"/>
                    </a:cubicBezTo>
                    <a:cubicBezTo>
                      <a:pt x="10" y="79"/>
                      <a:pt x="6" y="85"/>
                      <a:pt x="0" y="90"/>
                    </a:cubicBezTo>
                    <a:cubicBezTo>
                      <a:pt x="27" y="95"/>
                      <a:pt x="56" y="107"/>
                      <a:pt x="84" y="125"/>
                    </a:cubicBezTo>
                    <a:cubicBezTo>
                      <a:pt x="86" y="126"/>
                      <a:pt x="88" y="127"/>
                      <a:pt x="90" y="129"/>
                    </a:cubicBezTo>
                    <a:cubicBezTo>
                      <a:pt x="101" y="139"/>
                      <a:pt x="109" y="146"/>
                      <a:pt x="109" y="146"/>
                    </a:cubicBezTo>
                    <a:cubicBezTo>
                      <a:pt x="106" y="152"/>
                      <a:pt x="104" y="158"/>
                      <a:pt x="101" y="163"/>
                    </a:cubicBezTo>
                    <a:cubicBezTo>
                      <a:pt x="96" y="160"/>
                      <a:pt x="91" y="156"/>
                      <a:pt x="88" y="155"/>
                    </a:cubicBezTo>
                    <a:cubicBezTo>
                      <a:pt x="79" y="149"/>
                      <a:pt x="67" y="152"/>
                      <a:pt x="61" y="161"/>
                    </a:cubicBezTo>
                    <a:cubicBezTo>
                      <a:pt x="55" y="171"/>
                      <a:pt x="58" y="183"/>
                      <a:pt x="67" y="189"/>
                    </a:cubicBezTo>
                    <a:cubicBezTo>
                      <a:pt x="71" y="191"/>
                      <a:pt x="85" y="200"/>
                      <a:pt x="89" y="203"/>
                    </a:cubicBezTo>
                    <a:cubicBezTo>
                      <a:pt x="90" y="203"/>
                      <a:pt x="122" y="223"/>
                      <a:pt x="122" y="223"/>
                    </a:cubicBezTo>
                    <a:cubicBezTo>
                      <a:pt x="122" y="239"/>
                      <a:pt x="132" y="291"/>
                      <a:pt x="132" y="291"/>
                    </a:cubicBezTo>
                    <a:cubicBezTo>
                      <a:pt x="201" y="330"/>
                      <a:pt x="201" y="330"/>
                      <a:pt x="201" y="330"/>
                    </a:cubicBezTo>
                    <a:cubicBezTo>
                      <a:pt x="248" y="205"/>
                      <a:pt x="248" y="205"/>
                      <a:pt x="248" y="205"/>
                    </a:cubicBezTo>
                    <a:cubicBezTo>
                      <a:pt x="260" y="195"/>
                      <a:pt x="273" y="191"/>
                      <a:pt x="282" y="176"/>
                    </a:cubicBezTo>
                    <a:cubicBezTo>
                      <a:pt x="287" y="168"/>
                      <a:pt x="293" y="162"/>
                      <a:pt x="296" y="153"/>
                    </a:cubicBezTo>
                    <a:cubicBezTo>
                      <a:pt x="208" y="89"/>
                      <a:pt x="208" y="89"/>
                      <a:pt x="208" y="89"/>
                    </a:cubicBezTo>
                    <a:cubicBezTo>
                      <a:pt x="223" y="64"/>
                      <a:pt x="223" y="64"/>
                      <a:pt x="223" y="64"/>
                    </a:cubicBezTo>
                    <a:lnTo>
                      <a:pt x="17" y="0"/>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6" name="Freeform 40"/>
              <p:cNvSpPr>
                <a:spLocks/>
              </p:cNvSpPr>
              <p:nvPr/>
            </p:nvSpPr>
            <p:spPr bwMode="auto">
              <a:xfrm>
                <a:off x="9778809" y="3259906"/>
                <a:ext cx="18735" cy="18735"/>
              </a:xfrm>
              <a:custGeom>
                <a:avLst/>
                <a:gdLst>
                  <a:gd name="T0" fmla="*/ 11 w 15"/>
                  <a:gd name="T1" fmla="*/ 2 h 16"/>
                  <a:gd name="T2" fmla="*/ 13 w 15"/>
                  <a:gd name="T3" fmla="*/ 12 h 16"/>
                  <a:gd name="T4" fmla="*/ 4 w 15"/>
                  <a:gd name="T5" fmla="*/ 14 h 16"/>
                  <a:gd name="T6" fmla="*/ 2 w 15"/>
                  <a:gd name="T7" fmla="*/ 5 h 16"/>
                  <a:gd name="T8" fmla="*/ 11 w 15"/>
                  <a:gd name="T9" fmla="*/ 2 h 16"/>
                </a:gdLst>
                <a:ahLst/>
                <a:cxnLst>
                  <a:cxn ang="0">
                    <a:pos x="T0" y="T1"/>
                  </a:cxn>
                  <a:cxn ang="0">
                    <a:pos x="T2" y="T3"/>
                  </a:cxn>
                  <a:cxn ang="0">
                    <a:pos x="T4" y="T5"/>
                  </a:cxn>
                  <a:cxn ang="0">
                    <a:pos x="T6" y="T7"/>
                  </a:cxn>
                  <a:cxn ang="0">
                    <a:pos x="T8" y="T9"/>
                  </a:cxn>
                </a:cxnLst>
                <a:rect l="0" t="0" r="r" b="b"/>
                <a:pathLst>
                  <a:path w="15" h="16">
                    <a:moveTo>
                      <a:pt x="11" y="2"/>
                    </a:moveTo>
                    <a:cubicBezTo>
                      <a:pt x="14" y="4"/>
                      <a:pt x="15" y="9"/>
                      <a:pt x="13" y="12"/>
                    </a:cubicBezTo>
                    <a:cubicBezTo>
                      <a:pt x="11" y="15"/>
                      <a:pt x="7" y="16"/>
                      <a:pt x="4" y="14"/>
                    </a:cubicBezTo>
                    <a:cubicBezTo>
                      <a:pt x="1" y="12"/>
                      <a:pt x="0" y="8"/>
                      <a:pt x="2" y="5"/>
                    </a:cubicBezTo>
                    <a:cubicBezTo>
                      <a:pt x="4" y="1"/>
                      <a:pt x="8" y="0"/>
                      <a:pt x="11" y="2"/>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7" name="Freeform 41"/>
              <p:cNvSpPr>
                <a:spLocks/>
              </p:cNvSpPr>
              <p:nvPr/>
            </p:nvSpPr>
            <p:spPr bwMode="auto">
              <a:xfrm>
                <a:off x="9816280" y="3356259"/>
                <a:ext cx="179324" cy="230177"/>
              </a:xfrm>
              <a:custGeom>
                <a:avLst/>
                <a:gdLst>
                  <a:gd name="T0" fmla="*/ 130 w 142"/>
                  <a:gd name="T1" fmla="*/ 0 h 184"/>
                  <a:gd name="T2" fmla="*/ 46 w 142"/>
                  <a:gd name="T3" fmla="*/ 69 h 184"/>
                  <a:gd name="T4" fmla="*/ 0 w 142"/>
                  <a:gd name="T5" fmla="*/ 59 h 184"/>
                  <a:gd name="T6" fmla="*/ 26 w 142"/>
                  <a:gd name="T7" fmla="*/ 171 h 184"/>
                  <a:gd name="T8" fmla="*/ 50 w 142"/>
                  <a:gd name="T9" fmla="*/ 184 h 184"/>
                  <a:gd name="T10" fmla="*/ 103 w 142"/>
                  <a:gd name="T11" fmla="*/ 137 h 184"/>
                  <a:gd name="T12" fmla="*/ 99 w 142"/>
                  <a:gd name="T13" fmla="*/ 75 h 184"/>
                  <a:gd name="T14" fmla="*/ 128 w 142"/>
                  <a:gd name="T15" fmla="*/ 38 h 184"/>
                  <a:gd name="T16" fmla="*/ 129 w 142"/>
                  <a:gd name="T17" fmla="*/ 33 h 184"/>
                  <a:gd name="T18" fmla="*/ 132 w 142"/>
                  <a:gd name="T19" fmla="*/ 31 h 184"/>
                  <a:gd name="T20" fmla="*/ 142 w 142"/>
                  <a:gd name="T21" fmla="*/ 7 h 184"/>
                  <a:gd name="T22" fmla="*/ 130 w 142"/>
                  <a:gd name="T2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84">
                    <a:moveTo>
                      <a:pt x="130" y="0"/>
                    </a:moveTo>
                    <a:cubicBezTo>
                      <a:pt x="46" y="69"/>
                      <a:pt x="46" y="69"/>
                      <a:pt x="46" y="69"/>
                    </a:cubicBezTo>
                    <a:cubicBezTo>
                      <a:pt x="0" y="59"/>
                      <a:pt x="0" y="59"/>
                      <a:pt x="0" y="59"/>
                    </a:cubicBezTo>
                    <a:cubicBezTo>
                      <a:pt x="26" y="171"/>
                      <a:pt x="26" y="171"/>
                      <a:pt x="26" y="171"/>
                    </a:cubicBezTo>
                    <a:cubicBezTo>
                      <a:pt x="50" y="184"/>
                      <a:pt x="50" y="184"/>
                      <a:pt x="50" y="184"/>
                    </a:cubicBezTo>
                    <a:cubicBezTo>
                      <a:pt x="103" y="137"/>
                      <a:pt x="103" y="137"/>
                      <a:pt x="103" y="137"/>
                    </a:cubicBezTo>
                    <a:cubicBezTo>
                      <a:pt x="99" y="75"/>
                      <a:pt x="99" y="75"/>
                      <a:pt x="99" y="75"/>
                    </a:cubicBezTo>
                    <a:cubicBezTo>
                      <a:pt x="110" y="64"/>
                      <a:pt x="120" y="52"/>
                      <a:pt x="128" y="38"/>
                    </a:cubicBezTo>
                    <a:cubicBezTo>
                      <a:pt x="128" y="36"/>
                      <a:pt x="128" y="35"/>
                      <a:pt x="129" y="33"/>
                    </a:cubicBezTo>
                    <a:cubicBezTo>
                      <a:pt x="130" y="32"/>
                      <a:pt x="131" y="32"/>
                      <a:pt x="132" y="31"/>
                    </a:cubicBezTo>
                    <a:cubicBezTo>
                      <a:pt x="136" y="23"/>
                      <a:pt x="139" y="15"/>
                      <a:pt x="142" y="7"/>
                    </a:cubicBezTo>
                    <a:lnTo>
                      <a:pt x="13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spTree>
    <p:extLst>
      <p:ext uri="{BB962C8B-B14F-4D97-AF65-F5344CB8AC3E}">
        <p14:creationId xmlns:p14="http://schemas.microsoft.com/office/powerpoint/2010/main" val="32533266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8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0072C6"/>
        </a:solidFill>
        <a:effectLst/>
      </p:bgPr>
    </p:bg>
    <p:spTree>
      <p:nvGrpSpPr>
        <p:cNvPr id="1" name=""/>
        <p:cNvGrpSpPr/>
        <p:nvPr/>
      </p:nvGrpSpPr>
      <p:grpSpPr>
        <a:xfrm>
          <a:off x="0" y="0"/>
          <a:ext cx="0" cy="0"/>
          <a:chOff x="0" y="0"/>
          <a:chExt cx="0" cy="0"/>
        </a:xfrm>
      </p:grpSpPr>
      <p:pic>
        <p:nvPicPr>
          <p:cNvPr id="90" name="Picture 8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3941" y="6023859"/>
            <a:ext cx="2238697" cy="365780"/>
          </a:xfrm>
          <a:prstGeom prst="rect">
            <a:avLst/>
          </a:prstGeom>
        </p:spPr>
      </p:pic>
      <p:sp>
        <p:nvSpPr>
          <p:cNvPr id="2" name="Rectangle 1"/>
          <p:cNvSpPr/>
          <p:nvPr userDrawn="1"/>
        </p:nvSpPr>
        <p:spPr bwMode="auto">
          <a:xfrm>
            <a:off x="8635870" y="0"/>
            <a:ext cx="3556129" cy="6858000"/>
          </a:xfrm>
          <a:prstGeom prst="rect">
            <a:avLst/>
          </a:prstGeom>
          <a:solidFill>
            <a:srgbClr val="EEEEE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2" hasCustomPrompt="1"/>
          </p:nvPr>
        </p:nvSpPr>
        <p:spPr>
          <a:xfrm>
            <a:off x="269239" y="2720520"/>
            <a:ext cx="8270507" cy="896552"/>
          </a:xfrm>
          <a:noFill/>
        </p:spPr>
        <p:txBody>
          <a:bodyPr lIns="91440" tIns="91440" rIns="91440" bIns="91440">
            <a:noAutofit/>
          </a:bodyPr>
          <a:lstStyle>
            <a:lvl1pPr marL="0" indent="0">
              <a:spcBef>
                <a:spcPts val="0"/>
              </a:spcBef>
              <a:buNone/>
              <a:defRPr sz="2745" spc="0" baseline="0">
                <a:solidFill>
                  <a:schemeClr val="bg1"/>
                </a:solidFill>
                <a:latin typeface="+mj-lt"/>
              </a:defRPr>
            </a:lvl1pPr>
          </a:lstStyle>
          <a:p>
            <a:pPr lvl="0"/>
            <a:r>
              <a:rPr lang="en-US" dirty="0"/>
              <a:t>Speaker Name</a:t>
            </a:r>
          </a:p>
        </p:txBody>
      </p:sp>
      <p:sp>
        <p:nvSpPr>
          <p:cNvPr id="9" name="Title 1"/>
          <p:cNvSpPr>
            <a:spLocks noGrp="1"/>
          </p:cNvSpPr>
          <p:nvPr>
            <p:ph type="title" hasCustomPrompt="1"/>
          </p:nvPr>
        </p:nvSpPr>
        <p:spPr>
          <a:xfrm>
            <a:off x="269238" y="1644658"/>
            <a:ext cx="8270507" cy="1075862"/>
          </a:xfrm>
          <a:noFill/>
        </p:spPr>
        <p:txBody>
          <a:bodyPr lIns="91440" tIns="91440" rIns="91440" bIns="91440" anchor="t" anchorCtr="0"/>
          <a:lstStyle>
            <a:lvl1pPr>
              <a:defRPr sz="5882" spc="-78" baseline="0">
                <a:solidFill>
                  <a:schemeClr val="bg1"/>
                </a:solidFill>
              </a:defRPr>
            </a:lvl1pPr>
          </a:lstStyle>
          <a:p>
            <a:r>
              <a:rPr lang="en-US" dirty="0"/>
              <a:t>Presentation title</a:t>
            </a:r>
          </a:p>
        </p:txBody>
      </p:sp>
      <p:grpSp>
        <p:nvGrpSpPr>
          <p:cNvPr id="49" name="Group 48"/>
          <p:cNvGrpSpPr/>
          <p:nvPr userDrawn="1"/>
        </p:nvGrpSpPr>
        <p:grpSpPr>
          <a:xfrm>
            <a:off x="9076073" y="1662045"/>
            <a:ext cx="2750426" cy="3533909"/>
            <a:chOff x="4173933" y="1990739"/>
            <a:chExt cx="2457160" cy="3156656"/>
          </a:xfrm>
        </p:grpSpPr>
        <p:sp>
          <p:nvSpPr>
            <p:cNvPr id="50" name="Freeform 8"/>
            <p:cNvSpPr>
              <a:spLocks noEditPoints="1"/>
            </p:cNvSpPr>
            <p:nvPr/>
          </p:nvSpPr>
          <p:spPr bwMode="auto">
            <a:xfrm>
              <a:off x="4825097" y="2367213"/>
              <a:ext cx="1197063" cy="1195470"/>
            </a:xfrm>
            <a:custGeom>
              <a:avLst/>
              <a:gdLst>
                <a:gd name="T0" fmla="*/ 670 w 1598"/>
                <a:gd name="T1" fmla="*/ 1577 h 1597"/>
                <a:gd name="T2" fmla="*/ 760 w 1598"/>
                <a:gd name="T3" fmla="*/ 1597 h 1597"/>
                <a:gd name="T4" fmla="*/ 917 w 1598"/>
                <a:gd name="T5" fmla="*/ 1569 h 1597"/>
                <a:gd name="T6" fmla="*/ 839 w 1598"/>
                <a:gd name="T7" fmla="*/ 1597 h 1597"/>
                <a:gd name="T8" fmla="*/ 516 w 1598"/>
                <a:gd name="T9" fmla="*/ 1535 h 1597"/>
                <a:gd name="T10" fmla="*/ 602 w 1598"/>
                <a:gd name="T11" fmla="*/ 1573 h 1597"/>
                <a:gd name="T12" fmla="*/ 1070 w 1598"/>
                <a:gd name="T13" fmla="*/ 1529 h 1597"/>
                <a:gd name="T14" fmla="*/ 997 w 1598"/>
                <a:gd name="T15" fmla="*/ 1573 h 1597"/>
                <a:gd name="T16" fmla="*/ 374 w 1598"/>
                <a:gd name="T17" fmla="*/ 1463 h 1597"/>
                <a:gd name="T18" fmla="*/ 452 w 1598"/>
                <a:gd name="T19" fmla="*/ 1517 h 1597"/>
                <a:gd name="T20" fmla="*/ 1211 w 1598"/>
                <a:gd name="T21" fmla="*/ 1460 h 1597"/>
                <a:gd name="T22" fmla="*/ 1147 w 1598"/>
                <a:gd name="T23" fmla="*/ 1517 h 1597"/>
                <a:gd name="T24" fmla="*/ 249 w 1598"/>
                <a:gd name="T25" fmla="*/ 1364 h 1597"/>
                <a:gd name="T26" fmla="*/ 317 w 1598"/>
                <a:gd name="T27" fmla="*/ 1433 h 1597"/>
                <a:gd name="T28" fmla="*/ 1336 w 1598"/>
                <a:gd name="T29" fmla="*/ 1363 h 1597"/>
                <a:gd name="T30" fmla="*/ 1282 w 1598"/>
                <a:gd name="T31" fmla="*/ 1432 h 1597"/>
                <a:gd name="T32" fmla="*/ 146 w 1598"/>
                <a:gd name="T33" fmla="*/ 1242 h 1597"/>
                <a:gd name="T34" fmla="*/ 201 w 1598"/>
                <a:gd name="T35" fmla="*/ 1323 h 1597"/>
                <a:gd name="T36" fmla="*/ 1438 w 1598"/>
                <a:gd name="T37" fmla="*/ 1244 h 1597"/>
                <a:gd name="T38" fmla="*/ 1398 w 1598"/>
                <a:gd name="T39" fmla="*/ 1323 h 1597"/>
                <a:gd name="T40" fmla="*/ 71 w 1598"/>
                <a:gd name="T41" fmla="*/ 1102 h 1597"/>
                <a:gd name="T42" fmla="*/ 110 w 1598"/>
                <a:gd name="T43" fmla="*/ 1192 h 1597"/>
                <a:gd name="T44" fmla="*/ 1515 w 1598"/>
                <a:gd name="T45" fmla="*/ 1106 h 1597"/>
                <a:gd name="T46" fmla="*/ 1489 w 1598"/>
                <a:gd name="T47" fmla="*/ 1192 h 1597"/>
                <a:gd name="T48" fmla="*/ 25 w 1598"/>
                <a:gd name="T49" fmla="*/ 949 h 1597"/>
                <a:gd name="T50" fmla="*/ 47 w 1598"/>
                <a:gd name="T51" fmla="*/ 1046 h 1597"/>
                <a:gd name="T52" fmla="*/ 1562 w 1598"/>
                <a:gd name="T53" fmla="*/ 956 h 1597"/>
                <a:gd name="T54" fmla="*/ 1552 w 1598"/>
                <a:gd name="T55" fmla="*/ 1045 h 1597"/>
                <a:gd name="T56" fmla="*/ 10 w 1598"/>
                <a:gd name="T57" fmla="*/ 790 h 1597"/>
                <a:gd name="T58" fmla="*/ 16 w 1598"/>
                <a:gd name="T59" fmla="*/ 890 h 1597"/>
                <a:gd name="T60" fmla="*/ 1574 w 1598"/>
                <a:gd name="T61" fmla="*/ 878 h 1597"/>
                <a:gd name="T62" fmla="*/ 1598 w 1598"/>
                <a:gd name="T63" fmla="*/ 797 h 1597"/>
                <a:gd name="T64" fmla="*/ 14 w 1598"/>
                <a:gd name="T65" fmla="*/ 730 h 1597"/>
                <a:gd name="T66" fmla="*/ 28 w 1598"/>
                <a:gd name="T67" fmla="*/ 631 h 1597"/>
                <a:gd name="T68" fmla="*/ 1584 w 1598"/>
                <a:gd name="T69" fmla="*/ 727 h 1597"/>
                <a:gd name="T70" fmla="*/ 1581 w 1598"/>
                <a:gd name="T71" fmla="*/ 637 h 1597"/>
                <a:gd name="T72" fmla="*/ 46 w 1598"/>
                <a:gd name="T73" fmla="*/ 574 h 1597"/>
                <a:gd name="T74" fmla="*/ 78 w 1598"/>
                <a:gd name="T75" fmla="*/ 480 h 1597"/>
                <a:gd name="T76" fmla="*/ 1551 w 1598"/>
                <a:gd name="T77" fmla="*/ 571 h 1597"/>
                <a:gd name="T78" fmla="*/ 1533 w 1598"/>
                <a:gd name="T79" fmla="*/ 482 h 1597"/>
                <a:gd name="T80" fmla="*/ 109 w 1598"/>
                <a:gd name="T81" fmla="*/ 427 h 1597"/>
                <a:gd name="T82" fmla="*/ 157 w 1598"/>
                <a:gd name="T83" fmla="*/ 341 h 1597"/>
                <a:gd name="T84" fmla="*/ 1488 w 1598"/>
                <a:gd name="T85" fmla="*/ 425 h 1597"/>
                <a:gd name="T86" fmla="*/ 1454 w 1598"/>
                <a:gd name="T87" fmla="*/ 341 h 1597"/>
                <a:gd name="T88" fmla="*/ 200 w 1598"/>
                <a:gd name="T89" fmla="*/ 296 h 1597"/>
                <a:gd name="T90" fmla="*/ 262 w 1598"/>
                <a:gd name="T91" fmla="*/ 221 h 1597"/>
                <a:gd name="T92" fmla="*/ 1396 w 1598"/>
                <a:gd name="T93" fmla="*/ 294 h 1597"/>
                <a:gd name="T94" fmla="*/ 1348 w 1598"/>
                <a:gd name="T95" fmla="*/ 219 h 1597"/>
                <a:gd name="T96" fmla="*/ 315 w 1598"/>
                <a:gd name="T97" fmla="*/ 186 h 1597"/>
                <a:gd name="T98" fmla="*/ 389 w 1598"/>
                <a:gd name="T99" fmla="*/ 125 h 1597"/>
                <a:gd name="T100" fmla="*/ 1281 w 1598"/>
                <a:gd name="T101" fmla="*/ 184 h 1597"/>
                <a:gd name="T102" fmla="*/ 1220 w 1598"/>
                <a:gd name="T103" fmla="*/ 120 h 1597"/>
                <a:gd name="T104" fmla="*/ 451 w 1598"/>
                <a:gd name="T105" fmla="*/ 101 h 1597"/>
                <a:gd name="T106" fmla="*/ 533 w 1598"/>
                <a:gd name="T107" fmla="*/ 56 h 1597"/>
                <a:gd name="T108" fmla="*/ 1145 w 1598"/>
                <a:gd name="T109" fmla="*/ 100 h 1597"/>
                <a:gd name="T110" fmla="*/ 1075 w 1598"/>
                <a:gd name="T111" fmla="*/ 49 h 1597"/>
                <a:gd name="T112" fmla="*/ 600 w 1598"/>
                <a:gd name="T113" fmla="*/ 46 h 1597"/>
                <a:gd name="T114" fmla="*/ 688 w 1598"/>
                <a:gd name="T115" fmla="*/ 18 h 1597"/>
                <a:gd name="T116" fmla="*/ 995 w 1598"/>
                <a:gd name="T117" fmla="*/ 45 h 1597"/>
                <a:gd name="T118" fmla="*/ 919 w 1598"/>
                <a:gd name="T119" fmla="*/ 9 h 1597"/>
                <a:gd name="T120" fmla="*/ 758 w 1598"/>
                <a:gd name="T121" fmla="*/ 21 h 1597"/>
                <a:gd name="T122" fmla="*/ 848 w 1598"/>
                <a:gd name="T123" fmla="*/ 12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8" h="1597">
                  <a:moveTo>
                    <a:pt x="760" y="1597"/>
                  </a:moveTo>
                  <a:cubicBezTo>
                    <a:pt x="759" y="1597"/>
                    <a:pt x="759" y="1597"/>
                    <a:pt x="759" y="1597"/>
                  </a:cubicBezTo>
                  <a:cubicBezTo>
                    <a:pt x="732" y="1595"/>
                    <a:pt x="705" y="1593"/>
                    <a:pt x="679" y="1589"/>
                  </a:cubicBezTo>
                  <a:cubicBezTo>
                    <a:pt x="673" y="1588"/>
                    <a:pt x="669" y="1583"/>
                    <a:pt x="670" y="1577"/>
                  </a:cubicBezTo>
                  <a:cubicBezTo>
                    <a:pt x="671" y="1572"/>
                    <a:pt x="676" y="1568"/>
                    <a:pt x="682" y="1569"/>
                  </a:cubicBezTo>
                  <a:cubicBezTo>
                    <a:pt x="707" y="1573"/>
                    <a:pt x="734" y="1575"/>
                    <a:pt x="760" y="1577"/>
                  </a:cubicBezTo>
                  <a:cubicBezTo>
                    <a:pt x="766" y="1577"/>
                    <a:pt x="770" y="1582"/>
                    <a:pt x="770" y="1587"/>
                  </a:cubicBezTo>
                  <a:cubicBezTo>
                    <a:pt x="769" y="1592"/>
                    <a:pt x="765" y="1597"/>
                    <a:pt x="760" y="1597"/>
                  </a:cubicBezTo>
                  <a:close/>
                  <a:moveTo>
                    <a:pt x="839" y="1597"/>
                  </a:moveTo>
                  <a:cubicBezTo>
                    <a:pt x="834" y="1597"/>
                    <a:pt x="830" y="1592"/>
                    <a:pt x="829" y="1587"/>
                  </a:cubicBezTo>
                  <a:cubicBezTo>
                    <a:pt x="829" y="1582"/>
                    <a:pt x="833" y="1577"/>
                    <a:pt x="839" y="1577"/>
                  </a:cubicBezTo>
                  <a:cubicBezTo>
                    <a:pt x="865" y="1575"/>
                    <a:pt x="892" y="1573"/>
                    <a:pt x="917" y="1569"/>
                  </a:cubicBezTo>
                  <a:cubicBezTo>
                    <a:pt x="923" y="1568"/>
                    <a:pt x="928" y="1572"/>
                    <a:pt x="929" y="1577"/>
                  </a:cubicBezTo>
                  <a:cubicBezTo>
                    <a:pt x="930" y="1583"/>
                    <a:pt x="926" y="1588"/>
                    <a:pt x="920" y="1588"/>
                  </a:cubicBezTo>
                  <a:cubicBezTo>
                    <a:pt x="894" y="1592"/>
                    <a:pt x="867" y="1595"/>
                    <a:pt x="840" y="1597"/>
                  </a:cubicBezTo>
                  <a:lnTo>
                    <a:pt x="839" y="1597"/>
                  </a:lnTo>
                  <a:close/>
                  <a:moveTo>
                    <a:pt x="602" y="1573"/>
                  </a:moveTo>
                  <a:cubicBezTo>
                    <a:pt x="601" y="1573"/>
                    <a:pt x="600" y="1573"/>
                    <a:pt x="599" y="1572"/>
                  </a:cubicBezTo>
                  <a:cubicBezTo>
                    <a:pt x="573" y="1566"/>
                    <a:pt x="547" y="1558"/>
                    <a:pt x="522" y="1548"/>
                  </a:cubicBezTo>
                  <a:cubicBezTo>
                    <a:pt x="517" y="1546"/>
                    <a:pt x="514" y="1541"/>
                    <a:pt x="516" y="1535"/>
                  </a:cubicBezTo>
                  <a:cubicBezTo>
                    <a:pt x="518" y="1530"/>
                    <a:pt x="524" y="1528"/>
                    <a:pt x="529" y="1530"/>
                  </a:cubicBezTo>
                  <a:cubicBezTo>
                    <a:pt x="554" y="1539"/>
                    <a:pt x="579" y="1547"/>
                    <a:pt x="604" y="1553"/>
                  </a:cubicBezTo>
                  <a:cubicBezTo>
                    <a:pt x="610" y="1554"/>
                    <a:pt x="613" y="1560"/>
                    <a:pt x="612" y="1565"/>
                  </a:cubicBezTo>
                  <a:cubicBezTo>
                    <a:pt x="610" y="1570"/>
                    <a:pt x="606" y="1573"/>
                    <a:pt x="602" y="1573"/>
                  </a:cubicBezTo>
                  <a:close/>
                  <a:moveTo>
                    <a:pt x="997" y="1573"/>
                  </a:moveTo>
                  <a:cubicBezTo>
                    <a:pt x="993" y="1573"/>
                    <a:pt x="989" y="1570"/>
                    <a:pt x="987" y="1565"/>
                  </a:cubicBezTo>
                  <a:cubicBezTo>
                    <a:pt x="986" y="1560"/>
                    <a:pt x="989" y="1554"/>
                    <a:pt x="995" y="1553"/>
                  </a:cubicBezTo>
                  <a:cubicBezTo>
                    <a:pt x="1020" y="1546"/>
                    <a:pt x="1045" y="1538"/>
                    <a:pt x="1070" y="1529"/>
                  </a:cubicBezTo>
                  <a:cubicBezTo>
                    <a:pt x="1075" y="1527"/>
                    <a:pt x="1081" y="1530"/>
                    <a:pt x="1083" y="1535"/>
                  </a:cubicBezTo>
                  <a:cubicBezTo>
                    <a:pt x="1085" y="1540"/>
                    <a:pt x="1082" y="1546"/>
                    <a:pt x="1077" y="1548"/>
                  </a:cubicBezTo>
                  <a:cubicBezTo>
                    <a:pt x="1052" y="1557"/>
                    <a:pt x="1026" y="1565"/>
                    <a:pt x="1000" y="1572"/>
                  </a:cubicBezTo>
                  <a:cubicBezTo>
                    <a:pt x="999" y="1572"/>
                    <a:pt x="998" y="1573"/>
                    <a:pt x="997" y="1573"/>
                  </a:cubicBezTo>
                  <a:close/>
                  <a:moveTo>
                    <a:pt x="452" y="1517"/>
                  </a:moveTo>
                  <a:cubicBezTo>
                    <a:pt x="451" y="1517"/>
                    <a:pt x="449" y="1517"/>
                    <a:pt x="448" y="1516"/>
                  </a:cubicBezTo>
                  <a:cubicBezTo>
                    <a:pt x="424" y="1505"/>
                    <a:pt x="400" y="1491"/>
                    <a:pt x="377" y="1477"/>
                  </a:cubicBezTo>
                  <a:cubicBezTo>
                    <a:pt x="372" y="1474"/>
                    <a:pt x="371" y="1468"/>
                    <a:pt x="374" y="1463"/>
                  </a:cubicBezTo>
                  <a:cubicBezTo>
                    <a:pt x="377" y="1459"/>
                    <a:pt x="383" y="1457"/>
                    <a:pt x="388" y="1460"/>
                  </a:cubicBezTo>
                  <a:cubicBezTo>
                    <a:pt x="410" y="1474"/>
                    <a:pt x="433" y="1487"/>
                    <a:pt x="457" y="1498"/>
                  </a:cubicBezTo>
                  <a:cubicBezTo>
                    <a:pt x="462" y="1501"/>
                    <a:pt x="464" y="1507"/>
                    <a:pt x="461" y="1512"/>
                  </a:cubicBezTo>
                  <a:cubicBezTo>
                    <a:pt x="459" y="1515"/>
                    <a:pt x="456" y="1517"/>
                    <a:pt x="452" y="1517"/>
                  </a:cubicBezTo>
                  <a:close/>
                  <a:moveTo>
                    <a:pt x="1147" y="1517"/>
                  </a:moveTo>
                  <a:cubicBezTo>
                    <a:pt x="1143" y="1517"/>
                    <a:pt x="1139" y="1515"/>
                    <a:pt x="1138" y="1511"/>
                  </a:cubicBezTo>
                  <a:cubicBezTo>
                    <a:pt x="1135" y="1506"/>
                    <a:pt x="1137" y="1501"/>
                    <a:pt x="1142" y="1498"/>
                  </a:cubicBezTo>
                  <a:cubicBezTo>
                    <a:pt x="1166" y="1487"/>
                    <a:pt x="1189" y="1474"/>
                    <a:pt x="1211" y="1460"/>
                  </a:cubicBezTo>
                  <a:cubicBezTo>
                    <a:pt x="1216" y="1457"/>
                    <a:pt x="1222" y="1458"/>
                    <a:pt x="1225" y="1463"/>
                  </a:cubicBezTo>
                  <a:cubicBezTo>
                    <a:pt x="1228" y="1468"/>
                    <a:pt x="1226" y="1474"/>
                    <a:pt x="1222" y="1477"/>
                  </a:cubicBezTo>
                  <a:cubicBezTo>
                    <a:pt x="1199" y="1491"/>
                    <a:pt x="1175" y="1504"/>
                    <a:pt x="1151" y="1516"/>
                  </a:cubicBezTo>
                  <a:cubicBezTo>
                    <a:pt x="1150" y="1517"/>
                    <a:pt x="1148" y="1517"/>
                    <a:pt x="1147" y="1517"/>
                  </a:cubicBezTo>
                  <a:close/>
                  <a:moveTo>
                    <a:pt x="317" y="1433"/>
                  </a:moveTo>
                  <a:cubicBezTo>
                    <a:pt x="315" y="1433"/>
                    <a:pt x="313" y="1432"/>
                    <a:pt x="311" y="1431"/>
                  </a:cubicBezTo>
                  <a:cubicBezTo>
                    <a:pt x="289" y="1414"/>
                    <a:pt x="269" y="1397"/>
                    <a:pt x="249" y="1378"/>
                  </a:cubicBezTo>
                  <a:cubicBezTo>
                    <a:pt x="245" y="1374"/>
                    <a:pt x="245" y="1368"/>
                    <a:pt x="249" y="1364"/>
                  </a:cubicBezTo>
                  <a:cubicBezTo>
                    <a:pt x="253" y="1360"/>
                    <a:pt x="259" y="1360"/>
                    <a:pt x="263" y="1364"/>
                  </a:cubicBezTo>
                  <a:cubicBezTo>
                    <a:pt x="282" y="1382"/>
                    <a:pt x="302" y="1399"/>
                    <a:pt x="323" y="1415"/>
                  </a:cubicBezTo>
                  <a:cubicBezTo>
                    <a:pt x="327" y="1418"/>
                    <a:pt x="328" y="1425"/>
                    <a:pt x="325" y="1429"/>
                  </a:cubicBezTo>
                  <a:cubicBezTo>
                    <a:pt x="323" y="1432"/>
                    <a:pt x="320" y="1433"/>
                    <a:pt x="317" y="1433"/>
                  </a:cubicBezTo>
                  <a:close/>
                  <a:moveTo>
                    <a:pt x="1282" y="1432"/>
                  </a:moveTo>
                  <a:cubicBezTo>
                    <a:pt x="1279" y="1432"/>
                    <a:pt x="1276" y="1431"/>
                    <a:pt x="1274" y="1429"/>
                  </a:cubicBezTo>
                  <a:cubicBezTo>
                    <a:pt x="1271" y="1424"/>
                    <a:pt x="1271" y="1418"/>
                    <a:pt x="1276" y="1415"/>
                  </a:cubicBezTo>
                  <a:cubicBezTo>
                    <a:pt x="1297" y="1399"/>
                    <a:pt x="1317" y="1381"/>
                    <a:pt x="1336" y="1363"/>
                  </a:cubicBezTo>
                  <a:cubicBezTo>
                    <a:pt x="1340" y="1359"/>
                    <a:pt x="1346" y="1360"/>
                    <a:pt x="1350" y="1364"/>
                  </a:cubicBezTo>
                  <a:cubicBezTo>
                    <a:pt x="1354" y="1368"/>
                    <a:pt x="1353" y="1374"/>
                    <a:pt x="1349" y="1378"/>
                  </a:cubicBezTo>
                  <a:cubicBezTo>
                    <a:pt x="1330" y="1396"/>
                    <a:pt x="1309" y="1414"/>
                    <a:pt x="1288" y="1430"/>
                  </a:cubicBezTo>
                  <a:cubicBezTo>
                    <a:pt x="1286" y="1432"/>
                    <a:pt x="1284" y="1432"/>
                    <a:pt x="1282" y="1432"/>
                  </a:cubicBezTo>
                  <a:close/>
                  <a:moveTo>
                    <a:pt x="201" y="1323"/>
                  </a:moveTo>
                  <a:cubicBezTo>
                    <a:pt x="198" y="1323"/>
                    <a:pt x="196" y="1322"/>
                    <a:pt x="194" y="1320"/>
                  </a:cubicBezTo>
                  <a:cubicBezTo>
                    <a:pt x="176" y="1299"/>
                    <a:pt x="159" y="1278"/>
                    <a:pt x="144" y="1256"/>
                  </a:cubicBezTo>
                  <a:cubicBezTo>
                    <a:pt x="141" y="1251"/>
                    <a:pt x="142" y="1245"/>
                    <a:pt x="146" y="1242"/>
                  </a:cubicBezTo>
                  <a:cubicBezTo>
                    <a:pt x="151" y="1239"/>
                    <a:pt x="157" y="1240"/>
                    <a:pt x="160" y="1244"/>
                  </a:cubicBezTo>
                  <a:cubicBezTo>
                    <a:pt x="175" y="1266"/>
                    <a:pt x="192" y="1287"/>
                    <a:pt x="209" y="1307"/>
                  </a:cubicBezTo>
                  <a:cubicBezTo>
                    <a:pt x="212" y="1311"/>
                    <a:pt x="212" y="1317"/>
                    <a:pt x="208" y="1321"/>
                  </a:cubicBezTo>
                  <a:cubicBezTo>
                    <a:pt x="206" y="1322"/>
                    <a:pt x="203" y="1323"/>
                    <a:pt x="201" y="1323"/>
                  </a:cubicBezTo>
                  <a:close/>
                  <a:moveTo>
                    <a:pt x="1398" y="1323"/>
                  </a:moveTo>
                  <a:cubicBezTo>
                    <a:pt x="1395" y="1323"/>
                    <a:pt x="1393" y="1322"/>
                    <a:pt x="1391" y="1320"/>
                  </a:cubicBezTo>
                  <a:cubicBezTo>
                    <a:pt x="1387" y="1317"/>
                    <a:pt x="1386" y="1310"/>
                    <a:pt x="1390" y="1306"/>
                  </a:cubicBezTo>
                  <a:cubicBezTo>
                    <a:pt x="1407" y="1286"/>
                    <a:pt x="1423" y="1265"/>
                    <a:pt x="1438" y="1244"/>
                  </a:cubicBezTo>
                  <a:cubicBezTo>
                    <a:pt x="1441" y="1239"/>
                    <a:pt x="1448" y="1238"/>
                    <a:pt x="1452" y="1241"/>
                  </a:cubicBezTo>
                  <a:cubicBezTo>
                    <a:pt x="1457" y="1244"/>
                    <a:pt x="1458" y="1251"/>
                    <a:pt x="1455" y="1255"/>
                  </a:cubicBezTo>
                  <a:cubicBezTo>
                    <a:pt x="1439" y="1277"/>
                    <a:pt x="1423" y="1299"/>
                    <a:pt x="1405" y="1319"/>
                  </a:cubicBezTo>
                  <a:cubicBezTo>
                    <a:pt x="1403" y="1321"/>
                    <a:pt x="1400" y="1323"/>
                    <a:pt x="1398" y="1323"/>
                  </a:cubicBezTo>
                  <a:close/>
                  <a:moveTo>
                    <a:pt x="110" y="1192"/>
                  </a:moveTo>
                  <a:cubicBezTo>
                    <a:pt x="106" y="1192"/>
                    <a:pt x="103" y="1191"/>
                    <a:pt x="101" y="1187"/>
                  </a:cubicBezTo>
                  <a:cubicBezTo>
                    <a:pt x="88" y="1164"/>
                    <a:pt x="76" y="1139"/>
                    <a:pt x="65" y="1115"/>
                  </a:cubicBezTo>
                  <a:cubicBezTo>
                    <a:pt x="63" y="1110"/>
                    <a:pt x="65" y="1104"/>
                    <a:pt x="71" y="1102"/>
                  </a:cubicBezTo>
                  <a:cubicBezTo>
                    <a:pt x="76" y="1099"/>
                    <a:pt x="81" y="1102"/>
                    <a:pt x="84" y="1107"/>
                  </a:cubicBezTo>
                  <a:cubicBezTo>
                    <a:pt x="94" y="1131"/>
                    <a:pt x="106" y="1155"/>
                    <a:pt x="119" y="1177"/>
                  </a:cubicBezTo>
                  <a:cubicBezTo>
                    <a:pt x="121" y="1182"/>
                    <a:pt x="119" y="1188"/>
                    <a:pt x="115" y="1191"/>
                  </a:cubicBezTo>
                  <a:cubicBezTo>
                    <a:pt x="113" y="1192"/>
                    <a:pt x="111" y="1192"/>
                    <a:pt x="110" y="1192"/>
                  </a:cubicBezTo>
                  <a:close/>
                  <a:moveTo>
                    <a:pt x="1489" y="1192"/>
                  </a:moveTo>
                  <a:cubicBezTo>
                    <a:pt x="1487" y="1192"/>
                    <a:pt x="1485" y="1191"/>
                    <a:pt x="1484" y="1190"/>
                  </a:cubicBezTo>
                  <a:cubicBezTo>
                    <a:pt x="1479" y="1188"/>
                    <a:pt x="1477" y="1182"/>
                    <a:pt x="1480" y="1177"/>
                  </a:cubicBezTo>
                  <a:cubicBezTo>
                    <a:pt x="1493" y="1154"/>
                    <a:pt x="1505" y="1130"/>
                    <a:pt x="1515" y="1106"/>
                  </a:cubicBezTo>
                  <a:cubicBezTo>
                    <a:pt x="1517" y="1101"/>
                    <a:pt x="1523" y="1099"/>
                    <a:pt x="1528" y="1101"/>
                  </a:cubicBezTo>
                  <a:cubicBezTo>
                    <a:pt x="1533" y="1103"/>
                    <a:pt x="1535" y="1109"/>
                    <a:pt x="1533" y="1114"/>
                  </a:cubicBezTo>
                  <a:cubicBezTo>
                    <a:pt x="1523" y="1139"/>
                    <a:pt x="1511" y="1163"/>
                    <a:pt x="1498" y="1186"/>
                  </a:cubicBezTo>
                  <a:cubicBezTo>
                    <a:pt x="1496" y="1190"/>
                    <a:pt x="1492" y="1192"/>
                    <a:pt x="1489" y="1192"/>
                  </a:cubicBezTo>
                  <a:close/>
                  <a:moveTo>
                    <a:pt x="47" y="1046"/>
                  </a:moveTo>
                  <a:cubicBezTo>
                    <a:pt x="42" y="1046"/>
                    <a:pt x="38" y="1043"/>
                    <a:pt x="37" y="1039"/>
                  </a:cubicBezTo>
                  <a:cubicBezTo>
                    <a:pt x="29" y="1013"/>
                    <a:pt x="22" y="987"/>
                    <a:pt x="17" y="961"/>
                  </a:cubicBezTo>
                  <a:cubicBezTo>
                    <a:pt x="16" y="955"/>
                    <a:pt x="19" y="950"/>
                    <a:pt x="25" y="949"/>
                  </a:cubicBezTo>
                  <a:cubicBezTo>
                    <a:pt x="30" y="948"/>
                    <a:pt x="35" y="951"/>
                    <a:pt x="36" y="957"/>
                  </a:cubicBezTo>
                  <a:cubicBezTo>
                    <a:pt x="42" y="982"/>
                    <a:pt x="48" y="1008"/>
                    <a:pt x="56" y="1033"/>
                  </a:cubicBezTo>
                  <a:cubicBezTo>
                    <a:pt x="58" y="1038"/>
                    <a:pt x="55" y="1044"/>
                    <a:pt x="50" y="1045"/>
                  </a:cubicBezTo>
                  <a:cubicBezTo>
                    <a:pt x="49" y="1046"/>
                    <a:pt x="48" y="1046"/>
                    <a:pt x="47" y="1046"/>
                  </a:cubicBezTo>
                  <a:close/>
                  <a:moveTo>
                    <a:pt x="1552" y="1045"/>
                  </a:moveTo>
                  <a:cubicBezTo>
                    <a:pt x="1551" y="1045"/>
                    <a:pt x="1550" y="1045"/>
                    <a:pt x="1549" y="1045"/>
                  </a:cubicBezTo>
                  <a:cubicBezTo>
                    <a:pt x="1543" y="1043"/>
                    <a:pt x="1541" y="1037"/>
                    <a:pt x="1542" y="1032"/>
                  </a:cubicBezTo>
                  <a:cubicBezTo>
                    <a:pt x="1550" y="1007"/>
                    <a:pt x="1557" y="981"/>
                    <a:pt x="1562" y="956"/>
                  </a:cubicBezTo>
                  <a:cubicBezTo>
                    <a:pt x="1563" y="950"/>
                    <a:pt x="1568" y="947"/>
                    <a:pt x="1574" y="948"/>
                  </a:cubicBezTo>
                  <a:cubicBezTo>
                    <a:pt x="1579" y="949"/>
                    <a:pt x="1583" y="954"/>
                    <a:pt x="1582" y="960"/>
                  </a:cubicBezTo>
                  <a:cubicBezTo>
                    <a:pt x="1576" y="986"/>
                    <a:pt x="1569" y="1012"/>
                    <a:pt x="1561" y="1038"/>
                  </a:cubicBezTo>
                  <a:cubicBezTo>
                    <a:pt x="1560" y="1042"/>
                    <a:pt x="1556" y="1045"/>
                    <a:pt x="1552" y="1045"/>
                  </a:cubicBezTo>
                  <a:close/>
                  <a:moveTo>
                    <a:pt x="15" y="890"/>
                  </a:moveTo>
                  <a:cubicBezTo>
                    <a:pt x="9" y="890"/>
                    <a:pt x="5" y="886"/>
                    <a:pt x="5" y="881"/>
                  </a:cubicBezTo>
                  <a:cubicBezTo>
                    <a:pt x="2" y="854"/>
                    <a:pt x="1" y="827"/>
                    <a:pt x="0" y="800"/>
                  </a:cubicBezTo>
                  <a:cubicBezTo>
                    <a:pt x="0" y="794"/>
                    <a:pt x="5" y="790"/>
                    <a:pt x="10" y="790"/>
                  </a:cubicBezTo>
                  <a:cubicBezTo>
                    <a:pt x="10" y="790"/>
                    <a:pt x="10" y="790"/>
                    <a:pt x="10" y="790"/>
                  </a:cubicBezTo>
                  <a:cubicBezTo>
                    <a:pt x="16" y="790"/>
                    <a:pt x="20" y="794"/>
                    <a:pt x="20" y="800"/>
                  </a:cubicBezTo>
                  <a:cubicBezTo>
                    <a:pt x="21" y="826"/>
                    <a:pt x="22" y="853"/>
                    <a:pt x="24" y="879"/>
                  </a:cubicBezTo>
                  <a:cubicBezTo>
                    <a:pt x="25" y="884"/>
                    <a:pt x="21" y="889"/>
                    <a:pt x="16" y="890"/>
                  </a:cubicBezTo>
                  <a:lnTo>
                    <a:pt x="15" y="890"/>
                  </a:lnTo>
                  <a:close/>
                  <a:moveTo>
                    <a:pt x="1584" y="889"/>
                  </a:moveTo>
                  <a:cubicBezTo>
                    <a:pt x="1583" y="889"/>
                    <a:pt x="1583" y="889"/>
                    <a:pt x="1583" y="889"/>
                  </a:cubicBezTo>
                  <a:cubicBezTo>
                    <a:pt x="1577" y="888"/>
                    <a:pt x="1573" y="883"/>
                    <a:pt x="1574" y="878"/>
                  </a:cubicBezTo>
                  <a:cubicBezTo>
                    <a:pt x="1576" y="852"/>
                    <a:pt x="1578" y="825"/>
                    <a:pt x="1578" y="799"/>
                  </a:cubicBezTo>
                  <a:cubicBezTo>
                    <a:pt x="1578" y="797"/>
                    <a:pt x="1578" y="797"/>
                    <a:pt x="1578" y="797"/>
                  </a:cubicBezTo>
                  <a:cubicBezTo>
                    <a:pt x="1578" y="792"/>
                    <a:pt x="1582" y="787"/>
                    <a:pt x="1588" y="787"/>
                  </a:cubicBezTo>
                  <a:cubicBezTo>
                    <a:pt x="1593" y="787"/>
                    <a:pt x="1598" y="792"/>
                    <a:pt x="1598" y="797"/>
                  </a:cubicBezTo>
                  <a:cubicBezTo>
                    <a:pt x="1598" y="799"/>
                    <a:pt x="1598" y="799"/>
                    <a:pt x="1598" y="799"/>
                  </a:cubicBezTo>
                  <a:cubicBezTo>
                    <a:pt x="1598" y="826"/>
                    <a:pt x="1596" y="853"/>
                    <a:pt x="1594" y="880"/>
                  </a:cubicBezTo>
                  <a:cubicBezTo>
                    <a:pt x="1593" y="885"/>
                    <a:pt x="1589" y="889"/>
                    <a:pt x="1584" y="889"/>
                  </a:cubicBezTo>
                  <a:close/>
                  <a:moveTo>
                    <a:pt x="14" y="730"/>
                  </a:moveTo>
                  <a:cubicBezTo>
                    <a:pt x="13" y="730"/>
                    <a:pt x="13" y="730"/>
                    <a:pt x="13" y="730"/>
                  </a:cubicBezTo>
                  <a:cubicBezTo>
                    <a:pt x="8" y="730"/>
                    <a:pt x="4" y="725"/>
                    <a:pt x="4" y="719"/>
                  </a:cubicBezTo>
                  <a:cubicBezTo>
                    <a:pt x="7" y="692"/>
                    <a:pt x="11" y="665"/>
                    <a:pt x="16" y="639"/>
                  </a:cubicBezTo>
                  <a:cubicBezTo>
                    <a:pt x="18" y="634"/>
                    <a:pt x="23" y="630"/>
                    <a:pt x="28" y="631"/>
                  </a:cubicBezTo>
                  <a:cubicBezTo>
                    <a:pt x="34" y="632"/>
                    <a:pt x="37" y="638"/>
                    <a:pt x="36" y="643"/>
                  </a:cubicBezTo>
                  <a:cubicBezTo>
                    <a:pt x="31" y="669"/>
                    <a:pt x="27" y="695"/>
                    <a:pt x="24" y="721"/>
                  </a:cubicBezTo>
                  <a:cubicBezTo>
                    <a:pt x="24" y="726"/>
                    <a:pt x="19" y="730"/>
                    <a:pt x="14" y="730"/>
                  </a:cubicBezTo>
                  <a:close/>
                  <a:moveTo>
                    <a:pt x="1584" y="727"/>
                  </a:moveTo>
                  <a:cubicBezTo>
                    <a:pt x="1578" y="727"/>
                    <a:pt x="1574" y="724"/>
                    <a:pt x="1574" y="718"/>
                  </a:cubicBezTo>
                  <a:cubicBezTo>
                    <a:pt x="1571" y="692"/>
                    <a:pt x="1567" y="666"/>
                    <a:pt x="1562" y="641"/>
                  </a:cubicBezTo>
                  <a:cubicBezTo>
                    <a:pt x="1560" y="635"/>
                    <a:pt x="1564" y="630"/>
                    <a:pt x="1569" y="629"/>
                  </a:cubicBezTo>
                  <a:cubicBezTo>
                    <a:pt x="1575" y="628"/>
                    <a:pt x="1580" y="631"/>
                    <a:pt x="1581" y="637"/>
                  </a:cubicBezTo>
                  <a:cubicBezTo>
                    <a:pt x="1587" y="663"/>
                    <a:pt x="1591" y="690"/>
                    <a:pt x="1593" y="716"/>
                  </a:cubicBezTo>
                  <a:cubicBezTo>
                    <a:pt x="1594" y="722"/>
                    <a:pt x="1590" y="727"/>
                    <a:pt x="1585" y="727"/>
                  </a:cubicBezTo>
                  <a:lnTo>
                    <a:pt x="1584" y="727"/>
                  </a:lnTo>
                  <a:close/>
                  <a:moveTo>
                    <a:pt x="46" y="574"/>
                  </a:moveTo>
                  <a:cubicBezTo>
                    <a:pt x="45" y="574"/>
                    <a:pt x="44" y="574"/>
                    <a:pt x="43" y="573"/>
                  </a:cubicBezTo>
                  <a:cubicBezTo>
                    <a:pt x="38" y="572"/>
                    <a:pt x="35" y="566"/>
                    <a:pt x="37" y="561"/>
                  </a:cubicBezTo>
                  <a:cubicBezTo>
                    <a:pt x="45" y="535"/>
                    <a:pt x="54" y="510"/>
                    <a:pt x="65" y="485"/>
                  </a:cubicBezTo>
                  <a:cubicBezTo>
                    <a:pt x="67" y="480"/>
                    <a:pt x="73" y="477"/>
                    <a:pt x="78" y="480"/>
                  </a:cubicBezTo>
                  <a:cubicBezTo>
                    <a:pt x="83" y="482"/>
                    <a:pt x="85" y="488"/>
                    <a:pt x="83" y="493"/>
                  </a:cubicBezTo>
                  <a:cubicBezTo>
                    <a:pt x="73" y="517"/>
                    <a:pt x="63" y="542"/>
                    <a:pt x="56" y="567"/>
                  </a:cubicBezTo>
                  <a:cubicBezTo>
                    <a:pt x="54" y="571"/>
                    <a:pt x="50" y="574"/>
                    <a:pt x="46" y="574"/>
                  </a:cubicBezTo>
                  <a:close/>
                  <a:moveTo>
                    <a:pt x="1551" y="571"/>
                  </a:moveTo>
                  <a:cubicBezTo>
                    <a:pt x="1547" y="571"/>
                    <a:pt x="1543" y="569"/>
                    <a:pt x="1542" y="564"/>
                  </a:cubicBezTo>
                  <a:cubicBezTo>
                    <a:pt x="1534" y="539"/>
                    <a:pt x="1525" y="514"/>
                    <a:pt x="1514" y="490"/>
                  </a:cubicBezTo>
                  <a:cubicBezTo>
                    <a:pt x="1512" y="485"/>
                    <a:pt x="1514" y="479"/>
                    <a:pt x="1519" y="477"/>
                  </a:cubicBezTo>
                  <a:cubicBezTo>
                    <a:pt x="1524" y="475"/>
                    <a:pt x="1530" y="477"/>
                    <a:pt x="1533" y="482"/>
                  </a:cubicBezTo>
                  <a:cubicBezTo>
                    <a:pt x="1543" y="507"/>
                    <a:pt x="1553" y="533"/>
                    <a:pt x="1561" y="558"/>
                  </a:cubicBezTo>
                  <a:cubicBezTo>
                    <a:pt x="1562" y="564"/>
                    <a:pt x="1560" y="569"/>
                    <a:pt x="1554" y="571"/>
                  </a:cubicBezTo>
                  <a:cubicBezTo>
                    <a:pt x="1553" y="571"/>
                    <a:pt x="1552" y="571"/>
                    <a:pt x="1551" y="571"/>
                  </a:cubicBezTo>
                  <a:close/>
                  <a:moveTo>
                    <a:pt x="109" y="427"/>
                  </a:moveTo>
                  <a:cubicBezTo>
                    <a:pt x="107" y="427"/>
                    <a:pt x="106" y="427"/>
                    <a:pt x="104" y="426"/>
                  </a:cubicBezTo>
                  <a:cubicBezTo>
                    <a:pt x="99" y="423"/>
                    <a:pt x="98" y="417"/>
                    <a:pt x="100" y="412"/>
                  </a:cubicBezTo>
                  <a:cubicBezTo>
                    <a:pt x="113" y="389"/>
                    <a:pt x="128" y="366"/>
                    <a:pt x="143" y="344"/>
                  </a:cubicBezTo>
                  <a:cubicBezTo>
                    <a:pt x="146" y="339"/>
                    <a:pt x="152" y="338"/>
                    <a:pt x="157" y="341"/>
                  </a:cubicBezTo>
                  <a:cubicBezTo>
                    <a:pt x="161" y="344"/>
                    <a:pt x="163" y="350"/>
                    <a:pt x="159" y="355"/>
                  </a:cubicBezTo>
                  <a:cubicBezTo>
                    <a:pt x="144" y="377"/>
                    <a:pt x="130" y="399"/>
                    <a:pt x="118" y="422"/>
                  </a:cubicBezTo>
                  <a:cubicBezTo>
                    <a:pt x="116" y="425"/>
                    <a:pt x="112" y="427"/>
                    <a:pt x="109" y="427"/>
                  </a:cubicBezTo>
                  <a:close/>
                  <a:moveTo>
                    <a:pt x="1488" y="425"/>
                  </a:moveTo>
                  <a:cubicBezTo>
                    <a:pt x="1484" y="425"/>
                    <a:pt x="1481" y="423"/>
                    <a:pt x="1479" y="420"/>
                  </a:cubicBezTo>
                  <a:cubicBezTo>
                    <a:pt x="1466" y="397"/>
                    <a:pt x="1452" y="374"/>
                    <a:pt x="1437" y="353"/>
                  </a:cubicBezTo>
                  <a:cubicBezTo>
                    <a:pt x="1434" y="348"/>
                    <a:pt x="1435" y="342"/>
                    <a:pt x="1440" y="339"/>
                  </a:cubicBezTo>
                  <a:cubicBezTo>
                    <a:pt x="1444" y="336"/>
                    <a:pt x="1451" y="337"/>
                    <a:pt x="1454" y="341"/>
                  </a:cubicBezTo>
                  <a:cubicBezTo>
                    <a:pt x="1469" y="363"/>
                    <a:pt x="1484" y="387"/>
                    <a:pt x="1497" y="410"/>
                  </a:cubicBezTo>
                  <a:cubicBezTo>
                    <a:pt x="1499" y="415"/>
                    <a:pt x="1498" y="421"/>
                    <a:pt x="1493" y="424"/>
                  </a:cubicBezTo>
                  <a:cubicBezTo>
                    <a:pt x="1491" y="424"/>
                    <a:pt x="1490" y="425"/>
                    <a:pt x="1488" y="425"/>
                  </a:cubicBezTo>
                  <a:close/>
                  <a:moveTo>
                    <a:pt x="200" y="296"/>
                  </a:moveTo>
                  <a:cubicBezTo>
                    <a:pt x="198" y="296"/>
                    <a:pt x="195" y="295"/>
                    <a:pt x="194" y="294"/>
                  </a:cubicBezTo>
                  <a:cubicBezTo>
                    <a:pt x="189" y="290"/>
                    <a:pt x="189" y="284"/>
                    <a:pt x="192" y="280"/>
                  </a:cubicBezTo>
                  <a:cubicBezTo>
                    <a:pt x="210" y="259"/>
                    <a:pt x="229" y="239"/>
                    <a:pt x="248" y="221"/>
                  </a:cubicBezTo>
                  <a:cubicBezTo>
                    <a:pt x="252" y="217"/>
                    <a:pt x="258" y="217"/>
                    <a:pt x="262" y="221"/>
                  </a:cubicBezTo>
                  <a:cubicBezTo>
                    <a:pt x="266" y="225"/>
                    <a:pt x="266" y="232"/>
                    <a:pt x="262" y="235"/>
                  </a:cubicBezTo>
                  <a:cubicBezTo>
                    <a:pt x="243" y="253"/>
                    <a:pt x="225" y="273"/>
                    <a:pt x="208" y="293"/>
                  </a:cubicBezTo>
                  <a:cubicBezTo>
                    <a:pt x="206" y="295"/>
                    <a:pt x="203" y="296"/>
                    <a:pt x="200" y="296"/>
                  </a:cubicBezTo>
                  <a:close/>
                  <a:moveTo>
                    <a:pt x="1396" y="294"/>
                  </a:moveTo>
                  <a:cubicBezTo>
                    <a:pt x="1394" y="294"/>
                    <a:pt x="1391" y="293"/>
                    <a:pt x="1389" y="291"/>
                  </a:cubicBezTo>
                  <a:cubicBezTo>
                    <a:pt x="1372" y="271"/>
                    <a:pt x="1353" y="252"/>
                    <a:pt x="1334" y="234"/>
                  </a:cubicBezTo>
                  <a:cubicBezTo>
                    <a:pt x="1330" y="230"/>
                    <a:pt x="1330" y="223"/>
                    <a:pt x="1334" y="219"/>
                  </a:cubicBezTo>
                  <a:cubicBezTo>
                    <a:pt x="1338" y="215"/>
                    <a:pt x="1344" y="215"/>
                    <a:pt x="1348" y="219"/>
                  </a:cubicBezTo>
                  <a:cubicBezTo>
                    <a:pt x="1368" y="238"/>
                    <a:pt x="1387" y="257"/>
                    <a:pt x="1404" y="278"/>
                  </a:cubicBezTo>
                  <a:cubicBezTo>
                    <a:pt x="1408" y="282"/>
                    <a:pt x="1407" y="288"/>
                    <a:pt x="1403" y="292"/>
                  </a:cubicBezTo>
                  <a:cubicBezTo>
                    <a:pt x="1401" y="293"/>
                    <a:pt x="1399" y="294"/>
                    <a:pt x="1396" y="294"/>
                  </a:cubicBezTo>
                  <a:close/>
                  <a:moveTo>
                    <a:pt x="315" y="186"/>
                  </a:moveTo>
                  <a:cubicBezTo>
                    <a:pt x="313" y="186"/>
                    <a:pt x="310" y="185"/>
                    <a:pt x="308" y="182"/>
                  </a:cubicBezTo>
                  <a:cubicBezTo>
                    <a:pt x="304" y="178"/>
                    <a:pt x="305" y="172"/>
                    <a:pt x="309" y="168"/>
                  </a:cubicBezTo>
                  <a:cubicBezTo>
                    <a:pt x="331" y="152"/>
                    <a:pt x="353" y="136"/>
                    <a:pt x="376" y="122"/>
                  </a:cubicBezTo>
                  <a:cubicBezTo>
                    <a:pt x="380" y="119"/>
                    <a:pt x="386" y="120"/>
                    <a:pt x="389" y="125"/>
                  </a:cubicBezTo>
                  <a:cubicBezTo>
                    <a:pt x="392" y="130"/>
                    <a:pt x="391" y="136"/>
                    <a:pt x="386" y="139"/>
                  </a:cubicBezTo>
                  <a:cubicBezTo>
                    <a:pt x="364" y="153"/>
                    <a:pt x="342" y="168"/>
                    <a:pt x="322" y="184"/>
                  </a:cubicBezTo>
                  <a:cubicBezTo>
                    <a:pt x="320" y="185"/>
                    <a:pt x="318" y="186"/>
                    <a:pt x="315" y="186"/>
                  </a:cubicBezTo>
                  <a:close/>
                  <a:moveTo>
                    <a:pt x="1281" y="184"/>
                  </a:moveTo>
                  <a:cubicBezTo>
                    <a:pt x="1279" y="184"/>
                    <a:pt x="1276" y="184"/>
                    <a:pt x="1275" y="182"/>
                  </a:cubicBezTo>
                  <a:cubicBezTo>
                    <a:pt x="1254" y="166"/>
                    <a:pt x="1232" y="151"/>
                    <a:pt x="1210" y="137"/>
                  </a:cubicBezTo>
                  <a:cubicBezTo>
                    <a:pt x="1205" y="134"/>
                    <a:pt x="1204" y="128"/>
                    <a:pt x="1207" y="124"/>
                  </a:cubicBezTo>
                  <a:cubicBezTo>
                    <a:pt x="1209" y="119"/>
                    <a:pt x="1216" y="117"/>
                    <a:pt x="1220" y="120"/>
                  </a:cubicBezTo>
                  <a:cubicBezTo>
                    <a:pt x="1243" y="135"/>
                    <a:pt x="1265" y="150"/>
                    <a:pt x="1287" y="167"/>
                  </a:cubicBezTo>
                  <a:cubicBezTo>
                    <a:pt x="1291" y="170"/>
                    <a:pt x="1292" y="176"/>
                    <a:pt x="1289" y="181"/>
                  </a:cubicBezTo>
                  <a:cubicBezTo>
                    <a:pt x="1287" y="183"/>
                    <a:pt x="1284" y="184"/>
                    <a:pt x="1281" y="184"/>
                  </a:cubicBezTo>
                  <a:close/>
                  <a:moveTo>
                    <a:pt x="451" y="101"/>
                  </a:moveTo>
                  <a:cubicBezTo>
                    <a:pt x="447" y="101"/>
                    <a:pt x="443" y="99"/>
                    <a:pt x="442" y="96"/>
                  </a:cubicBezTo>
                  <a:cubicBezTo>
                    <a:pt x="439" y="91"/>
                    <a:pt x="441" y="85"/>
                    <a:pt x="446" y="82"/>
                  </a:cubicBezTo>
                  <a:cubicBezTo>
                    <a:pt x="470" y="70"/>
                    <a:pt x="495" y="60"/>
                    <a:pt x="521" y="50"/>
                  </a:cubicBezTo>
                  <a:cubicBezTo>
                    <a:pt x="526" y="48"/>
                    <a:pt x="531" y="51"/>
                    <a:pt x="533" y="56"/>
                  </a:cubicBezTo>
                  <a:cubicBezTo>
                    <a:pt x="535" y="61"/>
                    <a:pt x="533" y="67"/>
                    <a:pt x="527" y="69"/>
                  </a:cubicBezTo>
                  <a:cubicBezTo>
                    <a:pt x="503" y="78"/>
                    <a:pt x="479" y="89"/>
                    <a:pt x="455" y="100"/>
                  </a:cubicBezTo>
                  <a:cubicBezTo>
                    <a:pt x="454" y="101"/>
                    <a:pt x="452" y="101"/>
                    <a:pt x="451" y="101"/>
                  </a:cubicBezTo>
                  <a:close/>
                  <a:moveTo>
                    <a:pt x="1145" y="100"/>
                  </a:moveTo>
                  <a:cubicBezTo>
                    <a:pt x="1144" y="100"/>
                    <a:pt x="1142" y="100"/>
                    <a:pt x="1141" y="99"/>
                  </a:cubicBezTo>
                  <a:cubicBezTo>
                    <a:pt x="1117" y="88"/>
                    <a:pt x="1093" y="77"/>
                    <a:pt x="1068" y="68"/>
                  </a:cubicBezTo>
                  <a:cubicBezTo>
                    <a:pt x="1063" y="66"/>
                    <a:pt x="1060" y="60"/>
                    <a:pt x="1062" y="55"/>
                  </a:cubicBezTo>
                  <a:cubicBezTo>
                    <a:pt x="1064" y="50"/>
                    <a:pt x="1070" y="47"/>
                    <a:pt x="1075" y="49"/>
                  </a:cubicBezTo>
                  <a:cubicBezTo>
                    <a:pt x="1100" y="59"/>
                    <a:pt x="1125" y="69"/>
                    <a:pt x="1150" y="81"/>
                  </a:cubicBezTo>
                  <a:cubicBezTo>
                    <a:pt x="1155" y="84"/>
                    <a:pt x="1157" y="90"/>
                    <a:pt x="1154" y="95"/>
                  </a:cubicBezTo>
                  <a:cubicBezTo>
                    <a:pt x="1152" y="98"/>
                    <a:pt x="1149" y="100"/>
                    <a:pt x="1145" y="100"/>
                  </a:cubicBezTo>
                  <a:close/>
                  <a:moveTo>
                    <a:pt x="600" y="46"/>
                  </a:moveTo>
                  <a:cubicBezTo>
                    <a:pt x="596" y="46"/>
                    <a:pt x="592" y="43"/>
                    <a:pt x="591" y="38"/>
                  </a:cubicBezTo>
                  <a:cubicBezTo>
                    <a:pt x="589" y="33"/>
                    <a:pt x="592" y="27"/>
                    <a:pt x="598" y="26"/>
                  </a:cubicBezTo>
                  <a:cubicBezTo>
                    <a:pt x="624" y="19"/>
                    <a:pt x="650" y="14"/>
                    <a:pt x="677" y="10"/>
                  </a:cubicBezTo>
                  <a:cubicBezTo>
                    <a:pt x="682" y="9"/>
                    <a:pt x="687" y="13"/>
                    <a:pt x="688" y="18"/>
                  </a:cubicBezTo>
                  <a:cubicBezTo>
                    <a:pt x="689" y="23"/>
                    <a:pt x="685" y="29"/>
                    <a:pt x="680" y="29"/>
                  </a:cubicBezTo>
                  <a:cubicBezTo>
                    <a:pt x="654" y="33"/>
                    <a:pt x="628" y="39"/>
                    <a:pt x="603" y="45"/>
                  </a:cubicBezTo>
                  <a:cubicBezTo>
                    <a:pt x="602" y="46"/>
                    <a:pt x="601" y="46"/>
                    <a:pt x="600" y="46"/>
                  </a:cubicBezTo>
                  <a:close/>
                  <a:moveTo>
                    <a:pt x="995" y="45"/>
                  </a:moveTo>
                  <a:cubicBezTo>
                    <a:pt x="995" y="45"/>
                    <a:pt x="994" y="45"/>
                    <a:pt x="993" y="45"/>
                  </a:cubicBezTo>
                  <a:cubicBezTo>
                    <a:pt x="968" y="38"/>
                    <a:pt x="942" y="33"/>
                    <a:pt x="916" y="29"/>
                  </a:cubicBezTo>
                  <a:cubicBezTo>
                    <a:pt x="910" y="28"/>
                    <a:pt x="906" y="23"/>
                    <a:pt x="907" y="18"/>
                  </a:cubicBezTo>
                  <a:cubicBezTo>
                    <a:pt x="908" y="12"/>
                    <a:pt x="913" y="8"/>
                    <a:pt x="919" y="9"/>
                  </a:cubicBezTo>
                  <a:cubicBezTo>
                    <a:pt x="945" y="13"/>
                    <a:pt x="972" y="19"/>
                    <a:pt x="998" y="25"/>
                  </a:cubicBezTo>
                  <a:cubicBezTo>
                    <a:pt x="1003" y="27"/>
                    <a:pt x="1007" y="32"/>
                    <a:pt x="1005" y="37"/>
                  </a:cubicBezTo>
                  <a:cubicBezTo>
                    <a:pt x="1004" y="42"/>
                    <a:pt x="1000" y="45"/>
                    <a:pt x="995" y="45"/>
                  </a:cubicBezTo>
                  <a:close/>
                  <a:moveTo>
                    <a:pt x="758" y="21"/>
                  </a:moveTo>
                  <a:cubicBezTo>
                    <a:pt x="753" y="21"/>
                    <a:pt x="748" y="17"/>
                    <a:pt x="748" y="12"/>
                  </a:cubicBezTo>
                  <a:cubicBezTo>
                    <a:pt x="748" y="6"/>
                    <a:pt x="752" y="2"/>
                    <a:pt x="757" y="1"/>
                  </a:cubicBezTo>
                  <a:cubicBezTo>
                    <a:pt x="784" y="0"/>
                    <a:pt x="811" y="0"/>
                    <a:pt x="838" y="1"/>
                  </a:cubicBezTo>
                  <a:cubicBezTo>
                    <a:pt x="844" y="2"/>
                    <a:pt x="848" y="6"/>
                    <a:pt x="848" y="12"/>
                  </a:cubicBezTo>
                  <a:cubicBezTo>
                    <a:pt x="847" y="17"/>
                    <a:pt x="843" y="22"/>
                    <a:pt x="837" y="21"/>
                  </a:cubicBezTo>
                  <a:cubicBezTo>
                    <a:pt x="811" y="20"/>
                    <a:pt x="784" y="20"/>
                    <a:pt x="758" y="21"/>
                  </a:cubicBez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1" name="Oval 50"/>
            <p:cNvSpPr>
              <a:spLocks noChangeArrowheads="1"/>
            </p:cNvSpPr>
            <p:nvPr/>
          </p:nvSpPr>
          <p:spPr bwMode="auto">
            <a:xfrm>
              <a:off x="4378042" y="5054831"/>
              <a:ext cx="2073439" cy="92564"/>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2" name="Freeform 51"/>
            <p:cNvSpPr>
              <a:spLocks/>
            </p:cNvSpPr>
            <p:nvPr/>
          </p:nvSpPr>
          <p:spPr bwMode="auto">
            <a:xfrm>
              <a:off x="6002951" y="4381427"/>
              <a:ext cx="150418" cy="115705"/>
            </a:xfrm>
            <a:custGeom>
              <a:avLst/>
              <a:gdLst>
                <a:gd name="T0" fmla="*/ 0 w 65"/>
                <a:gd name="T1" fmla="*/ 16 h 50"/>
                <a:gd name="T2" fmla="*/ 31 w 65"/>
                <a:gd name="T3" fmla="*/ 0 h 50"/>
                <a:gd name="T4" fmla="*/ 65 w 65"/>
                <a:gd name="T5" fmla="*/ 33 h 50"/>
                <a:gd name="T6" fmla="*/ 65 w 65"/>
                <a:gd name="T7" fmla="*/ 47 h 50"/>
                <a:gd name="T8" fmla="*/ 58 w 65"/>
                <a:gd name="T9" fmla="*/ 50 h 50"/>
                <a:gd name="T10" fmla="*/ 11 w 65"/>
                <a:gd name="T11" fmla="*/ 34 h 50"/>
                <a:gd name="T12" fmla="*/ 0 w 65"/>
                <a:gd name="T13" fmla="*/ 16 h 50"/>
              </a:gdLst>
              <a:ahLst/>
              <a:cxnLst>
                <a:cxn ang="0">
                  <a:pos x="T0" y="T1"/>
                </a:cxn>
                <a:cxn ang="0">
                  <a:pos x="T2" y="T3"/>
                </a:cxn>
                <a:cxn ang="0">
                  <a:pos x="T4" y="T5"/>
                </a:cxn>
                <a:cxn ang="0">
                  <a:pos x="T6" y="T7"/>
                </a:cxn>
                <a:cxn ang="0">
                  <a:pos x="T8" y="T9"/>
                </a:cxn>
                <a:cxn ang="0">
                  <a:pos x="T10" y="T11"/>
                </a:cxn>
                <a:cxn ang="0">
                  <a:pos x="T12" y="T13"/>
                </a:cxn>
              </a:cxnLst>
              <a:rect l="0" t="0" r="r" b="b"/>
              <a:pathLst>
                <a:path w="65" h="50">
                  <a:moveTo>
                    <a:pt x="0" y="16"/>
                  </a:moveTo>
                  <a:lnTo>
                    <a:pt x="31" y="0"/>
                  </a:lnTo>
                  <a:lnTo>
                    <a:pt x="65" y="33"/>
                  </a:lnTo>
                  <a:lnTo>
                    <a:pt x="65" y="47"/>
                  </a:lnTo>
                  <a:lnTo>
                    <a:pt x="58" y="50"/>
                  </a:lnTo>
                  <a:lnTo>
                    <a:pt x="11" y="34"/>
                  </a:lnTo>
                  <a:lnTo>
                    <a:pt x="0" y="16"/>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3" name="Freeform 52"/>
            <p:cNvSpPr>
              <a:spLocks/>
            </p:cNvSpPr>
            <p:nvPr/>
          </p:nvSpPr>
          <p:spPr bwMode="auto">
            <a:xfrm>
              <a:off x="5417483" y="3666368"/>
              <a:ext cx="657206" cy="768283"/>
            </a:xfrm>
            <a:custGeom>
              <a:avLst/>
              <a:gdLst>
                <a:gd name="T0" fmla="*/ 0 w 284"/>
                <a:gd name="T1" fmla="*/ 25 h 332"/>
                <a:gd name="T2" fmla="*/ 257 w 284"/>
                <a:gd name="T3" fmla="*/ 332 h 332"/>
                <a:gd name="T4" fmla="*/ 284 w 284"/>
                <a:gd name="T5" fmla="*/ 310 h 332"/>
                <a:gd name="T6" fmla="*/ 62 w 284"/>
                <a:gd name="T7" fmla="*/ 0 h 332"/>
                <a:gd name="T8" fmla="*/ 0 w 284"/>
                <a:gd name="T9" fmla="*/ 25 h 332"/>
              </a:gdLst>
              <a:ahLst/>
              <a:cxnLst>
                <a:cxn ang="0">
                  <a:pos x="T0" y="T1"/>
                </a:cxn>
                <a:cxn ang="0">
                  <a:pos x="T2" y="T3"/>
                </a:cxn>
                <a:cxn ang="0">
                  <a:pos x="T4" y="T5"/>
                </a:cxn>
                <a:cxn ang="0">
                  <a:pos x="T6" y="T7"/>
                </a:cxn>
                <a:cxn ang="0">
                  <a:pos x="T8" y="T9"/>
                </a:cxn>
              </a:cxnLst>
              <a:rect l="0" t="0" r="r" b="b"/>
              <a:pathLst>
                <a:path w="284" h="332">
                  <a:moveTo>
                    <a:pt x="0" y="25"/>
                  </a:moveTo>
                  <a:lnTo>
                    <a:pt x="257" y="332"/>
                  </a:lnTo>
                  <a:lnTo>
                    <a:pt x="284" y="310"/>
                  </a:lnTo>
                  <a:lnTo>
                    <a:pt x="62" y="0"/>
                  </a:lnTo>
                  <a:lnTo>
                    <a:pt x="0" y="25"/>
                  </a:lnTo>
                  <a:close/>
                </a:path>
              </a:pathLst>
            </a:custGeom>
            <a:solidFill>
              <a:srgbClr val="5B9BD5"/>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4" name="Freeform 53"/>
            <p:cNvSpPr>
              <a:spLocks/>
            </p:cNvSpPr>
            <p:nvPr/>
          </p:nvSpPr>
          <p:spPr bwMode="auto">
            <a:xfrm>
              <a:off x="5259717" y="3670996"/>
              <a:ext cx="155046" cy="978868"/>
            </a:xfrm>
            <a:custGeom>
              <a:avLst/>
              <a:gdLst>
                <a:gd name="T0" fmla="*/ 67 w 67"/>
                <a:gd name="T1" fmla="*/ 423 h 423"/>
                <a:gd name="T2" fmla="*/ 67 w 67"/>
                <a:gd name="T3" fmla="*/ 28 h 423"/>
                <a:gd name="T4" fmla="*/ 0 w 67"/>
                <a:gd name="T5" fmla="*/ 0 h 423"/>
                <a:gd name="T6" fmla="*/ 32 w 67"/>
                <a:gd name="T7" fmla="*/ 423 h 423"/>
                <a:gd name="T8" fmla="*/ 67 w 67"/>
                <a:gd name="T9" fmla="*/ 423 h 423"/>
              </a:gdLst>
              <a:ahLst/>
              <a:cxnLst>
                <a:cxn ang="0">
                  <a:pos x="T0" y="T1"/>
                </a:cxn>
                <a:cxn ang="0">
                  <a:pos x="T2" y="T3"/>
                </a:cxn>
                <a:cxn ang="0">
                  <a:pos x="T4" y="T5"/>
                </a:cxn>
                <a:cxn ang="0">
                  <a:pos x="T6" y="T7"/>
                </a:cxn>
                <a:cxn ang="0">
                  <a:pos x="T8" y="T9"/>
                </a:cxn>
              </a:cxnLst>
              <a:rect l="0" t="0" r="r" b="b"/>
              <a:pathLst>
                <a:path w="67" h="423">
                  <a:moveTo>
                    <a:pt x="67" y="423"/>
                  </a:moveTo>
                  <a:lnTo>
                    <a:pt x="67" y="28"/>
                  </a:lnTo>
                  <a:lnTo>
                    <a:pt x="0" y="0"/>
                  </a:lnTo>
                  <a:lnTo>
                    <a:pt x="32" y="423"/>
                  </a:lnTo>
                  <a:lnTo>
                    <a:pt x="67" y="423"/>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5" name="Freeform 54"/>
            <p:cNvSpPr>
              <a:spLocks/>
            </p:cNvSpPr>
            <p:nvPr/>
          </p:nvSpPr>
          <p:spPr bwMode="auto">
            <a:xfrm>
              <a:off x="4739042" y="3080899"/>
              <a:ext cx="32397" cy="94879"/>
            </a:xfrm>
            <a:custGeom>
              <a:avLst/>
              <a:gdLst>
                <a:gd name="T0" fmla="*/ 9 w 14"/>
                <a:gd name="T1" fmla="*/ 0 h 41"/>
                <a:gd name="T2" fmla="*/ 0 w 14"/>
                <a:gd name="T3" fmla="*/ 40 h 41"/>
                <a:gd name="T4" fmla="*/ 5 w 14"/>
                <a:gd name="T5" fmla="*/ 41 h 41"/>
                <a:gd name="T6" fmla="*/ 14 w 14"/>
                <a:gd name="T7" fmla="*/ 1 h 41"/>
                <a:gd name="T8" fmla="*/ 9 w 14"/>
                <a:gd name="T9" fmla="*/ 0 h 41"/>
              </a:gdLst>
              <a:ahLst/>
              <a:cxnLst>
                <a:cxn ang="0">
                  <a:pos x="T0" y="T1"/>
                </a:cxn>
                <a:cxn ang="0">
                  <a:pos x="T2" y="T3"/>
                </a:cxn>
                <a:cxn ang="0">
                  <a:pos x="T4" y="T5"/>
                </a:cxn>
                <a:cxn ang="0">
                  <a:pos x="T6" y="T7"/>
                </a:cxn>
                <a:cxn ang="0">
                  <a:pos x="T8" y="T9"/>
                </a:cxn>
              </a:cxnLst>
              <a:rect l="0" t="0" r="r" b="b"/>
              <a:pathLst>
                <a:path w="14" h="41">
                  <a:moveTo>
                    <a:pt x="9" y="0"/>
                  </a:moveTo>
                  <a:lnTo>
                    <a:pt x="0" y="40"/>
                  </a:lnTo>
                  <a:lnTo>
                    <a:pt x="5" y="41"/>
                  </a:lnTo>
                  <a:lnTo>
                    <a:pt x="14" y="1"/>
                  </a:lnTo>
                  <a:lnTo>
                    <a:pt x="9"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6" name="Freeform 55"/>
            <p:cNvSpPr>
              <a:spLocks/>
            </p:cNvSpPr>
            <p:nvPr/>
          </p:nvSpPr>
          <p:spPr bwMode="auto">
            <a:xfrm>
              <a:off x="6060397" y="3080899"/>
              <a:ext cx="30084" cy="94879"/>
            </a:xfrm>
            <a:custGeom>
              <a:avLst/>
              <a:gdLst>
                <a:gd name="T0" fmla="*/ 5 w 13"/>
                <a:gd name="T1" fmla="*/ 0 h 41"/>
                <a:gd name="T2" fmla="*/ 13 w 13"/>
                <a:gd name="T3" fmla="*/ 40 h 41"/>
                <a:gd name="T4" fmla="*/ 8 w 13"/>
                <a:gd name="T5" fmla="*/ 41 h 41"/>
                <a:gd name="T6" fmla="*/ 0 w 13"/>
                <a:gd name="T7" fmla="*/ 1 h 41"/>
                <a:gd name="T8" fmla="*/ 5 w 13"/>
                <a:gd name="T9" fmla="*/ 0 h 41"/>
              </a:gdLst>
              <a:ahLst/>
              <a:cxnLst>
                <a:cxn ang="0">
                  <a:pos x="T0" y="T1"/>
                </a:cxn>
                <a:cxn ang="0">
                  <a:pos x="T2" y="T3"/>
                </a:cxn>
                <a:cxn ang="0">
                  <a:pos x="T4" y="T5"/>
                </a:cxn>
                <a:cxn ang="0">
                  <a:pos x="T6" y="T7"/>
                </a:cxn>
                <a:cxn ang="0">
                  <a:pos x="T8" y="T9"/>
                </a:cxn>
              </a:cxnLst>
              <a:rect l="0" t="0" r="r" b="b"/>
              <a:pathLst>
                <a:path w="13" h="41">
                  <a:moveTo>
                    <a:pt x="5" y="0"/>
                  </a:moveTo>
                  <a:lnTo>
                    <a:pt x="13" y="40"/>
                  </a:lnTo>
                  <a:lnTo>
                    <a:pt x="8" y="41"/>
                  </a:lnTo>
                  <a:lnTo>
                    <a:pt x="0" y="1"/>
                  </a:lnTo>
                  <a:lnTo>
                    <a:pt x="5"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7" name="Oval 28"/>
            <p:cNvSpPr>
              <a:spLocks noChangeArrowheads="1"/>
            </p:cNvSpPr>
            <p:nvPr/>
          </p:nvSpPr>
          <p:spPr bwMode="auto">
            <a:xfrm>
              <a:off x="5206492" y="4696145"/>
              <a:ext cx="416539" cy="416539"/>
            </a:xfrm>
            <a:prstGeom prst="ellipse">
              <a:avLst/>
            </a:prstGeom>
            <a:solidFill>
              <a:srgbClr val="FFC000"/>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8" name="Freeform 29"/>
            <p:cNvSpPr>
              <a:spLocks/>
            </p:cNvSpPr>
            <p:nvPr/>
          </p:nvSpPr>
          <p:spPr bwMode="auto">
            <a:xfrm>
              <a:off x="5206492" y="4883588"/>
              <a:ext cx="416539" cy="229097"/>
            </a:xfrm>
            <a:custGeom>
              <a:avLst/>
              <a:gdLst>
                <a:gd name="T0" fmla="*/ 192 w 383"/>
                <a:gd name="T1" fmla="*/ 210 h 210"/>
                <a:gd name="T2" fmla="*/ 383 w 383"/>
                <a:gd name="T3" fmla="*/ 18 h 210"/>
                <a:gd name="T4" fmla="*/ 382 w 383"/>
                <a:gd name="T5" fmla="*/ 0 h 210"/>
                <a:gd name="T6" fmla="*/ 192 w 383"/>
                <a:gd name="T7" fmla="*/ 173 h 210"/>
                <a:gd name="T8" fmla="*/ 1 w 383"/>
                <a:gd name="T9" fmla="*/ 0 h 210"/>
                <a:gd name="T10" fmla="*/ 0 w 383"/>
                <a:gd name="T11" fmla="*/ 18 h 210"/>
                <a:gd name="T12" fmla="*/ 192 w 383"/>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383" h="210">
                  <a:moveTo>
                    <a:pt x="192" y="210"/>
                  </a:moveTo>
                  <a:cubicBezTo>
                    <a:pt x="298" y="210"/>
                    <a:pt x="383" y="124"/>
                    <a:pt x="383" y="18"/>
                  </a:cubicBezTo>
                  <a:cubicBezTo>
                    <a:pt x="383" y="12"/>
                    <a:pt x="383" y="6"/>
                    <a:pt x="382" y="0"/>
                  </a:cubicBezTo>
                  <a:cubicBezTo>
                    <a:pt x="373" y="97"/>
                    <a:pt x="291" y="173"/>
                    <a:pt x="192" y="173"/>
                  </a:cubicBezTo>
                  <a:cubicBezTo>
                    <a:pt x="92" y="173"/>
                    <a:pt x="10" y="97"/>
                    <a:pt x="1" y="0"/>
                  </a:cubicBezTo>
                  <a:cubicBezTo>
                    <a:pt x="0" y="6"/>
                    <a:pt x="0" y="12"/>
                    <a:pt x="0" y="18"/>
                  </a:cubicBezTo>
                  <a:cubicBezTo>
                    <a:pt x="0" y="124"/>
                    <a:pt x="86" y="210"/>
                    <a:pt x="192" y="210"/>
                  </a:cubicBezTo>
                </a:path>
              </a:pathLst>
            </a:custGeom>
            <a:solidFill>
              <a:srgbClr val="ED7D31"/>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9" name="Freeform 30"/>
            <p:cNvSpPr>
              <a:spLocks/>
            </p:cNvSpPr>
            <p:nvPr/>
          </p:nvSpPr>
          <p:spPr bwMode="auto">
            <a:xfrm>
              <a:off x="5299056" y="4649863"/>
              <a:ext cx="113392" cy="131905"/>
            </a:xfrm>
            <a:custGeom>
              <a:avLst/>
              <a:gdLst>
                <a:gd name="T0" fmla="*/ 49 w 49"/>
                <a:gd name="T1" fmla="*/ 0 h 57"/>
                <a:gd name="T2" fmla="*/ 15 w 49"/>
                <a:gd name="T3" fmla="*/ 0 h 57"/>
                <a:gd name="T4" fmla="*/ 0 w 49"/>
                <a:gd name="T5" fmla="*/ 44 h 57"/>
                <a:gd name="T6" fmla="*/ 6 w 49"/>
                <a:gd name="T7" fmla="*/ 57 h 57"/>
                <a:gd name="T8" fmla="*/ 14 w 49"/>
                <a:gd name="T9" fmla="*/ 57 h 57"/>
                <a:gd name="T10" fmla="*/ 49 w 49"/>
                <a:gd name="T11" fmla="*/ 19 h 57"/>
                <a:gd name="T12" fmla="*/ 49 w 4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49" h="57">
                  <a:moveTo>
                    <a:pt x="49" y="0"/>
                  </a:moveTo>
                  <a:lnTo>
                    <a:pt x="15" y="0"/>
                  </a:lnTo>
                  <a:lnTo>
                    <a:pt x="0" y="44"/>
                  </a:lnTo>
                  <a:lnTo>
                    <a:pt x="6" y="57"/>
                  </a:lnTo>
                  <a:lnTo>
                    <a:pt x="14" y="57"/>
                  </a:lnTo>
                  <a:lnTo>
                    <a:pt x="49" y="19"/>
                  </a:lnTo>
                  <a:lnTo>
                    <a:pt x="49" y="0"/>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0" name="Group 59"/>
            <p:cNvGrpSpPr>
              <a:grpSpLocks noChangeAspect="1"/>
            </p:cNvGrpSpPr>
            <p:nvPr/>
          </p:nvGrpSpPr>
          <p:grpSpPr>
            <a:xfrm>
              <a:off x="4696944" y="2059194"/>
              <a:ext cx="415996" cy="234364"/>
              <a:chOff x="3370263" y="896938"/>
              <a:chExt cx="450850" cy="254000"/>
            </a:xfrm>
            <a:solidFill>
              <a:srgbClr val="0072C6"/>
            </a:solidFill>
          </p:grpSpPr>
          <p:sp>
            <p:nvSpPr>
              <p:cNvPr id="88" name="Freeform 107"/>
              <p:cNvSpPr>
                <a:spLocks noEditPoints="1"/>
              </p:cNvSpPr>
              <p:nvPr/>
            </p:nvSpPr>
            <p:spPr bwMode="auto">
              <a:xfrm>
                <a:off x="3370263" y="896938"/>
                <a:ext cx="450850" cy="254000"/>
              </a:xfrm>
              <a:custGeom>
                <a:avLst/>
                <a:gdLst>
                  <a:gd name="T0" fmla="*/ 268 w 284"/>
                  <a:gd name="T1" fmla="*/ 0 h 160"/>
                  <a:gd name="T2" fmla="*/ 16 w 284"/>
                  <a:gd name="T3" fmla="*/ 0 h 160"/>
                  <a:gd name="T4" fmla="*/ 16 w 284"/>
                  <a:gd name="T5" fmla="*/ 0 h 160"/>
                  <a:gd name="T6" fmla="*/ 10 w 284"/>
                  <a:gd name="T7" fmla="*/ 2 h 160"/>
                  <a:gd name="T8" fmla="*/ 6 w 284"/>
                  <a:gd name="T9" fmla="*/ 6 h 160"/>
                  <a:gd name="T10" fmla="*/ 2 w 284"/>
                  <a:gd name="T11" fmla="*/ 10 h 160"/>
                  <a:gd name="T12" fmla="*/ 0 w 284"/>
                  <a:gd name="T13" fmla="*/ 16 h 160"/>
                  <a:gd name="T14" fmla="*/ 0 w 284"/>
                  <a:gd name="T15" fmla="*/ 144 h 160"/>
                  <a:gd name="T16" fmla="*/ 0 w 284"/>
                  <a:gd name="T17" fmla="*/ 144 h 160"/>
                  <a:gd name="T18" fmla="*/ 2 w 284"/>
                  <a:gd name="T19" fmla="*/ 150 h 160"/>
                  <a:gd name="T20" fmla="*/ 6 w 284"/>
                  <a:gd name="T21" fmla="*/ 156 h 160"/>
                  <a:gd name="T22" fmla="*/ 10 w 284"/>
                  <a:gd name="T23" fmla="*/ 160 h 160"/>
                  <a:gd name="T24" fmla="*/ 16 w 284"/>
                  <a:gd name="T25" fmla="*/ 160 h 160"/>
                  <a:gd name="T26" fmla="*/ 268 w 284"/>
                  <a:gd name="T27" fmla="*/ 160 h 160"/>
                  <a:gd name="T28" fmla="*/ 268 w 284"/>
                  <a:gd name="T29" fmla="*/ 160 h 160"/>
                  <a:gd name="T30" fmla="*/ 274 w 284"/>
                  <a:gd name="T31" fmla="*/ 160 h 160"/>
                  <a:gd name="T32" fmla="*/ 280 w 284"/>
                  <a:gd name="T33" fmla="*/ 156 h 160"/>
                  <a:gd name="T34" fmla="*/ 282 w 284"/>
                  <a:gd name="T35" fmla="*/ 150 h 160"/>
                  <a:gd name="T36" fmla="*/ 284 w 284"/>
                  <a:gd name="T37" fmla="*/ 144 h 160"/>
                  <a:gd name="T38" fmla="*/ 284 w 284"/>
                  <a:gd name="T39" fmla="*/ 16 h 160"/>
                  <a:gd name="T40" fmla="*/ 284 w 284"/>
                  <a:gd name="T41" fmla="*/ 16 h 160"/>
                  <a:gd name="T42" fmla="*/ 282 w 284"/>
                  <a:gd name="T43" fmla="*/ 10 h 160"/>
                  <a:gd name="T44" fmla="*/ 280 w 284"/>
                  <a:gd name="T45" fmla="*/ 6 h 160"/>
                  <a:gd name="T46" fmla="*/ 274 w 284"/>
                  <a:gd name="T47" fmla="*/ 2 h 160"/>
                  <a:gd name="T48" fmla="*/ 268 w 284"/>
                  <a:gd name="T49" fmla="*/ 0 h 160"/>
                  <a:gd name="T50" fmla="*/ 268 w 284"/>
                  <a:gd name="T51" fmla="*/ 0 h 160"/>
                  <a:gd name="T52" fmla="*/ 256 w 284"/>
                  <a:gd name="T53" fmla="*/ 136 h 160"/>
                  <a:gd name="T54" fmla="*/ 28 w 284"/>
                  <a:gd name="T55" fmla="*/ 136 h 160"/>
                  <a:gd name="T56" fmla="*/ 28 w 284"/>
                  <a:gd name="T57" fmla="*/ 26 h 160"/>
                  <a:gd name="T58" fmla="*/ 256 w 284"/>
                  <a:gd name="T59" fmla="*/ 26 h 160"/>
                  <a:gd name="T60" fmla="*/ 256 w 284"/>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4" h="160">
                    <a:moveTo>
                      <a:pt x="268" y="0"/>
                    </a:moveTo>
                    <a:lnTo>
                      <a:pt x="16" y="0"/>
                    </a:lnTo>
                    <a:lnTo>
                      <a:pt x="16" y="0"/>
                    </a:lnTo>
                    <a:lnTo>
                      <a:pt x="10" y="2"/>
                    </a:lnTo>
                    <a:lnTo>
                      <a:pt x="6" y="6"/>
                    </a:lnTo>
                    <a:lnTo>
                      <a:pt x="2" y="10"/>
                    </a:lnTo>
                    <a:lnTo>
                      <a:pt x="0" y="16"/>
                    </a:lnTo>
                    <a:lnTo>
                      <a:pt x="0" y="144"/>
                    </a:lnTo>
                    <a:lnTo>
                      <a:pt x="0" y="144"/>
                    </a:lnTo>
                    <a:lnTo>
                      <a:pt x="2" y="150"/>
                    </a:lnTo>
                    <a:lnTo>
                      <a:pt x="6" y="156"/>
                    </a:lnTo>
                    <a:lnTo>
                      <a:pt x="10" y="160"/>
                    </a:lnTo>
                    <a:lnTo>
                      <a:pt x="16" y="160"/>
                    </a:lnTo>
                    <a:lnTo>
                      <a:pt x="268" y="160"/>
                    </a:lnTo>
                    <a:lnTo>
                      <a:pt x="268" y="160"/>
                    </a:lnTo>
                    <a:lnTo>
                      <a:pt x="274" y="160"/>
                    </a:lnTo>
                    <a:lnTo>
                      <a:pt x="280" y="156"/>
                    </a:lnTo>
                    <a:lnTo>
                      <a:pt x="282" y="150"/>
                    </a:lnTo>
                    <a:lnTo>
                      <a:pt x="284" y="144"/>
                    </a:lnTo>
                    <a:lnTo>
                      <a:pt x="284" y="16"/>
                    </a:lnTo>
                    <a:lnTo>
                      <a:pt x="284" y="16"/>
                    </a:lnTo>
                    <a:lnTo>
                      <a:pt x="282" y="10"/>
                    </a:lnTo>
                    <a:lnTo>
                      <a:pt x="280" y="6"/>
                    </a:lnTo>
                    <a:lnTo>
                      <a:pt x="274" y="2"/>
                    </a:lnTo>
                    <a:lnTo>
                      <a:pt x="268" y="0"/>
                    </a:lnTo>
                    <a:lnTo>
                      <a:pt x="268" y="0"/>
                    </a:lnTo>
                    <a:close/>
                    <a:moveTo>
                      <a:pt x="256" y="136"/>
                    </a:moveTo>
                    <a:lnTo>
                      <a:pt x="28" y="136"/>
                    </a:lnTo>
                    <a:lnTo>
                      <a:pt x="28" y="26"/>
                    </a:lnTo>
                    <a:lnTo>
                      <a:pt x="256" y="26"/>
                    </a:lnTo>
                    <a:lnTo>
                      <a:pt x="256"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9" name="Freeform 108"/>
              <p:cNvSpPr>
                <a:spLocks/>
              </p:cNvSpPr>
              <p:nvPr/>
            </p:nvSpPr>
            <p:spPr bwMode="auto">
              <a:xfrm>
                <a:off x="3570288"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1" name="Group 60"/>
            <p:cNvGrpSpPr>
              <a:grpSpLocks noChangeAspect="1"/>
            </p:cNvGrpSpPr>
            <p:nvPr/>
          </p:nvGrpSpPr>
          <p:grpSpPr>
            <a:xfrm>
              <a:off x="4173933" y="2731263"/>
              <a:ext cx="337455" cy="204957"/>
              <a:chOff x="4722813" y="836613"/>
              <a:chExt cx="517525" cy="314325"/>
            </a:xfrm>
            <a:solidFill>
              <a:srgbClr val="0072C6"/>
            </a:solidFill>
          </p:grpSpPr>
          <p:sp>
            <p:nvSpPr>
              <p:cNvPr id="85" name="Freeform 104"/>
              <p:cNvSpPr>
                <a:spLocks/>
              </p:cNvSpPr>
              <p:nvPr/>
            </p:nvSpPr>
            <p:spPr bwMode="auto">
              <a:xfrm>
                <a:off x="4792663" y="836613"/>
                <a:ext cx="447675" cy="254000"/>
              </a:xfrm>
              <a:custGeom>
                <a:avLst/>
                <a:gdLst>
                  <a:gd name="T0" fmla="*/ 266 w 282"/>
                  <a:gd name="T1" fmla="*/ 0 h 160"/>
                  <a:gd name="T2" fmla="*/ 14 w 282"/>
                  <a:gd name="T3" fmla="*/ 0 h 160"/>
                  <a:gd name="T4" fmla="*/ 14 w 282"/>
                  <a:gd name="T5" fmla="*/ 0 h 160"/>
                  <a:gd name="T6" fmla="*/ 8 w 282"/>
                  <a:gd name="T7" fmla="*/ 0 h 160"/>
                  <a:gd name="T8" fmla="*/ 4 w 282"/>
                  <a:gd name="T9" fmla="*/ 4 h 160"/>
                  <a:gd name="T10" fmla="*/ 0 w 282"/>
                  <a:gd name="T11" fmla="*/ 8 h 160"/>
                  <a:gd name="T12" fmla="*/ 0 w 282"/>
                  <a:gd name="T13" fmla="*/ 16 h 160"/>
                  <a:gd name="T14" fmla="*/ 0 w 282"/>
                  <a:gd name="T15" fmla="*/ 20 h 160"/>
                  <a:gd name="T16" fmla="*/ 242 w 282"/>
                  <a:gd name="T17" fmla="*/ 20 h 160"/>
                  <a:gd name="T18" fmla="*/ 242 w 282"/>
                  <a:gd name="T19" fmla="*/ 20 h 160"/>
                  <a:gd name="T20" fmla="*/ 248 w 282"/>
                  <a:gd name="T21" fmla="*/ 22 h 160"/>
                  <a:gd name="T22" fmla="*/ 254 w 282"/>
                  <a:gd name="T23" fmla="*/ 24 h 160"/>
                  <a:gd name="T24" fmla="*/ 258 w 282"/>
                  <a:gd name="T25" fmla="*/ 30 h 160"/>
                  <a:gd name="T26" fmla="*/ 258 w 282"/>
                  <a:gd name="T27" fmla="*/ 36 h 160"/>
                  <a:gd name="T28" fmla="*/ 258 w 282"/>
                  <a:gd name="T29" fmla="*/ 160 h 160"/>
                  <a:gd name="T30" fmla="*/ 266 w 282"/>
                  <a:gd name="T31" fmla="*/ 160 h 160"/>
                  <a:gd name="T32" fmla="*/ 266 w 282"/>
                  <a:gd name="T33" fmla="*/ 160 h 160"/>
                  <a:gd name="T34" fmla="*/ 272 w 282"/>
                  <a:gd name="T35" fmla="*/ 158 h 160"/>
                  <a:gd name="T36" fmla="*/ 278 w 282"/>
                  <a:gd name="T37" fmla="*/ 154 h 160"/>
                  <a:gd name="T38" fmla="*/ 282 w 282"/>
                  <a:gd name="T39" fmla="*/ 150 h 160"/>
                  <a:gd name="T40" fmla="*/ 282 w 282"/>
                  <a:gd name="T41" fmla="*/ 144 h 160"/>
                  <a:gd name="T42" fmla="*/ 282 w 282"/>
                  <a:gd name="T43" fmla="*/ 16 h 160"/>
                  <a:gd name="T44" fmla="*/ 282 w 282"/>
                  <a:gd name="T45" fmla="*/ 16 h 160"/>
                  <a:gd name="T46" fmla="*/ 282 w 282"/>
                  <a:gd name="T47" fmla="*/ 8 h 160"/>
                  <a:gd name="T48" fmla="*/ 278 w 282"/>
                  <a:gd name="T49" fmla="*/ 4 h 160"/>
                  <a:gd name="T50" fmla="*/ 272 w 282"/>
                  <a:gd name="T51" fmla="*/ 0 h 160"/>
                  <a:gd name="T52" fmla="*/ 266 w 282"/>
                  <a:gd name="T53" fmla="*/ 0 h 160"/>
                  <a:gd name="T54" fmla="*/ 266 w 282"/>
                  <a:gd name="T55"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2" h="160">
                    <a:moveTo>
                      <a:pt x="266" y="0"/>
                    </a:moveTo>
                    <a:lnTo>
                      <a:pt x="14" y="0"/>
                    </a:lnTo>
                    <a:lnTo>
                      <a:pt x="14" y="0"/>
                    </a:lnTo>
                    <a:lnTo>
                      <a:pt x="8" y="0"/>
                    </a:lnTo>
                    <a:lnTo>
                      <a:pt x="4" y="4"/>
                    </a:lnTo>
                    <a:lnTo>
                      <a:pt x="0" y="8"/>
                    </a:lnTo>
                    <a:lnTo>
                      <a:pt x="0" y="16"/>
                    </a:lnTo>
                    <a:lnTo>
                      <a:pt x="0" y="20"/>
                    </a:lnTo>
                    <a:lnTo>
                      <a:pt x="242" y="20"/>
                    </a:lnTo>
                    <a:lnTo>
                      <a:pt x="242" y="20"/>
                    </a:lnTo>
                    <a:lnTo>
                      <a:pt x="248" y="22"/>
                    </a:lnTo>
                    <a:lnTo>
                      <a:pt x="254" y="24"/>
                    </a:lnTo>
                    <a:lnTo>
                      <a:pt x="258" y="30"/>
                    </a:lnTo>
                    <a:lnTo>
                      <a:pt x="258" y="36"/>
                    </a:lnTo>
                    <a:lnTo>
                      <a:pt x="258" y="160"/>
                    </a:lnTo>
                    <a:lnTo>
                      <a:pt x="266" y="160"/>
                    </a:lnTo>
                    <a:lnTo>
                      <a:pt x="266" y="160"/>
                    </a:lnTo>
                    <a:lnTo>
                      <a:pt x="272" y="158"/>
                    </a:lnTo>
                    <a:lnTo>
                      <a:pt x="278" y="154"/>
                    </a:lnTo>
                    <a:lnTo>
                      <a:pt x="282" y="150"/>
                    </a:lnTo>
                    <a:lnTo>
                      <a:pt x="282" y="144"/>
                    </a:lnTo>
                    <a:lnTo>
                      <a:pt x="282" y="16"/>
                    </a:lnTo>
                    <a:lnTo>
                      <a:pt x="282" y="16"/>
                    </a:lnTo>
                    <a:lnTo>
                      <a:pt x="282" y="8"/>
                    </a:lnTo>
                    <a:lnTo>
                      <a:pt x="278" y="4"/>
                    </a:lnTo>
                    <a:lnTo>
                      <a:pt x="272" y="0"/>
                    </a:lnTo>
                    <a:lnTo>
                      <a:pt x="266" y="0"/>
                    </a:lnTo>
                    <a:lnTo>
                      <a:pt x="266"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6" name="Freeform 105"/>
              <p:cNvSpPr>
                <a:spLocks noEditPoints="1"/>
              </p:cNvSpPr>
              <p:nvPr/>
            </p:nvSpPr>
            <p:spPr bwMode="auto">
              <a:xfrm>
                <a:off x="4722813" y="896938"/>
                <a:ext cx="447675" cy="254000"/>
              </a:xfrm>
              <a:custGeom>
                <a:avLst/>
                <a:gdLst>
                  <a:gd name="T0" fmla="*/ 266 w 282"/>
                  <a:gd name="T1" fmla="*/ 0 h 160"/>
                  <a:gd name="T2" fmla="*/ 14 w 282"/>
                  <a:gd name="T3" fmla="*/ 0 h 160"/>
                  <a:gd name="T4" fmla="*/ 14 w 282"/>
                  <a:gd name="T5" fmla="*/ 0 h 160"/>
                  <a:gd name="T6" fmla="*/ 8 w 282"/>
                  <a:gd name="T7" fmla="*/ 2 h 160"/>
                  <a:gd name="T8" fmla="*/ 4 w 282"/>
                  <a:gd name="T9" fmla="*/ 6 h 160"/>
                  <a:gd name="T10" fmla="*/ 0 w 282"/>
                  <a:gd name="T11" fmla="*/ 10 h 160"/>
                  <a:gd name="T12" fmla="*/ 0 w 282"/>
                  <a:gd name="T13" fmla="*/ 16 h 160"/>
                  <a:gd name="T14" fmla="*/ 0 w 282"/>
                  <a:gd name="T15" fmla="*/ 144 h 160"/>
                  <a:gd name="T16" fmla="*/ 0 w 282"/>
                  <a:gd name="T17" fmla="*/ 144 h 160"/>
                  <a:gd name="T18" fmla="*/ 0 w 282"/>
                  <a:gd name="T19" fmla="*/ 150 h 160"/>
                  <a:gd name="T20" fmla="*/ 4 w 282"/>
                  <a:gd name="T21" fmla="*/ 156 h 160"/>
                  <a:gd name="T22" fmla="*/ 8 w 282"/>
                  <a:gd name="T23" fmla="*/ 160 h 160"/>
                  <a:gd name="T24" fmla="*/ 14 w 282"/>
                  <a:gd name="T25" fmla="*/ 160 h 160"/>
                  <a:gd name="T26" fmla="*/ 266 w 282"/>
                  <a:gd name="T27" fmla="*/ 160 h 160"/>
                  <a:gd name="T28" fmla="*/ 266 w 282"/>
                  <a:gd name="T29" fmla="*/ 160 h 160"/>
                  <a:gd name="T30" fmla="*/ 272 w 282"/>
                  <a:gd name="T31" fmla="*/ 160 h 160"/>
                  <a:gd name="T32" fmla="*/ 278 w 282"/>
                  <a:gd name="T33" fmla="*/ 156 h 160"/>
                  <a:gd name="T34" fmla="*/ 282 w 282"/>
                  <a:gd name="T35" fmla="*/ 150 h 160"/>
                  <a:gd name="T36" fmla="*/ 282 w 282"/>
                  <a:gd name="T37" fmla="*/ 144 h 160"/>
                  <a:gd name="T38" fmla="*/ 282 w 282"/>
                  <a:gd name="T39" fmla="*/ 16 h 160"/>
                  <a:gd name="T40" fmla="*/ 282 w 282"/>
                  <a:gd name="T41" fmla="*/ 16 h 160"/>
                  <a:gd name="T42" fmla="*/ 282 w 282"/>
                  <a:gd name="T43" fmla="*/ 10 h 160"/>
                  <a:gd name="T44" fmla="*/ 278 w 282"/>
                  <a:gd name="T45" fmla="*/ 6 h 160"/>
                  <a:gd name="T46" fmla="*/ 272 w 282"/>
                  <a:gd name="T47" fmla="*/ 2 h 160"/>
                  <a:gd name="T48" fmla="*/ 266 w 282"/>
                  <a:gd name="T49" fmla="*/ 0 h 160"/>
                  <a:gd name="T50" fmla="*/ 266 w 282"/>
                  <a:gd name="T51" fmla="*/ 0 h 160"/>
                  <a:gd name="T52" fmla="*/ 254 w 282"/>
                  <a:gd name="T53" fmla="*/ 136 h 160"/>
                  <a:gd name="T54" fmla="*/ 28 w 282"/>
                  <a:gd name="T55" fmla="*/ 136 h 160"/>
                  <a:gd name="T56" fmla="*/ 28 w 282"/>
                  <a:gd name="T57" fmla="*/ 26 h 160"/>
                  <a:gd name="T58" fmla="*/ 254 w 282"/>
                  <a:gd name="T59" fmla="*/ 26 h 160"/>
                  <a:gd name="T60" fmla="*/ 254 w 282"/>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2" h="160">
                    <a:moveTo>
                      <a:pt x="266" y="0"/>
                    </a:moveTo>
                    <a:lnTo>
                      <a:pt x="14" y="0"/>
                    </a:lnTo>
                    <a:lnTo>
                      <a:pt x="14" y="0"/>
                    </a:lnTo>
                    <a:lnTo>
                      <a:pt x="8" y="2"/>
                    </a:lnTo>
                    <a:lnTo>
                      <a:pt x="4" y="6"/>
                    </a:lnTo>
                    <a:lnTo>
                      <a:pt x="0" y="10"/>
                    </a:lnTo>
                    <a:lnTo>
                      <a:pt x="0" y="16"/>
                    </a:lnTo>
                    <a:lnTo>
                      <a:pt x="0" y="144"/>
                    </a:lnTo>
                    <a:lnTo>
                      <a:pt x="0" y="144"/>
                    </a:lnTo>
                    <a:lnTo>
                      <a:pt x="0" y="150"/>
                    </a:lnTo>
                    <a:lnTo>
                      <a:pt x="4" y="156"/>
                    </a:lnTo>
                    <a:lnTo>
                      <a:pt x="8" y="160"/>
                    </a:lnTo>
                    <a:lnTo>
                      <a:pt x="14" y="160"/>
                    </a:lnTo>
                    <a:lnTo>
                      <a:pt x="266" y="160"/>
                    </a:lnTo>
                    <a:lnTo>
                      <a:pt x="266" y="160"/>
                    </a:lnTo>
                    <a:lnTo>
                      <a:pt x="272" y="160"/>
                    </a:lnTo>
                    <a:lnTo>
                      <a:pt x="278" y="156"/>
                    </a:lnTo>
                    <a:lnTo>
                      <a:pt x="282" y="150"/>
                    </a:lnTo>
                    <a:lnTo>
                      <a:pt x="282" y="144"/>
                    </a:lnTo>
                    <a:lnTo>
                      <a:pt x="282" y="16"/>
                    </a:lnTo>
                    <a:lnTo>
                      <a:pt x="282" y="16"/>
                    </a:lnTo>
                    <a:lnTo>
                      <a:pt x="282" y="10"/>
                    </a:lnTo>
                    <a:lnTo>
                      <a:pt x="278" y="6"/>
                    </a:lnTo>
                    <a:lnTo>
                      <a:pt x="272" y="2"/>
                    </a:lnTo>
                    <a:lnTo>
                      <a:pt x="266" y="0"/>
                    </a:lnTo>
                    <a:lnTo>
                      <a:pt x="266" y="0"/>
                    </a:lnTo>
                    <a:close/>
                    <a:moveTo>
                      <a:pt x="254" y="136"/>
                    </a:moveTo>
                    <a:lnTo>
                      <a:pt x="28" y="136"/>
                    </a:lnTo>
                    <a:lnTo>
                      <a:pt x="28" y="26"/>
                    </a:lnTo>
                    <a:lnTo>
                      <a:pt x="254" y="26"/>
                    </a:lnTo>
                    <a:lnTo>
                      <a:pt x="254"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7" name="Freeform 106"/>
              <p:cNvSpPr>
                <a:spLocks/>
              </p:cNvSpPr>
              <p:nvPr/>
            </p:nvSpPr>
            <p:spPr bwMode="auto">
              <a:xfrm>
                <a:off x="4919663"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sp>
          <p:nvSpPr>
            <p:cNvPr id="62" name="Freeform 59"/>
            <p:cNvSpPr>
              <a:spLocks noChangeAspect="1" noEditPoints="1"/>
            </p:cNvSpPr>
            <p:nvPr/>
          </p:nvSpPr>
          <p:spPr bwMode="auto">
            <a:xfrm>
              <a:off x="6351773" y="2659837"/>
              <a:ext cx="279320" cy="337291"/>
            </a:xfrm>
            <a:custGeom>
              <a:avLst/>
              <a:gdLst>
                <a:gd name="T0" fmla="*/ 0 w 212"/>
                <a:gd name="T1" fmla="*/ 188 h 256"/>
                <a:gd name="T2" fmla="*/ 106 w 212"/>
                <a:gd name="T3" fmla="*/ 56 h 256"/>
                <a:gd name="T4" fmla="*/ 128 w 212"/>
                <a:gd name="T5" fmla="*/ 90 h 256"/>
                <a:gd name="T6" fmla="*/ 134 w 212"/>
                <a:gd name="T7" fmla="*/ 110 h 256"/>
                <a:gd name="T8" fmla="*/ 134 w 212"/>
                <a:gd name="T9" fmla="*/ 152 h 256"/>
                <a:gd name="T10" fmla="*/ 128 w 212"/>
                <a:gd name="T11" fmla="*/ 170 h 256"/>
                <a:gd name="T12" fmla="*/ 106 w 212"/>
                <a:gd name="T13" fmla="*/ 206 h 256"/>
                <a:gd name="T14" fmla="*/ 104 w 212"/>
                <a:gd name="T15" fmla="*/ 208 h 256"/>
                <a:gd name="T16" fmla="*/ 90 w 212"/>
                <a:gd name="T17" fmla="*/ 200 h 256"/>
                <a:gd name="T18" fmla="*/ 106 w 212"/>
                <a:gd name="T19" fmla="*/ 182 h 256"/>
                <a:gd name="T20" fmla="*/ 120 w 212"/>
                <a:gd name="T21" fmla="*/ 148 h 256"/>
                <a:gd name="T22" fmla="*/ 122 w 212"/>
                <a:gd name="T23" fmla="*/ 130 h 256"/>
                <a:gd name="T24" fmla="*/ 116 w 212"/>
                <a:gd name="T25" fmla="*/ 96 h 256"/>
                <a:gd name="T26" fmla="*/ 94 w 212"/>
                <a:gd name="T27" fmla="*/ 66 h 256"/>
                <a:gd name="T28" fmla="*/ 90 w 212"/>
                <a:gd name="T29" fmla="*/ 62 h 256"/>
                <a:gd name="T30" fmla="*/ 98 w 212"/>
                <a:gd name="T31" fmla="*/ 48 h 256"/>
                <a:gd name="T32" fmla="*/ 106 w 212"/>
                <a:gd name="T33" fmla="*/ 56 h 256"/>
                <a:gd name="T34" fmla="*/ 122 w 212"/>
                <a:gd name="T35" fmla="*/ 222 h 256"/>
                <a:gd name="T36" fmla="*/ 138 w 212"/>
                <a:gd name="T37" fmla="*/ 202 h 256"/>
                <a:gd name="T38" fmla="*/ 150 w 212"/>
                <a:gd name="T39" fmla="*/ 180 h 256"/>
                <a:gd name="T40" fmla="*/ 154 w 212"/>
                <a:gd name="T41" fmla="*/ 168 h 256"/>
                <a:gd name="T42" fmla="*/ 158 w 212"/>
                <a:gd name="T43" fmla="*/ 144 h 256"/>
                <a:gd name="T44" fmla="*/ 160 w 212"/>
                <a:gd name="T45" fmla="*/ 130 h 256"/>
                <a:gd name="T46" fmla="*/ 156 w 212"/>
                <a:gd name="T47" fmla="*/ 106 h 256"/>
                <a:gd name="T48" fmla="*/ 154 w 212"/>
                <a:gd name="T49" fmla="*/ 94 h 256"/>
                <a:gd name="T50" fmla="*/ 144 w 212"/>
                <a:gd name="T51" fmla="*/ 70 h 256"/>
                <a:gd name="T52" fmla="*/ 130 w 212"/>
                <a:gd name="T53" fmla="*/ 48 h 256"/>
                <a:gd name="T54" fmla="*/ 118 w 212"/>
                <a:gd name="T55" fmla="*/ 36 h 256"/>
                <a:gd name="T56" fmla="*/ 128 w 212"/>
                <a:gd name="T57" fmla="*/ 26 h 256"/>
                <a:gd name="T58" fmla="*/ 130 w 212"/>
                <a:gd name="T59" fmla="*/ 28 h 256"/>
                <a:gd name="T60" fmla="*/ 142 w 212"/>
                <a:gd name="T61" fmla="*/ 40 h 256"/>
                <a:gd name="T62" fmla="*/ 158 w 212"/>
                <a:gd name="T63" fmla="*/ 64 h 256"/>
                <a:gd name="T64" fmla="*/ 168 w 212"/>
                <a:gd name="T65" fmla="*/ 90 h 256"/>
                <a:gd name="T66" fmla="*/ 172 w 212"/>
                <a:gd name="T67" fmla="*/ 116 h 256"/>
                <a:gd name="T68" fmla="*/ 172 w 212"/>
                <a:gd name="T69" fmla="*/ 144 h 256"/>
                <a:gd name="T70" fmla="*/ 168 w 212"/>
                <a:gd name="T71" fmla="*/ 172 h 256"/>
                <a:gd name="T72" fmla="*/ 158 w 212"/>
                <a:gd name="T73" fmla="*/ 198 h 256"/>
                <a:gd name="T74" fmla="*/ 142 w 212"/>
                <a:gd name="T75" fmla="*/ 220 h 256"/>
                <a:gd name="T76" fmla="*/ 160 w 212"/>
                <a:gd name="T77" fmla="*/ 2 h 256"/>
                <a:gd name="T78" fmla="*/ 182 w 212"/>
                <a:gd name="T79" fmla="*/ 30 h 256"/>
                <a:gd name="T80" fmla="*/ 200 w 212"/>
                <a:gd name="T81" fmla="*/ 62 h 256"/>
                <a:gd name="T82" fmla="*/ 210 w 212"/>
                <a:gd name="T83" fmla="*/ 96 h 256"/>
                <a:gd name="T84" fmla="*/ 212 w 212"/>
                <a:gd name="T85" fmla="*/ 130 h 256"/>
                <a:gd name="T86" fmla="*/ 210 w 212"/>
                <a:gd name="T87" fmla="*/ 164 h 256"/>
                <a:gd name="T88" fmla="*/ 200 w 212"/>
                <a:gd name="T89" fmla="*/ 198 h 256"/>
                <a:gd name="T90" fmla="*/ 184 w 212"/>
                <a:gd name="T91" fmla="*/ 228 h 256"/>
                <a:gd name="T92" fmla="*/ 162 w 212"/>
                <a:gd name="T93" fmla="*/ 256 h 256"/>
                <a:gd name="T94" fmla="*/ 162 w 212"/>
                <a:gd name="T95" fmla="*/ 236 h 256"/>
                <a:gd name="T96" fmla="*/ 170 w 212"/>
                <a:gd name="T97" fmla="*/ 224 h 256"/>
                <a:gd name="T98" fmla="*/ 186 w 212"/>
                <a:gd name="T99" fmla="*/ 194 h 256"/>
                <a:gd name="T100" fmla="*/ 196 w 212"/>
                <a:gd name="T101" fmla="*/ 162 h 256"/>
                <a:gd name="T102" fmla="*/ 198 w 212"/>
                <a:gd name="T103" fmla="*/ 146 h 256"/>
                <a:gd name="T104" fmla="*/ 198 w 212"/>
                <a:gd name="T105" fmla="*/ 114 h 256"/>
                <a:gd name="T106" fmla="*/ 196 w 212"/>
                <a:gd name="T107" fmla="*/ 98 h 256"/>
                <a:gd name="T108" fmla="*/ 186 w 212"/>
                <a:gd name="T109" fmla="*/ 68 h 256"/>
                <a:gd name="T110" fmla="*/ 178 w 212"/>
                <a:gd name="T111" fmla="*/ 52 h 256"/>
                <a:gd name="T112" fmla="*/ 160 w 212"/>
                <a:gd name="T113" fmla="*/ 24 h 256"/>
                <a:gd name="T114" fmla="*/ 148 w 212"/>
                <a:gd name="T115" fmla="*/ 10 h 256"/>
                <a:gd name="T116" fmla="*/ 158 w 212"/>
                <a:gd name="T117" fmla="*/ 0 h 256"/>
                <a:gd name="T118" fmla="*/ 158 w 212"/>
                <a:gd name="T119" fmla="*/ 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2" h="256">
                  <a:moveTo>
                    <a:pt x="0" y="74"/>
                  </a:moveTo>
                  <a:lnTo>
                    <a:pt x="74" y="130"/>
                  </a:lnTo>
                  <a:lnTo>
                    <a:pt x="0" y="188"/>
                  </a:lnTo>
                  <a:lnTo>
                    <a:pt x="0" y="74"/>
                  </a:lnTo>
                  <a:close/>
                  <a:moveTo>
                    <a:pt x="106" y="56"/>
                  </a:moveTo>
                  <a:lnTo>
                    <a:pt x="106" y="56"/>
                  </a:lnTo>
                  <a:lnTo>
                    <a:pt x="118" y="72"/>
                  </a:lnTo>
                  <a:lnTo>
                    <a:pt x="118" y="72"/>
                  </a:lnTo>
                  <a:lnTo>
                    <a:pt x="128" y="90"/>
                  </a:lnTo>
                  <a:lnTo>
                    <a:pt x="128" y="90"/>
                  </a:lnTo>
                  <a:lnTo>
                    <a:pt x="134" y="110"/>
                  </a:lnTo>
                  <a:lnTo>
                    <a:pt x="134" y="110"/>
                  </a:lnTo>
                  <a:lnTo>
                    <a:pt x="136" y="130"/>
                  </a:lnTo>
                  <a:lnTo>
                    <a:pt x="136" y="130"/>
                  </a:lnTo>
                  <a:lnTo>
                    <a:pt x="134" y="152"/>
                  </a:lnTo>
                  <a:lnTo>
                    <a:pt x="134" y="152"/>
                  </a:lnTo>
                  <a:lnTo>
                    <a:pt x="128" y="170"/>
                  </a:lnTo>
                  <a:lnTo>
                    <a:pt x="128" y="170"/>
                  </a:lnTo>
                  <a:lnTo>
                    <a:pt x="118" y="190"/>
                  </a:lnTo>
                  <a:lnTo>
                    <a:pt x="118" y="190"/>
                  </a:lnTo>
                  <a:lnTo>
                    <a:pt x="106" y="206"/>
                  </a:lnTo>
                  <a:lnTo>
                    <a:pt x="106" y="206"/>
                  </a:lnTo>
                  <a:lnTo>
                    <a:pt x="104" y="208"/>
                  </a:lnTo>
                  <a:lnTo>
                    <a:pt x="104" y="208"/>
                  </a:lnTo>
                  <a:lnTo>
                    <a:pt x="102" y="208"/>
                  </a:lnTo>
                  <a:lnTo>
                    <a:pt x="90" y="200"/>
                  </a:lnTo>
                  <a:lnTo>
                    <a:pt x="90" y="200"/>
                  </a:lnTo>
                  <a:lnTo>
                    <a:pt x="94" y="196"/>
                  </a:lnTo>
                  <a:lnTo>
                    <a:pt x="94" y="196"/>
                  </a:lnTo>
                  <a:lnTo>
                    <a:pt x="106" y="182"/>
                  </a:lnTo>
                  <a:lnTo>
                    <a:pt x="116" y="166"/>
                  </a:lnTo>
                  <a:lnTo>
                    <a:pt x="116" y="166"/>
                  </a:lnTo>
                  <a:lnTo>
                    <a:pt x="120" y="148"/>
                  </a:lnTo>
                  <a:lnTo>
                    <a:pt x="120" y="148"/>
                  </a:lnTo>
                  <a:lnTo>
                    <a:pt x="122" y="130"/>
                  </a:lnTo>
                  <a:lnTo>
                    <a:pt x="122" y="130"/>
                  </a:lnTo>
                  <a:lnTo>
                    <a:pt x="120" y="114"/>
                  </a:lnTo>
                  <a:lnTo>
                    <a:pt x="116" y="96"/>
                  </a:lnTo>
                  <a:lnTo>
                    <a:pt x="116" y="96"/>
                  </a:lnTo>
                  <a:lnTo>
                    <a:pt x="106" y="80"/>
                  </a:lnTo>
                  <a:lnTo>
                    <a:pt x="106" y="80"/>
                  </a:lnTo>
                  <a:lnTo>
                    <a:pt x="94" y="66"/>
                  </a:lnTo>
                  <a:lnTo>
                    <a:pt x="94" y="66"/>
                  </a:lnTo>
                  <a:lnTo>
                    <a:pt x="90" y="62"/>
                  </a:lnTo>
                  <a:lnTo>
                    <a:pt x="90" y="62"/>
                  </a:lnTo>
                  <a:lnTo>
                    <a:pt x="86" y="58"/>
                  </a:lnTo>
                  <a:lnTo>
                    <a:pt x="98" y="48"/>
                  </a:lnTo>
                  <a:lnTo>
                    <a:pt x="98" y="48"/>
                  </a:lnTo>
                  <a:lnTo>
                    <a:pt x="102" y="52"/>
                  </a:lnTo>
                  <a:lnTo>
                    <a:pt x="102" y="52"/>
                  </a:lnTo>
                  <a:lnTo>
                    <a:pt x="106" y="56"/>
                  </a:lnTo>
                  <a:lnTo>
                    <a:pt x="106" y="56"/>
                  </a:lnTo>
                  <a:close/>
                  <a:moveTo>
                    <a:pt x="120" y="222"/>
                  </a:moveTo>
                  <a:lnTo>
                    <a:pt x="122" y="222"/>
                  </a:lnTo>
                  <a:lnTo>
                    <a:pt x="122" y="222"/>
                  </a:lnTo>
                  <a:lnTo>
                    <a:pt x="130" y="212"/>
                  </a:lnTo>
                  <a:lnTo>
                    <a:pt x="138" y="202"/>
                  </a:lnTo>
                  <a:lnTo>
                    <a:pt x="138" y="202"/>
                  </a:lnTo>
                  <a:lnTo>
                    <a:pt x="144" y="192"/>
                  </a:lnTo>
                  <a:lnTo>
                    <a:pt x="150" y="180"/>
                  </a:lnTo>
                  <a:lnTo>
                    <a:pt x="150" y="180"/>
                  </a:lnTo>
                  <a:lnTo>
                    <a:pt x="154" y="168"/>
                  </a:lnTo>
                  <a:lnTo>
                    <a:pt x="154" y="168"/>
                  </a:lnTo>
                  <a:lnTo>
                    <a:pt x="156" y="156"/>
                  </a:lnTo>
                  <a:lnTo>
                    <a:pt x="156" y="156"/>
                  </a:lnTo>
                  <a:lnTo>
                    <a:pt x="158" y="144"/>
                  </a:lnTo>
                  <a:lnTo>
                    <a:pt x="158" y="144"/>
                  </a:lnTo>
                  <a:lnTo>
                    <a:pt x="160" y="130"/>
                  </a:lnTo>
                  <a:lnTo>
                    <a:pt x="160" y="130"/>
                  </a:lnTo>
                  <a:lnTo>
                    <a:pt x="158" y="118"/>
                  </a:lnTo>
                  <a:lnTo>
                    <a:pt x="158" y="118"/>
                  </a:lnTo>
                  <a:lnTo>
                    <a:pt x="156" y="106"/>
                  </a:lnTo>
                  <a:lnTo>
                    <a:pt x="156" y="106"/>
                  </a:lnTo>
                  <a:lnTo>
                    <a:pt x="154" y="94"/>
                  </a:lnTo>
                  <a:lnTo>
                    <a:pt x="154" y="94"/>
                  </a:lnTo>
                  <a:lnTo>
                    <a:pt x="150" y="82"/>
                  </a:lnTo>
                  <a:lnTo>
                    <a:pt x="150" y="82"/>
                  </a:lnTo>
                  <a:lnTo>
                    <a:pt x="144" y="70"/>
                  </a:lnTo>
                  <a:lnTo>
                    <a:pt x="138" y="60"/>
                  </a:lnTo>
                  <a:lnTo>
                    <a:pt x="138" y="60"/>
                  </a:lnTo>
                  <a:lnTo>
                    <a:pt x="130" y="48"/>
                  </a:lnTo>
                  <a:lnTo>
                    <a:pt x="122" y="40"/>
                  </a:lnTo>
                  <a:lnTo>
                    <a:pt x="122" y="40"/>
                  </a:lnTo>
                  <a:lnTo>
                    <a:pt x="118" y="36"/>
                  </a:lnTo>
                  <a:lnTo>
                    <a:pt x="118" y="36"/>
                  </a:lnTo>
                  <a:lnTo>
                    <a:pt x="116" y="34"/>
                  </a:lnTo>
                  <a:lnTo>
                    <a:pt x="128" y="26"/>
                  </a:lnTo>
                  <a:lnTo>
                    <a:pt x="128" y="26"/>
                  </a:lnTo>
                  <a:lnTo>
                    <a:pt x="130" y="28"/>
                  </a:lnTo>
                  <a:lnTo>
                    <a:pt x="130" y="28"/>
                  </a:lnTo>
                  <a:lnTo>
                    <a:pt x="132" y="30"/>
                  </a:lnTo>
                  <a:lnTo>
                    <a:pt x="132" y="30"/>
                  </a:lnTo>
                  <a:lnTo>
                    <a:pt x="142" y="40"/>
                  </a:lnTo>
                  <a:lnTo>
                    <a:pt x="150" y="52"/>
                  </a:lnTo>
                  <a:lnTo>
                    <a:pt x="150" y="52"/>
                  </a:lnTo>
                  <a:lnTo>
                    <a:pt x="158" y="64"/>
                  </a:lnTo>
                  <a:lnTo>
                    <a:pt x="164" y="76"/>
                  </a:lnTo>
                  <a:lnTo>
                    <a:pt x="164" y="76"/>
                  </a:lnTo>
                  <a:lnTo>
                    <a:pt x="168" y="90"/>
                  </a:lnTo>
                  <a:lnTo>
                    <a:pt x="170" y="104"/>
                  </a:lnTo>
                  <a:lnTo>
                    <a:pt x="170" y="104"/>
                  </a:lnTo>
                  <a:lnTo>
                    <a:pt x="172" y="116"/>
                  </a:lnTo>
                  <a:lnTo>
                    <a:pt x="174" y="130"/>
                  </a:lnTo>
                  <a:lnTo>
                    <a:pt x="174" y="130"/>
                  </a:lnTo>
                  <a:lnTo>
                    <a:pt x="172" y="144"/>
                  </a:lnTo>
                  <a:lnTo>
                    <a:pt x="170" y="158"/>
                  </a:lnTo>
                  <a:lnTo>
                    <a:pt x="170" y="158"/>
                  </a:lnTo>
                  <a:lnTo>
                    <a:pt x="168" y="172"/>
                  </a:lnTo>
                  <a:lnTo>
                    <a:pt x="164" y="184"/>
                  </a:lnTo>
                  <a:lnTo>
                    <a:pt x="164" y="184"/>
                  </a:lnTo>
                  <a:lnTo>
                    <a:pt x="158" y="198"/>
                  </a:lnTo>
                  <a:lnTo>
                    <a:pt x="150" y="210"/>
                  </a:lnTo>
                  <a:lnTo>
                    <a:pt x="150" y="210"/>
                  </a:lnTo>
                  <a:lnTo>
                    <a:pt x="142" y="220"/>
                  </a:lnTo>
                  <a:lnTo>
                    <a:pt x="132" y="232"/>
                  </a:lnTo>
                  <a:lnTo>
                    <a:pt x="120" y="222"/>
                  </a:lnTo>
                  <a:close/>
                  <a:moveTo>
                    <a:pt x="160" y="2"/>
                  </a:moveTo>
                  <a:lnTo>
                    <a:pt x="160" y="2"/>
                  </a:lnTo>
                  <a:lnTo>
                    <a:pt x="172" y="16"/>
                  </a:lnTo>
                  <a:lnTo>
                    <a:pt x="182" y="30"/>
                  </a:lnTo>
                  <a:lnTo>
                    <a:pt x="182" y="30"/>
                  </a:lnTo>
                  <a:lnTo>
                    <a:pt x="192" y="46"/>
                  </a:lnTo>
                  <a:lnTo>
                    <a:pt x="200" y="62"/>
                  </a:lnTo>
                  <a:lnTo>
                    <a:pt x="200" y="62"/>
                  </a:lnTo>
                  <a:lnTo>
                    <a:pt x="206" y="78"/>
                  </a:lnTo>
                  <a:lnTo>
                    <a:pt x="210" y="96"/>
                  </a:lnTo>
                  <a:lnTo>
                    <a:pt x="210" y="96"/>
                  </a:lnTo>
                  <a:lnTo>
                    <a:pt x="212" y="114"/>
                  </a:lnTo>
                  <a:lnTo>
                    <a:pt x="212" y="130"/>
                  </a:lnTo>
                  <a:lnTo>
                    <a:pt x="212" y="130"/>
                  </a:lnTo>
                  <a:lnTo>
                    <a:pt x="212" y="148"/>
                  </a:lnTo>
                  <a:lnTo>
                    <a:pt x="210" y="164"/>
                  </a:lnTo>
                  <a:lnTo>
                    <a:pt x="210" y="164"/>
                  </a:lnTo>
                  <a:lnTo>
                    <a:pt x="206" y="180"/>
                  </a:lnTo>
                  <a:lnTo>
                    <a:pt x="200" y="198"/>
                  </a:lnTo>
                  <a:lnTo>
                    <a:pt x="200" y="198"/>
                  </a:lnTo>
                  <a:lnTo>
                    <a:pt x="194" y="212"/>
                  </a:lnTo>
                  <a:lnTo>
                    <a:pt x="184" y="228"/>
                  </a:lnTo>
                  <a:lnTo>
                    <a:pt x="184" y="228"/>
                  </a:lnTo>
                  <a:lnTo>
                    <a:pt x="174" y="242"/>
                  </a:lnTo>
                  <a:lnTo>
                    <a:pt x="162" y="256"/>
                  </a:lnTo>
                  <a:lnTo>
                    <a:pt x="152" y="248"/>
                  </a:lnTo>
                  <a:lnTo>
                    <a:pt x="152" y="248"/>
                  </a:lnTo>
                  <a:lnTo>
                    <a:pt x="162" y="236"/>
                  </a:lnTo>
                  <a:lnTo>
                    <a:pt x="162" y="236"/>
                  </a:lnTo>
                  <a:lnTo>
                    <a:pt x="170" y="224"/>
                  </a:lnTo>
                  <a:lnTo>
                    <a:pt x="170" y="224"/>
                  </a:lnTo>
                  <a:lnTo>
                    <a:pt x="178" y="210"/>
                  </a:lnTo>
                  <a:lnTo>
                    <a:pt x="186" y="194"/>
                  </a:lnTo>
                  <a:lnTo>
                    <a:pt x="186" y="194"/>
                  </a:lnTo>
                  <a:lnTo>
                    <a:pt x="192" y="178"/>
                  </a:lnTo>
                  <a:lnTo>
                    <a:pt x="192" y="178"/>
                  </a:lnTo>
                  <a:lnTo>
                    <a:pt x="196" y="162"/>
                  </a:lnTo>
                  <a:lnTo>
                    <a:pt x="196" y="162"/>
                  </a:lnTo>
                  <a:lnTo>
                    <a:pt x="198" y="146"/>
                  </a:lnTo>
                  <a:lnTo>
                    <a:pt x="198" y="146"/>
                  </a:lnTo>
                  <a:lnTo>
                    <a:pt x="198" y="130"/>
                  </a:lnTo>
                  <a:lnTo>
                    <a:pt x="198" y="130"/>
                  </a:lnTo>
                  <a:lnTo>
                    <a:pt x="198" y="114"/>
                  </a:lnTo>
                  <a:lnTo>
                    <a:pt x="198" y="114"/>
                  </a:lnTo>
                  <a:lnTo>
                    <a:pt x="196" y="98"/>
                  </a:lnTo>
                  <a:lnTo>
                    <a:pt x="196" y="98"/>
                  </a:lnTo>
                  <a:lnTo>
                    <a:pt x="192" y="82"/>
                  </a:lnTo>
                  <a:lnTo>
                    <a:pt x="192" y="82"/>
                  </a:lnTo>
                  <a:lnTo>
                    <a:pt x="186" y="68"/>
                  </a:lnTo>
                  <a:lnTo>
                    <a:pt x="186" y="68"/>
                  </a:lnTo>
                  <a:lnTo>
                    <a:pt x="178" y="52"/>
                  </a:lnTo>
                  <a:lnTo>
                    <a:pt x="178" y="52"/>
                  </a:lnTo>
                  <a:lnTo>
                    <a:pt x="170" y="38"/>
                  </a:lnTo>
                  <a:lnTo>
                    <a:pt x="170" y="38"/>
                  </a:lnTo>
                  <a:lnTo>
                    <a:pt x="160" y="24"/>
                  </a:lnTo>
                  <a:lnTo>
                    <a:pt x="148" y="12"/>
                  </a:lnTo>
                  <a:lnTo>
                    <a:pt x="148" y="12"/>
                  </a:lnTo>
                  <a:lnTo>
                    <a:pt x="148" y="10"/>
                  </a:lnTo>
                  <a:lnTo>
                    <a:pt x="148" y="10"/>
                  </a:lnTo>
                  <a:lnTo>
                    <a:pt x="148" y="10"/>
                  </a:lnTo>
                  <a:lnTo>
                    <a:pt x="158" y="0"/>
                  </a:lnTo>
                  <a:lnTo>
                    <a:pt x="158" y="0"/>
                  </a:lnTo>
                  <a:lnTo>
                    <a:pt x="158" y="2"/>
                  </a:lnTo>
                  <a:lnTo>
                    <a:pt x="158" y="2"/>
                  </a:lnTo>
                  <a:lnTo>
                    <a:pt x="160" y="2"/>
                  </a:lnTo>
                  <a:lnTo>
                    <a:pt x="160" y="2"/>
                  </a:ln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3" name="Freeform 131"/>
            <p:cNvSpPr>
              <a:spLocks noChangeAspect="1" noEditPoints="1"/>
            </p:cNvSpPr>
            <p:nvPr/>
          </p:nvSpPr>
          <p:spPr bwMode="auto">
            <a:xfrm>
              <a:off x="4576419" y="3479171"/>
              <a:ext cx="340241" cy="267244"/>
            </a:xfrm>
            <a:custGeom>
              <a:avLst/>
              <a:gdLst>
                <a:gd name="T0" fmla="*/ 62 w 275"/>
                <a:gd name="T1" fmla="*/ 5 h 216"/>
                <a:gd name="T2" fmla="*/ 62 w 275"/>
                <a:gd name="T3" fmla="*/ 212 h 216"/>
                <a:gd name="T4" fmla="*/ 0 w 275"/>
                <a:gd name="T5" fmla="*/ 212 h 216"/>
                <a:gd name="T6" fmla="*/ 0 w 275"/>
                <a:gd name="T7" fmla="*/ 5 h 216"/>
                <a:gd name="T8" fmla="*/ 62 w 275"/>
                <a:gd name="T9" fmla="*/ 5 h 216"/>
                <a:gd name="T10" fmla="*/ 50 w 275"/>
                <a:gd name="T11" fmla="*/ 29 h 216"/>
                <a:gd name="T12" fmla="*/ 12 w 275"/>
                <a:gd name="T13" fmla="*/ 29 h 216"/>
                <a:gd name="T14" fmla="*/ 12 w 275"/>
                <a:gd name="T15" fmla="*/ 41 h 216"/>
                <a:gd name="T16" fmla="*/ 50 w 275"/>
                <a:gd name="T17" fmla="*/ 41 h 216"/>
                <a:gd name="T18" fmla="*/ 50 w 275"/>
                <a:gd name="T19" fmla="*/ 29 h 216"/>
                <a:gd name="T20" fmla="*/ 50 w 275"/>
                <a:gd name="T21" fmla="*/ 53 h 216"/>
                <a:gd name="T22" fmla="*/ 12 w 275"/>
                <a:gd name="T23" fmla="*/ 53 h 216"/>
                <a:gd name="T24" fmla="*/ 12 w 275"/>
                <a:gd name="T25" fmla="*/ 66 h 216"/>
                <a:gd name="T26" fmla="*/ 50 w 275"/>
                <a:gd name="T27" fmla="*/ 66 h 216"/>
                <a:gd name="T28" fmla="*/ 50 w 275"/>
                <a:gd name="T29" fmla="*/ 53 h 216"/>
                <a:gd name="T30" fmla="*/ 134 w 275"/>
                <a:gd name="T31" fmla="*/ 5 h 216"/>
                <a:gd name="T32" fmla="*/ 134 w 275"/>
                <a:gd name="T33" fmla="*/ 212 h 216"/>
                <a:gd name="T34" fmla="*/ 74 w 275"/>
                <a:gd name="T35" fmla="*/ 212 h 216"/>
                <a:gd name="T36" fmla="*/ 74 w 275"/>
                <a:gd name="T37" fmla="*/ 5 h 216"/>
                <a:gd name="T38" fmla="*/ 134 w 275"/>
                <a:gd name="T39" fmla="*/ 5 h 216"/>
                <a:gd name="T40" fmla="*/ 122 w 275"/>
                <a:gd name="T41" fmla="*/ 29 h 216"/>
                <a:gd name="T42" fmla="*/ 86 w 275"/>
                <a:gd name="T43" fmla="*/ 29 h 216"/>
                <a:gd name="T44" fmla="*/ 86 w 275"/>
                <a:gd name="T45" fmla="*/ 41 h 216"/>
                <a:gd name="T46" fmla="*/ 122 w 275"/>
                <a:gd name="T47" fmla="*/ 41 h 216"/>
                <a:gd name="T48" fmla="*/ 122 w 275"/>
                <a:gd name="T49" fmla="*/ 29 h 216"/>
                <a:gd name="T50" fmla="*/ 122 w 275"/>
                <a:gd name="T51" fmla="*/ 53 h 216"/>
                <a:gd name="T52" fmla="*/ 86 w 275"/>
                <a:gd name="T53" fmla="*/ 53 h 216"/>
                <a:gd name="T54" fmla="*/ 86 w 275"/>
                <a:gd name="T55" fmla="*/ 66 h 216"/>
                <a:gd name="T56" fmla="*/ 122 w 275"/>
                <a:gd name="T57" fmla="*/ 66 h 216"/>
                <a:gd name="T58" fmla="*/ 122 w 275"/>
                <a:gd name="T59" fmla="*/ 53 h 216"/>
                <a:gd name="T60" fmla="*/ 275 w 275"/>
                <a:gd name="T61" fmla="*/ 195 h 216"/>
                <a:gd name="T62" fmla="*/ 218 w 275"/>
                <a:gd name="T63" fmla="*/ 216 h 216"/>
                <a:gd name="T64" fmla="*/ 147 w 275"/>
                <a:gd name="T65" fmla="*/ 21 h 216"/>
                <a:gd name="T66" fmla="*/ 204 w 275"/>
                <a:gd name="T67" fmla="*/ 0 h 216"/>
                <a:gd name="T68" fmla="*/ 275 w 275"/>
                <a:gd name="T69"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5" h="216">
                  <a:moveTo>
                    <a:pt x="62" y="5"/>
                  </a:moveTo>
                  <a:lnTo>
                    <a:pt x="62" y="212"/>
                  </a:lnTo>
                  <a:lnTo>
                    <a:pt x="0" y="212"/>
                  </a:lnTo>
                  <a:lnTo>
                    <a:pt x="0" y="5"/>
                  </a:lnTo>
                  <a:lnTo>
                    <a:pt x="62" y="5"/>
                  </a:lnTo>
                  <a:close/>
                  <a:moveTo>
                    <a:pt x="50" y="29"/>
                  </a:moveTo>
                  <a:lnTo>
                    <a:pt x="12" y="29"/>
                  </a:lnTo>
                  <a:lnTo>
                    <a:pt x="12" y="41"/>
                  </a:lnTo>
                  <a:lnTo>
                    <a:pt x="50" y="41"/>
                  </a:lnTo>
                  <a:lnTo>
                    <a:pt x="50" y="29"/>
                  </a:lnTo>
                  <a:close/>
                  <a:moveTo>
                    <a:pt x="50" y="53"/>
                  </a:moveTo>
                  <a:lnTo>
                    <a:pt x="12" y="53"/>
                  </a:lnTo>
                  <a:lnTo>
                    <a:pt x="12" y="66"/>
                  </a:lnTo>
                  <a:lnTo>
                    <a:pt x="50" y="66"/>
                  </a:lnTo>
                  <a:lnTo>
                    <a:pt x="50" y="53"/>
                  </a:lnTo>
                  <a:close/>
                  <a:moveTo>
                    <a:pt x="134" y="5"/>
                  </a:moveTo>
                  <a:lnTo>
                    <a:pt x="134" y="212"/>
                  </a:lnTo>
                  <a:lnTo>
                    <a:pt x="74" y="212"/>
                  </a:lnTo>
                  <a:lnTo>
                    <a:pt x="74" y="5"/>
                  </a:lnTo>
                  <a:lnTo>
                    <a:pt x="134" y="5"/>
                  </a:lnTo>
                  <a:close/>
                  <a:moveTo>
                    <a:pt x="122" y="29"/>
                  </a:moveTo>
                  <a:lnTo>
                    <a:pt x="86" y="29"/>
                  </a:lnTo>
                  <a:lnTo>
                    <a:pt x="86" y="41"/>
                  </a:lnTo>
                  <a:lnTo>
                    <a:pt x="122" y="41"/>
                  </a:lnTo>
                  <a:lnTo>
                    <a:pt x="122" y="29"/>
                  </a:lnTo>
                  <a:close/>
                  <a:moveTo>
                    <a:pt x="122" y="53"/>
                  </a:moveTo>
                  <a:lnTo>
                    <a:pt x="86" y="53"/>
                  </a:lnTo>
                  <a:lnTo>
                    <a:pt x="86" y="66"/>
                  </a:lnTo>
                  <a:lnTo>
                    <a:pt x="122" y="66"/>
                  </a:lnTo>
                  <a:lnTo>
                    <a:pt x="122" y="53"/>
                  </a:lnTo>
                  <a:close/>
                  <a:moveTo>
                    <a:pt x="275" y="195"/>
                  </a:moveTo>
                  <a:lnTo>
                    <a:pt x="218" y="216"/>
                  </a:lnTo>
                  <a:lnTo>
                    <a:pt x="147" y="21"/>
                  </a:lnTo>
                  <a:lnTo>
                    <a:pt x="204" y="0"/>
                  </a:lnTo>
                  <a:lnTo>
                    <a:pt x="275" y="195"/>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4" name="Group 63"/>
            <p:cNvGrpSpPr/>
            <p:nvPr/>
          </p:nvGrpSpPr>
          <p:grpSpPr>
            <a:xfrm>
              <a:off x="5817717" y="1990739"/>
              <a:ext cx="256972" cy="381312"/>
              <a:chOff x="8785977" y="2372203"/>
              <a:chExt cx="482479" cy="715935"/>
            </a:xfrm>
            <a:solidFill>
              <a:srgbClr val="0072C6"/>
            </a:solidFill>
          </p:grpSpPr>
          <p:sp>
            <p:nvSpPr>
              <p:cNvPr id="83" name="Freeform 28"/>
              <p:cNvSpPr>
                <a:spLocks noEditPoints="1"/>
              </p:cNvSpPr>
              <p:nvPr/>
            </p:nvSpPr>
            <p:spPr bwMode="auto">
              <a:xfrm>
                <a:off x="8785977" y="2372203"/>
                <a:ext cx="482479" cy="715935"/>
              </a:xfrm>
              <a:custGeom>
                <a:avLst/>
                <a:gdLst>
                  <a:gd name="T0" fmla="*/ 90 w 93"/>
                  <a:gd name="T1" fmla="*/ 34 h 138"/>
                  <a:gd name="T2" fmla="*/ 86 w 93"/>
                  <a:gd name="T3" fmla="*/ 23 h 138"/>
                  <a:gd name="T4" fmla="*/ 79 w 93"/>
                  <a:gd name="T5" fmla="*/ 13 h 138"/>
                  <a:gd name="T6" fmla="*/ 69 w 93"/>
                  <a:gd name="T7" fmla="*/ 6 h 138"/>
                  <a:gd name="T8" fmla="*/ 58 w 93"/>
                  <a:gd name="T9" fmla="*/ 2 h 138"/>
                  <a:gd name="T10" fmla="*/ 46 w 93"/>
                  <a:gd name="T11" fmla="*/ 0 h 138"/>
                  <a:gd name="T12" fmla="*/ 35 w 93"/>
                  <a:gd name="T13" fmla="*/ 2 h 138"/>
                  <a:gd name="T14" fmla="*/ 24 w 93"/>
                  <a:gd name="T15" fmla="*/ 6 h 138"/>
                  <a:gd name="T16" fmla="*/ 14 w 93"/>
                  <a:gd name="T17" fmla="*/ 13 h 138"/>
                  <a:gd name="T18" fmla="*/ 7 w 93"/>
                  <a:gd name="T19" fmla="*/ 23 h 138"/>
                  <a:gd name="T20" fmla="*/ 2 w 93"/>
                  <a:gd name="T21" fmla="*/ 34 h 138"/>
                  <a:gd name="T22" fmla="*/ 0 w 93"/>
                  <a:gd name="T23" fmla="*/ 46 h 138"/>
                  <a:gd name="T24" fmla="*/ 2 w 93"/>
                  <a:gd name="T25" fmla="*/ 57 h 138"/>
                  <a:gd name="T26" fmla="*/ 7 w 93"/>
                  <a:gd name="T27" fmla="*/ 68 h 138"/>
                  <a:gd name="T28" fmla="*/ 14 w 93"/>
                  <a:gd name="T29" fmla="*/ 79 h 138"/>
                  <a:gd name="T30" fmla="*/ 21 w 93"/>
                  <a:gd name="T31" fmla="*/ 138 h 138"/>
                  <a:gd name="T32" fmla="*/ 71 w 93"/>
                  <a:gd name="T33" fmla="*/ 138 h 138"/>
                  <a:gd name="T34" fmla="*/ 79 w 93"/>
                  <a:gd name="T35" fmla="*/ 79 h 138"/>
                  <a:gd name="T36" fmla="*/ 86 w 93"/>
                  <a:gd name="T37" fmla="*/ 68 h 138"/>
                  <a:gd name="T38" fmla="*/ 90 w 93"/>
                  <a:gd name="T39" fmla="*/ 57 h 138"/>
                  <a:gd name="T40" fmla="*/ 93 w 93"/>
                  <a:gd name="T41" fmla="*/ 46 h 138"/>
                  <a:gd name="T42" fmla="*/ 46 w 93"/>
                  <a:gd name="T43" fmla="*/ 72 h 138"/>
                  <a:gd name="T44" fmla="*/ 41 w 93"/>
                  <a:gd name="T45" fmla="*/ 72 h 138"/>
                  <a:gd name="T46" fmla="*/ 32 w 93"/>
                  <a:gd name="T47" fmla="*/ 67 h 138"/>
                  <a:gd name="T48" fmla="*/ 25 w 93"/>
                  <a:gd name="T49" fmla="*/ 61 h 138"/>
                  <a:gd name="T50" fmla="*/ 21 w 93"/>
                  <a:gd name="T51" fmla="*/ 52 h 138"/>
                  <a:gd name="T52" fmla="*/ 20 w 93"/>
                  <a:gd name="T53" fmla="*/ 47 h 138"/>
                  <a:gd name="T54" fmla="*/ 23 w 93"/>
                  <a:gd name="T55" fmla="*/ 37 h 138"/>
                  <a:gd name="T56" fmla="*/ 28 w 93"/>
                  <a:gd name="T57" fmla="*/ 29 h 138"/>
                  <a:gd name="T58" fmla="*/ 36 w 93"/>
                  <a:gd name="T59" fmla="*/ 23 h 138"/>
                  <a:gd name="T60" fmla="*/ 46 w 93"/>
                  <a:gd name="T61" fmla="*/ 21 h 138"/>
                  <a:gd name="T62" fmla="*/ 52 w 93"/>
                  <a:gd name="T63" fmla="*/ 22 h 138"/>
                  <a:gd name="T64" fmla="*/ 61 w 93"/>
                  <a:gd name="T65" fmla="*/ 26 h 138"/>
                  <a:gd name="T66" fmla="*/ 68 w 93"/>
                  <a:gd name="T67" fmla="*/ 32 h 138"/>
                  <a:gd name="T68" fmla="*/ 71 w 93"/>
                  <a:gd name="T69" fmla="*/ 41 h 138"/>
                  <a:gd name="T70" fmla="*/ 72 w 93"/>
                  <a:gd name="T71" fmla="*/ 47 h 138"/>
                  <a:gd name="T72" fmla="*/ 70 w 93"/>
                  <a:gd name="T73" fmla="*/ 56 h 138"/>
                  <a:gd name="T74" fmla="*/ 64 w 93"/>
                  <a:gd name="T75" fmla="*/ 65 h 138"/>
                  <a:gd name="T76" fmla="*/ 56 w 93"/>
                  <a:gd name="T77" fmla="*/ 70 h 138"/>
                  <a:gd name="T78" fmla="*/ 46 w 93"/>
                  <a:gd name="T79"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 h="138">
                    <a:moveTo>
                      <a:pt x="80" y="41"/>
                    </a:moveTo>
                    <a:lnTo>
                      <a:pt x="90" y="34"/>
                    </a:lnTo>
                    <a:lnTo>
                      <a:pt x="78" y="32"/>
                    </a:lnTo>
                    <a:lnTo>
                      <a:pt x="86" y="23"/>
                    </a:lnTo>
                    <a:lnTo>
                      <a:pt x="73" y="24"/>
                    </a:lnTo>
                    <a:lnTo>
                      <a:pt x="79" y="13"/>
                    </a:lnTo>
                    <a:lnTo>
                      <a:pt x="68" y="19"/>
                    </a:lnTo>
                    <a:lnTo>
                      <a:pt x="69" y="6"/>
                    </a:lnTo>
                    <a:lnTo>
                      <a:pt x="60" y="14"/>
                    </a:lnTo>
                    <a:lnTo>
                      <a:pt x="58" y="2"/>
                    </a:lnTo>
                    <a:lnTo>
                      <a:pt x="51" y="12"/>
                    </a:lnTo>
                    <a:lnTo>
                      <a:pt x="46" y="0"/>
                    </a:lnTo>
                    <a:lnTo>
                      <a:pt x="42" y="12"/>
                    </a:lnTo>
                    <a:lnTo>
                      <a:pt x="35" y="2"/>
                    </a:lnTo>
                    <a:lnTo>
                      <a:pt x="33" y="14"/>
                    </a:lnTo>
                    <a:lnTo>
                      <a:pt x="24" y="6"/>
                    </a:lnTo>
                    <a:lnTo>
                      <a:pt x="25" y="19"/>
                    </a:lnTo>
                    <a:lnTo>
                      <a:pt x="14" y="13"/>
                    </a:lnTo>
                    <a:lnTo>
                      <a:pt x="19" y="24"/>
                    </a:lnTo>
                    <a:lnTo>
                      <a:pt x="7" y="23"/>
                    </a:lnTo>
                    <a:lnTo>
                      <a:pt x="15" y="32"/>
                    </a:lnTo>
                    <a:lnTo>
                      <a:pt x="2" y="34"/>
                    </a:lnTo>
                    <a:lnTo>
                      <a:pt x="12" y="41"/>
                    </a:lnTo>
                    <a:lnTo>
                      <a:pt x="0" y="46"/>
                    </a:lnTo>
                    <a:lnTo>
                      <a:pt x="12" y="50"/>
                    </a:lnTo>
                    <a:lnTo>
                      <a:pt x="2" y="57"/>
                    </a:lnTo>
                    <a:lnTo>
                      <a:pt x="15" y="59"/>
                    </a:lnTo>
                    <a:lnTo>
                      <a:pt x="7" y="68"/>
                    </a:lnTo>
                    <a:lnTo>
                      <a:pt x="19" y="67"/>
                    </a:lnTo>
                    <a:lnTo>
                      <a:pt x="14" y="79"/>
                    </a:lnTo>
                    <a:lnTo>
                      <a:pt x="21" y="75"/>
                    </a:lnTo>
                    <a:lnTo>
                      <a:pt x="21" y="138"/>
                    </a:lnTo>
                    <a:lnTo>
                      <a:pt x="46" y="113"/>
                    </a:lnTo>
                    <a:lnTo>
                      <a:pt x="71" y="138"/>
                    </a:lnTo>
                    <a:lnTo>
                      <a:pt x="71" y="75"/>
                    </a:lnTo>
                    <a:lnTo>
                      <a:pt x="79" y="79"/>
                    </a:lnTo>
                    <a:lnTo>
                      <a:pt x="73" y="67"/>
                    </a:lnTo>
                    <a:lnTo>
                      <a:pt x="86" y="68"/>
                    </a:lnTo>
                    <a:lnTo>
                      <a:pt x="78" y="59"/>
                    </a:lnTo>
                    <a:lnTo>
                      <a:pt x="90" y="57"/>
                    </a:lnTo>
                    <a:lnTo>
                      <a:pt x="80" y="50"/>
                    </a:lnTo>
                    <a:lnTo>
                      <a:pt x="93" y="46"/>
                    </a:lnTo>
                    <a:lnTo>
                      <a:pt x="80" y="41"/>
                    </a:lnTo>
                    <a:close/>
                    <a:moveTo>
                      <a:pt x="46" y="72"/>
                    </a:moveTo>
                    <a:lnTo>
                      <a:pt x="46" y="72"/>
                    </a:lnTo>
                    <a:lnTo>
                      <a:pt x="41" y="72"/>
                    </a:lnTo>
                    <a:lnTo>
                      <a:pt x="36" y="70"/>
                    </a:lnTo>
                    <a:lnTo>
                      <a:pt x="32" y="67"/>
                    </a:lnTo>
                    <a:lnTo>
                      <a:pt x="28" y="65"/>
                    </a:lnTo>
                    <a:lnTo>
                      <a:pt x="25" y="61"/>
                    </a:lnTo>
                    <a:lnTo>
                      <a:pt x="23" y="56"/>
                    </a:lnTo>
                    <a:lnTo>
                      <a:pt x="21" y="52"/>
                    </a:lnTo>
                    <a:lnTo>
                      <a:pt x="20" y="47"/>
                    </a:lnTo>
                    <a:lnTo>
                      <a:pt x="20" y="47"/>
                    </a:lnTo>
                    <a:lnTo>
                      <a:pt x="21" y="41"/>
                    </a:lnTo>
                    <a:lnTo>
                      <a:pt x="23" y="37"/>
                    </a:lnTo>
                    <a:lnTo>
                      <a:pt x="25" y="32"/>
                    </a:lnTo>
                    <a:lnTo>
                      <a:pt x="28" y="29"/>
                    </a:lnTo>
                    <a:lnTo>
                      <a:pt x="32" y="26"/>
                    </a:lnTo>
                    <a:lnTo>
                      <a:pt x="36" y="23"/>
                    </a:lnTo>
                    <a:lnTo>
                      <a:pt x="41" y="22"/>
                    </a:lnTo>
                    <a:lnTo>
                      <a:pt x="46" y="21"/>
                    </a:lnTo>
                    <a:lnTo>
                      <a:pt x="46" y="21"/>
                    </a:lnTo>
                    <a:lnTo>
                      <a:pt x="52" y="22"/>
                    </a:lnTo>
                    <a:lnTo>
                      <a:pt x="56" y="23"/>
                    </a:lnTo>
                    <a:lnTo>
                      <a:pt x="61" y="26"/>
                    </a:lnTo>
                    <a:lnTo>
                      <a:pt x="64" y="29"/>
                    </a:lnTo>
                    <a:lnTo>
                      <a:pt x="68" y="32"/>
                    </a:lnTo>
                    <a:lnTo>
                      <a:pt x="70" y="37"/>
                    </a:lnTo>
                    <a:lnTo>
                      <a:pt x="71" y="41"/>
                    </a:lnTo>
                    <a:lnTo>
                      <a:pt x="72" y="47"/>
                    </a:lnTo>
                    <a:lnTo>
                      <a:pt x="72" y="47"/>
                    </a:lnTo>
                    <a:lnTo>
                      <a:pt x="71" y="52"/>
                    </a:lnTo>
                    <a:lnTo>
                      <a:pt x="70" y="56"/>
                    </a:lnTo>
                    <a:lnTo>
                      <a:pt x="68" y="61"/>
                    </a:lnTo>
                    <a:lnTo>
                      <a:pt x="64" y="65"/>
                    </a:lnTo>
                    <a:lnTo>
                      <a:pt x="61" y="67"/>
                    </a:lnTo>
                    <a:lnTo>
                      <a:pt x="56" y="70"/>
                    </a:lnTo>
                    <a:lnTo>
                      <a:pt x="52" y="72"/>
                    </a:lnTo>
                    <a:lnTo>
                      <a:pt x="46" y="72"/>
                    </a:lnTo>
                    <a:lnTo>
                      <a:pt x="4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4" name="Freeform 29"/>
              <p:cNvSpPr>
                <a:spLocks/>
              </p:cNvSpPr>
              <p:nvPr/>
            </p:nvSpPr>
            <p:spPr bwMode="auto">
              <a:xfrm>
                <a:off x="8926053" y="2517465"/>
                <a:ext cx="197141" cy="197141"/>
              </a:xfrm>
              <a:custGeom>
                <a:avLst/>
                <a:gdLst>
                  <a:gd name="T0" fmla="*/ 19 w 38"/>
                  <a:gd name="T1" fmla="*/ 0 h 38"/>
                  <a:gd name="T2" fmla="*/ 19 w 38"/>
                  <a:gd name="T3" fmla="*/ 0 h 38"/>
                  <a:gd name="T4" fmla="*/ 16 w 38"/>
                  <a:gd name="T5" fmla="*/ 0 h 38"/>
                  <a:gd name="T6" fmla="*/ 11 w 38"/>
                  <a:gd name="T7" fmla="*/ 1 h 38"/>
                  <a:gd name="T8" fmla="*/ 9 w 38"/>
                  <a:gd name="T9" fmla="*/ 3 h 38"/>
                  <a:gd name="T10" fmla="*/ 6 w 38"/>
                  <a:gd name="T11" fmla="*/ 6 h 38"/>
                  <a:gd name="T12" fmla="*/ 4 w 38"/>
                  <a:gd name="T13" fmla="*/ 8 h 38"/>
                  <a:gd name="T14" fmla="*/ 1 w 38"/>
                  <a:gd name="T15" fmla="*/ 11 h 38"/>
                  <a:gd name="T16" fmla="*/ 0 w 38"/>
                  <a:gd name="T17" fmla="*/ 15 h 38"/>
                  <a:gd name="T18" fmla="*/ 0 w 38"/>
                  <a:gd name="T19" fmla="*/ 19 h 38"/>
                  <a:gd name="T20" fmla="*/ 0 w 38"/>
                  <a:gd name="T21" fmla="*/ 19 h 38"/>
                  <a:gd name="T22" fmla="*/ 0 w 38"/>
                  <a:gd name="T23" fmla="*/ 22 h 38"/>
                  <a:gd name="T24" fmla="*/ 1 w 38"/>
                  <a:gd name="T25" fmla="*/ 26 h 38"/>
                  <a:gd name="T26" fmla="*/ 4 w 38"/>
                  <a:gd name="T27" fmla="*/ 29 h 38"/>
                  <a:gd name="T28" fmla="*/ 6 w 38"/>
                  <a:gd name="T29" fmla="*/ 33 h 38"/>
                  <a:gd name="T30" fmla="*/ 9 w 38"/>
                  <a:gd name="T31" fmla="*/ 35 h 38"/>
                  <a:gd name="T32" fmla="*/ 11 w 38"/>
                  <a:gd name="T33" fmla="*/ 36 h 38"/>
                  <a:gd name="T34" fmla="*/ 16 w 38"/>
                  <a:gd name="T35" fmla="*/ 37 h 38"/>
                  <a:gd name="T36" fmla="*/ 19 w 38"/>
                  <a:gd name="T37" fmla="*/ 38 h 38"/>
                  <a:gd name="T38" fmla="*/ 19 w 38"/>
                  <a:gd name="T39" fmla="*/ 38 h 38"/>
                  <a:gd name="T40" fmla="*/ 23 w 38"/>
                  <a:gd name="T41" fmla="*/ 37 h 38"/>
                  <a:gd name="T42" fmla="*/ 27 w 38"/>
                  <a:gd name="T43" fmla="*/ 36 h 38"/>
                  <a:gd name="T44" fmla="*/ 29 w 38"/>
                  <a:gd name="T45" fmla="*/ 35 h 38"/>
                  <a:gd name="T46" fmla="*/ 33 w 38"/>
                  <a:gd name="T47" fmla="*/ 33 h 38"/>
                  <a:gd name="T48" fmla="*/ 35 w 38"/>
                  <a:gd name="T49" fmla="*/ 29 h 38"/>
                  <a:gd name="T50" fmla="*/ 37 w 38"/>
                  <a:gd name="T51" fmla="*/ 26 h 38"/>
                  <a:gd name="T52" fmla="*/ 38 w 38"/>
                  <a:gd name="T53" fmla="*/ 22 h 38"/>
                  <a:gd name="T54" fmla="*/ 38 w 38"/>
                  <a:gd name="T55" fmla="*/ 19 h 38"/>
                  <a:gd name="T56" fmla="*/ 38 w 38"/>
                  <a:gd name="T57" fmla="*/ 19 h 38"/>
                  <a:gd name="T58" fmla="*/ 38 w 38"/>
                  <a:gd name="T59" fmla="*/ 15 h 38"/>
                  <a:gd name="T60" fmla="*/ 37 w 38"/>
                  <a:gd name="T61" fmla="*/ 11 h 38"/>
                  <a:gd name="T62" fmla="*/ 35 w 38"/>
                  <a:gd name="T63" fmla="*/ 8 h 38"/>
                  <a:gd name="T64" fmla="*/ 33 w 38"/>
                  <a:gd name="T65" fmla="*/ 6 h 38"/>
                  <a:gd name="T66" fmla="*/ 29 w 38"/>
                  <a:gd name="T67" fmla="*/ 3 h 38"/>
                  <a:gd name="T68" fmla="*/ 27 w 38"/>
                  <a:gd name="T69" fmla="*/ 1 h 38"/>
                  <a:gd name="T70" fmla="*/ 23 w 38"/>
                  <a:gd name="T71" fmla="*/ 0 h 38"/>
                  <a:gd name="T72" fmla="*/ 19 w 38"/>
                  <a:gd name="T73" fmla="*/ 0 h 38"/>
                  <a:gd name="T74" fmla="*/ 19 w 38"/>
                  <a:gd name="T7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8">
                    <a:moveTo>
                      <a:pt x="19" y="0"/>
                    </a:moveTo>
                    <a:lnTo>
                      <a:pt x="19" y="0"/>
                    </a:lnTo>
                    <a:lnTo>
                      <a:pt x="16" y="0"/>
                    </a:lnTo>
                    <a:lnTo>
                      <a:pt x="11" y="1"/>
                    </a:lnTo>
                    <a:lnTo>
                      <a:pt x="9" y="3"/>
                    </a:lnTo>
                    <a:lnTo>
                      <a:pt x="6" y="6"/>
                    </a:lnTo>
                    <a:lnTo>
                      <a:pt x="4" y="8"/>
                    </a:lnTo>
                    <a:lnTo>
                      <a:pt x="1" y="11"/>
                    </a:lnTo>
                    <a:lnTo>
                      <a:pt x="0" y="15"/>
                    </a:lnTo>
                    <a:lnTo>
                      <a:pt x="0" y="19"/>
                    </a:lnTo>
                    <a:lnTo>
                      <a:pt x="0" y="19"/>
                    </a:lnTo>
                    <a:lnTo>
                      <a:pt x="0" y="22"/>
                    </a:lnTo>
                    <a:lnTo>
                      <a:pt x="1" y="26"/>
                    </a:lnTo>
                    <a:lnTo>
                      <a:pt x="4" y="29"/>
                    </a:lnTo>
                    <a:lnTo>
                      <a:pt x="6" y="33"/>
                    </a:lnTo>
                    <a:lnTo>
                      <a:pt x="9" y="35"/>
                    </a:lnTo>
                    <a:lnTo>
                      <a:pt x="11" y="36"/>
                    </a:lnTo>
                    <a:lnTo>
                      <a:pt x="16" y="37"/>
                    </a:lnTo>
                    <a:lnTo>
                      <a:pt x="19" y="38"/>
                    </a:lnTo>
                    <a:lnTo>
                      <a:pt x="19" y="38"/>
                    </a:lnTo>
                    <a:lnTo>
                      <a:pt x="23" y="37"/>
                    </a:lnTo>
                    <a:lnTo>
                      <a:pt x="27" y="36"/>
                    </a:lnTo>
                    <a:lnTo>
                      <a:pt x="29" y="35"/>
                    </a:lnTo>
                    <a:lnTo>
                      <a:pt x="33" y="33"/>
                    </a:lnTo>
                    <a:lnTo>
                      <a:pt x="35" y="29"/>
                    </a:lnTo>
                    <a:lnTo>
                      <a:pt x="37" y="26"/>
                    </a:lnTo>
                    <a:lnTo>
                      <a:pt x="38" y="22"/>
                    </a:lnTo>
                    <a:lnTo>
                      <a:pt x="38" y="19"/>
                    </a:lnTo>
                    <a:lnTo>
                      <a:pt x="38" y="19"/>
                    </a:lnTo>
                    <a:lnTo>
                      <a:pt x="38" y="15"/>
                    </a:lnTo>
                    <a:lnTo>
                      <a:pt x="37" y="11"/>
                    </a:lnTo>
                    <a:lnTo>
                      <a:pt x="35" y="8"/>
                    </a:lnTo>
                    <a:lnTo>
                      <a:pt x="33" y="6"/>
                    </a:lnTo>
                    <a:lnTo>
                      <a:pt x="29" y="3"/>
                    </a:lnTo>
                    <a:lnTo>
                      <a:pt x="27" y="1"/>
                    </a:lnTo>
                    <a:lnTo>
                      <a:pt x="23" y="0"/>
                    </a:lnTo>
                    <a:lnTo>
                      <a:pt x="19" y="0"/>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5" name="Group 64"/>
            <p:cNvGrpSpPr>
              <a:grpSpLocks noChangeAspect="1"/>
            </p:cNvGrpSpPr>
            <p:nvPr/>
          </p:nvGrpSpPr>
          <p:grpSpPr>
            <a:xfrm>
              <a:off x="5989763" y="3481970"/>
              <a:ext cx="359056" cy="244464"/>
              <a:chOff x="7554913" y="3697288"/>
              <a:chExt cx="596900" cy="406400"/>
            </a:xfrm>
            <a:solidFill>
              <a:srgbClr val="0072C6"/>
            </a:solidFill>
          </p:grpSpPr>
          <p:sp>
            <p:nvSpPr>
              <p:cNvPr id="78" name="Freeform 16"/>
              <p:cNvSpPr>
                <a:spLocks noEditPoints="1"/>
              </p:cNvSpPr>
              <p:nvPr/>
            </p:nvSpPr>
            <p:spPr bwMode="auto">
              <a:xfrm>
                <a:off x="7554913" y="3697288"/>
                <a:ext cx="596900" cy="406400"/>
              </a:xfrm>
              <a:custGeom>
                <a:avLst/>
                <a:gdLst>
                  <a:gd name="T0" fmla="*/ 358 w 376"/>
                  <a:gd name="T1" fmla="*/ 0 h 256"/>
                  <a:gd name="T2" fmla="*/ 18 w 376"/>
                  <a:gd name="T3" fmla="*/ 0 h 256"/>
                  <a:gd name="T4" fmla="*/ 18 w 376"/>
                  <a:gd name="T5" fmla="*/ 0 h 256"/>
                  <a:gd name="T6" fmla="*/ 10 w 376"/>
                  <a:gd name="T7" fmla="*/ 2 h 256"/>
                  <a:gd name="T8" fmla="*/ 4 w 376"/>
                  <a:gd name="T9" fmla="*/ 6 h 256"/>
                  <a:gd name="T10" fmla="*/ 0 w 376"/>
                  <a:gd name="T11" fmla="*/ 12 h 256"/>
                  <a:gd name="T12" fmla="*/ 0 w 376"/>
                  <a:gd name="T13" fmla="*/ 18 h 256"/>
                  <a:gd name="T14" fmla="*/ 0 w 376"/>
                  <a:gd name="T15" fmla="*/ 236 h 256"/>
                  <a:gd name="T16" fmla="*/ 0 w 376"/>
                  <a:gd name="T17" fmla="*/ 236 h 256"/>
                  <a:gd name="T18" fmla="*/ 0 w 376"/>
                  <a:gd name="T19" fmla="*/ 244 h 256"/>
                  <a:gd name="T20" fmla="*/ 4 w 376"/>
                  <a:gd name="T21" fmla="*/ 250 h 256"/>
                  <a:gd name="T22" fmla="*/ 10 w 376"/>
                  <a:gd name="T23" fmla="*/ 254 h 256"/>
                  <a:gd name="T24" fmla="*/ 18 w 376"/>
                  <a:gd name="T25" fmla="*/ 256 h 256"/>
                  <a:gd name="T26" fmla="*/ 358 w 376"/>
                  <a:gd name="T27" fmla="*/ 256 h 256"/>
                  <a:gd name="T28" fmla="*/ 358 w 376"/>
                  <a:gd name="T29" fmla="*/ 256 h 256"/>
                  <a:gd name="T30" fmla="*/ 364 w 376"/>
                  <a:gd name="T31" fmla="*/ 254 h 256"/>
                  <a:gd name="T32" fmla="*/ 370 w 376"/>
                  <a:gd name="T33" fmla="*/ 250 h 256"/>
                  <a:gd name="T34" fmla="*/ 376 w 376"/>
                  <a:gd name="T35" fmla="*/ 244 h 256"/>
                  <a:gd name="T36" fmla="*/ 376 w 376"/>
                  <a:gd name="T37" fmla="*/ 236 h 256"/>
                  <a:gd name="T38" fmla="*/ 376 w 376"/>
                  <a:gd name="T39" fmla="*/ 18 h 256"/>
                  <a:gd name="T40" fmla="*/ 376 w 376"/>
                  <a:gd name="T41" fmla="*/ 18 h 256"/>
                  <a:gd name="T42" fmla="*/ 376 w 376"/>
                  <a:gd name="T43" fmla="*/ 12 h 256"/>
                  <a:gd name="T44" fmla="*/ 370 w 376"/>
                  <a:gd name="T45" fmla="*/ 6 h 256"/>
                  <a:gd name="T46" fmla="*/ 364 w 376"/>
                  <a:gd name="T47" fmla="*/ 2 h 256"/>
                  <a:gd name="T48" fmla="*/ 358 w 376"/>
                  <a:gd name="T49" fmla="*/ 0 h 256"/>
                  <a:gd name="T50" fmla="*/ 358 w 376"/>
                  <a:gd name="T51" fmla="*/ 0 h 256"/>
                  <a:gd name="T52" fmla="*/ 342 w 376"/>
                  <a:gd name="T53" fmla="*/ 224 h 256"/>
                  <a:gd name="T54" fmla="*/ 34 w 376"/>
                  <a:gd name="T55" fmla="*/ 224 h 256"/>
                  <a:gd name="T56" fmla="*/ 34 w 376"/>
                  <a:gd name="T57" fmla="*/ 30 h 256"/>
                  <a:gd name="T58" fmla="*/ 342 w 376"/>
                  <a:gd name="T59" fmla="*/ 30 h 256"/>
                  <a:gd name="T60" fmla="*/ 342 w 376"/>
                  <a:gd name="T61" fmla="*/ 2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6" h="256">
                    <a:moveTo>
                      <a:pt x="358" y="0"/>
                    </a:moveTo>
                    <a:lnTo>
                      <a:pt x="18" y="0"/>
                    </a:lnTo>
                    <a:lnTo>
                      <a:pt x="18" y="0"/>
                    </a:lnTo>
                    <a:lnTo>
                      <a:pt x="10" y="2"/>
                    </a:lnTo>
                    <a:lnTo>
                      <a:pt x="4" y="6"/>
                    </a:lnTo>
                    <a:lnTo>
                      <a:pt x="0" y="12"/>
                    </a:lnTo>
                    <a:lnTo>
                      <a:pt x="0" y="18"/>
                    </a:lnTo>
                    <a:lnTo>
                      <a:pt x="0" y="236"/>
                    </a:lnTo>
                    <a:lnTo>
                      <a:pt x="0" y="236"/>
                    </a:lnTo>
                    <a:lnTo>
                      <a:pt x="0" y="244"/>
                    </a:lnTo>
                    <a:lnTo>
                      <a:pt x="4" y="250"/>
                    </a:lnTo>
                    <a:lnTo>
                      <a:pt x="10" y="254"/>
                    </a:lnTo>
                    <a:lnTo>
                      <a:pt x="18" y="256"/>
                    </a:lnTo>
                    <a:lnTo>
                      <a:pt x="358" y="256"/>
                    </a:lnTo>
                    <a:lnTo>
                      <a:pt x="358" y="256"/>
                    </a:lnTo>
                    <a:lnTo>
                      <a:pt x="364" y="254"/>
                    </a:lnTo>
                    <a:lnTo>
                      <a:pt x="370" y="250"/>
                    </a:lnTo>
                    <a:lnTo>
                      <a:pt x="376" y="244"/>
                    </a:lnTo>
                    <a:lnTo>
                      <a:pt x="376" y="236"/>
                    </a:lnTo>
                    <a:lnTo>
                      <a:pt x="376" y="18"/>
                    </a:lnTo>
                    <a:lnTo>
                      <a:pt x="376" y="18"/>
                    </a:lnTo>
                    <a:lnTo>
                      <a:pt x="376" y="12"/>
                    </a:lnTo>
                    <a:lnTo>
                      <a:pt x="370" y="6"/>
                    </a:lnTo>
                    <a:lnTo>
                      <a:pt x="364" y="2"/>
                    </a:lnTo>
                    <a:lnTo>
                      <a:pt x="358" y="0"/>
                    </a:lnTo>
                    <a:lnTo>
                      <a:pt x="358" y="0"/>
                    </a:lnTo>
                    <a:close/>
                    <a:moveTo>
                      <a:pt x="342" y="224"/>
                    </a:moveTo>
                    <a:lnTo>
                      <a:pt x="34" y="224"/>
                    </a:lnTo>
                    <a:lnTo>
                      <a:pt x="34" y="30"/>
                    </a:lnTo>
                    <a:lnTo>
                      <a:pt x="342" y="30"/>
                    </a:lnTo>
                    <a:lnTo>
                      <a:pt x="34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9" name="Freeform 17"/>
              <p:cNvSpPr>
                <a:spLocks/>
              </p:cNvSpPr>
              <p:nvPr/>
            </p:nvSpPr>
            <p:spPr bwMode="auto">
              <a:xfrm>
                <a:off x="7910513" y="3805238"/>
                <a:ext cx="117475" cy="187325"/>
              </a:xfrm>
              <a:custGeom>
                <a:avLst/>
                <a:gdLst>
                  <a:gd name="T0" fmla="*/ 18 w 74"/>
                  <a:gd name="T1" fmla="*/ 70 h 118"/>
                  <a:gd name="T2" fmla="*/ 18 w 74"/>
                  <a:gd name="T3" fmla="*/ 118 h 118"/>
                  <a:gd name="T4" fmla="*/ 36 w 74"/>
                  <a:gd name="T5" fmla="*/ 100 h 118"/>
                  <a:gd name="T6" fmla="*/ 56 w 74"/>
                  <a:gd name="T7" fmla="*/ 118 h 118"/>
                  <a:gd name="T8" fmla="*/ 56 w 74"/>
                  <a:gd name="T9" fmla="*/ 70 h 118"/>
                  <a:gd name="T10" fmla="*/ 56 w 74"/>
                  <a:gd name="T11" fmla="*/ 70 h 118"/>
                  <a:gd name="T12" fmla="*/ 62 w 74"/>
                  <a:gd name="T13" fmla="*/ 64 h 118"/>
                  <a:gd name="T14" fmla="*/ 68 w 74"/>
                  <a:gd name="T15" fmla="*/ 56 h 118"/>
                  <a:gd name="T16" fmla="*/ 72 w 74"/>
                  <a:gd name="T17" fmla="*/ 48 h 118"/>
                  <a:gd name="T18" fmla="*/ 74 w 74"/>
                  <a:gd name="T19" fmla="*/ 38 h 118"/>
                  <a:gd name="T20" fmla="*/ 74 w 74"/>
                  <a:gd name="T21" fmla="*/ 38 h 118"/>
                  <a:gd name="T22" fmla="*/ 72 w 74"/>
                  <a:gd name="T23" fmla="*/ 30 h 118"/>
                  <a:gd name="T24" fmla="*/ 70 w 74"/>
                  <a:gd name="T25" fmla="*/ 22 h 118"/>
                  <a:gd name="T26" fmla="*/ 68 w 74"/>
                  <a:gd name="T27" fmla="*/ 16 h 118"/>
                  <a:gd name="T28" fmla="*/ 62 w 74"/>
                  <a:gd name="T29" fmla="*/ 10 h 118"/>
                  <a:gd name="T30" fmla="*/ 58 w 74"/>
                  <a:gd name="T31" fmla="*/ 6 h 118"/>
                  <a:gd name="T32" fmla="*/ 50 w 74"/>
                  <a:gd name="T33" fmla="*/ 2 h 118"/>
                  <a:gd name="T34" fmla="*/ 44 w 74"/>
                  <a:gd name="T35" fmla="*/ 0 h 118"/>
                  <a:gd name="T36" fmla="*/ 36 w 74"/>
                  <a:gd name="T37" fmla="*/ 0 h 118"/>
                  <a:gd name="T38" fmla="*/ 36 w 74"/>
                  <a:gd name="T39" fmla="*/ 0 h 118"/>
                  <a:gd name="T40" fmla="*/ 28 w 74"/>
                  <a:gd name="T41" fmla="*/ 0 h 118"/>
                  <a:gd name="T42" fmla="*/ 22 w 74"/>
                  <a:gd name="T43" fmla="*/ 2 h 118"/>
                  <a:gd name="T44" fmla="*/ 16 w 74"/>
                  <a:gd name="T45" fmla="*/ 6 h 118"/>
                  <a:gd name="T46" fmla="*/ 10 w 74"/>
                  <a:gd name="T47" fmla="*/ 10 h 118"/>
                  <a:gd name="T48" fmla="*/ 6 w 74"/>
                  <a:gd name="T49" fmla="*/ 16 h 118"/>
                  <a:gd name="T50" fmla="*/ 2 w 74"/>
                  <a:gd name="T51" fmla="*/ 22 h 118"/>
                  <a:gd name="T52" fmla="*/ 0 w 74"/>
                  <a:gd name="T53" fmla="*/ 30 h 118"/>
                  <a:gd name="T54" fmla="*/ 0 w 74"/>
                  <a:gd name="T55" fmla="*/ 38 h 118"/>
                  <a:gd name="T56" fmla="*/ 0 w 74"/>
                  <a:gd name="T57" fmla="*/ 38 h 118"/>
                  <a:gd name="T58" fmla="*/ 0 w 74"/>
                  <a:gd name="T59" fmla="*/ 48 h 118"/>
                  <a:gd name="T60" fmla="*/ 4 w 74"/>
                  <a:gd name="T61" fmla="*/ 56 h 118"/>
                  <a:gd name="T62" fmla="*/ 10 w 74"/>
                  <a:gd name="T63" fmla="*/ 64 h 118"/>
                  <a:gd name="T64" fmla="*/ 18 w 74"/>
                  <a:gd name="T65" fmla="*/ 70 h 118"/>
                  <a:gd name="T66" fmla="*/ 18 w 74"/>
                  <a:gd name="T67" fmla="*/ 7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118">
                    <a:moveTo>
                      <a:pt x="18" y="70"/>
                    </a:moveTo>
                    <a:lnTo>
                      <a:pt x="18" y="118"/>
                    </a:lnTo>
                    <a:lnTo>
                      <a:pt x="36" y="100"/>
                    </a:lnTo>
                    <a:lnTo>
                      <a:pt x="56" y="118"/>
                    </a:lnTo>
                    <a:lnTo>
                      <a:pt x="56" y="70"/>
                    </a:lnTo>
                    <a:lnTo>
                      <a:pt x="56" y="70"/>
                    </a:lnTo>
                    <a:lnTo>
                      <a:pt x="62" y="64"/>
                    </a:lnTo>
                    <a:lnTo>
                      <a:pt x="68" y="56"/>
                    </a:lnTo>
                    <a:lnTo>
                      <a:pt x="72" y="48"/>
                    </a:lnTo>
                    <a:lnTo>
                      <a:pt x="74" y="38"/>
                    </a:lnTo>
                    <a:lnTo>
                      <a:pt x="74" y="38"/>
                    </a:lnTo>
                    <a:lnTo>
                      <a:pt x="72" y="30"/>
                    </a:lnTo>
                    <a:lnTo>
                      <a:pt x="70" y="22"/>
                    </a:lnTo>
                    <a:lnTo>
                      <a:pt x="68" y="16"/>
                    </a:lnTo>
                    <a:lnTo>
                      <a:pt x="62" y="10"/>
                    </a:lnTo>
                    <a:lnTo>
                      <a:pt x="58" y="6"/>
                    </a:lnTo>
                    <a:lnTo>
                      <a:pt x="50" y="2"/>
                    </a:lnTo>
                    <a:lnTo>
                      <a:pt x="44" y="0"/>
                    </a:lnTo>
                    <a:lnTo>
                      <a:pt x="36" y="0"/>
                    </a:lnTo>
                    <a:lnTo>
                      <a:pt x="36" y="0"/>
                    </a:lnTo>
                    <a:lnTo>
                      <a:pt x="28" y="0"/>
                    </a:lnTo>
                    <a:lnTo>
                      <a:pt x="22" y="2"/>
                    </a:lnTo>
                    <a:lnTo>
                      <a:pt x="16" y="6"/>
                    </a:lnTo>
                    <a:lnTo>
                      <a:pt x="10" y="10"/>
                    </a:lnTo>
                    <a:lnTo>
                      <a:pt x="6" y="16"/>
                    </a:lnTo>
                    <a:lnTo>
                      <a:pt x="2" y="22"/>
                    </a:lnTo>
                    <a:lnTo>
                      <a:pt x="0" y="30"/>
                    </a:lnTo>
                    <a:lnTo>
                      <a:pt x="0" y="38"/>
                    </a:lnTo>
                    <a:lnTo>
                      <a:pt x="0" y="38"/>
                    </a:lnTo>
                    <a:lnTo>
                      <a:pt x="0" y="48"/>
                    </a:lnTo>
                    <a:lnTo>
                      <a:pt x="4" y="56"/>
                    </a:lnTo>
                    <a:lnTo>
                      <a:pt x="10" y="64"/>
                    </a:lnTo>
                    <a:lnTo>
                      <a:pt x="18" y="70"/>
                    </a:lnTo>
                    <a:lnTo>
                      <a:pt x="18"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0" name="Rectangle 18"/>
              <p:cNvSpPr>
                <a:spLocks noChangeArrowheads="1"/>
              </p:cNvSpPr>
              <p:nvPr/>
            </p:nvSpPr>
            <p:spPr bwMode="auto">
              <a:xfrm>
                <a:off x="7694613" y="380841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1" name="Rectangle 19"/>
              <p:cNvSpPr>
                <a:spLocks noChangeArrowheads="1"/>
              </p:cNvSpPr>
              <p:nvPr/>
            </p:nvSpPr>
            <p:spPr bwMode="auto">
              <a:xfrm>
                <a:off x="7694613" y="387826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2" name="Rectangle 20"/>
              <p:cNvSpPr>
                <a:spLocks noChangeArrowheads="1"/>
              </p:cNvSpPr>
              <p:nvPr/>
            </p:nvSpPr>
            <p:spPr bwMode="auto">
              <a:xfrm>
                <a:off x="7694613" y="3951288"/>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6" name="Group 65"/>
            <p:cNvGrpSpPr/>
            <p:nvPr/>
          </p:nvGrpSpPr>
          <p:grpSpPr>
            <a:xfrm>
              <a:off x="4576010" y="2578029"/>
              <a:ext cx="1719157" cy="1164284"/>
              <a:chOff x="8933043" y="3080582"/>
              <a:chExt cx="1940444" cy="1314148"/>
            </a:xfrm>
          </p:grpSpPr>
          <p:sp>
            <p:nvSpPr>
              <p:cNvPr id="67" name="Freeform 12"/>
              <p:cNvSpPr>
                <a:spLocks/>
              </p:cNvSpPr>
              <p:nvPr/>
            </p:nvSpPr>
            <p:spPr bwMode="auto">
              <a:xfrm>
                <a:off x="10739663" y="3286670"/>
                <a:ext cx="133824" cy="211441"/>
              </a:xfrm>
              <a:custGeom>
                <a:avLst/>
                <a:gdLst>
                  <a:gd name="T0" fmla="*/ 102 w 107"/>
                  <a:gd name="T1" fmla="*/ 60 h 169"/>
                  <a:gd name="T2" fmla="*/ 96 w 107"/>
                  <a:gd name="T3" fmla="*/ 60 h 169"/>
                  <a:gd name="T4" fmla="*/ 101 w 107"/>
                  <a:gd name="T5" fmla="*/ 47 h 169"/>
                  <a:gd name="T6" fmla="*/ 97 w 107"/>
                  <a:gd name="T7" fmla="*/ 37 h 169"/>
                  <a:gd name="T8" fmla="*/ 94 w 107"/>
                  <a:gd name="T9" fmla="*/ 37 h 169"/>
                  <a:gd name="T10" fmla="*/ 98 w 107"/>
                  <a:gd name="T11" fmla="*/ 26 h 169"/>
                  <a:gd name="T12" fmla="*/ 93 w 107"/>
                  <a:gd name="T13" fmla="*/ 14 h 169"/>
                  <a:gd name="T14" fmla="*/ 86 w 107"/>
                  <a:gd name="T15" fmla="*/ 15 h 169"/>
                  <a:gd name="T16" fmla="*/ 86 w 107"/>
                  <a:gd name="T17" fmla="*/ 13 h 169"/>
                  <a:gd name="T18" fmla="*/ 81 w 107"/>
                  <a:gd name="T19" fmla="*/ 1 h 169"/>
                  <a:gd name="T20" fmla="*/ 69 w 107"/>
                  <a:gd name="T21" fmla="*/ 7 h 169"/>
                  <a:gd name="T22" fmla="*/ 50 w 107"/>
                  <a:gd name="T23" fmla="*/ 56 h 169"/>
                  <a:gd name="T24" fmla="*/ 44 w 107"/>
                  <a:gd name="T25" fmla="*/ 49 h 169"/>
                  <a:gd name="T26" fmla="*/ 29 w 107"/>
                  <a:gd name="T27" fmla="*/ 55 h 169"/>
                  <a:gd name="T28" fmla="*/ 28 w 107"/>
                  <a:gd name="T29" fmla="*/ 58 h 169"/>
                  <a:gd name="T30" fmla="*/ 16 w 107"/>
                  <a:gd name="T31" fmla="*/ 89 h 169"/>
                  <a:gd name="T32" fmla="*/ 7 w 107"/>
                  <a:gd name="T33" fmla="*/ 112 h 169"/>
                  <a:gd name="T34" fmla="*/ 7 w 107"/>
                  <a:gd name="T35" fmla="*/ 112 h 169"/>
                  <a:gd name="T36" fmla="*/ 29 w 107"/>
                  <a:gd name="T37" fmla="*/ 161 h 169"/>
                  <a:gd name="T38" fmla="*/ 79 w 107"/>
                  <a:gd name="T39" fmla="*/ 139 h 169"/>
                  <a:gd name="T40" fmla="*/ 79 w 107"/>
                  <a:gd name="T41" fmla="*/ 139 h 169"/>
                  <a:gd name="T42" fmla="*/ 89 w 107"/>
                  <a:gd name="T43" fmla="*/ 114 h 169"/>
                  <a:gd name="T44" fmla="*/ 99 w 107"/>
                  <a:gd name="T45" fmla="*/ 86 h 169"/>
                  <a:gd name="T46" fmla="*/ 106 w 107"/>
                  <a:gd name="T47" fmla="*/ 69 h 169"/>
                  <a:gd name="T48" fmla="*/ 102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102" y="60"/>
                    </a:moveTo>
                    <a:cubicBezTo>
                      <a:pt x="100" y="59"/>
                      <a:pt x="98" y="59"/>
                      <a:pt x="96" y="60"/>
                    </a:cubicBezTo>
                    <a:cubicBezTo>
                      <a:pt x="99" y="53"/>
                      <a:pt x="101" y="47"/>
                      <a:pt x="101" y="47"/>
                    </a:cubicBezTo>
                    <a:cubicBezTo>
                      <a:pt x="102" y="43"/>
                      <a:pt x="101" y="39"/>
                      <a:pt x="97" y="37"/>
                    </a:cubicBezTo>
                    <a:cubicBezTo>
                      <a:pt x="96" y="37"/>
                      <a:pt x="95" y="37"/>
                      <a:pt x="94" y="37"/>
                    </a:cubicBezTo>
                    <a:cubicBezTo>
                      <a:pt x="96" y="31"/>
                      <a:pt x="98" y="27"/>
                      <a:pt x="98" y="26"/>
                    </a:cubicBezTo>
                    <a:cubicBezTo>
                      <a:pt x="100" y="21"/>
                      <a:pt x="98" y="16"/>
                      <a:pt x="93" y="14"/>
                    </a:cubicBezTo>
                    <a:cubicBezTo>
                      <a:pt x="90" y="13"/>
                      <a:pt x="88" y="13"/>
                      <a:pt x="86" y="15"/>
                    </a:cubicBezTo>
                    <a:cubicBezTo>
                      <a:pt x="86" y="14"/>
                      <a:pt x="86" y="13"/>
                      <a:pt x="86" y="13"/>
                    </a:cubicBezTo>
                    <a:cubicBezTo>
                      <a:pt x="88" y="8"/>
                      <a:pt x="86" y="3"/>
                      <a:pt x="81" y="1"/>
                    </a:cubicBezTo>
                    <a:cubicBezTo>
                      <a:pt x="76" y="0"/>
                      <a:pt x="71" y="2"/>
                      <a:pt x="69" y="7"/>
                    </a:cubicBezTo>
                    <a:cubicBezTo>
                      <a:pt x="68" y="9"/>
                      <a:pt x="56" y="41"/>
                      <a:pt x="50" y="56"/>
                    </a:cubicBezTo>
                    <a:cubicBezTo>
                      <a:pt x="49" y="53"/>
                      <a:pt x="47" y="50"/>
                      <a:pt x="44" y="49"/>
                    </a:cubicBezTo>
                    <a:cubicBezTo>
                      <a:pt x="38" y="46"/>
                      <a:pt x="31" y="49"/>
                      <a:pt x="29" y="55"/>
                    </a:cubicBezTo>
                    <a:cubicBezTo>
                      <a:pt x="29" y="56"/>
                      <a:pt x="28" y="57"/>
                      <a:pt x="28" y="58"/>
                    </a:cubicBezTo>
                    <a:cubicBezTo>
                      <a:pt x="25" y="67"/>
                      <a:pt x="17" y="86"/>
                      <a:pt x="16" y="89"/>
                    </a:cubicBezTo>
                    <a:cubicBezTo>
                      <a:pt x="7" y="112"/>
                      <a:pt x="7" y="112"/>
                      <a:pt x="7" y="112"/>
                    </a:cubicBezTo>
                    <a:cubicBezTo>
                      <a:pt x="7" y="112"/>
                      <a:pt x="7" y="112"/>
                      <a:pt x="7" y="112"/>
                    </a:cubicBezTo>
                    <a:cubicBezTo>
                      <a:pt x="0" y="132"/>
                      <a:pt x="10" y="154"/>
                      <a:pt x="29" y="161"/>
                    </a:cubicBezTo>
                    <a:cubicBezTo>
                      <a:pt x="49" y="169"/>
                      <a:pt x="71" y="159"/>
                      <a:pt x="79" y="139"/>
                    </a:cubicBezTo>
                    <a:cubicBezTo>
                      <a:pt x="79" y="139"/>
                      <a:pt x="79" y="139"/>
                      <a:pt x="79" y="139"/>
                    </a:cubicBezTo>
                    <a:cubicBezTo>
                      <a:pt x="89" y="114"/>
                      <a:pt x="89" y="114"/>
                      <a:pt x="89" y="114"/>
                    </a:cubicBezTo>
                    <a:cubicBezTo>
                      <a:pt x="89" y="113"/>
                      <a:pt x="95" y="98"/>
                      <a:pt x="99" y="86"/>
                    </a:cubicBezTo>
                    <a:cubicBezTo>
                      <a:pt x="103" y="77"/>
                      <a:pt x="106" y="70"/>
                      <a:pt x="106" y="69"/>
                    </a:cubicBezTo>
                    <a:cubicBezTo>
                      <a:pt x="107" y="65"/>
                      <a:pt x="105" y="61"/>
                      <a:pt x="102"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8" name="Freeform 13"/>
              <p:cNvSpPr>
                <a:spLocks/>
              </p:cNvSpPr>
              <p:nvPr/>
            </p:nvSpPr>
            <p:spPr bwMode="auto">
              <a:xfrm>
                <a:off x="8933043" y="3286670"/>
                <a:ext cx="136500" cy="211441"/>
              </a:xfrm>
              <a:custGeom>
                <a:avLst/>
                <a:gdLst>
                  <a:gd name="T0" fmla="*/ 5 w 107"/>
                  <a:gd name="T1" fmla="*/ 60 h 169"/>
                  <a:gd name="T2" fmla="*/ 11 w 107"/>
                  <a:gd name="T3" fmla="*/ 60 h 169"/>
                  <a:gd name="T4" fmla="*/ 6 w 107"/>
                  <a:gd name="T5" fmla="*/ 47 h 169"/>
                  <a:gd name="T6" fmla="*/ 10 w 107"/>
                  <a:gd name="T7" fmla="*/ 37 h 169"/>
                  <a:gd name="T8" fmla="*/ 13 w 107"/>
                  <a:gd name="T9" fmla="*/ 37 h 169"/>
                  <a:gd name="T10" fmla="*/ 9 w 107"/>
                  <a:gd name="T11" fmla="*/ 26 h 169"/>
                  <a:gd name="T12" fmla="*/ 14 w 107"/>
                  <a:gd name="T13" fmla="*/ 14 h 169"/>
                  <a:gd name="T14" fmla="*/ 21 w 107"/>
                  <a:gd name="T15" fmla="*/ 15 h 169"/>
                  <a:gd name="T16" fmla="*/ 21 w 107"/>
                  <a:gd name="T17" fmla="*/ 13 h 169"/>
                  <a:gd name="T18" fmla="*/ 26 w 107"/>
                  <a:gd name="T19" fmla="*/ 1 h 169"/>
                  <a:gd name="T20" fmla="*/ 38 w 107"/>
                  <a:gd name="T21" fmla="*/ 7 h 169"/>
                  <a:gd name="T22" fmla="*/ 57 w 107"/>
                  <a:gd name="T23" fmla="*/ 56 h 169"/>
                  <a:gd name="T24" fmla="*/ 63 w 107"/>
                  <a:gd name="T25" fmla="*/ 49 h 169"/>
                  <a:gd name="T26" fmla="*/ 78 w 107"/>
                  <a:gd name="T27" fmla="*/ 55 h 169"/>
                  <a:gd name="T28" fmla="*/ 79 w 107"/>
                  <a:gd name="T29" fmla="*/ 58 h 169"/>
                  <a:gd name="T30" fmla="*/ 91 w 107"/>
                  <a:gd name="T31" fmla="*/ 89 h 169"/>
                  <a:gd name="T32" fmla="*/ 100 w 107"/>
                  <a:gd name="T33" fmla="*/ 112 h 169"/>
                  <a:gd name="T34" fmla="*/ 100 w 107"/>
                  <a:gd name="T35" fmla="*/ 112 h 169"/>
                  <a:gd name="T36" fmla="*/ 78 w 107"/>
                  <a:gd name="T37" fmla="*/ 161 h 169"/>
                  <a:gd name="T38" fmla="*/ 28 w 107"/>
                  <a:gd name="T39" fmla="*/ 139 h 169"/>
                  <a:gd name="T40" fmla="*/ 28 w 107"/>
                  <a:gd name="T41" fmla="*/ 139 h 169"/>
                  <a:gd name="T42" fmla="*/ 18 w 107"/>
                  <a:gd name="T43" fmla="*/ 114 h 169"/>
                  <a:gd name="T44" fmla="*/ 8 w 107"/>
                  <a:gd name="T45" fmla="*/ 86 h 169"/>
                  <a:gd name="T46" fmla="*/ 1 w 107"/>
                  <a:gd name="T47" fmla="*/ 69 h 169"/>
                  <a:gd name="T48" fmla="*/ 5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5" y="60"/>
                    </a:moveTo>
                    <a:cubicBezTo>
                      <a:pt x="7" y="59"/>
                      <a:pt x="9" y="59"/>
                      <a:pt x="11" y="60"/>
                    </a:cubicBezTo>
                    <a:cubicBezTo>
                      <a:pt x="8" y="53"/>
                      <a:pt x="6" y="47"/>
                      <a:pt x="6" y="47"/>
                    </a:cubicBezTo>
                    <a:cubicBezTo>
                      <a:pt x="5" y="43"/>
                      <a:pt x="6" y="39"/>
                      <a:pt x="10" y="37"/>
                    </a:cubicBezTo>
                    <a:cubicBezTo>
                      <a:pt x="11" y="37"/>
                      <a:pt x="12" y="37"/>
                      <a:pt x="13" y="37"/>
                    </a:cubicBezTo>
                    <a:cubicBezTo>
                      <a:pt x="11" y="31"/>
                      <a:pt x="9" y="27"/>
                      <a:pt x="9" y="26"/>
                    </a:cubicBezTo>
                    <a:cubicBezTo>
                      <a:pt x="7" y="21"/>
                      <a:pt x="9" y="16"/>
                      <a:pt x="14" y="14"/>
                    </a:cubicBezTo>
                    <a:cubicBezTo>
                      <a:pt x="17" y="13"/>
                      <a:pt x="19" y="13"/>
                      <a:pt x="21" y="15"/>
                    </a:cubicBezTo>
                    <a:cubicBezTo>
                      <a:pt x="21" y="14"/>
                      <a:pt x="21" y="13"/>
                      <a:pt x="21" y="13"/>
                    </a:cubicBezTo>
                    <a:cubicBezTo>
                      <a:pt x="19" y="8"/>
                      <a:pt x="21" y="3"/>
                      <a:pt x="26" y="1"/>
                    </a:cubicBezTo>
                    <a:cubicBezTo>
                      <a:pt x="31" y="0"/>
                      <a:pt x="36" y="2"/>
                      <a:pt x="38" y="7"/>
                    </a:cubicBezTo>
                    <a:cubicBezTo>
                      <a:pt x="39" y="9"/>
                      <a:pt x="51" y="41"/>
                      <a:pt x="57" y="56"/>
                    </a:cubicBezTo>
                    <a:cubicBezTo>
                      <a:pt x="58" y="53"/>
                      <a:pt x="60" y="50"/>
                      <a:pt x="63" y="49"/>
                    </a:cubicBezTo>
                    <a:cubicBezTo>
                      <a:pt x="69" y="46"/>
                      <a:pt x="76" y="49"/>
                      <a:pt x="78" y="55"/>
                    </a:cubicBezTo>
                    <a:cubicBezTo>
                      <a:pt x="78" y="56"/>
                      <a:pt x="79" y="57"/>
                      <a:pt x="79" y="58"/>
                    </a:cubicBezTo>
                    <a:cubicBezTo>
                      <a:pt x="82" y="67"/>
                      <a:pt x="90" y="86"/>
                      <a:pt x="91" y="89"/>
                    </a:cubicBezTo>
                    <a:cubicBezTo>
                      <a:pt x="100" y="112"/>
                      <a:pt x="100" y="112"/>
                      <a:pt x="100" y="112"/>
                    </a:cubicBezTo>
                    <a:cubicBezTo>
                      <a:pt x="100" y="112"/>
                      <a:pt x="100" y="112"/>
                      <a:pt x="100" y="112"/>
                    </a:cubicBezTo>
                    <a:cubicBezTo>
                      <a:pt x="107" y="132"/>
                      <a:pt x="97" y="154"/>
                      <a:pt x="78" y="161"/>
                    </a:cubicBezTo>
                    <a:cubicBezTo>
                      <a:pt x="58" y="169"/>
                      <a:pt x="36" y="159"/>
                      <a:pt x="28" y="139"/>
                    </a:cubicBezTo>
                    <a:cubicBezTo>
                      <a:pt x="28" y="139"/>
                      <a:pt x="28" y="139"/>
                      <a:pt x="28" y="139"/>
                    </a:cubicBezTo>
                    <a:cubicBezTo>
                      <a:pt x="18" y="114"/>
                      <a:pt x="18" y="114"/>
                      <a:pt x="18" y="114"/>
                    </a:cubicBezTo>
                    <a:cubicBezTo>
                      <a:pt x="18" y="113"/>
                      <a:pt x="12" y="98"/>
                      <a:pt x="8" y="86"/>
                    </a:cubicBezTo>
                    <a:cubicBezTo>
                      <a:pt x="4" y="77"/>
                      <a:pt x="1" y="70"/>
                      <a:pt x="1" y="69"/>
                    </a:cubicBezTo>
                    <a:cubicBezTo>
                      <a:pt x="0" y="65"/>
                      <a:pt x="1" y="61"/>
                      <a:pt x="5"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9" name="Freeform 14"/>
              <p:cNvSpPr>
                <a:spLocks/>
              </p:cNvSpPr>
              <p:nvPr/>
            </p:nvSpPr>
            <p:spPr bwMode="auto">
              <a:xfrm>
                <a:off x="8973190" y="3436553"/>
                <a:ext cx="1862826" cy="958177"/>
              </a:xfrm>
              <a:custGeom>
                <a:avLst/>
                <a:gdLst>
                  <a:gd name="T0" fmla="*/ 1400 w 1478"/>
                  <a:gd name="T1" fmla="*/ 0 h 762"/>
                  <a:gd name="T2" fmla="*/ 1292 w 1478"/>
                  <a:gd name="T3" fmla="*/ 133 h 762"/>
                  <a:gd name="T4" fmla="*/ 1072 w 1478"/>
                  <a:gd name="T5" fmla="*/ 178 h 762"/>
                  <a:gd name="T6" fmla="*/ 898 w 1478"/>
                  <a:gd name="T7" fmla="*/ 72 h 762"/>
                  <a:gd name="T8" fmla="*/ 579 w 1478"/>
                  <a:gd name="T9" fmla="*/ 74 h 762"/>
                  <a:gd name="T10" fmla="*/ 406 w 1478"/>
                  <a:gd name="T11" fmla="*/ 178 h 762"/>
                  <a:gd name="T12" fmla="*/ 185 w 1478"/>
                  <a:gd name="T13" fmla="*/ 133 h 762"/>
                  <a:gd name="T14" fmla="*/ 78 w 1478"/>
                  <a:gd name="T15" fmla="*/ 0 h 762"/>
                  <a:gd name="T16" fmla="*/ 0 w 1478"/>
                  <a:gd name="T17" fmla="*/ 31 h 762"/>
                  <a:gd name="T18" fmla="*/ 139 w 1478"/>
                  <a:gd name="T19" fmla="*/ 203 h 762"/>
                  <a:gd name="T20" fmla="*/ 349 w 1478"/>
                  <a:gd name="T21" fmla="*/ 268 h 762"/>
                  <a:gd name="T22" fmla="*/ 422 w 1478"/>
                  <a:gd name="T23" fmla="*/ 261 h 762"/>
                  <a:gd name="T24" fmla="*/ 579 w 1478"/>
                  <a:gd name="T25" fmla="*/ 190 h 762"/>
                  <a:gd name="T26" fmla="*/ 579 w 1478"/>
                  <a:gd name="T27" fmla="*/ 762 h 762"/>
                  <a:gd name="T28" fmla="*/ 898 w 1478"/>
                  <a:gd name="T29" fmla="*/ 762 h 762"/>
                  <a:gd name="T30" fmla="*/ 898 w 1478"/>
                  <a:gd name="T31" fmla="*/ 189 h 762"/>
                  <a:gd name="T32" fmla="*/ 1128 w 1478"/>
                  <a:gd name="T33" fmla="*/ 267 h 762"/>
                  <a:gd name="T34" fmla="*/ 1339 w 1478"/>
                  <a:gd name="T35" fmla="*/ 203 h 762"/>
                  <a:gd name="T36" fmla="*/ 1478 w 1478"/>
                  <a:gd name="T37" fmla="*/ 31 h 762"/>
                  <a:gd name="T38" fmla="*/ 1400 w 1478"/>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8" h="762">
                    <a:moveTo>
                      <a:pt x="1400" y="0"/>
                    </a:move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762"/>
                      <a:pt x="579" y="762"/>
                      <a:pt x="579" y="762"/>
                    </a:cubicBezTo>
                    <a:cubicBezTo>
                      <a:pt x="898" y="762"/>
                      <a:pt x="898" y="762"/>
                      <a:pt x="898" y="762"/>
                    </a:cubicBezTo>
                    <a:cubicBezTo>
                      <a:pt x="898" y="189"/>
                      <a:pt x="898" y="189"/>
                      <a:pt x="898" y="189"/>
                    </a:cubicBezTo>
                    <a:cubicBezTo>
                      <a:pt x="964" y="241"/>
                      <a:pt x="1046" y="267"/>
                      <a:pt x="1128" y="267"/>
                    </a:cubicBezTo>
                    <a:cubicBezTo>
                      <a:pt x="1201" y="267"/>
                      <a:pt x="1274" y="247"/>
                      <a:pt x="1339" y="203"/>
                    </a:cubicBezTo>
                    <a:cubicBezTo>
                      <a:pt x="1402" y="161"/>
                      <a:pt x="1450" y="101"/>
                      <a:pt x="1478" y="31"/>
                    </a:cubicBezTo>
                    <a:lnTo>
                      <a:pt x="1400" y="0"/>
                    </a:lnTo>
                    <a:close/>
                  </a:path>
                </a:pathLst>
              </a:custGeom>
              <a:solidFill>
                <a:sysClr val="window" lastClr="FFFFFF">
                  <a:lumMod val="75000"/>
                </a:sysClr>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0" name="Freeform 15"/>
              <p:cNvSpPr>
                <a:spLocks/>
              </p:cNvSpPr>
              <p:nvPr/>
            </p:nvSpPr>
            <p:spPr bwMode="auto">
              <a:xfrm>
                <a:off x="8973190" y="3436552"/>
                <a:ext cx="1862827" cy="337236"/>
              </a:xfrm>
              <a:custGeom>
                <a:avLst/>
                <a:gdLst>
                  <a:gd name="T0" fmla="*/ 1128 w 1478"/>
                  <a:gd name="T1" fmla="*/ 267 h 268"/>
                  <a:gd name="T2" fmla="*/ 1339 w 1478"/>
                  <a:gd name="T3" fmla="*/ 203 h 268"/>
                  <a:gd name="T4" fmla="*/ 1478 w 1478"/>
                  <a:gd name="T5" fmla="*/ 31 h 268"/>
                  <a:gd name="T6" fmla="*/ 1400 w 1478"/>
                  <a:gd name="T7" fmla="*/ 0 h 268"/>
                  <a:gd name="T8" fmla="*/ 1292 w 1478"/>
                  <a:gd name="T9" fmla="*/ 133 h 268"/>
                  <a:gd name="T10" fmla="*/ 1072 w 1478"/>
                  <a:gd name="T11" fmla="*/ 178 h 268"/>
                  <a:gd name="T12" fmla="*/ 898 w 1478"/>
                  <a:gd name="T13" fmla="*/ 72 h 268"/>
                  <a:gd name="T14" fmla="*/ 579 w 1478"/>
                  <a:gd name="T15" fmla="*/ 74 h 268"/>
                  <a:gd name="T16" fmla="*/ 406 w 1478"/>
                  <a:gd name="T17" fmla="*/ 178 h 268"/>
                  <a:gd name="T18" fmla="*/ 185 w 1478"/>
                  <a:gd name="T19" fmla="*/ 133 h 268"/>
                  <a:gd name="T20" fmla="*/ 78 w 1478"/>
                  <a:gd name="T21" fmla="*/ 0 h 268"/>
                  <a:gd name="T22" fmla="*/ 0 w 1478"/>
                  <a:gd name="T23" fmla="*/ 31 h 268"/>
                  <a:gd name="T24" fmla="*/ 139 w 1478"/>
                  <a:gd name="T25" fmla="*/ 203 h 268"/>
                  <a:gd name="T26" fmla="*/ 349 w 1478"/>
                  <a:gd name="T27" fmla="*/ 268 h 268"/>
                  <a:gd name="T28" fmla="*/ 422 w 1478"/>
                  <a:gd name="T29" fmla="*/ 261 h 268"/>
                  <a:gd name="T30" fmla="*/ 579 w 1478"/>
                  <a:gd name="T31" fmla="*/ 190 h 268"/>
                  <a:gd name="T32" fmla="*/ 579 w 1478"/>
                  <a:gd name="T33" fmla="*/ 199 h 268"/>
                  <a:gd name="T34" fmla="*/ 613 w 1478"/>
                  <a:gd name="T35" fmla="*/ 85 h 268"/>
                  <a:gd name="T36" fmla="*/ 643 w 1478"/>
                  <a:gd name="T37" fmla="*/ 85 h 268"/>
                  <a:gd name="T38" fmla="*/ 713 w 1478"/>
                  <a:gd name="T39" fmla="*/ 135 h 268"/>
                  <a:gd name="T40" fmla="*/ 778 w 1478"/>
                  <a:gd name="T41" fmla="*/ 85 h 268"/>
                  <a:gd name="T42" fmla="*/ 835 w 1478"/>
                  <a:gd name="T43" fmla="*/ 85 h 268"/>
                  <a:gd name="T44" fmla="*/ 913 w 1478"/>
                  <a:gd name="T45" fmla="*/ 200 h 268"/>
                  <a:gd name="T46" fmla="*/ 1128 w 1478"/>
                  <a:gd name="T47"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8" h="268">
                    <a:moveTo>
                      <a:pt x="1128" y="267"/>
                    </a:moveTo>
                    <a:cubicBezTo>
                      <a:pt x="1201" y="267"/>
                      <a:pt x="1274" y="247"/>
                      <a:pt x="1339" y="203"/>
                    </a:cubicBezTo>
                    <a:cubicBezTo>
                      <a:pt x="1402" y="161"/>
                      <a:pt x="1450" y="101"/>
                      <a:pt x="1478" y="31"/>
                    </a:cubicBezTo>
                    <a:cubicBezTo>
                      <a:pt x="1400" y="0"/>
                      <a:pt x="1400" y="0"/>
                      <a:pt x="1400" y="0"/>
                    </a:cubicBez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199"/>
                      <a:pt x="579" y="199"/>
                      <a:pt x="579" y="199"/>
                    </a:cubicBezTo>
                    <a:cubicBezTo>
                      <a:pt x="613" y="85"/>
                      <a:pt x="613" y="85"/>
                      <a:pt x="613" y="85"/>
                    </a:cubicBezTo>
                    <a:cubicBezTo>
                      <a:pt x="643" y="85"/>
                      <a:pt x="643" y="85"/>
                      <a:pt x="643" y="85"/>
                    </a:cubicBezTo>
                    <a:cubicBezTo>
                      <a:pt x="713" y="135"/>
                      <a:pt x="713" y="135"/>
                      <a:pt x="713" y="135"/>
                    </a:cubicBezTo>
                    <a:cubicBezTo>
                      <a:pt x="778" y="85"/>
                      <a:pt x="778" y="85"/>
                      <a:pt x="778" y="85"/>
                    </a:cubicBezTo>
                    <a:cubicBezTo>
                      <a:pt x="835" y="85"/>
                      <a:pt x="835" y="85"/>
                      <a:pt x="835" y="85"/>
                    </a:cubicBezTo>
                    <a:cubicBezTo>
                      <a:pt x="913" y="200"/>
                      <a:pt x="913" y="200"/>
                      <a:pt x="913" y="200"/>
                    </a:cubicBezTo>
                    <a:cubicBezTo>
                      <a:pt x="976" y="244"/>
                      <a:pt x="1052" y="267"/>
                      <a:pt x="1128" y="267"/>
                    </a:cubicBez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1" name="Freeform 35"/>
              <p:cNvSpPr>
                <a:spLocks/>
              </p:cNvSpPr>
              <p:nvPr/>
            </p:nvSpPr>
            <p:spPr bwMode="auto">
              <a:xfrm>
                <a:off x="9481720" y="3080582"/>
                <a:ext cx="291736" cy="291736"/>
              </a:xfrm>
              <a:custGeom>
                <a:avLst/>
                <a:gdLst>
                  <a:gd name="T0" fmla="*/ 92 w 232"/>
                  <a:gd name="T1" fmla="*/ 232 h 232"/>
                  <a:gd name="T2" fmla="*/ 139 w 232"/>
                  <a:gd name="T3" fmla="*/ 0 h 232"/>
                  <a:gd name="T4" fmla="*/ 92 w 232"/>
                  <a:gd name="T5" fmla="*/ 232 h 232"/>
                </a:gdLst>
                <a:ahLst/>
                <a:cxnLst>
                  <a:cxn ang="0">
                    <a:pos x="T0" y="T1"/>
                  </a:cxn>
                  <a:cxn ang="0">
                    <a:pos x="T2" y="T3"/>
                  </a:cxn>
                  <a:cxn ang="0">
                    <a:pos x="T4" y="T5"/>
                  </a:cxn>
                </a:cxnLst>
                <a:rect l="0" t="0" r="r" b="b"/>
                <a:pathLst>
                  <a:path w="232" h="232">
                    <a:moveTo>
                      <a:pt x="92" y="232"/>
                    </a:moveTo>
                    <a:cubicBezTo>
                      <a:pt x="92" y="232"/>
                      <a:pt x="0" y="92"/>
                      <a:pt x="139" y="0"/>
                    </a:cubicBezTo>
                    <a:cubicBezTo>
                      <a:pt x="139" y="0"/>
                      <a:pt x="232" y="139"/>
                      <a:pt x="92" y="232"/>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2" name="Freeform 36"/>
              <p:cNvSpPr>
                <a:spLocks/>
              </p:cNvSpPr>
              <p:nvPr/>
            </p:nvSpPr>
            <p:spPr bwMode="auto">
              <a:xfrm>
                <a:off x="9444250" y="3152847"/>
                <a:ext cx="278353" cy="278353"/>
              </a:xfrm>
              <a:custGeom>
                <a:avLst/>
                <a:gdLst>
                  <a:gd name="T0" fmla="*/ 153 w 220"/>
                  <a:gd name="T1" fmla="*/ 221 h 221"/>
                  <a:gd name="T2" fmla="*/ 67 w 220"/>
                  <a:gd name="T3" fmla="*/ 0 h 221"/>
                  <a:gd name="T4" fmla="*/ 153 w 220"/>
                  <a:gd name="T5" fmla="*/ 221 h 221"/>
                </a:gdLst>
                <a:ahLst/>
                <a:cxnLst>
                  <a:cxn ang="0">
                    <a:pos x="T0" y="T1"/>
                  </a:cxn>
                  <a:cxn ang="0">
                    <a:pos x="T2" y="T3"/>
                  </a:cxn>
                  <a:cxn ang="0">
                    <a:pos x="T4" y="T5"/>
                  </a:cxn>
                </a:cxnLst>
                <a:rect l="0" t="0" r="r" b="b"/>
                <a:pathLst>
                  <a:path w="220" h="221">
                    <a:moveTo>
                      <a:pt x="153" y="221"/>
                    </a:moveTo>
                    <a:cubicBezTo>
                      <a:pt x="153" y="221"/>
                      <a:pt x="0" y="153"/>
                      <a:pt x="67" y="0"/>
                    </a:cubicBezTo>
                    <a:cubicBezTo>
                      <a:pt x="67" y="0"/>
                      <a:pt x="220" y="68"/>
                      <a:pt x="153" y="221"/>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3" name="Freeform 37"/>
              <p:cNvSpPr>
                <a:spLocks/>
              </p:cNvSpPr>
              <p:nvPr/>
            </p:nvSpPr>
            <p:spPr bwMode="auto">
              <a:xfrm>
                <a:off x="9529897" y="3292023"/>
                <a:ext cx="270324" cy="283706"/>
              </a:xfrm>
              <a:custGeom>
                <a:avLst/>
                <a:gdLst>
                  <a:gd name="T0" fmla="*/ 216 w 216"/>
                  <a:gd name="T1" fmla="*/ 156 h 224"/>
                  <a:gd name="T2" fmla="*/ 0 w 216"/>
                  <a:gd name="T3" fmla="*/ 61 h 224"/>
                  <a:gd name="T4" fmla="*/ 216 w 216"/>
                  <a:gd name="T5" fmla="*/ 156 h 224"/>
                </a:gdLst>
                <a:ahLst/>
                <a:cxnLst>
                  <a:cxn ang="0">
                    <a:pos x="T0" y="T1"/>
                  </a:cxn>
                  <a:cxn ang="0">
                    <a:pos x="T2" y="T3"/>
                  </a:cxn>
                  <a:cxn ang="0">
                    <a:pos x="T4" y="T5"/>
                  </a:cxn>
                </a:cxnLst>
                <a:rect l="0" t="0" r="r" b="b"/>
                <a:pathLst>
                  <a:path w="216" h="224">
                    <a:moveTo>
                      <a:pt x="216" y="156"/>
                    </a:moveTo>
                    <a:cubicBezTo>
                      <a:pt x="206" y="160"/>
                      <a:pt x="63" y="224"/>
                      <a:pt x="0" y="61"/>
                    </a:cubicBezTo>
                    <a:cubicBezTo>
                      <a:pt x="0" y="61"/>
                      <a:pt x="156" y="0"/>
                      <a:pt x="216" y="156"/>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4" name="Freeform 38"/>
              <p:cNvSpPr>
                <a:spLocks/>
              </p:cNvSpPr>
              <p:nvPr/>
            </p:nvSpPr>
            <p:spPr bwMode="auto">
              <a:xfrm>
                <a:off x="9596809" y="3281317"/>
                <a:ext cx="222147" cy="187353"/>
              </a:xfrm>
              <a:custGeom>
                <a:avLst/>
                <a:gdLst>
                  <a:gd name="T0" fmla="*/ 83 w 83"/>
                  <a:gd name="T1" fmla="*/ 31 h 70"/>
                  <a:gd name="T2" fmla="*/ 65 w 83"/>
                  <a:gd name="T3" fmla="*/ 70 h 70"/>
                  <a:gd name="T4" fmla="*/ 0 w 83"/>
                  <a:gd name="T5" fmla="*/ 39 h 70"/>
                  <a:gd name="T6" fmla="*/ 18 w 83"/>
                  <a:gd name="T7" fmla="*/ 0 h 70"/>
                  <a:gd name="T8" fmla="*/ 83 w 83"/>
                  <a:gd name="T9" fmla="*/ 31 h 70"/>
                </a:gdLst>
                <a:ahLst/>
                <a:cxnLst>
                  <a:cxn ang="0">
                    <a:pos x="T0" y="T1"/>
                  </a:cxn>
                  <a:cxn ang="0">
                    <a:pos x="T2" y="T3"/>
                  </a:cxn>
                  <a:cxn ang="0">
                    <a:pos x="T4" y="T5"/>
                  </a:cxn>
                  <a:cxn ang="0">
                    <a:pos x="T6" y="T7"/>
                  </a:cxn>
                  <a:cxn ang="0">
                    <a:pos x="T8" y="T9"/>
                  </a:cxn>
                </a:cxnLst>
                <a:rect l="0" t="0" r="r" b="b"/>
                <a:pathLst>
                  <a:path w="83" h="70">
                    <a:moveTo>
                      <a:pt x="83" y="31"/>
                    </a:moveTo>
                    <a:lnTo>
                      <a:pt x="65" y="70"/>
                    </a:lnTo>
                    <a:lnTo>
                      <a:pt x="0" y="39"/>
                    </a:lnTo>
                    <a:lnTo>
                      <a:pt x="18" y="0"/>
                    </a:lnTo>
                    <a:lnTo>
                      <a:pt x="83" y="31"/>
                    </a:ln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5" name="Freeform 39"/>
              <p:cNvSpPr>
                <a:spLocks/>
              </p:cNvSpPr>
              <p:nvPr/>
            </p:nvSpPr>
            <p:spPr bwMode="auto">
              <a:xfrm>
                <a:off x="9626250" y="3171582"/>
                <a:ext cx="372030" cy="414853"/>
              </a:xfrm>
              <a:custGeom>
                <a:avLst/>
                <a:gdLst>
                  <a:gd name="T0" fmla="*/ 17 w 296"/>
                  <a:gd name="T1" fmla="*/ 0 h 330"/>
                  <a:gd name="T2" fmla="*/ 15 w 296"/>
                  <a:gd name="T3" fmla="*/ 73 h 330"/>
                  <a:gd name="T4" fmla="*/ 0 w 296"/>
                  <a:gd name="T5" fmla="*/ 90 h 330"/>
                  <a:gd name="T6" fmla="*/ 84 w 296"/>
                  <a:gd name="T7" fmla="*/ 125 h 330"/>
                  <a:gd name="T8" fmla="*/ 90 w 296"/>
                  <a:gd name="T9" fmla="*/ 129 h 330"/>
                  <a:gd name="T10" fmla="*/ 109 w 296"/>
                  <a:gd name="T11" fmla="*/ 146 h 330"/>
                  <a:gd name="T12" fmla="*/ 101 w 296"/>
                  <a:gd name="T13" fmla="*/ 163 h 330"/>
                  <a:gd name="T14" fmla="*/ 88 w 296"/>
                  <a:gd name="T15" fmla="*/ 155 h 330"/>
                  <a:gd name="T16" fmla="*/ 61 w 296"/>
                  <a:gd name="T17" fmla="*/ 161 h 330"/>
                  <a:gd name="T18" fmla="*/ 67 w 296"/>
                  <a:gd name="T19" fmla="*/ 189 h 330"/>
                  <a:gd name="T20" fmla="*/ 89 w 296"/>
                  <a:gd name="T21" fmla="*/ 203 h 330"/>
                  <a:gd name="T22" fmla="*/ 122 w 296"/>
                  <a:gd name="T23" fmla="*/ 223 h 330"/>
                  <a:gd name="T24" fmla="*/ 132 w 296"/>
                  <a:gd name="T25" fmla="*/ 291 h 330"/>
                  <a:gd name="T26" fmla="*/ 201 w 296"/>
                  <a:gd name="T27" fmla="*/ 330 h 330"/>
                  <a:gd name="T28" fmla="*/ 248 w 296"/>
                  <a:gd name="T29" fmla="*/ 205 h 330"/>
                  <a:gd name="T30" fmla="*/ 282 w 296"/>
                  <a:gd name="T31" fmla="*/ 176 h 330"/>
                  <a:gd name="T32" fmla="*/ 296 w 296"/>
                  <a:gd name="T33" fmla="*/ 153 h 330"/>
                  <a:gd name="T34" fmla="*/ 208 w 296"/>
                  <a:gd name="T35" fmla="*/ 89 h 330"/>
                  <a:gd name="T36" fmla="*/ 223 w 296"/>
                  <a:gd name="T37" fmla="*/ 64 h 330"/>
                  <a:gd name="T38" fmla="*/ 17 w 296"/>
                  <a:gd name="T3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330">
                    <a:moveTo>
                      <a:pt x="17" y="0"/>
                    </a:moveTo>
                    <a:cubicBezTo>
                      <a:pt x="30" y="20"/>
                      <a:pt x="30" y="48"/>
                      <a:pt x="15" y="73"/>
                    </a:cubicBezTo>
                    <a:cubicBezTo>
                      <a:pt x="10" y="79"/>
                      <a:pt x="6" y="85"/>
                      <a:pt x="0" y="90"/>
                    </a:cubicBezTo>
                    <a:cubicBezTo>
                      <a:pt x="27" y="95"/>
                      <a:pt x="56" y="107"/>
                      <a:pt x="84" y="125"/>
                    </a:cubicBezTo>
                    <a:cubicBezTo>
                      <a:pt x="86" y="126"/>
                      <a:pt x="88" y="127"/>
                      <a:pt x="90" y="129"/>
                    </a:cubicBezTo>
                    <a:cubicBezTo>
                      <a:pt x="101" y="139"/>
                      <a:pt x="109" y="146"/>
                      <a:pt x="109" y="146"/>
                    </a:cubicBezTo>
                    <a:cubicBezTo>
                      <a:pt x="106" y="152"/>
                      <a:pt x="104" y="158"/>
                      <a:pt x="101" y="163"/>
                    </a:cubicBezTo>
                    <a:cubicBezTo>
                      <a:pt x="96" y="160"/>
                      <a:pt x="91" y="156"/>
                      <a:pt x="88" y="155"/>
                    </a:cubicBezTo>
                    <a:cubicBezTo>
                      <a:pt x="79" y="149"/>
                      <a:pt x="67" y="152"/>
                      <a:pt x="61" y="161"/>
                    </a:cubicBezTo>
                    <a:cubicBezTo>
                      <a:pt x="55" y="171"/>
                      <a:pt x="58" y="183"/>
                      <a:pt x="67" y="189"/>
                    </a:cubicBezTo>
                    <a:cubicBezTo>
                      <a:pt x="71" y="191"/>
                      <a:pt x="85" y="200"/>
                      <a:pt x="89" y="203"/>
                    </a:cubicBezTo>
                    <a:cubicBezTo>
                      <a:pt x="90" y="203"/>
                      <a:pt x="122" y="223"/>
                      <a:pt x="122" y="223"/>
                    </a:cubicBezTo>
                    <a:cubicBezTo>
                      <a:pt x="122" y="239"/>
                      <a:pt x="132" y="291"/>
                      <a:pt x="132" y="291"/>
                    </a:cubicBezTo>
                    <a:cubicBezTo>
                      <a:pt x="201" y="330"/>
                      <a:pt x="201" y="330"/>
                      <a:pt x="201" y="330"/>
                    </a:cubicBezTo>
                    <a:cubicBezTo>
                      <a:pt x="248" y="205"/>
                      <a:pt x="248" y="205"/>
                      <a:pt x="248" y="205"/>
                    </a:cubicBezTo>
                    <a:cubicBezTo>
                      <a:pt x="260" y="195"/>
                      <a:pt x="273" y="191"/>
                      <a:pt x="282" y="176"/>
                    </a:cubicBezTo>
                    <a:cubicBezTo>
                      <a:pt x="287" y="168"/>
                      <a:pt x="293" y="162"/>
                      <a:pt x="296" y="153"/>
                    </a:cubicBezTo>
                    <a:cubicBezTo>
                      <a:pt x="208" y="89"/>
                      <a:pt x="208" y="89"/>
                      <a:pt x="208" y="89"/>
                    </a:cubicBezTo>
                    <a:cubicBezTo>
                      <a:pt x="223" y="64"/>
                      <a:pt x="223" y="64"/>
                      <a:pt x="223" y="64"/>
                    </a:cubicBezTo>
                    <a:lnTo>
                      <a:pt x="17" y="0"/>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6" name="Freeform 40"/>
              <p:cNvSpPr>
                <a:spLocks/>
              </p:cNvSpPr>
              <p:nvPr/>
            </p:nvSpPr>
            <p:spPr bwMode="auto">
              <a:xfrm>
                <a:off x="9778809" y="3259906"/>
                <a:ext cx="18735" cy="18735"/>
              </a:xfrm>
              <a:custGeom>
                <a:avLst/>
                <a:gdLst>
                  <a:gd name="T0" fmla="*/ 11 w 15"/>
                  <a:gd name="T1" fmla="*/ 2 h 16"/>
                  <a:gd name="T2" fmla="*/ 13 w 15"/>
                  <a:gd name="T3" fmla="*/ 12 h 16"/>
                  <a:gd name="T4" fmla="*/ 4 w 15"/>
                  <a:gd name="T5" fmla="*/ 14 h 16"/>
                  <a:gd name="T6" fmla="*/ 2 w 15"/>
                  <a:gd name="T7" fmla="*/ 5 h 16"/>
                  <a:gd name="T8" fmla="*/ 11 w 15"/>
                  <a:gd name="T9" fmla="*/ 2 h 16"/>
                </a:gdLst>
                <a:ahLst/>
                <a:cxnLst>
                  <a:cxn ang="0">
                    <a:pos x="T0" y="T1"/>
                  </a:cxn>
                  <a:cxn ang="0">
                    <a:pos x="T2" y="T3"/>
                  </a:cxn>
                  <a:cxn ang="0">
                    <a:pos x="T4" y="T5"/>
                  </a:cxn>
                  <a:cxn ang="0">
                    <a:pos x="T6" y="T7"/>
                  </a:cxn>
                  <a:cxn ang="0">
                    <a:pos x="T8" y="T9"/>
                  </a:cxn>
                </a:cxnLst>
                <a:rect l="0" t="0" r="r" b="b"/>
                <a:pathLst>
                  <a:path w="15" h="16">
                    <a:moveTo>
                      <a:pt x="11" y="2"/>
                    </a:moveTo>
                    <a:cubicBezTo>
                      <a:pt x="14" y="4"/>
                      <a:pt x="15" y="9"/>
                      <a:pt x="13" y="12"/>
                    </a:cubicBezTo>
                    <a:cubicBezTo>
                      <a:pt x="11" y="15"/>
                      <a:pt x="7" y="16"/>
                      <a:pt x="4" y="14"/>
                    </a:cubicBezTo>
                    <a:cubicBezTo>
                      <a:pt x="1" y="12"/>
                      <a:pt x="0" y="8"/>
                      <a:pt x="2" y="5"/>
                    </a:cubicBezTo>
                    <a:cubicBezTo>
                      <a:pt x="4" y="1"/>
                      <a:pt x="8" y="0"/>
                      <a:pt x="11" y="2"/>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7" name="Freeform 41"/>
              <p:cNvSpPr>
                <a:spLocks/>
              </p:cNvSpPr>
              <p:nvPr/>
            </p:nvSpPr>
            <p:spPr bwMode="auto">
              <a:xfrm>
                <a:off x="9816280" y="3356259"/>
                <a:ext cx="179324" cy="230177"/>
              </a:xfrm>
              <a:custGeom>
                <a:avLst/>
                <a:gdLst>
                  <a:gd name="T0" fmla="*/ 130 w 142"/>
                  <a:gd name="T1" fmla="*/ 0 h 184"/>
                  <a:gd name="T2" fmla="*/ 46 w 142"/>
                  <a:gd name="T3" fmla="*/ 69 h 184"/>
                  <a:gd name="T4" fmla="*/ 0 w 142"/>
                  <a:gd name="T5" fmla="*/ 59 h 184"/>
                  <a:gd name="T6" fmla="*/ 26 w 142"/>
                  <a:gd name="T7" fmla="*/ 171 h 184"/>
                  <a:gd name="T8" fmla="*/ 50 w 142"/>
                  <a:gd name="T9" fmla="*/ 184 h 184"/>
                  <a:gd name="T10" fmla="*/ 103 w 142"/>
                  <a:gd name="T11" fmla="*/ 137 h 184"/>
                  <a:gd name="T12" fmla="*/ 99 w 142"/>
                  <a:gd name="T13" fmla="*/ 75 h 184"/>
                  <a:gd name="T14" fmla="*/ 128 w 142"/>
                  <a:gd name="T15" fmla="*/ 38 h 184"/>
                  <a:gd name="T16" fmla="*/ 129 w 142"/>
                  <a:gd name="T17" fmla="*/ 33 h 184"/>
                  <a:gd name="T18" fmla="*/ 132 w 142"/>
                  <a:gd name="T19" fmla="*/ 31 h 184"/>
                  <a:gd name="T20" fmla="*/ 142 w 142"/>
                  <a:gd name="T21" fmla="*/ 7 h 184"/>
                  <a:gd name="T22" fmla="*/ 130 w 142"/>
                  <a:gd name="T2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84">
                    <a:moveTo>
                      <a:pt x="130" y="0"/>
                    </a:moveTo>
                    <a:cubicBezTo>
                      <a:pt x="46" y="69"/>
                      <a:pt x="46" y="69"/>
                      <a:pt x="46" y="69"/>
                    </a:cubicBezTo>
                    <a:cubicBezTo>
                      <a:pt x="0" y="59"/>
                      <a:pt x="0" y="59"/>
                      <a:pt x="0" y="59"/>
                    </a:cubicBezTo>
                    <a:cubicBezTo>
                      <a:pt x="26" y="171"/>
                      <a:pt x="26" y="171"/>
                      <a:pt x="26" y="171"/>
                    </a:cubicBezTo>
                    <a:cubicBezTo>
                      <a:pt x="50" y="184"/>
                      <a:pt x="50" y="184"/>
                      <a:pt x="50" y="184"/>
                    </a:cubicBezTo>
                    <a:cubicBezTo>
                      <a:pt x="103" y="137"/>
                      <a:pt x="103" y="137"/>
                      <a:pt x="103" y="137"/>
                    </a:cubicBezTo>
                    <a:cubicBezTo>
                      <a:pt x="99" y="75"/>
                      <a:pt x="99" y="75"/>
                      <a:pt x="99" y="75"/>
                    </a:cubicBezTo>
                    <a:cubicBezTo>
                      <a:pt x="110" y="64"/>
                      <a:pt x="120" y="52"/>
                      <a:pt x="128" y="38"/>
                    </a:cubicBezTo>
                    <a:cubicBezTo>
                      <a:pt x="128" y="36"/>
                      <a:pt x="128" y="35"/>
                      <a:pt x="129" y="33"/>
                    </a:cubicBezTo>
                    <a:cubicBezTo>
                      <a:pt x="130" y="32"/>
                      <a:pt x="131" y="32"/>
                      <a:pt x="132" y="31"/>
                    </a:cubicBezTo>
                    <a:cubicBezTo>
                      <a:pt x="136" y="23"/>
                      <a:pt x="139" y="15"/>
                      <a:pt x="142" y="7"/>
                    </a:cubicBezTo>
                    <a:lnTo>
                      <a:pt x="13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sp>
        <p:nvSpPr>
          <p:cNvPr id="48" name="TextBox 47"/>
          <p:cNvSpPr txBox="1"/>
          <p:nvPr userDrawn="1"/>
        </p:nvSpPr>
        <p:spPr>
          <a:xfrm>
            <a:off x="145169" y="291068"/>
            <a:ext cx="4252078" cy="669927"/>
          </a:xfrm>
          <a:prstGeom prst="rect">
            <a:avLst/>
          </a:prstGeom>
          <a:noFill/>
        </p:spPr>
        <p:txBody>
          <a:bodyPr wrap="none" lIns="179285" tIns="143428" rIns="179285" bIns="143428" rtlCol="0">
            <a:spAutoFit/>
          </a:bodyPr>
          <a:lstStyle/>
          <a:p>
            <a:pPr>
              <a:lnSpc>
                <a:spcPct val="90000"/>
              </a:lnSpc>
              <a:spcAft>
                <a:spcPts val="588"/>
              </a:spcAft>
            </a:pPr>
            <a:r>
              <a:rPr lang="en-US" sz="2745" dirty="0">
                <a:solidFill>
                  <a:srgbClr val="FFFFFF"/>
                </a:solidFill>
                <a:latin typeface="Segoe UI Light"/>
              </a:rPr>
              <a:t>Microsoft Virtual Academy</a:t>
            </a:r>
          </a:p>
        </p:txBody>
      </p:sp>
    </p:spTree>
    <p:extLst>
      <p:ext uri="{BB962C8B-B14F-4D97-AF65-F5344CB8AC3E}">
        <p14:creationId xmlns:p14="http://schemas.microsoft.com/office/powerpoint/2010/main" val="28976869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83.xml><?xml version="1.0" encoding="utf-8"?>
<p:sldLayout xmlns:a="http://schemas.openxmlformats.org/drawingml/2006/main" xmlns:r="http://schemas.openxmlformats.org/officeDocument/2006/relationships" xmlns:p="http://schemas.openxmlformats.org/presentationml/2006/main" preserve="1" userDrawn="1">
  <p:cSld name="5_Title Slide">
    <p:bg>
      <p:bgPr>
        <a:solidFill>
          <a:srgbClr val="0072C6"/>
        </a:solidFill>
        <a:effectLst/>
      </p:bgPr>
    </p:bg>
    <p:spTree>
      <p:nvGrpSpPr>
        <p:cNvPr id="1" name=""/>
        <p:cNvGrpSpPr/>
        <p:nvPr/>
      </p:nvGrpSpPr>
      <p:grpSpPr>
        <a:xfrm>
          <a:off x="0" y="0"/>
          <a:ext cx="0" cy="0"/>
          <a:chOff x="0" y="0"/>
          <a:chExt cx="0" cy="0"/>
        </a:xfrm>
      </p:grpSpPr>
      <p:pic>
        <p:nvPicPr>
          <p:cNvPr id="90" name="Picture 8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3941" y="6023859"/>
            <a:ext cx="2238697" cy="365780"/>
          </a:xfrm>
          <a:prstGeom prst="rect">
            <a:avLst/>
          </a:prstGeom>
        </p:spPr>
      </p:pic>
      <p:sp>
        <p:nvSpPr>
          <p:cNvPr id="2" name="Rectangle 1"/>
          <p:cNvSpPr/>
          <p:nvPr userDrawn="1"/>
        </p:nvSpPr>
        <p:spPr bwMode="auto">
          <a:xfrm>
            <a:off x="8635870" y="0"/>
            <a:ext cx="3556129" cy="6858000"/>
          </a:xfrm>
          <a:prstGeom prst="rect">
            <a:avLst/>
          </a:prstGeom>
          <a:solidFill>
            <a:srgbClr val="EEEEE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2" hasCustomPrompt="1"/>
          </p:nvPr>
        </p:nvSpPr>
        <p:spPr>
          <a:xfrm>
            <a:off x="269239" y="2720520"/>
            <a:ext cx="8270507" cy="896552"/>
          </a:xfrm>
          <a:noFill/>
        </p:spPr>
        <p:txBody>
          <a:bodyPr lIns="91440" tIns="91440" rIns="91440" bIns="91440">
            <a:noAutofit/>
          </a:bodyPr>
          <a:lstStyle>
            <a:lvl1pPr marL="0" indent="0">
              <a:spcBef>
                <a:spcPts val="0"/>
              </a:spcBef>
              <a:buNone/>
              <a:defRPr sz="2745" spc="0" baseline="0">
                <a:solidFill>
                  <a:schemeClr val="bg1"/>
                </a:solidFill>
                <a:latin typeface="+mj-lt"/>
              </a:defRPr>
            </a:lvl1pPr>
          </a:lstStyle>
          <a:p>
            <a:pPr lvl="0"/>
            <a:r>
              <a:rPr lang="en-US" dirty="0"/>
              <a:t>Speaker Name</a:t>
            </a:r>
          </a:p>
        </p:txBody>
      </p:sp>
      <p:sp>
        <p:nvSpPr>
          <p:cNvPr id="9" name="Title 1"/>
          <p:cNvSpPr>
            <a:spLocks noGrp="1"/>
          </p:cNvSpPr>
          <p:nvPr>
            <p:ph type="title" hasCustomPrompt="1"/>
          </p:nvPr>
        </p:nvSpPr>
        <p:spPr>
          <a:xfrm>
            <a:off x="269238" y="1644658"/>
            <a:ext cx="8270507" cy="1075862"/>
          </a:xfrm>
          <a:noFill/>
        </p:spPr>
        <p:txBody>
          <a:bodyPr lIns="91440" tIns="91440" rIns="91440" bIns="91440" anchor="t" anchorCtr="0"/>
          <a:lstStyle>
            <a:lvl1pPr>
              <a:defRPr sz="5882" spc="-78" baseline="0">
                <a:solidFill>
                  <a:schemeClr val="bg1"/>
                </a:solidFill>
              </a:defRPr>
            </a:lvl1pPr>
          </a:lstStyle>
          <a:p>
            <a:r>
              <a:rPr lang="en-US" dirty="0"/>
              <a:t>Presentation title</a:t>
            </a:r>
          </a:p>
        </p:txBody>
      </p:sp>
      <p:grpSp>
        <p:nvGrpSpPr>
          <p:cNvPr id="49" name="Group 48"/>
          <p:cNvGrpSpPr/>
          <p:nvPr userDrawn="1"/>
        </p:nvGrpSpPr>
        <p:grpSpPr>
          <a:xfrm>
            <a:off x="9076073" y="1662045"/>
            <a:ext cx="2750426" cy="3533909"/>
            <a:chOff x="4173933" y="1990739"/>
            <a:chExt cx="2457160" cy="3156656"/>
          </a:xfrm>
        </p:grpSpPr>
        <p:sp>
          <p:nvSpPr>
            <p:cNvPr id="50" name="Freeform 8"/>
            <p:cNvSpPr>
              <a:spLocks noEditPoints="1"/>
            </p:cNvSpPr>
            <p:nvPr/>
          </p:nvSpPr>
          <p:spPr bwMode="auto">
            <a:xfrm>
              <a:off x="4825097" y="2367213"/>
              <a:ext cx="1197063" cy="1195470"/>
            </a:xfrm>
            <a:custGeom>
              <a:avLst/>
              <a:gdLst>
                <a:gd name="T0" fmla="*/ 670 w 1598"/>
                <a:gd name="T1" fmla="*/ 1577 h 1597"/>
                <a:gd name="T2" fmla="*/ 760 w 1598"/>
                <a:gd name="T3" fmla="*/ 1597 h 1597"/>
                <a:gd name="T4" fmla="*/ 917 w 1598"/>
                <a:gd name="T5" fmla="*/ 1569 h 1597"/>
                <a:gd name="T6" fmla="*/ 839 w 1598"/>
                <a:gd name="T7" fmla="*/ 1597 h 1597"/>
                <a:gd name="T8" fmla="*/ 516 w 1598"/>
                <a:gd name="T9" fmla="*/ 1535 h 1597"/>
                <a:gd name="T10" fmla="*/ 602 w 1598"/>
                <a:gd name="T11" fmla="*/ 1573 h 1597"/>
                <a:gd name="T12" fmla="*/ 1070 w 1598"/>
                <a:gd name="T13" fmla="*/ 1529 h 1597"/>
                <a:gd name="T14" fmla="*/ 997 w 1598"/>
                <a:gd name="T15" fmla="*/ 1573 h 1597"/>
                <a:gd name="T16" fmla="*/ 374 w 1598"/>
                <a:gd name="T17" fmla="*/ 1463 h 1597"/>
                <a:gd name="T18" fmla="*/ 452 w 1598"/>
                <a:gd name="T19" fmla="*/ 1517 h 1597"/>
                <a:gd name="T20" fmla="*/ 1211 w 1598"/>
                <a:gd name="T21" fmla="*/ 1460 h 1597"/>
                <a:gd name="T22" fmla="*/ 1147 w 1598"/>
                <a:gd name="T23" fmla="*/ 1517 h 1597"/>
                <a:gd name="T24" fmla="*/ 249 w 1598"/>
                <a:gd name="T25" fmla="*/ 1364 h 1597"/>
                <a:gd name="T26" fmla="*/ 317 w 1598"/>
                <a:gd name="T27" fmla="*/ 1433 h 1597"/>
                <a:gd name="T28" fmla="*/ 1336 w 1598"/>
                <a:gd name="T29" fmla="*/ 1363 h 1597"/>
                <a:gd name="T30" fmla="*/ 1282 w 1598"/>
                <a:gd name="T31" fmla="*/ 1432 h 1597"/>
                <a:gd name="T32" fmla="*/ 146 w 1598"/>
                <a:gd name="T33" fmla="*/ 1242 h 1597"/>
                <a:gd name="T34" fmla="*/ 201 w 1598"/>
                <a:gd name="T35" fmla="*/ 1323 h 1597"/>
                <a:gd name="T36" fmla="*/ 1438 w 1598"/>
                <a:gd name="T37" fmla="*/ 1244 h 1597"/>
                <a:gd name="T38" fmla="*/ 1398 w 1598"/>
                <a:gd name="T39" fmla="*/ 1323 h 1597"/>
                <a:gd name="T40" fmla="*/ 71 w 1598"/>
                <a:gd name="T41" fmla="*/ 1102 h 1597"/>
                <a:gd name="T42" fmla="*/ 110 w 1598"/>
                <a:gd name="T43" fmla="*/ 1192 h 1597"/>
                <a:gd name="T44" fmla="*/ 1515 w 1598"/>
                <a:gd name="T45" fmla="*/ 1106 h 1597"/>
                <a:gd name="T46" fmla="*/ 1489 w 1598"/>
                <a:gd name="T47" fmla="*/ 1192 h 1597"/>
                <a:gd name="T48" fmla="*/ 25 w 1598"/>
                <a:gd name="T49" fmla="*/ 949 h 1597"/>
                <a:gd name="T50" fmla="*/ 47 w 1598"/>
                <a:gd name="T51" fmla="*/ 1046 h 1597"/>
                <a:gd name="T52" fmla="*/ 1562 w 1598"/>
                <a:gd name="T53" fmla="*/ 956 h 1597"/>
                <a:gd name="T54" fmla="*/ 1552 w 1598"/>
                <a:gd name="T55" fmla="*/ 1045 h 1597"/>
                <a:gd name="T56" fmla="*/ 10 w 1598"/>
                <a:gd name="T57" fmla="*/ 790 h 1597"/>
                <a:gd name="T58" fmla="*/ 16 w 1598"/>
                <a:gd name="T59" fmla="*/ 890 h 1597"/>
                <a:gd name="T60" fmla="*/ 1574 w 1598"/>
                <a:gd name="T61" fmla="*/ 878 h 1597"/>
                <a:gd name="T62" fmla="*/ 1598 w 1598"/>
                <a:gd name="T63" fmla="*/ 797 h 1597"/>
                <a:gd name="T64" fmla="*/ 14 w 1598"/>
                <a:gd name="T65" fmla="*/ 730 h 1597"/>
                <a:gd name="T66" fmla="*/ 28 w 1598"/>
                <a:gd name="T67" fmla="*/ 631 h 1597"/>
                <a:gd name="T68" fmla="*/ 1584 w 1598"/>
                <a:gd name="T69" fmla="*/ 727 h 1597"/>
                <a:gd name="T70" fmla="*/ 1581 w 1598"/>
                <a:gd name="T71" fmla="*/ 637 h 1597"/>
                <a:gd name="T72" fmla="*/ 46 w 1598"/>
                <a:gd name="T73" fmla="*/ 574 h 1597"/>
                <a:gd name="T74" fmla="*/ 78 w 1598"/>
                <a:gd name="T75" fmla="*/ 480 h 1597"/>
                <a:gd name="T76" fmla="*/ 1551 w 1598"/>
                <a:gd name="T77" fmla="*/ 571 h 1597"/>
                <a:gd name="T78" fmla="*/ 1533 w 1598"/>
                <a:gd name="T79" fmla="*/ 482 h 1597"/>
                <a:gd name="T80" fmla="*/ 109 w 1598"/>
                <a:gd name="T81" fmla="*/ 427 h 1597"/>
                <a:gd name="T82" fmla="*/ 157 w 1598"/>
                <a:gd name="T83" fmla="*/ 341 h 1597"/>
                <a:gd name="T84" fmla="*/ 1488 w 1598"/>
                <a:gd name="T85" fmla="*/ 425 h 1597"/>
                <a:gd name="T86" fmla="*/ 1454 w 1598"/>
                <a:gd name="T87" fmla="*/ 341 h 1597"/>
                <a:gd name="T88" fmla="*/ 200 w 1598"/>
                <a:gd name="T89" fmla="*/ 296 h 1597"/>
                <a:gd name="T90" fmla="*/ 262 w 1598"/>
                <a:gd name="T91" fmla="*/ 221 h 1597"/>
                <a:gd name="T92" fmla="*/ 1396 w 1598"/>
                <a:gd name="T93" fmla="*/ 294 h 1597"/>
                <a:gd name="T94" fmla="*/ 1348 w 1598"/>
                <a:gd name="T95" fmla="*/ 219 h 1597"/>
                <a:gd name="T96" fmla="*/ 315 w 1598"/>
                <a:gd name="T97" fmla="*/ 186 h 1597"/>
                <a:gd name="T98" fmla="*/ 389 w 1598"/>
                <a:gd name="T99" fmla="*/ 125 h 1597"/>
                <a:gd name="T100" fmla="*/ 1281 w 1598"/>
                <a:gd name="T101" fmla="*/ 184 h 1597"/>
                <a:gd name="T102" fmla="*/ 1220 w 1598"/>
                <a:gd name="T103" fmla="*/ 120 h 1597"/>
                <a:gd name="T104" fmla="*/ 451 w 1598"/>
                <a:gd name="T105" fmla="*/ 101 h 1597"/>
                <a:gd name="T106" fmla="*/ 533 w 1598"/>
                <a:gd name="T107" fmla="*/ 56 h 1597"/>
                <a:gd name="T108" fmla="*/ 1145 w 1598"/>
                <a:gd name="T109" fmla="*/ 100 h 1597"/>
                <a:gd name="T110" fmla="*/ 1075 w 1598"/>
                <a:gd name="T111" fmla="*/ 49 h 1597"/>
                <a:gd name="T112" fmla="*/ 600 w 1598"/>
                <a:gd name="T113" fmla="*/ 46 h 1597"/>
                <a:gd name="T114" fmla="*/ 688 w 1598"/>
                <a:gd name="T115" fmla="*/ 18 h 1597"/>
                <a:gd name="T116" fmla="*/ 995 w 1598"/>
                <a:gd name="T117" fmla="*/ 45 h 1597"/>
                <a:gd name="T118" fmla="*/ 919 w 1598"/>
                <a:gd name="T119" fmla="*/ 9 h 1597"/>
                <a:gd name="T120" fmla="*/ 758 w 1598"/>
                <a:gd name="T121" fmla="*/ 21 h 1597"/>
                <a:gd name="T122" fmla="*/ 848 w 1598"/>
                <a:gd name="T123" fmla="*/ 12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8" h="1597">
                  <a:moveTo>
                    <a:pt x="760" y="1597"/>
                  </a:moveTo>
                  <a:cubicBezTo>
                    <a:pt x="759" y="1597"/>
                    <a:pt x="759" y="1597"/>
                    <a:pt x="759" y="1597"/>
                  </a:cubicBezTo>
                  <a:cubicBezTo>
                    <a:pt x="732" y="1595"/>
                    <a:pt x="705" y="1593"/>
                    <a:pt x="679" y="1589"/>
                  </a:cubicBezTo>
                  <a:cubicBezTo>
                    <a:pt x="673" y="1588"/>
                    <a:pt x="669" y="1583"/>
                    <a:pt x="670" y="1577"/>
                  </a:cubicBezTo>
                  <a:cubicBezTo>
                    <a:pt x="671" y="1572"/>
                    <a:pt x="676" y="1568"/>
                    <a:pt x="682" y="1569"/>
                  </a:cubicBezTo>
                  <a:cubicBezTo>
                    <a:pt x="707" y="1573"/>
                    <a:pt x="734" y="1575"/>
                    <a:pt x="760" y="1577"/>
                  </a:cubicBezTo>
                  <a:cubicBezTo>
                    <a:pt x="766" y="1577"/>
                    <a:pt x="770" y="1582"/>
                    <a:pt x="770" y="1587"/>
                  </a:cubicBezTo>
                  <a:cubicBezTo>
                    <a:pt x="769" y="1592"/>
                    <a:pt x="765" y="1597"/>
                    <a:pt x="760" y="1597"/>
                  </a:cubicBezTo>
                  <a:close/>
                  <a:moveTo>
                    <a:pt x="839" y="1597"/>
                  </a:moveTo>
                  <a:cubicBezTo>
                    <a:pt x="834" y="1597"/>
                    <a:pt x="830" y="1592"/>
                    <a:pt x="829" y="1587"/>
                  </a:cubicBezTo>
                  <a:cubicBezTo>
                    <a:pt x="829" y="1582"/>
                    <a:pt x="833" y="1577"/>
                    <a:pt x="839" y="1577"/>
                  </a:cubicBezTo>
                  <a:cubicBezTo>
                    <a:pt x="865" y="1575"/>
                    <a:pt x="892" y="1573"/>
                    <a:pt x="917" y="1569"/>
                  </a:cubicBezTo>
                  <a:cubicBezTo>
                    <a:pt x="923" y="1568"/>
                    <a:pt x="928" y="1572"/>
                    <a:pt x="929" y="1577"/>
                  </a:cubicBezTo>
                  <a:cubicBezTo>
                    <a:pt x="930" y="1583"/>
                    <a:pt x="926" y="1588"/>
                    <a:pt x="920" y="1588"/>
                  </a:cubicBezTo>
                  <a:cubicBezTo>
                    <a:pt x="894" y="1592"/>
                    <a:pt x="867" y="1595"/>
                    <a:pt x="840" y="1597"/>
                  </a:cubicBezTo>
                  <a:lnTo>
                    <a:pt x="839" y="1597"/>
                  </a:lnTo>
                  <a:close/>
                  <a:moveTo>
                    <a:pt x="602" y="1573"/>
                  </a:moveTo>
                  <a:cubicBezTo>
                    <a:pt x="601" y="1573"/>
                    <a:pt x="600" y="1573"/>
                    <a:pt x="599" y="1572"/>
                  </a:cubicBezTo>
                  <a:cubicBezTo>
                    <a:pt x="573" y="1566"/>
                    <a:pt x="547" y="1558"/>
                    <a:pt x="522" y="1548"/>
                  </a:cubicBezTo>
                  <a:cubicBezTo>
                    <a:pt x="517" y="1546"/>
                    <a:pt x="514" y="1541"/>
                    <a:pt x="516" y="1535"/>
                  </a:cubicBezTo>
                  <a:cubicBezTo>
                    <a:pt x="518" y="1530"/>
                    <a:pt x="524" y="1528"/>
                    <a:pt x="529" y="1530"/>
                  </a:cubicBezTo>
                  <a:cubicBezTo>
                    <a:pt x="554" y="1539"/>
                    <a:pt x="579" y="1547"/>
                    <a:pt x="604" y="1553"/>
                  </a:cubicBezTo>
                  <a:cubicBezTo>
                    <a:pt x="610" y="1554"/>
                    <a:pt x="613" y="1560"/>
                    <a:pt x="612" y="1565"/>
                  </a:cubicBezTo>
                  <a:cubicBezTo>
                    <a:pt x="610" y="1570"/>
                    <a:pt x="606" y="1573"/>
                    <a:pt x="602" y="1573"/>
                  </a:cubicBezTo>
                  <a:close/>
                  <a:moveTo>
                    <a:pt x="997" y="1573"/>
                  </a:moveTo>
                  <a:cubicBezTo>
                    <a:pt x="993" y="1573"/>
                    <a:pt x="989" y="1570"/>
                    <a:pt x="987" y="1565"/>
                  </a:cubicBezTo>
                  <a:cubicBezTo>
                    <a:pt x="986" y="1560"/>
                    <a:pt x="989" y="1554"/>
                    <a:pt x="995" y="1553"/>
                  </a:cubicBezTo>
                  <a:cubicBezTo>
                    <a:pt x="1020" y="1546"/>
                    <a:pt x="1045" y="1538"/>
                    <a:pt x="1070" y="1529"/>
                  </a:cubicBezTo>
                  <a:cubicBezTo>
                    <a:pt x="1075" y="1527"/>
                    <a:pt x="1081" y="1530"/>
                    <a:pt x="1083" y="1535"/>
                  </a:cubicBezTo>
                  <a:cubicBezTo>
                    <a:pt x="1085" y="1540"/>
                    <a:pt x="1082" y="1546"/>
                    <a:pt x="1077" y="1548"/>
                  </a:cubicBezTo>
                  <a:cubicBezTo>
                    <a:pt x="1052" y="1557"/>
                    <a:pt x="1026" y="1565"/>
                    <a:pt x="1000" y="1572"/>
                  </a:cubicBezTo>
                  <a:cubicBezTo>
                    <a:pt x="999" y="1572"/>
                    <a:pt x="998" y="1573"/>
                    <a:pt x="997" y="1573"/>
                  </a:cubicBezTo>
                  <a:close/>
                  <a:moveTo>
                    <a:pt x="452" y="1517"/>
                  </a:moveTo>
                  <a:cubicBezTo>
                    <a:pt x="451" y="1517"/>
                    <a:pt x="449" y="1517"/>
                    <a:pt x="448" y="1516"/>
                  </a:cubicBezTo>
                  <a:cubicBezTo>
                    <a:pt x="424" y="1505"/>
                    <a:pt x="400" y="1491"/>
                    <a:pt x="377" y="1477"/>
                  </a:cubicBezTo>
                  <a:cubicBezTo>
                    <a:pt x="372" y="1474"/>
                    <a:pt x="371" y="1468"/>
                    <a:pt x="374" y="1463"/>
                  </a:cubicBezTo>
                  <a:cubicBezTo>
                    <a:pt x="377" y="1459"/>
                    <a:pt x="383" y="1457"/>
                    <a:pt x="388" y="1460"/>
                  </a:cubicBezTo>
                  <a:cubicBezTo>
                    <a:pt x="410" y="1474"/>
                    <a:pt x="433" y="1487"/>
                    <a:pt x="457" y="1498"/>
                  </a:cubicBezTo>
                  <a:cubicBezTo>
                    <a:pt x="462" y="1501"/>
                    <a:pt x="464" y="1507"/>
                    <a:pt x="461" y="1512"/>
                  </a:cubicBezTo>
                  <a:cubicBezTo>
                    <a:pt x="459" y="1515"/>
                    <a:pt x="456" y="1517"/>
                    <a:pt x="452" y="1517"/>
                  </a:cubicBezTo>
                  <a:close/>
                  <a:moveTo>
                    <a:pt x="1147" y="1517"/>
                  </a:moveTo>
                  <a:cubicBezTo>
                    <a:pt x="1143" y="1517"/>
                    <a:pt x="1139" y="1515"/>
                    <a:pt x="1138" y="1511"/>
                  </a:cubicBezTo>
                  <a:cubicBezTo>
                    <a:pt x="1135" y="1506"/>
                    <a:pt x="1137" y="1501"/>
                    <a:pt x="1142" y="1498"/>
                  </a:cubicBezTo>
                  <a:cubicBezTo>
                    <a:pt x="1166" y="1487"/>
                    <a:pt x="1189" y="1474"/>
                    <a:pt x="1211" y="1460"/>
                  </a:cubicBezTo>
                  <a:cubicBezTo>
                    <a:pt x="1216" y="1457"/>
                    <a:pt x="1222" y="1458"/>
                    <a:pt x="1225" y="1463"/>
                  </a:cubicBezTo>
                  <a:cubicBezTo>
                    <a:pt x="1228" y="1468"/>
                    <a:pt x="1226" y="1474"/>
                    <a:pt x="1222" y="1477"/>
                  </a:cubicBezTo>
                  <a:cubicBezTo>
                    <a:pt x="1199" y="1491"/>
                    <a:pt x="1175" y="1504"/>
                    <a:pt x="1151" y="1516"/>
                  </a:cubicBezTo>
                  <a:cubicBezTo>
                    <a:pt x="1150" y="1517"/>
                    <a:pt x="1148" y="1517"/>
                    <a:pt x="1147" y="1517"/>
                  </a:cubicBezTo>
                  <a:close/>
                  <a:moveTo>
                    <a:pt x="317" y="1433"/>
                  </a:moveTo>
                  <a:cubicBezTo>
                    <a:pt x="315" y="1433"/>
                    <a:pt x="313" y="1432"/>
                    <a:pt x="311" y="1431"/>
                  </a:cubicBezTo>
                  <a:cubicBezTo>
                    <a:pt x="289" y="1414"/>
                    <a:pt x="269" y="1397"/>
                    <a:pt x="249" y="1378"/>
                  </a:cubicBezTo>
                  <a:cubicBezTo>
                    <a:pt x="245" y="1374"/>
                    <a:pt x="245" y="1368"/>
                    <a:pt x="249" y="1364"/>
                  </a:cubicBezTo>
                  <a:cubicBezTo>
                    <a:pt x="253" y="1360"/>
                    <a:pt x="259" y="1360"/>
                    <a:pt x="263" y="1364"/>
                  </a:cubicBezTo>
                  <a:cubicBezTo>
                    <a:pt x="282" y="1382"/>
                    <a:pt x="302" y="1399"/>
                    <a:pt x="323" y="1415"/>
                  </a:cubicBezTo>
                  <a:cubicBezTo>
                    <a:pt x="327" y="1418"/>
                    <a:pt x="328" y="1425"/>
                    <a:pt x="325" y="1429"/>
                  </a:cubicBezTo>
                  <a:cubicBezTo>
                    <a:pt x="323" y="1432"/>
                    <a:pt x="320" y="1433"/>
                    <a:pt x="317" y="1433"/>
                  </a:cubicBezTo>
                  <a:close/>
                  <a:moveTo>
                    <a:pt x="1282" y="1432"/>
                  </a:moveTo>
                  <a:cubicBezTo>
                    <a:pt x="1279" y="1432"/>
                    <a:pt x="1276" y="1431"/>
                    <a:pt x="1274" y="1429"/>
                  </a:cubicBezTo>
                  <a:cubicBezTo>
                    <a:pt x="1271" y="1424"/>
                    <a:pt x="1271" y="1418"/>
                    <a:pt x="1276" y="1415"/>
                  </a:cubicBezTo>
                  <a:cubicBezTo>
                    <a:pt x="1297" y="1399"/>
                    <a:pt x="1317" y="1381"/>
                    <a:pt x="1336" y="1363"/>
                  </a:cubicBezTo>
                  <a:cubicBezTo>
                    <a:pt x="1340" y="1359"/>
                    <a:pt x="1346" y="1360"/>
                    <a:pt x="1350" y="1364"/>
                  </a:cubicBezTo>
                  <a:cubicBezTo>
                    <a:pt x="1354" y="1368"/>
                    <a:pt x="1353" y="1374"/>
                    <a:pt x="1349" y="1378"/>
                  </a:cubicBezTo>
                  <a:cubicBezTo>
                    <a:pt x="1330" y="1396"/>
                    <a:pt x="1309" y="1414"/>
                    <a:pt x="1288" y="1430"/>
                  </a:cubicBezTo>
                  <a:cubicBezTo>
                    <a:pt x="1286" y="1432"/>
                    <a:pt x="1284" y="1432"/>
                    <a:pt x="1282" y="1432"/>
                  </a:cubicBezTo>
                  <a:close/>
                  <a:moveTo>
                    <a:pt x="201" y="1323"/>
                  </a:moveTo>
                  <a:cubicBezTo>
                    <a:pt x="198" y="1323"/>
                    <a:pt x="196" y="1322"/>
                    <a:pt x="194" y="1320"/>
                  </a:cubicBezTo>
                  <a:cubicBezTo>
                    <a:pt x="176" y="1299"/>
                    <a:pt x="159" y="1278"/>
                    <a:pt x="144" y="1256"/>
                  </a:cubicBezTo>
                  <a:cubicBezTo>
                    <a:pt x="141" y="1251"/>
                    <a:pt x="142" y="1245"/>
                    <a:pt x="146" y="1242"/>
                  </a:cubicBezTo>
                  <a:cubicBezTo>
                    <a:pt x="151" y="1239"/>
                    <a:pt x="157" y="1240"/>
                    <a:pt x="160" y="1244"/>
                  </a:cubicBezTo>
                  <a:cubicBezTo>
                    <a:pt x="175" y="1266"/>
                    <a:pt x="192" y="1287"/>
                    <a:pt x="209" y="1307"/>
                  </a:cubicBezTo>
                  <a:cubicBezTo>
                    <a:pt x="212" y="1311"/>
                    <a:pt x="212" y="1317"/>
                    <a:pt x="208" y="1321"/>
                  </a:cubicBezTo>
                  <a:cubicBezTo>
                    <a:pt x="206" y="1322"/>
                    <a:pt x="203" y="1323"/>
                    <a:pt x="201" y="1323"/>
                  </a:cubicBezTo>
                  <a:close/>
                  <a:moveTo>
                    <a:pt x="1398" y="1323"/>
                  </a:moveTo>
                  <a:cubicBezTo>
                    <a:pt x="1395" y="1323"/>
                    <a:pt x="1393" y="1322"/>
                    <a:pt x="1391" y="1320"/>
                  </a:cubicBezTo>
                  <a:cubicBezTo>
                    <a:pt x="1387" y="1317"/>
                    <a:pt x="1386" y="1310"/>
                    <a:pt x="1390" y="1306"/>
                  </a:cubicBezTo>
                  <a:cubicBezTo>
                    <a:pt x="1407" y="1286"/>
                    <a:pt x="1423" y="1265"/>
                    <a:pt x="1438" y="1244"/>
                  </a:cubicBezTo>
                  <a:cubicBezTo>
                    <a:pt x="1441" y="1239"/>
                    <a:pt x="1448" y="1238"/>
                    <a:pt x="1452" y="1241"/>
                  </a:cubicBezTo>
                  <a:cubicBezTo>
                    <a:pt x="1457" y="1244"/>
                    <a:pt x="1458" y="1251"/>
                    <a:pt x="1455" y="1255"/>
                  </a:cubicBezTo>
                  <a:cubicBezTo>
                    <a:pt x="1439" y="1277"/>
                    <a:pt x="1423" y="1299"/>
                    <a:pt x="1405" y="1319"/>
                  </a:cubicBezTo>
                  <a:cubicBezTo>
                    <a:pt x="1403" y="1321"/>
                    <a:pt x="1400" y="1323"/>
                    <a:pt x="1398" y="1323"/>
                  </a:cubicBezTo>
                  <a:close/>
                  <a:moveTo>
                    <a:pt x="110" y="1192"/>
                  </a:moveTo>
                  <a:cubicBezTo>
                    <a:pt x="106" y="1192"/>
                    <a:pt x="103" y="1191"/>
                    <a:pt x="101" y="1187"/>
                  </a:cubicBezTo>
                  <a:cubicBezTo>
                    <a:pt x="88" y="1164"/>
                    <a:pt x="76" y="1139"/>
                    <a:pt x="65" y="1115"/>
                  </a:cubicBezTo>
                  <a:cubicBezTo>
                    <a:pt x="63" y="1110"/>
                    <a:pt x="65" y="1104"/>
                    <a:pt x="71" y="1102"/>
                  </a:cubicBezTo>
                  <a:cubicBezTo>
                    <a:pt x="76" y="1099"/>
                    <a:pt x="81" y="1102"/>
                    <a:pt x="84" y="1107"/>
                  </a:cubicBezTo>
                  <a:cubicBezTo>
                    <a:pt x="94" y="1131"/>
                    <a:pt x="106" y="1155"/>
                    <a:pt x="119" y="1177"/>
                  </a:cubicBezTo>
                  <a:cubicBezTo>
                    <a:pt x="121" y="1182"/>
                    <a:pt x="119" y="1188"/>
                    <a:pt x="115" y="1191"/>
                  </a:cubicBezTo>
                  <a:cubicBezTo>
                    <a:pt x="113" y="1192"/>
                    <a:pt x="111" y="1192"/>
                    <a:pt x="110" y="1192"/>
                  </a:cubicBezTo>
                  <a:close/>
                  <a:moveTo>
                    <a:pt x="1489" y="1192"/>
                  </a:moveTo>
                  <a:cubicBezTo>
                    <a:pt x="1487" y="1192"/>
                    <a:pt x="1485" y="1191"/>
                    <a:pt x="1484" y="1190"/>
                  </a:cubicBezTo>
                  <a:cubicBezTo>
                    <a:pt x="1479" y="1188"/>
                    <a:pt x="1477" y="1182"/>
                    <a:pt x="1480" y="1177"/>
                  </a:cubicBezTo>
                  <a:cubicBezTo>
                    <a:pt x="1493" y="1154"/>
                    <a:pt x="1505" y="1130"/>
                    <a:pt x="1515" y="1106"/>
                  </a:cubicBezTo>
                  <a:cubicBezTo>
                    <a:pt x="1517" y="1101"/>
                    <a:pt x="1523" y="1099"/>
                    <a:pt x="1528" y="1101"/>
                  </a:cubicBezTo>
                  <a:cubicBezTo>
                    <a:pt x="1533" y="1103"/>
                    <a:pt x="1535" y="1109"/>
                    <a:pt x="1533" y="1114"/>
                  </a:cubicBezTo>
                  <a:cubicBezTo>
                    <a:pt x="1523" y="1139"/>
                    <a:pt x="1511" y="1163"/>
                    <a:pt x="1498" y="1186"/>
                  </a:cubicBezTo>
                  <a:cubicBezTo>
                    <a:pt x="1496" y="1190"/>
                    <a:pt x="1492" y="1192"/>
                    <a:pt x="1489" y="1192"/>
                  </a:cubicBezTo>
                  <a:close/>
                  <a:moveTo>
                    <a:pt x="47" y="1046"/>
                  </a:moveTo>
                  <a:cubicBezTo>
                    <a:pt x="42" y="1046"/>
                    <a:pt x="38" y="1043"/>
                    <a:pt x="37" y="1039"/>
                  </a:cubicBezTo>
                  <a:cubicBezTo>
                    <a:pt x="29" y="1013"/>
                    <a:pt x="22" y="987"/>
                    <a:pt x="17" y="961"/>
                  </a:cubicBezTo>
                  <a:cubicBezTo>
                    <a:pt x="16" y="955"/>
                    <a:pt x="19" y="950"/>
                    <a:pt x="25" y="949"/>
                  </a:cubicBezTo>
                  <a:cubicBezTo>
                    <a:pt x="30" y="948"/>
                    <a:pt x="35" y="951"/>
                    <a:pt x="36" y="957"/>
                  </a:cubicBezTo>
                  <a:cubicBezTo>
                    <a:pt x="42" y="982"/>
                    <a:pt x="48" y="1008"/>
                    <a:pt x="56" y="1033"/>
                  </a:cubicBezTo>
                  <a:cubicBezTo>
                    <a:pt x="58" y="1038"/>
                    <a:pt x="55" y="1044"/>
                    <a:pt x="50" y="1045"/>
                  </a:cubicBezTo>
                  <a:cubicBezTo>
                    <a:pt x="49" y="1046"/>
                    <a:pt x="48" y="1046"/>
                    <a:pt x="47" y="1046"/>
                  </a:cubicBezTo>
                  <a:close/>
                  <a:moveTo>
                    <a:pt x="1552" y="1045"/>
                  </a:moveTo>
                  <a:cubicBezTo>
                    <a:pt x="1551" y="1045"/>
                    <a:pt x="1550" y="1045"/>
                    <a:pt x="1549" y="1045"/>
                  </a:cubicBezTo>
                  <a:cubicBezTo>
                    <a:pt x="1543" y="1043"/>
                    <a:pt x="1541" y="1037"/>
                    <a:pt x="1542" y="1032"/>
                  </a:cubicBezTo>
                  <a:cubicBezTo>
                    <a:pt x="1550" y="1007"/>
                    <a:pt x="1557" y="981"/>
                    <a:pt x="1562" y="956"/>
                  </a:cubicBezTo>
                  <a:cubicBezTo>
                    <a:pt x="1563" y="950"/>
                    <a:pt x="1568" y="947"/>
                    <a:pt x="1574" y="948"/>
                  </a:cubicBezTo>
                  <a:cubicBezTo>
                    <a:pt x="1579" y="949"/>
                    <a:pt x="1583" y="954"/>
                    <a:pt x="1582" y="960"/>
                  </a:cubicBezTo>
                  <a:cubicBezTo>
                    <a:pt x="1576" y="986"/>
                    <a:pt x="1569" y="1012"/>
                    <a:pt x="1561" y="1038"/>
                  </a:cubicBezTo>
                  <a:cubicBezTo>
                    <a:pt x="1560" y="1042"/>
                    <a:pt x="1556" y="1045"/>
                    <a:pt x="1552" y="1045"/>
                  </a:cubicBezTo>
                  <a:close/>
                  <a:moveTo>
                    <a:pt x="15" y="890"/>
                  </a:moveTo>
                  <a:cubicBezTo>
                    <a:pt x="9" y="890"/>
                    <a:pt x="5" y="886"/>
                    <a:pt x="5" y="881"/>
                  </a:cubicBezTo>
                  <a:cubicBezTo>
                    <a:pt x="2" y="854"/>
                    <a:pt x="1" y="827"/>
                    <a:pt x="0" y="800"/>
                  </a:cubicBezTo>
                  <a:cubicBezTo>
                    <a:pt x="0" y="794"/>
                    <a:pt x="5" y="790"/>
                    <a:pt x="10" y="790"/>
                  </a:cubicBezTo>
                  <a:cubicBezTo>
                    <a:pt x="10" y="790"/>
                    <a:pt x="10" y="790"/>
                    <a:pt x="10" y="790"/>
                  </a:cubicBezTo>
                  <a:cubicBezTo>
                    <a:pt x="16" y="790"/>
                    <a:pt x="20" y="794"/>
                    <a:pt x="20" y="800"/>
                  </a:cubicBezTo>
                  <a:cubicBezTo>
                    <a:pt x="21" y="826"/>
                    <a:pt x="22" y="853"/>
                    <a:pt x="24" y="879"/>
                  </a:cubicBezTo>
                  <a:cubicBezTo>
                    <a:pt x="25" y="884"/>
                    <a:pt x="21" y="889"/>
                    <a:pt x="16" y="890"/>
                  </a:cubicBezTo>
                  <a:lnTo>
                    <a:pt x="15" y="890"/>
                  </a:lnTo>
                  <a:close/>
                  <a:moveTo>
                    <a:pt x="1584" y="889"/>
                  </a:moveTo>
                  <a:cubicBezTo>
                    <a:pt x="1583" y="889"/>
                    <a:pt x="1583" y="889"/>
                    <a:pt x="1583" y="889"/>
                  </a:cubicBezTo>
                  <a:cubicBezTo>
                    <a:pt x="1577" y="888"/>
                    <a:pt x="1573" y="883"/>
                    <a:pt x="1574" y="878"/>
                  </a:cubicBezTo>
                  <a:cubicBezTo>
                    <a:pt x="1576" y="852"/>
                    <a:pt x="1578" y="825"/>
                    <a:pt x="1578" y="799"/>
                  </a:cubicBezTo>
                  <a:cubicBezTo>
                    <a:pt x="1578" y="797"/>
                    <a:pt x="1578" y="797"/>
                    <a:pt x="1578" y="797"/>
                  </a:cubicBezTo>
                  <a:cubicBezTo>
                    <a:pt x="1578" y="792"/>
                    <a:pt x="1582" y="787"/>
                    <a:pt x="1588" y="787"/>
                  </a:cubicBezTo>
                  <a:cubicBezTo>
                    <a:pt x="1593" y="787"/>
                    <a:pt x="1598" y="792"/>
                    <a:pt x="1598" y="797"/>
                  </a:cubicBezTo>
                  <a:cubicBezTo>
                    <a:pt x="1598" y="799"/>
                    <a:pt x="1598" y="799"/>
                    <a:pt x="1598" y="799"/>
                  </a:cubicBezTo>
                  <a:cubicBezTo>
                    <a:pt x="1598" y="826"/>
                    <a:pt x="1596" y="853"/>
                    <a:pt x="1594" y="880"/>
                  </a:cubicBezTo>
                  <a:cubicBezTo>
                    <a:pt x="1593" y="885"/>
                    <a:pt x="1589" y="889"/>
                    <a:pt x="1584" y="889"/>
                  </a:cubicBezTo>
                  <a:close/>
                  <a:moveTo>
                    <a:pt x="14" y="730"/>
                  </a:moveTo>
                  <a:cubicBezTo>
                    <a:pt x="13" y="730"/>
                    <a:pt x="13" y="730"/>
                    <a:pt x="13" y="730"/>
                  </a:cubicBezTo>
                  <a:cubicBezTo>
                    <a:pt x="8" y="730"/>
                    <a:pt x="4" y="725"/>
                    <a:pt x="4" y="719"/>
                  </a:cubicBezTo>
                  <a:cubicBezTo>
                    <a:pt x="7" y="692"/>
                    <a:pt x="11" y="665"/>
                    <a:pt x="16" y="639"/>
                  </a:cubicBezTo>
                  <a:cubicBezTo>
                    <a:pt x="18" y="634"/>
                    <a:pt x="23" y="630"/>
                    <a:pt x="28" y="631"/>
                  </a:cubicBezTo>
                  <a:cubicBezTo>
                    <a:pt x="34" y="632"/>
                    <a:pt x="37" y="638"/>
                    <a:pt x="36" y="643"/>
                  </a:cubicBezTo>
                  <a:cubicBezTo>
                    <a:pt x="31" y="669"/>
                    <a:pt x="27" y="695"/>
                    <a:pt x="24" y="721"/>
                  </a:cubicBezTo>
                  <a:cubicBezTo>
                    <a:pt x="24" y="726"/>
                    <a:pt x="19" y="730"/>
                    <a:pt x="14" y="730"/>
                  </a:cubicBezTo>
                  <a:close/>
                  <a:moveTo>
                    <a:pt x="1584" y="727"/>
                  </a:moveTo>
                  <a:cubicBezTo>
                    <a:pt x="1578" y="727"/>
                    <a:pt x="1574" y="724"/>
                    <a:pt x="1574" y="718"/>
                  </a:cubicBezTo>
                  <a:cubicBezTo>
                    <a:pt x="1571" y="692"/>
                    <a:pt x="1567" y="666"/>
                    <a:pt x="1562" y="641"/>
                  </a:cubicBezTo>
                  <a:cubicBezTo>
                    <a:pt x="1560" y="635"/>
                    <a:pt x="1564" y="630"/>
                    <a:pt x="1569" y="629"/>
                  </a:cubicBezTo>
                  <a:cubicBezTo>
                    <a:pt x="1575" y="628"/>
                    <a:pt x="1580" y="631"/>
                    <a:pt x="1581" y="637"/>
                  </a:cubicBezTo>
                  <a:cubicBezTo>
                    <a:pt x="1587" y="663"/>
                    <a:pt x="1591" y="690"/>
                    <a:pt x="1593" y="716"/>
                  </a:cubicBezTo>
                  <a:cubicBezTo>
                    <a:pt x="1594" y="722"/>
                    <a:pt x="1590" y="727"/>
                    <a:pt x="1585" y="727"/>
                  </a:cubicBezTo>
                  <a:lnTo>
                    <a:pt x="1584" y="727"/>
                  </a:lnTo>
                  <a:close/>
                  <a:moveTo>
                    <a:pt x="46" y="574"/>
                  </a:moveTo>
                  <a:cubicBezTo>
                    <a:pt x="45" y="574"/>
                    <a:pt x="44" y="574"/>
                    <a:pt x="43" y="573"/>
                  </a:cubicBezTo>
                  <a:cubicBezTo>
                    <a:pt x="38" y="572"/>
                    <a:pt x="35" y="566"/>
                    <a:pt x="37" y="561"/>
                  </a:cubicBezTo>
                  <a:cubicBezTo>
                    <a:pt x="45" y="535"/>
                    <a:pt x="54" y="510"/>
                    <a:pt x="65" y="485"/>
                  </a:cubicBezTo>
                  <a:cubicBezTo>
                    <a:pt x="67" y="480"/>
                    <a:pt x="73" y="477"/>
                    <a:pt x="78" y="480"/>
                  </a:cubicBezTo>
                  <a:cubicBezTo>
                    <a:pt x="83" y="482"/>
                    <a:pt x="85" y="488"/>
                    <a:pt x="83" y="493"/>
                  </a:cubicBezTo>
                  <a:cubicBezTo>
                    <a:pt x="73" y="517"/>
                    <a:pt x="63" y="542"/>
                    <a:pt x="56" y="567"/>
                  </a:cubicBezTo>
                  <a:cubicBezTo>
                    <a:pt x="54" y="571"/>
                    <a:pt x="50" y="574"/>
                    <a:pt x="46" y="574"/>
                  </a:cubicBezTo>
                  <a:close/>
                  <a:moveTo>
                    <a:pt x="1551" y="571"/>
                  </a:moveTo>
                  <a:cubicBezTo>
                    <a:pt x="1547" y="571"/>
                    <a:pt x="1543" y="569"/>
                    <a:pt x="1542" y="564"/>
                  </a:cubicBezTo>
                  <a:cubicBezTo>
                    <a:pt x="1534" y="539"/>
                    <a:pt x="1525" y="514"/>
                    <a:pt x="1514" y="490"/>
                  </a:cubicBezTo>
                  <a:cubicBezTo>
                    <a:pt x="1512" y="485"/>
                    <a:pt x="1514" y="479"/>
                    <a:pt x="1519" y="477"/>
                  </a:cubicBezTo>
                  <a:cubicBezTo>
                    <a:pt x="1524" y="475"/>
                    <a:pt x="1530" y="477"/>
                    <a:pt x="1533" y="482"/>
                  </a:cubicBezTo>
                  <a:cubicBezTo>
                    <a:pt x="1543" y="507"/>
                    <a:pt x="1553" y="533"/>
                    <a:pt x="1561" y="558"/>
                  </a:cubicBezTo>
                  <a:cubicBezTo>
                    <a:pt x="1562" y="564"/>
                    <a:pt x="1560" y="569"/>
                    <a:pt x="1554" y="571"/>
                  </a:cubicBezTo>
                  <a:cubicBezTo>
                    <a:pt x="1553" y="571"/>
                    <a:pt x="1552" y="571"/>
                    <a:pt x="1551" y="571"/>
                  </a:cubicBezTo>
                  <a:close/>
                  <a:moveTo>
                    <a:pt x="109" y="427"/>
                  </a:moveTo>
                  <a:cubicBezTo>
                    <a:pt x="107" y="427"/>
                    <a:pt x="106" y="427"/>
                    <a:pt x="104" y="426"/>
                  </a:cubicBezTo>
                  <a:cubicBezTo>
                    <a:pt x="99" y="423"/>
                    <a:pt x="98" y="417"/>
                    <a:pt x="100" y="412"/>
                  </a:cubicBezTo>
                  <a:cubicBezTo>
                    <a:pt x="113" y="389"/>
                    <a:pt x="128" y="366"/>
                    <a:pt x="143" y="344"/>
                  </a:cubicBezTo>
                  <a:cubicBezTo>
                    <a:pt x="146" y="339"/>
                    <a:pt x="152" y="338"/>
                    <a:pt x="157" y="341"/>
                  </a:cubicBezTo>
                  <a:cubicBezTo>
                    <a:pt x="161" y="344"/>
                    <a:pt x="163" y="350"/>
                    <a:pt x="159" y="355"/>
                  </a:cubicBezTo>
                  <a:cubicBezTo>
                    <a:pt x="144" y="377"/>
                    <a:pt x="130" y="399"/>
                    <a:pt x="118" y="422"/>
                  </a:cubicBezTo>
                  <a:cubicBezTo>
                    <a:pt x="116" y="425"/>
                    <a:pt x="112" y="427"/>
                    <a:pt x="109" y="427"/>
                  </a:cubicBezTo>
                  <a:close/>
                  <a:moveTo>
                    <a:pt x="1488" y="425"/>
                  </a:moveTo>
                  <a:cubicBezTo>
                    <a:pt x="1484" y="425"/>
                    <a:pt x="1481" y="423"/>
                    <a:pt x="1479" y="420"/>
                  </a:cubicBezTo>
                  <a:cubicBezTo>
                    <a:pt x="1466" y="397"/>
                    <a:pt x="1452" y="374"/>
                    <a:pt x="1437" y="353"/>
                  </a:cubicBezTo>
                  <a:cubicBezTo>
                    <a:pt x="1434" y="348"/>
                    <a:pt x="1435" y="342"/>
                    <a:pt x="1440" y="339"/>
                  </a:cubicBezTo>
                  <a:cubicBezTo>
                    <a:pt x="1444" y="336"/>
                    <a:pt x="1451" y="337"/>
                    <a:pt x="1454" y="341"/>
                  </a:cubicBezTo>
                  <a:cubicBezTo>
                    <a:pt x="1469" y="363"/>
                    <a:pt x="1484" y="387"/>
                    <a:pt x="1497" y="410"/>
                  </a:cubicBezTo>
                  <a:cubicBezTo>
                    <a:pt x="1499" y="415"/>
                    <a:pt x="1498" y="421"/>
                    <a:pt x="1493" y="424"/>
                  </a:cubicBezTo>
                  <a:cubicBezTo>
                    <a:pt x="1491" y="424"/>
                    <a:pt x="1490" y="425"/>
                    <a:pt x="1488" y="425"/>
                  </a:cubicBezTo>
                  <a:close/>
                  <a:moveTo>
                    <a:pt x="200" y="296"/>
                  </a:moveTo>
                  <a:cubicBezTo>
                    <a:pt x="198" y="296"/>
                    <a:pt x="195" y="295"/>
                    <a:pt x="194" y="294"/>
                  </a:cubicBezTo>
                  <a:cubicBezTo>
                    <a:pt x="189" y="290"/>
                    <a:pt x="189" y="284"/>
                    <a:pt x="192" y="280"/>
                  </a:cubicBezTo>
                  <a:cubicBezTo>
                    <a:pt x="210" y="259"/>
                    <a:pt x="229" y="239"/>
                    <a:pt x="248" y="221"/>
                  </a:cubicBezTo>
                  <a:cubicBezTo>
                    <a:pt x="252" y="217"/>
                    <a:pt x="258" y="217"/>
                    <a:pt x="262" y="221"/>
                  </a:cubicBezTo>
                  <a:cubicBezTo>
                    <a:pt x="266" y="225"/>
                    <a:pt x="266" y="232"/>
                    <a:pt x="262" y="235"/>
                  </a:cubicBezTo>
                  <a:cubicBezTo>
                    <a:pt x="243" y="253"/>
                    <a:pt x="225" y="273"/>
                    <a:pt x="208" y="293"/>
                  </a:cubicBezTo>
                  <a:cubicBezTo>
                    <a:pt x="206" y="295"/>
                    <a:pt x="203" y="296"/>
                    <a:pt x="200" y="296"/>
                  </a:cubicBezTo>
                  <a:close/>
                  <a:moveTo>
                    <a:pt x="1396" y="294"/>
                  </a:moveTo>
                  <a:cubicBezTo>
                    <a:pt x="1394" y="294"/>
                    <a:pt x="1391" y="293"/>
                    <a:pt x="1389" y="291"/>
                  </a:cubicBezTo>
                  <a:cubicBezTo>
                    <a:pt x="1372" y="271"/>
                    <a:pt x="1353" y="252"/>
                    <a:pt x="1334" y="234"/>
                  </a:cubicBezTo>
                  <a:cubicBezTo>
                    <a:pt x="1330" y="230"/>
                    <a:pt x="1330" y="223"/>
                    <a:pt x="1334" y="219"/>
                  </a:cubicBezTo>
                  <a:cubicBezTo>
                    <a:pt x="1338" y="215"/>
                    <a:pt x="1344" y="215"/>
                    <a:pt x="1348" y="219"/>
                  </a:cubicBezTo>
                  <a:cubicBezTo>
                    <a:pt x="1368" y="238"/>
                    <a:pt x="1387" y="257"/>
                    <a:pt x="1404" y="278"/>
                  </a:cubicBezTo>
                  <a:cubicBezTo>
                    <a:pt x="1408" y="282"/>
                    <a:pt x="1407" y="288"/>
                    <a:pt x="1403" y="292"/>
                  </a:cubicBezTo>
                  <a:cubicBezTo>
                    <a:pt x="1401" y="293"/>
                    <a:pt x="1399" y="294"/>
                    <a:pt x="1396" y="294"/>
                  </a:cubicBezTo>
                  <a:close/>
                  <a:moveTo>
                    <a:pt x="315" y="186"/>
                  </a:moveTo>
                  <a:cubicBezTo>
                    <a:pt x="313" y="186"/>
                    <a:pt x="310" y="185"/>
                    <a:pt x="308" y="182"/>
                  </a:cubicBezTo>
                  <a:cubicBezTo>
                    <a:pt x="304" y="178"/>
                    <a:pt x="305" y="172"/>
                    <a:pt x="309" y="168"/>
                  </a:cubicBezTo>
                  <a:cubicBezTo>
                    <a:pt x="331" y="152"/>
                    <a:pt x="353" y="136"/>
                    <a:pt x="376" y="122"/>
                  </a:cubicBezTo>
                  <a:cubicBezTo>
                    <a:pt x="380" y="119"/>
                    <a:pt x="386" y="120"/>
                    <a:pt x="389" y="125"/>
                  </a:cubicBezTo>
                  <a:cubicBezTo>
                    <a:pt x="392" y="130"/>
                    <a:pt x="391" y="136"/>
                    <a:pt x="386" y="139"/>
                  </a:cubicBezTo>
                  <a:cubicBezTo>
                    <a:pt x="364" y="153"/>
                    <a:pt x="342" y="168"/>
                    <a:pt x="322" y="184"/>
                  </a:cubicBezTo>
                  <a:cubicBezTo>
                    <a:pt x="320" y="185"/>
                    <a:pt x="318" y="186"/>
                    <a:pt x="315" y="186"/>
                  </a:cubicBezTo>
                  <a:close/>
                  <a:moveTo>
                    <a:pt x="1281" y="184"/>
                  </a:moveTo>
                  <a:cubicBezTo>
                    <a:pt x="1279" y="184"/>
                    <a:pt x="1276" y="184"/>
                    <a:pt x="1275" y="182"/>
                  </a:cubicBezTo>
                  <a:cubicBezTo>
                    <a:pt x="1254" y="166"/>
                    <a:pt x="1232" y="151"/>
                    <a:pt x="1210" y="137"/>
                  </a:cubicBezTo>
                  <a:cubicBezTo>
                    <a:pt x="1205" y="134"/>
                    <a:pt x="1204" y="128"/>
                    <a:pt x="1207" y="124"/>
                  </a:cubicBezTo>
                  <a:cubicBezTo>
                    <a:pt x="1209" y="119"/>
                    <a:pt x="1216" y="117"/>
                    <a:pt x="1220" y="120"/>
                  </a:cubicBezTo>
                  <a:cubicBezTo>
                    <a:pt x="1243" y="135"/>
                    <a:pt x="1265" y="150"/>
                    <a:pt x="1287" y="167"/>
                  </a:cubicBezTo>
                  <a:cubicBezTo>
                    <a:pt x="1291" y="170"/>
                    <a:pt x="1292" y="176"/>
                    <a:pt x="1289" y="181"/>
                  </a:cubicBezTo>
                  <a:cubicBezTo>
                    <a:pt x="1287" y="183"/>
                    <a:pt x="1284" y="184"/>
                    <a:pt x="1281" y="184"/>
                  </a:cubicBezTo>
                  <a:close/>
                  <a:moveTo>
                    <a:pt x="451" y="101"/>
                  </a:moveTo>
                  <a:cubicBezTo>
                    <a:pt x="447" y="101"/>
                    <a:pt x="443" y="99"/>
                    <a:pt x="442" y="96"/>
                  </a:cubicBezTo>
                  <a:cubicBezTo>
                    <a:pt x="439" y="91"/>
                    <a:pt x="441" y="85"/>
                    <a:pt x="446" y="82"/>
                  </a:cubicBezTo>
                  <a:cubicBezTo>
                    <a:pt x="470" y="70"/>
                    <a:pt x="495" y="60"/>
                    <a:pt x="521" y="50"/>
                  </a:cubicBezTo>
                  <a:cubicBezTo>
                    <a:pt x="526" y="48"/>
                    <a:pt x="531" y="51"/>
                    <a:pt x="533" y="56"/>
                  </a:cubicBezTo>
                  <a:cubicBezTo>
                    <a:pt x="535" y="61"/>
                    <a:pt x="533" y="67"/>
                    <a:pt x="527" y="69"/>
                  </a:cubicBezTo>
                  <a:cubicBezTo>
                    <a:pt x="503" y="78"/>
                    <a:pt x="479" y="89"/>
                    <a:pt x="455" y="100"/>
                  </a:cubicBezTo>
                  <a:cubicBezTo>
                    <a:pt x="454" y="101"/>
                    <a:pt x="452" y="101"/>
                    <a:pt x="451" y="101"/>
                  </a:cubicBezTo>
                  <a:close/>
                  <a:moveTo>
                    <a:pt x="1145" y="100"/>
                  </a:moveTo>
                  <a:cubicBezTo>
                    <a:pt x="1144" y="100"/>
                    <a:pt x="1142" y="100"/>
                    <a:pt x="1141" y="99"/>
                  </a:cubicBezTo>
                  <a:cubicBezTo>
                    <a:pt x="1117" y="88"/>
                    <a:pt x="1093" y="77"/>
                    <a:pt x="1068" y="68"/>
                  </a:cubicBezTo>
                  <a:cubicBezTo>
                    <a:pt x="1063" y="66"/>
                    <a:pt x="1060" y="60"/>
                    <a:pt x="1062" y="55"/>
                  </a:cubicBezTo>
                  <a:cubicBezTo>
                    <a:pt x="1064" y="50"/>
                    <a:pt x="1070" y="47"/>
                    <a:pt x="1075" y="49"/>
                  </a:cubicBezTo>
                  <a:cubicBezTo>
                    <a:pt x="1100" y="59"/>
                    <a:pt x="1125" y="69"/>
                    <a:pt x="1150" y="81"/>
                  </a:cubicBezTo>
                  <a:cubicBezTo>
                    <a:pt x="1155" y="84"/>
                    <a:pt x="1157" y="90"/>
                    <a:pt x="1154" y="95"/>
                  </a:cubicBezTo>
                  <a:cubicBezTo>
                    <a:pt x="1152" y="98"/>
                    <a:pt x="1149" y="100"/>
                    <a:pt x="1145" y="100"/>
                  </a:cubicBezTo>
                  <a:close/>
                  <a:moveTo>
                    <a:pt x="600" y="46"/>
                  </a:moveTo>
                  <a:cubicBezTo>
                    <a:pt x="596" y="46"/>
                    <a:pt x="592" y="43"/>
                    <a:pt x="591" y="38"/>
                  </a:cubicBezTo>
                  <a:cubicBezTo>
                    <a:pt x="589" y="33"/>
                    <a:pt x="592" y="27"/>
                    <a:pt x="598" y="26"/>
                  </a:cubicBezTo>
                  <a:cubicBezTo>
                    <a:pt x="624" y="19"/>
                    <a:pt x="650" y="14"/>
                    <a:pt x="677" y="10"/>
                  </a:cubicBezTo>
                  <a:cubicBezTo>
                    <a:pt x="682" y="9"/>
                    <a:pt x="687" y="13"/>
                    <a:pt x="688" y="18"/>
                  </a:cubicBezTo>
                  <a:cubicBezTo>
                    <a:pt x="689" y="23"/>
                    <a:pt x="685" y="29"/>
                    <a:pt x="680" y="29"/>
                  </a:cubicBezTo>
                  <a:cubicBezTo>
                    <a:pt x="654" y="33"/>
                    <a:pt x="628" y="39"/>
                    <a:pt x="603" y="45"/>
                  </a:cubicBezTo>
                  <a:cubicBezTo>
                    <a:pt x="602" y="46"/>
                    <a:pt x="601" y="46"/>
                    <a:pt x="600" y="46"/>
                  </a:cubicBezTo>
                  <a:close/>
                  <a:moveTo>
                    <a:pt x="995" y="45"/>
                  </a:moveTo>
                  <a:cubicBezTo>
                    <a:pt x="995" y="45"/>
                    <a:pt x="994" y="45"/>
                    <a:pt x="993" y="45"/>
                  </a:cubicBezTo>
                  <a:cubicBezTo>
                    <a:pt x="968" y="38"/>
                    <a:pt x="942" y="33"/>
                    <a:pt x="916" y="29"/>
                  </a:cubicBezTo>
                  <a:cubicBezTo>
                    <a:pt x="910" y="28"/>
                    <a:pt x="906" y="23"/>
                    <a:pt x="907" y="18"/>
                  </a:cubicBezTo>
                  <a:cubicBezTo>
                    <a:pt x="908" y="12"/>
                    <a:pt x="913" y="8"/>
                    <a:pt x="919" y="9"/>
                  </a:cubicBezTo>
                  <a:cubicBezTo>
                    <a:pt x="945" y="13"/>
                    <a:pt x="972" y="19"/>
                    <a:pt x="998" y="25"/>
                  </a:cubicBezTo>
                  <a:cubicBezTo>
                    <a:pt x="1003" y="27"/>
                    <a:pt x="1007" y="32"/>
                    <a:pt x="1005" y="37"/>
                  </a:cubicBezTo>
                  <a:cubicBezTo>
                    <a:pt x="1004" y="42"/>
                    <a:pt x="1000" y="45"/>
                    <a:pt x="995" y="45"/>
                  </a:cubicBezTo>
                  <a:close/>
                  <a:moveTo>
                    <a:pt x="758" y="21"/>
                  </a:moveTo>
                  <a:cubicBezTo>
                    <a:pt x="753" y="21"/>
                    <a:pt x="748" y="17"/>
                    <a:pt x="748" y="12"/>
                  </a:cubicBezTo>
                  <a:cubicBezTo>
                    <a:pt x="748" y="6"/>
                    <a:pt x="752" y="2"/>
                    <a:pt x="757" y="1"/>
                  </a:cubicBezTo>
                  <a:cubicBezTo>
                    <a:pt x="784" y="0"/>
                    <a:pt x="811" y="0"/>
                    <a:pt x="838" y="1"/>
                  </a:cubicBezTo>
                  <a:cubicBezTo>
                    <a:pt x="844" y="2"/>
                    <a:pt x="848" y="6"/>
                    <a:pt x="848" y="12"/>
                  </a:cubicBezTo>
                  <a:cubicBezTo>
                    <a:pt x="847" y="17"/>
                    <a:pt x="843" y="22"/>
                    <a:pt x="837" y="21"/>
                  </a:cubicBezTo>
                  <a:cubicBezTo>
                    <a:pt x="811" y="20"/>
                    <a:pt x="784" y="20"/>
                    <a:pt x="758" y="21"/>
                  </a:cubicBez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1" name="Oval 50"/>
            <p:cNvSpPr>
              <a:spLocks noChangeArrowheads="1"/>
            </p:cNvSpPr>
            <p:nvPr/>
          </p:nvSpPr>
          <p:spPr bwMode="auto">
            <a:xfrm>
              <a:off x="4378042" y="5054831"/>
              <a:ext cx="2073439" cy="92564"/>
            </a:xfrm>
            <a:prstGeom prst="ellipse">
              <a:avLst/>
            </a:pr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2" name="Freeform 51"/>
            <p:cNvSpPr>
              <a:spLocks/>
            </p:cNvSpPr>
            <p:nvPr/>
          </p:nvSpPr>
          <p:spPr bwMode="auto">
            <a:xfrm>
              <a:off x="6002951" y="4381427"/>
              <a:ext cx="150418" cy="115705"/>
            </a:xfrm>
            <a:custGeom>
              <a:avLst/>
              <a:gdLst>
                <a:gd name="T0" fmla="*/ 0 w 65"/>
                <a:gd name="T1" fmla="*/ 16 h 50"/>
                <a:gd name="T2" fmla="*/ 31 w 65"/>
                <a:gd name="T3" fmla="*/ 0 h 50"/>
                <a:gd name="T4" fmla="*/ 65 w 65"/>
                <a:gd name="T5" fmla="*/ 33 h 50"/>
                <a:gd name="T6" fmla="*/ 65 w 65"/>
                <a:gd name="T7" fmla="*/ 47 h 50"/>
                <a:gd name="T8" fmla="*/ 58 w 65"/>
                <a:gd name="T9" fmla="*/ 50 h 50"/>
                <a:gd name="T10" fmla="*/ 11 w 65"/>
                <a:gd name="T11" fmla="*/ 34 h 50"/>
                <a:gd name="T12" fmla="*/ 0 w 65"/>
                <a:gd name="T13" fmla="*/ 16 h 50"/>
              </a:gdLst>
              <a:ahLst/>
              <a:cxnLst>
                <a:cxn ang="0">
                  <a:pos x="T0" y="T1"/>
                </a:cxn>
                <a:cxn ang="0">
                  <a:pos x="T2" y="T3"/>
                </a:cxn>
                <a:cxn ang="0">
                  <a:pos x="T4" y="T5"/>
                </a:cxn>
                <a:cxn ang="0">
                  <a:pos x="T6" y="T7"/>
                </a:cxn>
                <a:cxn ang="0">
                  <a:pos x="T8" y="T9"/>
                </a:cxn>
                <a:cxn ang="0">
                  <a:pos x="T10" y="T11"/>
                </a:cxn>
                <a:cxn ang="0">
                  <a:pos x="T12" y="T13"/>
                </a:cxn>
              </a:cxnLst>
              <a:rect l="0" t="0" r="r" b="b"/>
              <a:pathLst>
                <a:path w="65" h="50">
                  <a:moveTo>
                    <a:pt x="0" y="16"/>
                  </a:moveTo>
                  <a:lnTo>
                    <a:pt x="31" y="0"/>
                  </a:lnTo>
                  <a:lnTo>
                    <a:pt x="65" y="33"/>
                  </a:lnTo>
                  <a:lnTo>
                    <a:pt x="65" y="47"/>
                  </a:lnTo>
                  <a:lnTo>
                    <a:pt x="58" y="50"/>
                  </a:lnTo>
                  <a:lnTo>
                    <a:pt x="11" y="34"/>
                  </a:lnTo>
                  <a:lnTo>
                    <a:pt x="0" y="16"/>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3" name="Freeform 52"/>
            <p:cNvSpPr>
              <a:spLocks/>
            </p:cNvSpPr>
            <p:nvPr/>
          </p:nvSpPr>
          <p:spPr bwMode="auto">
            <a:xfrm>
              <a:off x="5417483" y="3666368"/>
              <a:ext cx="657206" cy="768283"/>
            </a:xfrm>
            <a:custGeom>
              <a:avLst/>
              <a:gdLst>
                <a:gd name="T0" fmla="*/ 0 w 284"/>
                <a:gd name="T1" fmla="*/ 25 h 332"/>
                <a:gd name="T2" fmla="*/ 257 w 284"/>
                <a:gd name="T3" fmla="*/ 332 h 332"/>
                <a:gd name="T4" fmla="*/ 284 w 284"/>
                <a:gd name="T5" fmla="*/ 310 h 332"/>
                <a:gd name="T6" fmla="*/ 62 w 284"/>
                <a:gd name="T7" fmla="*/ 0 h 332"/>
                <a:gd name="T8" fmla="*/ 0 w 284"/>
                <a:gd name="T9" fmla="*/ 25 h 332"/>
              </a:gdLst>
              <a:ahLst/>
              <a:cxnLst>
                <a:cxn ang="0">
                  <a:pos x="T0" y="T1"/>
                </a:cxn>
                <a:cxn ang="0">
                  <a:pos x="T2" y="T3"/>
                </a:cxn>
                <a:cxn ang="0">
                  <a:pos x="T4" y="T5"/>
                </a:cxn>
                <a:cxn ang="0">
                  <a:pos x="T6" y="T7"/>
                </a:cxn>
                <a:cxn ang="0">
                  <a:pos x="T8" y="T9"/>
                </a:cxn>
              </a:cxnLst>
              <a:rect l="0" t="0" r="r" b="b"/>
              <a:pathLst>
                <a:path w="284" h="332">
                  <a:moveTo>
                    <a:pt x="0" y="25"/>
                  </a:moveTo>
                  <a:lnTo>
                    <a:pt x="257" y="332"/>
                  </a:lnTo>
                  <a:lnTo>
                    <a:pt x="284" y="310"/>
                  </a:lnTo>
                  <a:lnTo>
                    <a:pt x="62" y="0"/>
                  </a:lnTo>
                  <a:lnTo>
                    <a:pt x="0" y="25"/>
                  </a:lnTo>
                  <a:close/>
                </a:path>
              </a:pathLst>
            </a:custGeom>
            <a:solidFill>
              <a:srgbClr val="5B9BD5"/>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4" name="Freeform 53"/>
            <p:cNvSpPr>
              <a:spLocks/>
            </p:cNvSpPr>
            <p:nvPr/>
          </p:nvSpPr>
          <p:spPr bwMode="auto">
            <a:xfrm>
              <a:off x="5259717" y="3670996"/>
              <a:ext cx="155046" cy="978868"/>
            </a:xfrm>
            <a:custGeom>
              <a:avLst/>
              <a:gdLst>
                <a:gd name="T0" fmla="*/ 67 w 67"/>
                <a:gd name="T1" fmla="*/ 423 h 423"/>
                <a:gd name="T2" fmla="*/ 67 w 67"/>
                <a:gd name="T3" fmla="*/ 28 h 423"/>
                <a:gd name="T4" fmla="*/ 0 w 67"/>
                <a:gd name="T5" fmla="*/ 0 h 423"/>
                <a:gd name="T6" fmla="*/ 32 w 67"/>
                <a:gd name="T7" fmla="*/ 423 h 423"/>
                <a:gd name="T8" fmla="*/ 67 w 67"/>
                <a:gd name="T9" fmla="*/ 423 h 423"/>
              </a:gdLst>
              <a:ahLst/>
              <a:cxnLst>
                <a:cxn ang="0">
                  <a:pos x="T0" y="T1"/>
                </a:cxn>
                <a:cxn ang="0">
                  <a:pos x="T2" y="T3"/>
                </a:cxn>
                <a:cxn ang="0">
                  <a:pos x="T4" y="T5"/>
                </a:cxn>
                <a:cxn ang="0">
                  <a:pos x="T6" y="T7"/>
                </a:cxn>
                <a:cxn ang="0">
                  <a:pos x="T8" y="T9"/>
                </a:cxn>
              </a:cxnLst>
              <a:rect l="0" t="0" r="r" b="b"/>
              <a:pathLst>
                <a:path w="67" h="423">
                  <a:moveTo>
                    <a:pt x="67" y="423"/>
                  </a:moveTo>
                  <a:lnTo>
                    <a:pt x="67" y="28"/>
                  </a:lnTo>
                  <a:lnTo>
                    <a:pt x="0" y="0"/>
                  </a:lnTo>
                  <a:lnTo>
                    <a:pt x="32" y="423"/>
                  </a:lnTo>
                  <a:lnTo>
                    <a:pt x="67" y="423"/>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5" name="Freeform 54"/>
            <p:cNvSpPr>
              <a:spLocks/>
            </p:cNvSpPr>
            <p:nvPr/>
          </p:nvSpPr>
          <p:spPr bwMode="auto">
            <a:xfrm>
              <a:off x="4739042" y="3080899"/>
              <a:ext cx="32397" cy="94879"/>
            </a:xfrm>
            <a:custGeom>
              <a:avLst/>
              <a:gdLst>
                <a:gd name="T0" fmla="*/ 9 w 14"/>
                <a:gd name="T1" fmla="*/ 0 h 41"/>
                <a:gd name="T2" fmla="*/ 0 w 14"/>
                <a:gd name="T3" fmla="*/ 40 h 41"/>
                <a:gd name="T4" fmla="*/ 5 w 14"/>
                <a:gd name="T5" fmla="*/ 41 h 41"/>
                <a:gd name="T6" fmla="*/ 14 w 14"/>
                <a:gd name="T7" fmla="*/ 1 h 41"/>
                <a:gd name="T8" fmla="*/ 9 w 14"/>
                <a:gd name="T9" fmla="*/ 0 h 41"/>
              </a:gdLst>
              <a:ahLst/>
              <a:cxnLst>
                <a:cxn ang="0">
                  <a:pos x="T0" y="T1"/>
                </a:cxn>
                <a:cxn ang="0">
                  <a:pos x="T2" y="T3"/>
                </a:cxn>
                <a:cxn ang="0">
                  <a:pos x="T4" y="T5"/>
                </a:cxn>
                <a:cxn ang="0">
                  <a:pos x="T6" y="T7"/>
                </a:cxn>
                <a:cxn ang="0">
                  <a:pos x="T8" y="T9"/>
                </a:cxn>
              </a:cxnLst>
              <a:rect l="0" t="0" r="r" b="b"/>
              <a:pathLst>
                <a:path w="14" h="41">
                  <a:moveTo>
                    <a:pt x="9" y="0"/>
                  </a:moveTo>
                  <a:lnTo>
                    <a:pt x="0" y="40"/>
                  </a:lnTo>
                  <a:lnTo>
                    <a:pt x="5" y="41"/>
                  </a:lnTo>
                  <a:lnTo>
                    <a:pt x="14" y="1"/>
                  </a:lnTo>
                  <a:lnTo>
                    <a:pt x="9"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6" name="Freeform 55"/>
            <p:cNvSpPr>
              <a:spLocks/>
            </p:cNvSpPr>
            <p:nvPr/>
          </p:nvSpPr>
          <p:spPr bwMode="auto">
            <a:xfrm>
              <a:off x="6060397" y="3080899"/>
              <a:ext cx="30084" cy="94879"/>
            </a:xfrm>
            <a:custGeom>
              <a:avLst/>
              <a:gdLst>
                <a:gd name="T0" fmla="*/ 5 w 13"/>
                <a:gd name="T1" fmla="*/ 0 h 41"/>
                <a:gd name="T2" fmla="*/ 13 w 13"/>
                <a:gd name="T3" fmla="*/ 40 h 41"/>
                <a:gd name="T4" fmla="*/ 8 w 13"/>
                <a:gd name="T5" fmla="*/ 41 h 41"/>
                <a:gd name="T6" fmla="*/ 0 w 13"/>
                <a:gd name="T7" fmla="*/ 1 h 41"/>
                <a:gd name="T8" fmla="*/ 5 w 13"/>
                <a:gd name="T9" fmla="*/ 0 h 41"/>
              </a:gdLst>
              <a:ahLst/>
              <a:cxnLst>
                <a:cxn ang="0">
                  <a:pos x="T0" y="T1"/>
                </a:cxn>
                <a:cxn ang="0">
                  <a:pos x="T2" y="T3"/>
                </a:cxn>
                <a:cxn ang="0">
                  <a:pos x="T4" y="T5"/>
                </a:cxn>
                <a:cxn ang="0">
                  <a:pos x="T6" y="T7"/>
                </a:cxn>
                <a:cxn ang="0">
                  <a:pos x="T8" y="T9"/>
                </a:cxn>
              </a:cxnLst>
              <a:rect l="0" t="0" r="r" b="b"/>
              <a:pathLst>
                <a:path w="13" h="41">
                  <a:moveTo>
                    <a:pt x="5" y="0"/>
                  </a:moveTo>
                  <a:lnTo>
                    <a:pt x="13" y="40"/>
                  </a:lnTo>
                  <a:lnTo>
                    <a:pt x="8" y="41"/>
                  </a:lnTo>
                  <a:lnTo>
                    <a:pt x="0" y="1"/>
                  </a:lnTo>
                  <a:lnTo>
                    <a:pt x="5"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7" name="Oval 28"/>
            <p:cNvSpPr>
              <a:spLocks noChangeArrowheads="1"/>
            </p:cNvSpPr>
            <p:nvPr/>
          </p:nvSpPr>
          <p:spPr bwMode="auto">
            <a:xfrm>
              <a:off x="5206492" y="4696145"/>
              <a:ext cx="416539" cy="416539"/>
            </a:xfrm>
            <a:prstGeom prst="ellipse">
              <a:avLst/>
            </a:prstGeom>
            <a:solidFill>
              <a:srgbClr val="FFC000"/>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8" name="Freeform 29"/>
            <p:cNvSpPr>
              <a:spLocks/>
            </p:cNvSpPr>
            <p:nvPr/>
          </p:nvSpPr>
          <p:spPr bwMode="auto">
            <a:xfrm>
              <a:off x="5206492" y="4883588"/>
              <a:ext cx="416539" cy="229097"/>
            </a:xfrm>
            <a:custGeom>
              <a:avLst/>
              <a:gdLst>
                <a:gd name="T0" fmla="*/ 192 w 383"/>
                <a:gd name="T1" fmla="*/ 210 h 210"/>
                <a:gd name="T2" fmla="*/ 383 w 383"/>
                <a:gd name="T3" fmla="*/ 18 h 210"/>
                <a:gd name="T4" fmla="*/ 382 w 383"/>
                <a:gd name="T5" fmla="*/ 0 h 210"/>
                <a:gd name="T6" fmla="*/ 192 w 383"/>
                <a:gd name="T7" fmla="*/ 173 h 210"/>
                <a:gd name="T8" fmla="*/ 1 w 383"/>
                <a:gd name="T9" fmla="*/ 0 h 210"/>
                <a:gd name="T10" fmla="*/ 0 w 383"/>
                <a:gd name="T11" fmla="*/ 18 h 210"/>
                <a:gd name="T12" fmla="*/ 192 w 383"/>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383" h="210">
                  <a:moveTo>
                    <a:pt x="192" y="210"/>
                  </a:moveTo>
                  <a:cubicBezTo>
                    <a:pt x="298" y="210"/>
                    <a:pt x="383" y="124"/>
                    <a:pt x="383" y="18"/>
                  </a:cubicBezTo>
                  <a:cubicBezTo>
                    <a:pt x="383" y="12"/>
                    <a:pt x="383" y="6"/>
                    <a:pt x="382" y="0"/>
                  </a:cubicBezTo>
                  <a:cubicBezTo>
                    <a:pt x="373" y="97"/>
                    <a:pt x="291" y="173"/>
                    <a:pt x="192" y="173"/>
                  </a:cubicBezTo>
                  <a:cubicBezTo>
                    <a:pt x="92" y="173"/>
                    <a:pt x="10" y="97"/>
                    <a:pt x="1" y="0"/>
                  </a:cubicBezTo>
                  <a:cubicBezTo>
                    <a:pt x="0" y="6"/>
                    <a:pt x="0" y="12"/>
                    <a:pt x="0" y="18"/>
                  </a:cubicBezTo>
                  <a:cubicBezTo>
                    <a:pt x="0" y="124"/>
                    <a:pt x="86" y="210"/>
                    <a:pt x="192" y="210"/>
                  </a:cubicBezTo>
                </a:path>
              </a:pathLst>
            </a:custGeom>
            <a:solidFill>
              <a:srgbClr val="ED7D31"/>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59" name="Freeform 30"/>
            <p:cNvSpPr>
              <a:spLocks/>
            </p:cNvSpPr>
            <p:nvPr/>
          </p:nvSpPr>
          <p:spPr bwMode="auto">
            <a:xfrm>
              <a:off x="5299056" y="4649863"/>
              <a:ext cx="113392" cy="131905"/>
            </a:xfrm>
            <a:custGeom>
              <a:avLst/>
              <a:gdLst>
                <a:gd name="T0" fmla="*/ 49 w 49"/>
                <a:gd name="T1" fmla="*/ 0 h 57"/>
                <a:gd name="T2" fmla="*/ 15 w 49"/>
                <a:gd name="T3" fmla="*/ 0 h 57"/>
                <a:gd name="T4" fmla="*/ 0 w 49"/>
                <a:gd name="T5" fmla="*/ 44 h 57"/>
                <a:gd name="T6" fmla="*/ 6 w 49"/>
                <a:gd name="T7" fmla="*/ 57 h 57"/>
                <a:gd name="T8" fmla="*/ 14 w 49"/>
                <a:gd name="T9" fmla="*/ 57 h 57"/>
                <a:gd name="T10" fmla="*/ 49 w 49"/>
                <a:gd name="T11" fmla="*/ 19 h 57"/>
                <a:gd name="T12" fmla="*/ 49 w 4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49" h="57">
                  <a:moveTo>
                    <a:pt x="49" y="0"/>
                  </a:moveTo>
                  <a:lnTo>
                    <a:pt x="15" y="0"/>
                  </a:lnTo>
                  <a:lnTo>
                    <a:pt x="0" y="44"/>
                  </a:lnTo>
                  <a:lnTo>
                    <a:pt x="6" y="57"/>
                  </a:lnTo>
                  <a:lnTo>
                    <a:pt x="14" y="57"/>
                  </a:lnTo>
                  <a:lnTo>
                    <a:pt x="49" y="19"/>
                  </a:lnTo>
                  <a:lnTo>
                    <a:pt x="49" y="0"/>
                  </a:lnTo>
                  <a:close/>
                </a:path>
              </a:pathLst>
            </a:custGeom>
            <a:solidFill>
              <a:srgbClr val="0020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0" name="Group 59"/>
            <p:cNvGrpSpPr>
              <a:grpSpLocks noChangeAspect="1"/>
            </p:cNvGrpSpPr>
            <p:nvPr/>
          </p:nvGrpSpPr>
          <p:grpSpPr>
            <a:xfrm>
              <a:off x="4696944" y="2059194"/>
              <a:ext cx="415996" cy="234364"/>
              <a:chOff x="3370263" y="896938"/>
              <a:chExt cx="450850" cy="254000"/>
            </a:xfrm>
            <a:solidFill>
              <a:srgbClr val="0072C6"/>
            </a:solidFill>
          </p:grpSpPr>
          <p:sp>
            <p:nvSpPr>
              <p:cNvPr id="88" name="Freeform 107"/>
              <p:cNvSpPr>
                <a:spLocks noEditPoints="1"/>
              </p:cNvSpPr>
              <p:nvPr/>
            </p:nvSpPr>
            <p:spPr bwMode="auto">
              <a:xfrm>
                <a:off x="3370263" y="896938"/>
                <a:ext cx="450850" cy="254000"/>
              </a:xfrm>
              <a:custGeom>
                <a:avLst/>
                <a:gdLst>
                  <a:gd name="T0" fmla="*/ 268 w 284"/>
                  <a:gd name="T1" fmla="*/ 0 h 160"/>
                  <a:gd name="T2" fmla="*/ 16 w 284"/>
                  <a:gd name="T3" fmla="*/ 0 h 160"/>
                  <a:gd name="T4" fmla="*/ 16 w 284"/>
                  <a:gd name="T5" fmla="*/ 0 h 160"/>
                  <a:gd name="T6" fmla="*/ 10 w 284"/>
                  <a:gd name="T7" fmla="*/ 2 h 160"/>
                  <a:gd name="T8" fmla="*/ 6 w 284"/>
                  <a:gd name="T9" fmla="*/ 6 h 160"/>
                  <a:gd name="T10" fmla="*/ 2 w 284"/>
                  <a:gd name="T11" fmla="*/ 10 h 160"/>
                  <a:gd name="T12" fmla="*/ 0 w 284"/>
                  <a:gd name="T13" fmla="*/ 16 h 160"/>
                  <a:gd name="T14" fmla="*/ 0 w 284"/>
                  <a:gd name="T15" fmla="*/ 144 h 160"/>
                  <a:gd name="T16" fmla="*/ 0 w 284"/>
                  <a:gd name="T17" fmla="*/ 144 h 160"/>
                  <a:gd name="T18" fmla="*/ 2 w 284"/>
                  <a:gd name="T19" fmla="*/ 150 h 160"/>
                  <a:gd name="T20" fmla="*/ 6 w 284"/>
                  <a:gd name="T21" fmla="*/ 156 h 160"/>
                  <a:gd name="T22" fmla="*/ 10 w 284"/>
                  <a:gd name="T23" fmla="*/ 160 h 160"/>
                  <a:gd name="T24" fmla="*/ 16 w 284"/>
                  <a:gd name="T25" fmla="*/ 160 h 160"/>
                  <a:gd name="T26" fmla="*/ 268 w 284"/>
                  <a:gd name="T27" fmla="*/ 160 h 160"/>
                  <a:gd name="T28" fmla="*/ 268 w 284"/>
                  <a:gd name="T29" fmla="*/ 160 h 160"/>
                  <a:gd name="T30" fmla="*/ 274 w 284"/>
                  <a:gd name="T31" fmla="*/ 160 h 160"/>
                  <a:gd name="T32" fmla="*/ 280 w 284"/>
                  <a:gd name="T33" fmla="*/ 156 h 160"/>
                  <a:gd name="T34" fmla="*/ 282 w 284"/>
                  <a:gd name="T35" fmla="*/ 150 h 160"/>
                  <a:gd name="T36" fmla="*/ 284 w 284"/>
                  <a:gd name="T37" fmla="*/ 144 h 160"/>
                  <a:gd name="T38" fmla="*/ 284 w 284"/>
                  <a:gd name="T39" fmla="*/ 16 h 160"/>
                  <a:gd name="T40" fmla="*/ 284 w 284"/>
                  <a:gd name="T41" fmla="*/ 16 h 160"/>
                  <a:gd name="T42" fmla="*/ 282 w 284"/>
                  <a:gd name="T43" fmla="*/ 10 h 160"/>
                  <a:gd name="T44" fmla="*/ 280 w 284"/>
                  <a:gd name="T45" fmla="*/ 6 h 160"/>
                  <a:gd name="T46" fmla="*/ 274 w 284"/>
                  <a:gd name="T47" fmla="*/ 2 h 160"/>
                  <a:gd name="T48" fmla="*/ 268 w 284"/>
                  <a:gd name="T49" fmla="*/ 0 h 160"/>
                  <a:gd name="T50" fmla="*/ 268 w 284"/>
                  <a:gd name="T51" fmla="*/ 0 h 160"/>
                  <a:gd name="T52" fmla="*/ 256 w 284"/>
                  <a:gd name="T53" fmla="*/ 136 h 160"/>
                  <a:gd name="T54" fmla="*/ 28 w 284"/>
                  <a:gd name="T55" fmla="*/ 136 h 160"/>
                  <a:gd name="T56" fmla="*/ 28 w 284"/>
                  <a:gd name="T57" fmla="*/ 26 h 160"/>
                  <a:gd name="T58" fmla="*/ 256 w 284"/>
                  <a:gd name="T59" fmla="*/ 26 h 160"/>
                  <a:gd name="T60" fmla="*/ 256 w 284"/>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4" h="160">
                    <a:moveTo>
                      <a:pt x="268" y="0"/>
                    </a:moveTo>
                    <a:lnTo>
                      <a:pt x="16" y="0"/>
                    </a:lnTo>
                    <a:lnTo>
                      <a:pt x="16" y="0"/>
                    </a:lnTo>
                    <a:lnTo>
                      <a:pt x="10" y="2"/>
                    </a:lnTo>
                    <a:lnTo>
                      <a:pt x="6" y="6"/>
                    </a:lnTo>
                    <a:lnTo>
                      <a:pt x="2" y="10"/>
                    </a:lnTo>
                    <a:lnTo>
                      <a:pt x="0" y="16"/>
                    </a:lnTo>
                    <a:lnTo>
                      <a:pt x="0" y="144"/>
                    </a:lnTo>
                    <a:lnTo>
                      <a:pt x="0" y="144"/>
                    </a:lnTo>
                    <a:lnTo>
                      <a:pt x="2" y="150"/>
                    </a:lnTo>
                    <a:lnTo>
                      <a:pt x="6" y="156"/>
                    </a:lnTo>
                    <a:lnTo>
                      <a:pt x="10" y="160"/>
                    </a:lnTo>
                    <a:lnTo>
                      <a:pt x="16" y="160"/>
                    </a:lnTo>
                    <a:lnTo>
                      <a:pt x="268" y="160"/>
                    </a:lnTo>
                    <a:lnTo>
                      <a:pt x="268" y="160"/>
                    </a:lnTo>
                    <a:lnTo>
                      <a:pt x="274" y="160"/>
                    </a:lnTo>
                    <a:lnTo>
                      <a:pt x="280" y="156"/>
                    </a:lnTo>
                    <a:lnTo>
                      <a:pt x="282" y="150"/>
                    </a:lnTo>
                    <a:lnTo>
                      <a:pt x="284" y="144"/>
                    </a:lnTo>
                    <a:lnTo>
                      <a:pt x="284" y="16"/>
                    </a:lnTo>
                    <a:lnTo>
                      <a:pt x="284" y="16"/>
                    </a:lnTo>
                    <a:lnTo>
                      <a:pt x="282" y="10"/>
                    </a:lnTo>
                    <a:lnTo>
                      <a:pt x="280" y="6"/>
                    </a:lnTo>
                    <a:lnTo>
                      <a:pt x="274" y="2"/>
                    </a:lnTo>
                    <a:lnTo>
                      <a:pt x="268" y="0"/>
                    </a:lnTo>
                    <a:lnTo>
                      <a:pt x="268" y="0"/>
                    </a:lnTo>
                    <a:close/>
                    <a:moveTo>
                      <a:pt x="256" y="136"/>
                    </a:moveTo>
                    <a:lnTo>
                      <a:pt x="28" y="136"/>
                    </a:lnTo>
                    <a:lnTo>
                      <a:pt x="28" y="26"/>
                    </a:lnTo>
                    <a:lnTo>
                      <a:pt x="256" y="26"/>
                    </a:lnTo>
                    <a:lnTo>
                      <a:pt x="256"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9" name="Freeform 108"/>
              <p:cNvSpPr>
                <a:spLocks/>
              </p:cNvSpPr>
              <p:nvPr/>
            </p:nvSpPr>
            <p:spPr bwMode="auto">
              <a:xfrm>
                <a:off x="3570288"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1" name="Group 60"/>
            <p:cNvGrpSpPr>
              <a:grpSpLocks noChangeAspect="1"/>
            </p:cNvGrpSpPr>
            <p:nvPr/>
          </p:nvGrpSpPr>
          <p:grpSpPr>
            <a:xfrm>
              <a:off x="4173933" y="2731263"/>
              <a:ext cx="337455" cy="204957"/>
              <a:chOff x="4722813" y="836613"/>
              <a:chExt cx="517525" cy="314325"/>
            </a:xfrm>
            <a:solidFill>
              <a:srgbClr val="0072C6"/>
            </a:solidFill>
          </p:grpSpPr>
          <p:sp>
            <p:nvSpPr>
              <p:cNvPr id="85" name="Freeform 104"/>
              <p:cNvSpPr>
                <a:spLocks/>
              </p:cNvSpPr>
              <p:nvPr/>
            </p:nvSpPr>
            <p:spPr bwMode="auto">
              <a:xfrm>
                <a:off x="4792663" y="836613"/>
                <a:ext cx="447675" cy="254000"/>
              </a:xfrm>
              <a:custGeom>
                <a:avLst/>
                <a:gdLst>
                  <a:gd name="T0" fmla="*/ 266 w 282"/>
                  <a:gd name="T1" fmla="*/ 0 h 160"/>
                  <a:gd name="T2" fmla="*/ 14 w 282"/>
                  <a:gd name="T3" fmla="*/ 0 h 160"/>
                  <a:gd name="T4" fmla="*/ 14 w 282"/>
                  <a:gd name="T5" fmla="*/ 0 h 160"/>
                  <a:gd name="T6" fmla="*/ 8 w 282"/>
                  <a:gd name="T7" fmla="*/ 0 h 160"/>
                  <a:gd name="T8" fmla="*/ 4 w 282"/>
                  <a:gd name="T9" fmla="*/ 4 h 160"/>
                  <a:gd name="T10" fmla="*/ 0 w 282"/>
                  <a:gd name="T11" fmla="*/ 8 h 160"/>
                  <a:gd name="T12" fmla="*/ 0 w 282"/>
                  <a:gd name="T13" fmla="*/ 16 h 160"/>
                  <a:gd name="T14" fmla="*/ 0 w 282"/>
                  <a:gd name="T15" fmla="*/ 20 h 160"/>
                  <a:gd name="T16" fmla="*/ 242 w 282"/>
                  <a:gd name="T17" fmla="*/ 20 h 160"/>
                  <a:gd name="T18" fmla="*/ 242 w 282"/>
                  <a:gd name="T19" fmla="*/ 20 h 160"/>
                  <a:gd name="T20" fmla="*/ 248 w 282"/>
                  <a:gd name="T21" fmla="*/ 22 h 160"/>
                  <a:gd name="T22" fmla="*/ 254 w 282"/>
                  <a:gd name="T23" fmla="*/ 24 h 160"/>
                  <a:gd name="T24" fmla="*/ 258 w 282"/>
                  <a:gd name="T25" fmla="*/ 30 h 160"/>
                  <a:gd name="T26" fmla="*/ 258 w 282"/>
                  <a:gd name="T27" fmla="*/ 36 h 160"/>
                  <a:gd name="T28" fmla="*/ 258 w 282"/>
                  <a:gd name="T29" fmla="*/ 160 h 160"/>
                  <a:gd name="T30" fmla="*/ 266 w 282"/>
                  <a:gd name="T31" fmla="*/ 160 h 160"/>
                  <a:gd name="T32" fmla="*/ 266 w 282"/>
                  <a:gd name="T33" fmla="*/ 160 h 160"/>
                  <a:gd name="T34" fmla="*/ 272 w 282"/>
                  <a:gd name="T35" fmla="*/ 158 h 160"/>
                  <a:gd name="T36" fmla="*/ 278 w 282"/>
                  <a:gd name="T37" fmla="*/ 154 h 160"/>
                  <a:gd name="T38" fmla="*/ 282 w 282"/>
                  <a:gd name="T39" fmla="*/ 150 h 160"/>
                  <a:gd name="T40" fmla="*/ 282 w 282"/>
                  <a:gd name="T41" fmla="*/ 144 h 160"/>
                  <a:gd name="T42" fmla="*/ 282 w 282"/>
                  <a:gd name="T43" fmla="*/ 16 h 160"/>
                  <a:gd name="T44" fmla="*/ 282 w 282"/>
                  <a:gd name="T45" fmla="*/ 16 h 160"/>
                  <a:gd name="T46" fmla="*/ 282 w 282"/>
                  <a:gd name="T47" fmla="*/ 8 h 160"/>
                  <a:gd name="T48" fmla="*/ 278 w 282"/>
                  <a:gd name="T49" fmla="*/ 4 h 160"/>
                  <a:gd name="T50" fmla="*/ 272 w 282"/>
                  <a:gd name="T51" fmla="*/ 0 h 160"/>
                  <a:gd name="T52" fmla="*/ 266 w 282"/>
                  <a:gd name="T53" fmla="*/ 0 h 160"/>
                  <a:gd name="T54" fmla="*/ 266 w 282"/>
                  <a:gd name="T55"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2" h="160">
                    <a:moveTo>
                      <a:pt x="266" y="0"/>
                    </a:moveTo>
                    <a:lnTo>
                      <a:pt x="14" y="0"/>
                    </a:lnTo>
                    <a:lnTo>
                      <a:pt x="14" y="0"/>
                    </a:lnTo>
                    <a:lnTo>
                      <a:pt x="8" y="0"/>
                    </a:lnTo>
                    <a:lnTo>
                      <a:pt x="4" y="4"/>
                    </a:lnTo>
                    <a:lnTo>
                      <a:pt x="0" y="8"/>
                    </a:lnTo>
                    <a:lnTo>
                      <a:pt x="0" y="16"/>
                    </a:lnTo>
                    <a:lnTo>
                      <a:pt x="0" y="20"/>
                    </a:lnTo>
                    <a:lnTo>
                      <a:pt x="242" y="20"/>
                    </a:lnTo>
                    <a:lnTo>
                      <a:pt x="242" y="20"/>
                    </a:lnTo>
                    <a:lnTo>
                      <a:pt x="248" y="22"/>
                    </a:lnTo>
                    <a:lnTo>
                      <a:pt x="254" y="24"/>
                    </a:lnTo>
                    <a:lnTo>
                      <a:pt x="258" y="30"/>
                    </a:lnTo>
                    <a:lnTo>
                      <a:pt x="258" y="36"/>
                    </a:lnTo>
                    <a:lnTo>
                      <a:pt x="258" y="160"/>
                    </a:lnTo>
                    <a:lnTo>
                      <a:pt x="266" y="160"/>
                    </a:lnTo>
                    <a:lnTo>
                      <a:pt x="266" y="160"/>
                    </a:lnTo>
                    <a:lnTo>
                      <a:pt x="272" y="158"/>
                    </a:lnTo>
                    <a:lnTo>
                      <a:pt x="278" y="154"/>
                    </a:lnTo>
                    <a:lnTo>
                      <a:pt x="282" y="150"/>
                    </a:lnTo>
                    <a:lnTo>
                      <a:pt x="282" y="144"/>
                    </a:lnTo>
                    <a:lnTo>
                      <a:pt x="282" y="16"/>
                    </a:lnTo>
                    <a:lnTo>
                      <a:pt x="282" y="16"/>
                    </a:lnTo>
                    <a:lnTo>
                      <a:pt x="282" y="8"/>
                    </a:lnTo>
                    <a:lnTo>
                      <a:pt x="278" y="4"/>
                    </a:lnTo>
                    <a:lnTo>
                      <a:pt x="272" y="0"/>
                    </a:lnTo>
                    <a:lnTo>
                      <a:pt x="266" y="0"/>
                    </a:lnTo>
                    <a:lnTo>
                      <a:pt x="266"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6" name="Freeform 105"/>
              <p:cNvSpPr>
                <a:spLocks noEditPoints="1"/>
              </p:cNvSpPr>
              <p:nvPr/>
            </p:nvSpPr>
            <p:spPr bwMode="auto">
              <a:xfrm>
                <a:off x="4722813" y="896938"/>
                <a:ext cx="447675" cy="254000"/>
              </a:xfrm>
              <a:custGeom>
                <a:avLst/>
                <a:gdLst>
                  <a:gd name="T0" fmla="*/ 266 w 282"/>
                  <a:gd name="T1" fmla="*/ 0 h 160"/>
                  <a:gd name="T2" fmla="*/ 14 w 282"/>
                  <a:gd name="T3" fmla="*/ 0 h 160"/>
                  <a:gd name="T4" fmla="*/ 14 w 282"/>
                  <a:gd name="T5" fmla="*/ 0 h 160"/>
                  <a:gd name="T6" fmla="*/ 8 w 282"/>
                  <a:gd name="T7" fmla="*/ 2 h 160"/>
                  <a:gd name="T8" fmla="*/ 4 w 282"/>
                  <a:gd name="T9" fmla="*/ 6 h 160"/>
                  <a:gd name="T10" fmla="*/ 0 w 282"/>
                  <a:gd name="T11" fmla="*/ 10 h 160"/>
                  <a:gd name="T12" fmla="*/ 0 w 282"/>
                  <a:gd name="T13" fmla="*/ 16 h 160"/>
                  <a:gd name="T14" fmla="*/ 0 w 282"/>
                  <a:gd name="T15" fmla="*/ 144 h 160"/>
                  <a:gd name="T16" fmla="*/ 0 w 282"/>
                  <a:gd name="T17" fmla="*/ 144 h 160"/>
                  <a:gd name="T18" fmla="*/ 0 w 282"/>
                  <a:gd name="T19" fmla="*/ 150 h 160"/>
                  <a:gd name="T20" fmla="*/ 4 w 282"/>
                  <a:gd name="T21" fmla="*/ 156 h 160"/>
                  <a:gd name="T22" fmla="*/ 8 w 282"/>
                  <a:gd name="T23" fmla="*/ 160 h 160"/>
                  <a:gd name="T24" fmla="*/ 14 w 282"/>
                  <a:gd name="T25" fmla="*/ 160 h 160"/>
                  <a:gd name="T26" fmla="*/ 266 w 282"/>
                  <a:gd name="T27" fmla="*/ 160 h 160"/>
                  <a:gd name="T28" fmla="*/ 266 w 282"/>
                  <a:gd name="T29" fmla="*/ 160 h 160"/>
                  <a:gd name="T30" fmla="*/ 272 w 282"/>
                  <a:gd name="T31" fmla="*/ 160 h 160"/>
                  <a:gd name="T32" fmla="*/ 278 w 282"/>
                  <a:gd name="T33" fmla="*/ 156 h 160"/>
                  <a:gd name="T34" fmla="*/ 282 w 282"/>
                  <a:gd name="T35" fmla="*/ 150 h 160"/>
                  <a:gd name="T36" fmla="*/ 282 w 282"/>
                  <a:gd name="T37" fmla="*/ 144 h 160"/>
                  <a:gd name="T38" fmla="*/ 282 w 282"/>
                  <a:gd name="T39" fmla="*/ 16 h 160"/>
                  <a:gd name="T40" fmla="*/ 282 w 282"/>
                  <a:gd name="T41" fmla="*/ 16 h 160"/>
                  <a:gd name="T42" fmla="*/ 282 w 282"/>
                  <a:gd name="T43" fmla="*/ 10 h 160"/>
                  <a:gd name="T44" fmla="*/ 278 w 282"/>
                  <a:gd name="T45" fmla="*/ 6 h 160"/>
                  <a:gd name="T46" fmla="*/ 272 w 282"/>
                  <a:gd name="T47" fmla="*/ 2 h 160"/>
                  <a:gd name="T48" fmla="*/ 266 w 282"/>
                  <a:gd name="T49" fmla="*/ 0 h 160"/>
                  <a:gd name="T50" fmla="*/ 266 w 282"/>
                  <a:gd name="T51" fmla="*/ 0 h 160"/>
                  <a:gd name="T52" fmla="*/ 254 w 282"/>
                  <a:gd name="T53" fmla="*/ 136 h 160"/>
                  <a:gd name="T54" fmla="*/ 28 w 282"/>
                  <a:gd name="T55" fmla="*/ 136 h 160"/>
                  <a:gd name="T56" fmla="*/ 28 w 282"/>
                  <a:gd name="T57" fmla="*/ 26 h 160"/>
                  <a:gd name="T58" fmla="*/ 254 w 282"/>
                  <a:gd name="T59" fmla="*/ 26 h 160"/>
                  <a:gd name="T60" fmla="*/ 254 w 282"/>
                  <a:gd name="T6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2" h="160">
                    <a:moveTo>
                      <a:pt x="266" y="0"/>
                    </a:moveTo>
                    <a:lnTo>
                      <a:pt x="14" y="0"/>
                    </a:lnTo>
                    <a:lnTo>
                      <a:pt x="14" y="0"/>
                    </a:lnTo>
                    <a:lnTo>
                      <a:pt x="8" y="2"/>
                    </a:lnTo>
                    <a:lnTo>
                      <a:pt x="4" y="6"/>
                    </a:lnTo>
                    <a:lnTo>
                      <a:pt x="0" y="10"/>
                    </a:lnTo>
                    <a:lnTo>
                      <a:pt x="0" y="16"/>
                    </a:lnTo>
                    <a:lnTo>
                      <a:pt x="0" y="144"/>
                    </a:lnTo>
                    <a:lnTo>
                      <a:pt x="0" y="144"/>
                    </a:lnTo>
                    <a:lnTo>
                      <a:pt x="0" y="150"/>
                    </a:lnTo>
                    <a:lnTo>
                      <a:pt x="4" y="156"/>
                    </a:lnTo>
                    <a:lnTo>
                      <a:pt x="8" y="160"/>
                    </a:lnTo>
                    <a:lnTo>
                      <a:pt x="14" y="160"/>
                    </a:lnTo>
                    <a:lnTo>
                      <a:pt x="266" y="160"/>
                    </a:lnTo>
                    <a:lnTo>
                      <a:pt x="266" y="160"/>
                    </a:lnTo>
                    <a:lnTo>
                      <a:pt x="272" y="160"/>
                    </a:lnTo>
                    <a:lnTo>
                      <a:pt x="278" y="156"/>
                    </a:lnTo>
                    <a:lnTo>
                      <a:pt x="282" y="150"/>
                    </a:lnTo>
                    <a:lnTo>
                      <a:pt x="282" y="144"/>
                    </a:lnTo>
                    <a:lnTo>
                      <a:pt x="282" y="16"/>
                    </a:lnTo>
                    <a:lnTo>
                      <a:pt x="282" y="16"/>
                    </a:lnTo>
                    <a:lnTo>
                      <a:pt x="282" y="10"/>
                    </a:lnTo>
                    <a:lnTo>
                      <a:pt x="278" y="6"/>
                    </a:lnTo>
                    <a:lnTo>
                      <a:pt x="272" y="2"/>
                    </a:lnTo>
                    <a:lnTo>
                      <a:pt x="266" y="0"/>
                    </a:lnTo>
                    <a:lnTo>
                      <a:pt x="266" y="0"/>
                    </a:lnTo>
                    <a:close/>
                    <a:moveTo>
                      <a:pt x="254" y="136"/>
                    </a:moveTo>
                    <a:lnTo>
                      <a:pt x="28" y="136"/>
                    </a:lnTo>
                    <a:lnTo>
                      <a:pt x="28" y="26"/>
                    </a:lnTo>
                    <a:lnTo>
                      <a:pt x="254" y="26"/>
                    </a:lnTo>
                    <a:lnTo>
                      <a:pt x="254" y="136"/>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7" name="Freeform 106"/>
              <p:cNvSpPr>
                <a:spLocks/>
              </p:cNvSpPr>
              <p:nvPr/>
            </p:nvSpPr>
            <p:spPr bwMode="auto">
              <a:xfrm>
                <a:off x="4919663" y="966788"/>
                <a:ext cx="76200" cy="117475"/>
              </a:xfrm>
              <a:custGeom>
                <a:avLst/>
                <a:gdLst>
                  <a:gd name="T0" fmla="*/ 0 w 48"/>
                  <a:gd name="T1" fmla="*/ 0 h 74"/>
                  <a:gd name="T2" fmla="*/ 0 w 48"/>
                  <a:gd name="T3" fmla="*/ 74 h 74"/>
                  <a:gd name="T4" fmla="*/ 48 w 48"/>
                  <a:gd name="T5" fmla="*/ 36 h 74"/>
                  <a:gd name="T6" fmla="*/ 0 w 48"/>
                  <a:gd name="T7" fmla="*/ 0 h 74"/>
                </a:gdLst>
                <a:ahLst/>
                <a:cxnLst>
                  <a:cxn ang="0">
                    <a:pos x="T0" y="T1"/>
                  </a:cxn>
                  <a:cxn ang="0">
                    <a:pos x="T2" y="T3"/>
                  </a:cxn>
                  <a:cxn ang="0">
                    <a:pos x="T4" y="T5"/>
                  </a:cxn>
                  <a:cxn ang="0">
                    <a:pos x="T6" y="T7"/>
                  </a:cxn>
                </a:cxnLst>
                <a:rect l="0" t="0" r="r" b="b"/>
                <a:pathLst>
                  <a:path w="48" h="74">
                    <a:moveTo>
                      <a:pt x="0" y="0"/>
                    </a:moveTo>
                    <a:lnTo>
                      <a:pt x="0" y="74"/>
                    </a:lnTo>
                    <a:lnTo>
                      <a:pt x="48" y="3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sp>
          <p:nvSpPr>
            <p:cNvPr id="62" name="Freeform 59"/>
            <p:cNvSpPr>
              <a:spLocks noChangeAspect="1" noEditPoints="1"/>
            </p:cNvSpPr>
            <p:nvPr/>
          </p:nvSpPr>
          <p:spPr bwMode="auto">
            <a:xfrm>
              <a:off x="6351773" y="2659837"/>
              <a:ext cx="279320" cy="337291"/>
            </a:xfrm>
            <a:custGeom>
              <a:avLst/>
              <a:gdLst>
                <a:gd name="T0" fmla="*/ 0 w 212"/>
                <a:gd name="T1" fmla="*/ 188 h 256"/>
                <a:gd name="T2" fmla="*/ 106 w 212"/>
                <a:gd name="T3" fmla="*/ 56 h 256"/>
                <a:gd name="T4" fmla="*/ 128 w 212"/>
                <a:gd name="T5" fmla="*/ 90 h 256"/>
                <a:gd name="T6" fmla="*/ 134 w 212"/>
                <a:gd name="T7" fmla="*/ 110 h 256"/>
                <a:gd name="T8" fmla="*/ 134 w 212"/>
                <a:gd name="T9" fmla="*/ 152 h 256"/>
                <a:gd name="T10" fmla="*/ 128 w 212"/>
                <a:gd name="T11" fmla="*/ 170 h 256"/>
                <a:gd name="T12" fmla="*/ 106 w 212"/>
                <a:gd name="T13" fmla="*/ 206 h 256"/>
                <a:gd name="T14" fmla="*/ 104 w 212"/>
                <a:gd name="T15" fmla="*/ 208 h 256"/>
                <a:gd name="T16" fmla="*/ 90 w 212"/>
                <a:gd name="T17" fmla="*/ 200 h 256"/>
                <a:gd name="T18" fmla="*/ 106 w 212"/>
                <a:gd name="T19" fmla="*/ 182 h 256"/>
                <a:gd name="T20" fmla="*/ 120 w 212"/>
                <a:gd name="T21" fmla="*/ 148 h 256"/>
                <a:gd name="T22" fmla="*/ 122 w 212"/>
                <a:gd name="T23" fmla="*/ 130 h 256"/>
                <a:gd name="T24" fmla="*/ 116 w 212"/>
                <a:gd name="T25" fmla="*/ 96 h 256"/>
                <a:gd name="T26" fmla="*/ 94 w 212"/>
                <a:gd name="T27" fmla="*/ 66 h 256"/>
                <a:gd name="T28" fmla="*/ 90 w 212"/>
                <a:gd name="T29" fmla="*/ 62 h 256"/>
                <a:gd name="T30" fmla="*/ 98 w 212"/>
                <a:gd name="T31" fmla="*/ 48 h 256"/>
                <a:gd name="T32" fmla="*/ 106 w 212"/>
                <a:gd name="T33" fmla="*/ 56 h 256"/>
                <a:gd name="T34" fmla="*/ 122 w 212"/>
                <a:gd name="T35" fmla="*/ 222 h 256"/>
                <a:gd name="T36" fmla="*/ 138 w 212"/>
                <a:gd name="T37" fmla="*/ 202 h 256"/>
                <a:gd name="T38" fmla="*/ 150 w 212"/>
                <a:gd name="T39" fmla="*/ 180 h 256"/>
                <a:gd name="T40" fmla="*/ 154 w 212"/>
                <a:gd name="T41" fmla="*/ 168 h 256"/>
                <a:gd name="T42" fmla="*/ 158 w 212"/>
                <a:gd name="T43" fmla="*/ 144 h 256"/>
                <a:gd name="T44" fmla="*/ 160 w 212"/>
                <a:gd name="T45" fmla="*/ 130 h 256"/>
                <a:gd name="T46" fmla="*/ 156 w 212"/>
                <a:gd name="T47" fmla="*/ 106 h 256"/>
                <a:gd name="T48" fmla="*/ 154 w 212"/>
                <a:gd name="T49" fmla="*/ 94 h 256"/>
                <a:gd name="T50" fmla="*/ 144 w 212"/>
                <a:gd name="T51" fmla="*/ 70 h 256"/>
                <a:gd name="T52" fmla="*/ 130 w 212"/>
                <a:gd name="T53" fmla="*/ 48 h 256"/>
                <a:gd name="T54" fmla="*/ 118 w 212"/>
                <a:gd name="T55" fmla="*/ 36 h 256"/>
                <a:gd name="T56" fmla="*/ 128 w 212"/>
                <a:gd name="T57" fmla="*/ 26 h 256"/>
                <a:gd name="T58" fmla="*/ 130 w 212"/>
                <a:gd name="T59" fmla="*/ 28 h 256"/>
                <a:gd name="T60" fmla="*/ 142 w 212"/>
                <a:gd name="T61" fmla="*/ 40 h 256"/>
                <a:gd name="T62" fmla="*/ 158 w 212"/>
                <a:gd name="T63" fmla="*/ 64 h 256"/>
                <a:gd name="T64" fmla="*/ 168 w 212"/>
                <a:gd name="T65" fmla="*/ 90 h 256"/>
                <a:gd name="T66" fmla="*/ 172 w 212"/>
                <a:gd name="T67" fmla="*/ 116 h 256"/>
                <a:gd name="T68" fmla="*/ 172 w 212"/>
                <a:gd name="T69" fmla="*/ 144 h 256"/>
                <a:gd name="T70" fmla="*/ 168 w 212"/>
                <a:gd name="T71" fmla="*/ 172 h 256"/>
                <a:gd name="T72" fmla="*/ 158 w 212"/>
                <a:gd name="T73" fmla="*/ 198 h 256"/>
                <a:gd name="T74" fmla="*/ 142 w 212"/>
                <a:gd name="T75" fmla="*/ 220 h 256"/>
                <a:gd name="T76" fmla="*/ 160 w 212"/>
                <a:gd name="T77" fmla="*/ 2 h 256"/>
                <a:gd name="T78" fmla="*/ 182 w 212"/>
                <a:gd name="T79" fmla="*/ 30 h 256"/>
                <a:gd name="T80" fmla="*/ 200 w 212"/>
                <a:gd name="T81" fmla="*/ 62 h 256"/>
                <a:gd name="T82" fmla="*/ 210 w 212"/>
                <a:gd name="T83" fmla="*/ 96 h 256"/>
                <a:gd name="T84" fmla="*/ 212 w 212"/>
                <a:gd name="T85" fmla="*/ 130 h 256"/>
                <a:gd name="T86" fmla="*/ 210 w 212"/>
                <a:gd name="T87" fmla="*/ 164 h 256"/>
                <a:gd name="T88" fmla="*/ 200 w 212"/>
                <a:gd name="T89" fmla="*/ 198 h 256"/>
                <a:gd name="T90" fmla="*/ 184 w 212"/>
                <a:gd name="T91" fmla="*/ 228 h 256"/>
                <a:gd name="T92" fmla="*/ 162 w 212"/>
                <a:gd name="T93" fmla="*/ 256 h 256"/>
                <a:gd name="T94" fmla="*/ 162 w 212"/>
                <a:gd name="T95" fmla="*/ 236 h 256"/>
                <a:gd name="T96" fmla="*/ 170 w 212"/>
                <a:gd name="T97" fmla="*/ 224 h 256"/>
                <a:gd name="T98" fmla="*/ 186 w 212"/>
                <a:gd name="T99" fmla="*/ 194 h 256"/>
                <a:gd name="T100" fmla="*/ 196 w 212"/>
                <a:gd name="T101" fmla="*/ 162 h 256"/>
                <a:gd name="T102" fmla="*/ 198 w 212"/>
                <a:gd name="T103" fmla="*/ 146 h 256"/>
                <a:gd name="T104" fmla="*/ 198 w 212"/>
                <a:gd name="T105" fmla="*/ 114 h 256"/>
                <a:gd name="T106" fmla="*/ 196 w 212"/>
                <a:gd name="T107" fmla="*/ 98 h 256"/>
                <a:gd name="T108" fmla="*/ 186 w 212"/>
                <a:gd name="T109" fmla="*/ 68 h 256"/>
                <a:gd name="T110" fmla="*/ 178 w 212"/>
                <a:gd name="T111" fmla="*/ 52 h 256"/>
                <a:gd name="T112" fmla="*/ 160 w 212"/>
                <a:gd name="T113" fmla="*/ 24 h 256"/>
                <a:gd name="T114" fmla="*/ 148 w 212"/>
                <a:gd name="T115" fmla="*/ 10 h 256"/>
                <a:gd name="T116" fmla="*/ 158 w 212"/>
                <a:gd name="T117" fmla="*/ 0 h 256"/>
                <a:gd name="T118" fmla="*/ 158 w 212"/>
                <a:gd name="T119" fmla="*/ 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2" h="256">
                  <a:moveTo>
                    <a:pt x="0" y="74"/>
                  </a:moveTo>
                  <a:lnTo>
                    <a:pt x="74" y="130"/>
                  </a:lnTo>
                  <a:lnTo>
                    <a:pt x="0" y="188"/>
                  </a:lnTo>
                  <a:lnTo>
                    <a:pt x="0" y="74"/>
                  </a:lnTo>
                  <a:close/>
                  <a:moveTo>
                    <a:pt x="106" y="56"/>
                  </a:moveTo>
                  <a:lnTo>
                    <a:pt x="106" y="56"/>
                  </a:lnTo>
                  <a:lnTo>
                    <a:pt x="118" y="72"/>
                  </a:lnTo>
                  <a:lnTo>
                    <a:pt x="118" y="72"/>
                  </a:lnTo>
                  <a:lnTo>
                    <a:pt x="128" y="90"/>
                  </a:lnTo>
                  <a:lnTo>
                    <a:pt x="128" y="90"/>
                  </a:lnTo>
                  <a:lnTo>
                    <a:pt x="134" y="110"/>
                  </a:lnTo>
                  <a:lnTo>
                    <a:pt x="134" y="110"/>
                  </a:lnTo>
                  <a:lnTo>
                    <a:pt x="136" y="130"/>
                  </a:lnTo>
                  <a:lnTo>
                    <a:pt x="136" y="130"/>
                  </a:lnTo>
                  <a:lnTo>
                    <a:pt x="134" y="152"/>
                  </a:lnTo>
                  <a:lnTo>
                    <a:pt x="134" y="152"/>
                  </a:lnTo>
                  <a:lnTo>
                    <a:pt x="128" y="170"/>
                  </a:lnTo>
                  <a:lnTo>
                    <a:pt x="128" y="170"/>
                  </a:lnTo>
                  <a:lnTo>
                    <a:pt x="118" y="190"/>
                  </a:lnTo>
                  <a:lnTo>
                    <a:pt x="118" y="190"/>
                  </a:lnTo>
                  <a:lnTo>
                    <a:pt x="106" y="206"/>
                  </a:lnTo>
                  <a:lnTo>
                    <a:pt x="106" y="206"/>
                  </a:lnTo>
                  <a:lnTo>
                    <a:pt x="104" y="208"/>
                  </a:lnTo>
                  <a:lnTo>
                    <a:pt x="104" y="208"/>
                  </a:lnTo>
                  <a:lnTo>
                    <a:pt x="102" y="208"/>
                  </a:lnTo>
                  <a:lnTo>
                    <a:pt x="90" y="200"/>
                  </a:lnTo>
                  <a:lnTo>
                    <a:pt x="90" y="200"/>
                  </a:lnTo>
                  <a:lnTo>
                    <a:pt x="94" y="196"/>
                  </a:lnTo>
                  <a:lnTo>
                    <a:pt x="94" y="196"/>
                  </a:lnTo>
                  <a:lnTo>
                    <a:pt x="106" y="182"/>
                  </a:lnTo>
                  <a:lnTo>
                    <a:pt x="116" y="166"/>
                  </a:lnTo>
                  <a:lnTo>
                    <a:pt x="116" y="166"/>
                  </a:lnTo>
                  <a:lnTo>
                    <a:pt x="120" y="148"/>
                  </a:lnTo>
                  <a:lnTo>
                    <a:pt x="120" y="148"/>
                  </a:lnTo>
                  <a:lnTo>
                    <a:pt x="122" y="130"/>
                  </a:lnTo>
                  <a:lnTo>
                    <a:pt x="122" y="130"/>
                  </a:lnTo>
                  <a:lnTo>
                    <a:pt x="120" y="114"/>
                  </a:lnTo>
                  <a:lnTo>
                    <a:pt x="116" y="96"/>
                  </a:lnTo>
                  <a:lnTo>
                    <a:pt x="116" y="96"/>
                  </a:lnTo>
                  <a:lnTo>
                    <a:pt x="106" y="80"/>
                  </a:lnTo>
                  <a:lnTo>
                    <a:pt x="106" y="80"/>
                  </a:lnTo>
                  <a:lnTo>
                    <a:pt x="94" y="66"/>
                  </a:lnTo>
                  <a:lnTo>
                    <a:pt x="94" y="66"/>
                  </a:lnTo>
                  <a:lnTo>
                    <a:pt x="90" y="62"/>
                  </a:lnTo>
                  <a:lnTo>
                    <a:pt x="90" y="62"/>
                  </a:lnTo>
                  <a:lnTo>
                    <a:pt x="86" y="58"/>
                  </a:lnTo>
                  <a:lnTo>
                    <a:pt x="98" y="48"/>
                  </a:lnTo>
                  <a:lnTo>
                    <a:pt x="98" y="48"/>
                  </a:lnTo>
                  <a:lnTo>
                    <a:pt x="102" y="52"/>
                  </a:lnTo>
                  <a:lnTo>
                    <a:pt x="102" y="52"/>
                  </a:lnTo>
                  <a:lnTo>
                    <a:pt x="106" y="56"/>
                  </a:lnTo>
                  <a:lnTo>
                    <a:pt x="106" y="56"/>
                  </a:lnTo>
                  <a:close/>
                  <a:moveTo>
                    <a:pt x="120" y="222"/>
                  </a:moveTo>
                  <a:lnTo>
                    <a:pt x="122" y="222"/>
                  </a:lnTo>
                  <a:lnTo>
                    <a:pt x="122" y="222"/>
                  </a:lnTo>
                  <a:lnTo>
                    <a:pt x="130" y="212"/>
                  </a:lnTo>
                  <a:lnTo>
                    <a:pt x="138" y="202"/>
                  </a:lnTo>
                  <a:lnTo>
                    <a:pt x="138" y="202"/>
                  </a:lnTo>
                  <a:lnTo>
                    <a:pt x="144" y="192"/>
                  </a:lnTo>
                  <a:lnTo>
                    <a:pt x="150" y="180"/>
                  </a:lnTo>
                  <a:lnTo>
                    <a:pt x="150" y="180"/>
                  </a:lnTo>
                  <a:lnTo>
                    <a:pt x="154" y="168"/>
                  </a:lnTo>
                  <a:lnTo>
                    <a:pt x="154" y="168"/>
                  </a:lnTo>
                  <a:lnTo>
                    <a:pt x="156" y="156"/>
                  </a:lnTo>
                  <a:lnTo>
                    <a:pt x="156" y="156"/>
                  </a:lnTo>
                  <a:lnTo>
                    <a:pt x="158" y="144"/>
                  </a:lnTo>
                  <a:lnTo>
                    <a:pt x="158" y="144"/>
                  </a:lnTo>
                  <a:lnTo>
                    <a:pt x="160" y="130"/>
                  </a:lnTo>
                  <a:lnTo>
                    <a:pt x="160" y="130"/>
                  </a:lnTo>
                  <a:lnTo>
                    <a:pt x="158" y="118"/>
                  </a:lnTo>
                  <a:lnTo>
                    <a:pt x="158" y="118"/>
                  </a:lnTo>
                  <a:lnTo>
                    <a:pt x="156" y="106"/>
                  </a:lnTo>
                  <a:lnTo>
                    <a:pt x="156" y="106"/>
                  </a:lnTo>
                  <a:lnTo>
                    <a:pt x="154" y="94"/>
                  </a:lnTo>
                  <a:lnTo>
                    <a:pt x="154" y="94"/>
                  </a:lnTo>
                  <a:lnTo>
                    <a:pt x="150" y="82"/>
                  </a:lnTo>
                  <a:lnTo>
                    <a:pt x="150" y="82"/>
                  </a:lnTo>
                  <a:lnTo>
                    <a:pt x="144" y="70"/>
                  </a:lnTo>
                  <a:lnTo>
                    <a:pt x="138" y="60"/>
                  </a:lnTo>
                  <a:lnTo>
                    <a:pt x="138" y="60"/>
                  </a:lnTo>
                  <a:lnTo>
                    <a:pt x="130" y="48"/>
                  </a:lnTo>
                  <a:lnTo>
                    <a:pt x="122" y="40"/>
                  </a:lnTo>
                  <a:lnTo>
                    <a:pt x="122" y="40"/>
                  </a:lnTo>
                  <a:lnTo>
                    <a:pt x="118" y="36"/>
                  </a:lnTo>
                  <a:lnTo>
                    <a:pt x="118" y="36"/>
                  </a:lnTo>
                  <a:lnTo>
                    <a:pt x="116" y="34"/>
                  </a:lnTo>
                  <a:lnTo>
                    <a:pt x="128" y="26"/>
                  </a:lnTo>
                  <a:lnTo>
                    <a:pt x="128" y="26"/>
                  </a:lnTo>
                  <a:lnTo>
                    <a:pt x="130" y="28"/>
                  </a:lnTo>
                  <a:lnTo>
                    <a:pt x="130" y="28"/>
                  </a:lnTo>
                  <a:lnTo>
                    <a:pt x="132" y="30"/>
                  </a:lnTo>
                  <a:lnTo>
                    <a:pt x="132" y="30"/>
                  </a:lnTo>
                  <a:lnTo>
                    <a:pt x="142" y="40"/>
                  </a:lnTo>
                  <a:lnTo>
                    <a:pt x="150" y="52"/>
                  </a:lnTo>
                  <a:lnTo>
                    <a:pt x="150" y="52"/>
                  </a:lnTo>
                  <a:lnTo>
                    <a:pt x="158" y="64"/>
                  </a:lnTo>
                  <a:lnTo>
                    <a:pt x="164" y="76"/>
                  </a:lnTo>
                  <a:lnTo>
                    <a:pt x="164" y="76"/>
                  </a:lnTo>
                  <a:lnTo>
                    <a:pt x="168" y="90"/>
                  </a:lnTo>
                  <a:lnTo>
                    <a:pt x="170" y="104"/>
                  </a:lnTo>
                  <a:lnTo>
                    <a:pt x="170" y="104"/>
                  </a:lnTo>
                  <a:lnTo>
                    <a:pt x="172" y="116"/>
                  </a:lnTo>
                  <a:lnTo>
                    <a:pt x="174" y="130"/>
                  </a:lnTo>
                  <a:lnTo>
                    <a:pt x="174" y="130"/>
                  </a:lnTo>
                  <a:lnTo>
                    <a:pt x="172" y="144"/>
                  </a:lnTo>
                  <a:lnTo>
                    <a:pt x="170" y="158"/>
                  </a:lnTo>
                  <a:lnTo>
                    <a:pt x="170" y="158"/>
                  </a:lnTo>
                  <a:lnTo>
                    <a:pt x="168" y="172"/>
                  </a:lnTo>
                  <a:lnTo>
                    <a:pt x="164" y="184"/>
                  </a:lnTo>
                  <a:lnTo>
                    <a:pt x="164" y="184"/>
                  </a:lnTo>
                  <a:lnTo>
                    <a:pt x="158" y="198"/>
                  </a:lnTo>
                  <a:lnTo>
                    <a:pt x="150" y="210"/>
                  </a:lnTo>
                  <a:lnTo>
                    <a:pt x="150" y="210"/>
                  </a:lnTo>
                  <a:lnTo>
                    <a:pt x="142" y="220"/>
                  </a:lnTo>
                  <a:lnTo>
                    <a:pt x="132" y="232"/>
                  </a:lnTo>
                  <a:lnTo>
                    <a:pt x="120" y="222"/>
                  </a:lnTo>
                  <a:close/>
                  <a:moveTo>
                    <a:pt x="160" y="2"/>
                  </a:moveTo>
                  <a:lnTo>
                    <a:pt x="160" y="2"/>
                  </a:lnTo>
                  <a:lnTo>
                    <a:pt x="172" y="16"/>
                  </a:lnTo>
                  <a:lnTo>
                    <a:pt x="182" y="30"/>
                  </a:lnTo>
                  <a:lnTo>
                    <a:pt x="182" y="30"/>
                  </a:lnTo>
                  <a:lnTo>
                    <a:pt x="192" y="46"/>
                  </a:lnTo>
                  <a:lnTo>
                    <a:pt x="200" y="62"/>
                  </a:lnTo>
                  <a:lnTo>
                    <a:pt x="200" y="62"/>
                  </a:lnTo>
                  <a:lnTo>
                    <a:pt x="206" y="78"/>
                  </a:lnTo>
                  <a:lnTo>
                    <a:pt x="210" y="96"/>
                  </a:lnTo>
                  <a:lnTo>
                    <a:pt x="210" y="96"/>
                  </a:lnTo>
                  <a:lnTo>
                    <a:pt x="212" y="114"/>
                  </a:lnTo>
                  <a:lnTo>
                    <a:pt x="212" y="130"/>
                  </a:lnTo>
                  <a:lnTo>
                    <a:pt x="212" y="130"/>
                  </a:lnTo>
                  <a:lnTo>
                    <a:pt x="212" y="148"/>
                  </a:lnTo>
                  <a:lnTo>
                    <a:pt x="210" y="164"/>
                  </a:lnTo>
                  <a:lnTo>
                    <a:pt x="210" y="164"/>
                  </a:lnTo>
                  <a:lnTo>
                    <a:pt x="206" y="180"/>
                  </a:lnTo>
                  <a:lnTo>
                    <a:pt x="200" y="198"/>
                  </a:lnTo>
                  <a:lnTo>
                    <a:pt x="200" y="198"/>
                  </a:lnTo>
                  <a:lnTo>
                    <a:pt x="194" y="212"/>
                  </a:lnTo>
                  <a:lnTo>
                    <a:pt x="184" y="228"/>
                  </a:lnTo>
                  <a:lnTo>
                    <a:pt x="184" y="228"/>
                  </a:lnTo>
                  <a:lnTo>
                    <a:pt x="174" y="242"/>
                  </a:lnTo>
                  <a:lnTo>
                    <a:pt x="162" y="256"/>
                  </a:lnTo>
                  <a:lnTo>
                    <a:pt x="152" y="248"/>
                  </a:lnTo>
                  <a:lnTo>
                    <a:pt x="152" y="248"/>
                  </a:lnTo>
                  <a:lnTo>
                    <a:pt x="162" y="236"/>
                  </a:lnTo>
                  <a:lnTo>
                    <a:pt x="162" y="236"/>
                  </a:lnTo>
                  <a:lnTo>
                    <a:pt x="170" y="224"/>
                  </a:lnTo>
                  <a:lnTo>
                    <a:pt x="170" y="224"/>
                  </a:lnTo>
                  <a:lnTo>
                    <a:pt x="178" y="210"/>
                  </a:lnTo>
                  <a:lnTo>
                    <a:pt x="186" y="194"/>
                  </a:lnTo>
                  <a:lnTo>
                    <a:pt x="186" y="194"/>
                  </a:lnTo>
                  <a:lnTo>
                    <a:pt x="192" y="178"/>
                  </a:lnTo>
                  <a:lnTo>
                    <a:pt x="192" y="178"/>
                  </a:lnTo>
                  <a:lnTo>
                    <a:pt x="196" y="162"/>
                  </a:lnTo>
                  <a:lnTo>
                    <a:pt x="196" y="162"/>
                  </a:lnTo>
                  <a:lnTo>
                    <a:pt x="198" y="146"/>
                  </a:lnTo>
                  <a:lnTo>
                    <a:pt x="198" y="146"/>
                  </a:lnTo>
                  <a:lnTo>
                    <a:pt x="198" y="130"/>
                  </a:lnTo>
                  <a:lnTo>
                    <a:pt x="198" y="130"/>
                  </a:lnTo>
                  <a:lnTo>
                    <a:pt x="198" y="114"/>
                  </a:lnTo>
                  <a:lnTo>
                    <a:pt x="198" y="114"/>
                  </a:lnTo>
                  <a:lnTo>
                    <a:pt x="196" y="98"/>
                  </a:lnTo>
                  <a:lnTo>
                    <a:pt x="196" y="98"/>
                  </a:lnTo>
                  <a:lnTo>
                    <a:pt x="192" y="82"/>
                  </a:lnTo>
                  <a:lnTo>
                    <a:pt x="192" y="82"/>
                  </a:lnTo>
                  <a:lnTo>
                    <a:pt x="186" y="68"/>
                  </a:lnTo>
                  <a:lnTo>
                    <a:pt x="186" y="68"/>
                  </a:lnTo>
                  <a:lnTo>
                    <a:pt x="178" y="52"/>
                  </a:lnTo>
                  <a:lnTo>
                    <a:pt x="178" y="52"/>
                  </a:lnTo>
                  <a:lnTo>
                    <a:pt x="170" y="38"/>
                  </a:lnTo>
                  <a:lnTo>
                    <a:pt x="170" y="38"/>
                  </a:lnTo>
                  <a:lnTo>
                    <a:pt x="160" y="24"/>
                  </a:lnTo>
                  <a:lnTo>
                    <a:pt x="148" y="12"/>
                  </a:lnTo>
                  <a:lnTo>
                    <a:pt x="148" y="12"/>
                  </a:lnTo>
                  <a:lnTo>
                    <a:pt x="148" y="10"/>
                  </a:lnTo>
                  <a:lnTo>
                    <a:pt x="148" y="10"/>
                  </a:lnTo>
                  <a:lnTo>
                    <a:pt x="148" y="10"/>
                  </a:lnTo>
                  <a:lnTo>
                    <a:pt x="158" y="0"/>
                  </a:lnTo>
                  <a:lnTo>
                    <a:pt x="158" y="0"/>
                  </a:lnTo>
                  <a:lnTo>
                    <a:pt x="158" y="2"/>
                  </a:lnTo>
                  <a:lnTo>
                    <a:pt x="158" y="2"/>
                  </a:lnTo>
                  <a:lnTo>
                    <a:pt x="160" y="2"/>
                  </a:lnTo>
                  <a:lnTo>
                    <a:pt x="160" y="2"/>
                  </a:ln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3" name="Freeform 131"/>
            <p:cNvSpPr>
              <a:spLocks noChangeAspect="1" noEditPoints="1"/>
            </p:cNvSpPr>
            <p:nvPr/>
          </p:nvSpPr>
          <p:spPr bwMode="auto">
            <a:xfrm>
              <a:off x="4576419" y="3479171"/>
              <a:ext cx="340241" cy="267244"/>
            </a:xfrm>
            <a:custGeom>
              <a:avLst/>
              <a:gdLst>
                <a:gd name="T0" fmla="*/ 62 w 275"/>
                <a:gd name="T1" fmla="*/ 5 h 216"/>
                <a:gd name="T2" fmla="*/ 62 w 275"/>
                <a:gd name="T3" fmla="*/ 212 h 216"/>
                <a:gd name="T4" fmla="*/ 0 w 275"/>
                <a:gd name="T5" fmla="*/ 212 h 216"/>
                <a:gd name="T6" fmla="*/ 0 w 275"/>
                <a:gd name="T7" fmla="*/ 5 h 216"/>
                <a:gd name="T8" fmla="*/ 62 w 275"/>
                <a:gd name="T9" fmla="*/ 5 h 216"/>
                <a:gd name="T10" fmla="*/ 50 w 275"/>
                <a:gd name="T11" fmla="*/ 29 h 216"/>
                <a:gd name="T12" fmla="*/ 12 w 275"/>
                <a:gd name="T13" fmla="*/ 29 h 216"/>
                <a:gd name="T14" fmla="*/ 12 w 275"/>
                <a:gd name="T15" fmla="*/ 41 h 216"/>
                <a:gd name="T16" fmla="*/ 50 w 275"/>
                <a:gd name="T17" fmla="*/ 41 h 216"/>
                <a:gd name="T18" fmla="*/ 50 w 275"/>
                <a:gd name="T19" fmla="*/ 29 h 216"/>
                <a:gd name="T20" fmla="*/ 50 w 275"/>
                <a:gd name="T21" fmla="*/ 53 h 216"/>
                <a:gd name="T22" fmla="*/ 12 w 275"/>
                <a:gd name="T23" fmla="*/ 53 h 216"/>
                <a:gd name="T24" fmla="*/ 12 w 275"/>
                <a:gd name="T25" fmla="*/ 66 h 216"/>
                <a:gd name="T26" fmla="*/ 50 w 275"/>
                <a:gd name="T27" fmla="*/ 66 h 216"/>
                <a:gd name="T28" fmla="*/ 50 w 275"/>
                <a:gd name="T29" fmla="*/ 53 h 216"/>
                <a:gd name="T30" fmla="*/ 134 w 275"/>
                <a:gd name="T31" fmla="*/ 5 h 216"/>
                <a:gd name="T32" fmla="*/ 134 w 275"/>
                <a:gd name="T33" fmla="*/ 212 h 216"/>
                <a:gd name="T34" fmla="*/ 74 w 275"/>
                <a:gd name="T35" fmla="*/ 212 h 216"/>
                <a:gd name="T36" fmla="*/ 74 w 275"/>
                <a:gd name="T37" fmla="*/ 5 h 216"/>
                <a:gd name="T38" fmla="*/ 134 w 275"/>
                <a:gd name="T39" fmla="*/ 5 h 216"/>
                <a:gd name="T40" fmla="*/ 122 w 275"/>
                <a:gd name="T41" fmla="*/ 29 h 216"/>
                <a:gd name="T42" fmla="*/ 86 w 275"/>
                <a:gd name="T43" fmla="*/ 29 h 216"/>
                <a:gd name="T44" fmla="*/ 86 w 275"/>
                <a:gd name="T45" fmla="*/ 41 h 216"/>
                <a:gd name="T46" fmla="*/ 122 w 275"/>
                <a:gd name="T47" fmla="*/ 41 h 216"/>
                <a:gd name="T48" fmla="*/ 122 w 275"/>
                <a:gd name="T49" fmla="*/ 29 h 216"/>
                <a:gd name="T50" fmla="*/ 122 w 275"/>
                <a:gd name="T51" fmla="*/ 53 h 216"/>
                <a:gd name="T52" fmla="*/ 86 w 275"/>
                <a:gd name="T53" fmla="*/ 53 h 216"/>
                <a:gd name="T54" fmla="*/ 86 w 275"/>
                <a:gd name="T55" fmla="*/ 66 h 216"/>
                <a:gd name="T56" fmla="*/ 122 w 275"/>
                <a:gd name="T57" fmla="*/ 66 h 216"/>
                <a:gd name="T58" fmla="*/ 122 w 275"/>
                <a:gd name="T59" fmla="*/ 53 h 216"/>
                <a:gd name="T60" fmla="*/ 275 w 275"/>
                <a:gd name="T61" fmla="*/ 195 h 216"/>
                <a:gd name="T62" fmla="*/ 218 w 275"/>
                <a:gd name="T63" fmla="*/ 216 h 216"/>
                <a:gd name="T64" fmla="*/ 147 w 275"/>
                <a:gd name="T65" fmla="*/ 21 h 216"/>
                <a:gd name="T66" fmla="*/ 204 w 275"/>
                <a:gd name="T67" fmla="*/ 0 h 216"/>
                <a:gd name="T68" fmla="*/ 275 w 275"/>
                <a:gd name="T69" fmla="*/ 19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5" h="216">
                  <a:moveTo>
                    <a:pt x="62" y="5"/>
                  </a:moveTo>
                  <a:lnTo>
                    <a:pt x="62" y="212"/>
                  </a:lnTo>
                  <a:lnTo>
                    <a:pt x="0" y="212"/>
                  </a:lnTo>
                  <a:lnTo>
                    <a:pt x="0" y="5"/>
                  </a:lnTo>
                  <a:lnTo>
                    <a:pt x="62" y="5"/>
                  </a:lnTo>
                  <a:close/>
                  <a:moveTo>
                    <a:pt x="50" y="29"/>
                  </a:moveTo>
                  <a:lnTo>
                    <a:pt x="12" y="29"/>
                  </a:lnTo>
                  <a:lnTo>
                    <a:pt x="12" y="41"/>
                  </a:lnTo>
                  <a:lnTo>
                    <a:pt x="50" y="41"/>
                  </a:lnTo>
                  <a:lnTo>
                    <a:pt x="50" y="29"/>
                  </a:lnTo>
                  <a:close/>
                  <a:moveTo>
                    <a:pt x="50" y="53"/>
                  </a:moveTo>
                  <a:lnTo>
                    <a:pt x="12" y="53"/>
                  </a:lnTo>
                  <a:lnTo>
                    <a:pt x="12" y="66"/>
                  </a:lnTo>
                  <a:lnTo>
                    <a:pt x="50" y="66"/>
                  </a:lnTo>
                  <a:lnTo>
                    <a:pt x="50" y="53"/>
                  </a:lnTo>
                  <a:close/>
                  <a:moveTo>
                    <a:pt x="134" y="5"/>
                  </a:moveTo>
                  <a:lnTo>
                    <a:pt x="134" y="212"/>
                  </a:lnTo>
                  <a:lnTo>
                    <a:pt x="74" y="212"/>
                  </a:lnTo>
                  <a:lnTo>
                    <a:pt x="74" y="5"/>
                  </a:lnTo>
                  <a:lnTo>
                    <a:pt x="134" y="5"/>
                  </a:lnTo>
                  <a:close/>
                  <a:moveTo>
                    <a:pt x="122" y="29"/>
                  </a:moveTo>
                  <a:lnTo>
                    <a:pt x="86" y="29"/>
                  </a:lnTo>
                  <a:lnTo>
                    <a:pt x="86" y="41"/>
                  </a:lnTo>
                  <a:lnTo>
                    <a:pt x="122" y="41"/>
                  </a:lnTo>
                  <a:lnTo>
                    <a:pt x="122" y="29"/>
                  </a:lnTo>
                  <a:close/>
                  <a:moveTo>
                    <a:pt x="122" y="53"/>
                  </a:moveTo>
                  <a:lnTo>
                    <a:pt x="86" y="53"/>
                  </a:lnTo>
                  <a:lnTo>
                    <a:pt x="86" y="66"/>
                  </a:lnTo>
                  <a:lnTo>
                    <a:pt x="122" y="66"/>
                  </a:lnTo>
                  <a:lnTo>
                    <a:pt x="122" y="53"/>
                  </a:lnTo>
                  <a:close/>
                  <a:moveTo>
                    <a:pt x="275" y="195"/>
                  </a:moveTo>
                  <a:lnTo>
                    <a:pt x="218" y="216"/>
                  </a:lnTo>
                  <a:lnTo>
                    <a:pt x="147" y="21"/>
                  </a:lnTo>
                  <a:lnTo>
                    <a:pt x="204" y="0"/>
                  </a:lnTo>
                  <a:lnTo>
                    <a:pt x="275" y="195"/>
                  </a:ln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nvGrpSpPr>
            <p:cNvPr id="64" name="Group 63"/>
            <p:cNvGrpSpPr/>
            <p:nvPr/>
          </p:nvGrpSpPr>
          <p:grpSpPr>
            <a:xfrm>
              <a:off x="5817717" y="1990739"/>
              <a:ext cx="256972" cy="381312"/>
              <a:chOff x="8785977" y="2372203"/>
              <a:chExt cx="482479" cy="715935"/>
            </a:xfrm>
            <a:solidFill>
              <a:srgbClr val="0072C6"/>
            </a:solidFill>
          </p:grpSpPr>
          <p:sp>
            <p:nvSpPr>
              <p:cNvPr id="83" name="Freeform 28"/>
              <p:cNvSpPr>
                <a:spLocks noEditPoints="1"/>
              </p:cNvSpPr>
              <p:nvPr/>
            </p:nvSpPr>
            <p:spPr bwMode="auto">
              <a:xfrm>
                <a:off x="8785977" y="2372203"/>
                <a:ext cx="482479" cy="715935"/>
              </a:xfrm>
              <a:custGeom>
                <a:avLst/>
                <a:gdLst>
                  <a:gd name="T0" fmla="*/ 90 w 93"/>
                  <a:gd name="T1" fmla="*/ 34 h 138"/>
                  <a:gd name="T2" fmla="*/ 86 w 93"/>
                  <a:gd name="T3" fmla="*/ 23 h 138"/>
                  <a:gd name="T4" fmla="*/ 79 w 93"/>
                  <a:gd name="T5" fmla="*/ 13 h 138"/>
                  <a:gd name="T6" fmla="*/ 69 w 93"/>
                  <a:gd name="T7" fmla="*/ 6 h 138"/>
                  <a:gd name="T8" fmla="*/ 58 w 93"/>
                  <a:gd name="T9" fmla="*/ 2 h 138"/>
                  <a:gd name="T10" fmla="*/ 46 w 93"/>
                  <a:gd name="T11" fmla="*/ 0 h 138"/>
                  <a:gd name="T12" fmla="*/ 35 w 93"/>
                  <a:gd name="T13" fmla="*/ 2 h 138"/>
                  <a:gd name="T14" fmla="*/ 24 w 93"/>
                  <a:gd name="T15" fmla="*/ 6 h 138"/>
                  <a:gd name="T16" fmla="*/ 14 w 93"/>
                  <a:gd name="T17" fmla="*/ 13 h 138"/>
                  <a:gd name="T18" fmla="*/ 7 w 93"/>
                  <a:gd name="T19" fmla="*/ 23 h 138"/>
                  <a:gd name="T20" fmla="*/ 2 w 93"/>
                  <a:gd name="T21" fmla="*/ 34 h 138"/>
                  <a:gd name="T22" fmla="*/ 0 w 93"/>
                  <a:gd name="T23" fmla="*/ 46 h 138"/>
                  <a:gd name="T24" fmla="*/ 2 w 93"/>
                  <a:gd name="T25" fmla="*/ 57 h 138"/>
                  <a:gd name="T26" fmla="*/ 7 w 93"/>
                  <a:gd name="T27" fmla="*/ 68 h 138"/>
                  <a:gd name="T28" fmla="*/ 14 w 93"/>
                  <a:gd name="T29" fmla="*/ 79 h 138"/>
                  <a:gd name="T30" fmla="*/ 21 w 93"/>
                  <a:gd name="T31" fmla="*/ 138 h 138"/>
                  <a:gd name="T32" fmla="*/ 71 w 93"/>
                  <a:gd name="T33" fmla="*/ 138 h 138"/>
                  <a:gd name="T34" fmla="*/ 79 w 93"/>
                  <a:gd name="T35" fmla="*/ 79 h 138"/>
                  <a:gd name="T36" fmla="*/ 86 w 93"/>
                  <a:gd name="T37" fmla="*/ 68 h 138"/>
                  <a:gd name="T38" fmla="*/ 90 w 93"/>
                  <a:gd name="T39" fmla="*/ 57 h 138"/>
                  <a:gd name="T40" fmla="*/ 93 w 93"/>
                  <a:gd name="T41" fmla="*/ 46 h 138"/>
                  <a:gd name="T42" fmla="*/ 46 w 93"/>
                  <a:gd name="T43" fmla="*/ 72 h 138"/>
                  <a:gd name="T44" fmla="*/ 41 w 93"/>
                  <a:gd name="T45" fmla="*/ 72 h 138"/>
                  <a:gd name="T46" fmla="*/ 32 w 93"/>
                  <a:gd name="T47" fmla="*/ 67 h 138"/>
                  <a:gd name="T48" fmla="*/ 25 w 93"/>
                  <a:gd name="T49" fmla="*/ 61 h 138"/>
                  <a:gd name="T50" fmla="*/ 21 w 93"/>
                  <a:gd name="T51" fmla="*/ 52 h 138"/>
                  <a:gd name="T52" fmla="*/ 20 w 93"/>
                  <a:gd name="T53" fmla="*/ 47 h 138"/>
                  <a:gd name="T54" fmla="*/ 23 w 93"/>
                  <a:gd name="T55" fmla="*/ 37 h 138"/>
                  <a:gd name="T56" fmla="*/ 28 w 93"/>
                  <a:gd name="T57" fmla="*/ 29 h 138"/>
                  <a:gd name="T58" fmla="*/ 36 w 93"/>
                  <a:gd name="T59" fmla="*/ 23 h 138"/>
                  <a:gd name="T60" fmla="*/ 46 w 93"/>
                  <a:gd name="T61" fmla="*/ 21 h 138"/>
                  <a:gd name="T62" fmla="*/ 52 w 93"/>
                  <a:gd name="T63" fmla="*/ 22 h 138"/>
                  <a:gd name="T64" fmla="*/ 61 w 93"/>
                  <a:gd name="T65" fmla="*/ 26 h 138"/>
                  <a:gd name="T66" fmla="*/ 68 w 93"/>
                  <a:gd name="T67" fmla="*/ 32 h 138"/>
                  <a:gd name="T68" fmla="*/ 71 w 93"/>
                  <a:gd name="T69" fmla="*/ 41 h 138"/>
                  <a:gd name="T70" fmla="*/ 72 w 93"/>
                  <a:gd name="T71" fmla="*/ 47 h 138"/>
                  <a:gd name="T72" fmla="*/ 70 w 93"/>
                  <a:gd name="T73" fmla="*/ 56 h 138"/>
                  <a:gd name="T74" fmla="*/ 64 w 93"/>
                  <a:gd name="T75" fmla="*/ 65 h 138"/>
                  <a:gd name="T76" fmla="*/ 56 w 93"/>
                  <a:gd name="T77" fmla="*/ 70 h 138"/>
                  <a:gd name="T78" fmla="*/ 46 w 93"/>
                  <a:gd name="T79"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 h="138">
                    <a:moveTo>
                      <a:pt x="80" y="41"/>
                    </a:moveTo>
                    <a:lnTo>
                      <a:pt x="90" y="34"/>
                    </a:lnTo>
                    <a:lnTo>
                      <a:pt x="78" y="32"/>
                    </a:lnTo>
                    <a:lnTo>
                      <a:pt x="86" y="23"/>
                    </a:lnTo>
                    <a:lnTo>
                      <a:pt x="73" y="24"/>
                    </a:lnTo>
                    <a:lnTo>
                      <a:pt x="79" y="13"/>
                    </a:lnTo>
                    <a:lnTo>
                      <a:pt x="68" y="19"/>
                    </a:lnTo>
                    <a:lnTo>
                      <a:pt x="69" y="6"/>
                    </a:lnTo>
                    <a:lnTo>
                      <a:pt x="60" y="14"/>
                    </a:lnTo>
                    <a:lnTo>
                      <a:pt x="58" y="2"/>
                    </a:lnTo>
                    <a:lnTo>
                      <a:pt x="51" y="12"/>
                    </a:lnTo>
                    <a:lnTo>
                      <a:pt x="46" y="0"/>
                    </a:lnTo>
                    <a:lnTo>
                      <a:pt x="42" y="12"/>
                    </a:lnTo>
                    <a:lnTo>
                      <a:pt x="35" y="2"/>
                    </a:lnTo>
                    <a:lnTo>
                      <a:pt x="33" y="14"/>
                    </a:lnTo>
                    <a:lnTo>
                      <a:pt x="24" y="6"/>
                    </a:lnTo>
                    <a:lnTo>
                      <a:pt x="25" y="19"/>
                    </a:lnTo>
                    <a:lnTo>
                      <a:pt x="14" y="13"/>
                    </a:lnTo>
                    <a:lnTo>
                      <a:pt x="19" y="24"/>
                    </a:lnTo>
                    <a:lnTo>
                      <a:pt x="7" y="23"/>
                    </a:lnTo>
                    <a:lnTo>
                      <a:pt x="15" y="32"/>
                    </a:lnTo>
                    <a:lnTo>
                      <a:pt x="2" y="34"/>
                    </a:lnTo>
                    <a:lnTo>
                      <a:pt x="12" y="41"/>
                    </a:lnTo>
                    <a:lnTo>
                      <a:pt x="0" y="46"/>
                    </a:lnTo>
                    <a:lnTo>
                      <a:pt x="12" y="50"/>
                    </a:lnTo>
                    <a:lnTo>
                      <a:pt x="2" y="57"/>
                    </a:lnTo>
                    <a:lnTo>
                      <a:pt x="15" y="59"/>
                    </a:lnTo>
                    <a:lnTo>
                      <a:pt x="7" y="68"/>
                    </a:lnTo>
                    <a:lnTo>
                      <a:pt x="19" y="67"/>
                    </a:lnTo>
                    <a:lnTo>
                      <a:pt x="14" y="79"/>
                    </a:lnTo>
                    <a:lnTo>
                      <a:pt x="21" y="75"/>
                    </a:lnTo>
                    <a:lnTo>
                      <a:pt x="21" y="138"/>
                    </a:lnTo>
                    <a:lnTo>
                      <a:pt x="46" y="113"/>
                    </a:lnTo>
                    <a:lnTo>
                      <a:pt x="71" y="138"/>
                    </a:lnTo>
                    <a:lnTo>
                      <a:pt x="71" y="75"/>
                    </a:lnTo>
                    <a:lnTo>
                      <a:pt x="79" y="79"/>
                    </a:lnTo>
                    <a:lnTo>
                      <a:pt x="73" y="67"/>
                    </a:lnTo>
                    <a:lnTo>
                      <a:pt x="86" y="68"/>
                    </a:lnTo>
                    <a:lnTo>
                      <a:pt x="78" y="59"/>
                    </a:lnTo>
                    <a:lnTo>
                      <a:pt x="90" y="57"/>
                    </a:lnTo>
                    <a:lnTo>
                      <a:pt x="80" y="50"/>
                    </a:lnTo>
                    <a:lnTo>
                      <a:pt x="93" y="46"/>
                    </a:lnTo>
                    <a:lnTo>
                      <a:pt x="80" y="41"/>
                    </a:lnTo>
                    <a:close/>
                    <a:moveTo>
                      <a:pt x="46" y="72"/>
                    </a:moveTo>
                    <a:lnTo>
                      <a:pt x="46" y="72"/>
                    </a:lnTo>
                    <a:lnTo>
                      <a:pt x="41" y="72"/>
                    </a:lnTo>
                    <a:lnTo>
                      <a:pt x="36" y="70"/>
                    </a:lnTo>
                    <a:lnTo>
                      <a:pt x="32" y="67"/>
                    </a:lnTo>
                    <a:lnTo>
                      <a:pt x="28" y="65"/>
                    </a:lnTo>
                    <a:lnTo>
                      <a:pt x="25" y="61"/>
                    </a:lnTo>
                    <a:lnTo>
                      <a:pt x="23" y="56"/>
                    </a:lnTo>
                    <a:lnTo>
                      <a:pt x="21" y="52"/>
                    </a:lnTo>
                    <a:lnTo>
                      <a:pt x="20" y="47"/>
                    </a:lnTo>
                    <a:lnTo>
                      <a:pt x="20" y="47"/>
                    </a:lnTo>
                    <a:lnTo>
                      <a:pt x="21" y="41"/>
                    </a:lnTo>
                    <a:lnTo>
                      <a:pt x="23" y="37"/>
                    </a:lnTo>
                    <a:lnTo>
                      <a:pt x="25" y="32"/>
                    </a:lnTo>
                    <a:lnTo>
                      <a:pt x="28" y="29"/>
                    </a:lnTo>
                    <a:lnTo>
                      <a:pt x="32" y="26"/>
                    </a:lnTo>
                    <a:lnTo>
                      <a:pt x="36" y="23"/>
                    </a:lnTo>
                    <a:lnTo>
                      <a:pt x="41" y="22"/>
                    </a:lnTo>
                    <a:lnTo>
                      <a:pt x="46" y="21"/>
                    </a:lnTo>
                    <a:lnTo>
                      <a:pt x="46" y="21"/>
                    </a:lnTo>
                    <a:lnTo>
                      <a:pt x="52" y="22"/>
                    </a:lnTo>
                    <a:lnTo>
                      <a:pt x="56" y="23"/>
                    </a:lnTo>
                    <a:lnTo>
                      <a:pt x="61" y="26"/>
                    </a:lnTo>
                    <a:lnTo>
                      <a:pt x="64" y="29"/>
                    </a:lnTo>
                    <a:lnTo>
                      <a:pt x="68" y="32"/>
                    </a:lnTo>
                    <a:lnTo>
                      <a:pt x="70" y="37"/>
                    </a:lnTo>
                    <a:lnTo>
                      <a:pt x="71" y="41"/>
                    </a:lnTo>
                    <a:lnTo>
                      <a:pt x="72" y="47"/>
                    </a:lnTo>
                    <a:lnTo>
                      <a:pt x="72" y="47"/>
                    </a:lnTo>
                    <a:lnTo>
                      <a:pt x="71" y="52"/>
                    </a:lnTo>
                    <a:lnTo>
                      <a:pt x="70" y="56"/>
                    </a:lnTo>
                    <a:lnTo>
                      <a:pt x="68" y="61"/>
                    </a:lnTo>
                    <a:lnTo>
                      <a:pt x="64" y="65"/>
                    </a:lnTo>
                    <a:lnTo>
                      <a:pt x="61" y="67"/>
                    </a:lnTo>
                    <a:lnTo>
                      <a:pt x="56" y="70"/>
                    </a:lnTo>
                    <a:lnTo>
                      <a:pt x="52" y="72"/>
                    </a:lnTo>
                    <a:lnTo>
                      <a:pt x="46" y="72"/>
                    </a:lnTo>
                    <a:lnTo>
                      <a:pt x="4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4" name="Freeform 29"/>
              <p:cNvSpPr>
                <a:spLocks/>
              </p:cNvSpPr>
              <p:nvPr/>
            </p:nvSpPr>
            <p:spPr bwMode="auto">
              <a:xfrm>
                <a:off x="8926053" y="2517465"/>
                <a:ext cx="197141" cy="197141"/>
              </a:xfrm>
              <a:custGeom>
                <a:avLst/>
                <a:gdLst>
                  <a:gd name="T0" fmla="*/ 19 w 38"/>
                  <a:gd name="T1" fmla="*/ 0 h 38"/>
                  <a:gd name="T2" fmla="*/ 19 w 38"/>
                  <a:gd name="T3" fmla="*/ 0 h 38"/>
                  <a:gd name="T4" fmla="*/ 16 w 38"/>
                  <a:gd name="T5" fmla="*/ 0 h 38"/>
                  <a:gd name="T6" fmla="*/ 11 w 38"/>
                  <a:gd name="T7" fmla="*/ 1 h 38"/>
                  <a:gd name="T8" fmla="*/ 9 w 38"/>
                  <a:gd name="T9" fmla="*/ 3 h 38"/>
                  <a:gd name="T10" fmla="*/ 6 w 38"/>
                  <a:gd name="T11" fmla="*/ 6 h 38"/>
                  <a:gd name="T12" fmla="*/ 4 w 38"/>
                  <a:gd name="T13" fmla="*/ 8 h 38"/>
                  <a:gd name="T14" fmla="*/ 1 w 38"/>
                  <a:gd name="T15" fmla="*/ 11 h 38"/>
                  <a:gd name="T16" fmla="*/ 0 w 38"/>
                  <a:gd name="T17" fmla="*/ 15 h 38"/>
                  <a:gd name="T18" fmla="*/ 0 w 38"/>
                  <a:gd name="T19" fmla="*/ 19 h 38"/>
                  <a:gd name="T20" fmla="*/ 0 w 38"/>
                  <a:gd name="T21" fmla="*/ 19 h 38"/>
                  <a:gd name="T22" fmla="*/ 0 w 38"/>
                  <a:gd name="T23" fmla="*/ 22 h 38"/>
                  <a:gd name="T24" fmla="*/ 1 w 38"/>
                  <a:gd name="T25" fmla="*/ 26 h 38"/>
                  <a:gd name="T26" fmla="*/ 4 w 38"/>
                  <a:gd name="T27" fmla="*/ 29 h 38"/>
                  <a:gd name="T28" fmla="*/ 6 w 38"/>
                  <a:gd name="T29" fmla="*/ 33 h 38"/>
                  <a:gd name="T30" fmla="*/ 9 w 38"/>
                  <a:gd name="T31" fmla="*/ 35 h 38"/>
                  <a:gd name="T32" fmla="*/ 11 w 38"/>
                  <a:gd name="T33" fmla="*/ 36 h 38"/>
                  <a:gd name="T34" fmla="*/ 16 w 38"/>
                  <a:gd name="T35" fmla="*/ 37 h 38"/>
                  <a:gd name="T36" fmla="*/ 19 w 38"/>
                  <a:gd name="T37" fmla="*/ 38 h 38"/>
                  <a:gd name="T38" fmla="*/ 19 w 38"/>
                  <a:gd name="T39" fmla="*/ 38 h 38"/>
                  <a:gd name="T40" fmla="*/ 23 w 38"/>
                  <a:gd name="T41" fmla="*/ 37 h 38"/>
                  <a:gd name="T42" fmla="*/ 27 w 38"/>
                  <a:gd name="T43" fmla="*/ 36 h 38"/>
                  <a:gd name="T44" fmla="*/ 29 w 38"/>
                  <a:gd name="T45" fmla="*/ 35 h 38"/>
                  <a:gd name="T46" fmla="*/ 33 w 38"/>
                  <a:gd name="T47" fmla="*/ 33 h 38"/>
                  <a:gd name="T48" fmla="*/ 35 w 38"/>
                  <a:gd name="T49" fmla="*/ 29 h 38"/>
                  <a:gd name="T50" fmla="*/ 37 w 38"/>
                  <a:gd name="T51" fmla="*/ 26 h 38"/>
                  <a:gd name="T52" fmla="*/ 38 w 38"/>
                  <a:gd name="T53" fmla="*/ 22 h 38"/>
                  <a:gd name="T54" fmla="*/ 38 w 38"/>
                  <a:gd name="T55" fmla="*/ 19 h 38"/>
                  <a:gd name="T56" fmla="*/ 38 w 38"/>
                  <a:gd name="T57" fmla="*/ 19 h 38"/>
                  <a:gd name="T58" fmla="*/ 38 w 38"/>
                  <a:gd name="T59" fmla="*/ 15 h 38"/>
                  <a:gd name="T60" fmla="*/ 37 w 38"/>
                  <a:gd name="T61" fmla="*/ 11 h 38"/>
                  <a:gd name="T62" fmla="*/ 35 w 38"/>
                  <a:gd name="T63" fmla="*/ 8 h 38"/>
                  <a:gd name="T64" fmla="*/ 33 w 38"/>
                  <a:gd name="T65" fmla="*/ 6 h 38"/>
                  <a:gd name="T66" fmla="*/ 29 w 38"/>
                  <a:gd name="T67" fmla="*/ 3 h 38"/>
                  <a:gd name="T68" fmla="*/ 27 w 38"/>
                  <a:gd name="T69" fmla="*/ 1 h 38"/>
                  <a:gd name="T70" fmla="*/ 23 w 38"/>
                  <a:gd name="T71" fmla="*/ 0 h 38"/>
                  <a:gd name="T72" fmla="*/ 19 w 38"/>
                  <a:gd name="T73" fmla="*/ 0 h 38"/>
                  <a:gd name="T74" fmla="*/ 19 w 38"/>
                  <a:gd name="T7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8">
                    <a:moveTo>
                      <a:pt x="19" y="0"/>
                    </a:moveTo>
                    <a:lnTo>
                      <a:pt x="19" y="0"/>
                    </a:lnTo>
                    <a:lnTo>
                      <a:pt x="16" y="0"/>
                    </a:lnTo>
                    <a:lnTo>
                      <a:pt x="11" y="1"/>
                    </a:lnTo>
                    <a:lnTo>
                      <a:pt x="9" y="3"/>
                    </a:lnTo>
                    <a:lnTo>
                      <a:pt x="6" y="6"/>
                    </a:lnTo>
                    <a:lnTo>
                      <a:pt x="4" y="8"/>
                    </a:lnTo>
                    <a:lnTo>
                      <a:pt x="1" y="11"/>
                    </a:lnTo>
                    <a:lnTo>
                      <a:pt x="0" y="15"/>
                    </a:lnTo>
                    <a:lnTo>
                      <a:pt x="0" y="19"/>
                    </a:lnTo>
                    <a:lnTo>
                      <a:pt x="0" y="19"/>
                    </a:lnTo>
                    <a:lnTo>
                      <a:pt x="0" y="22"/>
                    </a:lnTo>
                    <a:lnTo>
                      <a:pt x="1" y="26"/>
                    </a:lnTo>
                    <a:lnTo>
                      <a:pt x="4" y="29"/>
                    </a:lnTo>
                    <a:lnTo>
                      <a:pt x="6" y="33"/>
                    </a:lnTo>
                    <a:lnTo>
                      <a:pt x="9" y="35"/>
                    </a:lnTo>
                    <a:lnTo>
                      <a:pt x="11" y="36"/>
                    </a:lnTo>
                    <a:lnTo>
                      <a:pt x="16" y="37"/>
                    </a:lnTo>
                    <a:lnTo>
                      <a:pt x="19" y="38"/>
                    </a:lnTo>
                    <a:lnTo>
                      <a:pt x="19" y="38"/>
                    </a:lnTo>
                    <a:lnTo>
                      <a:pt x="23" y="37"/>
                    </a:lnTo>
                    <a:lnTo>
                      <a:pt x="27" y="36"/>
                    </a:lnTo>
                    <a:lnTo>
                      <a:pt x="29" y="35"/>
                    </a:lnTo>
                    <a:lnTo>
                      <a:pt x="33" y="33"/>
                    </a:lnTo>
                    <a:lnTo>
                      <a:pt x="35" y="29"/>
                    </a:lnTo>
                    <a:lnTo>
                      <a:pt x="37" y="26"/>
                    </a:lnTo>
                    <a:lnTo>
                      <a:pt x="38" y="22"/>
                    </a:lnTo>
                    <a:lnTo>
                      <a:pt x="38" y="19"/>
                    </a:lnTo>
                    <a:lnTo>
                      <a:pt x="38" y="19"/>
                    </a:lnTo>
                    <a:lnTo>
                      <a:pt x="38" y="15"/>
                    </a:lnTo>
                    <a:lnTo>
                      <a:pt x="37" y="11"/>
                    </a:lnTo>
                    <a:lnTo>
                      <a:pt x="35" y="8"/>
                    </a:lnTo>
                    <a:lnTo>
                      <a:pt x="33" y="6"/>
                    </a:lnTo>
                    <a:lnTo>
                      <a:pt x="29" y="3"/>
                    </a:lnTo>
                    <a:lnTo>
                      <a:pt x="27" y="1"/>
                    </a:lnTo>
                    <a:lnTo>
                      <a:pt x="23" y="0"/>
                    </a:lnTo>
                    <a:lnTo>
                      <a:pt x="19" y="0"/>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5" name="Group 64"/>
            <p:cNvGrpSpPr>
              <a:grpSpLocks noChangeAspect="1"/>
            </p:cNvGrpSpPr>
            <p:nvPr/>
          </p:nvGrpSpPr>
          <p:grpSpPr>
            <a:xfrm>
              <a:off x="5989763" y="3481970"/>
              <a:ext cx="359056" cy="244464"/>
              <a:chOff x="7554913" y="3697288"/>
              <a:chExt cx="596900" cy="406400"/>
            </a:xfrm>
            <a:solidFill>
              <a:srgbClr val="0072C6"/>
            </a:solidFill>
          </p:grpSpPr>
          <p:sp>
            <p:nvSpPr>
              <p:cNvPr id="78" name="Freeform 16"/>
              <p:cNvSpPr>
                <a:spLocks noEditPoints="1"/>
              </p:cNvSpPr>
              <p:nvPr/>
            </p:nvSpPr>
            <p:spPr bwMode="auto">
              <a:xfrm>
                <a:off x="7554913" y="3697288"/>
                <a:ext cx="596900" cy="406400"/>
              </a:xfrm>
              <a:custGeom>
                <a:avLst/>
                <a:gdLst>
                  <a:gd name="T0" fmla="*/ 358 w 376"/>
                  <a:gd name="T1" fmla="*/ 0 h 256"/>
                  <a:gd name="T2" fmla="*/ 18 w 376"/>
                  <a:gd name="T3" fmla="*/ 0 h 256"/>
                  <a:gd name="T4" fmla="*/ 18 w 376"/>
                  <a:gd name="T5" fmla="*/ 0 h 256"/>
                  <a:gd name="T6" fmla="*/ 10 w 376"/>
                  <a:gd name="T7" fmla="*/ 2 h 256"/>
                  <a:gd name="T8" fmla="*/ 4 w 376"/>
                  <a:gd name="T9" fmla="*/ 6 h 256"/>
                  <a:gd name="T10" fmla="*/ 0 w 376"/>
                  <a:gd name="T11" fmla="*/ 12 h 256"/>
                  <a:gd name="T12" fmla="*/ 0 w 376"/>
                  <a:gd name="T13" fmla="*/ 18 h 256"/>
                  <a:gd name="T14" fmla="*/ 0 w 376"/>
                  <a:gd name="T15" fmla="*/ 236 h 256"/>
                  <a:gd name="T16" fmla="*/ 0 w 376"/>
                  <a:gd name="T17" fmla="*/ 236 h 256"/>
                  <a:gd name="T18" fmla="*/ 0 w 376"/>
                  <a:gd name="T19" fmla="*/ 244 h 256"/>
                  <a:gd name="T20" fmla="*/ 4 w 376"/>
                  <a:gd name="T21" fmla="*/ 250 h 256"/>
                  <a:gd name="T22" fmla="*/ 10 w 376"/>
                  <a:gd name="T23" fmla="*/ 254 h 256"/>
                  <a:gd name="T24" fmla="*/ 18 w 376"/>
                  <a:gd name="T25" fmla="*/ 256 h 256"/>
                  <a:gd name="T26" fmla="*/ 358 w 376"/>
                  <a:gd name="T27" fmla="*/ 256 h 256"/>
                  <a:gd name="T28" fmla="*/ 358 w 376"/>
                  <a:gd name="T29" fmla="*/ 256 h 256"/>
                  <a:gd name="T30" fmla="*/ 364 w 376"/>
                  <a:gd name="T31" fmla="*/ 254 h 256"/>
                  <a:gd name="T32" fmla="*/ 370 w 376"/>
                  <a:gd name="T33" fmla="*/ 250 h 256"/>
                  <a:gd name="T34" fmla="*/ 376 w 376"/>
                  <a:gd name="T35" fmla="*/ 244 h 256"/>
                  <a:gd name="T36" fmla="*/ 376 w 376"/>
                  <a:gd name="T37" fmla="*/ 236 h 256"/>
                  <a:gd name="T38" fmla="*/ 376 w 376"/>
                  <a:gd name="T39" fmla="*/ 18 h 256"/>
                  <a:gd name="T40" fmla="*/ 376 w 376"/>
                  <a:gd name="T41" fmla="*/ 18 h 256"/>
                  <a:gd name="T42" fmla="*/ 376 w 376"/>
                  <a:gd name="T43" fmla="*/ 12 h 256"/>
                  <a:gd name="T44" fmla="*/ 370 w 376"/>
                  <a:gd name="T45" fmla="*/ 6 h 256"/>
                  <a:gd name="T46" fmla="*/ 364 w 376"/>
                  <a:gd name="T47" fmla="*/ 2 h 256"/>
                  <a:gd name="T48" fmla="*/ 358 w 376"/>
                  <a:gd name="T49" fmla="*/ 0 h 256"/>
                  <a:gd name="T50" fmla="*/ 358 w 376"/>
                  <a:gd name="T51" fmla="*/ 0 h 256"/>
                  <a:gd name="T52" fmla="*/ 342 w 376"/>
                  <a:gd name="T53" fmla="*/ 224 h 256"/>
                  <a:gd name="T54" fmla="*/ 34 w 376"/>
                  <a:gd name="T55" fmla="*/ 224 h 256"/>
                  <a:gd name="T56" fmla="*/ 34 w 376"/>
                  <a:gd name="T57" fmla="*/ 30 h 256"/>
                  <a:gd name="T58" fmla="*/ 342 w 376"/>
                  <a:gd name="T59" fmla="*/ 30 h 256"/>
                  <a:gd name="T60" fmla="*/ 342 w 376"/>
                  <a:gd name="T61" fmla="*/ 2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6" h="256">
                    <a:moveTo>
                      <a:pt x="358" y="0"/>
                    </a:moveTo>
                    <a:lnTo>
                      <a:pt x="18" y="0"/>
                    </a:lnTo>
                    <a:lnTo>
                      <a:pt x="18" y="0"/>
                    </a:lnTo>
                    <a:lnTo>
                      <a:pt x="10" y="2"/>
                    </a:lnTo>
                    <a:lnTo>
                      <a:pt x="4" y="6"/>
                    </a:lnTo>
                    <a:lnTo>
                      <a:pt x="0" y="12"/>
                    </a:lnTo>
                    <a:lnTo>
                      <a:pt x="0" y="18"/>
                    </a:lnTo>
                    <a:lnTo>
                      <a:pt x="0" y="236"/>
                    </a:lnTo>
                    <a:lnTo>
                      <a:pt x="0" y="236"/>
                    </a:lnTo>
                    <a:lnTo>
                      <a:pt x="0" y="244"/>
                    </a:lnTo>
                    <a:lnTo>
                      <a:pt x="4" y="250"/>
                    </a:lnTo>
                    <a:lnTo>
                      <a:pt x="10" y="254"/>
                    </a:lnTo>
                    <a:lnTo>
                      <a:pt x="18" y="256"/>
                    </a:lnTo>
                    <a:lnTo>
                      <a:pt x="358" y="256"/>
                    </a:lnTo>
                    <a:lnTo>
                      <a:pt x="358" y="256"/>
                    </a:lnTo>
                    <a:lnTo>
                      <a:pt x="364" y="254"/>
                    </a:lnTo>
                    <a:lnTo>
                      <a:pt x="370" y="250"/>
                    </a:lnTo>
                    <a:lnTo>
                      <a:pt x="376" y="244"/>
                    </a:lnTo>
                    <a:lnTo>
                      <a:pt x="376" y="236"/>
                    </a:lnTo>
                    <a:lnTo>
                      <a:pt x="376" y="18"/>
                    </a:lnTo>
                    <a:lnTo>
                      <a:pt x="376" y="18"/>
                    </a:lnTo>
                    <a:lnTo>
                      <a:pt x="376" y="12"/>
                    </a:lnTo>
                    <a:lnTo>
                      <a:pt x="370" y="6"/>
                    </a:lnTo>
                    <a:lnTo>
                      <a:pt x="364" y="2"/>
                    </a:lnTo>
                    <a:lnTo>
                      <a:pt x="358" y="0"/>
                    </a:lnTo>
                    <a:lnTo>
                      <a:pt x="358" y="0"/>
                    </a:lnTo>
                    <a:close/>
                    <a:moveTo>
                      <a:pt x="342" y="224"/>
                    </a:moveTo>
                    <a:lnTo>
                      <a:pt x="34" y="224"/>
                    </a:lnTo>
                    <a:lnTo>
                      <a:pt x="34" y="30"/>
                    </a:lnTo>
                    <a:lnTo>
                      <a:pt x="342" y="30"/>
                    </a:lnTo>
                    <a:lnTo>
                      <a:pt x="34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9" name="Freeform 17"/>
              <p:cNvSpPr>
                <a:spLocks/>
              </p:cNvSpPr>
              <p:nvPr/>
            </p:nvSpPr>
            <p:spPr bwMode="auto">
              <a:xfrm>
                <a:off x="7910513" y="3805238"/>
                <a:ext cx="117475" cy="187325"/>
              </a:xfrm>
              <a:custGeom>
                <a:avLst/>
                <a:gdLst>
                  <a:gd name="T0" fmla="*/ 18 w 74"/>
                  <a:gd name="T1" fmla="*/ 70 h 118"/>
                  <a:gd name="T2" fmla="*/ 18 w 74"/>
                  <a:gd name="T3" fmla="*/ 118 h 118"/>
                  <a:gd name="T4" fmla="*/ 36 w 74"/>
                  <a:gd name="T5" fmla="*/ 100 h 118"/>
                  <a:gd name="T6" fmla="*/ 56 w 74"/>
                  <a:gd name="T7" fmla="*/ 118 h 118"/>
                  <a:gd name="T8" fmla="*/ 56 w 74"/>
                  <a:gd name="T9" fmla="*/ 70 h 118"/>
                  <a:gd name="T10" fmla="*/ 56 w 74"/>
                  <a:gd name="T11" fmla="*/ 70 h 118"/>
                  <a:gd name="T12" fmla="*/ 62 w 74"/>
                  <a:gd name="T13" fmla="*/ 64 h 118"/>
                  <a:gd name="T14" fmla="*/ 68 w 74"/>
                  <a:gd name="T15" fmla="*/ 56 h 118"/>
                  <a:gd name="T16" fmla="*/ 72 w 74"/>
                  <a:gd name="T17" fmla="*/ 48 h 118"/>
                  <a:gd name="T18" fmla="*/ 74 w 74"/>
                  <a:gd name="T19" fmla="*/ 38 h 118"/>
                  <a:gd name="T20" fmla="*/ 74 w 74"/>
                  <a:gd name="T21" fmla="*/ 38 h 118"/>
                  <a:gd name="T22" fmla="*/ 72 w 74"/>
                  <a:gd name="T23" fmla="*/ 30 h 118"/>
                  <a:gd name="T24" fmla="*/ 70 w 74"/>
                  <a:gd name="T25" fmla="*/ 22 h 118"/>
                  <a:gd name="T26" fmla="*/ 68 w 74"/>
                  <a:gd name="T27" fmla="*/ 16 h 118"/>
                  <a:gd name="T28" fmla="*/ 62 w 74"/>
                  <a:gd name="T29" fmla="*/ 10 h 118"/>
                  <a:gd name="T30" fmla="*/ 58 w 74"/>
                  <a:gd name="T31" fmla="*/ 6 h 118"/>
                  <a:gd name="T32" fmla="*/ 50 w 74"/>
                  <a:gd name="T33" fmla="*/ 2 h 118"/>
                  <a:gd name="T34" fmla="*/ 44 w 74"/>
                  <a:gd name="T35" fmla="*/ 0 h 118"/>
                  <a:gd name="T36" fmla="*/ 36 w 74"/>
                  <a:gd name="T37" fmla="*/ 0 h 118"/>
                  <a:gd name="T38" fmla="*/ 36 w 74"/>
                  <a:gd name="T39" fmla="*/ 0 h 118"/>
                  <a:gd name="T40" fmla="*/ 28 w 74"/>
                  <a:gd name="T41" fmla="*/ 0 h 118"/>
                  <a:gd name="T42" fmla="*/ 22 w 74"/>
                  <a:gd name="T43" fmla="*/ 2 h 118"/>
                  <a:gd name="T44" fmla="*/ 16 w 74"/>
                  <a:gd name="T45" fmla="*/ 6 h 118"/>
                  <a:gd name="T46" fmla="*/ 10 w 74"/>
                  <a:gd name="T47" fmla="*/ 10 h 118"/>
                  <a:gd name="T48" fmla="*/ 6 w 74"/>
                  <a:gd name="T49" fmla="*/ 16 h 118"/>
                  <a:gd name="T50" fmla="*/ 2 w 74"/>
                  <a:gd name="T51" fmla="*/ 22 h 118"/>
                  <a:gd name="T52" fmla="*/ 0 w 74"/>
                  <a:gd name="T53" fmla="*/ 30 h 118"/>
                  <a:gd name="T54" fmla="*/ 0 w 74"/>
                  <a:gd name="T55" fmla="*/ 38 h 118"/>
                  <a:gd name="T56" fmla="*/ 0 w 74"/>
                  <a:gd name="T57" fmla="*/ 38 h 118"/>
                  <a:gd name="T58" fmla="*/ 0 w 74"/>
                  <a:gd name="T59" fmla="*/ 48 h 118"/>
                  <a:gd name="T60" fmla="*/ 4 w 74"/>
                  <a:gd name="T61" fmla="*/ 56 h 118"/>
                  <a:gd name="T62" fmla="*/ 10 w 74"/>
                  <a:gd name="T63" fmla="*/ 64 h 118"/>
                  <a:gd name="T64" fmla="*/ 18 w 74"/>
                  <a:gd name="T65" fmla="*/ 70 h 118"/>
                  <a:gd name="T66" fmla="*/ 18 w 74"/>
                  <a:gd name="T67" fmla="*/ 7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118">
                    <a:moveTo>
                      <a:pt x="18" y="70"/>
                    </a:moveTo>
                    <a:lnTo>
                      <a:pt x="18" y="118"/>
                    </a:lnTo>
                    <a:lnTo>
                      <a:pt x="36" y="100"/>
                    </a:lnTo>
                    <a:lnTo>
                      <a:pt x="56" y="118"/>
                    </a:lnTo>
                    <a:lnTo>
                      <a:pt x="56" y="70"/>
                    </a:lnTo>
                    <a:lnTo>
                      <a:pt x="56" y="70"/>
                    </a:lnTo>
                    <a:lnTo>
                      <a:pt x="62" y="64"/>
                    </a:lnTo>
                    <a:lnTo>
                      <a:pt x="68" y="56"/>
                    </a:lnTo>
                    <a:lnTo>
                      <a:pt x="72" y="48"/>
                    </a:lnTo>
                    <a:lnTo>
                      <a:pt x="74" y="38"/>
                    </a:lnTo>
                    <a:lnTo>
                      <a:pt x="74" y="38"/>
                    </a:lnTo>
                    <a:lnTo>
                      <a:pt x="72" y="30"/>
                    </a:lnTo>
                    <a:lnTo>
                      <a:pt x="70" y="22"/>
                    </a:lnTo>
                    <a:lnTo>
                      <a:pt x="68" y="16"/>
                    </a:lnTo>
                    <a:lnTo>
                      <a:pt x="62" y="10"/>
                    </a:lnTo>
                    <a:lnTo>
                      <a:pt x="58" y="6"/>
                    </a:lnTo>
                    <a:lnTo>
                      <a:pt x="50" y="2"/>
                    </a:lnTo>
                    <a:lnTo>
                      <a:pt x="44" y="0"/>
                    </a:lnTo>
                    <a:lnTo>
                      <a:pt x="36" y="0"/>
                    </a:lnTo>
                    <a:lnTo>
                      <a:pt x="36" y="0"/>
                    </a:lnTo>
                    <a:lnTo>
                      <a:pt x="28" y="0"/>
                    </a:lnTo>
                    <a:lnTo>
                      <a:pt x="22" y="2"/>
                    </a:lnTo>
                    <a:lnTo>
                      <a:pt x="16" y="6"/>
                    </a:lnTo>
                    <a:lnTo>
                      <a:pt x="10" y="10"/>
                    </a:lnTo>
                    <a:lnTo>
                      <a:pt x="6" y="16"/>
                    </a:lnTo>
                    <a:lnTo>
                      <a:pt x="2" y="22"/>
                    </a:lnTo>
                    <a:lnTo>
                      <a:pt x="0" y="30"/>
                    </a:lnTo>
                    <a:lnTo>
                      <a:pt x="0" y="38"/>
                    </a:lnTo>
                    <a:lnTo>
                      <a:pt x="0" y="38"/>
                    </a:lnTo>
                    <a:lnTo>
                      <a:pt x="0" y="48"/>
                    </a:lnTo>
                    <a:lnTo>
                      <a:pt x="4" y="56"/>
                    </a:lnTo>
                    <a:lnTo>
                      <a:pt x="10" y="64"/>
                    </a:lnTo>
                    <a:lnTo>
                      <a:pt x="18" y="70"/>
                    </a:lnTo>
                    <a:lnTo>
                      <a:pt x="18"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0" name="Rectangle 18"/>
              <p:cNvSpPr>
                <a:spLocks noChangeArrowheads="1"/>
              </p:cNvSpPr>
              <p:nvPr/>
            </p:nvSpPr>
            <p:spPr bwMode="auto">
              <a:xfrm>
                <a:off x="7694613" y="380841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1" name="Rectangle 19"/>
              <p:cNvSpPr>
                <a:spLocks noChangeArrowheads="1"/>
              </p:cNvSpPr>
              <p:nvPr/>
            </p:nvSpPr>
            <p:spPr bwMode="auto">
              <a:xfrm>
                <a:off x="7694613" y="3878263"/>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82" name="Rectangle 20"/>
              <p:cNvSpPr>
                <a:spLocks noChangeArrowheads="1"/>
              </p:cNvSpPr>
              <p:nvPr/>
            </p:nvSpPr>
            <p:spPr bwMode="auto">
              <a:xfrm>
                <a:off x="7694613" y="3951288"/>
                <a:ext cx="18097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nvGrpSpPr>
            <p:cNvPr id="66" name="Group 65"/>
            <p:cNvGrpSpPr/>
            <p:nvPr/>
          </p:nvGrpSpPr>
          <p:grpSpPr>
            <a:xfrm>
              <a:off x="4576010" y="2578029"/>
              <a:ext cx="1719157" cy="1164284"/>
              <a:chOff x="8933043" y="3080582"/>
              <a:chExt cx="1940444" cy="1314148"/>
            </a:xfrm>
          </p:grpSpPr>
          <p:sp>
            <p:nvSpPr>
              <p:cNvPr id="67" name="Freeform 12"/>
              <p:cNvSpPr>
                <a:spLocks/>
              </p:cNvSpPr>
              <p:nvPr/>
            </p:nvSpPr>
            <p:spPr bwMode="auto">
              <a:xfrm>
                <a:off x="10739663" y="3286670"/>
                <a:ext cx="133824" cy="211441"/>
              </a:xfrm>
              <a:custGeom>
                <a:avLst/>
                <a:gdLst>
                  <a:gd name="T0" fmla="*/ 102 w 107"/>
                  <a:gd name="T1" fmla="*/ 60 h 169"/>
                  <a:gd name="T2" fmla="*/ 96 w 107"/>
                  <a:gd name="T3" fmla="*/ 60 h 169"/>
                  <a:gd name="T4" fmla="*/ 101 w 107"/>
                  <a:gd name="T5" fmla="*/ 47 h 169"/>
                  <a:gd name="T6" fmla="*/ 97 w 107"/>
                  <a:gd name="T7" fmla="*/ 37 h 169"/>
                  <a:gd name="T8" fmla="*/ 94 w 107"/>
                  <a:gd name="T9" fmla="*/ 37 h 169"/>
                  <a:gd name="T10" fmla="*/ 98 w 107"/>
                  <a:gd name="T11" fmla="*/ 26 h 169"/>
                  <a:gd name="T12" fmla="*/ 93 w 107"/>
                  <a:gd name="T13" fmla="*/ 14 h 169"/>
                  <a:gd name="T14" fmla="*/ 86 w 107"/>
                  <a:gd name="T15" fmla="*/ 15 h 169"/>
                  <a:gd name="T16" fmla="*/ 86 w 107"/>
                  <a:gd name="T17" fmla="*/ 13 h 169"/>
                  <a:gd name="T18" fmla="*/ 81 w 107"/>
                  <a:gd name="T19" fmla="*/ 1 h 169"/>
                  <a:gd name="T20" fmla="*/ 69 w 107"/>
                  <a:gd name="T21" fmla="*/ 7 h 169"/>
                  <a:gd name="T22" fmla="*/ 50 w 107"/>
                  <a:gd name="T23" fmla="*/ 56 h 169"/>
                  <a:gd name="T24" fmla="*/ 44 w 107"/>
                  <a:gd name="T25" fmla="*/ 49 h 169"/>
                  <a:gd name="T26" fmla="*/ 29 w 107"/>
                  <a:gd name="T27" fmla="*/ 55 h 169"/>
                  <a:gd name="T28" fmla="*/ 28 w 107"/>
                  <a:gd name="T29" fmla="*/ 58 h 169"/>
                  <a:gd name="T30" fmla="*/ 16 w 107"/>
                  <a:gd name="T31" fmla="*/ 89 h 169"/>
                  <a:gd name="T32" fmla="*/ 7 w 107"/>
                  <a:gd name="T33" fmla="*/ 112 h 169"/>
                  <a:gd name="T34" fmla="*/ 7 w 107"/>
                  <a:gd name="T35" fmla="*/ 112 h 169"/>
                  <a:gd name="T36" fmla="*/ 29 w 107"/>
                  <a:gd name="T37" fmla="*/ 161 h 169"/>
                  <a:gd name="T38" fmla="*/ 79 w 107"/>
                  <a:gd name="T39" fmla="*/ 139 h 169"/>
                  <a:gd name="T40" fmla="*/ 79 w 107"/>
                  <a:gd name="T41" fmla="*/ 139 h 169"/>
                  <a:gd name="T42" fmla="*/ 89 w 107"/>
                  <a:gd name="T43" fmla="*/ 114 h 169"/>
                  <a:gd name="T44" fmla="*/ 99 w 107"/>
                  <a:gd name="T45" fmla="*/ 86 h 169"/>
                  <a:gd name="T46" fmla="*/ 106 w 107"/>
                  <a:gd name="T47" fmla="*/ 69 h 169"/>
                  <a:gd name="T48" fmla="*/ 102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102" y="60"/>
                    </a:moveTo>
                    <a:cubicBezTo>
                      <a:pt x="100" y="59"/>
                      <a:pt x="98" y="59"/>
                      <a:pt x="96" y="60"/>
                    </a:cubicBezTo>
                    <a:cubicBezTo>
                      <a:pt x="99" y="53"/>
                      <a:pt x="101" y="47"/>
                      <a:pt x="101" y="47"/>
                    </a:cubicBezTo>
                    <a:cubicBezTo>
                      <a:pt x="102" y="43"/>
                      <a:pt x="101" y="39"/>
                      <a:pt x="97" y="37"/>
                    </a:cubicBezTo>
                    <a:cubicBezTo>
                      <a:pt x="96" y="37"/>
                      <a:pt x="95" y="37"/>
                      <a:pt x="94" y="37"/>
                    </a:cubicBezTo>
                    <a:cubicBezTo>
                      <a:pt x="96" y="31"/>
                      <a:pt x="98" y="27"/>
                      <a:pt x="98" y="26"/>
                    </a:cubicBezTo>
                    <a:cubicBezTo>
                      <a:pt x="100" y="21"/>
                      <a:pt x="98" y="16"/>
                      <a:pt x="93" y="14"/>
                    </a:cubicBezTo>
                    <a:cubicBezTo>
                      <a:pt x="90" y="13"/>
                      <a:pt x="88" y="13"/>
                      <a:pt x="86" y="15"/>
                    </a:cubicBezTo>
                    <a:cubicBezTo>
                      <a:pt x="86" y="14"/>
                      <a:pt x="86" y="13"/>
                      <a:pt x="86" y="13"/>
                    </a:cubicBezTo>
                    <a:cubicBezTo>
                      <a:pt x="88" y="8"/>
                      <a:pt x="86" y="3"/>
                      <a:pt x="81" y="1"/>
                    </a:cubicBezTo>
                    <a:cubicBezTo>
                      <a:pt x="76" y="0"/>
                      <a:pt x="71" y="2"/>
                      <a:pt x="69" y="7"/>
                    </a:cubicBezTo>
                    <a:cubicBezTo>
                      <a:pt x="68" y="9"/>
                      <a:pt x="56" y="41"/>
                      <a:pt x="50" y="56"/>
                    </a:cubicBezTo>
                    <a:cubicBezTo>
                      <a:pt x="49" y="53"/>
                      <a:pt x="47" y="50"/>
                      <a:pt x="44" y="49"/>
                    </a:cubicBezTo>
                    <a:cubicBezTo>
                      <a:pt x="38" y="46"/>
                      <a:pt x="31" y="49"/>
                      <a:pt x="29" y="55"/>
                    </a:cubicBezTo>
                    <a:cubicBezTo>
                      <a:pt x="29" y="56"/>
                      <a:pt x="28" y="57"/>
                      <a:pt x="28" y="58"/>
                    </a:cubicBezTo>
                    <a:cubicBezTo>
                      <a:pt x="25" y="67"/>
                      <a:pt x="17" y="86"/>
                      <a:pt x="16" y="89"/>
                    </a:cubicBezTo>
                    <a:cubicBezTo>
                      <a:pt x="7" y="112"/>
                      <a:pt x="7" y="112"/>
                      <a:pt x="7" y="112"/>
                    </a:cubicBezTo>
                    <a:cubicBezTo>
                      <a:pt x="7" y="112"/>
                      <a:pt x="7" y="112"/>
                      <a:pt x="7" y="112"/>
                    </a:cubicBezTo>
                    <a:cubicBezTo>
                      <a:pt x="0" y="132"/>
                      <a:pt x="10" y="154"/>
                      <a:pt x="29" y="161"/>
                    </a:cubicBezTo>
                    <a:cubicBezTo>
                      <a:pt x="49" y="169"/>
                      <a:pt x="71" y="159"/>
                      <a:pt x="79" y="139"/>
                    </a:cubicBezTo>
                    <a:cubicBezTo>
                      <a:pt x="79" y="139"/>
                      <a:pt x="79" y="139"/>
                      <a:pt x="79" y="139"/>
                    </a:cubicBezTo>
                    <a:cubicBezTo>
                      <a:pt x="89" y="114"/>
                      <a:pt x="89" y="114"/>
                      <a:pt x="89" y="114"/>
                    </a:cubicBezTo>
                    <a:cubicBezTo>
                      <a:pt x="89" y="113"/>
                      <a:pt x="95" y="98"/>
                      <a:pt x="99" y="86"/>
                    </a:cubicBezTo>
                    <a:cubicBezTo>
                      <a:pt x="103" y="77"/>
                      <a:pt x="106" y="70"/>
                      <a:pt x="106" y="69"/>
                    </a:cubicBezTo>
                    <a:cubicBezTo>
                      <a:pt x="107" y="65"/>
                      <a:pt x="105" y="61"/>
                      <a:pt x="102"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8" name="Freeform 13"/>
              <p:cNvSpPr>
                <a:spLocks/>
              </p:cNvSpPr>
              <p:nvPr/>
            </p:nvSpPr>
            <p:spPr bwMode="auto">
              <a:xfrm>
                <a:off x="8933043" y="3286670"/>
                <a:ext cx="136500" cy="211441"/>
              </a:xfrm>
              <a:custGeom>
                <a:avLst/>
                <a:gdLst>
                  <a:gd name="T0" fmla="*/ 5 w 107"/>
                  <a:gd name="T1" fmla="*/ 60 h 169"/>
                  <a:gd name="T2" fmla="*/ 11 w 107"/>
                  <a:gd name="T3" fmla="*/ 60 h 169"/>
                  <a:gd name="T4" fmla="*/ 6 w 107"/>
                  <a:gd name="T5" fmla="*/ 47 h 169"/>
                  <a:gd name="T6" fmla="*/ 10 w 107"/>
                  <a:gd name="T7" fmla="*/ 37 h 169"/>
                  <a:gd name="T8" fmla="*/ 13 w 107"/>
                  <a:gd name="T9" fmla="*/ 37 h 169"/>
                  <a:gd name="T10" fmla="*/ 9 w 107"/>
                  <a:gd name="T11" fmla="*/ 26 h 169"/>
                  <a:gd name="T12" fmla="*/ 14 w 107"/>
                  <a:gd name="T13" fmla="*/ 14 h 169"/>
                  <a:gd name="T14" fmla="*/ 21 w 107"/>
                  <a:gd name="T15" fmla="*/ 15 h 169"/>
                  <a:gd name="T16" fmla="*/ 21 w 107"/>
                  <a:gd name="T17" fmla="*/ 13 h 169"/>
                  <a:gd name="T18" fmla="*/ 26 w 107"/>
                  <a:gd name="T19" fmla="*/ 1 h 169"/>
                  <a:gd name="T20" fmla="*/ 38 w 107"/>
                  <a:gd name="T21" fmla="*/ 7 h 169"/>
                  <a:gd name="T22" fmla="*/ 57 w 107"/>
                  <a:gd name="T23" fmla="*/ 56 h 169"/>
                  <a:gd name="T24" fmla="*/ 63 w 107"/>
                  <a:gd name="T25" fmla="*/ 49 h 169"/>
                  <a:gd name="T26" fmla="*/ 78 w 107"/>
                  <a:gd name="T27" fmla="*/ 55 h 169"/>
                  <a:gd name="T28" fmla="*/ 79 w 107"/>
                  <a:gd name="T29" fmla="*/ 58 h 169"/>
                  <a:gd name="T30" fmla="*/ 91 w 107"/>
                  <a:gd name="T31" fmla="*/ 89 h 169"/>
                  <a:gd name="T32" fmla="*/ 100 w 107"/>
                  <a:gd name="T33" fmla="*/ 112 h 169"/>
                  <a:gd name="T34" fmla="*/ 100 w 107"/>
                  <a:gd name="T35" fmla="*/ 112 h 169"/>
                  <a:gd name="T36" fmla="*/ 78 w 107"/>
                  <a:gd name="T37" fmla="*/ 161 h 169"/>
                  <a:gd name="T38" fmla="*/ 28 w 107"/>
                  <a:gd name="T39" fmla="*/ 139 h 169"/>
                  <a:gd name="T40" fmla="*/ 28 w 107"/>
                  <a:gd name="T41" fmla="*/ 139 h 169"/>
                  <a:gd name="T42" fmla="*/ 18 w 107"/>
                  <a:gd name="T43" fmla="*/ 114 h 169"/>
                  <a:gd name="T44" fmla="*/ 8 w 107"/>
                  <a:gd name="T45" fmla="*/ 86 h 169"/>
                  <a:gd name="T46" fmla="*/ 1 w 107"/>
                  <a:gd name="T47" fmla="*/ 69 h 169"/>
                  <a:gd name="T48" fmla="*/ 5 w 107"/>
                  <a:gd name="T49" fmla="*/ 6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69">
                    <a:moveTo>
                      <a:pt x="5" y="60"/>
                    </a:moveTo>
                    <a:cubicBezTo>
                      <a:pt x="7" y="59"/>
                      <a:pt x="9" y="59"/>
                      <a:pt x="11" y="60"/>
                    </a:cubicBezTo>
                    <a:cubicBezTo>
                      <a:pt x="8" y="53"/>
                      <a:pt x="6" y="47"/>
                      <a:pt x="6" y="47"/>
                    </a:cubicBezTo>
                    <a:cubicBezTo>
                      <a:pt x="5" y="43"/>
                      <a:pt x="6" y="39"/>
                      <a:pt x="10" y="37"/>
                    </a:cubicBezTo>
                    <a:cubicBezTo>
                      <a:pt x="11" y="37"/>
                      <a:pt x="12" y="37"/>
                      <a:pt x="13" y="37"/>
                    </a:cubicBezTo>
                    <a:cubicBezTo>
                      <a:pt x="11" y="31"/>
                      <a:pt x="9" y="27"/>
                      <a:pt x="9" y="26"/>
                    </a:cubicBezTo>
                    <a:cubicBezTo>
                      <a:pt x="7" y="21"/>
                      <a:pt x="9" y="16"/>
                      <a:pt x="14" y="14"/>
                    </a:cubicBezTo>
                    <a:cubicBezTo>
                      <a:pt x="17" y="13"/>
                      <a:pt x="19" y="13"/>
                      <a:pt x="21" y="15"/>
                    </a:cubicBezTo>
                    <a:cubicBezTo>
                      <a:pt x="21" y="14"/>
                      <a:pt x="21" y="13"/>
                      <a:pt x="21" y="13"/>
                    </a:cubicBezTo>
                    <a:cubicBezTo>
                      <a:pt x="19" y="8"/>
                      <a:pt x="21" y="3"/>
                      <a:pt x="26" y="1"/>
                    </a:cubicBezTo>
                    <a:cubicBezTo>
                      <a:pt x="31" y="0"/>
                      <a:pt x="36" y="2"/>
                      <a:pt x="38" y="7"/>
                    </a:cubicBezTo>
                    <a:cubicBezTo>
                      <a:pt x="39" y="9"/>
                      <a:pt x="51" y="41"/>
                      <a:pt x="57" y="56"/>
                    </a:cubicBezTo>
                    <a:cubicBezTo>
                      <a:pt x="58" y="53"/>
                      <a:pt x="60" y="50"/>
                      <a:pt x="63" y="49"/>
                    </a:cubicBezTo>
                    <a:cubicBezTo>
                      <a:pt x="69" y="46"/>
                      <a:pt x="76" y="49"/>
                      <a:pt x="78" y="55"/>
                    </a:cubicBezTo>
                    <a:cubicBezTo>
                      <a:pt x="78" y="56"/>
                      <a:pt x="79" y="57"/>
                      <a:pt x="79" y="58"/>
                    </a:cubicBezTo>
                    <a:cubicBezTo>
                      <a:pt x="82" y="67"/>
                      <a:pt x="90" y="86"/>
                      <a:pt x="91" y="89"/>
                    </a:cubicBezTo>
                    <a:cubicBezTo>
                      <a:pt x="100" y="112"/>
                      <a:pt x="100" y="112"/>
                      <a:pt x="100" y="112"/>
                    </a:cubicBezTo>
                    <a:cubicBezTo>
                      <a:pt x="100" y="112"/>
                      <a:pt x="100" y="112"/>
                      <a:pt x="100" y="112"/>
                    </a:cubicBezTo>
                    <a:cubicBezTo>
                      <a:pt x="107" y="132"/>
                      <a:pt x="97" y="154"/>
                      <a:pt x="78" y="161"/>
                    </a:cubicBezTo>
                    <a:cubicBezTo>
                      <a:pt x="58" y="169"/>
                      <a:pt x="36" y="159"/>
                      <a:pt x="28" y="139"/>
                    </a:cubicBezTo>
                    <a:cubicBezTo>
                      <a:pt x="28" y="139"/>
                      <a:pt x="28" y="139"/>
                      <a:pt x="28" y="139"/>
                    </a:cubicBezTo>
                    <a:cubicBezTo>
                      <a:pt x="18" y="114"/>
                      <a:pt x="18" y="114"/>
                      <a:pt x="18" y="114"/>
                    </a:cubicBezTo>
                    <a:cubicBezTo>
                      <a:pt x="18" y="113"/>
                      <a:pt x="12" y="98"/>
                      <a:pt x="8" y="86"/>
                    </a:cubicBezTo>
                    <a:cubicBezTo>
                      <a:pt x="4" y="77"/>
                      <a:pt x="1" y="70"/>
                      <a:pt x="1" y="69"/>
                    </a:cubicBezTo>
                    <a:cubicBezTo>
                      <a:pt x="0" y="65"/>
                      <a:pt x="1" y="61"/>
                      <a:pt x="5" y="60"/>
                    </a:cubicBez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69" name="Freeform 14"/>
              <p:cNvSpPr>
                <a:spLocks/>
              </p:cNvSpPr>
              <p:nvPr/>
            </p:nvSpPr>
            <p:spPr bwMode="auto">
              <a:xfrm>
                <a:off x="8973190" y="3436553"/>
                <a:ext cx="1862826" cy="958177"/>
              </a:xfrm>
              <a:custGeom>
                <a:avLst/>
                <a:gdLst>
                  <a:gd name="T0" fmla="*/ 1400 w 1478"/>
                  <a:gd name="T1" fmla="*/ 0 h 762"/>
                  <a:gd name="T2" fmla="*/ 1292 w 1478"/>
                  <a:gd name="T3" fmla="*/ 133 h 762"/>
                  <a:gd name="T4" fmla="*/ 1072 w 1478"/>
                  <a:gd name="T5" fmla="*/ 178 h 762"/>
                  <a:gd name="T6" fmla="*/ 898 w 1478"/>
                  <a:gd name="T7" fmla="*/ 72 h 762"/>
                  <a:gd name="T8" fmla="*/ 579 w 1478"/>
                  <a:gd name="T9" fmla="*/ 74 h 762"/>
                  <a:gd name="T10" fmla="*/ 406 w 1478"/>
                  <a:gd name="T11" fmla="*/ 178 h 762"/>
                  <a:gd name="T12" fmla="*/ 185 w 1478"/>
                  <a:gd name="T13" fmla="*/ 133 h 762"/>
                  <a:gd name="T14" fmla="*/ 78 w 1478"/>
                  <a:gd name="T15" fmla="*/ 0 h 762"/>
                  <a:gd name="T16" fmla="*/ 0 w 1478"/>
                  <a:gd name="T17" fmla="*/ 31 h 762"/>
                  <a:gd name="T18" fmla="*/ 139 w 1478"/>
                  <a:gd name="T19" fmla="*/ 203 h 762"/>
                  <a:gd name="T20" fmla="*/ 349 w 1478"/>
                  <a:gd name="T21" fmla="*/ 268 h 762"/>
                  <a:gd name="T22" fmla="*/ 422 w 1478"/>
                  <a:gd name="T23" fmla="*/ 261 h 762"/>
                  <a:gd name="T24" fmla="*/ 579 w 1478"/>
                  <a:gd name="T25" fmla="*/ 190 h 762"/>
                  <a:gd name="T26" fmla="*/ 579 w 1478"/>
                  <a:gd name="T27" fmla="*/ 762 h 762"/>
                  <a:gd name="T28" fmla="*/ 898 w 1478"/>
                  <a:gd name="T29" fmla="*/ 762 h 762"/>
                  <a:gd name="T30" fmla="*/ 898 w 1478"/>
                  <a:gd name="T31" fmla="*/ 189 h 762"/>
                  <a:gd name="T32" fmla="*/ 1128 w 1478"/>
                  <a:gd name="T33" fmla="*/ 267 h 762"/>
                  <a:gd name="T34" fmla="*/ 1339 w 1478"/>
                  <a:gd name="T35" fmla="*/ 203 h 762"/>
                  <a:gd name="T36" fmla="*/ 1478 w 1478"/>
                  <a:gd name="T37" fmla="*/ 31 h 762"/>
                  <a:gd name="T38" fmla="*/ 1400 w 1478"/>
                  <a:gd name="T39" fmla="*/ 0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8" h="762">
                    <a:moveTo>
                      <a:pt x="1400" y="0"/>
                    </a:move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762"/>
                      <a:pt x="579" y="762"/>
                      <a:pt x="579" y="762"/>
                    </a:cubicBezTo>
                    <a:cubicBezTo>
                      <a:pt x="898" y="762"/>
                      <a:pt x="898" y="762"/>
                      <a:pt x="898" y="762"/>
                    </a:cubicBezTo>
                    <a:cubicBezTo>
                      <a:pt x="898" y="189"/>
                      <a:pt x="898" y="189"/>
                      <a:pt x="898" y="189"/>
                    </a:cubicBezTo>
                    <a:cubicBezTo>
                      <a:pt x="964" y="241"/>
                      <a:pt x="1046" y="267"/>
                      <a:pt x="1128" y="267"/>
                    </a:cubicBezTo>
                    <a:cubicBezTo>
                      <a:pt x="1201" y="267"/>
                      <a:pt x="1274" y="247"/>
                      <a:pt x="1339" y="203"/>
                    </a:cubicBezTo>
                    <a:cubicBezTo>
                      <a:pt x="1402" y="161"/>
                      <a:pt x="1450" y="101"/>
                      <a:pt x="1478" y="31"/>
                    </a:cubicBezTo>
                    <a:lnTo>
                      <a:pt x="1400" y="0"/>
                    </a:lnTo>
                    <a:close/>
                  </a:path>
                </a:pathLst>
              </a:custGeom>
              <a:solidFill>
                <a:sysClr val="window" lastClr="FFFFFF">
                  <a:lumMod val="75000"/>
                </a:sysClr>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0" name="Freeform 15"/>
              <p:cNvSpPr>
                <a:spLocks/>
              </p:cNvSpPr>
              <p:nvPr/>
            </p:nvSpPr>
            <p:spPr bwMode="auto">
              <a:xfrm>
                <a:off x="8973190" y="3436552"/>
                <a:ext cx="1862827" cy="337236"/>
              </a:xfrm>
              <a:custGeom>
                <a:avLst/>
                <a:gdLst>
                  <a:gd name="T0" fmla="*/ 1128 w 1478"/>
                  <a:gd name="T1" fmla="*/ 267 h 268"/>
                  <a:gd name="T2" fmla="*/ 1339 w 1478"/>
                  <a:gd name="T3" fmla="*/ 203 h 268"/>
                  <a:gd name="T4" fmla="*/ 1478 w 1478"/>
                  <a:gd name="T5" fmla="*/ 31 h 268"/>
                  <a:gd name="T6" fmla="*/ 1400 w 1478"/>
                  <a:gd name="T7" fmla="*/ 0 h 268"/>
                  <a:gd name="T8" fmla="*/ 1292 w 1478"/>
                  <a:gd name="T9" fmla="*/ 133 h 268"/>
                  <a:gd name="T10" fmla="*/ 1072 w 1478"/>
                  <a:gd name="T11" fmla="*/ 178 h 268"/>
                  <a:gd name="T12" fmla="*/ 898 w 1478"/>
                  <a:gd name="T13" fmla="*/ 72 h 268"/>
                  <a:gd name="T14" fmla="*/ 579 w 1478"/>
                  <a:gd name="T15" fmla="*/ 74 h 268"/>
                  <a:gd name="T16" fmla="*/ 406 w 1478"/>
                  <a:gd name="T17" fmla="*/ 178 h 268"/>
                  <a:gd name="T18" fmla="*/ 185 w 1478"/>
                  <a:gd name="T19" fmla="*/ 133 h 268"/>
                  <a:gd name="T20" fmla="*/ 78 w 1478"/>
                  <a:gd name="T21" fmla="*/ 0 h 268"/>
                  <a:gd name="T22" fmla="*/ 0 w 1478"/>
                  <a:gd name="T23" fmla="*/ 31 h 268"/>
                  <a:gd name="T24" fmla="*/ 139 w 1478"/>
                  <a:gd name="T25" fmla="*/ 203 h 268"/>
                  <a:gd name="T26" fmla="*/ 349 w 1478"/>
                  <a:gd name="T27" fmla="*/ 268 h 268"/>
                  <a:gd name="T28" fmla="*/ 422 w 1478"/>
                  <a:gd name="T29" fmla="*/ 261 h 268"/>
                  <a:gd name="T30" fmla="*/ 579 w 1478"/>
                  <a:gd name="T31" fmla="*/ 190 h 268"/>
                  <a:gd name="T32" fmla="*/ 579 w 1478"/>
                  <a:gd name="T33" fmla="*/ 199 h 268"/>
                  <a:gd name="T34" fmla="*/ 613 w 1478"/>
                  <a:gd name="T35" fmla="*/ 85 h 268"/>
                  <a:gd name="T36" fmla="*/ 643 w 1478"/>
                  <a:gd name="T37" fmla="*/ 85 h 268"/>
                  <a:gd name="T38" fmla="*/ 713 w 1478"/>
                  <a:gd name="T39" fmla="*/ 135 h 268"/>
                  <a:gd name="T40" fmla="*/ 778 w 1478"/>
                  <a:gd name="T41" fmla="*/ 85 h 268"/>
                  <a:gd name="T42" fmla="*/ 835 w 1478"/>
                  <a:gd name="T43" fmla="*/ 85 h 268"/>
                  <a:gd name="T44" fmla="*/ 913 w 1478"/>
                  <a:gd name="T45" fmla="*/ 200 h 268"/>
                  <a:gd name="T46" fmla="*/ 1128 w 1478"/>
                  <a:gd name="T47"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8" h="268">
                    <a:moveTo>
                      <a:pt x="1128" y="267"/>
                    </a:moveTo>
                    <a:cubicBezTo>
                      <a:pt x="1201" y="267"/>
                      <a:pt x="1274" y="247"/>
                      <a:pt x="1339" y="203"/>
                    </a:cubicBezTo>
                    <a:cubicBezTo>
                      <a:pt x="1402" y="161"/>
                      <a:pt x="1450" y="101"/>
                      <a:pt x="1478" y="31"/>
                    </a:cubicBezTo>
                    <a:cubicBezTo>
                      <a:pt x="1400" y="0"/>
                      <a:pt x="1400" y="0"/>
                      <a:pt x="1400" y="0"/>
                    </a:cubicBezTo>
                    <a:cubicBezTo>
                      <a:pt x="1378" y="54"/>
                      <a:pt x="1341" y="101"/>
                      <a:pt x="1292" y="133"/>
                    </a:cubicBezTo>
                    <a:cubicBezTo>
                      <a:pt x="1227" y="177"/>
                      <a:pt x="1149" y="193"/>
                      <a:pt x="1072" y="178"/>
                    </a:cubicBezTo>
                    <a:cubicBezTo>
                      <a:pt x="1002" y="165"/>
                      <a:pt x="941" y="127"/>
                      <a:pt x="898" y="72"/>
                    </a:cubicBezTo>
                    <a:cubicBezTo>
                      <a:pt x="579" y="74"/>
                      <a:pt x="579" y="74"/>
                      <a:pt x="579" y="74"/>
                    </a:cubicBezTo>
                    <a:cubicBezTo>
                      <a:pt x="535" y="128"/>
                      <a:pt x="475" y="165"/>
                      <a:pt x="406" y="178"/>
                    </a:cubicBezTo>
                    <a:cubicBezTo>
                      <a:pt x="329" y="193"/>
                      <a:pt x="250" y="177"/>
                      <a:pt x="185" y="133"/>
                    </a:cubicBezTo>
                    <a:cubicBezTo>
                      <a:pt x="137" y="101"/>
                      <a:pt x="99" y="54"/>
                      <a:pt x="78" y="0"/>
                    </a:cubicBezTo>
                    <a:cubicBezTo>
                      <a:pt x="0" y="31"/>
                      <a:pt x="0" y="31"/>
                      <a:pt x="0" y="31"/>
                    </a:cubicBezTo>
                    <a:cubicBezTo>
                      <a:pt x="28" y="101"/>
                      <a:pt x="76" y="161"/>
                      <a:pt x="139" y="203"/>
                    </a:cubicBezTo>
                    <a:cubicBezTo>
                      <a:pt x="202" y="246"/>
                      <a:pt x="274" y="268"/>
                      <a:pt x="349" y="268"/>
                    </a:cubicBezTo>
                    <a:cubicBezTo>
                      <a:pt x="373" y="268"/>
                      <a:pt x="397" y="265"/>
                      <a:pt x="422" y="261"/>
                    </a:cubicBezTo>
                    <a:cubicBezTo>
                      <a:pt x="480" y="249"/>
                      <a:pt x="533" y="225"/>
                      <a:pt x="579" y="190"/>
                    </a:cubicBezTo>
                    <a:cubicBezTo>
                      <a:pt x="579" y="199"/>
                      <a:pt x="579" y="199"/>
                      <a:pt x="579" y="199"/>
                    </a:cubicBezTo>
                    <a:cubicBezTo>
                      <a:pt x="613" y="85"/>
                      <a:pt x="613" y="85"/>
                      <a:pt x="613" y="85"/>
                    </a:cubicBezTo>
                    <a:cubicBezTo>
                      <a:pt x="643" y="85"/>
                      <a:pt x="643" y="85"/>
                      <a:pt x="643" y="85"/>
                    </a:cubicBezTo>
                    <a:cubicBezTo>
                      <a:pt x="713" y="135"/>
                      <a:pt x="713" y="135"/>
                      <a:pt x="713" y="135"/>
                    </a:cubicBezTo>
                    <a:cubicBezTo>
                      <a:pt x="778" y="85"/>
                      <a:pt x="778" y="85"/>
                      <a:pt x="778" y="85"/>
                    </a:cubicBezTo>
                    <a:cubicBezTo>
                      <a:pt x="835" y="85"/>
                      <a:pt x="835" y="85"/>
                      <a:pt x="835" y="85"/>
                    </a:cubicBezTo>
                    <a:cubicBezTo>
                      <a:pt x="913" y="200"/>
                      <a:pt x="913" y="200"/>
                      <a:pt x="913" y="200"/>
                    </a:cubicBezTo>
                    <a:cubicBezTo>
                      <a:pt x="976" y="244"/>
                      <a:pt x="1052" y="267"/>
                      <a:pt x="1128" y="267"/>
                    </a:cubicBezTo>
                    <a:close/>
                  </a:path>
                </a:pathLst>
              </a:custGeom>
              <a:solidFill>
                <a:srgbClr val="0072C6"/>
              </a:solidFill>
              <a:ln>
                <a:noFill/>
              </a:ln>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1" name="Freeform 35"/>
              <p:cNvSpPr>
                <a:spLocks/>
              </p:cNvSpPr>
              <p:nvPr/>
            </p:nvSpPr>
            <p:spPr bwMode="auto">
              <a:xfrm>
                <a:off x="9481720" y="3080582"/>
                <a:ext cx="291736" cy="291736"/>
              </a:xfrm>
              <a:custGeom>
                <a:avLst/>
                <a:gdLst>
                  <a:gd name="T0" fmla="*/ 92 w 232"/>
                  <a:gd name="T1" fmla="*/ 232 h 232"/>
                  <a:gd name="T2" fmla="*/ 139 w 232"/>
                  <a:gd name="T3" fmla="*/ 0 h 232"/>
                  <a:gd name="T4" fmla="*/ 92 w 232"/>
                  <a:gd name="T5" fmla="*/ 232 h 232"/>
                </a:gdLst>
                <a:ahLst/>
                <a:cxnLst>
                  <a:cxn ang="0">
                    <a:pos x="T0" y="T1"/>
                  </a:cxn>
                  <a:cxn ang="0">
                    <a:pos x="T2" y="T3"/>
                  </a:cxn>
                  <a:cxn ang="0">
                    <a:pos x="T4" y="T5"/>
                  </a:cxn>
                </a:cxnLst>
                <a:rect l="0" t="0" r="r" b="b"/>
                <a:pathLst>
                  <a:path w="232" h="232">
                    <a:moveTo>
                      <a:pt x="92" y="232"/>
                    </a:moveTo>
                    <a:cubicBezTo>
                      <a:pt x="92" y="232"/>
                      <a:pt x="0" y="92"/>
                      <a:pt x="139" y="0"/>
                    </a:cubicBezTo>
                    <a:cubicBezTo>
                      <a:pt x="139" y="0"/>
                      <a:pt x="232" y="139"/>
                      <a:pt x="92" y="232"/>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2" name="Freeform 36"/>
              <p:cNvSpPr>
                <a:spLocks/>
              </p:cNvSpPr>
              <p:nvPr/>
            </p:nvSpPr>
            <p:spPr bwMode="auto">
              <a:xfrm>
                <a:off x="9444250" y="3152847"/>
                <a:ext cx="278353" cy="278353"/>
              </a:xfrm>
              <a:custGeom>
                <a:avLst/>
                <a:gdLst>
                  <a:gd name="T0" fmla="*/ 153 w 220"/>
                  <a:gd name="T1" fmla="*/ 221 h 221"/>
                  <a:gd name="T2" fmla="*/ 67 w 220"/>
                  <a:gd name="T3" fmla="*/ 0 h 221"/>
                  <a:gd name="T4" fmla="*/ 153 w 220"/>
                  <a:gd name="T5" fmla="*/ 221 h 221"/>
                </a:gdLst>
                <a:ahLst/>
                <a:cxnLst>
                  <a:cxn ang="0">
                    <a:pos x="T0" y="T1"/>
                  </a:cxn>
                  <a:cxn ang="0">
                    <a:pos x="T2" y="T3"/>
                  </a:cxn>
                  <a:cxn ang="0">
                    <a:pos x="T4" y="T5"/>
                  </a:cxn>
                </a:cxnLst>
                <a:rect l="0" t="0" r="r" b="b"/>
                <a:pathLst>
                  <a:path w="220" h="221">
                    <a:moveTo>
                      <a:pt x="153" y="221"/>
                    </a:moveTo>
                    <a:cubicBezTo>
                      <a:pt x="153" y="221"/>
                      <a:pt x="0" y="153"/>
                      <a:pt x="67" y="0"/>
                    </a:cubicBezTo>
                    <a:cubicBezTo>
                      <a:pt x="67" y="0"/>
                      <a:pt x="220" y="68"/>
                      <a:pt x="153" y="221"/>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3" name="Freeform 37"/>
              <p:cNvSpPr>
                <a:spLocks/>
              </p:cNvSpPr>
              <p:nvPr/>
            </p:nvSpPr>
            <p:spPr bwMode="auto">
              <a:xfrm>
                <a:off x="9529897" y="3292023"/>
                <a:ext cx="270324" cy="283706"/>
              </a:xfrm>
              <a:custGeom>
                <a:avLst/>
                <a:gdLst>
                  <a:gd name="T0" fmla="*/ 216 w 216"/>
                  <a:gd name="T1" fmla="*/ 156 h 224"/>
                  <a:gd name="T2" fmla="*/ 0 w 216"/>
                  <a:gd name="T3" fmla="*/ 61 h 224"/>
                  <a:gd name="T4" fmla="*/ 216 w 216"/>
                  <a:gd name="T5" fmla="*/ 156 h 224"/>
                </a:gdLst>
                <a:ahLst/>
                <a:cxnLst>
                  <a:cxn ang="0">
                    <a:pos x="T0" y="T1"/>
                  </a:cxn>
                  <a:cxn ang="0">
                    <a:pos x="T2" y="T3"/>
                  </a:cxn>
                  <a:cxn ang="0">
                    <a:pos x="T4" y="T5"/>
                  </a:cxn>
                </a:cxnLst>
                <a:rect l="0" t="0" r="r" b="b"/>
                <a:pathLst>
                  <a:path w="216" h="224">
                    <a:moveTo>
                      <a:pt x="216" y="156"/>
                    </a:moveTo>
                    <a:cubicBezTo>
                      <a:pt x="206" y="160"/>
                      <a:pt x="63" y="224"/>
                      <a:pt x="0" y="61"/>
                    </a:cubicBezTo>
                    <a:cubicBezTo>
                      <a:pt x="0" y="61"/>
                      <a:pt x="156" y="0"/>
                      <a:pt x="216" y="156"/>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4" name="Freeform 38"/>
              <p:cNvSpPr>
                <a:spLocks/>
              </p:cNvSpPr>
              <p:nvPr/>
            </p:nvSpPr>
            <p:spPr bwMode="auto">
              <a:xfrm>
                <a:off x="9596809" y="3281317"/>
                <a:ext cx="222147" cy="187353"/>
              </a:xfrm>
              <a:custGeom>
                <a:avLst/>
                <a:gdLst>
                  <a:gd name="T0" fmla="*/ 83 w 83"/>
                  <a:gd name="T1" fmla="*/ 31 h 70"/>
                  <a:gd name="T2" fmla="*/ 65 w 83"/>
                  <a:gd name="T3" fmla="*/ 70 h 70"/>
                  <a:gd name="T4" fmla="*/ 0 w 83"/>
                  <a:gd name="T5" fmla="*/ 39 h 70"/>
                  <a:gd name="T6" fmla="*/ 18 w 83"/>
                  <a:gd name="T7" fmla="*/ 0 h 70"/>
                  <a:gd name="T8" fmla="*/ 83 w 83"/>
                  <a:gd name="T9" fmla="*/ 31 h 70"/>
                </a:gdLst>
                <a:ahLst/>
                <a:cxnLst>
                  <a:cxn ang="0">
                    <a:pos x="T0" y="T1"/>
                  </a:cxn>
                  <a:cxn ang="0">
                    <a:pos x="T2" y="T3"/>
                  </a:cxn>
                  <a:cxn ang="0">
                    <a:pos x="T4" y="T5"/>
                  </a:cxn>
                  <a:cxn ang="0">
                    <a:pos x="T6" y="T7"/>
                  </a:cxn>
                  <a:cxn ang="0">
                    <a:pos x="T8" y="T9"/>
                  </a:cxn>
                </a:cxnLst>
                <a:rect l="0" t="0" r="r" b="b"/>
                <a:pathLst>
                  <a:path w="83" h="70">
                    <a:moveTo>
                      <a:pt x="83" y="31"/>
                    </a:moveTo>
                    <a:lnTo>
                      <a:pt x="65" y="70"/>
                    </a:lnTo>
                    <a:lnTo>
                      <a:pt x="0" y="39"/>
                    </a:lnTo>
                    <a:lnTo>
                      <a:pt x="18" y="0"/>
                    </a:lnTo>
                    <a:lnTo>
                      <a:pt x="83" y="31"/>
                    </a:ln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5" name="Freeform 39"/>
              <p:cNvSpPr>
                <a:spLocks/>
              </p:cNvSpPr>
              <p:nvPr/>
            </p:nvSpPr>
            <p:spPr bwMode="auto">
              <a:xfrm>
                <a:off x="9626250" y="3171582"/>
                <a:ext cx="372030" cy="414853"/>
              </a:xfrm>
              <a:custGeom>
                <a:avLst/>
                <a:gdLst>
                  <a:gd name="T0" fmla="*/ 17 w 296"/>
                  <a:gd name="T1" fmla="*/ 0 h 330"/>
                  <a:gd name="T2" fmla="*/ 15 w 296"/>
                  <a:gd name="T3" fmla="*/ 73 h 330"/>
                  <a:gd name="T4" fmla="*/ 0 w 296"/>
                  <a:gd name="T5" fmla="*/ 90 h 330"/>
                  <a:gd name="T6" fmla="*/ 84 w 296"/>
                  <a:gd name="T7" fmla="*/ 125 h 330"/>
                  <a:gd name="T8" fmla="*/ 90 w 296"/>
                  <a:gd name="T9" fmla="*/ 129 h 330"/>
                  <a:gd name="T10" fmla="*/ 109 w 296"/>
                  <a:gd name="T11" fmla="*/ 146 h 330"/>
                  <a:gd name="T12" fmla="*/ 101 w 296"/>
                  <a:gd name="T13" fmla="*/ 163 h 330"/>
                  <a:gd name="T14" fmla="*/ 88 w 296"/>
                  <a:gd name="T15" fmla="*/ 155 h 330"/>
                  <a:gd name="T16" fmla="*/ 61 w 296"/>
                  <a:gd name="T17" fmla="*/ 161 h 330"/>
                  <a:gd name="T18" fmla="*/ 67 w 296"/>
                  <a:gd name="T19" fmla="*/ 189 h 330"/>
                  <a:gd name="T20" fmla="*/ 89 w 296"/>
                  <a:gd name="T21" fmla="*/ 203 h 330"/>
                  <a:gd name="T22" fmla="*/ 122 w 296"/>
                  <a:gd name="T23" fmla="*/ 223 h 330"/>
                  <a:gd name="T24" fmla="*/ 132 w 296"/>
                  <a:gd name="T25" fmla="*/ 291 h 330"/>
                  <a:gd name="T26" fmla="*/ 201 w 296"/>
                  <a:gd name="T27" fmla="*/ 330 h 330"/>
                  <a:gd name="T28" fmla="*/ 248 w 296"/>
                  <a:gd name="T29" fmla="*/ 205 h 330"/>
                  <a:gd name="T30" fmla="*/ 282 w 296"/>
                  <a:gd name="T31" fmla="*/ 176 h 330"/>
                  <a:gd name="T32" fmla="*/ 296 w 296"/>
                  <a:gd name="T33" fmla="*/ 153 h 330"/>
                  <a:gd name="T34" fmla="*/ 208 w 296"/>
                  <a:gd name="T35" fmla="*/ 89 h 330"/>
                  <a:gd name="T36" fmla="*/ 223 w 296"/>
                  <a:gd name="T37" fmla="*/ 64 h 330"/>
                  <a:gd name="T38" fmla="*/ 17 w 296"/>
                  <a:gd name="T3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330">
                    <a:moveTo>
                      <a:pt x="17" y="0"/>
                    </a:moveTo>
                    <a:cubicBezTo>
                      <a:pt x="30" y="20"/>
                      <a:pt x="30" y="48"/>
                      <a:pt x="15" y="73"/>
                    </a:cubicBezTo>
                    <a:cubicBezTo>
                      <a:pt x="10" y="79"/>
                      <a:pt x="6" y="85"/>
                      <a:pt x="0" y="90"/>
                    </a:cubicBezTo>
                    <a:cubicBezTo>
                      <a:pt x="27" y="95"/>
                      <a:pt x="56" y="107"/>
                      <a:pt x="84" y="125"/>
                    </a:cubicBezTo>
                    <a:cubicBezTo>
                      <a:pt x="86" y="126"/>
                      <a:pt x="88" y="127"/>
                      <a:pt x="90" y="129"/>
                    </a:cubicBezTo>
                    <a:cubicBezTo>
                      <a:pt x="101" y="139"/>
                      <a:pt x="109" y="146"/>
                      <a:pt x="109" y="146"/>
                    </a:cubicBezTo>
                    <a:cubicBezTo>
                      <a:pt x="106" y="152"/>
                      <a:pt x="104" y="158"/>
                      <a:pt x="101" y="163"/>
                    </a:cubicBezTo>
                    <a:cubicBezTo>
                      <a:pt x="96" y="160"/>
                      <a:pt x="91" y="156"/>
                      <a:pt x="88" y="155"/>
                    </a:cubicBezTo>
                    <a:cubicBezTo>
                      <a:pt x="79" y="149"/>
                      <a:pt x="67" y="152"/>
                      <a:pt x="61" y="161"/>
                    </a:cubicBezTo>
                    <a:cubicBezTo>
                      <a:pt x="55" y="171"/>
                      <a:pt x="58" y="183"/>
                      <a:pt x="67" y="189"/>
                    </a:cubicBezTo>
                    <a:cubicBezTo>
                      <a:pt x="71" y="191"/>
                      <a:pt x="85" y="200"/>
                      <a:pt x="89" y="203"/>
                    </a:cubicBezTo>
                    <a:cubicBezTo>
                      <a:pt x="90" y="203"/>
                      <a:pt x="122" y="223"/>
                      <a:pt x="122" y="223"/>
                    </a:cubicBezTo>
                    <a:cubicBezTo>
                      <a:pt x="122" y="239"/>
                      <a:pt x="132" y="291"/>
                      <a:pt x="132" y="291"/>
                    </a:cubicBezTo>
                    <a:cubicBezTo>
                      <a:pt x="201" y="330"/>
                      <a:pt x="201" y="330"/>
                      <a:pt x="201" y="330"/>
                    </a:cubicBezTo>
                    <a:cubicBezTo>
                      <a:pt x="248" y="205"/>
                      <a:pt x="248" y="205"/>
                      <a:pt x="248" y="205"/>
                    </a:cubicBezTo>
                    <a:cubicBezTo>
                      <a:pt x="260" y="195"/>
                      <a:pt x="273" y="191"/>
                      <a:pt x="282" y="176"/>
                    </a:cubicBezTo>
                    <a:cubicBezTo>
                      <a:pt x="287" y="168"/>
                      <a:pt x="293" y="162"/>
                      <a:pt x="296" y="153"/>
                    </a:cubicBezTo>
                    <a:cubicBezTo>
                      <a:pt x="208" y="89"/>
                      <a:pt x="208" y="89"/>
                      <a:pt x="208" y="89"/>
                    </a:cubicBezTo>
                    <a:cubicBezTo>
                      <a:pt x="223" y="64"/>
                      <a:pt x="223" y="64"/>
                      <a:pt x="223" y="64"/>
                    </a:cubicBezTo>
                    <a:lnTo>
                      <a:pt x="17" y="0"/>
                    </a:lnTo>
                    <a:close/>
                  </a:path>
                </a:pathLst>
              </a:custGeom>
              <a:solidFill>
                <a:srgbClr val="FC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6" name="Freeform 40"/>
              <p:cNvSpPr>
                <a:spLocks/>
              </p:cNvSpPr>
              <p:nvPr/>
            </p:nvSpPr>
            <p:spPr bwMode="auto">
              <a:xfrm>
                <a:off x="9778809" y="3259906"/>
                <a:ext cx="18735" cy="18735"/>
              </a:xfrm>
              <a:custGeom>
                <a:avLst/>
                <a:gdLst>
                  <a:gd name="T0" fmla="*/ 11 w 15"/>
                  <a:gd name="T1" fmla="*/ 2 h 16"/>
                  <a:gd name="T2" fmla="*/ 13 w 15"/>
                  <a:gd name="T3" fmla="*/ 12 h 16"/>
                  <a:gd name="T4" fmla="*/ 4 w 15"/>
                  <a:gd name="T5" fmla="*/ 14 h 16"/>
                  <a:gd name="T6" fmla="*/ 2 w 15"/>
                  <a:gd name="T7" fmla="*/ 5 h 16"/>
                  <a:gd name="T8" fmla="*/ 11 w 15"/>
                  <a:gd name="T9" fmla="*/ 2 h 16"/>
                </a:gdLst>
                <a:ahLst/>
                <a:cxnLst>
                  <a:cxn ang="0">
                    <a:pos x="T0" y="T1"/>
                  </a:cxn>
                  <a:cxn ang="0">
                    <a:pos x="T2" y="T3"/>
                  </a:cxn>
                  <a:cxn ang="0">
                    <a:pos x="T4" y="T5"/>
                  </a:cxn>
                  <a:cxn ang="0">
                    <a:pos x="T6" y="T7"/>
                  </a:cxn>
                  <a:cxn ang="0">
                    <a:pos x="T8" y="T9"/>
                  </a:cxn>
                </a:cxnLst>
                <a:rect l="0" t="0" r="r" b="b"/>
                <a:pathLst>
                  <a:path w="15" h="16">
                    <a:moveTo>
                      <a:pt x="11" y="2"/>
                    </a:moveTo>
                    <a:cubicBezTo>
                      <a:pt x="14" y="4"/>
                      <a:pt x="15" y="9"/>
                      <a:pt x="13" y="12"/>
                    </a:cubicBezTo>
                    <a:cubicBezTo>
                      <a:pt x="11" y="15"/>
                      <a:pt x="7" y="16"/>
                      <a:pt x="4" y="14"/>
                    </a:cubicBezTo>
                    <a:cubicBezTo>
                      <a:pt x="1" y="12"/>
                      <a:pt x="0" y="8"/>
                      <a:pt x="2" y="5"/>
                    </a:cubicBezTo>
                    <a:cubicBezTo>
                      <a:pt x="4" y="1"/>
                      <a:pt x="8" y="0"/>
                      <a:pt x="11" y="2"/>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sp>
            <p:nvSpPr>
              <p:cNvPr id="77" name="Freeform 41"/>
              <p:cNvSpPr>
                <a:spLocks/>
              </p:cNvSpPr>
              <p:nvPr/>
            </p:nvSpPr>
            <p:spPr bwMode="auto">
              <a:xfrm>
                <a:off x="9816280" y="3356259"/>
                <a:ext cx="179324" cy="230177"/>
              </a:xfrm>
              <a:custGeom>
                <a:avLst/>
                <a:gdLst>
                  <a:gd name="T0" fmla="*/ 130 w 142"/>
                  <a:gd name="T1" fmla="*/ 0 h 184"/>
                  <a:gd name="T2" fmla="*/ 46 w 142"/>
                  <a:gd name="T3" fmla="*/ 69 h 184"/>
                  <a:gd name="T4" fmla="*/ 0 w 142"/>
                  <a:gd name="T5" fmla="*/ 59 h 184"/>
                  <a:gd name="T6" fmla="*/ 26 w 142"/>
                  <a:gd name="T7" fmla="*/ 171 h 184"/>
                  <a:gd name="T8" fmla="*/ 50 w 142"/>
                  <a:gd name="T9" fmla="*/ 184 h 184"/>
                  <a:gd name="T10" fmla="*/ 103 w 142"/>
                  <a:gd name="T11" fmla="*/ 137 h 184"/>
                  <a:gd name="T12" fmla="*/ 99 w 142"/>
                  <a:gd name="T13" fmla="*/ 75 h 184"/>
                  <a:gd name="T14" fmla="*/ 128 w 142"/>
                  <a:gd name="T15" fmla="*/ 38 h 184"/>
                  <a:gd name="T16" fmla="*/ 129 w 142"/>
                  <a:gd name="T17" fmla="*/ 33 h 184"/>
                  <a:gd name="T18" fmla="*/ 132 w 142"/>
                  <a:gd name="T19" fmla="*/ 31 h 184"/>
                  <a:gd name="T20" fmla="*/ 142 w 142"/>
                  <a:gd name="T21" fmla="*/ 7 h 184"/>
                  <a:gd name="T22" fmla="*/ 130 w 142"/>
                  <a:gd name="T2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84">
                    <a:moveTo>
                      <a:pt x="130" y="0"/>
                    </a:moveTo>
                    <a:cubicBezTo>
                      <a:pt x="46" y="69"/>
                      <a:pt x="46" y="69"/>
                      <a:pt x="46" y="69"/>
                    </a:cubicBezTo>
                    <a:cubicBezTo>
                      <a:pt x="0" y="59"/>
                      <a:pt x="0" y="59"/>
                      <a:pt x="0" y="59"/>
                    </a:cubicBezTo>
                    <a:cubicBezTo>
                      <a:pt x="26" y="171"/>
                      <a:pt x="26" y="171"/>
                      <a:pt x="26" y="171"/>
                    </a:cubicBezTo>
                    <a:cubicBezTo>
                      <a:pt x="50" y="184"/>
                      <a:pt x="50" y="184"/>
                      <a:pt x="50" y="184"/>
                    </a:cubicBezTo>
                    <a:cubicBezTo>
                      <a:pt x="103" y="137"/>
                      <a:pt x="103" y="137"/>
                      <a:pt x="103" y="137"/>
                    </a:cubicBezTo>
                    <a:cubicBezTo>
                      <a:pt x="99" y="75"/>
                      <a:pt x="99" y="75"/>
                      <a:pt x="99" y="75"/>
                    </a:cubicBezTo>
                    <a:cubicBezTo>
                      <a:pt x="110" y="64"/>
                      <a:pt x="120" y="52"/>
                      <a:pt x="128" y="38"/>
                    </a:cubicBezTo>
                    <a:cubicBezTo>
                      <a:pt x="128" y="36"/>
                      <a:pt x="128" y="35"/>
                      <a:pt x="129" y="33"/>
                    </a:cubicBezTo>
                    <a:cubicBezTo>
                      <a:pt x="130" y="32"/>
                      <a:pt x="131" y="32"/>
                      <a:pt x="132" y="31"/>
                    </a:cubicBezTo>
                    <a:cubicBezTo>
                      <a:pt x="136" y="23"/>
                      <a:pt x="139" y="15"/>
                      <a:pt x="142" y="7"/>
                    </a:cubicBezTo>
                    <a:lnTo>
                      <a:pt x="13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56444">
                  <a:defRPr/>
                </a:pPr>
                <a:endParaRPr lang="en-US" sz="1883" kern="0">
                  <a:solidFill>
                    <a:prstClr val="white"/>
                  </a:solidFill>
                </a:endParaRPr>
              </a:p>
            </p:txBody>
          </p:sp>
        </p:grpSp>
      </p:grpSp>
    </p:spTree>
    <p:extLst>
      <p:ext uri="{BB962C8B-B14F-4D97-AF65-F5344CB8AC3E}">
        <p14:creationId xmlns:p14="http://schemas.microsoft.com/office/powerpoint/2010/main" val="19877508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8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72C6"/>
                </a:solidFill>
              </a:defRPr>
            </a:lvl1pPr>
          </a:lstStyle>
          <a:p>
            <a:r>
              <a:rPr lang="en-US"/>
              <a:t>Click to edit Master title style</a:t>
            </a:r>
          </a:p>
        </p:txBody>
      </p:sp>
      <p:pic>
        <p:nvPicPr>
          <p:cNvPr id="5" name="Picture 4"/>
          <p:cNvPicPr>
            <a:picLocks noChangeAspect="1"/>
          </p:cNvPicPr>
          <p:nvPr userDrawn="1"/>
        </p:nvPicPr>
        <p:blipFill>
          <a:blip r:embed="rId2"/>
          <a:stretch>
            <a:fillRect/>
          </a:stretch>
        </p:blipFill>
        <p:spPr>
          <a:xfrm>
            <a:off x="4610703" y="5782138"/>
            <a:ext cx="7056143" cy="1075862"/>
          </a:xfrm>
          <a:prstGeom prst="rect">
            <a:avLst/>
          </a:prstGeom>
        </p:spPr>
      </p:pic>
    </p:spTree>
    <p:extLst>
      <p:ext uri="{BB962C8B-B14F-4D97-AF65-F5344CB8AC3E}">
        <p14:creationId xmlns:p14="http://schemas.microsoft.com/office/powerpoint/2010/main" val="2783720977"/>
      </p:ext>
    </p:extLst>
  </p:cSld>
  <p:clrMapOvr>
    <a:masterClrMapping/>
  </p:clrMapOvr>
  <p:transition>
    <p:fade/>
  </p:transition>
</p:sldLayout>
</file>

<file path=ppt/slideLayouts/slideLayout885.xml><?xml version="1.0" encoding="utf-8"?>
<p:sldLayout xmlns:a="http://schemas.openxmlformats.org/drawingml/2006/main" xmlns:r="http://schemas.openxmlformats.org/officeDocument/2006/relationships" xmlns:p="http://schemas.openxmlformats.org/presentationml/2006/main" preserve="1" userDrawn="1">
  <p:cSld name="Title and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0078D7"/>
                </a:solidFill>
              </a:defRPr>
            </a:lvl1pPr>
          </a:lstStyle>
          <a:p>
            <a:r>
              <a:rPr lang="en-US" dirty="0"/>
              <a:t>Click to edit Master title style</a:t>
            </a:r>
          </a:p>
        </p:txBody>
      </p:sp>
      <p:sp>
        <p:nvSpPr>
          <p:cNvPr id="6" name="Text Placeholder 5"/>
          <p:cNvSpPr>
            <a:spLocks noGrp="1"/>
          </p:cNvSpPr>
          <p:nvPr>
            <p:ph type="body" sz="quarter" idx="10"/>
          </p:nvPr>
        </p:nvSpPr>
        <p:spPr>
          <a:xfrm>
            <a:off x="358570" y="1344828"/>
            <a:ext cx="11474238" cy="2003747"/>
          </a:xfrm>
        </p:spPr>
        <p:txBody>
          <a:bodyPr>
            <a:spAutoFit/>
          </a:bodyPr>
          <a:lstStyle>
            <a:lvl1pPr marL="0" indent="0">
              <a:spcBef>
                <a:spcPts val="588"/>
              </a:spcBef>
              <a:buNone/>
              <a:defRPr sz="2745" spc="-29" baseline="0">
                <a:solidFill>
                  <a:srgbClr val="0072C6"/>
                </a:solidFill>
                <a:latin typeface="+mj-lt"/>
              </a:defRPr>
            </a:lvl1pPr>
            <a:lvl2pPr marL="0" indent="0">
              <a:spcBef>
                <a:spcPts val="588"/>
              </a:spcBef>
              <a:buFontTx/>
              <a:buNone/>
              <a:defRPr sz="1961"/>
            </a:lvl2pPr>
            <a:lvl3pPr marL="224097" indent="0">
              <a:spcBef>
                <a:spcPts val="588"/>
              </a:spcBef>
              <a:buNone/>
              <a:defRPr/>
            </a:lvl3pPr>
            <a:lvl4pPr marL="448193" indent="0">
              <a:spcBef>
                <a:spcPts val="588"/>
              </a:spcBef>
              <a:buNone/>
              <a:defRPr/>
            </a:lvl4pPr>
            <a:lvl5pPr marL="672290" indent="0">
              <a:spcBef>
                <a:spcPts val="588"/>
              </a:spcBef>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13194577"/>
      </p:ext>
    </p:extLst>
  </p:cSld>
  <p:clrMapOvr>
    <a:masterClrMapping/>
  </p:clrMapOvr>
  <p:transition>
    <p:fade/>
  </p:transition>
</p:sldLayout>
</file>

<file path=ppt/slideLayouts/slideLayout886.xml><?xml version="1.0" encoding="utf-8"?>
<p:sldLayout xmlns:a="http://schemas.openxmlformats.org/drawingml/2006/main" xmlns:r="http://schemas.openxmlformats.org/officeDocument/2006/relationships" xmlns:p="http://schemas.openxmlformats.org/presentationml/2006/main" preserve="1" userDrawn="1">
  <p:cSld name="Title and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358570" y="1344828"/>
            <a:ext cx="11474238" cy="2003747"/>
          </a:xfrm>
        </p:spPr>
        <p:txBody>
          <a:bodyPr>
            <a:spAutoFit/>
          </a:bodyPr>
          <a:lstStyle>
            <a:lvl1pPr marL="0" indent="0">
              <a:spcBef>
                <a:spcPts val="588"/>
              </a:spcBef>
              <a:buNone/>
              <a:defRPr sz="2745" spc="-29" baseline="0">
                <a:solidFill>
                  <a:srgbClr val="0072C6"/>
                </a:solidFill>
                <a:latin typeface="+mj-lt"/>
              </a:defRPr>
            </a:lvl1pPr>
            <a:lvl2pPr marL="224097" indent="-224097">
              <a:spcBef>
                <a:spcPts val="588"/>
              </a:spcBef>
              <a:buFont typeface="Arial" charset="0"/>
              <a:buChar char="•"/>
              <a:defRPr sz="1961"/>
            </a:lvl2pPr>
            <a:lvl3pPr marL="448193" indent="-224097">
              <a:spcBef>
                <a:spcPts val="588"/>
              </a:spcBef>
              <a:buFont typeface="Arial" charset="0"/>
              <a:buChar char="•"/>
              <a:defRPr/>
            </a:lvl3pPr>
            <a:lvl4pPr marL="672290" indent="-224097">
              <a:spcBef>
                <a:spcPts val="588"/>
              </a:spcBef>
              <a:buFont typeface="Arial" charset="0"/>
              <a:buChar char="•"/>
              <a:defRPr/>
            </a:lvl4pPr>
            <a:lvl5pPr marL="896386" indent="-224097">
              <a:spcBef>
                <a:spcPts val="588"/>
              </a:spcBef>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69344960"/>
      </p:ext>
    </p:extLst>
  </p:cSld>
  <p:clrMapOvr>
    <a:masterClrMapping/>
  </p:clrMapOvr>
  <p:transition>
    <p:fade/>
  </p:transition>
</p:sldLayout>
</file>

<file path=ppt/slideLayouts/slideLayout88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58570" y="1255173"/>
            <a:ext cx="11474238" cy="1840792"/>
          </a:xfrm>
        </p:spPr>
        <p:txBody>
          <a:bodyPr>
            <a:spAutoFit/>
          </a:bodyPr>
          <a:lstStyle>
            <a:lvl1pPr>
              <a:spcBef>
                <a:spcPts val="588"/>
              </a:spcBef>
              <a:defRPr sz="1961"/>
            </a:lvl1pPr>
            <a:lvl2pPr>
              <a:spcBef>
                <a:spcPts val="588"/>
              </a:spcBef>
              <a:defRPr sz="1961"/>
            </a:lvl2pPr>
            <a:lvl3pPr>
              <a:spcBef>
                <a:spcPts val="588"/>
              </a:spcBef>
              <a:defRPr sz="1961"/>
            </a:lvl3pPr>
            <a:lvl4pPr>
              <a:spcBef>
                <a:spcPts val="588"/>
              </a:spcBef>
              <a:defRPr sz="1961"/>
            </a:lvl4pPr>
            <a:lvl5pPr>
              <a:spcBef>
                <a:spcPts val="588"/>
              </a:spcBef>
              <a:defRPr sz="196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880569644"/>
      </p:ext>
    </p:extLst>
  </p:cSld>
  <p:clrMapOvr>
    <a:masterClrMapping/>
  </p:clrMapOvr>
  <p:transition>
    <p:fade/>
  </p:transition>
</p:sldLayout>
</file>

<file path=ppt/slideLayouts/slideLayout888.xml><?xml version="1.0" encoding="utf-8"?>
<p:sldLayout xmlns:a="http://schemas.openxmlformats.org/drawingml/2006/main" xmlns:r="http://schemas.openxmlformats.org/officeDocument/2006/relationships" xmlns:p="http://schemas.openxmlformats.org/presentationml/2006/main" preserve="1" userDrawn="1">
  <p:cSld name="Two column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358569" y="1344828"/>
            <a:ext cx="5557834" cy="2003747"/>
          </a:xfrm>
        </p:spPr>
        <p:txBody>
          <a:bodyPr wrap="square">
            <a:spAutoFit/>
          </a:bodyPr>
          <a:lstStyle>
            <a:lvl1pPr marL="0" indent="0">
              <a:spcBef>
                <a:spcPts val="588"/>
              </a:spcBef>
              <a:buClr>
                <a:schemeClr val="tx1"/>
              </a:buClr>
              <a:buFont typeface="Wingdings" pitchFamily="2" charset="2"/>
              <a:buNone/>
              <a:defRPr sz="2745" spc="-29" baseline="0">
                <a:solidFill>
                  <a:srgbClr val="0072C6"/>
                </a:solidFill>
                <a:latin typeface="+mj-lt"/>
              </a:defRPr>
            </a:lvl1pPr>
            <a:lvl2pPr marL="0" indent="0">
              <a:spcBef>
                <a:spcPts val="588"/>
              </a:spcBef>
              <a:buNone/>
              <a:defRPr sz="1961"/>
            </a:lvl2pPr>
            <a:lvl3pPr marL="227209" indent="0">
              <a:spcBef>
                <a:spcPts val="588"/>
              </a:spcBef>
              <a:buNone/>
              <a:tabLst/>
              <a:defRPr sz="1961"/>
            </a:lvl3pPr>
            <a:lvl4pPr marL="451306" indent="0">
              <a:spcBef>
                <a:spcPts val="588"/>
              </a:spcBef>
              <a:buNone/>
              <a:defRPr/>
            </a:lvl4pPr>
            <a:lvl5pPr marL="672290" indent="0">
              <a:spcBef>
                <a:spcPts val="588"/>
              </a:spcBef>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274974" y="1344828"/>
            <a:ext cx="5557834" cy="2003747"/>
          </a:xfrm>
        </p:spPr>
        <p:txBody>
          <a:bodyPr wrap="square">
            <a:spAutoFit/>
          </a:bodyPr>
          <a:lstStyle>
            <a:lvl1pPr marL="0" indent="0">
              <a:spcBef>
                <a:spcPts val="588"/>
              </a:spcBef>
              <a:buClr>
                <a:schemeClr val="tx1"/>
              </a:buClr>
              <a:buFont typeface="Wingdings" pitchFamily="2" charset="2"/>
              <a:buNone/>
              <a:defRPr sz="2745" spc="-29" baseline="0">
                <a:solidFill>
                  <a:srgbClr val="0072C6"/>
                </a:solidFill>
                <a:latin typeface="+mj-lt"/>
              </a:defRPr>
            </a:lvl1pPr>
            <a:lvl2pPr marL="0" indent="0">
              <a:spcBef>
                <a:spcPts val="588"/>
              </a:spcBef>
              <a:buNone/>
              <a:defRPr sz="1961"/>
            </a:lvl2pPr>
            <a:lvl3pPr marL="227209" indent="0">
              <a:spcBef>
                <a:spcPts val="588"/>
              </a:spcBef>
              <a:buNone/>
              <a:tabLst/>
              <a:defRPr sz="1961"/>
            </a:lvl3pPr>
            <a:lvl4pPr marL="451306" indent="0">
              <a:spcBef>
                <a:spcPts val="588"/>
              </a:spcBef>
              <a:buNone/>
              <a:defRPr/>
            </a:lvl4pPr>
            <a:lvl5pPr marL="672290" indent="0">
              <a:spcBef>
                <a:spcPts val="588"/>
              </a:spcBef>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05991489"/>
      </p:ext>
    </p:extLst>
  </p:cSld>
  <p:clrMapOvr>
    <a:masterClrMapping/>
  </p:clrMapOvr>
  <p:transition>
    <p:fade/>
  </p:transition>
</p:sldLayout>
</file>

<file path=ppt/slideLayouts/slideLayout889.xml><?xml version="1.0" encoding="utf-8"?>
<p:sldLayout xmlns:a="http://schemas.openxmlformats.org/drawingml/2006/main" xmlns:r="http://schemas.openxmlformats.org/officeDocument/2006/relationships" xmlns:p="http://schemas.openxmlformats.org/presentationml/2006/main" preserve="1" userDrawn="1">
  <p:cSld name="Two column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358570" y="1344828"/>
            <a:ext cx="5557834" cy="2003747"/>
          </a:xfrm>
        </p:spPr>
        <p:txBody>
          <a:bodyPr wrap="square">
            <a:spAutoFit/>
          </a:bodyPr>
          <a:lstStyle>
            <a:lvl1pPr marL="0" indent="0">
              <a:spcBef>
                <a:spcPts val="588"/>
              </a:spcBef>
              <a:buClr>
                <a:schemeClr val="tx2"/>
              </a:buClr>
              <a:buFont typeface="Arial" pitchFamily="34" charset="0"/>
              <a:buNone/>
              <a:defRPr sz="2745" spc="-29" baseline="0">
                <a:solidFill>
                  <a:srgbClr val="0072C6"/>
                </a:solidFill>
                <a:latin typeface="+mj-lt"/>
              </a:defRPr>
            </a:lvl1pPr>
            <a:lvl2pPr marL="224097" indent="-224097">
              <a:spcBef>
                <a:spcPts val="588"/>
              </a:spcBef>
              <a:defRPr sz="1961"/>
            </a:lvl2pPr>
            <a:lvl3pPr marL="448193" indent="-224097">
              <a:spcBef>
                <a:spcPts val="588"/>
              </a:spcBef>
              <a:tabLst/>
              <a:defRPr sz="1961"/>
            </a:lvl3pPr>
            <a:lvl4pPr marL="672290" indent="-224097">
              <a:spcBef>
                <a:spcPts val="588"/>
              </a:spcBef>
              <a:defRPr sz="1961"/>
            </a:lvl4pPr>
            <a:lvl5pPr marL="896386" indent="-224097">
              <a:spcBef>
                <a:spcPts val="588"/>
              </a:spcBef>
              <a:tabLst/>
              <a:defRPr sz="196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274974" y="1344828"/>
            <a:ext cx="5557834" cy="2003747"/>
          </a:xfrm>
        </p:spPr>
        <p:txBody>
          <a:bodyPr wrap="square">
            <a:spAutoFit/>
          </a:bodyPr>
          <a:lstStyle>
            <a:lvl1pPr marL="0" indent="0">
              <a:spcBef>
                <a:spcPts val="588"/>
              </a:spcBef>
              <a:buClr>
                <a:schemeClr val="tx2"/>
              </a:buClr>
              <a:buFont typeface="Arial" pitchFamily="34" charset="0"/>
              <a:buNone/>
              <a:defRPr sz="2745" spc="-29" baseline="0">
                <a:solidFill>
                  <a:srgbClr val="0072C6"/>
                </a:solidFill>
                <a:latin typeface="+mj-lt"/>
              </a:defRPr>
            </a:lvl1pPr>
            <a:lvl2pPr marL="224097" indent="-224097">
              <a:spcBef>
                <a:spcPts val="588"/>
              </a:spcBef>
              <a:defRPr sz="1961"/>
            </a:lvl2pPr>
            <a:lvl3pPr marL="448193" indent="-224097">
              <a:spcBef>
                <a:spcPts val="588"/>
              </a:spcBef>
              <a:tabLst/>
              <a:defRPr sz="1961"/>
            </a:lvl3pPr>
            <a:lvl4pPr marL="672290" indent="-224097">
              <a:spcBef>
                <a:spcPts val="588"/>
              </a:spcBef>
              <a:defRPr sz="1961"/>
            </a:lvl4pPr>
            <a:lvl5pPr marL="896386" indent="-224097">
              <a:spcBef>
                <a:spcPts val="588"/>
              </a:spcBef>
              <a:tabLst/>
              <a:defRPr sz="196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7192639"/>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40" y="1189178"/>
            <a:ext cx="11653523" cy="2396047"/>
          </a:xfrm>
          <a:prstGeom prst="rect">
            <a:avLst/>
          </a:prstGeom>
        </p:spPr>
        <p:txBody>
          <a:bodyPr/>
          <a:lstStyle>
            <a:lvl1pPr marL="284735" indent="-284735">
              <a:buClr>
                <a:schemeClr val="tx1"/>
              </a:buClr>
              <a:buSzPct val="90000"/>
              <a:buFont typeface="Arial" pitchFamily="34" charset="0"/>
              <a:buChar char="•"/>
              <a:defRPr sz="352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134" indent="-275401">
              <a:buClr>
                <a:schemeClr val="tx1"/>
              </a:buClr>
              <a:buSzPct val="90000"/>
              <a:buFont typeface="Arial" pitchFamily="34" charset="0"/>
              <a:buChar char="•"/>
              <a:defRPr sz="3136">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869" indent="-284735">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923" indent="-224054">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976" indent="-224054">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2"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6"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10977905"/>
      </p:ext>
    </p:extLst>
  </p:cSld>
  <p:clrMapOvr>
    <a:masterClrMapping/>
  </p:clrMapOvr>
  <p:transition>
    <p:fade/>
  </p:transition>
</p:sldLayout>
</file>

<file path=ppt/slideLayouts/slideLayout891.xml><?xml version="1.0" encoding="utf-8"?>
<p:sldLayout xmlns:a="http://schemas.openxmlformats.org/drawingml/2006/main" xmlns:r="http://schemas.openxmlformats.org/officeDocument/2006/relationships" xmlns:p="http://schemas.openxmlformats.org/presentationml/2006/main" preserve="1" userDrawn="1">
  <p:cSld name="Title and subhead">
    <p:spTree>
      <p:nvGrpSpPr>
        <p:cNvPr id="1" name=""/>
        <p:cNvGrpSpPr/>
        <p:nvPr/>
      </p:nvGrpSpPr>
      <p:grpSpPr>
        <a:xfrm>
          <a:off x="0" y="0"/>
          <a:ext cx="0" cy="0"/>
          <a:chOff x="0" y="0"/>
          <a:chExt cx="0" cy="0"/>
        </a:xfrm>
      </p:grpSpPr>
      <p:sp>
        <p:nvSpPr>
          <p:cNvPr id="2" name="Title 1"/>
          <p:cNvSpPr>
            <a:spLocks noGrp="1"/>
          </p:cNvSpPr>
          <p:nvPr>
            <p:ph type="title"/>
          </p:nvPr>
        </p:nvSpPr>
        <p:spPr>
          <a:xfrm>
            <a:off x="358570" y="358621"/>
            <a:ext cx="11474238" cy="806897"/>
          </a:xfrm>
        </p:spPr>
        <p:txBody>
          <a:bodyPr/>
          <a:lstStyle/>
          <a:p>
            <a:r>
              <a:rPr lang="en-US" dirty="0"/>
              <a:t>Click to edit Master title style</a:t>
            </a:r>
          </a:p>
        </p:txBody>
      </p:sp>
      <p:sp>
        <p:nvSpPr>
          <p:cNvPr id="4" name="Text Placeholder 3"/>
          <p:cNvSpPr>
            <a:spLocks noGrp="1"/>
          </p:cNvSpPr>
          <p:nvPr>
            <p:ph type="body" sz="quarter" idx="10" hasCustomPrompt="1"/>
          </p:nvPr>
        </p:nvSpPr>
        <p:spPr>
          <a:xfrm>
            <a:off x="358570" y="1165517"/>
            <a:ext cx="11474238" cy="806897"/>
          </a:xfrm>
        </p:spPr>
        <p:txBody>
          <a:bodyPr/>
          <a:lstStyle>
            <a:lvl1pPr marL="0" indent="0">
              <a:buNone/>
              <a:defRPr sz="2745" spc="-29" baseline="0">
                <a:solidFill>
                  <a:schemeClr val="tx1"/>
                </a:solidFill>
                <a:latin typeface="+mj-lt"/>
              </a:defRPr>
            </a:lvl1pPr>
          </a:lstStyle>
          <a:p>
            <a:pPr lvl="0"/>
            <a:r>
              <a:rPr lang="en-US" dirty="0"/>
              <a:t>Click to edit Master subhead style</a:t>
            </a:r>
          </a:p>
        </p:txBody>
      </p:sp>
    </p:spTree>
    <p:extLst>
      <p:ext uri="{BB962C8B-B14F-4D97-AF65-F5344CB8AC3E}">
        <p14:creationId xmlns:p14="http://schemas.microsoft.com/office/powerpoint/2010/main" val="2664489137"/>
      </p:ext>
    </p:extLst>
  </p:cSld>
  <p:clrMapOvr>
    <a:masterClrMapping/>
  </p:clrMapOvr>
  <p:transition>
    <p:fade/>
  </p:transition>
</p:sldLayout>
</file>

<file path=ppt/slideLayouts/slideLayout892.xml><?xml version="1.0" encoding="utf-8"?>
<p:sldLayout xmlns:a="http://schemas.openxmlformats.org/drawingml/2006/main" xmlns:r="http://schemas.openxmlformats.org/officeDocument/2006/relationships" xmlns:p="http://schemas.openxmlformats.org/presentationml/2006/main" preserve="1" userDrawn="1">
  <p:cSld name="Title and subhead with boxes">
    <p:spTree>
      <p:nvGrpSpPr>
        <p:cNvPr id="1" name=""/>
        <p:cNvGrpSpPr/>
        <p:nvPr/>
      </p:nvGrpSpPr>
      <p:grpSpPr>
        <a:xfrm>
          <a:off x="0" y="0"/>
          <a:ext cx="0" cy="0"/>
          <a:chOff x="0" y="0"/>
          <a:chExt cx="0" cy="0"/>
        </a:xfrm>
      </p:grpSpPr>
      <p:sp>
        <p:nvSpPr>
          <p:cNvPr id="12" name="Text Placeholder 4"/>
          <p:cNvSpPr>
            <a:spLocks noGrp="1" noChangeAspect="1"/>
          </p:cNvSpPr>
          <p:nvPr>
            <p:ph type="body" sz="quarter" idx="17"/>
          </p:nvPr>
        </p:nvSpPr>
        <p:spPr>
          <a:xfrm>
            <a:off x="4571767" y="2510345"/>
            <a:ext cx="2061777" cy="2062070"/>
          </a:xfrm>
          <a:solidFill>
            <a:schemeClr val="accent4"/>
          </a:solidFill>
        </p:spPr>
        <p:txBody>
          <a:bodyPr lIns="365760" rIns="365760" anchor="ctr"/>
          <a:lstStyle>
            <a:lvl1pPr marL="0" indent="0" algn="ctr">
              <a:lnSpc>
                <a:spcPct val="100000"/>
              </a:lnSpc>
              <a:buNone/>
              <a:defRPr>
                <a:solidFill>
                  <a:schemeClr val="bg1"/>
                </a:solidFill>
              </a:defRPr>
            </a:lvl1pPr>
          </a:lstStyle>
          <a:p>
            <a:pPr lvl="0"/>
            <a:r>
              <a:rPr lang="en-US" dirty="0"/>
              <a:t>Click to edit Master text styles</a:t>
            </a:r>
          </a:p>
        </p:txBody>
      </p:sp>
      <p:sp>
        <p:nvSpPr>
          <p:cNvPr id="13" name="Text Placeholder 4"/>
          <p:cNvSpPr>
            <a:spLocks noGrp="1" noChangeAspect="1"/>
          </p:cNvSpPr>
          <p:nvPr>
            <p:ph type="body" sz="quarter" idx="18"/>
          </p:nvPr>
        </p:nvSpPr>
        <p:spPr>
          <a:xfrm>
            <a:off x="2509990" y="2510345"/>
            <a:ext cx="2061777" cy="2062070"/>
          </a:xfrm>
          <a:solidFill>
            <a:schemeClr val="accent3"/>
          </a:solidFill>
        </p:spPr>
        <p:txBody>
          <a:bodyPr lIns="365760" rIns="365760" anchor="ctr"/>
          <a:lstStyle>
            <a:lvl1pPr marL="0" indent="0" algn="ctr">
              <a:lnSpc>
                <a:spcPct val="100000"/>
              </a:lnSpc>
              <a:buNone/>
              <a:defRPr>
                <a:solidFill>
                  <a:schemeClr val="bg1"/>
                </a:solidFill>
              </a:defRPr>
            </a:lvl1pPr>
          </a:lstStyle>
          <a:p>
            <a:pPr lvl="0"/>
            <a:r>
              <a:rPr lang="en-US" dirty="0"/>
              <a:t>Click to edit Master text styles</a:t>
            </a:r>
          </a:p>
        </p:txBody>
      </p:sp>
      <p:sp>
        <p:nvSpPr>
          <p:cNvPr id="14" name="Text Placeholder 4"/>
          <p:cNvSpPr>
            <a:spLocks noGrp="1" noChangeAspect="1"/>
          </p:cNvSpPr>
          <p:nvPr>
            <p:ph type="body" sz="quarter" idx="19"/>
          </p:nvPr>
        </p:nvSpPr>
        <p:spPr>
          <a:xfrm>
            <a:off x="448212" y="2510345"/>
            <a:ext cx="2061777" cy="2062070"/>
          </a:xfrm>
          <a:solidFill>
            <a:schemeClr val="accent1"/>
          </a:solidFill>
        </p:spPr>
        <p:txBody>
          <a:bodyPr lIns="365760" rIns="365760" anchor="ctr"/>
          <a:lstStyle>
            <a:lvl1pPr marL="0" indent="0" algn="ctr">
              <a:lnSpc>
                <a:spcPct val="100000"/>
              </a:lnSpc>
              <a:buNone/>
              <a:defRPr>
                <a:solidFill>
                  <a:schemeClr val="bg1"/>
                </a:solidFill>
              </a:defRPr>
            </a:lvl1pPr>
          </a:lstStyle>
          <a:p>
            <a:pPr lvl="0"/>
            <a:r>
              <a:rPr lang="en-US" dirty="0"/>
              <a:t>Click to edit Master text styles</a:t>
            </a:r>
          </a:p>
        </p:txBody>
      </p:sp>
      <p:sp>
        <p:nvSpPr>
          <p:cNvPr id="2" name="Title 1"/>
          <p:cNvSpPr>
            <a:spLocks noGrp="1"/>
          </p:cNvSpPr>
          <p:nvPr>
            <p:ph type="title"/>
          </p:nvPr>
        </p:nvSpPr>
        <p:spPr>
          <a:xfrm>
            <a:off x="358570" y="358621"/>
            <a:ext cx="11474238" cy="806897"/>
          </a:xfrm>
        </p:spPr>
        <p:txBody>
          <a:bodyPr/>
          <a:lstStyle/>
          <a:p>
            <a:r>
              <a:rPr lang="en-US" dirty="0"/>
              <a:t>Click to edit Master title style</a:t>
            </a:r>
          </a:p>
        </p:txBody>
      </p:sp>
      <p:sp>
        <p:nvSpPr>
          <p:cNvPr id="4" name="Text Placeholder 3"/>
          <p:cNvSpPr>
            <a:spLocks noGrp="1"/>
          </p:cNvSpPr>
          <p:nvPr>
            <p:ph type="body" sz="quarter" idx="10" hasCustomPrompt="1"/>
          </p:nvPr>
        </p:nvSpPr>
        <p:spPr>
          <a:xfrm>
            <a:off x="358570" y="1165517"/>
            <a:ext cx="11474238" cy="806897"/>
          </a:xfrm>
        </p:spPr>
        <p:txBody>
          <a:bodyPr/>
          <a:lstStyle>
            <a:lvl1pPr marL="0" indent="0">
              <a:buNone/>
              <a:defRPr sz="2745" spc="-29" baseline="0">
                <a:solidFill>
                  <a:schemeClr val="tx1"/>
                </a:solidFill>
                <a:latin typeface="+mj-lt"/>
              </a:defRPr>
            </a:lvl1pPr>
          </a:lstStyle>
          <a:p>
            <a:pPr lvl="0"/>
            <a:r>
              <a:rPr lang="en-US" dirty="0"/>
              <a:t>Click to edit Master subhead style</a:t>
            </a:r>
          </a:p>
        </p:txBody>
      </p:sp>
      <p:sp>
        <p:nvSpPr>
          <p:cNvPr id="7" name="Text Placeholder 4"/>
          <p:cNvSpPr>
            <a:spLocks noGrp="1" noChangeAspect="1"/>
          </p:cNvSpPr>
          <p:nvPr>
            <p:ph type="body" sz="quarter" idx="20"/>
          </p:nvPr>
        </p:nvSpPr>
        <p:spPr>
          <a:xfrm>
            <a:off x="6633544" y="2510345"/>
            <a:ext cx="2061777" cy="2062070"/>
          </a:xfrm>
          <a:solidFill>
            <a:schemeClr val="accent5"/>
          </a:solidFill>
        </p:spPr>
        <p:txBody>
          <a:bodyPr lIns="365760" rIns="365760" anchor="ctr"/>
          <a:lstStyle>
            <a:lvl1pPr marL="0" indent="0" algn="ctr">
              <a:lnSpc>
                <a:spcPct val="100000"/>
              </a:lnSpc>
              <a:buNone/>
              <a:defRPr>
                <a:solidFill>
                  <a:schemeClr val="bg1"/>
                </a:solidFill>
              </a:defRPr>
            </a:lvl1pPr>
          </a:lstStyle>
          <a:p>
            <a:pPr lvl="0"/>
            <a:r>
              <a:rPr lang="en-US" dirty="0"/>
              <a:t>Click to edit Master text styles</a:t>
            </a:r>
          </a:p>
        </p:txBody>
      </p:sp>
      <p:pic>
        <p:nvPicPr>
          <p:cNvPr id="8" name="Picture 7"/>
          <p:cNvPicPr>
            <a:picLocks noChangeAspect="1"/>
          </p:cNvPicPr>
          <p:nvPr userDrawn="1"/>
        </p:nvPicPr>
        <p:blipFill>
          <a:blip r:embed="rId2"/>
          <a:stretch>
            <a:fillRect/>
          </a:stretch>
        </p:blipFill>
        <p:spPr>
          <a:xfrm>
            <a:off x="3098668" y="4952827"/>
            <a:ext cx="8752592" cy="1905173"/>
          </a:xfrm>
          <a:prstGeom prst="rect">
            <a:avLst/>
          </a:prstGeom>
        </p:spPr>
      </p:pic>
    </p:spTree>
    <p:extLst>
      <p:ext uri="{BB962C8B-B14F-4D97-AF65-F5344CB8AC3E}">
        <p14:creationId xmlns:p14="http://schemas.microsoft.com/office/powerpoint/2010/main" val="3406532930"/>
      </p:ext>
    </p:extLst>
  </p:cSld>
  <p:clrMapOvr>
    <a:masterClrMapping/>
  </p:clrMapOvr>
  <p:transition>
    <p:fade/>
  </p:transition>
</p:sldLayout>
</file>

<file path=ppt/slideLayouts/slideLayout893.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2" name="Title 1"/>
          <p:cNvSpPr>
            <a:spLocks noGrp="1"/>
          </p:cNvSpPr>
          <p:nvPr>
            <p:ph type="title"/>
          </p:nvPr>
        </p:nvSpPr>
        <p:spPr>
          <a:xfrm>
            <a:off x="358570" y="358621"/>
            <a:ext cx="5378549" cy="1524138"/>
          </a:xfrm>
        </p:spPr>
        <p:txBody>
          <a:bodyPr/>
          <a:lstStyle/>
          <a:p>
            <a:r>
              <a:rPr lang="en-US" dirty="0"/>
              <a:t>Click to edit Master title style</a:t>
            </a:r>
          </a:p>
        </p:txBody>
      </p:sp>
      <p:sp>
        <p:nvSpPr>
          <p:cNvPr id="4" name="Picture Placeholder 3"/>
          <p:cNvSpPr>
            <a:spLocks noGrp="1"/>
          </p:cNvSpPr>
          <p:nvPr>
            <p:ph type="pic" sz="quarter" idx="10"/>
          </p:nvPr>
        </p:nvSpPr>
        <p:spPr>
          <a:xfrm>
            <a:off x="6095689" y="0"/>
            <a:ext cx="6095689" cy="6858623"/>
          </a:xfrm>
        </p:spPr>
        <p:txBody>
          <a:bodyPr/>
          <a:lstStyle/>
          <a:p>
            <a:endParaRPr lang="en-US"/>
          </a:p>
        </p:txBody>
      </p:sp>
      <p:sp>
        <p:nvSpPr>
          <p:cNvPr id="6" name="Text Placeholder 5"/>
          <p:cNvSpPr>
            <a:spLocks noGrp="1"/>
          </p:cNvSpPr>
          <p:nvPr>
            <p:ph type="body" sz="quarter" idx="11"/>
          </p:nvPr>
        </p:nvSpPr>
        <p:spPr>
          <a:xfrm>
            <a:off x="358569" y="2062070"/>
            <a:ext cx="5378549" cy="1850186"/>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6889545"/>
      </p:ext>
    </p:extLst>
  </p:cSld>
  <p:clrMapOvr>
    <a:masterClrMapping/>
  </p:clrMapOvr>
  <p:transition>
    <p:fade/>
  </p:transition>
</p:sldLayout>
</file>

<file path=ppt/slideLayouts/slideLayout894.xml><?xml version="1.0" encoding="utf-8"?>
<p:sldLayout xmlns:a="http://schemas.openxmlformats.org/drawingml/2006/main" xmlns:r="http://schemas.openxmlformats.org/officeDocument/2006/relationships" xmlns:p="http://schemas.openxmlformats.org/presentationml/2006/main" preserve="1" userDrawn="1">
  <p:cSld name="Photo layout Alternate">
    <p:spTree>
      <p:nvGrpSpPr>
        <p:cNvPr id="1" name=""/>
        <p:cNvGrpSpPr/>
        <p:nvPr/>
      </p:nvGrpSpPr>
      <p:grpSpPr>
        <a:xfrm>
          <a:off x="0" y="0"/>
          <a:ext cx="0" cy="0"/>
          <a:chOff x="0" y="0"/>
          <a:chExt cx="0" cy="0"/>
        </a:xfrm>
      </p:grpSpPr>
      <p:sp>
        <p:nvSpPr>
          <p:cNvPr id="2" name="Title 1"/>
          <p:cNvSpPr>
            <a:spLocks noGrp="1"/>
          </p:cNvSpPr>
          <p:nvPr>
            <p:ph type="title"/>
          </p:nvPr>
        </p:nvSpPr>
        <p:spPr>
          <a:xfrm>
            <a:off x="6454259" y="358621"/>
            <a:ext cx="5378549" cy="1524138"/>
          </a:xfrm>
        </p:spPr>
        <p:txBody>
          <a:bodyPr/>
          <a:lstStyle/>
          <a:p>
            <a:r>
              <a:rPr lang="en-US" dirty="0"/>
              <a:t>Click to edit Master title style</a:t>
            </a:r>
          </a:p>
        </p:txBody>
      </p:sp>
      <p:sp>
        <p:nvSpPr>
          <p:cNvPr id="4" name="Picture Placeholder 3"/>
          <p:cNvSpPr>
            <a:spLocks noGrp="1"/>
          </p:cNvSpPr>
          <p:nvPr>
            <p:ph type="pic" sz="quarter" idx="10"/>
          </p:nvPr>
        </p:nvSpPr>
        <p:spPr>
          <a:xfrm>
            <a:off x="0" y="0"/>
            <a:ext cx="6095689" cy="6858623"/>
          </a:xfrm>
        </p:spPr>
        <p:txBody>
          <a:bodyPr/>
          <a:lstStyle/>
          <a:p>
            <a:endParaRPr lang="en-US"/>
          </a:p>
        </p:txBody>
      </p:sp>
      <p:sp>
        <p:nvSpPr>
          <p:cNvPr id="6" name="Text Placeholder 5"/>
          <p:cNvSpPr>
            <a:spLocks noGrp="1"/>
          </p:cNvSpPr>
          <p:nvPr>
            <p:ph type="body" sz="quarter" idx="11"/>
          </p:nvPr>
        </p:nvSpPr>
        <p:spPr>
          <a:xfrm>
            <a:off x="6454259" y="2062070"/>
            <a:ext cx="5378549" cy="1850186"/>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30940083"/>
      </p:ext>
    </p:extLst>
  </p:cSld>
  <p:clrMapOvr>
    <a:masterClrMapping/>
  </p:clrMapOvr>
  <p:transition>
    <p:fade/>
  </p:transition>
</p:sldLayout>
</file>

<file path=ppt/slideLayouts/slideLayout895.xml><?xml version="1.0" encoding="utf-8"?>
<p:sldLayout xmlns:a="http://schemas.openxmlformats.org/drawingml/2006/main" xmlns:r="http://schemas.openxmlformats.org/officeDocument/2006/relationships" xmlns:p="http://schemas.openxmlformats.org/presentationml/2006/main" preserve="1" userDrawn="1">
  <p:cSld name="Text and illustration A">
    <p:spTree>
      <p:nvGrpSpPr>
        <p:cNvPr id="1" name=""/>
        <p:cNvGrpSpPr/>
        <p:nvPr/>
      </p:nvGrpSpPr>
      <p:grpSpPr>
        <a:xfrm>
          <a:off x="0" y="0"/>
          <a:ext cx="0" cy="0"/>
          <a:chOff x="0" y="0"/>
          <a:chExt cx="0" cy="0"/>
        </a:xfrm>
      </p:grpSpPr>
      <p:pic>
        <p:nvPicPr>
          <p:cNvPr id="4" name="Picture 3"/>
          <p:cNvPicPr>
            <a:picLocks/>
          </p:cNvPicPr>
          <p:nvPr userDrawn="1"/>
        </p:nvPicPr>
        <p:blipFill>
          <a:blip r:embed="rId2"/>
          <a:stretch>
            <a:fillRect/>
          </a:stretch>
        </p:blipFill>
        <p:spPr>
          <a:xfrm>
            <a:off x="0" y="0"/>
            <a:ext cx="12191377" cy="6858623"/>
          </a:xfrm>
          <a:prstGeom prst="rect">
            <a:avLst/>
          </a:prstGeom>
        </p:spPr>
      </p:pic>
      <p:sp>
        <p:nvSpPr>
          <p:cNvPr id="2" name="Title 1"/>
          <p:cNvSpPr>
            <a:spLocks noGrp="1"/>
          </p:cNvSpPr>
          <p:nvPr>
            <p:ph type="title"/>
          </p:nvPr>
        </p:nvSpPr>
        <p:spPr>
          <a:xfrm>
            <a:off x="358570" y="717242"/>
            <a:ext cx="7619611" cy="603538"/>
          </a:xfrm>
        </p:spPr>
        <p:txBody>
          <a:bodyPr>
            <a:spAutoFit/>
          </a:bodyPr>
          <a:lstStyle>
            <a:lvl1pPr>
              <a:lnSpc>
                <a:spcPct val="100000"/>
              </a:lnSpc>
              <a:defRPr sz="2745" spc="-29" baseline="0">
                <a:solidFill>
                  <a:schemeClr val="tx1">
                    <a:lumMod val="50000"/>
                  </a:schemeClr>
                </a:solidFill>
                <a:latin typeface="+mj-lt"/>
              </a:defRPr>
            </a:lvl1pPr>
          </a:lstStyle>
          <a:p>
            <a:r>
              <a:rPr lang="en-US" dirty="0"/>
              <a:t>Click to edit Master title style</a:t>
            </a:r>
          </a:p>
        </p:txBody>
      </p:sp>
      <p:pic>
        <p:nvPicPr>
          <p:cNvPr id="3" name="Picture 2"/>
          <p:cNvPicPr>
            <a:picLocks noChangeAspect="1"/>
          </p:cNvPicPr>
          <p:nvPr userDrawn="1"/>
        </p:nvPicPr>
        <p:blipFill>
          <a:blip r:embed="rId3"/>
          <a:stretch>
            <a:fillRect/>
          </a:stretch>
        </p:blipFill>
        <p:spPr>
          <a:xfrm>
            <a:off x="4404745" y="3429311"/>
            <a:ext cx="7201599" cy="3436783"/>
          </a:xfrm>
          <a:prstGeom prst="rect">
            <a:avLst/>
          </a:prstGeom>
        </p:spPr>
      </p:pic>
    </p:spTree>
    <p:extLst>
      <p:ext uri="{BB962C8B-B14F-4D97-AF65-F5344CB8AC3E}">
        <p14:creationId xmlns:p14="http://schemas.microsoft.com/office/powerpoint/2010/main" val="2389463555"/>
      </p:ext>
    </p:extLst>
  </p:cSld>
  <p:clrMapOvr>
    <a:masterClrMapping/>
  </p:clrMapOvr>
  <p:transition>
    <p:fade/>
  </p:transition>
</p:sldLayout>
</file>

<file path=ppt/slideLayouts/slideLayout896.xml><?xml version="1.0" encoding="utf-8"?>
<p:sldLayout xmlns:a="http://schemas.openxmlformats.org/drawingml/2006/main" xmlns:r="http://schemas.openxmlformats.org/officeDocument/2006/relationships" xmlns:p="http://schemas.openxmlformats.org/presentationml/2006/main" preserve="1" userDrawn="1">
  <p:cSld name="Text and illustration B">
    <p:spTree>
      <p:nvGrpSpPr>
        <p:cNvPr id="1" name=""/>
        <p:cNvGrpSpPr/>
        <p:nvPr/>
      </p:nvGrpSpPr>
      <p:grpSpPr>
        <a:xfrm>
          <a:off x="0" y="0"/>
          <a:ext cx="0" cy="0"/>
          <a:chOff x="0" y="0"/>
          <a:chExt cx="0" cy="0"/>
        </a:xfrm>
      </p:grpSpPr>
      <p:pic>
        <p:nvPicPr>
          <p:cNvPr id="4" name="Picture 3"/>
          <p:cNvPicPr>
            <a:picLocks/>
          </p:cNvPicPr>
          <p:nvPr userDrawn="1"/>
        </p:nvPicPr>
        <p:blipFill>
          <a:blip r:embed="rId2"/>
          <a:stretch>
            <a:fillRect/>
          </a:stretch>
        </p:blipFill>
        <p:spPr>
          <a:xfrm>
            <a:off x="0" y="0"/>
            <a:ext cx="12191377" cy="6858623"/>
          </a:xfrm>
          <a:prstGeom prst="rect">
            <a:avLst/>
          </a:prstGeom>
        </p:spPr>
      </p:pic>
      <p:sp>
        <p:nvSpPr>
          <p:cNvPr id="2" name="Title 1"/>
          <p:cNvSpPr>
            <a:spLocks noGrp="1"/>
          </p:cNvSpPr>
          <p:nvPr>
            <p:ph type="title"/>
          </p:nvPr>
        </p:nvSpPr>
        <p:spPr>
          <a:xfrm>
            <a:off x="4213197" y="717242"/>
            <a:ext cx="7619611" cy="603538"/>
          </a:xfrm>
        </p:spPr>
        <p:txBody>
          <a:bodyPr>
            <a:spAutoFit/>
          </a:bodyPr>
          <a:lstStyle>
            <a:lvl1pPr algn="r">
              <a:lnSpc>
                <a:spcPct val="100000"/>
              </a:lnSpc>
              <a:defRPr sz="2745" spc="-29" baseline="0">
                <a:solidFill>
                  <a:schemeClr val="tx1">
                    <a:lumMod val="50000"/>
                  </a:schemeClr>
                </a:solidFill>
                <a:latin typeface="+mj-lt"/>
              </a:defRPr>
            </a:lvl1pPr>
          </a:lstStyle>
          <a:p>
            <a:r>
              <a:rPr lang="en-US" dirty="0"/>
              <a:t>Click to edit Master title style</a:t>
            </a:r>
          </a:p>
        </p:txBody>
      </p:sp>
      <p:pic>
        <p:nvPicPr>
          <p:cNvPr id="6" name="Picture 5"/>
          <p:cNvPicPr>
            <a:picLocks noChangeAspect="1"/>
          </p:cNvPicPr>
          <p:nvPr userDrawn="1"/>
        </p:nvPicPr>
        <p:blipFill>
          <a:blip r:embed="rId3"/>
          <a:stretch>
            <a:fillRect/>
          </a:stretch>
        </p:blipFill>
        <p:spPr>
          <a:xfrm>
            <a:off x="642749" y="3204861"/>
            <a:ext cx="7316971" cy="2988507"/>
          </a:xfrm>
          <a:prstGeom prst="rect">
            <a:avLst/>
          </a:prstGeom>
        </p:spPr>
      </p:pic>
    </p:spTree>
    <p:extLst>
      <p:ext uri="{BB962C8B-B14F-4D97-AF65-F5344CB8AC3E}">
        <p14:creationId xmlns:p14="http://schemas.microsoft.com/office/powerpoint/2010/main" val="305281418"/>
      </p:ext>
    </p:extLst>
  </p:cSld>
  <p:clrMapOvr>
    <a:masterClrMapping/>
  </p:clrMapOvr>
  <p:transition>
    <p:fade/>
  </p:transition>
</p:sldLayout>
</file>

<file path=ppt/slideLayouts/slideLayout89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8570" y="1075863"/>
            <a:ext cx="7171399" cy="1158793"/>
          </a:xfrm>
          <a:noFill/>
        </p:spPr>
        <p:txBody>
          <a:bodyPr tIns="91440" bIns="91440" anchor="t" anchorCtr="0">
            <a:spAutoFit/>
          </a:bodyPr>
          <a:lstStyle>
            <a:lvl1pPr>
              <a:defRPr sz="7058" spc="-7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9503538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98.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rgbClr val="00205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1158793"/>
          </a:xfrm>
          <a:noFill/>
        </p:spPr>
        <p:txBody>
          <a:bodyPr tIns="91440" bIns="91440" anchor="t" anchorCtr="0">
            <a:spAutoFit/>
          </a:bodyPr>
          <a:lstStyle>
            <a:lvl1pPr>
              <a:defRPr sz="7058" spc="-98" baseline="0">
                <a:solidFill>
                  <a:schemeClr val="bg1"/>
                </a:solidFill>
              </a:defRPr>
            </a:lvl1pPr>
          </a:lstStyle>
          <a:p>
            <a:r>
              <a:rPr lang="en-US" dirty="0"/>
              <a:t>Demo title</a:t>
            </a:r>
          </a:p>
        </p:txBody>
      </p:sp>
      <p:sp>
        <p:nvSpPr>
          <p:cNvPr id="5" name="Text Placeholder 4"/>
          <p:cNvSpPr>
            <a:spLocks noGrp="1"/>
          </p:cNvSpPr>
          <p:nvPr>
            <p:ph type="body" sz="quarter" idx="12" hasCustomPrompt="1"/>
          </p:nvPr>
        </p:nvSpPr>
        <p:spPr>
          <a:xfrm>
            <a:off x="269240" y="3877276"/>
            <a:ext cx="9860674" cy="778565"/>
          </a:xfrm>
          <a:noFill/>
        </p:spPr>
        <p:txBody>
          <a:bodyPr lIns="182880" tIns="146304" rIns="182880" bIns="146304">
            <a:spAutoFit/>
          </a:bodyPr>
          <a:lstStyle>
            <a:lvl1pPr marL="0" indent="0">
              <a:spcBef>
                <a:spcPts val="0"/>
              </a:spcBef>
              <a:buNone/>
              <a:defRPr sz="3529" spc="0" baseline="0">
                <a:solidFill>
                  <a:schemeClr val="bg1"/>
                </a:solidFill>
                <a:latin typeface="+mj-lt"/>
              </a:defRPr>
            </a:lvl1pPr>
          </a:lstStyle>
          <a:p>
            <a:pPr lvl="0"/>
            <a:r>
              <a:rPr lang="en-US" dirty="0"/>
              <a:t>Speaker Name</a:t>
            </a:r>
          </a:p>
        </p:txBody>
      </p:sp>
    </p:spTree>
    <p:extLst>
      <p:ext uri="{BB962C8B-B14F-4D97-AF65-F5344CB8AC3E}">
        <p14:creationId xmlns:p14="http://schemas.microsoft.com/office/powerpoint/2010/main" val="11157024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9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tx1">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1158793"/>
          </a:xfrm>
          <a:noFill/>
        </p:spPr>
        <p:txBody>
          <a:bodyPr tIns="91440" bIns="91440" anchor="t" anchorCtr="0">
            <a:spAutoFit/>
          </a:bodyPr>
          <a:lstStyle>
            <a:lvl1pPr>
              <a:defRPr lang="en-US" sz="7058" b="0" kern="1200" cap="none" spc="-98" baseline="0" dirty="0">
                <a:ln w="3175">
                  <a:noFill/>
                </a:ln>
                <a:solidFill>
                  <a:schemeClr val="bg1"/>
                </a:soli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24719545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7"/>
            <a:ext cx="9859116" cy="1162178"/>
          </a:xfrm>
          <a:noFill/>
        </p:spPr>
        <p:txBody>
          <a:bodyPr tIns="91440" bIns="91440" anchor="t" anchorCtr="0">
            <a:spAutoFit/>
          </a:bodyPr>
          <a:lstStyle>
            <a:lvl1pPr>
              <a:defRPr sz="7058" spc="-99"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1" y="3877276"/>
            <a:ext cx="9860673" cy="729943"/>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1187621"/>
            <a:ext cx="8964185" cy="1793090"/>
          </a:xfrm>
          <a:noFill/>
        </p:spPr>
        <p:txBody>
          <a:bodyPr lIns="146304" tIns="91440" rIns="146304" bIns="91440" anchor="t" anchorCtr="0"/>
          <a:lstStyle>
            <a:lvl1pPr>
              <a:defRPr sz="5294" spc="-98"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1" y="2982008"/>
            <a:ext cx="7171337" cy="1792326"/>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Speaker name</a:t>
            </a:r>
          </a:p>
        </p:txBody>
      </p:sp>
      <p:sp>
        <p:nvSpPr>
          <p:cNvPr id="7" name="Rectangle 6"/>
          <p:cNvSpPr/>
          <p:nvPr userDrawn="1"/>
        </p:nvSpPr>
        <p:spPr bwMode="gray">
          <a:xfrm>
            <a:off x="0" y="5646494"/>
            <a:ext cx="12191377" cy="121150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030"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2"/>
          <a:stretch>
            <a:fillRect/>
          </a:stretch>
        </p:blipFill>
        <p:spPr>
          <a:xfrm>
            <a:off x="453192" y="6087890"/>
            <a:ext cx="1427788" cy="304828"/>
          </a:xfrm>
          <a:prstGeom prst="rect">
            <a:avLst/>
          </a:prstGeom>
        </p:spPr>
      </p:pic>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6716054"/>
      </p:ext>
    </p:extLst>
  </p:cSld>
  <p:clrMapOvr>
    <a:masterClrMapping/>
  </p:clrMapOvr>
  <p:transition>
    <p:fade/>
  </p:transition>
</p:sldLayout>
</file>

<file path=ppt/slideLayouts/slideLayout90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rgbClr val="0072C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096514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0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5" name="Text Placeholder 4"/>
          <p:cNvSpPr>
            <a:spLocks noGrp="1"/>
          </p:cNvSpPr>
          <p:nvPr>
            <p:ph type="body" sz="quarter" idx="10"/>
          </p:nvPr>
        </p:nvSpPr>
        <p:spPr>
          <a:xfrm>
            <a:off x="358570" y="1344828"/>
            <a:ext cx="11474238" cy="2003747"/>
          </a:xfrm>
        </p:spPr>
        <p:txBody>
          <a:bodyPr>
            <a:spAutoFit/>
          </a:bodyPr>
          <a:lstStyle>
            <a:lvl1pPr marL="0" indent="0">
              <a:spcBef>
                <a:spcPts val="588"/>
              </a:spcBef>
              <a:buNone/>
              <a:defRPr sz="3137">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224097" indent="0">
              <a:spcBef>
                <a:spcPts val="588"/>
              </a:spcBef>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448193" indent="0">
              <a:spcBef>
                <a:spcPts val="588"/>
              </a:spcBef>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672290" indent="0">
              <a:spcBef>
                <a:spcPts val="588"/>
              </a:spcBef>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896386" indent="0">
              <a:spcBef>
                <a:spcPts val="588"/>
              </a:spcBef>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14928878"/>
      </p:ext>
    </p:extLst>
  </p:cSld>
  <p:clrMapOvr>
    <a:masterClrMapping/>
  </p:clrMapOvr>
  <p:transition>
    <p:fade/>
  </p:transition>
</p:sldLayout>
</file>

<file path=ppt/slideLayouts/slideLayout903.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rgbClr val="0072C6"/>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343940" y="5446242"/>
            <a:ext cx="11474238" cy="935484"/>
          </a:xfrm>
          <a:prstGeom prst="rect">
            <a:avLst/>
          </a:prstGeom>
          <a:noFill/>
          <a:ln w="12700">
            <a:noFill/>
            <a:miter lim="800000"/>
            <a:headEnd type="none" w="sm" len="sm"/>
            <a:tailEnd type="none" w="sm" len="sm"/>
          </a:ln>
          <a:effectLst/>
        </p:spPr>
        <p:txBody>
          <a:bodyPr vert="horz" wrap="square" lIns="89642" tIns="89642" rIns="89642" bIns="89642" numCol="1" anchor="t" anchorCtr="0" compatLnSpc="1">
            <a:prstTxWarp prst="textNoShape">
              <a:avLst/>
            </a:prstTxWarp>
            <a:spAutoFit/>
          </a:bodyPr>
          <a:lstStyle/>
          <a:p>
            <a:pPr defTabSz="913924" eaLnBrk="0" hangingPunct="0"/>
            <a:r>
              <a:rPr lang="en-US" sz="980" dirty="0">
                <a:solidFill>
                  <a:srgbClr val="FFFFFF"/>
                </a:solidFill>
                <a:cs typeface="Segoe UI" pitchFamily="34" charset="0"/>
              </a:rPr>
              <a:t>© 2016 Microsoft Corporation. All rights reserved. The text in this document is available under the Creative Commons Attribution 3.0 License, additional terms may apply.  All other content contained in this document (including, without limitation, trademarks, logos, images, etc.) are not included within the Creative Commons license grant.  This document does not provide you with any legal rights to any intellectual property in any Microsoft product. You may copy and use this document for your internal, reference purposes.  </a:t>
            </a:r>
          </a:p>
          <a:p>
            <a:pPr defTabSz="913924" eaLnBrk="0" hangingPunct="0"/>
            <a:r>
              <a:rPr lang="en-US" sz="980" dirty="0">
                <a:solidFill>
                  <a:srgbClr val="FFFFFF"/>
                </a:solidFill>
                <a:cs typeface="Segoe UI" pitchFamily="34" charset="0"/>
              </a:rPr>
              <a:t>This document is provided "as-is." Information and views expressed in this document, including URL and other Internet Web site references, may change without notice. You bear the risk of using it. Some examples are for illustration only and are fictitious. No real association is intended or inferred. Microsoft makes no warranties, express or implied, with respect to the information provided here. </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0202" y="3083653"/>
            <a:ext cx="3223861" cy="690695"/>
          </a:xfrm>
          <a:prstGeom prst="rect">
            <a:avLst/>
          </a:prstGeom>
        </p:spPr>
      </p:pic>
    </p:spTree>
    <p:extLst>
      <p:ext uri="{BB962C8B-B14F-4D97-AF65-F5344CB8AC3E}">
        <p14:creationId xmlns:p14="http://schemas.microsoft.com/office/powerpoint/2010/main" val="915379588"/>
      </p:ext>
    </p:extLst>
  </p:cSld>
  <p:clrMapOvr>
    <a:masterClrMapping/>
  </p:clrMapOvr>
  <p:transition>
    <p:fade/>
  </p:transition>
</p:sldLayout>
</file>

<file path=ppt/slideLayouts/slideLayout90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358570" y="1344828"/>
            <a:ext cx="11474238" cy="1840792"/>
          </a:xfrm>
          <a:prstGeom prst="rect">
            <a:avLst/>
          </a:prstGeom>
        </p:spPr>
        <p:txBody>
          <a:bodyPr>
            <a:spAutoFit/>
          </a:bodyPr>
          <a:lstStyle>
            <a:lvl1pPr marL="224097" indent="-224097">
              <a:spcBef>
                <a:spcPts val="588"/>
              </a:spcBef>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48193" indent="-224097">
              <a:spcBef>
                <a:spcPts val="588"/>
              </a:spcBef>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672290" indent="-224097">
              <a:spcBef>
                <a:spcPts val="588"/>
              </a:spcBef>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96386" indent="-224097">
              <a:spcBef>
                <a:spcPts val="588"/>
              </a:spcBef>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120483" indent="-224097">
              <a:spcBef>
                <a:spcPts val="588"/>
              </a:spcBef>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141381"/>
            <a:ext cx="12192001" cy="717242"/>
          </a:xfrm>
          <a:prstGeom prst="rect">
            <a:avLst/>
          </a:prstGeom>
          <a:solidFill>
            <a:srgbClr val="FFFF99"/>
          </a:solidFill>
        </p:spPr>
        <p:txBody>
          <a:bodyPr wrap="square" lIns="365760" tIns="91440" rIns="365760" bIns="91440" anchor="ctr" anchorCtr="0">
            <a:noAutofit/>
          </a:bodyPr>
          <a:lstStyle>
            <a:lvl1pPr algn="r">
              <a:buFont typeface="Arial" pitchFamily="34" charset="0"/>
              <a:buNone/>
              <a:defRPr sz="313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39999789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05.xml><?xml version="1.0" encoding="utf-8"?>
<p:sldLayout xmlns:a="http://schemas.openxmlformats.org/drawingml/2006/main" xmlns:r="http://schemas.openxmlformats.org/officeDocument/2006/relationships" xmlns:p="http://schemas.openxmlformats.org/presentationml/2006/main" userDrawn="1">
  <p:cSld name="44pt Title Only">
    <p:spTree>
      <p:nvGrpSpPr>
        <p:cNvPr id="1" name=""/>
        <p:cNvGrpSpPr/>
        <p:nvPr/>
      </p:nvGrpSpPr>
      <p:grpSpPr>
        <a:xfrm>
          <a:off x="0" y="0"/>
          <a:ext cx="0" cy="0"/>
          <a:chOff x="0" y="0"/>
          <a:chExt cx="0" cy="0"/>
        </a:xfrm>
      </p:grpSpPr>
      <p:graphicFrame>
        <p:nvGraphicFramePr>
          <p:cNvPr id="3" name="Object 5" hidden="1"/>
          <p:cNvGraphicFramePr>
            <a:graphicFrameLocks noChangeAspect="1"/>
          </p:cNvGraphicFramePr>
          <p:nvPr userDrawn="1">
            <p:custDataLst>
              <p:tags r:id="rId2"/>
            </p:custDataLst>
          </p:nvPr>
        </p:nvGraphicFramePr>
        <p:xfrm>
          <a:off x="1557" y="1558"/>
          <a:ext cx="1556" cy="1556"/>
        </p:xfrm>
        <a:graphic>
          <a:graphicData uri="http://schemas.openxmlformats.org/presentationml/2006/ole">
            <mc:AlternateContent xmlns:mc="http://schemas.openxmlformats.org/markup-compatibility/2006">
              <mc:Choice xmlns:v="urn:schemas-microsoft-com:vml" Requires="v">
                <p:oleObj spid="_x0000_s1030" name="think-cell Slide" r:id="rId4" imgW="360" imgH="360" progId="TCLayout.ActiveDocument.1">
                  <p:embed/>
                </p:oleObj>
              </mc:Choice>
              <mc:Fallback>
                <p:oleObj name="think-cell Slide" r:id="rId4" imgW="360" imgH="360" progId="TCLayout.ActiveDocument.1">
                  <p:embed/>
                  <p:pic>
                    <p:nvPicPr>
                      <p:cNvPr id="3"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7" y="1558"/>
                        <a:ext cx="1556" cy="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Title 1"/>
          <p:cNvSpPr>
            <a:spLocks noGrp="1"/>
          </p:cNvSpPr>
          <p:nvPr>
            <p:ph type="title"/>
          </p:nvPr>
        </p:nvSpPr>
        <p:spPr>
          <a:xfrm>
            <a:off x="573712" y="259792"/>
            <a:ext cx="11005512" cy="1075884"/>
          </a:xfrm>
        </p:spPr>
        <p:txBody>
          <a:bodyPr lIns="0"/>
          <a:lstStyle>
            <a:lvl1pPr>
              <a:lnSpc>
                <a:spcPts val="4802"/>
              </a:lnSpc>
              <a:defRPr sz="4312" baseline="0">
                <a:solidFill>
                  <a:schemeClr val="accent1"/>
                </a:solidFill>
              </a:defRPr>
            </a:lvl1pPr>
          </a:lstStyle>
          <a:p>
            <a:r>
              <a:rPr lang="en-US"/>
              <a:t>Click to edit Master title style</a:t>
            </a:r>
            <a:endParaRPr lang="en-US" dirty="0"/>
          </a:p>
        </p:txBody>
      </p:sp>
      <p:sp>
        <p:nvSpPr>
          <p:cNvPr id="4" name="Footer Placeholder 2"/>
          <p:cNvSpPr>
            <a:spLocks noGrp="1"/>
          </p:cNvSpPr>
          <p:nvPr>
            <p:ph type="ftr" sz="quarter" idx="10"/>
          </p:nvPr>
        </p:nvSpPr>
        <p:spPr>
          <a:xfrm>
            <a:off x="448212" y="6437743"/>
            <a:ext cx="3859607" cy="133860"/>
          </a:xfrm>
          <a:prstGeom prst="rect">
            <a:avLst/>
          </a:prstGeom>
        </p:spPr>
        <p:txBody>
          <a:bodyPr/>
          <a:lstStyle>
            <a:lvl1pPr>
              <a:defRPr/>
            </a:lvl1pPr>
          </a:lstStyle>
          <a:p>
            <a:pPr>
              <a:defRPr/>
            </a:pPr>
            <a:endParaRPr lang="en-US">
              <a:solidFill>
                <a:srgbClr val="505050"/>
              </a:solidFill>
            </a:endParaRPr>
          </a:p>
        </p:txBody>
      </p:sp>
      <p:sp>
        <p:nvSpPr>
          <p:cNvPr id="5" name="Slide Number Placeholder 3"/>
          <p:cNvSpPr>
            <a:spLocks noGrp="1"/>
          </p:cNvSpPr>
          <p:nvPr>
            <p:ph type="sldNum" sz="quarter" idx="11"/>
          </p:nvPr>
        </p:nvSpPr>
        <p:spPr>
          <a:xfrm>
            <a:off x="11367166" y="6437743"/>
            <a:ext cx="555597" cy="133860"/>
          </a:xfrm>
          <a:prstGeom prst="rect">
            <a:avLst/>
          </a:prstGeom>
        </p:spPr>
        <p:txBody>
          <a:bodyPr/>
          <a:lstStyle>
            <a:lvl1pPr defTabSz="913330" eaLnBrk="0" hangingPunct="0">
              <a:defRPr>
                <a:latin typeface="Segoe UI" panose="020B0502040204020203" pitchFamily="34" charset="0"/>
                <a:ea typeface="MS PGothic" panose="020B0600070205080204" pitchFamily="34" charset="-128"/>
              </a:defRPr>
            </a:lvl1pPr>
          </a:lstStyle>
          <a:p>
            <a:pPr fontAlgn="base">
              <a:spcBef>
                <a:spcPct val="0"/>
              </a:spcBef>
              <a:spcAft>
                <a:spcPct val="0"/>
              </a:spcAft>
              <a:defRPr/>
            </a:pPr>
            <a:fld id="{994EFCDE-5E72-405F-A934-F82F1BE3A79C}" type="slidenum">
              <a:rPr lang="en-US" smtClean="0">
                <a:solidFill>
                  <a:srgbClr val="505050"/>
                </a:solidFill>
              </a:rPr>
              <a:pPr fontAlgn="base">
                <a:spcBef>
                  <a:spcPct val="0"/>
                </a:spcBef>
                <a:spcAft>
                  <a:spcPct val="0"/>
                </a:spcAft>
                <a:defRPr/>
              </a:pPr>
              <a:t>‹#›</a:t>
            </a:fld>
            <a:endParaRPr lang="en-US" dirty="0">
              <a:solidFill>
                <a:srgbClr val="505050"/>
              </a:solidFill>
            </a:endParaRPr>
          </a:p>
        </p:txBody>
      </p:sp>
    </p:spTree>
    <p:extLst>
      <p:ext uri="{BB962C8B-B14F-4D97-AF65-F5344CB8AC3E}">
        <p14:creationId xmlns:p14="http://schemas.microsoft.com/office/powerpoint/2010/main" val="1495997910"/>
      </p:ext>
    </p:extLst>
  </p:cSld>
  <p:clrMapOvr>
    <a:masterClrMapping/>
  </p:clrMapOvr>
  <p:transition spd="slow">
    <p:wipe/>
  </p:transition>
</p:sldLayout>
</file>

<file path=ppt/slideLayouts/slideLayout906.xml><?xml version="1.0" encoding="utf-8"?>
<p:sldLayout xmlns:a="http://schemas.openxmlformats.org/drawingml/2006/main" xmlns:r="http://schemas.openxmlformats.org/officeDocument/2006/relationships" xmlns:p="http://schemas.openxmlformats.org/presentationml/2006/main"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7356715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07.xml><?xml version="1.0" encoding="utf-8"?>
<p:sldLayout xmlns:a="http://schemas.openxmlformats.org/drawingml/2006/main" xmlns:r="http://schemas.openxmlformats.org/officeDocument/2006/relationships" xmlns:p="http://schemas.openxmlformats.org/presentationml/2006/main"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40" y="1189176"/>
            <a:ext cx="11653523" cy="1903726"/>
          </a:xfrm>
        </p:spPr>
        <p:txBody>
          <a:bodyPr>
            <a:spAutoFit/>
          </a:bodyPr>
          <a:lstStyle>
            <a:lvl1pPr marL="0" indent="0">
              <a:buClr>
                <a:schemeClr val="bg1"/>
              </a:buClr>
              <a:buFontTx/>
              <a:buNone/>
              <a:defRPr>
                <a:solidFill>
                  <a:srgbClr val="0072C6"/>
                </a:solidFill>
              </a:defRPr>
            </a:lvl1pPr>
            <a:lvl2pPr marL="572058" indent="-236285">
              <a:buClr>
                <a:schemeClr val="bg1"/>
              </a:buClr>
              <a:buFont typeface="Symbol" panose="05050102010706020507" pitchFamily="18" charset="2"/>
              <a:buChar char="-"/>
              <a:defRPr/>
            </a:lvl2pPr>
            <a:lvl3pPr marL="783471" indent="-223849">
              <a:buClr>
                <a:schemeClr val="bg1"/>
              </a:buClr>
              <a:buFont typeface="Segoe UI" panose="020B0502040204020203" pitchFamily="34" charset="0"/>
              <a:buChar char="&gt;"/>
              <a:defRPr sz="2350"/>
            </a:lvl3pPr>
            <a:lvl4pPr marL="1007319" indent="-223849">
              <a:buClr>
                <a:schemeClr val="bg1"/>
              </a:buClr>
              <a:buFont typeface="Segoe UI" panose="020B0502040204020203" pitchFamily="34" charset="0"/>
              <a:buChar char="-"/>
              <a:defRPr sz="1959"/>
            </a:lvl4pPr>
            <a:lvl5pPr marL="1231168" indent="-223849">
              <a:buClr>
                <a:schemeClr val="bg1"/>
              </a:buClr>
              <a:buFont typeface="Arial" panose="020B0604020202020204" pitchFamily="34" charset="0"/>
              <a:buChar char="•"/>
              <a:defRPr sz="1959"/>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604904"/>
      </p:ext>
    </p:extLst>
  </p:cSld>
  <p:clrMapOvr>
    <a:masterClrMapping/>
  </p:clrMapOvr>
  <p:transition>
    <p:fade/>
  </p:transition>
</p:sldLayout>
</file>

<file path=ppt/slideLayouts/slideLayout908.xml><?xml version="1.0" encoding="utf-8"?>
<p:sldLayout xmlns:a="http://schemas.openxmlformats.org/drawingml/2006/main" xmlns:r="http://schemas.openxmlformats.org/officeDocument/2006/relationships" xmlns:p="http://schemas.openxmlformats.org/presentationml/2006/main" preserve="1" userDrawn="1">
  <p:cSld name="Title Slide Photo_Option">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1" y="0"/>
            <a:ext cx="12190271" cy="6858000"/>
          </a:xfrm>
          <a:prstGeom prst="rect">
            <a:avLst/>
          </a:prstGeom>
        </p:spPr>
      </p:pic>
      <p:sp>
        <p:nvSpPr>
          <p:cNvPr id="4" name="Rectangle 3"/>
          <p:cNvSpPr/>
          <p:nvPr userDrawn="1"/>
        </p:nvSpPr>
        <p:spPr bwMode="auto">
          <a:xfrm>
            <a:off x="267620" y="2084187"/>
            <a:ext cx="6276593" cy="3583075"/>
          </a:xfrm>
          <a:prstGeom prst="rect">
            <a:avLst/>
          </a:prstGeom>
          <a:solidFill>
            <a:srgbClr val="0078D7">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69239" y="2084186"/>
            <a:ext cx="6276530" cy="1793104"/>
          </a:xfrm>
          <a:noFill/>
        </p:spPr>
        <p:txBody>
          <a:bodyPr lIns="146304" tIns="91440" rIns="146304" bIns="91440" anchor="t" anchorCtr="0"/>
          <a:lstStyle>
            <a:lvl1pPr>
              <a:defRPr sz="5294" spc="-98" baseline="0">
                <a:gradFill>
                  <a:gsLst>
                    <a:gs pos="76250">
                      <a:srgbClr val="FFFFFF"/>
                    </a:gs>
                    <a:gs pos="51000">
                      <a:srgbClr val="FFFFFF"/>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67620" y="3877271"/>
            <a:ext cx="6276530" cy="1789991"/>
          </a:xfrm>
        </p:spPr>
        <p:txBody>
          <a:bodyPr tIns="109728" bIns="109728">
            <a:noAutofit/>
          </a:bodyPr>
          <a:lstStyle>
            <a:lvl1pPr marL="0" indent="0">
              <a:spcBef>
                <a:spcPts val="0"/>
              </a:spcBef>
              <a:buNone/>
              <a:defRPr sz="3137">
                <a:gradFill>
                  <a:gsLst>
                    <a:gs pos="76250">
                      <a:srgbClr val="FFFFFF"/>
                    </a:gs>
                    <a:gs pos="51000">
                      <a:srgbClr val="FFFFFF"/>
                    </a:gs>
                  </a:gsLst>
                  <a:lin ang="5400000" scaled="0"/>
                </a:gradFill>
              </a:defRPr>
            </a:lvl1pPr>
          </a:lstStyle>
          <a:p>
            <a:pPr lvl="0"/>
            <a:r>
              <a:rPr lang="en-US" dirty="0"/>
              <a:t>Speaker Name</a:t>
            </a:r>
          </a:p>
        </p:txBody>
      </p:sp>
      <p:grpSp>
        <p:nvGrpSpPr>
          <p:cNvPr id="8" name="Group 7"/>
          <p:cNvGrpSpPr>
            <a:grpSpLocks noChangeAspect="1"/>
          </p:cNvGrpSpPr>
          <p:nvPr userDrawn="1"/>
        </p:nvGrpSpPr>
        <p:grpSpPr bwMode="gray">
          <a:xfrm>
            <a:off x="448525" y="470068"/>
            <a:ext cx="1648360" cy="353933"/>
            <a:chOff x="457200" y="1643393"/>
            <a:chExt cx="4492753" cy="964540"/>
          </a:xfrm>
        </p:grpSpPr>
        <p:pic>
          <p:nvPicPr>
            <p:cNvPr id="11" name="Picture 10"/>
            <p:cNvPicPr>
              <a:picLocks noChangeAspect="1"/>
            </p:cNvPicPr>
            <p:nvPr/>
          </p:nvPicPr>
          <p:blipFill>
            <a:blip r:embed="rId3"/>
            <a:stretch>
              <a:fillRect/>
            </a:stretch>
          </p:blipFill>
          <p:spPr bwMode="gray">
            <a:xfrm>
              <a:off x="457200" y="1643393"/>
              <a:ext cx="964540" cy="964540"/>
            </a:xfrm>
            <a:prstGeom prst="rect">
              <a:avLst/>
            </a:prstGeom>
          </p:spPr>
        </p:pic>
        <p:sp>
          <p:nvSpPr>
            <p:cNvPr id="12" name="Freeform 12"/>
            <p:cNvSpPr>
              <a:spLocks noEditPoints="1"/>
            </p:cNvSpPr>
            <p:nvPr/>
          </p:nvSpPr>
          <p:spPr bwMode="gray">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737373"/>
            </a:solidFill>
            <a:ln>
              <a:noFill/>
            </a:ln>
          </p:spPr>
          <p:txBody>
            <a:bodyPr vert="horz" wrap="square" lIns="91440" tIns="45720" rIns="91440" bIns="45720" numCol="1" anchor="t" anchorCtr="0" compatLnSpc="1">
              <a:prstTxWarp prst="textNoShape">
                <a:avLst/>
              </a:prstTxWarp>
            </a:bodyPr>
            <a:lstStyle/>
            <a:p>
              <a:endParaRPr lang="en-US" sz="1765">
                <a:solidFill>
                  <a:srgbClr val="505050"/>
                </a:solidFill>
              </a:endParaRPr>
            </a:p>
          </p:txBody>
        </p:sp>
      </p:grpSp>
    </p:spTree>
    <p:extLst>
      <p:ext uri="{BB962C8B-B14F-4D97-AF65-F5344CB8AC3E}">
        <p14:creationId xmlns:p14="http://schemas.microsoft.com/office/powerpoint/2010/main" val="1012869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104" y="3877271"/>
            <a:ext cx="6273418" cy="1794661"/>
          </a:xfrm>
          <a:noFill/>
        </p:spPr>
        <p:txBody>
          <a:bodyPr lIns="146304" tIns="109728" rIns="146304" bIns="109728">
            <a:no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69302" y="2075840"/>
            <a:ext cx="8067760" cy="1801436"/>
          </a:xfrm>
          <a:noFill/>
        </p:spPr>
        <p:txBody>
          <a:bodyPr lIns="146304" tIns="91440" rIns="146304" bIns="91440" anchor="t" anchorCtr="0"/>
          <a:lstStyle>
            <a:lvl1pPr>
              <a:defRPr sz="5294" spc="-98" baseline="0">
                <a:gradFill>
                  <a:gsLst>
                    <a:gs pos="3333">
                      <a:schemeClr val="tx2"/>
                    </a:gs>
                    <a:gs pos="39000">
                      <a:schemeClr val="tx2"/>
                    </a:gs>
                  </a:gsLst>
                  <a:lin ang="5400000" scaled="0"/>
                </a:gradFill>
              </a:defRPr>
            </a:lvl1pPr>
          </a:lstStyle>
          <a:p>
            <a:r>
              <a:rPr lang="en-US" dirty="0"/>
              <a:t>Presentation title</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48524" y="470067"/>
            <a:ext cx="1613565" cy="346755"/>
          </a:xfrm>
          <a:prstGeom prst="rect">
            <a:avLst/>
          </a:prstGeom>
        </p:spPr>
      </p:pic>
    </p:spTree>
    <p:extLst>
      <p:ext uri="{BB962C8B-B14F-4D97-AF65-F5344CB8AC3E}">
        <p14:creationId xmlns:p14="http://schemas.microsoft.com/office/powerpoint/2010/main" val="30993513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0" y="1189177"/>
            <a:ext cx="11655078" cy="2263268"/>
          </a:xfrm>
        </p:spPr>
        <p:txBody>
          <a:bodyPr>
            <a:spAutoFit/>
          </a:bodyPr>
          <a:lstStyle>
            <a:lvl1pPr marL="0" indent="0">
              <a:buNone/>
              <a:defRPr/>
            </a:lvl1pPr>
            <a:lvl2pPr marL="224097" indent="0">
              <a:buNone/>
              <a:defRPr/>
            </a:lvl2pPr>
            <a:lvl3pPr marL="448193" indent="0">
              <a:buNone/>
              <a:defRPr/>
            </a:lvl3pPr>
            <a:lvl4pPr marL="672290" indent="0">
              <a:buNone/>
              <a:defRPr/>
            </a:lvl4pPr>
            <a:lvl5pPr marL="896386" indent="0">
              <a:buNone/>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29241014"/>
      </p:ext>
    </p:extLst>
  </p:cSld>
  <p:clrMapOvr>
    <a:masterClrMapping/>
  </p:clrMapOvr>
  <p:transition>
    <p:fade/>
  </p:transition>
</p:sldLayout>
</file>

<file path=ppt/slideLayouts/slideLayout9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95228144"/>
      </p:ext>
    </p:extLst>
  </p:cSld>
  <p:clrMapOvr>
    <a:masterClrMapping/>
  </p:clrMapOvr>
  <p:transition>
    <p:fade/>
  </p:transition>
</p:sldLayout>
</file>

<file path=ppt/slideLayouts/slideLayout91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1985641"/>
          </a:xfrm>
        </p:spPr>
        <p:txBody>
          <a:bodyPr>
            <a:spAutoFit/>
          </a:bodyPr>
          <a:lstStyle>
            <a:lvl1pPr>
              <a:defRPr sz="3529">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60093232"/>
      </p:ext>
    </p:extLst>
  </p:cSld>
  <p:clrMapOvr>
    <a:masterClrMapping/>
  </p:clrMapOvr>
  <p:transition>
    <p:fade/>
  </p:transition>
</p:sldLayout>
</file>

<file path=ppt/slideLayouts/slideLayout9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1985641"/>
          </a:xfrm>
        </p:spPr>
        <p:txBody>
          <a:bodyPr>
            <a:spAutoFit/>
          </a:bodyPr>
          <a:lstStyle>
            <a:lvl1pPr>
              <a:defRPr sz="3529"/>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61774277"/>
      </p:ext>
    </p:extLst>
  </p:cSld>
  <p:clrMapOvr>
    <a:masterClrMapping/>
  </p:clrMapOvr>
  <p:transition>
    <p:fade/>
  </p:transition>
</p:sldLayout>
</file>

<file path=ppt/slideLayouts/slideLayout91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34697"/>
          </a:xfrm>
        </p:spPr>
        <p:txBody>
          <a:bodyPr wrap="square">
            <a:spAutoFit/>
          </a:bodyPr>
          <a:lstStyle>
            <a:lvl1pPr marL="0" indent="0">
              <a:spcBef>
                <a:spcPts val="1200"/>
              </a:spcBef>
              <a:buClr>
                <a:schemeClr val="tx1"/>
              </a:buClr>
              <a:buFont typeface="Wingdings" pitchFamily="2" charset="2"/>
              <a:buNone/>
              <a:defRPr sz="3529">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34697"/>
          </a:xfrm>
        </p:spPr>
        <p:txBody>
          <a:bodyPr wrap="square">
            <a:spAutoFit/>
          </a:bodyPr>
          <a:lstStyle>
            <a:lvl1pPr marL="0" indent="0">
              <a:spcBef>
                <a:spcPts val="1200"/>
              </a:spcBef>
              <a:buClr>
                <a:schemeClr val="tx1"/>
              </a:buClr>
              <a:buFont typeface="Wingdings" pitchFamily="2" charset="2"/>
              <a:buNone/>
              <a:defRPr sz="3529">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39258256"/>
      </p:ext>
    </p:extLst>
  </p:cSld>
  <p:clrMapOvr>
    <a:masterClrMapping/>
  </p:clrMapOvr>
  <p:transition>
    <p:fade/>
  </p:transition>
</p:sldLayout>
</file>

<file path=ppt/slideLayouts/slideLayout91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34697"/>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34697"/>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22603395"/>
      </p:ext>
    </p:extLst>
  </p:cSld>
  <p:clrMapOvr>
    <a:masterClrMapping/>
  </p:clrMapOvr>
  <p:transition>
    <p:fade/>
  </p:transition>
</p:sldLayout>
</file>

<file path=ppt/slideLayouts/slideLayout91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11769567"/>
      </p:ext>
    </p:extLst>
  </p:cSld>
  <p:clrMapOvr>
    <a:masterClrMapping/>
  </p:clrMapOvr>
  <p:transition>
    <p:fade/>
  </p:transition>
</p:sldLayout>
</file>

<file path=ppt/slideLayouts/slideLayout9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81908474"/>
      </p:ext>
    </p:extLst>
  </p:cSld>
  <p:clrMapOvr>
    <a:masterClrMapping/>
  </p:clrMapOvr>
  <p:transition>
    <p:fade/>
  </p:transition>
</p:sldLayout>
</file>

<file path=ppt/slideLayouts/slideLayout9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32111819"/>
      </p:ext>
    </p:extLst>
  </p:cSld>
  <p:clrMapOvr>
    <a:masterClrMapping/>
  </p:clrMapOvr>
  <p:transition>
    <p:fade/>
  </p:transition>
</p:sldLayout>
</file>

<file path=ppt/slideLayouts/slideLayout919.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9860674" cy="1793881"/>
          </a:xfrm>
          <a:noFill/>
        </p:spPr>
        <p:txBody>
          <a:bodyPr lIns="182880" tIns="146304" rIns="182880" bIns="146304">
            <a:noAutofit/>
          </a:bodyPr>
          <a:lstStyle>
            <a:lvl1pPr marL="0" indent="0">
              <a:spcBef>
                <a:spcPts val="0"/>
              </a:spcBef>
              <a:buNone/>
              <a:defRPr sz="3529"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2620701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Click to edit Master title style</a:t>
            </a:r>
          </a:p>
        </p:txBody>
      </p:sp>
      <p:sp>
        <p:nvSpPr>
          <p:cNvPr id="3" name="Text Placeholder 2"/>
          <p:cNvSpPr>
            <a:spLocks noGrp="1"/>
          </p:cNvSpPr>
          <p:nvPr>
            <p:ph type="body" sz="quarter" idx="10"/>
          </p:nvPr>
        </p:nvSpPr>
        <p:spPr>
          <a:xfrm>
            <a:off x="269303" y="1187644"/>
            <a:ext cx="11655078" cy="226658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0.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28601632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2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5275002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2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19551671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2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57440006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1225949"/>
      </p:ext>
    </p:extLst>
  </p:cSld>
  <p:clrMapOvr>
    <a:masterClrMapping/>
  </p:clrMapOvr>
  <p:transition>
    <p:fade/>
  </p:transition>
</p:sldLayout>
</file>

<file path=ppt/slideLayouts/slideLayout9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01343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950900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877352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2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61093200"/>
      </p:ext>
    </p:extLst>
  </p:cSld>
  <p:clrMapOvr>
    <a:masterClrMapping/>
  </p:clrMapOvr>
  <p:transition>
    <p:fade/>
  </p:transition>
</p:sldLayout>
</file>

<file path=ppt/slideLayouts/slideLayout929.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0" y="6170059"/>
            <a:ext cx="11623331"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rgbClr val="505050"/>
                    </a:gs>
                    <a:gs pos="100000">
                      <a:srgbClr val="505050"/>
                    </a:gs>
                  </a:gsLst>
                  <a:lin ang="5400000" scaled="0"/>
                </a:gradFill>
                <a:cs typeface="Segoe UI" pitchFamily="34" charset="0"/>
              </a:rPr>
              <a:t>© Copyright Microsoft Corporation. All rights reserved. </a:t>
            </a: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0202" y="3083653"/>
            <a:ext cx="3223861" cy="690694"/>
          </a:xfrm>
          <a:prstGeom prst="rect">
            <a:avLst/>
          </a:prstGeom>
        </p:spPr>
      </p:pic>
    </p:spTree>
    <p:extLst>
      <p:ext uri="{BB962C8B-B14F-4D97-AF65-F5344CB8AC3E}">
        <p14:creationId xmlns:p14="http://schemas.microsoft.com/office/powerpoint/2010/main" val="315274018"/>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53" indent="0">
              <a:buFont typeface="Wingdings" panose="05000000000000000000" pitchFamily="2" charset="2"/>
              <a:buNone/>
              <a:defRPr sz="2353" b="0"/>
            </a:lvl2pPr>
            <a:lvl3pPr marL="441968" indent="0">
              <a:buFont typeface="Wingdings" panose="05000000000000000000" pitchFamily="2" charset="2"/>
              <a:buNone/>
              <a:tabLst/>
              <a:defRPr sz="2157" b="0"/>
            </a:lvl3pPr>
            <a:lvl4pPr marL="639608" indent="0">
              <a:buFont typeface="Wingdings" panose="05000000000000000000" pitchFamily="2" charset="2"/>
              <a:buNone/>
              <a:defRPr sz="2157" b="0"/>
            </a:lvl4pPr>
            <a:lvl5pPr marL="837250" indent="0">
              <a:buFont typeface="Wingdings" panose="05000000000000000000" pitchFamily="2" charset="2"/>
              <a:buNone/>
              <a:tabLst/>
              <a:defRPr sz="2157"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4" y="1187644"/>
            <a:ext cx="5378548" cy="2082207"/>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53"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968"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08"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250"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17" marR="0" lvl="0" indent="-504217" algn="l" defTabSz="914367" rtl="0" eaLnBrk="1" fontAlgn="auto" latinLnBrk="0" hangingPunct="1">
              <a:lnSpc>
                <a:spcPct val="90000"/>
              </a:lnSpc>
              <a:spcBef>
                <a:spcPts val="1200"/>
              </a:spcBef>
              <a:spcAft>
                <a:spcPts val="0"/>
              </a:spcAft>
              <a:buClr>
                <a:schemeClr val="tx1"/>
              </a:buClr>
              <a:buSzPct val="90000"/>
              <a:tabLst/>
            </a:pPr>
            <a:r>
              <a:rPr lang="en-US" dirty="0"/>
              <a:t>Click to edit Master text styles</a:t>
            </a:r>
          </a:p>
          <a:p>
            <a:pPr marL="698746" marR="0" lvl="1" indent="-448193" algn="l" defTabSz="914367" rtl="0" eaLnBrk="1" fontAlgn="auto" latinLnBrk="0" hangingPunct="1">
              <a:lnSpc>
                <a:spcPct val="90000"/>
              </a:lnSpc>
              <a:spcBef>
                <a:spcPct val="20000"/>
              </a:spcBef>
              <a:spcAft>
                <a:spcPts val="0"/>
              </a:spcAft>
              <a:buClrTx/>
              <a:buSzPct val="90000"/>
              <a:tabLst/>
            </a:pPr>
            <a:r>
              <a:rPr lang="en-US" dirty="0"/>
              <a:t>Second level</a:t>
            </a:r>
          </a:p>
          <a:p>
            <a:pPr marL="890161" marR="0" lvl="2" indent="-448193" algn="l" defTabSz="914367" rtl="0" eaLnBrk="1" fontAlgn="auto" latinLnBrk="0" hangingPunct="1">
              <a:lnSpc>
                <a:spcPct val="90000"/>
              </a:lnSpc>
              <a:spcBef>
                <a:spcPct val="20000"/>
              </a:spcBef>
              <a:spcAft>
                <a:spcPts val="0"/>
              </a:spcAft>
              <a:buClrTx/>
              <a:buSzPct val="90000"/>
              <a:tabLst/>
            </a:pPr>
            <a:r>
              <a:rPr lang="en-US" dirty="0"/>
              <a:t>Third level</a:t>
            </a:r>
          </a:p>
          <a:p>
            <a:pPr marL="1087802" marR="0" lvl="3" indent="-448193" algn="l" defTabSz="914367" rtl="0" eaLnBrk="1" fontAlgn="auto" latinLnBrk="0" hangingPunct="1">
              <a:lnSpc>
                <a:spcPct val="90000"/>
              </a:lnSpc>
              <a:spcBef>
                <a:spcPct val="20000"/>
              </a:spcBef>
              <a:spcAft>
                <a:spcPts val="0"/>
              </a:spcAft>
              <a:buClrTx/>
              <a:buSzPct val="90000"/>
              <a:tabLst/>
            </a:pPr>
            <a:r>
              <a:rPr lang="en-US" dirty="0"/>
              <a:t>Fourth level</a:t>
            </a:r>
          </a:p>
          <a:p>
            <a:pPr marL="1285443" marR="0" lvl="4" indent="-448193" algn="l" defTabSz="914367" rtl="0" eaLnBrk="1" fontAlgn="auto" latinLnBrk="0" hangingPunct="1">
              <a:lnSpc>
                <a:spcPct val="90000"/>
              </a:lnSpc>
              <a:spcBef>
                <a:spcPct val="20000"/>
              </a:spcBef>
              <a:spcAft>
                <a:spcPts val="0"/>
              </a:spcAft>
              <a:buClrTx/>
              <a:buSzPct val="90000"/>
              <a:tabLst/>
            </a:pPr>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01441379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3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7" name="Title 2"/>
          <p:cNvSpPr>
            <a:spLocks noGrp="1"/>
          </p:cNvSpPr>
          <p:nvPr>
            <p:ph type="title"/>
          </p:nvPr>
        </p:nvSpPr>
        <p:spPr>
          <a:xfrm>
            <a:off x="268927" y="286381"/>
            <a:ext cx="11653523" cy="927940"/>
          </a:xfrm>
          <a:prstGeom prst="rect">
            <a:avLst/>
          </a:prstGeom>
        </p:spPr>
        <p:txBody>
          <a:bodyPr/>
          <a:lstStyle>
            <a:lvl1pPr algn="l">
              <a:defRPr sz="5096">
                <a:solidFill>
                  <a:schemeClr val="tx2"/>
                </a:solidFill>
              </a:defRPr>
            </a:lvl1pPr>
          </a:lstStyle>
          <a:p>
            <a:r>
              <a:rPr lang="en-US"/>
              <a:t>Click to edit Master title style</a:t>
            </a:r>
            <a:endParaRPr lang="en-US" dirty="0"/>
          </a:p>
        </p:txBody>
      </p:sp>
      <p:sp>
        <p:nvSpPr>
          <p:cNvPr id="5" name="Slide Number Placeholder 3"/>
          <p:cNvSpPr>
            <a:spLocks noGrp="1"/>
          </p:cNvSpPr>
          <p:nvPr>
            <p:ph type="sldNum" sz="quarter" idx="15"/>
          </p:nvPr>
        </p:nvSpPr>
        <p:spPr/>
        <p:txBody>
          <a:bodyPr/>
          <a:lstStyle>
            <a:lvl1pPr>
              <a:defRPr/>
            </a:lvl1pPr>
          </a:lstStyle>
          <a:p>
            <a:fld id="{6052FC3A-E1BD-E54F-9A48-71EBDEF00552}" type="slidenum">
              <a:rPr lang="en-US">
                <a:solidFill>
                  <a:srgbClr val="505050"/>
                </a:solidFill>
              </a:rPr>
              <a:pPr/>
              <a:t>‹#›</a:t>
            </a:fld>
            <a:endParaRPr lang="en-US">
              <a:solidFill>
                <a:srgbClr val="505050"/>
              </a:solidFill>
            </a:endParaRPr>
          </a:p>
        </p:txBody>
      </p:sp>
    </p:spTree>
    <p:extLst>
      <p:ext uri="{BB962C8B-B14F-4D97-AF65-F5344CB8AC3E}">
        <p14:creationId xmlns:p14="http://schemas.microsoft.com/office/powerpoint/2010/main" val="363722854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932.xml><?xml version="1.0" encoding="utf-8"?>
<p:sldLayout xmlns:a="http://schemas.openxmlformats.org/drawingml/2006/main" xmlns:r="http://schemas.openxmlformats.org/officeDocument/2006/relationships" xmlns:p="http://schemas.openxmlformats.org/presentationml/2006/main"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40" y="1189176"/>
            <a:ext cx="11653523" cy="2250104"/>
          </a:xfrm>
        </p:spPr>
        <p:txBody>
          <a:bodyPr>
            <a:spAutoFit/>
          </a:bodyPr>
          <a:lstStyle>
            <a:lvl1pPr marL="0" indent="0">
              <a:buClr>
                <a:schemeClr val="bg1"/>
              </a:buClr>
              <a:buFontTx/>
              <a:buNone/>
              <a:defRPr>
                <a:solidFill>
                  <a:srgbClr val="0072C6"/>
                </a:solidFill>
              </a:defRPr>
            </a:lvl1pPr>
            <a:lvl2pPr marL="572058" indent="-236285">
              <a:buClr>
                <a:schemeClr val="bg1"/>
              </a:buClr>
              <a:buFont typeface="Symbol" panose="05050102010706020507" pitchFamily="18" charset="2"/>
              <a:buChar char="-"/>
              <a:defRPr/>
            </a:lvl2pPr>
            <a:lvl3pPr marL="783471" indent="-223849">
              <a:buClr>
                <a:schemeClr val="bg1"/>
              </a:buClr>
              <a:buFont typeface="Segoe UI" panose="020B0502040204020203" pitchFamily="34" charset="0"/>
              <a:buChar char="&gt;"/>
              <a:defRPr sz="2350"/>
            </a:lvl3pPr>
            <a:lvl4pPr marL="1007319" indent="-223849">
              <a:buClr>
                <a:schemeClr val="bg1"/>
              </a:buClr>
              <a:buFont typeface="Segoe UI" panose="020B0502040204020203" pitchFamily="34" charset="0"/>
              <a:buChar char="-"/>
              <a:defRPr sz="1959"/>
            </a:lvl4pPr>
            <a:lvl5pPr marL="1231168" indent="-223849">
              <a:buClr>
                <a:schemeClr val="bg1"/>
              </a:buClr>
              <a:buFont typeface="Arial" panose="020B0604020202020204" pitchFamily="34" charset="0"/>
              <a:buChar char="•"/>
              <a:defRPr sz="1959"/>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0971658"/>
      </p:ext>
    </p:extLst>
  </p:cSld>
  <p:clrMapOvr>
    <a:masterClrMapping/>
  </p:clrMapOvr>
  <p:transition>
    <p:fade/>
  </p:transition>
</p:sldLayout>
</file>

<file path=ppt/slideLayouts/slideLayout933.xml><?xml version="1.0" encoding="utf-8"?>
<p:sldLayout xmlns:a="http://schemas.openxmlformats.org/drawingml/2006/main" xmlns:r="http://schemas.openxmlformats.org/officeDocument/2006/relationships" xmlns:p="http://schemas.openxmlformats.org/presentationml/2006/main">
  <p:cSld name="1_title and content v2">
    <p:spTree>
      <p:nvGrpSpPr>
        <p:cNvPr id="1" name="Shape 20"/>
        <p:cNvGrpSpPr/>
        <p:nvPr/>
      </p:nvGrpSpPr>
      <p:grpSpPr>
        <a:xfrm>
          <a:off x="0" y="0"/>
          <a:ext cx="0" cy="0"/>
          <a:chOff x="0" y="0"/>
          <a:chExt cx="0" cy="0"/>
        </a:xfrm>
      </p:grpSpPr>
      <p:sp>
        <p:nvSpPr>
          <p:cNvPr id="21" name="Shape 21"/>
          <p:cNvSpPr/>
          <p:nvPr/>
        </p:nvSpPr>
        <p:spPr>
          <a:xfrm>
            <a:off x="0" y="1"/>
            <a:ext cx="12191999" cy="6857998"/>
          </a:xfrm>
          <a:prstGeom prst="rect">
            <a:avLst/>
          </a:prstGeom>
          <a:solidFill>
            <a:schemeClr val="dk2"/>
          </a:solidFill>
          <a:ln>
            <a:noFill/>
          </a:ln>
        </p:spPr>
        <p:txBody>
          <a:bodyPr lIns="121881" tIns="60904" rIns="121881" bIns="60904" anchor="ctr" anchorCtr="0">
            <a:noAutofit/>
          </a:bodyPr>
          <a:lstStyle/>
          <a:p>
            <a:pPr algn="ctr">
              <a:buClr>
                <a:srgbClr val="000000"/>
              </a:buClr>
              <a:buFont typeface="Arial"/>
              <a:buNone/>
            </a:pPr>
            <a:endParaRPr sz="1866">
              <a:solidFill>
                <a:srgbClr val="FFFFFF"/>
              </a:solidFill>
              <a:latin typeface="Arial"/>
              <a:ea typeface="Arial"/>
              <a:cs typeface="Arial"/>
              <a:sym typeface="Arial"/>
            </a:endParaRPr>
          </a:p>
        </p:txBody>
      </p:sp>
      <p:pic>
        <p:nvPicPr>
          <p:cNvPr id="22" name="Shape 22"/>
          <p:cNvPicPr preferRelativeResize="0"/>
          <p:nvPr/>
        </p:nvPicPr>
        <p:blipFill rotWithShape="1">
          <a:blip r:embed="rId2">
            <a:alphaModFix/>
          </a:blip>
          <a:srcRect b="29655"/>
          <a:stretch/>
        </p:blipFill>
        <p:spPr>
          <a:xfrm>
            <a:off x="11277600" y="6326222"/>
            <a:ext cx="580399" cy="342399"/>
          </a:xfrm>
          <a:prstGeom prst="rect">
            <a:avLst/>
          </a:prstGeom>
          <a:noFill/>
          <a:ln>
            <a:noFill/>
          </a:ln>
        </p:spPr>
      </p:pic>
      <p:sp>
        <p:nvSpPr>
          <p:cNvPr id="23" name="Shape 23"/>
          <p:cNvSpPr txBox="1">
            <a:spLocks noGrp="1"/>
          </p:cNvSpPr>
          <p:nvPr>
            <p:ph type="title"/>
          </p:nvPr>
        </p:nvSpPr>
        <p:spPr>
          <a:xfrm>
            <a:off x="269239" y="291068"/>
            <a:ext cx="11653522" cy="896552"/>
          </a:xfrm>
          <a:prstGeom prst="rect">
            <a:avLst/>
          </a:prstGeom>
          <a:noFill/>
          <a:ln>
            <a:noFill/>
          </a:ln>
        </p:spPr>
        <p:txBody>
          <a:bodyPr lIns="91425" tIns="91425" rIns="91425" bIns="91425" anchor="t" anchorCtr="0"/>
          <a:lstStyle>
            <a:lvl1pPr marL="0" marR="0" lvl="0" indent="0" algn="l" rtl="0">
              <a:lnSpc>
                <a:spcPct val="90000"/>
              </a:lnSpc>
              <a:spcBef>
                <a:spcPts val="0"/>
              </a:spcBef>
              <a:spcAft>
                <a:spcPts val="0"/>
              </a:spcAft>
              <a:buClr>
                <a:schemeClr val="dk2"/>
              </a:buClr>
              <a:buFont typeface="Arial"/>
              <a:buNone/>
              <a:defRPr sz="3921" b="0" i="0" u="none" strike="noStrike" cap="none">
                <a:solidFill>
                  <a:srgbClr val="FFFFFF"/>
                </a:solidFill>
                <a:latin typeface="Quattrocento Sans"/>
                <a:ea typeface="Quattrocento Sans"/>
                <a:cs typeface="Quattrocento Sans"/>
                <a:sym typeface="Quattrocento Sans"/>
              </a:defRPr>
            </a:lvl1pPr>
            <a:lvl2pPr lvl="1" indent="0" rtl="0">
              <a:spcBef>
                <a:spcPts val="0"/>
              </a:spcBef>
              <a:buFont typeface="Arial"/>
              <a:buNone/>
              <a:defRPr sz="2400"/>
            </a:lvl2pPr>
            <a:lvl3pPr lvl="2" indent="0" rtl="0">
              <a:spcBef>
                <a:spcPts val="0"/>
              </a:spcBef>
              <a:buFont typeface="Arial"/>
              <a:buNone/>
              <a:defRPr sz="2400"/>
            </a:lvl3pPr>
            <a:lvl4pPr lvl="3" indent="0" rtl="0">
              <a:spcBef>
                <a:spcPts val="0"/>
              </a:spcBef>
              <a:buFont typeface="Arial"/>
              <a:buNone/>
              <a:defRPr sz="2400"/>
            </a:lvl4pPr>
            <a:lvl5pPr lvl="4" indent="0" rtl="0">
              <a:spcBef>
                <a:spcPts val="0"/>
              </a:spcBef>
              <a:buFont typeface="Arial"/>
              <a:buNone/>
              <a:defRPr sz="2400"/>
            </a:lvl5pPr>
            <a:lvl6pPr lvl="5" indent="0" rtl="0">
              <a:spcBef>
                <a:spcPts val="0"/>
              </a:spcBef>
              <a:buFont typeface="Arial"/>
              <a:buNone/>
              <a:defRPr sz="2400"/>
            </a:lvl6pPr>
            <a:lvl7pPr lvl="6" indent="0" rtl="0">
              <a:spcBef>
                <a:spcPts val="0"/>
              </a:spcBef>
              <a:buFont typeface="Arial"/>
              <a:buNone/>
              <a:defRPr sz="2400"/>
            </a:lvl7pPr>
            <a:lvl8pPr lvl="7" indent="0" rtl="0">
              <a:spcBef>
                <a:spcPts val="0"/>
              </a:spcBef>
              <a:buFont typeface="Arial"/>
              <a:buNone/>
              <a:defRPr sz="2400"/>
            </a:lvl8pPr>
            <a:lvl9pPr lvl="8" indent="0" rtl="0">
              <a:spcBef>
                <a:spcPts val="0"/>
              </a:spcBef>
              <a:buFont typeface="Arial"/>
              <a:buNone/>
              <a:defRPr sz="2400"/>
            </a:lvl9pPr>
          </a:lstStyle>
          <a:p>
            <a:endParaRPr/>
          </a:p>
        </p:txBody>
      </p:sp>
      <p:sp>
        <p:nvSpPr>
          <p:cNvPr id="24" name="Shape 24"/>
          <p:cNvSpPr txBox="1">
            <a:spLocks noGrp="1"/>
          </p:cNvSpPr>
          <p:nvPr>
            <p:ph type="body" idx="1"/>
          </p:nvPr>
        </p:nvSpPr>
        <p:spPr>
          <a:xfrm>
            <a:off x="269239" y="1363507"/>
            <a:ext cx="11653522" cy="48638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accent5"/>
              </a:buClr>
              <a:buFont typeface="Arial"/>
              <a:buNone/>
              <a:defRPr sz="1961" b="0" i="0" u="none" strike="noStrike" cap="none">
                <a:solidFill>
                  <a:srgbClr val="FFFFFF"/>
                </a:solidFill>
                <a:latin typeface="Quattrocento Sans"/>
                <a:ea typeface="Quattrocento Sans"/>
                <a:cs typeface="Quattrocento Sans"/>
                <a:sym typeface="Quattrocento Sans"/>
              </a:defRPr>
            </a:lvl1pPr>
            <a:lvl2pPr marL="990434" marR="0" lvl="1" indent="220184" algn="l" rtl="0">
              <a:lnSpc>
                <a:spcPct val="100000"/>
              </a:lnSpc>
              <a:spcBef>
                <a:spcPts val="0"/>
              </a:spcBef>
              <a:spcAft>
                <a:spcPts val="0"/>
              </a:spcAft>
              <a:buClr>
                <a:schemeClr val="accent5"/>
              </a:buClr>
              <a:buSzPct val="102000"/>
              <a:buFont typeface="Arial"/>
              <a:buChar char="–"/>
              <a:defRPr sz="2400" b="0" i="0" u="none" strike="noStrike" cap="none">
                <a:solidFill>
                  <a:schemeClr val="dk2"/>
                </a:solidFill>
                <a:latin typeface="Arial"/>
                <a:ea typeface="Arial"/>
                <a:cs typeface="Arial"/>
                <a:sym typeface="Arial"/>
              </a:defRPr>
            </a:lvl2pPr>
            <a:lvl3pPr marL="1523745" marR="0" lvl="2" indent="230184" algn="l" rtl="0">
              <a:lnSpc>
                <a:spcPct val="100000"/>
              </a:lnSpc>
              <a:spcBef>
                <a:spcPts val="0"/>
              </a:spcBef>
              <a:spcAft>
                <a:spcPts val="0"/>
              </a:spcAft>
              <a:buClr>
                <a:schemeClr val="accent5"/>
              </a:buClr>
              <a:buSzPct val="98909"/>
              <a:buFont typeface="Arial"/>
              <a:buChar char="•"/>
              <a:defRPr sz="2133" b="0" i="0" u="none" strike="noStrike" cap="none">
                <a:solidFill>
                  <a:schemeClr val="dk2"/>
                </a:solidFill>
                <a:latin typeface="Arial"/>
                <a:ea typeface="Arial"/>
                <a:cs typeface="Arial"/>
                <a:sym typeface="Arial"/>
              </a:defRPr>
            </a:lvl3pPr>
            <a:lvl4pPr marL="2133243" marR="0" lvl="3" indent="163996" algn="l" rtl="0">
              <a:lnSpc>
                <a:spcPct val="100000"/>
              </a:lnSpc>
              <a:spcBef>
                <a:spcPts val="0"/>
              </a:spcBef>
              <a:spcAft>
                <a:spcPts val="0"/>
              </a:spcAft>
              <a:buClr>
                <a:schemeClr val="accent5"/>
              </a:buClr>
              <a:buSzPct val="100210"/>
              <a:buFont typeface="Arial"/>
              <a:buChar char="–"/>
              <a:defRPr sz="1866" b="0" i="0" u="none" strike="noStrike" cap="none">
                <a:solidFill>
                  <a:schemeClr val="dk2"/>
                </a:solidFill>
                <a:latin typeface="Arial"/>
                <a:ea typeface="Arial"/>
                <a:cs typeface="Arial"/>
                <a:sym typeface="Arial"/>
              </a:defRPr>
            </a:lvl4pPr>
            <a:lvl5pPr marL="2742740" marR="0" lvl="4" indent="164539" algn="l" rtl="0">
              <a:lnSpc>
                <a:spcPct val="100000"/>
              </a:lnSpc>
              <a:spcBef>
                <a:spcPts val="0"/>
              </a:spcBef>
              <a:spcAft>
                <a:spcPts val="0"/>
              </a:spcAft>
              <a:buClr>
                <a:schemeClr val="accent5"/>
              </a:buClr>
              <a:buSzPct val="100210"/>
              <a:buFont typeface="Arial"/>
              <a:buChar char="»"/>
              <a:defRPr sz="1866" b="0" i="0" u="none" strike="noStrike" cap="none">
                <a:solidFill>
                  <a:schemeClr val="dk2"/>
                </a:solidFill>
                <a:latin typeface="Arial"/>
                <a:ea typeface="Arial"/>
                <a:cs typeface="Arial"/>
                <a:sym typeface="Arial"/>
              </a:defRPr>
            </a:lvl5pPr>
            <a:lvl6pPr marL="3352238" marR="0" lvl="5" indent="365274" algn="l" rtl="0">
              <a:lnSpc>
                <a:spcPct val="100000"/>
              </a:lnSpc>
              <a:spcBef>
                <a:spcPts val="0"/>
              </a:spcBef>
              <a:spcAft>
                <a:spcPts val="0"/>
              </a:spcAft>
              <a:buClr>
                <a:schemeClr val="dk1"/>
              </a:buClr>
              <a:buSzPct val="100740"/>
              <a:buFont typeface="Arial"/>
              <a:buChar char="•"/>
              <a:defRPr sz="2666" b="0" i="0" u="none" strike="noStrike" cap="none">
                <a:solidFill>
                  <a:schemeClr val="dk1"/>
                </a:solidFill>
                <a:latin typeface="Calibri"/>
                <a:ea typeface="Calibri"/>
                <a:cs typeface="Calibri"/>
                <a:sym typeface="Calibri"/>
              </a:defRPr>
            </a:lvl6pPr>
            <a:lvl7pPr marL="3961736" marR="0" lvl="6" indent="365818" algn="l" rtl="0">
              <a:lnSpc>
                <a:spcPct val="100000"/>
              </a:lnSpc>
              <a:spcBef>
                <a:spcPts val="0"/>
              </a:spcBef>
              <a:spcAft>
                <a:spcPts val="0"/>
              </a:spcAft>
              <a:buClr>
                <a:schemeClr val="dk1"/>
              </a:buClr>
              <a:buSzPct val="100740"/>
              <a:buFont typeface="Arial"/>
              <a:buChar char="•"/>
              <a:defRPr sz="2666" b="0" i="0" u="none" strike="noStrike" cap="none">
                <a:solidFill>
                  <a:schemeClr val="dk1"/>
                </a:solidFill>
                <a:latin typeface="Calibri"/>
                <a:ea typeface="Calibri"/>
                <a:cs typeface="Calibri"/>
                <a:sym typeface="Calibri"/>
              </a:defRPr>
            </a:lvl7pPr>
            <a:lvl8pPr marL="4571234" marR="0" lvl="7" indent="366360" algn="l" rtl="0">
              <a:lnSpc>
                <a:spcPct val="100000"/>
              </a:lnSpc>
              <a:spcBef>
                <a:spcPts val="0"/>
              </a:spcBef>
              <a:spcAft>
                <a:spcPts val="0"/>
              </a:spcAft>
              <a:buClr>
                <a:schemeClr val="dk1"/>
              </a:buClr>
              <a:buSzPct val="100740"/>
              <a:buFont typeface="Arial"/>
              <a:buChar char="•"/>
              <a:defRPr sz="2666" b="0" i="0" u="none" strike="noStrike" cap="none">
                <a:solidFill>
                  <a:schemeClr val="dk1"/>
                </a:solidFill>
                <a:latin typeface="Calibri"/>
                <a:ea typeface="Calibri"/>
                <a:cs typeface="Calibri"/>
                <a:sym typeface="Calibri"/>
              </a:defRPr>
            </a:lvl8pPr>
            <a:lvl9pPr marL="5180732" marR="0" lvl="8" indent="366904" algn="l" rtl="0">
              <a:lnSpc>
                <a:spcPct val="100000"/>
              </a:lnSpc>
              <a:spcBef>
                <a:spcPts val="0"/>
              </a:spcBef>
              <a:spcAft>
                <a:spcPts val="0"/>
              </a:spcAft>
              <a:buClr>
                <a:schemeClr val="dk1"/>
              </a:buClr>
              <a:buSzPct val="100740"/>
              <a:buFont typeface="Arial"/>
              <a:buChar char="•"/>
              <a:defRPr sz="2666" b="0" i="0" u="none" strike="noStrike" cap="none">
                <a:solidFill>
                  <a:schemeClr val="dk1"/>
                </a:solidFill>
                <a:latin typeface="Calibri"/>
                <a:ea typeface="Calibri"/>
                <a:cs typeface="Calibri"/>
                <a:sym typeface="Calibri"/>
              </a:defRPr>
            </a:lvl9pPr>
          </a:lstStyle>
          <a:p>
            <a:endParaRPr/>
          </a:p>
        </p:txBody>
      </p:sp>
      <p:pic>
        <p:nvPicPr>
          <p:cNvPr id="25" name="Shape 25"/>
          <p:cNvPicPr preferRelativeResize="0"/>
          <p:nvPr/>
        </p:nvPicPr>
        <p:blipFill rotWithShape="1">
          <a:blip r:embed="rId3">
            <a:alphaModFix/>
          </a:blip>
          <a:srcRect/>
          <a:stretch/>
        </p:blipFill>
        <p:spPr>
          <a:xfrm>
            <a:off x="9883865" y="6440076"/>
            <a:ext cx="973614" cy="207686"/>
          </a:xfrm>
          <a:prstGeom prst="rect">
            <a:avLst/>
          </a:prstGeom>
          <a:noFill/>
          <a:ln>
            <a:noFill/>
          </a:ln>
        </p:spPr>
      </p:pic>
    </p:spTree>
    <p:extLst>
      <p:ext uri="{BB962C8B-B14F-4D97-AF65-F5344CB8AC3E}">
        <p14:creationId xmlns:p14="http://schemas.microsoft.com/office/powerpoint/2010/main" val="3346697707"/>
      </p:ext>
    </p:extLst>
  </p:cSld>
  <p:clrMapOvr>
    <a:masterClrMapping/>
  </p:clrMapOvr>
</p:sldLayout>
</file>

<file path=ppt/slideLayouts/slideLayout934.xml><?xml version="1.0" encoding="utf-8"?>
<p:sldLayout xmlns:a="http://schemas.openxmlformats.org/drawingml/2006/main" xmlns:r="http://schemas.openxmlformats.org/officeDocument/2006/relationships" xmlns:p="http://schemas.openxmlformats.org/presentationml/2006/main">
  <p:cSld name="1_title only">
    <p:spTree>
      <p:nvGrpSpPr>
        <p:cNvPr id="1" name="Shape 18"/>
        <p:cNvGrpSpPr/>
        <p:nvPr/>
      </p:nvGrpSpPr>
      <p:grpSpPr>
        <a:xfrm>
          <a:off x="0" y="0"/>
          <a:ext cx="0" cy="0"/>
          <a:chOff x="0" y="0"/>
          <a:chExt cx="0" cy="0"/>
        </a:xfrm>
      </p:grpSpPr>
      <p:sp>
        <p:nvSpPr>
          <p:cNvPr id="19" name="Shape 19"/>
          <p:cNvSpPr txBox="1">
            <a:spLocks noGrp="1"/>
          </p:cNvSpPr>
          <p:nvPr>
            <p:ph type="title"/>
          </p:nvPr>
        </p:nvSpPr>
        <p:spPr>
          <a:xfrm>
            <a:off x="269239" y="291068"/>
            <a:ext cx="11653522" cy="896552"/>
          </a:xfrm>
          <a:prstGeom prst="rect">
            <a:avLst/>
          </a:prstGeom>
          <a:noFill/>
          <a:ln>
            <a:noFill/>
          </a:ln>
        </p:spPr>
        <p:txBody>
          <a:bodyPr lIns="91425" tIns="91425" rIns="91425" bIns="91425" anchor="t" anchorCtr="0"/>
          <a:lstStyle>
            <a:lvl1pPr marL="0" marR="0" lvl="0" indent="0" algn="l" rtl="0">
              <a:lnSpc>
                <a:spcPct val="90000"/>
              </a:lnSpc>
              <a:spcBef>
                <a:spcPts val="0"/>
              </a:spcBef>
              <a:spcAft>
                <a:spcPts val="0"/>
              </a:spcAft>
              <a:buClr>
                <a:schemeClr val="dk2"/>
              </a:buClr>
              <a:buFont typeface="Arial"/>
              <a:buNone/>
              <a:defRPr sz="3921" b="0" i="0" u="none" strike="noStrike" cap="none">
                <a:solidFill>
                  <a:srgbClr val="000000"/>
                </a:solidFill>
                <a:latin typeface="Quattrocento Sans"/>
                <a:ea typeface="Quattrocento Sans"/>
                <a:cs typeface="Quattrocento Sans"/>
                <a:sym typeface="Quattrocento Sans"/>
              </a:defRPr>
            </a:lvl1pPr>
            <a:lvl2pPr lvl="1" indent="0" rtl="0">
              <a:spcBef>
                <a:spcPts val="0"/>
              </a:spcBef>
              <a:buFont typeface="Arial"/>
              <a:buNone/>
              <a:defRPr sz="2400"/>
            </a:lvl2pPr>
            <a:lvl3pPr lvl="2" indent="0" rtl="0">
              <a:spcBef>
                <a:spcPts val="0"/>
              </a:spcBef>
              <a:buFont typeface="Arial"/>
              <a:buNone/>
              <a:defRPr sz="2400"/>
            </a:lvl3pPr>
            <a:lvl4pPr lvl="3" indent="0" rtl="0">
              <a:spcBef>
                <a:spcPts val="0"/>
              </a:spcBef>
              <a:buFont typeface="Arial"/>
              <a:buNone/>
              <a:defRPr sz="2400"/>
            </a:lvl4pPr>
            <a:lvl5pPr lvl="4" indent="0" rtl="0">
              <a:spcBef>
                <a:spcPts val="0"/>
              </a:spcBef>
              <a:buFont typeface="Arial"/>
              <a:buNone/>
              <a:defRPr sz="2400"/>
            </a:lvl5pPr>
            <a:lvl6pPr lvl="5" indent="0" rtl="0">
              <a:spcBef>
                <a:spcPts val="0"/>
              </a:spcBef>
              <a:buFont typeface="Arial"/>
              <a:buNone/>
              <a:defRPr sz="2400"/>
            </a:lvl6pPr>
            <a:lvl7pPr lvl="6" indent="0" rtl="0">
              <a:spcBef>
                <a:spcPts val="0"/>
              </a:spcBef>
              <a:buFont typeface="Arial"/>
              <a:buNone/>
              <a:defRPr sz="2400"/>
            </a:lvl7pPr>
            <a:lvl8pPr lvl="7" indent="0" rtl="0">
              <a:spcBef>
                <a:spcPts val="0"/>
              </a:spcBef>
              <a:buFont typeface="Arial"/>
              <a:buNone/>
              <a:defRPr sz="2400"/>
            </a:lvl8pPr>
            <a:lvl9pPr lvl="8" indent="0" rtl="0">
              <a:spcBef>
                <a:spcPts val="0"/>
              </a:spcBef>
              <a:buFont typeface="Arial"/>
              <a:buNone/>
              <a:defRPr sz="2400"/>
            </a:lvl9pPr>
          </a:lstStyle>
          <a:p>
            <a:endParaRPr/>
          </a:p>
        </p:txBody>
      </p:sp>
    </p:spTree>
    <p:extLst>
      <p:ext uri="{BB962C8B-B14F-4D97-AF65-F5344CB8AC3E}">
        <p14:creationId xmlns:p14="http://schemas.microsoft.com/office/powerpoint/2010/main" val="3589527602"/>
      </p:ext>
    </p:extLst>
  </p:cSld>
  <p:clrMapOvr>
    <a:masterClrMapping/>
  </p:clrMapOvr>
</p:sldLayout>
</file>

<file path=ppt/slideLayouts/slideLayout935.xml><?xml version="1.0" encoding="utf-8"?>
<p:sldLayout xmlns:a="http://schemas.openxmlformats.org/drawingml/2006/main" xmlns:r="http://schemas.openxmlformats.org/officeDocument/2006/relationships" xmlns:p="http://schemas.openxmlformats.org/presentationml/2006/main" type="blank">
  <p:cSld name="Blank 1">
    <p:spTree>
      <p:nvGrpSpPr>
        <p:cNvPr id="1" name="Shape 17"/>
        <p:cNvGrpSpPr/>
        <p:nvPr/>
      </p:nvGrpSpPr>
      <p:grpSpPr>
        <a:xfrm>
          <a:off x="0" y="0"/>
          <a:ext cx="0" cy="0"/>
          <a:chOff x="0" y="0"/>
          <a:chExt cx="0" cy="0"/>
        </a:xfrm>
      </p:grpSpPr>
    </p:spTree>
    <p:extLst>
      <p:ext uri="{BB962C8B-B14F-4D97-AF65-F5344CB8AC3E}">
        <p14:creationId xmlns:p14="http://schemas.microsoft.com/office/powerpoint/2010/main" val="1138690651"/>
      </p:ext>
    </p:extLst>
  </p:cSld>
  <p:clrMapOvr>
    <a:masterClrMapping/>
  </p:clrMapOvr>
</p:sldLayout>
</file>

<file path=ppt/slideLayouts/slideLayout936.xml><?xml version="1.0" encoding="utf-8"?>
<p:sldLayout xmlns:a="http://schemas.openxmlformats.org/drawingml/2006/main" xmlns:r="http://schemas.openxmlformats.org/officeDocument/2006/relationships" xmlns:p="http://schemas.openxmlformats.org/presentationml/2006/main">
  <p:cSld name="1_title, subtitle">
    <p:spTree>
      <p:nvGrpSpPr>
        <p:cNvPr id="1" name="Shape 26"/>
        <p:cNvGrpSpPr/>
        <p:nvPr/>
      </p:nvGrpSpPr>
      <p:grpSpPr>
        <a:xfrm>
          <a:off x="0" y="0"/>
          <a:ext cx="0" cy="0"/>
          <a:chOff x="0" y="0"/>
          <a:chExt cx="0" cy="0"/>
        </a:xfrm>
      </p:grpSpPr>
      <p:sp>
        <p:nvSpPr>
          <p:cNvPr id="27" name="Shape 27"/>
          <p:cNvSpPr txBox="1">
            <a:spLocks noGrp="1"/>
          </p:cNvSpPr>
          <p:nvPr>
            <p:ph type="title"/>
          </p:nvPr>
        </p:nvSpPr>
        <p:spPr>
          <a:xfrm>
            <a:off x="269239" y="291068"/>
            <a:ext cx="11653522" cy="801131"/>
          </a:xfrm>
          <a:prstGeom prst="rect">
            <a:avLst/>
          </a:prstGeom>
          <a:noFill/>
          <a:ln>
            <a:noFill/>
          </a:ln>
        </p:spPr>
        <p:txBody>
          <a:bodyPr lIns="91425" tIns="91425" rIns="91425" bIns="91425" anchor="t" anchorCtr="0"/>
          <a:lstStyle>
            <a:lvl1pPr marL="0" marR="0" lvl="0" indent="0" algn="l" rtl="0">
              <a:lnSpc>
                <a:spcPct val="90000"/>
              </a:lnSpc>
              <a:spcBef>
                <a:spcPts val="0"/>
              </a:spcBef>
              <a:spcAft>
                <a:spcPts val="0"/>
              </a:spcAft>
              <a:buClr>
                <a:schemeClr val="dk2"/>
              </a:buClr>
              <a:buFont typeface="Arial"/>
              <a:buNone/>
              <a:defRPr sz="3921" b="0" i="0" u="none" strike="noStrike" cap="none">
                <a:solidFill>
                  <a:srgbClr val="000000"/>
                </a:solidFill>
                <a:latin typeface="Quattrocento Sans"/>
                <a:ea typeface="Quattrocento Sans"/>
                <a:cs typeface="Quattrocento Sans"/>
                <a:sym typeface="Quattrocento Sans"/>
              </a:defRPr>
            </a:lvl1pPr>
            <a:lvl2pPr lvl="1" indent="0" rtl="0">
              <a:spcBef>
                <a:spcPts val="0"/>
              </a:spcBef>
              <a:buFont typeface="Arial"/>
              <a:buNone/>
              <a:defRPr sz="2400"/>
            </a:lvl2pPr>
            <a:lvl3pPr lvl="2" indent="0" rtl="0">
              <a:spcBef>
                <a:spcPts val="0"/>
              </a:spcBef>
              <a:buFont typeface="Arial"/>
              <a:buNone/>
              <a:defRPr sz="2400"/>
            </a:lvl3pPr>
            <a:lvl4pPr lvl="3" indent="0" rtl="0">
              <a:spcBef>
                <a:spcPts val="0"/>
              </a:spcBef>
              <a:buFont typeface="Arial"/>
              <a:buNone/>
              <a:defRPr sz="2400"/>
            </a:lvl4pPr>
            <a:lvl5pPr lvl="4" indent="0" rtl="0">
              <a:spcBef>
                <a:spcPts val="0"/>
              </a:spcBef>
              <a:buFont typeface="Arial"/>
              <a:buNone/>
              <a:defRPr sz="2400"/>
            </a:lvl5pPr>
            <a:lvl6pPr lvl="5" indent="0" rtl="0">
              <a:spcBef>
                <a:spcPts val="0"/>
              </a:spcBef>
              <a:buFont typeface="Arial"/>
              <a:buNone/>
              <a:defRPr sz="2400"/>
            </a:lvl6pPr>
            <a:lvl7pPr lvl="6" indent="0" rtl="0">
              <a:spcBef>
                <a:spcPts val="0"/>
              </a:spcBef>
              <a:buFont typeface="Arial"/>
              <a:buNone/>
              <a:defRPr sz="2400"/>
            </a:lvl7pPr>
            <a:lvl8pPr lvl="7" indent="0" rtl="0">
              <a:spcBef>
                <a:spcPts val="0"/>
              </a:spcBef>
              <a:buFont typeface="Arial"/>
              <a:buNone/>
              <a:defRPr sz="2400"/>
            </a:lvl8pPr>
            <a:lvl9pPr lvl="8" indent="0" rtl="0">
              <a:spcBef>
                <a:spcPts val="0"/>
              </a:spcBef>
              <a:buFont typeface="Arial"/>
              <a:buNone/>
              <a:defRPr sz="2400"/>
            </a:lvl9pPr>
          </a:lstStyle>
          <a:p>
            <a:endParaRPr/>
          </a:p>
        </p:txBody>
      </p:sp>
      <p:sp>
        <p:nvSpPr>
          <p:cNvPr id="28" name="Shape 28"/>
          <p:cNvSpPr txBox="1">
            <a:spLocks noGrp="1"/>
          </p:cNvSpPr>
          <p:nvPr>
            <p:ph type="body" idx="1"/>
          </p:nvPr>
        </p:nvSpPr>
        <p:spPr>
          <a:xfrm>
            <a:off x="269239" y="1092199"/>
            <a:ext cx="11653522" cy="546722"/>
          </a:xfrm>
          <a:prstGeom prst="rect">
            <a:avLst/>
          </a:prstGeom>
          <a:noFill/>
          <a:ln>
            <a:noFill/>
          </a:ln>
        </p:spPr>
        <p:txBody>
          <a:bodyPr lIns="91425" tIns="91425" rIns="91425" bIns="91425" anchor="t" anchorCtr="0"/>
          <a:lstStyle>
            <a:lvl1pPr marL="0" marR="0" lvl="0" indent="0" algn="l" rtl="0">
              <a:lnSpc>
                <a:spcPct val="100000"/>
              </a:lnSpc>
              <a:spcBef>
                <a:spcPts val="533"/>
              </a:spcBef>
              <a:spcAft>
                <a:spcPts val="0"/>
              </a:spcAft>
              <a:buClr>
                <a:schemeClr val="accent5"/>
              </a:buClr>
              <a:buFont typeface="Arial"/>
              <a:buNone/>
              <a:defRPr sz="2353" b="0" i="0" u="none" strike="noStrike" cap="none">
                <a:solidFill>
                  <a:srgbClr val="00BCF2"/>
                </a:solidFill>
                <a:latin typeface="Quattrocento Sans"/>
                <a:ea typeface="Quattrocento Sans"/>
                <a:cs typeface="Quattrocento Sans"/>
                <a:sym typeface="Quattrocento Sans"/>
              </a:defRPr>
            </a:lvl1pPr>
            <a:lvl2pPr marL="609498" marR="0" lvl="1" indent="-11907" algn="l" rtl="0">
              <a:lnSpc>
                <a:spcPct val="100000"/>
              </a:lnSpc>
              <a:spcBef>
                <a:spcPts val="480"/>
              </a:spcBef>
              <a:spcAft>
                <a:spcPts val="0"/>
              </a:spcAft>
              <a:buClr>
                <a:schemeClr val="accent5"/>
              </a:buClr>
              <a:buFont typeface="Arial"/>
              <a:buNone/>
              <a:defRPr sz="2400" b="0" i="0" u="none" strike="noStrike" cap="none">
                <a:solidFill>
                  <a:schemeClr val="dk2"/>
                </a:solidFill>
                <a:latin typeface="Arial"/>
                <a:ea typeface="Arial"/>
                <a:cs typeface="Arial"/>
                <a:sym typeface="Arial"/>
              </a:defRPr>
            </a:lvl2pPr>
            <a:lvl3pPr marL="1218996" marR="0" lvl="2" indent="-11364" algn="l" rtl="0">
              <a:lnSpc>
                <a:spcPct val="100000"/>
              </a:lnSpc>
              <a:spcBef>
                <a:spcPts val="426"/>
              </a:spcBef>
              <a:spcAft>
                <a:spcPts val="0"/>
              </a:spcAft>
              <a:buClr>
                <a:schemeClr val="accent5"/>
              </a:buClr>
              <a:buFont typeface="Arial"/>
              <a:buNone/>
              <a:defRPr sz="2133" b="0" i="0" u="none" strike="noStrike" cap="none">
                <a:solidFill>
                  <a:schemeClr val="dk2"/>
                </a:solidFill>
                <a:latin typeface="Arial"/>
                <a:ea typeface="Arial"/>
                <a:cs typeface="Arial"/>
                <a:sym typeface="Arial"/>
              </a:defRPr>
            </a:lvl3pPr>
            <a:lvl4pPr marL="1828494" marR="0" lvl="3" indent="-10822" algn="l" rtl="0">
              <a:lnSpc>
                <a:spcPct val="100000"/>
              </a:lnSpc>
              <a:spcBef>
                <a:spcPts val="373"/>
              </a:spcBef>
              <a:spcAft>
                <a:spcPts val="0"/>
              </a:spcAft>
              <a:buClr>
                <a:schemeClr val="accent5"/>
              </a:buClr>
              <a:buFont typeface="Arial"/>
              <a:buNone/>
              <a:defRPr sz="1866" b="0" i="0" u="none" strike="noStrike" cap="none">
                <a:solidFill>
                  <a:schemeClr val="dk2"/>
                </a:solidFill>
                <a:latin typeface="Arial"/>
                <a:ea typeface="Arial"/>
                <a:cs typeface="Arial"/>
                <a:sym typeface="Arial"/>
              </a:defRPr>
            </a:lvl4pPr>
            <a:lvl5pPr marL="2437991" marR="0" lvl="4" indent="-10278" algn="l" rtl="0">
              <a:lnSpc>
                <a:spcPct val="100000"/>
              </a:lnSpc>
              <a:spcBef>
                <a:spcPts val="373"/>
              </a:spcBef>
              <a:spcAft>
                <a:spcPts val="0"/>
              </a:spcAft>
              <a:buClr>
                <a:schemeClr val="accent5"/>
              </a:buClr>
              <a:buFont typeface="Arial"/>
              <a:buNone/>
              <a:defRPr sz="1866" b="0" i="0" u="none" strike="noStrike" cap="none">
                <a:solidFill>
                  <a:schemeClr val="dk2"/>
                </a:solidFill>
                <a:latin typeface="Arial"/>
                <a:ea typeface="Arial"/>
                <a:cs typeface="Arial"/>
                <a:sym typeface="Arial"/>
              </a:defRPr>
            </a:lvl5pPr>
            <a:lvl6pPr marL="3352238" marR="0" lvl="5" indent="365274" algn="l" rtl="0">
              <a:lnSpc>
                <a:spcPct val="100000"/>
              </a:lnSpc>
              <a:spcBef>
                <a:spcPts val="533"/>
              </a:spcBef>
              <a:spcAft>
                <a:spcPts val="0"/>
              </a:spcAft>
              <a:buClr>
                <a:schemeClr val="dk1"/>
              </a:buClr>
              <a:buSzPct val="100740"/>
              <a:buFont typeface="Arial"/>
              <a:buChar char="•"/>
              <a:defRPr sz="2666" b="0" i="0" u="none" strike="noStrike" cap="none">
                <a:solidFill>
                  <a:schemeClr val="dk1"/>
                </a:solidFill>
                <a:latin typeface="Calibri"/>
                <a:ea typeface="Calibri"/>
                <a:cs typeface="Calibri"/>
                <a:sym typeface="Calibri"/>
              </a:defRPr>
            </a:lvl6pPr>
            <a:lvl7pPr marL="3961736" marR="0" lvl="6" indent="365818" algn="l" rtl="0">
              <a:lnSpc>
                <a:spcPct val="100000"/>
              </a:lnSpc>
              <a:spcBef>
                <a:spcPts val="533"/>
              </a:spcBef>
              <a:spcAft>
                <a:spcPts val="0"/>
              </a:spcAft>
              <a:buClr>
                <a:schemeClr val="dk1"/>
              </a:buClr>
              <a:buSzPct val="100740"/>
              <a:buFont typeface="Arial"/>
              <a:buChar char="•"/>
              <a:defRPr sz="2666" b="0" i="0" u="none" strike="noStrike" cap="none">
                <a:solidFill>
                  <a:schemeClr val="dk1"/>
                </a:solidFill>
                <a:latin typeface="Calibri"/>
                <a:ea typeface="Calibri"/>
                <a:cs typeface="Calibri"/>
                <a:sym typeface="Calibri"/>
              </a:defRPr>
            </a:lvl7pPr>
            <a:lvl8pPr marL="4571234" marR="0" lvl="7" indent="366360" algn="l" rtl="0">
              <a:lnSpc>
                <a:spcPct val="100000"/>
              </a:lnSpc>
              <a:spcBef>
                <a:spcPts val="533"/>
              </a:spcBef>
              <a:spcAft>
                <a:spcPts val="0"/>
              </a:spcAft>
              <a:buClr>
                <a:schemeClr val="dk1"/>
              </a:buClr>
              <a:buSzPct val="100740"/>
              <a:buFont typeface="Arial"/>
              <a:buChar char="•"/>
              <a:defRPr sz="2666" b="0" i="0" u="none" strike="noStrike" cap="none">
                <a:solidFill>
                  <a:schemeClr val="dk1"/>
                </a:solidFill>
                <a:latin typeface="Calibri"/>
                <a:ea typeface="Calibri"/>
                <a:cs typeface="Calibri"/>
                <a:sym typeface="Calibri"/>
              </a:defRPr>
            </a:lvl8pPr>
            <a:lvl9pPr marL="5180732" marR="0" lvl="8" indent="366904" algn="l" rtl="0">
              <a:lnSpc>
                <a:spcPct val="100000"/>
              </a:lnSpc>
              <a:spcBef>
                <a:spcPts val="533"/>
              </a:spcBef>
              <a:spcAft>
                <a:spcPts val="0"/>
              </a:spcAft>
              <a:buClr>
                <a:schemeClr val="dk1"/>
              </a:buClr>
              <a:buSzPct val="100740"/>
              <a:buFont typeface="Arial"/>
              <a:buChar char="•"/>
              <a:defRPr sz="2666"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79019103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227209" indent="-227209">
              <a:spcBef>
                <a:spcPts val="1200"/>
              </a:spcBef>
              <a:buClr>
                <a:schemeClr val="tx1"/>
              </a:buClr>
              <a:buFont typeface="Wingdings" panose="05000000000000000000" pitchFamily="2" charset="2"/>
              <a:buChar char=""/>
              <a:defRPr sz="2941" b="0">
                <a:latin typeface="+mn-lt"/>
              </a:defRPr>
            </a:lvl1pPr>
            <a:lvl2pPr marL="418625" indent="-168072">
              <a:buFont typeface="Wingdings" panose="05000000000000000000" pitchFamily="2" charset="2"/>
              <a:buChar char=""/>
              <a:defRPr sz="2353" b="0"/>
            </a:lvl2pPr>
            <a:lvl3pPr marL="627160" indent="-185191">
              <a:buFont typeface="Wingdings" panose="05000000000000000000" pitchFamily="2" charset="2"/>
              <a:buChar char=""/>
              <a:tabLst/>
              <a:defRPr sz="2157" b="0"/>
            </a:lvl3pPr>
            <a:lvl4pPr marL="812350" indent="-172742">
              <a:buFont typeface="Wingdings" panose="05000000000000000000" pitchFamily="2" charset="2"/>
              <a:buChar char=""/>
              <a:defRPr sz="2157" b="0"/>
            </a:lvl4pPr>
            <a:lvl5pPr marL="1003766" indent="-166517">
              <a:buFont typeface="Wingdings" panose="05000000000000000000" pitchFamily="2" charset="2"/>
              <a:buChar char=""/>
              <a:tabLst/>
              <a:defRPr sz="2157"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4" y="1187644"/>
            <a:ext cx="5378548" cy="2082207"/>
          </a:xfrm>
        </p:spPr>
        <p:txBody>
          <a:bodyPr wrap="square">
            <a:spAutoFit/>
          </a:bodyPr>
          <a:lstStyle>
            <a:lvl1pPr marL="281677" indent="-281677">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698" indent="-336145">
              <a:defRPr lang="en-US" sz="2353" b="0" kern="1200" spc="0" baseline="0" dirty="0">
                <a:gradFill>
                  <a:gsLst>
                    <a:gs pos="1250">
                      <a:schemeClr val="tx1"/>
                    </a:gs>
                    <a:gs pos="100000">
                      <a:schemeClr val="tx1"/>
                    </a:gs>
                  </a:gsLst>
                  <a:lin ang="5400000" scaled="0"/>
                </a:gradFill>
                <a:latin typeface="+mn-lt"/>
                <a:ea typeface="+mn-ea"/>
                <a:cs typeface="+mn-cs"/>
              </a:defRPr>
            </a:lvl2pPr>
            <a:lvl3pPr marL="778113" indent="-336145">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753" indent="-336145">
              <a:defRPr lang="en-US" sz="2157" b="0" kern="1200" spc="0" baseline="0" dirty="0">
                <a:gradFill>
                  <a:gsLst>
                    <a:gs pos="1250">
                      <a:schemeClr val="tx1"/>
                    </a:gs>
                    <a:gs pos="100000">
                      <a:schemeClr val="tx1"/>
                    </a:gs>
                  </a:gsLst>
                  <a:lin ang="5400000" scaled="0"/>
                </a:gradFill>
                <a:latin typeface="+mn-lt"/>
                <a:ea typeface="+mn-ea"/>
                <a:cs typeface="+mn-cs"/>
              </a:defRPr>
            </a:lvl4pPr>
            <a:lvl5pPr marL="1173395" indent="-336145">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09" marR="0" lvl="0"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dirty="0"/>
              <a:t>Click to edit Master text styles</a:t>
            </a:r>
          </a:p>
          <a:p>
            <a:pPr marL="418625" marR="0" lvl="1" indent="-168072"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Second level</a:t>
            </a:r>
          </a:p>
          <a:p>
            <a:pPr marL="627160" marR="0" lvl="2" indent="-185191"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Third level</a:t>
            </a:r>
          </a:p>
          <a:p>
            <a:pPr marL="812350" marR="0" lvl="3" indent="-172742"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Fourth level</a:t>
            </a:r>
          </a:p>
          <a:p>
            <a:pPr marL="1003766" marR="0" lvl="4" indent="-16651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312.xml"/><Relationship Id="rId13" Type="http://schemas.openxmlformats.org/officeDocument/2006/relationships/slideLayout" Target="../slideLayouts/slideLayout317.xml"/><Relationship Id="rId18" Type="http://schemas.openxmlformats.org/officeDocument/2006/relationships/slideLayout" Target="../slideLayouts/slideLayout322.xml"/><Relationship Id="rId3" Type="http://schemas.openxmlformats.org/officeDocument/2006/relationships/slideLayout" Target="../slideLayouts/slideLayout307.xml"/><Relationship Id="rId21" Type="http://schemas.openxmlformats.org/officeDocument/2006/relationships/slideLayout" Target="../slideLayouts/slideLayout325.xml"/><Relationship Id="rId7" Type="http://schemas.openxmlformats.org/officeDocument/2006/relationships/slideLayout" Target="../slideLayouts/slideLayout311.xml"/><Relationship Id="rId12" Type="http://schemas.openxmlformats.org/officeDocument/2006/relationships/slideLayout" Target="../slideLayouts/slideLayout316.xml"/><Relationship Id="rId17" Type="http://schemas.openxmlformats.org/officeDocument/2006/relationships/slideLayout" Target="../slideLayouts/slideLayout321.xml"/><Relationship Id="rId2" Type="http://schemas.openxmlformats.org/officeDocument/2006/relationships/slideLayout" Target="../slideLayouts/slideLayout306.xml"/><Relationship Id="rId16" Type="http://schemas.openxmlformats.org/officeDocument/2006/relationships/slideLayout" Target="../slideLayouts/slideLayout320.xml"/><Relationship Id="rId20" Type="http://schemas.openxmlformats.org/officeDocument/2006/relationships/slideLayout" Target="../slideLayouts/slideLayout324.xml"/><Relationship Id="rId1" Type="http://schemas.openxmlformats.org/officeDocument/2006/relationships/slideLayout" Target="../slideLayouts/slideLayout305.xml"/><Relationship Id="rId6" Type="http://schemas.openxmlformats.org/officeDocument/2006/relationships/slideLayout" Target="../slideLayouts/slideLayout310.xml"/><Relationship Id="rId11" Type="http://schemas.openxmlformats.org/officeDocument/2006/relationships/slideLayout" Target="../slideLayouts/slideLayout315.xml"/><Relationship Id="rId24" Type="http://schemas.openxmlformats.org/officeDocument/2006/relationships/theme" Target="../theme/theme10.xml"/><Relationship Id="rId5" Type="http://schemas.openxmlformats.org/officeDocument/2006/relationships/slideLayout" Target="../slideLayouts/slideLayout309.xml"/><Relationship Id="rId15" Type="http://schemas.openxmlformats.org/officeDocument/2006/relationships/slideLayout" Target="../slideLayouts/slideLayout319.xml"/><Relationship Id="rId23" Type="http://schemas.openxmlformats.org/officeDocument/2006/relationships/slideLayout" Target="../slideLayouts/slideLayout327.xml"/><Relationship Id="rId10" Type="http://schemas.openxmlformats.org/officeDocument/2006/relationships/slideLayout" Target="../slideLayouts/slideLayout314.xml"/><Relationship Id="rId19" Type="http://schemas.openxmlformats.org/officeDocument/2006/relationships/slideLayout" Target="../slideLayouts/slideLayout323.xml"/><Relationship Id="rId4" Type="http://schemas.openxmlformats.org/officeDocument/2006/relationships/slideLayout" Target="../slideLayouts/slideLayout308.xml"/><Relationship Id="rId9" Type="http://schemas.openxmlformats.org/officeDocument/2006/relationships/slideLayout" Target="../slideLayouts/slideLayout313.xml"/><Relationship Id="rId14" Type="http://schemas.openxmlformats.org/officeDocument/2006/relationships/slideLayout" Target="../slideLayouts/slideLayout318.xml"/><Relationship Id="rId22" Type="http://schemas.openxmlformats.org/officeDocument/2006/relationships/slideLayout" Target="../slideLayouts/slideLayout32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335.xml"/><Relationship Id="rId13" Type="http://schemas.openxmlformats.org/officeDocument/2006/relationships/slideLayout" Target="../slideLayouts/slideLayout340.xml"/><Relationship Id="rId18" Type="http://schemas.openxmlformats.org/officeDocument/2006/relationships/slideLayout" Target="../slideLayouts/slideLayout345.xml"/><Relationship Id="rId3" Type="http://schemas.openxmlformats.org/officeDocument/2006/relationships/slideLayout" Target="../slideLayouts/slideLayout330.xml"/><Relationship Id="rId21" Type="http://schemas.openxmlformats.org/officeDocument/2006/relationships/slideLayout" Target="../slideLayouts/slideLayout348.xml"/><Relationship Id="rId7" Type="http://schemas.openxmlformats.org/officeDocument/2006/relationships/slideLayout" Target="../slideLayouts/slideLayout334.xml"/><Relationship Id="rId12" Type="http://schemas.openxmlformats.org/officeDocument/2006/relationships/slideLayout" Target="../slideLayouts/slideLayout339.xml"/><Relationship Id="rId17" Type="http://schemas.openxmlformats.org/officeDocument/2006/relationships/slideLayout" Target="../slideLayouts/slideLayout344.xml"/><Relationship Id="rId2" Type="http://schemas.openxmlformats.org/officeDocument/2006/relationships/slideLayout" Target="../slideLayouts/slideLayout329.xml"/><Relationship Id="rId16" Type="http://schemas.openxmlformats.org/officeDocument/2006/relationships/slideLayout" Target="../slideLayouts/slideLayout343.xml"/><Relationship Id="rId20" Type="http://schemas.openxmlformats.org/officeDocument/2006/relationships/slideLayout" Target="../slideLayouts/slideLayout347.xml"/><Relationship Id="rId1" Type="http://schemas.openxmlformats.org/officeDocument/2006/relationships/slideLayout" Target="../slideLayouts/slideLayout328.xml"/><Relationship Id="rId6" Type="http://schemas.openxmlformats.org/officeDocument/2006/relationships/slideLayout" Target="../slideLayouts/slideLayout333.xml"/><Relationship Id="rId11" Type="http://schemas.openxmlformats.org/officeDocument/2006/relationships/slideLayout" Target="../slideLayouts/slideLayout338.xml"/><Relationship Id="rId24" Type="http://schemas.openxmlformats.org/officeDocument/2006/relationships/theme" Target="../theme/theme11.xml"/><Relationship Id="rId5" Type="http://schemas.openxmlformats.org/officeDocument/2006/relationships/slideLayout" Target="../slideLayouts/slideLayout332.xml"/><Relationship Id="rId15" Type="http://schemas.openxmlformats.org/officeDocument/2006/relationships/slideLayout" Target="../slideLayouts/slideLayout342.xml"/><Relationship Id="rId23" Type="http://schemas.openxmlformats.org/officeDocument/2006/relationships/slideLayout" Target="../slideLayouts/slideLayout350.xml"/><Relationship Id="rId10" Type="http://schemas.openxmlformats.org/officeDocument/2006/relationships/slideLayout" Target="../slideLayouts/slideLayout337.xml"/><Relationship Id="rId19" Type="http://schemas.openxmlformats.org/officeDocument/2006/relationships/slideLayout" Target="../slideLayouts/slideLayout346.xml"/><Relationship Id="rId4" Type="http://schemas.openxmlformats.org/officeDocument/2006/relationships/slideLayout" Target="../slideLayouts/slideLayout331.xml"/><Relationship Id="rId9" Type="http://schemas.openxmlformats.org/officeDocument/2006/relationships/slideLayout" Target="../slideLayouts/slideLayout336.xml"/><Relationship Id="rId14" Type="http://schemas.openxmlformats.org/officeDocument/2006/relationships/slideLayout" Target="../slideLayouts/slideLayout341.xml"/><Relationship Id="rId22" Type="http://schemas.openxmlformats.org/officeDocument/2006/relationships/slideLayout" Target="../slideLayouts/slideLayout34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358.xml"/><Relationship Id="rId13" Type="http://schemas.openxmlformats.org/officeDocument/2006/relationships/slideLayout" Target="../slideLayouts/slideLayout363.xml"/><Relationship Id="rId18" Type="http://schemas.openxmlformats.org/officeDocument/2006/relationships/slideLayout" Target="../slideLayouts/slideLayout368.xml"/><Relationship Id="rId3" Type="http://schemas.openxmlformats.org/officeDocument/2006/relationships/slideLayout" Target="../slideLayouts/slideLayout353.xml"/><Relationship Id="rId21" Type="http://schemas.openxmlformats.org/officeDocument/2006/relationships/slideLayout" Target="../slideLayouts/slideLayout371.xml"/><Relationship Id="rId7" Type="http://schemas.openxmlformats.org/officeDocument/2006/relationships/slideLayout" Target="../slideLayouts/slideLayout357.xml"/><Relationship Id="rId12" Type="http://schemas.openxmlformats.org/officeDocument/2006/relationships/slideLayout" Target="../slideLayouts/slideLayout362.xml"/><Relationship Id="rId17" Type="http://schemas.openxmlformats.org/officeDocument/2006/relationships/slideLayout" Target="../slideLayouts/slideLayout367.xml"/><Relationship Id="rId2" Type="http://schemas.openxmlformats.org/officeDocument/2006/relationships/slideLayout" Target="../slideLayouts/slideLayout352.xml"/><Relationship Id="rId16" Type="http://schemas.openxmlformats.org/officeDocument/2006/relationships/slideLayout" Target="../slideLayouts/slideLayout366.xml"/><Relationship Id="rId20" Type="http://schemas.openxmlformats.org/officeDocument/2006/relationships/slideLayout" Target="../slideLayouts/slideLayout370.xml"/><Relationship Id="rId1" Type="http://schemas.openxmlformats.org/officeDocument/2006/relationships/slideLayout" Target="../slideLayouts/slideLayout351.xml"/><Relationship Id="rId6" Type="http://schemas.openxmlformats.org/officeDocument/2006/relationships/slideLayout" Target="../slideLayouts/slideLayout356.xml"/><Relationship Id="rId11" Type="http://schemas.openxmlformats.org/officeDocument/2006/relationships/slideLayout" Target="../slideLayouts/slideLayout361.xml"/><Relationship Id="rId24" Type="http://schemas.openxmlformats.org/officeDocument/2006/relationships/theme" Target="../theme/theme12.xml"/><Relationship Id="rId5" Type="http://schemas.openxmlformats.org/officeDocument/2006/relationships/slideLayout" Target="../slideLayouts/slideLayout355.xml"/><Relationship Id="rId15" Type="http://schemas.openxmlformats.org/officeDocument/2006/relationships/slideLayout" Target="../slideLayouts/slideLayout365.xml"/><Relationship Id="rId23" Type="http://schemas.openxmlformats.org/officeDocument/2006/relationships/slideLayout" Target="../slideLayouts/slideLayout373.xml"/><Relationship Id="rId10" Type="http://schemas.openxmlformats.org/officeDocument/2006/relationships/slideLayout" Target="../slideLayouts/slideLayout360.xml"/><Relationship Id="rId19" Type="http://schemas.openxmlformats.org/officeDocument/2006/relationships/slideLayout" Target="../slideLayouts/slideLayout369.xml"/><Relationship Id="rId4" Type="http://schemas.openxmlformats.org/officeDocument/2006/relationships/slideLayout" Target="../slideLayouts/slideLayout354.xml"/><Relationship Id="rId9" Type="http://schemas.openxmlformats.org/officeDocument/2006/relationships/slideLayout" Target="../slideLayouts/slideLayout359.xml"/><Relationship Id="rId14" Type="http://schemas.openxmlformats.org/officeDocument/2006/relationships/slideLayout" Target="../slideLayouts/slideLayout364.xml"/><Relationship Id="rId22" Type="http://schemas.openxmlformats.org/officeDocument/2006/relationships/slideLayout" Target="../slideLayouts/slideLayout37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381.xml"/><Relationship Id="rId13" Type="http://schemas.openxmlformats.org/officeDocument/2006/relationships/slideLayout" Target="../slideLayouts/slideLayout386.xml"/><Relationship Id="rId18" Type="http://schemas.openxmlformats.org/officeDocument/2006/relationships/theme" Target="../theme/theme13.xml"/><Relationship Id="rId3" Type="http://schemas.openxmlformats.org/officeDocument/2006/relationships/slideLayout" Target="../slideLayouts/slideLayout376.xml"/><Relationship Id="rId7" Type="http://schemas.openxmlformats.org/officeDocument/2006/relationships/slideLayout" Target="../slideLayouts/slideLayout380.xml"/><Relationship Id="rId12" Type="http://schemas.openxmlformats.org/officeDocument/2006/relationships/slideLayout" Target="../slideLayouts/slideLayout385.xml"/><Relationship Id="rId17" Type="http://schemas.openxmlformats.org/officeDocument/2006/relationships/slideLayout" Target="../slideLayouts/slideLayout390.xml"/><Relationship Id="rId2" Type="http://schemas.openxmlformats.org/officeDocument/2006/relationships/slideLayout" Target="../slideLayouts/slideLayout375.xml"/><Relationship Id="rId16" Type="http://schemas.openxmlformats.org/officeDocument/2006/relationships/slideLayout" Target="../slideLayouts/slideLayout389.xml"/><Relationship Id="rId1" Type="http://schemas.openxmlformats.org/officeDocument/2006/relationships/slideLayout" Target="../slideLayouts/slideLayout374.xml"/><Relationship Id="rId6" Type="http://schemas.openxmlformats.org/officeDocument/2006/relationships/slideLayout" Target="../slideLayouts/slideLayout379.xml"/><Relationship Id="rId11" Type="http://schemas.openxmlformats.org/officeDocument/2006/relationships/slideLayout" Target="../slideLayouts/slideLayout384.xml"/><Relationship Id="rId5" Type="http://schemas.openxmlformats.org/officeDocument/2006/relationships/slideLayout" Target="../slideLayouts/slideLayout378.xml"/><Relationship Id="rId15" Type="http://schemas.openxmlformats.org/officeDocument/2006/relationships/slideLayout" Target="../slideLayouts/slideLayout388.xml"/><Relationship Id="rId10" Type="http://schemas.openxmlformats.org/officeDocument/2006/relationships/slideLayout" Target="../slideLayouts/slideLayout383.xml"/><Relationship Id="rId19" Type="http://schemas.openxmlformats.org/officeDocument/2006/relationships/image" Target="../media/image1.emf"/><Relationship Id="rId4" Type="http://schemas.openxmlformats.org/officeDocument/2006/relationships/slideLayout" Target="../slideLayouts/slideLayout377.xml"/><Relationship Id="rId9" Type="http://schemas.openxmlformats.org/officeDocument/2006/relationships/slideLayout" Target="../slideLayouts/slideLayout382.xml"/><Relationship Id="rId14" Type="http://schemas.openxmlformats.org/officeDocument/2006/relationships/slideLayout" Target="../slideLayouts/slideLayout38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398.xml"/><Relationship Id="rId13" Type="http://schemas.openxmlformats.org/officeDocument/2006/relationships/slideLayout" Target="../slideLayouts/slideLayout403.xml"/><Relationship Id="rId18" Type="http://schemas.openxmlformats.org/officeDocument/2006/relationships/theme" Target="../theme/theme14.xml"/><Relationship Id="rId3" Type="http://schemas.openxmlformats.org/officeDocument/2006/relationships/slideLayout" Target="../slideLayouts/slideLayout393.xml"/><Relationship Id="rId7" Type="http://schemas.openxmlformats.org/officeDocument/2006/relationships/slideLayout" Target="../slideLayouts/slideLayout397.xml"/><Relationship Id="rId12" Type="http://schemas.openxmlformats.org/officeDocument/2006/relationships/slideLayout" Target="../slideLayouts/slideLayout402.xml"/><Relationship Id="rId17" Type="http://schemas.openxmlformats.org/officeDocument/2006/relationships/slideLayout" Target="../slideLayouts/slideLayout407.xml"/><Relationship Id="rId2" Type="http://schemas.openxmlformats.org/officeDocument/2006/relationships/slideLayout" Target="../slideLayouts/slideLayout392.xml"/><Relationship Id="rId16" Type="http://schemas.openxmlformats.org/officeDocument/2006/relationships/slideLayout" Target="../slideLayouts/slideLayout406.xml"/><Relationship Id="rId1" Type="http://schemas.openxmlformats.org/officeDocument/2006/relationships/slideLayout" Target="../slideLayouts/slideLayout391.xml"/><Relationship Id="rId6" Type="http://schemas.openxmlformats.org/officeDocument/2006/relationships/slideLayout" Target="../slideLayouts/slideLayout396.xml"/><Relationship Id="rId11" Type="http://schemas.openxmlformats.org/officeDocument/2006/relationships/slideLayout" Target="../slideLayouts/slideLayout401.xml"/><Relationship Id="rId5" Type="http://schemas.openxmlformats.org/officeDocument/2006/relationships/slideLayout" Target="../slideLayouts/slideLayout395.xml"/><Relationship Id="rId15" Type="http://schemas.openxmlformats.org/officeDocument/2006/relationships/slideLayout" Target="../slideLayouts/slideLayout405.xml"/><Relationship Id="rId10" Type="http://schemas.openxmlformats.org/officeDocument/2006/relationships/slideLayout" Target="../slideLayouts/slideLayout400.xml"/><Relationship Id="rId19" Type="http://schemas.openxmlformats.org/officeDocument/2006/relationships/image" Target="../media/image1.emf"/><Relationship Id="rId4" Type="http://schemas.openxmlformats.org/officeDocument/2006/relationships/slideLayout" Target="../slideLayouts/slideLayout394.xml"/><Relationship Id="rId9" Type="http://schemas.openxmlformats.org/officeDocument/2006/relationships/slideLayout" Target="../slideLayouts/slideLayout399.xml"/><Relationship Id="rId14" Type="http://schemas.openxmlformats.org/officeDocument/2006/relationships/slideLayout" Target="../slideLayouts/slideLayout40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415.xml"/><Relationship Id="rId13" Type="http://schemas.openxmlformats.org/officeDocument/2006/relationships/slideLayout" Target="../slideLayouts/slideLayout420.xml"/><Relationship Id="rId18" Type="http://schemas.openxmlformats.org/officeDocument/2006/relationships/theme" Target="../theme/theme15.xml"/><Relationship Id="rId3" Type="http://schemas.openxmlformats.org/officeDocument/2006/relationships/slideLayout" Target="../slideLayouts/slideLayout410.xml"/><Relationship Id="rId7" Type="http://schemas.openxmlformats.org/officeDocument/2006/relationships/slideLayout" Target="../slideLayouts/slideLayout414.xml"/><Relationship Id="rId12" Type="http://schemas.openxmlformats.org/officeDocument/2006/relationships/slideLayout" Target="../slideLayouts/slideLayout419.xml"/><Relationship Id="rId17" Type="http://schemas.openxmlformats.org/officeDocument/2006/relationships/slideLayout" Target="../slideLayouts/slideLayout424.xml"/><Relationship Id="rId2" Type="http://schemas.openxmlformats.org/officeDocument/2006/relationships/slideLayout" Target="../slideLayouts/slideLayout409.xml"/><Relationship Id="rId16" Type="http://schemas.openxmlformats.org/officeDocument/2006/relationships/slideLayout" Target="../slideLayouts/slideLayout423.xml"/><Relationship Id="rId1" Type="http://schemas.openxmlformats.org/officeDocument/2006/relationships/slideLayout" Target="../slideLayouts/slideLayout408.xml"/><Relationship Id="rId6" Type="http://schemas.openxmlformats.org/officeDocument/2006/relationships/slideLayout" Target="../slideLayouts/slideLayout413.xml"/><Relationship Id="rId11" Type="http://schemas.openxmlformats.org/officeDocument/2006/relationships/slideLayout" Target="../slideLayouts/slideLayout418.xml"/><Relationship Id="rId5" Type="http://schemas.openxmlformats.org/officeDocument/2006/relationships/slideLayout" Target="../slideLayouts/slideLayout412.xml"/><Relationship Id="rId15" Type="http://schemas.openxmlformats.org/officeDocument/2006/relationships/slideLayout" Target="../slideLayouts/slideLayout422.xml"/><Relationship Id="rId10" Type="http://schemas.openxmlformats.org/officeDocument/2006/relationships/slideLayout" Target="../slideLayouts/slideLayout417.xml"/><Relationship Id="rId19" Type="http://schemas.openxmlformats.org/officeDocument/2006/relationships/image" Target="../media/image1.emf"/><Relationship Id="rId4" Type="http://schemas.openxmlformats.org/officeDocument/2006/relationships/slideLayout" Target="../slideLayouts/slideLayout411.xml"/><Relationship Id="rId9" Type="http://schemas.openxmlformats.org/officeDocument/2006/relationships/slideLayout" Target="../slideLayouts/slideLayout416.xml"/><Relationship Id="rId14" Type="http://schemas.openxmlformats.org/officeDocument/2006/relationships/slideLayout" Target="../slideLayouts/slideLayout421.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432.xml"/><Relationship Id="rId13" Type="http://schemas.openxmlformats.org/officeDocument/2006/relationships/slideLayout" Target="../slideLayouts/slideLayout437.xml"/><Relationship Id="rId18" Type="http://schemas.openxmlformats.org/officeDocument/2006/relationships/theme" Target="../theme/theme16.xml"/><Relationship Id="rId3" Type="http://schemas.openxmlformats.org/officeDocument/2006/relationships/slideLayout" Target="../slideLayouts/slideLayout427.xml"/><Relationship Id="rId7" Type="http://schemas.openxmlformats.org/officeDocument/2006/relationships/slideLayout" Target="../slideLayouts/slideLayout431.xml"/><Relationship Id="rId12" Type="http://schemas.openxmlformats.org/officeDocument/2006/relationships/slideLayout" Target="../slideLayouts/slideLayout436.xml"/><Relationship Id="rId17" Type="http://schemas.openxmlformats.org/officeDocument/2006/relationships/slideLayout" Target="../slideLayouts/slideLayout441.xml"/><Relationship Id="rId2" Type="http://schemas.openxmlformats.org/officeDocument/2006/relationships/slideLayout" Target="../slideLayouts/slideLayout426.xml"/><Relationship Id="rId16" Type="http://schemas.openxmlformats.org/officeDocument/2006/relationships/slideLayout" Target="../slideLayouts/slideLayout440.xml"/><Relationship Id="rId1" Type="http://schemas.openxmlformats.org/officeDocument/2006/relationships/slideLayout" Target="../slideLayouts/slideLayout425.xml"/><Relationship Id="rId6" Type="http://schemas.openxmlformats.org/officeDocument/2006/relationships/slideLayout" Target="../slideLayouts/slideLayout430.xml"/><Relationship Id="rId11" Type="http://schemas.openxmlformats.org/officeDocument/2006/relationships/slideLayout" Target="../slideLayouts/slideLayout435.xml"/><Relationship Id="rId5" Type="http://schemas.openxmlformats.org/officeDocument/2006/relationships/slideLayout" Target="../slideLayouts/slideLayout429.xml"/><Relationship Id="rId15" Type="http://schemas.openxmlformats.org/officeDocument/2006/relationships/slideLayout" Target="../slideLayouts/slideLayout439.xml"/><Relationship Id="rId10" Type="http://schemas.openxmlformats.org/officeDocument/2006/relationships/slideLayout" Target="../slideLayouts/slideLayout434.xml"/><Relationship Id="rId19" Type="http://schemas.openxmlformats.org/officeDocument/2006/relationships/image" Target="../media/image1.emf"/><Relationship Id="rId4" Type="http://schemas.openxmlformats.org/officeDocument/2006/relationships/slideLayout" Target="../slideLayouts/slideLayout428.xml"/><Relationship Id="rId9" Type="http://schemas.openxmlformats.org/officeDocument/2006/relationships/slideLayout" Target="../slideLayouts/slideLayout433.xml"/><Relationship Id="rId14" Type="http://schemas.openxmlformats.org/officeDocument/2006/relationships/slideLayout" Target="../slideLayouts/slideLayout438.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449.xml"/><Relationship Id="rId13" Type="http://schemas.openxmlformats.org/officeDocument/2006/relationships/slideLayout" Target="../slideLayouts/slideLayout454.xml"/><Relationship Id="rId3" Type="http://schemas.openxmlformats.org/officeDocument/2006/relationships/slideLayout" Target="../slideLayouts/slideLayout444.xml"/><Relationship Id="rId7" Type="http://schemas.openxmlformats.org/officeDocument/2006/relationships/slideLayout" Target="../slideLayouts/slideLayout448.xml"/><Relationship Id="rId12" Type="http://schemas.openxmlformats.org/officeDocument/2006/relationships/slideLayout" Target="../slideLayouts/slideLayout453.xml"/><Relationship Id="rId2" Type="http://schemas.openxmlformats.org/officeDocument/2006/relationships/slideLayout" Target="../slideLayouts/slideLayout443.xml"/><Relationship Id="rId1" Type="http://schemas.openxmlformats.org/officeDocument/2006/relationships/slideLayout" Target="../slideLayouts/slideLayout442.xml"/><Relationship Id="rId6" Type="http://schemas.openxmlformats.org/officeDocument/2006/relationships/slideLayout" Target="../slideLayouts/slideLayout447.xml"/><Relationship Id="rId11" Type="http://schemas.openxmlformats.org/officeDocument/2006/relationships/slideLayout" Target="../slideLayouts/slideLayout452.xml"/><Relationship Id="rId5" Type="http://schemas.openxmlformats.org/officeDocument/2006/relationships/slideLayout" Target="../slideLayouts/slideLayout446.xml"/><Relationship Id="rId15" Type="http://schemas.openxmlformats.org/officeDocument/2006/relationships/theme" Target="../theme/theme17.xml"/><Relationship Id="rId10" Type="http://schemas.openxmlformats.org/officeDocument/2006/relationships/slideLayout" Target="../slideLayouts/slideLayout451.xml"/><Relationship Id="rId4" Type="http://schemas.openxmlformats.org/officeDocument/2006/relationships/slideLayout" Target="../slideLayouts/slideLayout445.xml"/><Relationship Id="rId9" Type="http://schemas.openxmlformats.org/officeDocument/2006/relationships/slideLayout" Target="../slideLayouts/slideLayout450.xml"/><Relationship Id="rId14" Type="http://schemas.openxmlformats.org/officeDocument/2006/relationships/slideLayout" Target="../slideLayouts/slideLayout455.xml"/></Relationships>
</file>

<file path=ppt/slideMasters/_rels/slideMaster18.xml.rels><?xml version="1.0" encoding="UTF-8" standalone="yes"?>
<Relationships xmlns="http://schemas.openxmlformats.org/package/2006/relationships"><Relationship Id="rId13" Type="http://schemas.openxmlformats.org/officeDocument/2006/relationships/slideLayout" Target="../slideLayouts/slideLayout468.xml"/><Relationship Id="rId18" Type="http://schemas.openxmlformats.org/officeDocument/2006/relationships/slideLayout" Target="../slideLayouts/slideLayout473.xml"/><Relationship Id="rId26" Type="http://schemas.openxmlformats.org/officeDocument/2006/relationships/slideLayout" Target="../slideLayouts/slideLayout481.xml"/><Relationship Id="rId3" Type="http://schemas.openxmlformats.org/officeDocument/2006/relationships/slideLayout" Target="../slideLayouts/slideLayout458.xml"/><Relationship Id="rId21" Type="http://schemas.openxmlformats.org/officeDocument/2006/relationships/slideLayout" Target="../slideLayouts/slideLayout476.xml"/><Relationship Id="rId34" Type="http://schemas.openxmlformats.org/officeDocument/2006/relationships/theme" Target="../theme/theme18.xml"/><Relationship Id="rId7" Type="http://schemas.openxmlformats.org/officeDocument/2006/relationships/slideLayout" Target="../slideLayouts/slideLayout462.xml"/><Relationship Id="rId12" Type="http://schemas.openxmlformats.org/officeDocument/2006/relationships/slideLayout" Target="../slideLayouts/slideLayout467.xml"/><Relationship Id="rId17" Type="http://schemas.openxmlformats.org/officeDocument/2006/relationships/slideLayout" Target="../slideLayouts/slideLayout472.xml"/><Relationship Id="rId25" Type="http://schemas.openxmlformats.org/officeDocument/2006/relationships/slideLayout" Target="../slideLayouts/slideLayout480.xml"/><Relationship Id="rId33" Type="http://schemas.openxmlformats.org/officeDocument/2006/relationships/slideLayout" Target="../slideLayouts/slideLayout488.xml"/><Relationship Id="rId2" Type="http://schemas.openxmlformats.org/officeDocument/2006/relationships/slideLayout" Target="../slideLayouts/slideLayout457.xml"/><Relationship Id="rId16" Type="http://schemas.openxmlformats.org/officeDocument/2006/relationships/slideLayout" Target="../slideLayouts/slideLayout471.xml"/><Relationship Id="rId20" Type="http://schemas.openxmlformats.org/officeDocument/2006/relationships/slideLayout" Target="../slideLayouts/slideLayout475.xml"/><Relationship Id="rId29" Type="http://schemas.openxmlformats.org/officeDocument/2006/relationships/slideLayout" Target="../slideLayouts/slideLayout484.xml"/><Relationship Id="rId1" Type="http://schemas.openxmlformats.org/officeDocument/2006/relationships/slideLayout" Target="../slideLayouts/slideLayout456.xml"/><Relationship Id="rId6" Type="http://schemas.openxmlformats.org/officeDocument/2006/relationships/slideLayout" Target="../slideLayouts/slideLayout461.xml"/><Relationship Id="rId11" Type="http://schemas.openxmlformats.org/officeDocument/2006/relationships/slideLayout" Target="../slideLayouts/slideLayout466.xml"/><Relationship Id="rId24" Type="http://schemas.openxmlformats.org/officeDocument/2006/relationships/slideLayout" Target="../slideLayouts/slideLayout479.xml"/><Relationship Id="rId32" Type="http://schemas.openxmlformats.org/officeDocument/2006/relationships/slideLayout" Target="../slideLayouts/slideLayout487.xml"/><Relationship Id="rId5" Type="http://schemas.openxmlformats.org/officeDocument/2006/relationships/slideLayout" Target="../slideLayouts/slideLayout460.xml"/><Relationship Id="rId15" Type="http://schemas.openxmlformats.org/officeDocument/2006/relationships/slideLayout" Target="../slideLayouts/slideLayout470.xml"/><Relationship Id="rId23" Type="http://schemas.openxmlformats.org/officeDocument/2006/relationships/slideLayout" Target="../slideLayouts/slideLayout478.xml"/><Relationship Id="rId28" Type="http://schemas.openxmlformats.org/officeDocument/2006/relationships/slideLayout" Target="../slideLayouts/slideLayout483.xml"/><Relationship Id="rId10" Type="http://schemas.openxmlformats.org/officeDocument/2006/relationships/slideLayout" Target="../slideLayouts/slideLayout465.xml"/><Relationship Id="rId19" Type="http://schemas.openxmlformats.org/officeDocument/2006/relationships/slideLayout" Target="../slideLayouts/slideLayout474.xml"/><Relationship Id="rId31" Type="http://schemas.openxmlformats.org/officeDocument/2006/relationships/slideLayout" Target="../slideLayouts/slideLayout486.xml"/><Relationship Id="rId4" Type="http://schemas.openxmlformats.org/officeDocument/2006/relationships/slideLayout" Target="../slideLayouts/slideLayout459.xml"/><Relationship Id="rId9" Type="http://schemas.openxmlformats.org/officeDocument/2006/relationships/slideLayout" Target="../slideLayouts/slideLayout464.xml"/><Relationship Id="rId14" Type="http://schemas.openxmlformats.org/officeDocument/2006/relationships/slideLayout" Target="../slideLayouts/slideLayout469.xml"/><Relationship Id="rId22" Type="http://schemas.openxmlformats.org/officeDocument/2006/relationships/slideLayout" Target="../slideLayouts/slideLayout477.xml"/><Relationship Id="rId27" Type="http://schemas.openxmlformats.org/officeDocument/2006/relationships/slideLayout" Target="../slideLayouts/slideLayout482.xml"/><Relationship Id="rId30" Type="http://schemas.openxmlformats.org/officeDocument/2006/relationships/slideLayout" Target="../slideLayouts/slideLayout485.xml"/><Relationship Id="rId8" Type="http://schemas.openxmlformats.org/officeDocument/2006/relationships/slideLayout" Target="../slideLayouts/slideLayout463.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496.xml"/><Relationship Id="rId13" Type="http://schemas.openxmlformats.org/officeDocument/2006/relationships/slideLayout" Target="../slideLayouts/slideLayout501.xml"/><Relationship Id="rId18" Type="http://schemas.openxmlformats.org/officeDocument/2006/relationships/slideLayout" Target="../slideLayouts/slideLayout506.xml"/><Relationship Id="rId3" Type="http://schemas.openxmlformats.org/officeDocument/2006/relationships/slideLayout" Target="../slideLayouts/slideLayout491.xml"/><Relationship Id="rId21" Type="http://schemas.openxmlformats.org/officeDocument/2006/relationships/theme" Target="../theme/theme19.xml"/><Relationship Id="rId7" Type="http://schemas.openxmlformats.org/officeDocument/2006/relationships/slideLayout" Target="../slideLayouts/slideLayout495.xml"/><Relationship Id="rId12" Type="http://schemas.openxmlformats.org/officeDocument/2006/relationships/slideLayout" Target="../slideLayouts/slideLayout500.xml"/><Relationship Id="rId17" Type="http://schemas.openxmlformats.org/officeDocument/2006/relationships/slideLayout" Target="../slideLayouts/slideLayout505.xml"/><Relationship Id="rId2" Type="http://schemas.openxmlformats.org/officeDocument/2006/relationships/slideLayout" Target="../slideLayouts/slideLayout490.xml"/><Relationship Id="rId16" Type="http://schemas.openxmlformats.org/officeDocument/2006/relationships/slideLayout" Target="../slideLayouts/slideLayout504.xml"/><Relationship Id="rId20" Type="http://schemas.openxmlformats.org/officeDocument/2006/relationships/slideLayout" Target="../slideLayouts/slideLayout508.xml"/><Relationship Id="rId1" Type="http://schemas.openxmlformats.org/officeDocument/2006/relationships/slideLayout" Target="../slideLayouts/slideLayout489.xml"/><Relationship Id="rId6" Type="http://schemas.openxmlformats.org/officeDocument/2006/relationships/slideLayout" Target="../slideLayouts/slideLayout494.xml"/><Relationship Id="rId11" Type="http://schemas.openxmlformats.org/officeDocument/2006/relationships/slideLayout" Target="../slideLayouts/slideLayout499.xml"/><Relationship Id="rId5" Type="http://schemas.openxmlformats.org/officeDocument/2006/relationships/slideLayout" Target="../slideLayouts/slideLayout493.xml"/><Relationship Id="rId15" Type="http://schemas.openxmlformats.org/officeDocument/2006/relationships/slideLayout" Target="../slideLayouts/slideLayout503.xml"/><Relationship Id="rId10" Type="http://schemas.openxmlformats.org/officeDocument/2006/relationships/slideLayout" Target="../slideLayouts/slideLayout498.xml"/><Relationship Id="rId19" Type="http://schemas.openxmlformats.org/officeDocument/2006/relationships/slideLayout" Target="../slideLayouts/slideLayout507.xml"/><Relationship Id="rId4" Type="http://schemas.openxmlformats.org/officeDocument/2006/relationships/slideLayout" Target="../slideLayouts/slideLayout492.xml"/><Relationship Id="rId9" Type="http://schemas.openxmlformats.org/officeDocument/2006/relationships/slideLayout" Target="../slideLayouts/slideLayout497.xml"/><Relationship Id="rId14" Type="http://schemas.openxmlformats.org/officeDocument/2006/relationships/slideLayout" Target="../slideLayouts/slideLayout502.xml"/><Relationship Id="rId22"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29" Type="http://schemas.openxmlformats.org/officeDocument/2006/relationships/image" Target="../media/image1.emf"/><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theme" Target="../theme/theme2.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516.xml"/><Relationship Id="rId13" Type="http://schemas.openxmlformats.org/officeDocument/2006/relationships/slideLayout" Target="../slideLayouts/slideLayout521.xml"/><Relationship Id="rId18" Type="http://schemas.openxmlformats.org/officeDocument/2006/relationships/slideLayout" Target="../slideLayouts/slideLayout526.xml"/><Relationship Id="rId3" Type="http://schemas.openxmlformats.org/officeDocument/2006/relationships/slideLayout" Target="../slideLayouts/slideLayout511.xml"/><Relationship Id="rId21" Type="http://schemas.openxmlformats.org/officeDocument/2006/relationships/slideLayout" Target="../slideLayouts/slideLayout529.xml"/><Relationship Id="rId7" Type="http://schemas.openxmlformats.org/officeDocument/2006/relationships/slideLayout" Target="../slideLayouts/slideLayout515.xml"/><Relationship Id="rId12" Type="http://schemas.openxmlformats.org/officeDocument/2006/relationships/slideLayout" Target="../slideLayouts/slideLayout520.xml"/><Relationship Id="rId17" Type="http://schemas.openxmlformats.org/officeDocument/2006/relationships/slideLayout" Target="../slideLayouts/slideLayout525.xml"/><Relationship Id="rId2" Type="http://schemas.openxmlformats.org/officeDocument/2006/relationships/slideLayout" Target="../slideLayouts/slideLayout510.xml"/><Relationship Id="rId16" Type="http://schemas.openxmlformats.org/officeDocument/2006/relationships/slideLayout" Target="../slideLayouts/slideLayout524.xml"/><Relationship Id="rId20" Type="http://schemas.openxmlformats.org/officeDocument/2006/relationships/slideLayout" Target="../slideLayouts/slideLayout528.xml"/><Relationship Id="rId1" Type="http://schemas.openxmlformats.org/officeDocument/2006/relationships/slideLayout" Target="../slideLayouts/slideLayout509.xml"/><Relationship Id="rId6" Type="http://schemas.openxmlformats.org/officeDocument/2006/relationships/slideLayout" Target="../slideLayouts/slideLayout514.xml"/><Relationship Id="rId11" Type="http://schemas.openxmlformats.org/officeDocument/2006/relationships/slideLayout" Target="../slideLayouts/slideLayout519.xml"/><Relationship Id="rId5" Type="http://schemas.openxmlformats.org/officeDocument/2006/relationships/slideLayout" Target="../slideLayouts/slideLayout513.xml"/><Relationship Id="rId15" Type="http://schemas.openxmlformats.org/officeDocument/2006/relationships/slideLayout" Target="../slideLayouts/slideLayout523.xml"/><Relationship Id="rId23" Type="http://schemas.openxmlformats.org/officeDocument/2006/relationships/image" Target="../media/image1.emf"/><Relationship Id="rId10" Type="http://schemas.openxmlformats.org/officeDocument/2006/relationships/slideLayout" Target="../slideLayouts/slideLayout518.xml"/><Relationship Id="rId19" Type="http://schemas.openxmlformats.org/officeDocument/2006/relationships/slideLayout" Target="../slideLayouts/slideLayout527.xml"/><Relationship Id="rId4" Type="http://schemas.openxmlformats.org/officeDocument/2006/relationships/slideLayout" Target="../slideLayouts/slideLayout512.xml"/><Relationship Id="rId9" Type="http://schemas.openxmlformats.org/officeDocument/2006/relationships/slideLayout" Target="../slideLayouts/slideLayout517.xml"/><Relationship Id="rId14" Type="http://schemas.openxmlformats.org/officeDocument/2006/relationships/slideLayout" Target="../slideLayouts/slideLayout522.xml"/><Relationship Id="rId22" Type="http://schemas.openxmlformats.org/officeDocument/2006/relationships/theme" Target="../theme/theme20.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537.xml"/><Relationship Id="rId13" Type="http://schemas.openxmlformats.org/officeDocument/2006/relationships/slideLayout" Target="../slideLayouts/slideLayout542.xml"/><Relationship Id="rId18" Type="http://schemas.openxmlformats.org/officeDocument/2006/relationships/slideLayout" Target="../slideLayouts/slideLayout547.xml"/><Relationship Id="rId3" Type="http://schemas.openxmlformats.org/officeDocument/2006/relationships/slideLayout" Target="../slideLayouts/slideLayout532.xml"/><Relationship Id="rId21" Type="http://schemas.openxmlformats.org/officeDocument/2006/relationships/slideLayout" Target="../slideLayouts/slideLayout550.xml"/><Relationship Id="rId7" Type="http://schemas.openxmlformats.org/officeDocument/2006/relationships/slideLayout" Target="../slideLayouts/slideLayout536.xml"/><Relationship Id="rId12" Type="http://schemas.openxmlformats.org/officeDocument/2006/relationships/slideLayout" Target="../slideLayouts/slideLayout541.xml"/><Relationship Id="rId17" Type="http://schemas.openxmlformats.org/officeDocument/2006/relationships/slideLayout" Target="../slideLayouts/slideLayout546.xml"/><Relationship Id="rId2" Type="http://schemas.openxmlformats.org/officeDocument/2006/relationships/slideLayout" Target="../slideLayouts/slideLayout531.xml"/><Relationship Id="rId16" Type="http://schemas.openxmlformats.org/officeDocument/2006/relationships/slideLayout" Target="../slideLayouts/slideLayout545.xml"/><Relationship Id="rId20" Type="http://schemas.openxmlformats.org/officeDocument/2006/relationships/slideLayout" Target="../slideLayouts/slideLayout549.xml"/><Relationship Id="rId1" Type="http://schemas.openxmlformats.org/officeDocument/2006/relationships/slideLayout" Target="../slideLayouts/slideLayout530.xml"/><Relationship Id="rId6" Type="http://schemas.openxmlformats.org/officeDocument/2006/relationships/slideLayout" Target="../slideLayouts/slideLayout535.xml"/><Relationship Id="rId11" Type="http://schemas.openxmlformats.org/officeDocument/2006/relationships/slideLayout" Target="../slideLayouts/slideLayout540.xml"/><Relationship Id="rId5" Type="http://schemas.openxmlformats.org/officeDocument/2006/relationships/slideLayout" Target="../slideLayouts/slideLayout534.xml"/><Relationship Id="rId15" Type="http://schemas.openxmlformats.org/officeDocument/2006/relationships/slideLayout" Target="../slideLayouts/slideLayout544.xml"/><Relationship Id="rId23" Type="http://schemas.openxmlformats.org/officeDocument/2006/relationships/image" Target="../media/image1.emf"/><Relationship Id="rId10" Type="http://schemas.openxmlformats.org/officeDocument/2006/relationships/slideLayout" Target="../slideLayouts/slideLayout539.xml"/><Relationship Id="rId19" Type="http://schemas.openxmlformats.org/officeDocument/2006/relationships/slideLayout" Target="../slideLayouts/slideLayout548.xml"/><Relationship Id="rId4" Type="http://schemas.openxmlformats.org/officeDocument/2006/relationships/slideLayout" Target="../slideLayouts/slideLayout533.xml"/><Relationship Id="rId9" Type="http://schemas.openxmlformats.org/officeDocument/2006/relationships/slideLayout" Target="../slideLayouts/slideLayout538.xml"/><Relationship Id="rId14" Type="http://schemas.openxmlformats.org/officeDocument/2006/relationships/slideLayout" Target="../slideLayouts/slideLayout543.xml"/><Relationship Id="rId22" Type="http://schemas.openxmlformats.org/officeDocument/2006/relationships/theme" Target="../theme/theme21.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558.xml"/><Relationship Id="rId13" Type="http://schemas.openxmlformats.org/officeDocument/2006/relationships/slideLayout" Target="../slideLayouts/slideLayout563.xml"/><Relationship Id="rId3" Type="http://schemas.openxmlformats.org/officeDocument/2006/relationships/slideLayout" Target="../slideLayouts/slideLayout553.xml"/><Relationship Id="rId7" Type="http://schemas.openxmlformats.org/officeDocument/2006/relationships/slideLayout" Target="../slideLayouts/slideLayout557.xml"/><Relationship Id="rId12" Type="http://schemas.openxmlformats.org/officeDocument/2006/relationships/slideLayout" Target="../slideLayouts/slideLayout562.xml"/><Relationship Id="rId2" Type="http://schemas.openxmlformats.org/officeDocument/2006/relationships/slideLayout" Target="../slideLayouts/slideLayout552.xml"/><Relationship Id="rId1" Type="http://schemas.openxmlformats.org/officeDocument/2006/relationships/slideLayout" Target="../slideLayouts/slideLayout551.xml"/><Relationship Id="rId6" Type="http://schemas.openxmlformats.org/officeDocument/2006/relationships/slideLayout" Target="../slideLayouts/slideLayout556.xml"/><Relationship Id="rId11" Type="http://schemas.openxmlformats.org/officeDocument/2006/relationships/slideLayout" Target="../slideLayouts/slideLayout561.xml"/><Relationship Id="rId5" Type="http://schemas.openxmlformats.org/officeDocument/2006/relationships/slideLayout" Target="../slideLayouts/slideLayout555.xml"/><Relationship Id="rId15" Type="http://schemas.openxmlformats.org/officeDocument/2006/relationships/theme" Target="../theme/theme22.xml"/><Relationship Id="rId10" Type="http://schemas.openxmlformats.org/officeDocument/2006/relationships/slideLayout" Target="../slideLayouts/slideLayout560.xml"/><Relationship Id="rId4" Type="http://schemas.openxmlformats.org/officeDocument/2006/relationships/slideLayout" Target="../slideLayouts/slideLayout554.xml"/><Relationship Id="rId9" Type="http://schemas.openxmlformats.org/officeDocument/2006/relationships/slideLayout" Target="../slideLayouts/slideLayout559.xml"/><Relationship Id="rId14" Type="http://schemas.openxmlformats.org/officeDocument/2006/relationships/slideLayout" Target="../slideLayouts/slideLayout564.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572.xml"/><Relationship Id="rId13" Type="http://schemas.openxmlformats.org/officeDocument/2006/relationships/slideLayout" Target="../slideLayouts/slideLayout577.xml"/><Relationship Id="rId3" Type="http://schemas.openxmlformats.org/officeDocument/2006/relationships/slideLayout" Target="../slideLayouts/slideLayout567.xml"/><Relationship Id="rId7" Type="http://schemas.openxmlformats.org/officeDocument/2006/relationships/slideLayout" Target="../slideLayouts/slideLayout571.xml"/><Relationship Id="rId12" Type="http://schemas.openxmlformats.org/officeDocument/2006/relationships/slideLayout" Target="../slideLayouts/slideLayout576.xml"/><Relationship Id="rId2" Type="http://schemas.openxmlformats.org/officeDocument/2006/relationships/slideLayout" Target="../slideLayouts/slideLayout566.xml"/><Relationship Id="rId1" Type="http://schemas.openxmlformats.org/officeDocument/2006/relationships/slideLayout" Target="../slideLayouts/slideLayout565.xml"/><Relationship Id="rId6" Type="http://schemas.openxmlformats.org/officeDocument/2006/relationships/slideLayout" Target="../slideLayouts/slideLayout570.xml"/><Relationship Id="rId11" Type="http://schemas.openxmlformats.org/officeDocument/2006/relationships/slideLayout" Target="../slideLayouts/slideLayout575.xml"/><Relationship Id="rId5" Type="http://schemas.openxmlformats.org/officeDocument/2006/relationships/slideLayout" Target="../slideLayouts/slideLayout569.xml"/><Relationship Id="rId10" Type="http://schemas.openxmlformats.org/officeDocument/2006/relationships/slideLayout" Target="../slideLayouts/slideLayout574.xml"/><Relationship Id="rId4" Type="http://schemas.openxmlformats.org/officeDocument/2006/relationships/slideLayout" Target="../slideLayouts/slideLayout568.xml"/><Relationship Id="rId9" Type="http://schemas.openxmlformats.org/officeDocument/2006/relationships/slideLayout" Target="../slideLayouts/slideLayout573.xml"/><Relationship Id="rId14" Type="http://schemas.openxmlformats.org/officeDocument/2006/relationships/theme" Target="../theme/theme23.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585.xml"/><Relationship Id="rId13" Type="http://schemas.openxmlformats.org/officeDocument/2006/relationships/slideLayout" Target="../slideLayouts/slideLayout590.xml"/><Relationship Id="rId18" Type="http://schemas.openxmlformats.org/officeDocument/2006/relationships/slideLayout" Target="../slideLayouts/slideLayout595.xml"/><Relationship Id="rId3" Type="http://schemas.openxmlformats.org/officeDocument/2006/relationships/slideLayout" Target="../slideLayouts/slideLayout580.xml"/><Relationship Id="rId21" Type="http://schemas.openxmlformats.org/officeDocument/2006/relationships/slideLayout" Target="../slideLayouts/slideLayout598.xml"/><Relationship Id="rId7" Type="http://schemas.openxmlformats.org/officeDocument/2006/relationships/slideLayout" Target="../slideLayouts/slideLayout584.xml"/><Relationship Id="rId12" Type="http://schemas.openxmlformats.org/officeDocument/2006/relationships/slideLayout" Target="../slideLayouts/slideLayout589.xml"/><Relationship Id="rId17" Type="http://schemas.openxmlformats.org/officeDocument/2006/relationships/slideLayout" Target="../slideLayouts/slideLayout594.xml"/><Relationship Id="rId2" Type="http://schemas.openxmlformats.org/officeDocument/2006/relationships/slideLayout" Target="../slideLayouts/slideLayout579.xml"/><Relationship Id="rId16" Type="http://schemas.openxmlformats.org/officeDocument/2006/relationships/slideLayout" Target="../slideLayouts/slideLayout593.xml"/><Relationship Id="rId20" Type="http://schemas.openxmlformats.org/officeDocument/2006/relationships/slideLayout" Target="../slideLayouts/slideLayout597.xml"/><Relationship Id="rId1" Type="http://schemas.openxmlformats.org/officeDocument/2006/relationships/slideLayout" Target="../slideLayouts/slideLayout578.xml"/><Relationship Id="rId6" Type="http://schemas.openxmlformats.org/officeDocument/2006/relationships/slideLayout" Target="../slideLayouts/slideLayout583.xml"/><Relationship Id="rId11" Type="http://schemas.openxmlformats.org/officeDocument/2006/relationships/slideLayout" Target="../slideLayouts/slideLayout588.xml"/><Relationship Id="rId5" Type="http://schemas.openxmlformats.org/officeDocument/2006/relationships/slideLayout" Target="../slideLayouts/slideLayout582.xml"/><Relationship Id="rId15" Type="http://schemas.openxmlformats.org/officeDocument/2006/relationships/slideLayout" Target="../slideLayouts/slideLayout592.xml"/><Relationship Id="rId23" Type="http://schemas.openxmlformats.org/officeDocument/2006/relationships/image" Target="../media/image1.emf"/><Relationship Id="rId10" Type="http://schemas.openxmlformats.org/officeDocument/2006/relationships/slideLayout" Target="../slideLayouts/slideLayout587.xml"/><Relationship Id="rId19" Type="http://schemas.openxmlformats.org/officeDocument/2006/relationships/slideLayout" Target="../slideLayouts/slideLayout596.xml"/><Relationship Id="rId4" Type="http://schemas.openxmlformats.org/officeDocument/2006/relationships/slideLayout" Target="../slideLayouts/slideLayout581.xml"/><Relationship Id="rId9" Type="http://schemas.openxmlformats.org/officeDocument/2006/relationships/slideLayout" Target="../slideLayouts/slideLayout586.xml"/><Relationship Id="rId14" Type="http://schemas.openxmlformats.org/officeDocument/2006/relationships/slideLayout" Target="../slideLayouts/slideLayout591.xml"/><Relationship Id="rId22" Type="http://schemas.openxmlformats.org/officeDocument/2006/relationships/theme" Target="../theme/theme24.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606.xml"/><Relationship Id="rId13" Type="http://schemas.openxmlformats.org/officeDocument/2006/relationships/slideLayout" Target="../slideLayouts/slideLayout611.xml"/><Relationship Id="rId18" Type="http://schemas.openxmlformats.org/officeDocument/2006/relationships/theme" Target="../theme/theme25.xml"/><Relationship Id="rId3" Type="http://schemas.openxmlformats.org/officeDocument/2006/relationships/slideLayout" Target="../slideLayouts/slideLayout601.xml"/><Relationship Id="rId7" Type="http://schemas.openxmlformats.org/officeDocument/2006/relationships/slideLayout" Target="../slideLayouts/slideLayout605.xml"/><Relationship Id="rId12" Type="http://schemas.openxmlformats.org/officeDocument/2006/relationships/slideLayout" Target="../slideLayouts/slideLayout610.xml"/><Relationship Id="rId17" Type="http://schemas.openxmlformats.org/officeDocument/2006/relationships/slideLayout" Target="../slideLayouts/slideLayout615.xml"/><Relationship Id="rId2" Type="http://schemas.openxmlformats.org/officeDocument/2006/relationships/slideLayout" Target="../slideLayouts/slideLayout600.xml"/><Relationship Id="rId16" Type="http://schemas.openxmlformats.org/officeDocument/2006/relationships/slideLayout" Target="../slideLayouts/slideLayout614.xml"/><Relationship Id="rId1" Type="http://schemas.openxmlformats.org/officeDocument/2006/relationships/slideLayout" Target="../slideLayouts/slideLayout599.xml"/><Relationship Id="rId6" Type="http://schemas.openxmlformats.org/officeDocument/2006/relationships/slideLayout" Target="../slideLayouts/slideLayout604.xml"/><Relationship Id="rId11" Type="http://schemas.openxmlformats.org/officeDocument/2006/relationships/slideLayout" Target="../slideLayouts/slideLayout609.xml"/><Relationship Id="rId5" Type="http://schemas.openxmlformats.org/officeDocument/2006/relationships/slideLayout" Target="../slideLayouts/slideLayout603.xml"/><Relationship Id="rId15" Type="http://schemas.openxmlformats.org/officeDocument/2006/relationships/slideLayout" Target="../slideLayouts/slideLayout613.xml"/><Relationship Id="rId10" Type="http://schemas.openxmlformats.org/officeDocument/2006/relationships/slideLayout" Target="../slideLayouts/slideLayout608.xml"/><Relationship Id="rId19" Type="http://schemas.openxmlformats.org/officeDocument/2006/relationships/image" Target="../media/image1.emf"/><Relationship Id="rId4" Type="http://schemas.openxmlformats.org/officeDocument/2006/relationships/slideLayout" Target="../slideLayouts/slideLayout602.xml"/><Relationship Id="rId9" Type="http://schemas.openxmlformats.org/officeDocument/2006/relationships/slideLayout" Target="../slideLayouts/slideLayout607.xml"/><Relationship Id="rId14" Type="http://schemas.openxmlformats.org/officeDocument/2006/relationships/slideLayout" Target="../slideLayouts/slideLayout612.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623.xml"/><Relationship Id="rId13" Type="http://schemas.openxmlformats.org/officeDocument/2006/relationships/slideLayout" Target="../slideLayouts/slideLayout628.xml"/><Relationship Id="rId18" Type="http://schemas.openxmlformats.org/officeDocument/2006/relationships/theme" Target="../theme/theme26.xml"/><Relationship Id="rId3" Type="http://schemas.openxmlformats.org/officeDocument/2006/relationships/slideLayout" Target="../slideLayouts/slideLayout618.xml"/><Relationship Id="rId7" Type="http://schemas.openxmlformats.org/officeDocument/2006/relationships/slideLayout" Target="../slideLayouts/slideLayout622.xml"/><Relationship Id="rId12" Type="http://schemas.openxmlformats.org/officeDocument/2006/relationships/slideLayout" Target="../slideLayouts/slideLayout627.xml"/><Relationship Id="rId17" Type="http://schemas.openxmlformats.org/officeDocument/2006/relationships/slideLayout" Target="../slideLayouts/slideLayout632.xml"/><Relationship Id="rId2" Type="http://schemas.openxmlformats.org/officeDocument/2006/relationships/slideLayout" Target="../slideLayouts/slideLayout617.xml"/><Relationship Id="rId16" Type="http://schemas.openxmlformats.org/officeDocument/2006/relationships/slideLayout" Target="../slideLayouts/slideLayout631.xml"/><Relationship Id="rId1" Type="http://schemas.openxmlformats.org/officeDocument/2006/relationships/slideLayout" Target="../slideLayouts/slideLayout616.xml"/><Relationship Id="rId6" Type="http://schemas.openxmlformats.org/officeDocument/2006/relationships/slideLayout" Target="../slideLayouts/slideLayout621.xml"/><Relationship Id="rId11" Type="http://schemas.openxmlformats.org/officeDocument/2006/relationships/slideLayout" Target="../slideLayouts/slideLayout626.xml"/><Relationship Id="rId5" Type="http://schemas.openxmlformats.org/officeDocument/2006/relationships/slideLayout" Target="../slideLayouts/slideLayout620.xml"/><Relationship Id="rId15" Type="http://schemas.openxmlformats.org/officeDocument/2006/relationships/slideLayout" Target="../slideLayouts/slideLayout630.xml"/><Relationship Id="rId10" Type="http://schemas.openxmlformats.org/officeDocument/2006/relationships/slideLayout" Target="../slideLayouts/slideLayout625.xml"/><Relationship Id="rId19" Type="http://schemas.openxmlformats.org/officeDocument/2006/relationships/image" Target="../media/image1.emf"/><Relationship Id="rId4" Type="http://schemas.openxmlformats.org/officeDocument/2006/relationships/slideLayout" Target="../slideLayouts/slideLayout619.xml"/><Relationship Id="rId9" Type="http://schemas.openxmlformats.org/officeDocument/2006/relationships/slideLayout" Target="../slideLayouts/slideLayout624.xml"/><Relationship Id="rId14" Type="http://schemas.openxmlformats.org/officeDocument/2006/relationships/slideLayout" Target="../slideLayouts/slideLayout629.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640.xml"/><Relationship Id="rId13" Type="http://schemas.openxmlformats.org/officeDocument/2006/relationships/slideLayout" Target="../slideLayouts/slideLayout645.xml"/><Relationship Id="rId18" Type="http://schemas.openxmlformats.org/officeDocument/2006/relationships/slideLayout" Target="../slideLayouts/slideLayout650.xml"/><Relationship Id="rId3" Type="http://schemas.openxmlformats.org/officeDocument/2006/relationships/slideLayout" Target="../slideLayouts/slideLayout635.xml"/><Relationship Id="rId7" Type="http://schemas.openxmlformats.org/officeDocument/2006/relationships/slideLayout" Target="../slideLayouts/slideLayout639.xml"/><Relationship Id="rId12" Type="http://schemas.openxmlformats.org/officeDocument/2006/relationships/slideLayout" Target="../slideLayouts/slideLayout644.xml"/><Relationship Id="rId17" Type="http://schemas.openxmlformats.org/officeDocument/2006/relationships/slideLayout" Target="../slideLayouts/slideLayout649.xml"/><Relationship Id="rId2" Type="http://schemas.openxmlformats.org/officeDocument/2006/relationships/slideLayout" Target="../slideLayouts/slideLayout634.xml"/><Relationship Id="rId16" Type="http://schemas.openxmlformats.org/officeDocument/2006/relationships/slideLayout" Target="../slideLayouts/slideLayout648.xml"/><Relationship Id="rId20" Type="http://schemas.openxmlformats.org/officeDocument/2006/relationships/image" Target="../media/image1.emf"/><Relationship Id="rId1" Type="http://schemas.openxmlformats.org/officeDocument/2006/relationships/slideLayout" Target="../slideLayouts/slideLayout633.xml"/><Relationship Id="rId6" Type="http://schemas.openxmlformats.org/officeDocument/2006/relationships/slideLayout" Target="../slideLayouts/slideLayout638.xml"/><Relationship Id="rId11" Type="http://schemas.openxmlformats.org/officeDocument/2006/relationships/slideLayout" Target="../slideLayouts/slideLayout643.xml"/><Relationship Id="rId5" Type="http://schemas.openxmlformats.org/officeDocument/2006/relationships/slideLayout" Target="../slideLayouts/slideLayout637.xml"/><Relationship Id="rId15" Type="http://schemas.openxmlformats.org/officeDocument/2006/relationships/slideLayout" Target="../slideLayouts/slideLayout647.xml"/><Relationship Id="rId10" Type="http://schemas.openxmlformats.org/officeDocument/2006/relationships/slideLayout" Target="../slideLayouts/slideLayout642.xml"/><Relationship Id="rId19" Type="http://schemas.openxmlformats.org/officeDocument/2006/relationships/theme" Target="../theme/theme27.xml"/><Relationship Id="rId4" Type="http://schemas.openxmlformats.org/officeDocument/2006/relationships/slideLayout" Target="../slideLayouts/slideLayout636.xml"/><Relationship Id="rId9" Type="http://schemas.openxmlformats.org/officeDocument/2006/relationships/slideLayout" Target="../slideLayouts/slideLayout641.xml"/><Relationship Id="rId14" Type="http://schemas.openxmlformats.org/officeDocument/2006/relationships/slideLayout" Target="../slideLayouts/slideLayout646.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658.xml"/><Relationship Id="rId13" Type="http://schemas.openxmlformats.org/officeDocument/2006/relationships/slideLayout" Target="../slideLayouts/slideLayout663.xml"/><Relationship Id="rId18" Type="http://schemas.openxmlformats.org/officeDocument/2006/relationships/slideLayout" Target="../slideLayouts/slideLayout668.xml"/><Relationship Id="rId3" Type="http://schemas.openxmlformats.org/officeDocument/2006/relationships/slideLayout" Target="../slideLayouts/slideLayout653.xml"/><Relationship Id="rId21" Type="http://schemas.openxmlformats.org/officeDocument/2006/relationships/image" Target="../media/image1.emf"/><Relationship Id="rId7" Type="http://schemas.openxmlformats.org/officeDocument/2006/relationships/slideLayout" Target="../slideLayouts/slideLayout657.xml"/><Relationship Id="rId12" Type="http://schemas.openxmlformats.org/officeDocument/2006/relationships/slideLayout" Target="../slideLayouts/slideLayout662.xml"/><Relationship Id="rId17" Type="http://schemas.openxmlformats.org/officeDocument/2006/relationships/slideLayout" Target="../slideLayouts/slideLayout667.xml"/><Relationship Id="rId2" Type="http://schemas.openxmlformats.org/officeDocument/2006/relationships/slideLayout" Target="../slideLayouts/slideLayout652.xml"/><Relationship Id="rId16" Type="http://schemas.openxmlformats.org/officeDocument/2006/relationships/slideLayout" Target="../slideLayouts/slideLayout666.xml"/><Relationship Id="rId20" Type="http://schemas.openxmlformats.org/officeDocument/2006/relationships/theme" Target="../theme/theme28.xml"/><Relationship Id="rId1" Type="http://schemas.openxmlformats.org/officeDocument/2006/relationships/slideLayout" Target="../slideLayouts/slideLayout651.xml"/><Relationship Id="rId6" Type="http://schemas.openxmlformats.org/officeDocument/2006/relationships/slideLayout" Target="../slideLayouts/slideLayout656.xml"/><Relationship Id="rId11" Type="http://schemas.openxmlformats.org/officeDocument/2006/relationships/slideLayout" Target="../slideLayouts/slideLayout661.xml"/><Relationship Id="rId5" Type="http://schemas.openxmlformats.org/officeDocument/2006/relationships/slideLayout" Target="../slideLayouts/slideLayout655.xml"/><Relationship Id="rId15" Type="http://schemas.openxmlformats.org/officeDocument/2006/relationships/slideLayout" Target="../slideLayouts/slideLayout665.xml"/><Relationship Id="rId10" Type="http://schemas.openxmlformats.org/officeDocument/2006/relationships/slideLayout" Target="../slideLayouts/slideLayout660.xml"/><Relationship Id="rId19" Type="http://schemas.openxmlformats.org/officeDocument/2006/relationships/slideLayout" Target="../slideLayouts/slideLayout669.xml"/><Relationship Id="rId4" Type="http://schemas.openxmlformats.org/officeDocument/2006/relationships/slideLayout" Target="../slideLayouts/slideLayout654.xml"/><Relationship Id="rId9" Type="http://schemas.openxmlformats.org/officeDocument/2006/relationships/slideLayout" Target="../slideLayouts/slideLayout659.xml"/><Relationship Id="rId14" Type="http://schemas.openxmlformats.org/officeDocument/2006/relationships/slideLayout" Target="../slideLayouts/slideLayout664.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677.xml"/><Relationship Id="rId13" Type="http://schemas.openxmlformats.org/officeDocument/2006/relationships/slideLayout" Target="../slideLayouts/slideLayout682.xml"/><Relationship Id="rId18" Type="http://schemas.openxmlformats.org/officeDocument/2006/relationships/slideLayout" Target="../slideLayouts/slideLayout687.xml"/><Relationship Id="rId3" Type="http://schemas.openxmlformats.org/officeDocument/2006/relationships/slideLayout" Target="../slideLayouts/slideLayout672.xml"/><Relationship Id="rId21" Type="http://schemas.openxmlformats.org/officeDocument/2006/relationships/slideLayout" Target="../slideLayouts/slideLayout690.xml"/><Relationship Id="rId7" Type="http://schemas.openxmlformats.org/officeDocument/2006/relationships/slideLayout" Target="../slideLayouts/slideLayout676.xml"/><Relationship Id="rId12" Type="http://schemas.openxmlformats.org/officeDocument/2006/relationships/slideLayout" Target="../slideLayouts/slideLayout681.xml"/><Relationship Id="rId17" Type="http://schemas.openxmlformats.org/officeDocument/2006/relationships/slideLayout" Target="../slideLayouts/slideLayout686.xml"/><Relationship Id="rId2" Type="http://schemas.openxmlformats.org/officeDocument/2006/relationships/slideLayout" Target="../slideLayouts/slideLayout671.xml"/><Relationship Id="rId16" Type="http://schemas.openxmlformats.org/officeDocument/2006/relationships/slideLayout" Target="../slideLayouts/slideLayout685.xml"/><Relationship Id="rId20" Type="http://schemas.openxmlformats.org/officeDocument/2006/relationships/slideLayout" Target="../slideLayouts/slideLayout689.xml"/><Relationship Id="rId1" Type="http://schemas.openxmlformats.org/officeDocument/2006/relationships/slideLayout" Target="../slideLayouts/slideLayout670.xml"/><Relationship Id="rId6" Type="http://schemas.openxmlformats.org/officeDocument/2006/relationships/slideLayout" Target="../slideLayouts/slideLayout675.xml"/><Relationship Id="rId11" Type="http://schemas.openxmlformats.org/officeDocument/2006/relationships/slideLayout" Target="../slideLayouts/slideLayout680.xml"/><Relationship Id="rId5" Type="http://schemas.openxmlformats.org/officeDocument/2006/relationships/slideLayout" Target="../slideLayouts/slideLayout674.xml"/><Relationship Id="rId15" Type="http://schemas.openxmlformats.org/officeDocument/2006/relationships/slideLayout" Target="../slideLayouts/slideLayout684.xml"/><Relationship Id="rId23" Type="http://schemas.openxmlformats.org/officeDocument/2006/relationships/image" Target="../media/image1.emf"/><Relationship Id="rId10" Type="http://schemas.openxmlformats.org/officeDocument/2006/relationships/slideLayout" Target="../slideLayouts/slideLayout679.xml"/><Relationship Id="rId19" Type="http://schemas.openxmlformats.org/officeDocument/2006/relationships/slideLayout" Target="../slideLayouts/slideLayout688.xml"/><Relationship Id="rId4" Type="http://schemas.openxmlformats.org/officeDocument/2006/relationships/slideLayout" Target="../slideLayouts/slideLayout673.xml"/><Relationship Id="rId9" Type="http://schemas.openxmlformats.org/officeDocument/2006/relationships/slideLayout" Target="../slideLayouts/slideLayout678.xml"/><Relationship Id="rId14" Type="http://schemas.openxmlformats.org/officeDocument/2006/relationships/slideLayout" Target="../slideLayouts/slideLayout683.xml"/><Relationship Id="rId22" Type="http://schemas.openxmlformats.org/officeDocument/2006/relationships/theme" Target="../theme/theme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slideLayout" Target="../slideLayouts/slideLayout66.xml"/><Relationship Id="rId3" Type="http://schemas.openxmlformats.org/officeDocument/2006/relationships/slideLayout" Target="../slideLayouts/slideLayout51.xml"/><Relationship Id="rId21" Type="http://schemas.openxmlformats.org/officeDocument/2006/relationships/slideLayout" Target="../slideLayouts/slideLayout69.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0" Type="http://schemas.openxmlformats.org/officeDocument/2006/relationships/slideLayout" Target="../slideLayouts/slideLayout68.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23" Type="http://schemas.openxmlformats.org/officeDocument/2006/relationships/image" Target="../media/image1.emf"/><Relationship Id="rId10" Type="http://schemas.openxmlformats.org/officeDocument/2006/relationships/slideLayout" Target="../slideLayouts/slideLayout58.xml"/><Relationship Id="rId19" Type="http://schemas.openxmlformats.org/officeDocument/2006/relationships/slideLayout" Target="../slideLayouts/slideLayout67.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 Id="rId22" Type="http://schemas.openxmlformats.org/officeDocument/2006/relationships/theme" Target="../theme/theme3.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698.xml"/><Relationship Id="rId13" Type="http://schemas.openxmlformats.org/officeDocument/2006/relationships/slideLayout" Target="../slideLayouts/slideLayout703.xml"/><Relationship Id="rId18" Type="http://schemas.openxmlformats.org/officeDocument/2006/relationships/slideLayout" Target="../slideLayouts/slideLayout708.xml"/><Relationship Id="rId3" Type="http://schemas.openxmlformats.org/officeDocument/2006/relationships/slideLayout" Target="../slideLayouts/slideLayout693.xml"/><Relationship Id="rId21" Type="http://schemas.openxmlformats.org/officeDocument/2006/relationships/theme" Target="../theme/theme30.xml"/><Relationship Id="rId7" Type="http://schemas.openxmlformats.org/officeDocument/2006/relationships/slideLayout" Target="../slideLayouts/slideLayout697.xml"/><Relationship Id="rId12" Type="http://schemas.openxmlformats.org/officeDocument/2006/relationships/slideLayout" Target="../slideLayouts/slideLayout702.xml"/><Relationship Id="rId17" Type="http://schemas.openxmlformats.org/officeDocument/2006/relationships/slideLayout" Target="../slideLayouts/slideLayout707.xml"/><Relationship Id="rId2" Type="http://schemas.openxmlformats.org/officeDocument/2006/relationships/slideLayout" Target="../slideLayouts/slideLayout692.xml"/><Relationship Id="rId16" Type="http://schemas.openxmlformats.org/officeDocument/2006/relationships/slideLayout" Target="../slideLayouts/slideLayout706.xml"/><Relationship Id="rId20" Type="http://schemas.openxmlformats.org/officeDocument/2006/relationships/slideLayout" Target="../slideLayouts/slideLayout710.xml"/><Relationship Id="rId1" Type="http://schemas.openxmlformats.org/officeDocument/2006/relationships/slideLayout" Target="../slideLayouts/slideLayout691.xml"/><Relationship Id="rId6" Type="http://schemas.openxmlformats.org/officeDocument/2006/relationships/slideLayout" Target="../slideLayouts/slideLayout696.xml"/><Relationship Id="rId11" Type="http://schemas.openxmlformats.org/officeDocument/2006/relationships/slideLayout" Target="../slideLayouts/slideLayout701.xml"/><Relationship Id="rId5" Type="http://schemas.openxmlformats.org/officeDocument/2006/relationships/slideLayout" Target="../slideLayouts/slideLayout695.xml"/><Relationship Id="rId15" Type="http://schemas.openxmlformats.org/officeDocument/2006/relationships/slideLayout" Target="../slideLayouts/slideLayout705.xml"/><Relationship Id="rId10" Type="http://schemas.openxmlformats.org/officeDocument/2006/relationships/slideLayout" Target="../slideLayouts/slideLayout700.xml"/><Relationship Id="rId19" Type="http://schemas.openxmlformats.org/officeDocument/2006/relationships/slideLayout" Target="../slideLayouts/slideLayout709.xml"/><Relationship Id="rId4" Type="http://schemas.openxmlformats.org/officeDocument/2006/relationships/slideLayout" Target="../slideLayouts/slideLayout694.xml"/><Relationship Id="rId9" Type="http://schemas.openxmlformats.org/officeDocument/2006/relationships/slideLayout" Target="../slideLayouts/slideLayout699.xml"/><Relationship Id="rId14" Type="http://schemas.openxmlformats.org/officeDocument/2006/relationships/slideLayout" Target="../slideLayouts/slideLayout704.xml"/><Relationship Id="rId22" Type="http://schemas.openxmlformats.org/officeDocument/2006/relationships/image" Target="../media/image1.emf"/></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718.xml"/><Relationship Id="rId13" Type="http://schemas.openxmlformats.org/officeDocument/2006/relationships/slideLayout" Target="../slideLayouts/slideLayout723.xml"/><Relationship Id="rId18" Type="http://schemas.openxmlformats.org/officeDocument/2006/relationships/slideLayout" Target="../slideLayouts/slideLayout728.xml"/><Relationship Id="rId3" Type="http://schemas.openxmlformats.org/officeDocument/2006/relationships/slideLayout" Target="../slideLayouts/slideLayout713.xml"/><Relationship Id="rId21" Type="http://schemas.openxmlformats.org/officeDocument/2006/relationships/slideLayout" Target="../slideLayouts/slideLayout731.xml"/><Relationship Id="rId7" Type="http://schemas.openxmlformats.org/officeDocument/2006/relationships/slideLayout" Target="../slideLayouts/slideLayout717.xml"/><Relationship Id="rId12" Type="http://schemas.openxmlformats.org/officeDocument/2006/relationships/slideLayout" Target="../slideLayouts/slideLayout722.xml"/><Relationship Id="rId17" Type="http://schemas.openxmlformats.org/officeDocument/2006/relationships/slideLayout" Target="../slideLayouts/slideLayout727.xml"/><Relationship Id="rId2" Type="http://schemas.openxmlformats.org/officeDocument/2006/relationships/slideLayout" Target="../slideLayouts/slideLayout712.xml"/><Relationship Id="rId16" Type="http://schemas.openxmlformats.org/officeDocument/2006/relationships/slideLayout" Target="../slideLayouts/slideLayout726.xml"/><Relationship Id="rId20" Type="http://schemas.openxmlformats.org/officeDocument/2006/relationships/slideLayout" Target="../slideLayouts/slideLayout730.xml"/><Relationship Id="rId1" Type="http://schemas.openxmlformats.org/officeDocument/2006/relationships/slideLayout" Target="../slideLayouts/slideLayout711.xml"/><Relationship Id="rId6" Type="http://schemas.openxmlformats.org/officeDocument/2006/relationships/slideLayout" Target="../slideLayouts/slideLayout716.xml"/><Relationship Id="rId11" Type="http://schemas.openxmlformats.org/officeDocument/2006/relationships/slideLayout" Target="../slideLayouts/slideLayout721.xml"/><Relationship Id="rId5" Type="http://schemas.openxmlformats.org/officeDocument/2006/relationships/slideLayout" Target="../slideLayouts/slideLayout715.xml"/><Relationship Id="rId15" Type="http://schemas.openxmlformats.org/officeDocument/2006/relationships/slideLayout" Target="../slideLayouts/slideLayout725.xml"/><Relationship Id="rId23" Type="http://schemas.openxmlformats.org/officeDocument/2006/relationships/image" Target="../media/image1.emf"/><Relationship Id="rId10" Type="http://schemas.openxmlformats.org/officeDocument/2006/relationships/slideLayout" Target="../slideLayouts/slideLayout720.xml"/><Relationship Id="rId19" Type="http://schemas.openxmlformats.org/officeDocument/2006/relationships/slideLayout" Target="../slideLayouts/slideLayout729.xml"/><Relationship Id="rId4" Type="http://schemas.openxmlformats.org/officeDocument/2006/relationships/slideLayout" Target="../slideLayouts/slideLayout714.xml"/><Relationship Id="rId9" Type="http://schemas.openxmlformats.org/officeDocument/2006/relationships/slideLayout" Target="../slideLayouts/slideLayout719.xml"/><Relationship Id="rId14" Type="http://schemas.openxmlformats.org/officeDocument/2006/relationships/slideLayout" Target="../slideLayouts/slideLayout724.xml"/><Relationship Id="rId22" Type="http://schemas.openxmlformats.org/officeDocument/2006/relationships/theme" Target="../theme/theme31.xml"/></Relationships>
</file>

<file path=ppt/slideMasters/_rels/slideMaster32.xml.rels><?xml version="1.0" encoding="UTF-8" standalone="yes"?>
<Relationships xmlns="http://schemas.openxmlformats.org/package/2006/relationships"><Relationship Id="rId13" Type="http://schemas.openxmlformats.org/officeDocument/2006/relationships/slideLayout" Target="../slideLayouts/slideLayout744.xml"/><Relationship Id="rId18" Type="http://schemas.openxmlformats.org/officeDocument/2006/relationships/slideLayout" Target="../slideLayouts/slideLayout749.xml"/><Relationship Id="rId26" Type="http://schemas.openxmlformats.org/officeDocument/2006/relationships/slideLayout" Target="../slideLayouts/slideLayout757.xml"/><Relationship Id="rId39" Type="http://schemas.openxmlformats.org/officeDocument/2006/relationships/slideLayout" Target="../slideLayouts/slideLayout770.xml"/><Relationship Id="rId21" Type="http://schemas.openxmlformats.org/officeDocument/2006/relationships/slideLayout" Target="../slideLayouts/slideLayout752.xml"/><Relationship Id="rId34" Type="http://schemas.openxmlformats.org/officeDocument/2006/relationships/slideLayout" Target="../slideLayouts/slideLayout765.xml"/><Relationship Id="rId42" Type="http://schemas.openxmlformats.org/officeDocument/2006/relationships/slideLayout" Target="../slideLayouts/slideLayout773.xml"/><Relationship Id="rId7" Type="http://schemas.openxmlformats.org/officeDocument/2006/relationships/slideLayout" Target="../slideLayouts/slideLayout738.xml"/><Relationship Id="rId2" Type="http://schemas.openxmlformats.org/officeDocument/2006/relationships/slideLayout" Target="../slideLayouts/slideLayout733.xml"/><Relationship Id="rId16" Type="http://schemas.openxmlformats.org/officeDocument/2006/relationships/slideLayout" Target="../slideLayouts/slideLayout747.xml"/><Relationship Id="rId29" Type="http://schemas.openxmlformats.org/officeDocument/2006/relationships/slideLayout" Target="../slideLayouts/slideLayout760.xml"/><Relationship Id="rId1" Type="http://schemas.openxmlformats.org/officeDocument/2006/relationships/slideLayout" Target="../slideLayouts/slideLayout732.xml"/><Relationship Id="rId6" Type="http://schemas.openxmlformats.org/officeDocument/2006/relationships/slideLayout" Target="../slideLayouts/slideLayout737.xml"/><Relationship Id="rId11" Type="http://schemas.openxmlformats.org/officeDocument/2006/relationships/slideLayout" Target="../slideLayouts/slideLayout742.xml"/><Relationship Id="rId24" Type="http://schemas.openxmlformats.org/officeDocument/2006/relationships/slideLayout" Target="../slideLayouts/slideLayout755.xml"/><Relationship Id="rId32" Type="http://schemas.openxmlformats.org/officeDocument/2006/relationships/slideLayout" Target="../slideLayouts/slideLayout763.xml"/><Relationship Id="rId37" Type="http://schemas.openxmlformats.org/officeDocument/2006/relationships/slideLayout" Target="../slideLayouts/slideLayout768.xml"/><Relationship Id="rId40" Type="http://schemas.openxmlformats.org/officeDocument/2006/relationships/slideLayout" Target="../slideLayouts/slideLayout771.xml"/><Relationship Id="rId45" Type="http://schemas.openxmlformats.org/officeDocument/2006/relationships/theme" Target="../theme/theme32.xml"/><Relationship Id="rId5" Type="http://schemas.openxmlformats.org/officeDocument/2006/relationships/slideLayout" Target="../slideLayouts/slideLayout736.xml"/><Relationship Id="rId15" Type="http://schemas.openxmlformats.org/officeDocument/2006/relationships/slideLayout" Target="../slideLayouts/slideLayout746.xml"/><Relationship Id="rId23" Type="http://schemas.openxmlformats.org/officeDocument/2006/relationships/slideLayout" Target="../slideLayouts/slideLayout754.xml"/><Relationship Id="rId28" Type="http://schemas.openxmlformats.org/officeDocument/2006/relationships/slideLayout" Target="../slideLayouts/slideLayout759.xml"/><Relationship Id="rId36" Type="http://schemas.openxmlformats.org/officeDocument/2006/relationships/slideLayout" Target="../slideLayouts/slideLayout767.xml"/><Relationship Id="rId10" Type="http://schemas.openxmlformats.org/officeDocument/2006/relationships/slideLayout" Target="../slideLayouts/slideLayout741.xml"/><Relationship Id="rId19" Type="http://schemas.openxmlformats.org/officeDocument/2006/relationships/slideLayout" Target="../slideLayouts/slideLayout750.xml"/><Relationship Id="rId31" Type="http://schemas.openxmlformats.org/officeDocument/2006/relationships/slideLayout" Target="../slideLayouts/slideLayout762.xml"/><Relationship Id="rId44" Type="http://schemas.openxmlformats.org/officeDocument/2006/relationships/slideLayout" Target="../slideLayouts/slideLayout775.xml"/><Relationship Id="rId4" Type="http://schemas.openxmlformats.org/officeDocument/2006/relationships/slideLayout" Target="../slideLayouts/slideLayout735.xml"/><Relationship Id="rId9" Type="http://schemas.openxmlformats.org/officeDocument/2006/relationships/slideLayout" Target="../slideLayouts/slideLayout740.xml"/><Relationship Id="rId14" Type="http://schemas.openxmlformats.org/officeDocument/2006/relationships/slideLayout" Target="../slideLayouts/slideLayout745.xml"/><Relationship Id="rId22" Type="http://schemas.openxmlformats.org/officeDocument/2006/relationships/slideLayout" Target="../slideLayouts/slideLayout753.xml"/><Relationship Id="rId27" Type="http://schemas.openxmlformats.org/officeDocument/2006/relationships/slideLayout" Target="../slideLayouts/slideLayout758.xml"/><Relationship Id="rId30" Type="http://schemas.openxmlformats.org/officeDocument/2006/relationships/slideLayout" Target="../slideLayouts/slideLayout761.xml"/><Relationship Id="rId35" Type="http://schemas.openxmlformats.org/officeDocument/2006/relationships/slideLayout" Target="../slideLayouts/slideLayout766.xml"/><Relationship Id="rId43" Type="http://schemas.openxmlformats.org/officeDocument/2006/relationships/slideLayout" Target="../slideLayouts/slideLayout774.xml"/><Relationship Id="rId8" Type="http://schemas.openxmlformats.org/officeDocument/2006/relationships/slideLayout" Target="../slideLayouts/slideLayout739.xml"/><Relationship Id="rId3" Type="http://schemas.openxmlformats.org/officeDocument/2006/relationships/slideLayout" Target="../slideLayouts/slideLayout734.xml"/><Relationship Id="rId12" Type="http://schemas.openxmlformats.org/officeDocument/2006/relationships/slideLayout" Target="../slideLayouts/slideLayout743.xml"/><Relationship Id="rId17" Type="http://schemas.openxmlformats.org/officeDocument/2006/relationships/slideLayout" Target="../slideLayouts/slideLayout748.xml"/><Relationship Id="rId25" Type="http://schemas.openxmlformats.org/officeDocument/2006/relationships/slideLayout" Target="../slideLayouts/slideLayout756.xml"/><Relationship Id="rId33" Type="http://schemas.openxmlformats.org/officeDocument/2006/relationships/slideLayout" Target="../slideLayouts/slideLayout764.xml"/><Relationship Id="rId38" Type="http://schemas.openxmlformats.org/officeDocument/2006/relationships/slideLayout" Target="../slideLayouts/slideLayout769.xml"/><Relationship Id="rId20" Type="http://schemas.openxmlformats.org/officeDocument/2006/relationships/slideLayout" Target="../slideLayouts/slideLayout751.xml"/><Relationship Id="rId41" Type="http://schemas.openxmlformats.org/officeDocument/2006/relationships/slideLayout" Target="../slideLayouts/slideLayout772.xml"/></Relationships>
</file>

<file path=ppt/slideMasters/_rels/slideMaster33.xml.rels><?xml version="1.0" encoding="UTF-8" standalone="yes"?>
<Relationships xmlns="http://schemas.openxmlformats.org/package/2006/relationships"><Relationship Id="rId13" Type="http://schemas.openxmlformats.org/officeDocument/2006/relationships/slideLayout" Target="../slideLayouts/slideLayout788.xml"/><Relationship Id="rId18" Type="http://schemas.openxmlformats.org/officeDocument/2006/relationships/slideLayout" Target="../slideLayouts/slideLayout793.xml"/><Relationship Id="rId26" Type="http://schemas.openxmlformats.org/officeDocument/2006/relationships/slideLayout" Target="../slideLayouts/slideLayout801.xml"/><Relationship Id="rId39" Type="http://schemas.openxmlformats.org/officeDocument/2006/relationships/slideLayout" Target="../slideLayouts/slideLayout814.xml"/><Relationship Id="rId21" Type="http://schemas.openxmlformats.org/officeDocument/2006/relationships/slideLayout" Target="../slideLayouts/slideLayout796.xml"/><Relationship Id="rId34" Type="http://schemas.openxmlformats.org/officeDocument/2006/relationships/slideLayout" Target="../slideLayouts/slideLayout809.xml"/><Relationship Id="rId42" Type="http://schemas.openxmlformats.org/officeDocument/2006/relationships/slideLayout" Target="../slideLayouts/slideLayout817.xml"/><Relationship Id="rId7" Type="http://schemas.openxmlformats.org/officeDocument/2006/relationships/slideLayout" Target="../slideLayouts/slideLayout782.xml"/><Relationship Id="rId2" Type="http://schemas.openxmlformats.org/officeDocument/2006/relationships/slideLayout" Target="../slideLayouts/slideLayout777.xml"/><Relationship Id="rId16" Type="http://schemas.openxmlformats.org/officeDocument/2006/relationships/slideLayout" Target="../slideLayouts/slideLayout791.xml"/><Relationship Id="rId29" Type="http://schemas.openxmlformats.org/officeDocument/2006/relationships/slideLayout" Target="../slideLayouts/slideLayout804.xml"/><Relationship Id="rId1" Type="http://schemas.openxmlformats.org/officeDocument/2006/relationships/slideLayout" Target="../slideLayouts/slideLayout776.xml"/><Relationship Id="rId6" Type="http://schemas.openxmlformats.org/officeDocument/2006/relationships/slideLayout" Target="../slideLayouts/slideLayout781.xml"/><Relationship Id="rId11" Type="http://schemas.openxmlformats.org/officeDocument/2006/relationships/slideLayout" Target="../slideLayouts/slideLayout786.xml"/><Relationship Id="rId24" Type="http://schemas.openxmlformats.org/officeDocument/2006/relationships/slideLayout" Target="../slideLayouts/slideLayout799.xml"/><Relationship Id="rId32" Type="http://schemas.openxmlformats.org/officeDocument/2006/relationships/slideLayout" Target="../slideLayouts/slideLayout807.xml"/><Relationship Id="rId37" Type="http://schemas.openxmlformats.org/officeDocument/2006/relationships/slideLayout" Target="../slideLayouts/slideLayout812.xml"/><Relationship Id="rId40" Type="http://schemas.openxmlformats.org/officeDocument/2006/relationships/slideLayout" Target="../slideLayouts/slideLayout815.xml"/><Relationship Id="rId45" Type="http://schemas.openxmlformats.org/officeDocument/2006/relationships/theme" Target="../theme/theme33.xml"/><Relationship Id="rId5" Type="http://schemas.openxmlformats.org/officeDocument/2006/relationships/slideLayout" Target="../slideLayouts/slideLayout780.xml"/><Relationship Id="rId15" Type="http://schemas.openxmlformats.org/officeDocument/2006/relationships/slideLayout" Target="../slideLayouts/slideLayout790.xml"/><Relationship Id="rId23" Type="http://schemas.openxmlformats.org/officeDocument/2006/relationships/slideLayout" Target="../slideLayouts/slideLayout798.xml"/><Relationship Id="rId28" Type="http://schemas.openxmlformats.org/officeDocument/2006/relationships/slideLayout" Target="../slideLayouts/slideLayout803.xml"/><Relationship Id="rId36" Type="http://schemas.openxmlformats.org/officeDocument/2006/relationships/slideLayout" Target="../slideLayouts/slideLayout811.xml"/><Relationship Id="rId10" Type="http://schemas.openxmlformats.org/officeDocument/2006/relationships/slideLayout" Target="../slideLayouts/slideLayout785.xml"/><Relationship Id="rId19" Type="http://schemas.openxmlformats.org/officeDocument/2006/relationships/slideLayout" Target="../slideLayouts/slideLayout794.xml"/><Relationship Id="rId31" Type="http://schemas.openxmlformats.org/officeDocument/2006/relationships/slideLayout" Target="../slideLayouts/slideLayout806.xml"/><Relationship Id="rId44" Type="http://schemas.openxmlformats.org/officeDocument/2006/relationships/slideLayout" Target="../slideLayouts/slideLayout819.xml"/><Relationship Id="rId4" Type="http://schemas.openxmlformats.org/officeDocument/2006/relationships/slideLayout" Target="../slideLayouts/slideLayout779.xml"/><Relationship Id="rId9" Type="http://schemas.openxmlformats.org/officeDocument/2006/relationships/slideLayout" Target="../slideLayouts/slideLayout784.xml"/><Relationship Id="rId14" Type="http://schemas.openxmlformats.org/officeDocument/2006/relationships/slideLayout" Target="../slideLayouts/slideLayout789.xml"/><Relationship Id="rId22" Type="http://schemas.openxmlformats.org/officeDocument/2006/relationships/slideLayout" Target="../slideLayouts/slideLayout797.xml"/><Relationship Id="rId27" Type="http://schemas.openxmlformats.org/officeDocument/2006/relationships/slideLayout" Target="../slideLayouts/slideLayout802.xml"/><Relationship Id="rId30" Type="http://schemas.openxmlformats.org/officeDocument/2006/relationships/slideLayout" Target="../slideLayouts/slideLayout805.xml"/><Relationship Id="rId35" Type="http://schemas.openxmlformats.org/officeDocument/2006/relationships/slideLayout" Target="../slideLayouts/slideLayout810.xml"/><Relationship Id="rId43" Type="http://schemas.openxmlformats.org/officeDocument/2006/relationships/slideLayout" Target="../slideLayouts/slideLayout818.xml"/><Relationship Id="rId8" Type="http://schemas.openxmlformats.org/officeDocument/2006/relationships/slideLayout" Target="../slideLayouts/slideLayout783.xml"/><Relationship Id="rId3" Type="http://schemas.openxmlformats.org/officeDocument/2006/relationships/slideLayout" Target="../slideLayouts/slideLayout778.xml"/><Relationship Id="rId12" Type="http://schemas.openxmlformats.org/officeDocument/2006/relationships/slideLayout" Target="../slideLayouts/slideLayout787.xml"/><Relationship Id="rId17" Type="http://schemas.openxmlformats.org/officeDocument/2006/relationships/slideLayout" Target="../slideLayouts/slideLayout792.xml"/><Relationship Id="rId25" Type="http://schemas.openxmlformats.org/officeDocument/2006/relationships/slideLayout" Target="../slideLayouts/slideLayout800.xml"/><Relationship Id="rId33" Type="http://schemas.openxmlformats.org/officeDocument/2006/relationships/slideLayout" Target="../slideLayouts/slideLayout808.xml"/><Relationship Id="rId38" Type="http://schemas.openxmlformats.org/officeDocument/2006/relationships/slideLayout" Target="../slideLayouts/slideLayout813.xml"/><Relationship Id="rId20" Type="http://schemas.openxmlformats.org/officeDocument/2006/relationships/slideLayout" Target="../slideLayouts/slideLayout795.xml"/><Relationship Id="rId41" Type="http://schemas.openxmlformats.org/officeDocument/2006/relationships/slideLayout" Target="../slideLayouts/slideLayout816.xml"/></Relationships>
</file>

<file path=ppt/slideMasters/_rels/slideMaster34.xml.rels><?xml version="1.0" encoding="UTF-8" standalone="yes"?>
<Relationships xmlns="http://schemas.openxmlformats.org/package/2006/relationships"><Relationship Id="rId26" Type="http://schemas.openxmlformats.org/officeDocument/2006/relationships/slideLayout" Target="../slideLayouts/slideLayout845.xml"/><Relationship Id="rId21" Type="http://schemas.openxmlformats.org/officeDocument/2006/relationships/slideLayout" Target="../slideLayouts/slideLayout840.xml"/><Relationship Id="rId42" Type="http://schemas.openxmlformats.org/officeDocument/2006/relationships/tags" Target="../tags/tag12.xml"/><Relationship Id="rId47" Type="http://schemas.openxmlformats.org/officeDocument/2006/relationships/tags" Target="../tags/tag17.xml"/><Relationship Id="rId63" Type="http://schemas.openxmlformats.org/officeDocument/2006/relationships/tags" Target="../tags/tag33.xml"/><Relationship Id="rId68" Type="http://schemas.openxmlformats.org/officeDocument/2006/relationships/tags" Target="../tags/tag38.xml"/><Relationship Id="rId7" Type="http://schemas.openxmlformats.org/officeDocument/2006/relationships/slideLayout" Target="../slideLayouts/slideLayout826.xml"/><Relationship Id="rId2" Type="http://schemas.openxmlformats.org/officeDocument/2006/relationships/slideLayout" Target="../slideLayouts/slideLayout821.xml"/><Relationship Id="rId16" Type="http://schemas.openxmlformats.org/officeDocument/2006/relationships/slideLayout" Target="../slideLayouts/slideLayout835.xml"/><Relationship Id="rId29" Type="http://schemas.openxmlformats.org/officeDocument/2006/relationships/slideLayout" Target="../slideLayouts/slideLayout848.xml"/><Relationship Id="rId11" Type="http://schemas.openxmlformats.org/officeDocument/2006/relationships/slideLayout" Target="../slideLayouts/slideLayout830.xml"/><Relationship Id="rId24" Type="http://schemas.openxmlformats.org/officeDocument/2006/relationships/slideLayout" Target="../slideLayouts/slideLayout843.xml"/><Relationship Id="rId32" Type="http://schemas.openxmlformats.org/officeDocument/2006/relationships/tags" Target="../tags/tag2.xml"/><Relationship Id="rId37" Type="http://schemas.openxmlformats.org/officeDocument/2006/relationships/tags" Target="../tags/tag7.xml"/><Relationship Id="rId40" Type="http://schemas.openxmlformats.org/officeDocument/2006/relationships/tags" Target="../tags/tag10.xml"/><Relationship Id="rId45" Type="http://schemas.openxmlformats.org/officeDocument/2006/relationships/tags" Target="../tags/tag15.xml"/><Relationship Id="rId53" Type="http://schemas.openxmlformats.org/officeDocument/2006/relationships/tags" Target="../tags/tag23.xml"/><Relationship Id="rId58" Type="http://schemas.openxmlformats.org/officeDocument/2006/relationships/tags" Target="../tags/tag28.xml"/><Relationship Id="rId66" Type="http://schemas.openxmlformats.org/officeDocument/2006/relationships/tags" Target="../tags/tag36.xml"/><Relationship Id="rId5" Type="http://schemas.openxmlformats.org/officeDocument/2006/relationships/slideLayout" Target="../slideLayouts/slideLayout824.xml"/><Relationship Id="rId61" Type="http://schemas.openxmlformats.org/officeDocument/2006/relationships/tags" Target="../tags/tag31.xml"/><Relationship Id="rId19" Type="http://schemas.openxmlformats.org/officeDocument/2006/relationships/slideLayout" Target="../slideLayouts/slideLayout838.xml"/><Relationship Id="rId14" Type="http://schemas.openxmlformats.org/officeDocument/2006/relationships/slideLayout" Target="../slideLayouts/slideLayout833.xml"/><Relationship Id="rId22" Type="http://schemas.openxmlformats.org/officeDocument/2006/relationships/slideLayout" Target="../slideLayouts/slideLayout841.xml"/><Relationship Id="rId27" Type="http://schemas.openxmlformats.org/officeDocument/2006/relationships/slideLayout" Target="../slideLayouts/slideLayout846.xml"/><Relationship Id="rId30" Type="http://schemas.openxmlformats.org/officeDocument/2006/relationships/theme" Target="../theme/theme34.xml"/><Relationship Id="rId35" Type="http://schemas.openxmlformats.org/officeDocument/2006/relationships/tags" Target="../tags/tag5.xml"/><Relationship Id="rId43" Type="http://schemas.openxmlformats.org/officeDocument/2006/relationships/tags" Target="../tags/tag13.xml"/><Relationship Id="rId48" Type="http://schemas.openxmlformats.org/officeDocument/2006/relationships/tags" Target="../tags/tag18.xml"/><Relationship Id="rId56" Type="http://schemas.openxmlformats.org/officeDocument/2006/relationships/tags" Target="../tags/tag26.xml"/><Relationship Id="rId64" Type="http://schemas.openxmlformats.org/officeDocument/2006/relationships/tags" Target="../tags/tag34.xml"/><Relationship Id="rId69" Type="http://schemas.openxmlformats.org/officeDocument/2006/relationships/tags" Target="../tags/tag39.xml"/><Relationship Id="rId8" Type="http://schemas.openxmlformats.org/officeDocument/2006/relationships/slideLayout" Target="../slideLayouts/slideLayout827.xml"/><Relationship Id="rId51" Type="http://schemas.openxmlformats.org/officeDocument/2006/relationships/tags" Target="../tags/tag21.xml"/><Relationship Id="rId3" Type="http://schemas.openxmlformats.org/officeDocument/2006/relationships/slideLayout" Target="../slideLayouts/slideLayout822.xml"/><Relationship Id="rId12" Type="http://schemas.openxmlformats.org/officeDocument/2006/relationships/slideLayout" Target="../slideLayouts/slideLayout831.xml"/><Relationship Id="rId17" Type="http://schemas.openxmlformats.org/officeDocument/2006/relationships/slideLayout" Target="../slideLayouts/slideLayout836.xml"/><Relationship Id="rId25" Type="http://schemas.openxmlformats.org/officeDocument/2006/relationships/slideLayout" Target="../slideLayouts/slideLayout844.xml"/><Relationship Id="rId33" Type="http://schemas.openxmlformats.org/officeDocument/2006/relationships/tags" Target="../tags/tag3.xml"/><Relationship Id="rId38" Type="http://schemas.openxmlformats.org/officeDocument/2006/relationships/tags" Target="../tags/tag8.xml"/><Relationship Id="rId46" Type="http://schemas.openxmlformats.org/officeDocument/2006/relationships/tags" Target="../tags/tag16.xml"/><Relationship Id="rId59" Type="http://schemas.openxmlformats.org/officeDocument/2006/relationships/tags" Target="../tags/tag29.xml"/><Relationship Id="rId67" Type="http://schemas.openxmlformats.org/officeDocument/2006/relationships/tags" Target="../tags/tag37.xml"/><Relationship Id="rId20" Type="http://schemas.openxmlformats.org/officeDocument/2006/relationships/slideLayout" Target="../slideLayouts/slideLayout839.xml"/><Relationship Id="rId41" Type="http://schemas.openxmlformats.org/officeDocument/2006/relationships/tags" Target="../tags/tag11.xml"/><Relationship Id="rId54" Type="http://schemas.openxmlformats.org/officeDocument/2006/relationships/tags" Target="../tags/tag24.xml"/><Relationship Id="rId62" Type="http://schemas.openxmlformats.org/officeDocument/2006/relationships/tags" Target="../tags/tag32.xml"/><Relationship Id="rId1" Type="http://schemas.openxmlformats.org/officeDocument/2006/relationships/slideLayout" Target="../slideLayouts/slideLayout820.xml"/><Relationship Id="rId6" Type="http://schemas.openxmlformats.org/officeDocument/2006/relationships/slideLayout" Target="../slideLayouts/slideLayout825.xml"/><Relationship Id="rId15" Type="http://schemas.openxmlformats.org/officeDocument/2006/relationships/slideLayout" Target="../slideLayouts/slideLayout834.xml"/><Relationship Id="rId23" Type="http://schemas.openxmlformats.org/officeDocument/2006/relationships/slideLayout" Target="../slideLayouts/slideLayout842.xml"/><Relationship Id="rId28" Type="http://schemas.openxmlformats.org/officeDocument/2006/relationships/slideLayout" Target="../slideLayouts/slideLayout847.xml"/><Relationship Id="rId36" Type="http://schemas.openxmlformats.org/officeDocument/2006/relationships/tags" Target="../tags/tag6.xml"/><Relationship Id="rId49" Type="http://schemas.openxmlformats.org/officeDocument/2006/relationships/tags" Target="../tags/tag19.xml"/><Relationship Id="rId57" Type="http://schemas.openxmlformats.org/officeDocument/2006/relationships/tags" Target="../tags/tag27.xml"/><Relationship Id="rId10" Type="http://schemas.openxmlformats.org/officeDocument/2006/relationships/slideLayout" Target="../slideLayouts/slideLayout829.xml"/><Relationship Id="rId31" Type="http://schemas.openxmlformats.org/officeDocument/2006/relationships/tags" Target="../tags/tag1.xml"/><Relationship Id="rId44" Type="http://schemas.openxmlformats.org/officeDocument/2006/relationships/tags" Target="../tags/tag14.xml"/><Relationship Id="rId52" Type="http://schemas.openxmlformats.org/officeDocument/2006/relationships/tags" Target="../tags/tag22.xml"/><Relationship Id="rId60" Type="http://schemas.openxmlformats.org/officeDocument/2006/relationships/tags" Target="../tags/tag30.xml"/><Relationship Id="rId65" Type="http://schemas.openxmlformats.org/officeDocument/2006/relationships/tags" Target="../tags/tag35.xml"/><Relationship Id="rId4" Type="http://schemas.openxmlformats.org/officeDocument/2006/relationships/slideLayout" Target="../slideLayouts/slideLayout823.xml"/><Relationship Id="rId9" Type="http://schemas.openxmlformats.org/officeDocument/2006/relationships/slideLayout" Target="../slideLayouts/slideLayout828.xml"/><Relationship Id="rId13" Type="http://schemas.openxmlformats.org/officeDocument/2006/relationships/slideLayout" Target="../slideLayouts/slideLayout832.xml"/><Relationship Id="rId18" Type="http://schemas.openxmlformats.org/officeDocument/2006/relationships/slideLayout" Target="../slideLayouts/slideLayout837.xml"/><Relationship Id="rId39" Type="http://schemas.openxmlformats.org/officeDocument/2006/relationships/tags" Target="../tags/tag9.xml"/><Relationship Id="rId34" Type="http://schemas.openxmlformats.org/officeDocument/2006/relationships/tags" Target="../tags/tag4.xml"/><Relationship Id="rId50" Type="http://schemas.openxmlformats.org/officeDocument/2006/relationships/tags" Target="../tags/tag20.xml"/><Relationship Id="rId55" Type="http://schemas.openxmlformats.org/officeDocument/2006/relationships/tags" Target="../tags/tag25.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856.xml"/><Relationship Id="rId13" Type="http://schemas.openxmlformats.org/officeDocument/2006/relationships/slideLayout" Target="../slideLayouts/slideLayout861.xml"/><Relationship Id="rId18" Type="http://schemas.openxmlformats.org/officeDocument/2006/relationships/slideLayout" Target="../slideLayouts/slideLayout866.xml"/><Relationship Id="rId26" Type="http://schemas.openxmlformats.org/officeDocument/2006/relationships/slideLayout" Target="../slideLayouts/slideLayout874.xml"/><Relationship Id="rId3" Type="http://schemas.openxmlformats.org/officeDocument/2006/relationships/slideLayout" Target="../slideLayouts/slideLayout851.xml"/><Relationship Id="rId21" Type="http://schemas.openxmlformats.org/officeDocument/2006/relationships/slideLayout" Target="../slideLayouts/slideLayout869.xml"/><Relationship Id="rId7" Type="http://schemas.openxmlformats.org/officeDocument/2006/relationships/slideLayout" Target="../slideLayouts/slideLayout855.xml"/><Relationship Id="rId12" Type="http://schemas.openxmlformats.org/officeDocument/2006/relationships/slideLayout" Target="../slideLayouts/slideLayout860.xml"/><Relationship Id="rId17" Type="http://schemas.openxmlformats.org/officeDocument/2006/relationships/slideLayout" Target="../slideLayouts/slideLayout865.xml"/><Relationship Id="rId25" Type="http://schemas.openxmlformats.org/officeDocument/2006/relationships/slideLayout" Target="../slideLayouts/slideLayout873.xml"/><Relationship Id="rId2" Type="http://schemas.openxmlformats.org/officeDocument/2006/relationships/slideLayout" Target="../slideLayouts/slideLayout850.xml"/><Relationship Id="rId16" Type="http://schemas.openxmlformats.org/officeDocument/2006/relationships/slideLayout" Target="../slideLayouts/slideLayout864.xml"/><Relationship Id="rId20" Type="http://schemas.openxmlformats.org/officeDocument/2006/relationships/slideLayout" Target="../slideLayouts/slideLayout868.xml"/><Relationship Id="rId29" Type="http://schemas.openxmlformats.org/officeDocument/2006/relationships/slideLayout" Target="../slideLayouts/slideLayout877.xml"/><Relationship Id="rId1" Type="http://schemas.openxmlformats.org/officeDocument/2006/relationships/slideLayout" Target="../slideLayouts/slideLayout849.xml"/><Relationship Id="rId6" Type="http://schemas.openxmlformats.org/officeDocument/2006/relationships/slideLayout" Target="../slideLayouts/slideLayout854.xml"/><Relationship Id="rId11" Type="http://schemas.openxmlformats.org/officeDocument/2006/relationships/slideLayout" Target="../slideLayouts/slideLayout859.xml"/><Relationship Id="rId24" Type="http://schemas.openxmlformats.org/officeDocument/2006/relationships/slideLayout" Target="../slideLayouts/slideLayout872.xml"/><Relationship Id="rId5" Type="http://schemas.openxmlformats.org/officeDocument/2006/relationships/slideLayout" Target="../slideLayouts/slideLayout853.xml"/><Relationship Id="rId15" Type="http://schemas.openxmlformats.org/officeDocument/2006/relationships/slideLayout" Target="../slideLayouts/slideLayout863.xml"/><Relationship Id="rId23" Type="http://schemas.openxmlformats.org/officeDocument/2006/relationships/slideLayout" Target="../slideLayouts/slideLayout871.xml"/><Relationship Id="rId28" Type="http://schemas.openxmlformats.org/officeDocument/2006/relationships/slideLayout" Target="../slideLayouts/slideLayout876.xml"/><Relationship Id="rId10" Type="http://schemas.openxmlformats.org/officeDocument/2006/relationships/slideLayout" Target="../slideLayouts/slideLayout858.xml"/><Relationship Id="rId19" Type="http://schemas.openxmlformats.org/officeDocument/2006/relationships/slideLayout" Target="../slideLayouts/slideLayout867.xml"/><Relationship Id="rId31" Type="http://schemas.openxmlformats.org/officeDocument/2006/relationships/image" Target="../media/image47.png"/><Relationship Id="rId4" Type="http://schemas.openxmlformats.org/officeDocument/2006/relationships/slideLayout" Target="../slideLayouts/slideLayout852.xml"/><Relationship Id="rId9" Type="http://schemas.openxmlformats.org/officeDocument/2006/relationships/slideLayout" Target="../slideLayouts/slideLayout857.xml"/><Relationship Id="rId14" Type="http://schemas.openxmlformats.org/officeDocument/2006/relationships/slideLayout" Target="../slideLayouts/slideLayout862.xml"/><Relationship Id="rId22" Type="http://schemas.openxmlformats.org/officeDocument/2006/relationships/slideLayout" Target="../slideLayouts/slideLayout870.xml"/><Relationship Id="rId27" Type="http://schemas.openxmlformats.org/officeDocument/2006/relationships/slideLayout" Target="../slideLayouts/slideLayout875.xml"/><Relationship Id="rId30" Type="http://schemas.openxmlformats.org/officeDocument/2006/relationships/theme" Target="../theme/theme35.xml"/></Relationships>
</file>

<file path=ppt/slideMasters/_rels/slideMaster36.xml.rels><?xml version="1.0" encoding="UTF-8" standalone="yes"?>
<Relationships xmlns="http://schemas.openxmlformats.org/package/2006/relationships"><Relationship Id="rId26" Type="http://schemas.openxmlformats.org/officeDocument/2006/relationships/slideLayout" Target="../slideLayouts/slideLayout903.xml"/><Relationship Id="rId21" Type="http://schemas.openxmlformats.org/officeDocument/2006/relationships/slideLayout" Target="../slideLayouts/slideLayout898.xml"/><Relationship Id="rId42" Type="http://schemas.openxmlformats.org/officeDocument/2006/relationships/tags" Target="../tags/tag50.xml"/><Relationship Id="rId47" Type="http://schemas.openxmlformats.org/officeDocument/2006/relationships/tags" Target="../tags/tag55.xml"/><Relationship Id="rId63" Type="http://schemas.openxmlformats.org/officeDocument/2006/relationships/tags" Target="../tags/tag71.xml"/><Relationship Id="rId68" Type="http://schemas.openxmlformats.org/officeDocument/2006/relationships/tags" Target="../tags/tag76.xml"/><Relationship Id="rId7" Type="http://schemas.openxmlformats.org/officeDocument/2006/relationships/slideLayout" Target="../slideLayouts/slideLayout884.xml"/><Relationship Id="rId2" Type="http://schemas.openxmlformats.org/officeDocument/2006/relationships/slideLayout" Target="../slideLayouts/slideLayout879.xml"/><Relationship Id="rId16" Type="http://schemas.openxmlformats.org/officeDocument/2006/relationships/slideLayout" Target="../slideLayouts/slideLayout893.xml"/><Relationship Id="rId29" Type="http://schemas.openxmlformats.org/officeDocument/2006/relationships/slideLayout" Target="../slideLayouts/slideLayout906.xml"/><Relationship Id="rId11" Type="http://schemas.openxmlformats.org/officeDocument/2006/relationships/slideLayout" Target="../slideLayouts/slideLayout888.xml"/><Relationship Id="rId24" Type="http://schemas.openxmlformats.org/officeDocument/2006/relationships/slideLayout" Target="../slideLayouts/slideLayout901.xml"/><Relationship Id="rId32" Type="http://schemas.openxmlformats.org/officeDocument/2006/relationships/tags" Target="../tags/tag40.xml"/><Relationship Id="rId37" Type="http://schemas.openxmlformats.org/officeDocument/2006/relationships/tags" Target="../tags/tag45.xml"/><Relationship Id="rId40" Type="http://schemas.openxmlformats.org/officeDocument/2006/relationships/tags" Target="../tags/tag48.xml"/><Relationship Id="rId45" Type="http://schemas.openxmlformats.org/officeDocument/2006/relationships/tags" Target="../tags/tag53.xml"/><Relationship Id="rId53" Type="http://schemas.openxmlformats.org/officeDocument/2006/relationships/tags" Target="../tags/tag61.xml"/><Relationship Id="rId58" Type="http://schemas.openxmlformats.org/officeDocument/2006/relationships/tags" Target="../tags/tag66.xml"/><Relationship Id="rId66" Type="http://schemas.openxmlformats.org/officeDocument/2006/relationships/tags" Target="../tags/tag74.xml"/><Relationship Id="rId5" Type="http://schemas.openxmlformats.org/officeDocument/2006/relationships/slideLayout" Target="../slideLayouts/slideLayout882.xml"/><Relationship Id="rId61" Type="http://schemas.openxmlformats.org/officeDocument/2006/relationships/tags" Target="../tags/tag69.xml"/><Relationship Id="rId19" Type="http://schemas.openxmlformats.org/officeDocument/2006/relationships/slideLayout" Target="../slideLayouts/slideLayout896.xml"/><Relationship Id="rId14" Type="http://schemas.openxmlformats.org/officeDocument/2006/relationships/slideLayout" Target="../slideLayouts/slideLayout891.xml"/><Relationship Id="rId22" Type="http://schemas.openxmlformats.org/officeDocument/2006/relationships/slideLayout" Target="../slideLayouts/slideLayout899.xml"/><Relationship Id="rId27" Type="http://schemas.openxmlformats.org/officeDocument/2006/relationships/slideLayout" Target="../slideLayouts/slideLayout904.xml"/><Relationship Id="rId30" Type="http://schemas.openxmlformats.org/officeDocument/2006/relationships/slideLayout" Target="../slideLayouts/slideLayout907.xml"/><Relationship Id="rId35" Type="http://schemas.openxmlformats.org/officeDocument/2006/relationships/tags" Target="../tags/tag43.xml"/><Relationship Id="rId43" Type="http://schemas.openxmlformats.org/officeDocument/2006/relationships/tags" Target="../tags/tag51.xml"/><Relationship Id="rId48" Type="http://schemas.openxmlformats.org/officeDocument/2006/relationships/tags" Target="../tags/tag56.xml"/><Relationship Id="rId56" Type="http://schemas.openxmlformats.org/officeDocument/2006/relationships/tags" Target="../tags/tag64.xml"/><Relationship Id="rId64" Type="http://schemas.openxmlformats.org/officeDocument/2006/relationships/tags" Target="../tags/tag72.xml"/><Relationship Id="rId69" Type="http://schemas.openxmlformats.org/officeDocument/2006/relationships/tags" Target="../tags/tag77.xml"/><Relationship Id="rId8" Type="http://schemas.openxmlformats.org/officeDocument/2006/relationships/slideLayout" Target="../slideLayouts/slideLayout885.xml"/><Relationship Id="rId51" Type="http://schemas.openxmlformats.org/officeDocument/2006/relationships/tags" Target="../tags/tag59.xml"/><Relationship Id="rId3" Type="http://schemas.openxmlformats.org/officeDocument/2006/relationships/slideLayout" Target="../slideLayouts/slideLayout880.xml"/><Relationship Id="rId12" Type="http://schemas.openxmlformats.org/officeDocument/2006/relationships/slideLayout" Target="../slideLayouts/slideLayout889.xml"/><Relationship Id="rId17" Type="http://schemas.openxmlformats.org/officeDocument/2006/relationships/slideLayout" Target="../slideLayouts/slideLayout894.xml"/><Relationship Id="rId25" Type="http://schemas.openxmlformats.org/officeDocument/2006/relationships/slideLayout" Target="../slideLayouts/slideLayout902.xml"/><Relationship Id="rId33" Type="http://schemas.openxmlformats.org/officeDocument/2006/relationships/tags" Target="../tags/tag41.xml"/><Relationship Id="rId38" Type="http://schemas.openxmlformats.org/officeDocument/2006/relationships/tags" Target="../tags/tag46.xml"/><Relationship Id="rId46" Type="http://schemas.openxmlformats.org/officeDocument/2006/relationships/tags" Target="../tags/tag54.xml"/><Relationship Id="rId59" Type="http://schemas.openxmlformats.org/officeDocument/2006/relationships/tags" Target="../tags/tag67.xml"/><Relationship Id="rId67" Type="http://schemas.openxmlformats.org/officeDocument/2006/relationships/tags" Target="../tags/tag75.xml"/><Relationship Id="rId20" Type="http://schemas.openxmlformats.org/officeDocument/2006/relationships/slideLayout" Target="../slideLayouts/slideLayout897.xml"/><Relationship Id="rId41" Type="http://schemas.openxmlformats.org/officeDocument/2006/relationships/tags" Target="../tags/tag49.xml"/><Relationship Id="rId54" Type="http://schemas.openxmlformats.org/officeDocument/2006/relationships/tags" Target="../tags/tag62.xml"/><Relationship Id="rId62" Type="http://schemas.openxmlformats.org/officeDocument/2006/relationships/tags" Target="../tags/tag70.xml"/><Relationship Id="rId70" Type="http://schemas.openxmlformats.org/officeDocument/2006/relationships/tags" Target="../tags/tag78.xml"/><Relationship Id="rId1" Type="http://schemas.openxmlformats.org/officeDocument/2006/relationships/slideLayout" Target="../slideLayouts/slideLayout878.xml"/><Relationship Id="rId6" Type="http://schemas.openxmlformats.org/officeDocument/2006/relationships/slideLayout" Target="../slideLayouts/slideLayout883.xml"/><Relationship Id="rId15" Type="http://schemas.openxmlformats.org/officeDocument/2006/relationships/slideLayout" Target="../slideLayouts/slideLayout892.xml"/><Relationship Id="rId23" Type="http://schemas.openxmlformats.org/officeDocument/2006/relationships/slideLayout" Target="../slideLayouts/slideLayout900.xml"/><Relationship Id="rId28" Type="http://schemas.openxmlformats.org/officeDocument/2006/relationships/slideLayout" Target="../slideLayouts/slideLayout905.xml"/><Relationship Id="rId36" Type="http://schemas.openxmlformats.org/officeDocument/2006/relationships/tags" Target="../tags/tag44.xml"/><Relationship Id="rId49" Type="http://schemas.openxmlformats.org/officeDocument/2006/relationships/tags" Target="../tags/tag57.xml"/><Relationship Id="rId57" Type="http://schemas.openxmlformats.org/officeDocument/2006/relationships/tags" Target="../tags/tag65.xml"/><Relationship Id="rId10" Type="http://schemas.openxmlformats.org/officeDocument/2006/relationships/slideLayout" Target="../slideLayouts/slideLayout887.xml"/><Relationship Id="rId31" Type="http://schemas.openxmlformats.org/officeDocument/2006/relationships/theme" Target="../theme/theme36.xml"/><Relationship Id="rId44" Type="http://schemas.openxmlformats.org/officeDocument/2006/relationships/tags" Target="../tags/tag52.xml"/><Relationship Id="rId52" Type="http://schemas.openxmlformats.org/officeDocument/2006/relationships/tags" Target="../tags/tag60.xml"/><Relationship Id="rId60" Type="http://schemas.openxmlformats.org/officeDocument/2006/relationships/tags" Target="../tags/tag68.xml"/><Relationship Id="rId65" Type="http://schemas.openxmlformats.org/officeDocument/2006/relationships/tags" Target="../tags/tag73.xml"/><Relationship Id="rId4" Type="http://schemas.openxmlformats.org/officeDocument/2006/relationships/slideLayout" Target="../slideLayouts/slideLayout881.xml"/><Relationship Id="rId9" Type="http://schemas.openxmlformats.org/officeDocument/2006/relationships/slideLayout" Target="../slideLayouts/slideLayout886.xml"/><Relationship Id="rId13" Type="http://schemas.openxmlformats.org/officeDocument/2006/relationships/slideLayout" Target="../slideLayouts/slideLayout890.xml"/><Relationship Id="rId18" Type="http://schemas.openxmlformats.org/officeDocument/2006/relationships/slideLayout" Target="../slideLayouts/slideLayout895.xml"/><Relationship Id="rId39" Type="http://schemas.openxmlformats.org/officeDocument/2006/relationships/tags" Target="../tags/tag47.xml"/><Relationship Id="rId34" Type="http://schemas.openxmlformats.org/officeDocument/2006/relationships/tags" Target="../tags/tag42.xml"/><Relationship Id="rId50" Type="http://schemas.openxmlformats.org/officeDocument/2006/relationships/tags" Target="../tags/tag58.xml"/><Relationship Id="rId55" Type="http://schemas.openxmlformats.org/officeDocument/2006/relationships/tags" Target="../tags/tag63.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915.xml"/><Relationship Id="rId13" Type="http://schemas.openxmlformats.org/officeDocument/2006/relationships/slideLayout" Target="../slideLayouts/slideLayout920.xml"/><Relationship Id="rId18" Type="http://schemas.openxmlformats.org/officeDocument/2006/relationships/slideLayout" Target="../slideLayouts/slideLayout925.xml"/><Relationship Id="rId26" Type="http://schemas.openxmlformats.org/officeDocument/2006/relationships/slideLayout" Target="../slideLayouts/slideLayout933.xml"/><Relationship Id="rId3" Type="http://schemas.openxmlformats.org/officeDocument/2006/relationships/slideLayout" Target="../slideLayouts/slideLayout910.xml"/><Relationship Id="rId21" Type="http://schemas.openxmlformats.org/officeDocument/2006/relationships/slideLayout" Target="../slideLayouts/slideLayout928.xml"/><Relationship Id="rId7" Type="http://schemas.openxmlformats.org/officeDocument/2006/relationships/slideLayout" Target="../slideLayouts/slideLayout914.xml"/><Relationship Id="rId12" Type="http://schemas.openxmlformats.org/officeDocument/2006/relationships/slideLayout" Target="../slideLayouts/slideLayout919.xml"/><Relationship Id="rId17" Type="http://schemas.openxmlformats.org/officeDocument/2006/relationships/slideLayout" Target="../slideLayouts/slideLayout924.xml"/><Relationship Id="rId25" Type="http://schemas.openxmlformats.org/officeDocument/2006/relationships/slideLayout" Target="../slideLayouts/slideLayout932.xml"/><Relationship Id="rId2" Type="http://schemas.openxmlformats.org/officeDocument/2006/relationships/slideLayout" Target="../slideLayouts/slideLayout909.xml"/><Relationship Id="rId16" Type="http://schemas.openxmlformats.org/officeDocument/2006/relationships/slideLayout" Target="../slideLayouts/slideLayout923.xml"/><Relationship Id="rId20" Type="http://schemas.openxmlformats.org/officeDocument/2006/relationships/slideLayout" Target="../slideLayouts/slideLayout927.xml"/><Relationship Id="rId29" Type="http://schemas.openxmlformats.org/officeDocument/2006/relationships/slideLayout" Target="../slideLayouts/slideLayout936.xml"/><Relationship Id="rId1" Type="http://schemas.openxmlformats.org/officeDocument/2006/relationships/slideLayout" Target="../slideLayouts/slideLayout908.xml"/><Relationship Id="rId6" Type="http://schemas.openxmlformats.org/officeDocument/2006/relationships/slideLayout" Target="../slideLayouts/slideLayout913.xml"/><Relationship Id="rId11" Type="http://schemas.openxmlformats.org/officeDocument/2006/relationships/slideLayout" Target="../slideLayouts/slideLayout918.xml"/><Relationship Id="rId24" Type="http://schemas.openxmlformats.org/officeDocument/2006/relationships/slideLayout" Target="../slideLayouts/slideLayout931.xml"/><Relationship Id="rId5" Type="http://schemas.openxmlformats.org/officeDocument/2006/relationships/slideLayout" Target="../slideLayouts/slideLayout912.xml"/><Relationship Id="rId15" Type="http://schemas.openxmlformats.org/officeDocument/2006/relationships/slideLayout" Target="../slideLayouts/slideLayout922.xml"/><Relationship Id="rId23" Type="http://schemas.openxmlformats.org/officeDocument/2006/relationships/slideLayout" Target="../slideLayouts/slideLayout930.xml"/><Relationship Id="rId28" Type="http://schemas.openxmlformats.org/officeDocument/2006/relationships/slideLayout" Target="../slideLayouts/slideLayout935.xml"/><Relationship Id="rId10" Type="http://schemas.openxmlformats.org/officeDocument/2006/relationships/slideLayout" Target="../slideLayouts/slideLayout917.xml"/><Relationship Id="rId19" Type="http://schemas.openxmlformats.org/officeDocument/2006/relationships/slideLayout" Target="../slideLayouts/slideLayout926.xml"/><Relationship Id="rId31" Type="http://schemas.openxmlformats.org/officeDocument/2006/relationships/image" Target="../media/image47.png"/><Relationship Id="rId4" Type="http://schemas.openxmlformats.org/officeDocument/2006/relationships/slideLayout" Target="../slideLayouts/slideLayout911.xml"/><Relationship Id="rId9" Type="http://schemas.openxmlformats.org/officeDocument/2006/relationships/slideLayout" Target="../slideLayouts/slideLayout916.xml"/><Relationship Id="rId14" Type="http://schemas.openxmlformats.org/officeDocument/2006/relationships/slideLayout" Target="../slideLayouts/slideLayout921.xml"/><Relationship Id="rId22" Type="http://schemas.openxmlformats.org/officeDocument/2006/relationships/slideLayout" Target="../slideLayouts/slideLayout929.xml"/><Relationship Id="rId27" Type="http://schemas.openxmlformats.org/officeDocument/2006/relationships/slideLayout" Target="../slideLayouts/slideLayout934.xml"/><Relationship Id="rId30" Type="http://schemas.openxmlformats.org/officeDocument/2006/relationships/theme" Target="../theme/theme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3" Type="http://schemas.openxmlformats.org/officeDocument/2006/relationships/slideLayout" Target="../slideLayouts/slideLayout72.xml"/><Relationship Id="rId21" Type="http://schemas.openxmlformats.org/officeDocument/2006/relationships/theme" Target="../theme/theme4.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image" Target="../media/image1.emf"/></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18" Type="http://schemas.openxmlformats.org/officeDocument/2006/relationships/slideLayout" Target="../slideLayouts/slideLayout10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17" Type="http://schemas.openxmlformats.org/officeDocument/2006/relationships/slideLayout" Target="../slideLayouts/slideLayout106.xml"/><Relationship Id="rId2" Type="http://schemas.openxmlformats.org/officeDocument/2006/relationships/slideLayout" Target="../slideLayouts/slideLayout91.xml"/><Relationship Id="rId16" Type="http://schemas.openxmlformats.org/officeDocument/2006/relationships/slideLayout" Target="../slideLayouts/slideLayout105.xml"/><Relationship Id="rId20" Type="http://schemas.openxmlformats.org/officeDocument/2006/relationships/image" Target="../media/image1.emf"/><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5" Type="http://schemas.openxmlformats.org/officeDocument/2006/relationships/slideLayout" Target="../slideLayouts/slideLayout104.xml"/><Relationship Id="rId10" Type="http://schemas.openxmlformats.org/officeDocument/2006/relationships/slideLayout" Target="../slideLayouts/slideLayout99.xml"/><Relationship Id="rId19" Type="http://schemas.openxmlformats.org/officeDocument/2006/relationships/theme" Target="../theme/theme5.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slideLayout" Target="../slideLayouts/slideLayout10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slideLayout" Target="../slideLayouts/slideLayout120.xml"/><Relationship Id="rId18" Type="http://schemas.openxmlformats.org/officeDocument/2006/relationships/slideLayout" Target="../slideLayouts/slideLayout125.xml"/><Relationship Id="rId3" Type="http://schemas.openxmlformats.org/officeDocument/2006/relationships/slideLayout" Target="../slideLayouts/slideLayout110.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17" Type="http://schemas.openxmlformats.org/officeDocument/2006/relationships/slideLayout" Target="../slideLayouts/slideLayout124.xml"/><Relationship Id="rId2" Type="http://schemas.openxmlformats.org/officeDocument/2006/relationships/slideLayout" Target="../slideLayouts/slideLayout109.xml"/><Relationship Id="rId16" Type="http://schemas.openxmlformats.org/officeDocument/2006/relationships/slideLayout" Target="../slideLayouts/slideLayout123.xml"/><Relationship Id="rId20" Type="http://schemas.openxmlformats.org/officeDocument/2006/relationships/image" Target="../media/image1.emf"/><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5" Type="http://schemas.openxmlformats.org/officeDocument/2006/relationships/slideLayout" Target="../slideLayouts/slideLayout122.xml"/><Relationship Id="rId10" Type="http://schemas.openxmlformats.org/officeDocument/2006/relationships/slideLayout" Target="../slideLayouts/slideLayout117.xml"/><Relationship Id="rId19" Type="http://schemas.openxmlformats.org/officeDocument/2006/relationships/theme" Target="../theme/theme6.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slideLayout" Target="../slideLayouts/slideLayout121.xml"/></Relationships>
</file>

<file path=ppt/slideMasters/_rels/slideMaster7.xml.rels><?xml version="1.0" encoding="UTF-8" standalone="yes"?>
<Relationships xmlns="http://schemas.openxmlformats.org/package/2006/relationships"><Relationship Id="rId26" Type="http://schemas.openxmlformats.org/officeDocument/2006/relationships/slideLayout" Target="../slideLayouts/slideLayout151.xml"/><Relationship Id="rId21" Type="http://schemas.openxmlformats.org/officeDocument/2006/relationships/slideLayout" Target="../slideLayouts/slideLayout146.xml"/><Relationship Id="rId42" Type="http://schemas.openxmlformats.org/officeDocument/2006/relationships/slideLayout" Target="../slideLayouts/slideLayout167.xml"/><Relationship Id="rId47" Type="http://schemas.openxmlformats.org/officeDocument/2006/relationships/slideLayout" Target="../slideLayouts/slideLayout172.xml"/><Relationship Id="rId63" Type="http://schemas.openxmlformats.org/officeDocument/2006/relationships/slideLayout" Target="../slideLayouts/slideLayout188.xml"/><Relationship Id="rId68" Type="http://schemas.openxmlformats.org/officeDocument/2006/relationships/slideLayout" Target="../slideLayouts/slideLayout193.xml"/><Relationship Id="rId16" Type="http://schemas.openxmlformats.org/officeDocument/2006/relationships/slideLayout" Target="../slideLayouts/slideLayout141.xml"/><Relationship Id="rId11" Type="http://schemas.openxmlformats.org/officeDocument/2006/relationships/slideLayout" Target="../slideLayouts/slideLayout136.xml"/><Relationship Id="rId24" Type="http://schemas.openxmlformats.org/officeDocument/2006/relationships/slideLayout" Target="../slideLayouts/slideLayout149.xml"/><Relationship Id="rId32" Type="http://schemas.openxmlformats.org/officeDocument/2006/relationships/slideLayout" Target="../slideLayouts/slideLayout157.xml"/><Relationship Id="rId37" Type="http://schemas.openxmlformats.org/officeDocument/2006/relationships/slideLayout" Target="../slideLayouts/slideLayout162.xml"/><Relationship Id="rId40" Type="http://schemas.openxmlformats.org/officeDocument/2006/relationships/slideLayout" Target="../slideLayouts/slideLayout165.xml"/><Relationship Id="rId45" Type="http://schemas.openxmlformats.org/officeDocument/2006/relationships/slideLayout" Target="../slideLayouts/slideLayout170.xml"/><Relationship Id="rId53" Type="http://schemas.openxmlformats.org/officeDocument/2006/relationships/slideLayout" Target="../slideLayouts/slideLayout178.xml"/><Relationship Id="rId58" Type="http://schemas.openxmlformats.org/officeDocument/2006/relationships/slideLayout" Target="../slideLayouts/slideLayout183.xml"/><Relationship Id="rId66" Type="http://schemas.openxmlformats.org/officeDocument/2006/relationships/slideLayout" Target="../slideLayouts/slideLayout191.xml"/><Relationship Id="rId74" Type="http://schemas.openxmlformats.org/officeDocument/2006/relationships/slideLayout" Target="../slideLayouts/slideLayout199.xml"/><Relationship Id="rId79" Type="http://schemas.openxmlformats.org/officeDocument/2006/relationships/theme" Target="../theme/theme7.xml"/><Relationship Id="rId5" Type="http://schemas.openxmlformats.org/officeDocument/2006/relationships/slideLayout" Target="../slideLayouts/slideLayout130.xml"/><Relationship Id="rId61" Type="http://schemas.openxmlformats.org/officeDocument/2006/relationships/slideLayout" Target="../slideLayouts/slideLayout186.xml"/><Relationship Id="rId19" Type="http://schemas.openxmlformats.org/officeDocument/2006/relationships/slideLayout" Target="../slideLayouts/slideLayout144.xml"/><Relationship Id="rId14" Type="http://schemas.openxmlformats.org/officeDocument/2006/relationships/slideLayout" Target="../slideLayouts/slideLayout139.xml"/><Relationship Id="rId22" Type="http://schemas.openxmlformats.org/officeDocument/2006/relationships/slideLayout" Target="../slideLayouts/slideLayout147.xml"/><Relationship Id="rId27" Type="http://schemas.openxmlformats.org/officeDocument/2006/relationships/slideLayout" Target="../slideLayouts/slideLayout152.xml"/><Relationship Id="rId30" Type="http://schemas.openxmlformats.org/officeDocument/2006/relationships/slideLayout" Target="../slideLayouts/slideLayout155.xml"/><Relationship Id="rId35" Type="http://schemas.openxmlformats.org/officeDocument/2006/relationships/slideLayout" Target="../slideLayouts/slideLayout160.xml"/><Relationship Id="rId43" Type="http://schemas.openxmlformats.org/officeDocument/2006/relationships/slideLayout" Target="../slideLayouts/slideLayout168.xml"/><Relationship Id="rId48" Type="http://schemas.openxmlformats.org/officeDocument/2006/relationships/slideLayout" Target="../slideLayouts/slideLayout173.xml"/><Relationship Id="rId56" Type="http://schemas.openxmlformats.org/officeDocument/2006/relationships/slideLayout" Target="../slideLayouts/slideLayout181.xml"/><Relationship Id="rId64" Type="http://schemas.openxmlformats.org/officeDocument/2006/relationships/slideLayout" Target="../slideLayouts/slideLayout189.xml"/><Relationship Id="rId69" Type="http://schemas.openxmlformats.org/officeDocument/2006/relationships/slideLayout" Target="../slideLayouts/slideLayout194.xml"/><Relationship Id="rId77" Type="http://schemas.openxmlformats.org/officeDocument/2006/relationships/slideLayout" Target="../slideLayouts/slideLayout202.xml"/><Relationship Id="rId8" Type="http://schemas.openxmlformats.org/officeDocument/2006/relationships/slideLayout" Target="../slideLayouts/slideLayout133.xml"/><Relationship Id="rId51" Type="http://schemas.openxmlformats.org/officeDocument/2006/relationships/slideLayout" Target="../slideLayouts/slideLayout176.xml"/><Relationship Id="rId72" Type="http://schemas.openxmlformats.org/officeDocument/2006/relationships/slideLayout" Target="../slideLayouts/slideLayout197.xml"/><Relationship Id="rId3" Type="http://schemas.openxmlformats.org/officeDocument/2006/relationships/slideLayout" Target="../slideLayouts/slideLayout128.xml"/><Relationship Id="rId12" Type="http://schemas.openxmlformats.org/officeDocument/2006/relationships/slideLayout" Target="../slideLayouts/slideLayout137.xml"/><Relationship Id="rId17" Type="http://schemas.openxmlformats.org/officeDocument/2006/relationships/slideLayout" Target="../slideLayouts/slideLayout142.xml"/><Relationship Id="rId25" Type="http://schemas.openxmlformats.org/officeDocument/2006/relationships/slideLayout" Target="../slideLayouts/slideLayout150.xml"/><Relationship Id="rId33" Type="http://schemas.openxmlformats.org/officeDocument/2006/relationships/slideLayout" Target="../slideLayouts/slideLayout158.xml"/><Relationship Id="rId38" Type="http://schemas.openxmlformats.org/officeDocument/2006/relationships/slideLayout" Target="../slideLayouts/slideLayout163.xml"/><Relationship Id="rId46" Type="http://schemas.openxmlformats.org/officeDocument/2006/relationships/slideLayout" Target="../slideLayouts/slideLayout171.xml"/><Relationship Id="rId59" Type="http://schemas.openxmlformats.org/officeDocument/2006/relationships/slideLayout" Target="../slideLayouts/slideLayout184.xml"/><Relationship Id="rId67" Type="http://schemas.openxmlformats.org/officeDocument/2006/relationships/slideLayout" Target="../slideLayouts/slideLayout192.xml"/><Relationship Id="rId20" Type="http://schemas.openxmlformats.org/officeDocument/2006/relationships/slideLayout" Target="../slideLayouts/slideLayout145.xml"/><Relationship Id="rId41" Type="http://schemas.openxmlformats.org/officeDocument/2006/relationships/slideLayout" Target="../slideLayouts/slideLayout166.xml"/><Relationship Id="rId54" Type="http://schemas.openxmlformats.org/officeDocument/2006/relationships/slideLayout" Target="../slideLayouts/slideLayout179.xml"/><Relationship Id="rId62" Type="http://schemas.openxmlformats.org/officeDocument/2006/relationships/slideLayout" Target="../slideLayouts/slideLayout187.xml"/><Relationship Id="rId70" Type="http://schemas.openxmlformats.org/officeDocument/2006/relationships/slideLayout" Target="../slideLayouts/slideLayout195.xml"/><Relationship Id="rId75" Type="http://schemas.openxmlformats.org/officeDocument/2006/relationships/slideLayout" Target="../slideLayouts/slideLayout200.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5" Type="http://schemas.openxmlformats.org/officeDocument/2006/relationships/slideLayout" Target="../slideLayouts/slideLayout140.xml"/><Relationship Id="rId23" Type="http://schemas.openxmlformats.org/officeDocument/2006/relationships/slideLayout" Target="../slideLayouts/slideLayout148.xml"/><Relationship Id="rId28" Type="http://schemas.openxmlformats.org/officeDocument/2006/relationships/slideLayout" Target="../slideLayouts/slideLayout153.xml"/><Relationship Id="rId36" Type="http://schemas.openxmlformats.org/officeDocument/2006/relationships/slideLayout" Target="../slideLayouts/slideLayout161.xml"/><Relationship Id="rId49" Type="http://schemas.openxmlformats.org/officeDocument/2006/relationships/slideLayout" Target="../slideLayouts/slideLayout174.xml"/><Relationship Id="rId57" Type="http://schemas.openxmlformats.org/officeDocument/2006/relationships/slideLayout" Target="../slideLayouts/slideLayout182.xml"/><Relationship Id="rId10" Type="http://schemas.openxmlformats.org/officeDocument/2006/relationships/slideLayout" Target="../slideLayouts/slideLayout135.xml"/><Relationship Id="rId31" Type="http://schemas.openxmlformats.org/officeDocument/2006/relationships/slideLayout" Target="../slideLayouts/slideLayout156.xml"/><Relationship Id="rId44" Type="http://schemas.openxmlformats.org/officeDocument/2006/relationships/slideLayout" Target="../slideLayouts/slideLayout169.xml"/><Relationship Id="rId52" Type="http://schemas.openxmlformats.org/officeDocument/2006/relationships/slideLayout" Target="../slideLayouts/slideLayout177.xml"/><Relationship Id="rId60" Type="http://schemas.openxmlformats.org/officeDocument/2006/relationships/slideLayout" Target="../slideLayouts/slideLayout185.xml"/><Relationship Id="rId65" Type="http://schemas.openxmlformats.org/officeDocument/2006/relationships/slideLayout" Target="../slideLayouts/slideLayout190.xml"/><Relationship Id="rId73" Type="http://schemas.openxmlformats.org/officeDocument/2006/relationships/slideLayout" Target="../slideLayouts/slideLayout198.xml"/><Relationship Id="rId78" Type="http://schemas.openxmlformats.org/officeDocument/2006/relationships/slideLayout" Target="../slideLayouts/slideLayout203.xml"/><Relationship Id="rId4" Type="http://schemas.openxmlformats.org/officeDocument/2006/relationships/slideLayout" Target="../slideLayouts/slideLayout129.xml"/><Relationship Id="rId9" Type="http://schemas.openxmlformats.org/officeDocument/2006/relationships/slideLayout" Target="../slideLayouts/slideLayout134.xml"/><Relationship Id="rId13" Type="http://schemas.openxmlformats.org/officeDocument/2006/relationships/slideLayout" Target="../slideLayouts/slideLayout138.xml"/><Relationship Id="rId18" Type="http://schemas.openxmlformats.org/officeDocument/2006/relationships/slideLayout" Target="../slideLayouts/slideLayout143.xml"/><Relationship Id="rId39" Type="http://schemas.openxmlformats.org/officeDocument/2006/relationships/slideLayout" Target="../slideLayouts/slideLayout164.xml"/><Relationship Id="rId34" Type="http://schemas.openxmlformats.org/officeDocument/2006/relationships/slideLayout" Target="../slideLayouts/slideLayout159.xml"/><Relationship Id="rId50" Type="http://schemas.openxmlformats.org/officeDocument/2006/relationships/slideLayout" Target="../slideLayouts/slideLayout175.xml"/><Relationship Id="rId55" Type="http://schemas.openxmlformats.org/officeDocument/2006/relationships/slideLayout" Target="../slideLayouts/slideLayout180.xml"/><Relationship Id="rId76" Type="http://schemas.openxmlformats.org/officeDocument/2006/relationships/slideLayout" Target="../slideLayouts/slideLayout201.xml"/><Relationship Id="rId7" Type="http://schemas.openxmlformats.org/officeDocument/2006/relationships/slideLayout" Target="../slideLayouts/slideLayout132.xml"/><Relationship Id="rId71" Type="http://schemas.openxmlformats.org/officeDocument/2006/relationships/slideLayout" Target="../slideLayouts/slideLayout196.xml"/><Relationship Id="rId2" Type="http://schemas.openxmlformats.org/officeDocument/2006/relationships/slideLayout" Target="../slideLayouts/slideLayout127.xml"/><Relationship Id="rId29" Type="http://schemas.openxmlformats.org/officeDocument/2006/relationships/slideLayout" Target="../slideLayouts/slideLayout154.xml"/></Relationships>
</file>

<file path=ppt/slideMasters/_rels/slideMaster8.xml.rels><?xml version="1.0" encoding="UTF-8" standalone="yes"?>
<Relationships xmlns="http://schemas.openxmlformats.org/package/2006/relationships"><Relationship Id="rId26" Type="http://schemas.openxmlformats.org/officeDocument/2006/relationships/slideLayout" Target="../slideLayouts/slideLayout229.xml"/><Relationship Id="rId21" Type="http://schemas.openxmlformats.org/officeDocument/2006/relationships/slideLayout" Target="../slideLayouts/slideLayout224.xml"/><Relationship Id="rId42" Type="http://schemas.openxmlformats.org/officeDocument/2006/relationships/slideLayout" Target="../slideLayouts/slideLayout245.xml"/><Relationship Id="rId47" Type="http://schemas.openxmlformats.org/officeDocument/2006/relationships/slideLayout" Target="../slideLayouts/slideLayout250.xml"/><Relationship Id="rId63" Type="http://schemas.openxmlformats.org/officeDocument/2006/relationships/slideLayout" Target="../slideLayouts/slideLayout266.xml"/><Relationship Id="rId68" Type="http://schemas.openxmlformats.org/officeDocument/2006/relationships/slideLayout" Target="../slideLayouts/slideLayout271.xml"/><Relationship Id="rId16" Type="http://schemas.openxmlformats.org/officeDocument/2006/relationships/slideLayout" Target="../slideLayouts/slideLayout219.xml"/><Relationship Id="rId11" Type="http://schemas.openxmlformats.org/officeDocument/2006/relationships/slideLayout" Target="../slideLayouts/slideLayout214.xml"/><Relationship Id="rId24" Type="http://schemas.openxmlformats.org/officeDocument/2006/relationships/slideLayout" Target="../slideLayouts/slideLayout227.xml"/><Relationship Id="rId32" Type="http://schemas.openxmlformats.org/officeDocument/2006/relationships/slideLayout" Target="../slideLayouts/slideLayout235.xml"/><Relationship Id="rId37" Type="http://schemas.openxmlformats.org/officeDocument/2006/relationships/slideLayout" Target="../slideLayouts/slideLayout240.xml"/><Relationship Id="rId40" Type="http://schemas.openxmlformats.org/officeDocument/2006/relationships/slideLayout" Target="../slideLayouts/slideLayout243.xml"/><Relationship Id="rId45" Type="http://schemas.openxmlformats.org/officeDocument/2006/relationships/slideLayout" Target="../slideLayouts/slideLayout248.xml"/><Relationship Id="rId53" Type="http://schemas.openxmlformats.org/officeDocument/2006/relationships/slideLayout" Target="../slideLayouts/slideLayout256.xml"/><Relationship Id="rId58" Type="http://schemas.openxmlformats.org/officeDocument/2006/relationships/slideLayout" Target="../slideLayouts/slideLayout261.xml"/><Relationship Id="rId66" Type="http://schemas.openxmlformats.org/officeDocument/2006/relationships/slideLayout" Target="../slideLayouts/slideLayout269.xml"/><Relationship Id="rId74" Type="http://schemas.openxmlformats.org/officeDocument/2006/relationships/slideLayout" Target="../slideLayouts/slideLayout277.xml"/><Relationship Id="rId79" Type="http://schemas.openxmlformats.org/officeDocument/2006/relationships/theme" Target="../theme/theme8.xml"/><Relationship Id="rId5" Type="http://schemas.openxmlformats.org/officeDocument/2006/relationships/slideLayout" Target="../slideLayouts/slideLayout208.xml"/><Relationship Id="rId61" Type="http://schemas.openxmlformats.org/officeDocument/2006/relationships/slideLayout" Target="../slideLayouts/slideLayout264.xml"/><Relationship Id="rId19" Type="http://schemas.openxmlformats.org/officeDocument/2006/relationships/slideLayout" Target="../slideLayouts/slideLayout222.xml"/><Relationship Id="rId14" Type="http://schemas.openxmlformats.org/officeDocument/2006/relationships/slideLayout" Target="../slideLayouts/slideLayout217.xml"/><Relationship Id="rId22" Type="http://schemas.openxmlformats.org/officeDocument/2006/relationships/slideLayout" Target="../slideLayouts/slideLayout225.xml"/><Relationship Id="rId27" Type="http://schemas.openxmlformats.org/officeDocument/2006/relationships/slideLayout" Target="../slideLayouts/slideLayout230.xml"/><Relationship Id="rId30" Type="http://schemas.openxmlformats.org/officeDocument/2006/relationships/slideLayout" Target="../slideLayouts/slideLayout233.xml"/><Relationship Id="rId35" Type="http://schemas.openxmlformats.org/officeDocument/2006/relationships/slideLayout" Target="../slideLayouts/slideLayout238.xml"/><Relationship Id="rId43" Type="http://schemas.openxmlformats.org/officeDocument/2006/relationships/slideLayout" Target="../slideLayouts/slideLayout246.xml"/><Relationship Id="rId48" Type="http://schemas.openxmlformats.org/officeDocument/2006/relationships/slideLayout" Target="../slideLayouts/slideLayout251.xml"/><Relationship Id="rId56" Type="http://schemas.openxmlformats.org/officeDocument/2006/relationships/slideLayout" Target="../slideLayouts/slideLayout259.xml"/><Relationship Id="rId64" Type="http://schemas.openxmlformats.org/officeDocument/2006/relationships/slideLayout" Target="../slideLayouts/slideLayout267.xml"/><Relationship Id="rId69" Type="http://schemas.openxmlformats.org/officeDocument/2006/relationships/slideLayout" Target="../slideLayouts/slideLayout272.xml"/><Relationship Id="rId77" Type="http://schemas.openxmlformats.org/officeDocument/2006/relationships/slideLayout" Target="../slideLayouts/slideLayout280.xml"/><Relationship Id="rId8" Type="http://schemas.openxmlformats.org/officeDocument/2006/relationships/slideLayout" Target="../slideLayouts/slideLayout211.xml"/><Relationship Id="rId51" Type="http://schemas.openxmlformats.org/officeDocument/2006/relationships/slideLayout" Target="../slideLayouts/slideLayout254.xml"/><Relationship Id="rId72" Type="http://schemas.openxmlformats.org/officeDocument/2006/relationships/slideLayout" Target="../slideLayouts/slideLayout275.xml"/><Relationship Id="rId3" Type="http://schemas.openxmlformats.org/officeDocument/2006/relationships/slideLayout" Target="../slideLayouts/slideLayout206.xml"/><Relationship Id="rId12" Type="http://schemas.openxmlformats.org/officeDocument/2006/relationships/slideLayout" Target="../slideLayouts/slideLayout215.xml"/><Relationship Id="rId17" Type="http://schemas.openxmlformats.org/officeDocument/2006/relationships/slideLayout" Target="../slideLayouts/slideLayout220.xml"/><Relationship Id="rId25" Type="http://schemas.openxmlformats.org/officeDocument/2006/relationships/slideLayout" Target="../slideLayouts/slideLayout228.xml"/><Relationship Id="rId33" Type="http://schemas.openxmlformats.org/officeDocument/2006/relationships/slideLayout" Target="../slideLayouts/slideLayout236.xml"/><Relationship Id="rId38" Type="http://schemas.openxmlformats.org/officeDocument/2006/relationships/slideLayout" Target="../slideLayouts/slideLayout241.xml"/><Relationship Id="rId46" Type="http://schemas.openxmlformats.org/officeDocument/2006/relationships/slideLayout" Target="../slideLayouts/slideLayout249.xml"/><Relationship Id="rId59" Type="http://schemas.openxmlformats.org/officeDocument/2006/relationships/slideLayout" Target="../slideLayouts/slideLayout262.xml"/><Relationship Id="rId67" Type="http://schemas.openxmlformats.org/officeDocument/2006/relationships/slideLayout" Target="../slideLayouts/slideLayout270.xml"/><Relationship Id="rId20" Type="http://schemas.openxmlformats.org/officeDocument/2006/relationships/slideLayout" Target="../slideLayouts/slideLayout223.xml"/><Relationship Id="rId41" Type="http://schemas.openxmlformats.org/officeDocument/2006/relationships/slideLayout" Target="../slideLayouts/slideLayout244.xml"/><Relationship Id="rId54" Type="http://schemas.openxmlformats.org/officeDocument/2006/relationships/slideLayout" Target="../slideLayouts/slideLayout257.xml"/><Relationship Id="rId62" Type="http://schemas.openxmlformats.org/officeDocument/2006/relationships/slideLayout" Target="../slideLayouts/slideLayout265.xml"/><Relationship Id="rId70" Type="http://schemas.openxmlformats.org/officeDocument/2006/relationships/slideLayout" Target="../slideLayouts/slideLayout273.xml"/><Relationship Id="rId75" Type="http://schemas.openxmlformats.org/officeDocument/2006/relationships/slideLayout" Target="../slideLayouts/slideLayout278.xml"/><Relationship Id="rId1" Type="http://schemas.openxmlformats.org/officeDocument/2006/relationships/slideLayout" Target="../slideLayouts/slideLayout204.xml"/><Relationship Id="rId6" Type="http://schemas.openxmlformats.org/officeDocument/2006/relationships/slideLayout" Target="../slideLayouts/slideLayout209.xml"/><Relationship Id="rId15" Type="http://schemas.openxmlformats.org/officeDocument/2006/relationships/slideLayout" Target="../slideLayouts/slideLayout218.xml"/><Relationship Id="rId23" Type="http://schemas.openxmlformats.org/officeDocument/2006/relationships/slideLayout" Target="../slideLayouts/slideLayout226.xml"/><Relationship Id="rId28" Type="http://schemas.openxmlformats.org/officeDocument/2006/relationships/slideLayout" Target="../slideLayouts/slideLayout231.xml"/><Relationship Id="rId36" Type="http://schemas.openxmlformats.org/officeDocument/2006/relationships/slideLayout" Target="../slideLayouts/slideLayout239.xml"/><Relationship Id="rId49" Type="http://schemas.openxmlformats.org/officeDocument/2006/relationships/slideLayout" Target="../slideLayouts/slideLayout252.xml"/><Relationship Id="rId57" Type="http://schemas.openxmlformats.org/officeDocument/2006/relationships/slideLayout" Target="../slideLayouts/slideLayout260.xml"/><Relationship Id="rId10" Type="http://schemas.openxmlformats.org/officeDocument/2006/relationships/slideLayout" Target="../slideLayouts/slideLayout213.xml"/><Relationship Id="rId31" Type="http://schemas.openxmlformats.org/officeDocument/2006/relationships/slideLayout" Target="../slideLayouts/slideLayout234.xml"/><Relationship Id="rId44" Type="http://schemas.openxmlformats.org/officeDocument/2006/relationships/slideLayout" Target="../slideLayouts/slideLayout247.xml"/><Relationship Id="rId52" Type="http://schemas.openxmlformats.org/officeDocument/2006/relationships/slideLayout" Target="../slideLayouts/slideLayout255.xml"/><Relationship Id="rId60" Type="http://schemas.openxmlformats.org/officeDocument/2006/relationships/slideLayout" Target="../slideLayouts/slideLayout263.xml"/><Relationship Id="rId65" Type="http://schemas.openxmlformats.org/officeDocument/2006/relationships/slideLayout" Target="../slideLayouts/slideLayout268.xml"/><Relationship Id="rId73" Type="http://schemas.openxmlformats.org/officeDocument/2006/relationships/slideLayout" Target="../slideLayouts/slideLayout276.xml"/><Relationship Id="rId78" Type="http://schemas.openxmlformats.org/officeDocument/2006/relationships/slideLayout" Target="../slideLayouts/slideLayout281.xml"/><Relationship Id="rId4" Type="http://schemas.openxmlformats.org/officeDocument/2006/relationships/slideLayout" Target="../slideLayouts/slideLayout207.xml"/><Relationship Id="rId9" Type="http://schemas.openxmlformats.org/officeDocument/2006/relationships/slideLayout" Target="../slideLayouts/slideLayout212.xml"/><Relationship Id="rId13" Type="http://schemas.openxmlformats.org/officeDocument/2006/relationships/slideLayout" Target="../slideLayouts/slideLayout216.xml"/><Relationship Id="rId18" Type="http://schemas.openxmlformats.org/officeDocument/2006/relationships/slideLayout" Target="../slideLayouts/slideLayout221.xml"/><Relationship Id="rId39" Type="http://schemas.openxmlformats.org/officeDocument/2006/relationships/slideLayout" Target="../slideLayouts/slideLayout242.xml"/><Relationship Id="rId34" Type="http://schemas.openxmlformats.org/officeDocument/2006/relationships/slideLayout" Target="../slideLayouts/slideLayout237.xml"/><Relationship Id="rId50" Type="http://schemas.openxmlformats.org/officeDocument/2006/relationships/slideLayout" Target="../slideLayouts/slideLayout253.xml"/><Relationship Id="rId55" Type="http://schemas.openxmlformats.org/officeDocument/2006/relationships/slideLayout" Target="../slideLayouts/slideLayout258.xml"/><Relationship Id="rId76" Type="http://schemas.openxmlformats.org/officeDocument/2006/relationships/slideLayout" Target="../slideLayouts/slideLayout279.xml"/><Relationship Id="rId7" Type="http://schemas.openxmlformats.org/officeDocument/2006/relationships/slideLayout" Target="../slideLayouts/slideLayout210.xml"/><Relationship Id="rId71" Type="http://schemas.openxmlformats.org/officeDocument/2006/relationships/slideLayout" Target="../slideLayouts/slideLayout274.xml"/><Relationship Id="rId2" Type="http://schemas.openxmlformats.org/officeDocument/2006/relationships/slideLayout" Target="../slideLayouts/slideLayout205.xml"/><Relationship Id="rId29" Type="http://schemas.openxmlformats.org/officeDocument/2006/relationships/slideLayout" Target="../slideLayouts/slideLayout23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289.xml"/><Relationship Id="rId13" Type="http://schemas.openxmlformats.org/officeDocument/2006/relationships/slideLayout" Target="../slideLayouts/slideLayout294.xml"/><Relationship Id="rId18" Type="http://schemas.openxmlformats.org/officeDocument/2006/relationships/slideLayout" Target="../slideLayouts/slideLayout299.xml"/><Relationship Id="rId3" Type="http://schemas.openxmlformats.org/officeDocument/2006/relationships/slideLayout" Target="../slideLayouts/slideLayout284.xml"/><Relationship Id="rId21" Type="http://schemas.openxmlformats.org/officeDocument/2006/relationships/slideLayout" Target="../slideLayouts/slideLayout302.xml"/><Relationship Id="rId7" Type="http://schemas.openxmlformats.org/officeDocument/2006/relationships/slideLayout" Target="../slideLayouts/slideLayout288.xml"/><Relationship Id="rId12" Type="http://schemas.openxmlformats.org/officeDocument/2006/relationships/slideLayout" Target="../slideLayouts/slideLayout293.xml"/><Relationship Id="rId17" Type="http://schemas.openxmlformats.org/officeDocument/2006/relationships/slideLayout" Target="../slideLayouts/slideLayout298.xml"/><Relationship Id="rId2" Type="http://schemas.openxmlformats.org/officeDocument/2006/relationships/slideLayout" Target="../slideLayouts/slideLayout283.xml"/><Relationship Id="rId16" Type="http://schemas.openxmlformats.org/officeDocument/2006/relationships/slideLayout" Target="../slideLayouts/slideLayout297.xml"/><Relationship Id="rId20" Type="http://schemas.openxmlformats.org/officeDocument/2006/relationships/slideLayout" Target="../slideLayouts/slideLayout301.xml"/><Relationship Id="rId1" Type="http://schemas.openxmlformats.org/officeDocument/2006/relationships/slideLayout" Target="../slideLayouts/slideLayout282.xml"/><Relationship Id="rId6" Type="http://schemas.openxmlformats.org/officeDocument/2006/relationships/slideLayout" Target="../slideLayouts/slideLayout287.xml"/><Relationship Id="rId11" Type="http://schemas.openxmlformats.org/officeDocument/2006/relationships/slideLayout" Target="../slideLayouts/slideLayout292.xml"/><Relationship Id="rId24" Type="http://schemas.openxmlformats.org/officeDocument/2006/relationships/theme" Target="../theme/theme9.xml"/><Relationship Id="rId5" Type="http://schemas.openxmlformats.org/officeDocument/2006/relationships/slideLayout" Target="../slideLayouts/slideLayout286.xml"/><Relationship Id="rId15" Type="http://schemas.openxmlformats.org/officeDocument/2006/relationships/slideLayout" Target="../slideLayouts/slideLayout296.xml"/><Relationship Id="rId23" Type="http://schemas.openxmlformats.org/officeDocument/2006/relationships/slideLayout" Target="../slideLayouts/slideLayout304.xml"/><Relationship Id="rId10" Type="http://schemas.openxmlformats.org/officeDocument/2006/relationships/slideLayout" Target="../slideLayouts/slideLayout291.xml"/><Relationship Id="rId19" Type="http://schemas.openxmlformats.org/officeDocument/2006/relationships/slideLayout" Target="../slideLayouts/slideLayout300.xml"/><Relationship Id="rId4" Type="http://schemas.openxmlformats.org/officeDocument/2006/relationships/slideLayout" Target="../slideLayouts/slideLayout285.xml"/><Relationship Id="rId9" Type="http://schemas.openxmlformats.org/officeDocument/2006/relationships/slideLayout" Target="../slideLayouts/slideLayout290.xml"/><Relationship Id="rId14" Type="http://schemas.openxmlformats.org/officeDocument/2006/relationships/slideLayout" Target="../slideLayouts/slideLayout295.xml"/><Relationship Id="rId22" Type="http://schemas.openxmlformats.org/officeDocument/2006/relationships/slideLayout" Target="../slideLayouts/slideLayout30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2"/>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7"/>
            <a:ext cx="11653520" cy="2328587"/>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p:nvPicPr>
        <p:blipFill>
          <a:blip r:embed="rId23"/>
          <a:stretch>
            <a:fillRect/>
          </a:stretch>
        </p:blipFill>
        <p:spPr>
          <a:xfrm rot="5400000">
            <a:off x="9187079" y="3012391"/>
            <a:ext cx="6858623" cy="833219"/>
          </a:xfrm>
          <a:prstGeom prst="rect">
            <a:avLst/>
          </a:prstGeom>
        </p:spPr>
      </p:pic>
    </p:spTree>
    <p:extLst>
      <p:ext uri="{BB962C8B-B14F-4D97-AF65-F5344CB8AC3E}">
        <p14:creationId xmlns:p14="http://schemas.microsoft.com/office/powerpoint/2010/main" val="114033999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 id="2147483696" r:id="rId21"/>
  </p:sldLayoutIdLst>
  <p:transition>
    <p:fade/>
  </p:transition>
  <p:hf sldNum="0" hdr="0" ftr="0" dt="0"/>
  <p:txStyles>
    <p:titleStyle>
      <a:lvl1pPr algn="l" defTabSz="91443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114"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227"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342"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455"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569"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702"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922"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9141"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360"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437" rtl="0" eaLnBrk="1" latinLnBrk="0" hangingPunct="1">
        <a:defRPr sz="1765" kern="1200">
          <a:solidFill>
            <a:schemeClr val="tx1"/>
          </a:solidFill>
          <a:latin typeface="+mn-lt"/>
          <a:ea typeface="+mn-ea"/>
          <a:cs typeface="+mn-cs"/>
        </a:defRPr>
      </a:lvl1pPr>
      <a:lvl2pPr marL="457219" algn="l" defTabSz="914437" rtl="0" eaLnBrk="1" latinLnBrk="0" hangingPunct="1">
        <a:defRPr sz="1765" kern="1200">
          <a:solidFill>
            <a:schemeClr val="tx1"/>
          </a:solidFill>
          <a:latin typeface="+mn-lt"/>
          <a:ea typeface="+mn-ea"/>
          <a:cs typeface="+mn-cs"/>
        </a:defRPr>
      </a:lvl2pPr>
      <a:lvl3pPr marL="914437" algn="l" defTabSz="914437" rtl="0" eaLnBrk="1" latinLnBrk="0" hangingPunct="1">
        <a:defRPr sz="1765" kern="1200">
          <a:solidFill>
            <a:schemeClr val="tx1"/>
          </a:solidFill>
          <a:latin typeface="+mn-lt"/>
          <a:ea typeface="+mn-ea"/>
          <a:cs typeface="+mn-cs"/>
        </a:defRPr>
      </a:lvl3pPr>
      <a:lvl4pPr marL="1371656" algn="l" defTabSz="914437" rtl="0" eaLnBrk="1" latinLnBrk="0" hangingPunct="1">
        <a:defRPr sz="1765" kern="1200">
          <a:solidFill>
            <a:schemeClr val="tx1"/>
          </a:solidFill>
          <a:latin typeface="+mn-lt"/>
          <a:ea typeface="+mn-ea"/>
          <a:cs typeface="+mn-cs"/>
        </a:defRPr>
      </a:lvl4pPr>
      <a:lvl5pPr marL="1828874" algn="l" defTabSz="914437" rtl="0" eaLnBrk="1" latinLnBrk="0" hangingPunct="1">
        <a:defRPr sz="1765" kern="1200">
          <a:solidFill>
            <a:schemeClr val="tx1"/>
          </a:solidFill>
          <a:latin typeface="+mn-lt"/>
          <a:ea typeface="+mn-ea"/>
          <a:cs typeface="+mn-cs"/>
        </a:defRPr>
      </a:lvl5pPr>
      <a:lvl6pPr marL="2286095" algn="l" defTabSz="914437" rtl="0" eaLnBrk="1" latinLnBrk="0" hangingPunct="1">
        <a:defRPr sz="1765" kern="1200">
          <a:solidFill>
            <a:schemeClr val="tx1"/>
          </a:solidFill>
          <a:latin typeface="+mn-lt"/>
          <a:ea typeface="+mn-ea"/>
          <a:cs typeface="+mn-cs"/>
        </a:defRPr>
      </a:lvl6pPr>
      <a:lvl7pPr marL="2743313" algn="l" defTabSz="914437" rtl="0" eaLnBrk="1" latinLnBrk="0" hangingPunct="1">
        <a:defRPr sz="1765" kern="1200">
          <a:solidFill>
            <a:schemeClr val="tx1"/>
          </a:solidFill>
          <a:latin typeface="+mn-lt"/>
          <a:ea typeface="+mn-ea"/>
          <a:cs typeface="+mn-cs"/>
        </a:defRPr>
      </a:lvl7pPr>
      <a:lvl8pPr marL="3200531" algn="l" defTabSz="914437" rtl="0" eaLnBrk="1" latinLnBrk="0" hangingPunct="1">
        <a:defRPr sz="1765" kern="1200">
          <a:solidFill>
            <a:schemeClr val="tx1"/>
          </a:solidFill>
          <a:latin typeface="+mn-lt"/>
          <a:ea typeface="+mn-ea"/>
          <a:cs typeface="+mn-cs"/>
        </a:defRPr>
      </a:lvl8pPr>
      <a:lvl9pPr marL="3657751" algn="l" defTabSz="91443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p:cNvGrpSpPr/>
          <p:nvPr userDrawn="1"/>
        </p:nvGrpSpPr>
        <p:grpSpPr>
          <a:xfrm>
            <a:off x="12370907" y="5878"/>
            <a:ext cx="935478" cy="5648525"/>
            <a:chOff x="12618967" y="5995"/>
            <a:chExt cx="954236" cy="5760972"/>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err="1">
                    <a:gradFill>
                      <a:gsLst>
                        <a:gs pos="0">
                          <a:srgbClr val="FFFFFF"/>
                        </a:gs>
                        <a:gs pos="100000">
                          <a:srgbClr val="FFFFFF"/>
                        </a:gs>
                      </a:gsLst>
                      <a:lin ang="5400000" scaled="0"/>
                    </a:gradFill>
                    <a:ea typeface="Segoe UI" pitchFamily="34" charset="0"/>
                    <a:cs typeface="Segoe UI" pitchFamily="34" charset="0"/>
                  </a:rPr>
                  <a:t>Oragen</a:t>
                </a:r>
                <a:endParaRPr lang="en-US" sz="490" b="1">
                  <a:gradFill>
                    <a:gsLst>
                      <a:gs pos="0">
                        <a:srgbClr val="FFFFFF"/>
                      </a:gs>
                      <a:gs pos="100000">
                        <a:srgbClr val="FFFFFF"/>
                      </a:gs>
                    </a:gsLst>
                    <a:lin ang="5400000" scaled="0"/>
                  </a:gradFill>
                  <a:ea typeface="Segoe UI" pitchFamily="34" charset="0"/>
                  <a:cs typeface="Segoe UI" pitchFamily="34" charset="0"/>
                </a:endParaRPr>
              </a:p>
              <a:p>
                <a:pPr defTabSz="914102" fontAlgn="base">
                  <a:spcBef>
                    <a:spcPct val="0"/>
                  </a:spcBef>
                  <a:spcAft>
                    <a:spcPct val="0"/>
                  </a:spcAft>
                </a:pPr>
                <a:r>
                  <a:rPr lang="en-US" sz="490">
                    <a:gradFill>
                      <a:gsLst>
                        <a:gs pos="0">
                          <a:srgbClr val="FFFFFF"/>
                        </a:gs>
                        <a:gs pos="100000">
                          <a:srgbClr val="FFFFFF"/>
                        </a:gs>
                      </a:gsLst>
                      <a:lin ang="5400000" scaled="0"/>
                    </a:gradFill>
                    <a:ea typeface="Segoe UI" pitchFamily="34" charset="0"/>
                    <a:cs typeface="Segoe UI" pitchFamily="34" charset="0"/>
                  </a:rPr>
                  <a:t>R:216 G:59 B:1</a:t>
                </a: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Blue</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Dark Gray</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37168">
                          <a:srgbClr val="292929"/>
                        </a:gs>
                        <a:gs pos="72000">
                          <a:srgbClr val="292929"/>
                        </a:gs>
                      </a:gsLst>
                      <a:lin ang="5400000" scaled="0"/>
                    </a:gradFill>
                    <a:ea typeface="Segoe UI" pitchFamily="34" charset="0"/>
                    <a:cs typeface="Segoe UI" pitchFamily="34" charset="0"/>
                  </a:rPr>
                  <a:t>Yellow</a:t>
                </a:r>
              </a:p>
              <a:p>
                <a:pPr defTabSz="914102" fontAlgn="base">
                  <a:spcBef>
                    <a:spcPct val="0"/>
                  </a:spcBef>
                  <a:spcAft>
                    <a:spcPct val="0"/>
                  </a:spcAft>
                </a:pPr>
                <a:r>
                  <a:rPr lang="en-US" sz="490">
                    <a:gradFill>
                      <a:gsLst>
                        <a:gs pos="37168">
                          <a:srgbClr val="292929"/>
                        </a:gs>
                        <a:gs pos="72000">
                          <a:srgbClr val="292929"/>
                        </a:gs>
                      </a:gsLst>
                      <a:lin ang="5400000" scaled="0"/>
                    </a:gradFill>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37168">
                          <a:srgbClr val="292929"/>
                        </a:gs>
                        <a:gs pos="72000">
                          <a:srgbClr val="292929"/>
                        </a:gs>
                      </a:gsLst>
                      <a:lin ang="5400000" scaled="0"/>
                    </a:gradFill>
                    <a:ea typeface="Segoe UI" pitchFamily="34" charset="0"/>
                    <a:cs typeface="Segoe UI" pitchFamily="34" charset="0"/>
                  </a:rPr>
                  <a:t>Light Orange</a:t>
                </a:r>
              </a:p>
              <a:p>
                <a:pPr defTabSz="914102" fontAlgn="base">
                  <a:spcBef>
                    <a:spcPct val="0"/>
                  </a:spcBef>
                  <a:spcAft>
                    <a:spcPct val="0"/>
                  </a:spcAft>
                </a:pPr>
                <a:r>
                  <a:rPr lang="en-US" sz="490">
                    <a:gradFill>
                      <a:gsLst>
                        <a:gs pos="37168">
                          <a:srgbClr val="292929"/>
                        </a:gs>
                        <a:gs pos="72000">
                          <a:srgbClr val="292929"/>
                        </a:gs>
                      </a:gsLst>
                      <a:lin ang="5400000" scaled="0"/>
                    </a:gradFill>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37168">
                          <a:srgbClr val="292929"/>
                        </a:gs>
                        <a:gs pos="72000">
                          <a:srgbClr val="292929"/>
                        </a:gs>
                      </a:gsLst>
                      <a:lin ang="5400000" scaled="0"/>
                    </a:gradFill>
                    <a:ea typeface="Segoe UI" pitchFamily="34" charset="0"/>
                    <a:cs typeface="Segoe UI" pitchFamily="34" charset="0"/>
                  </a:rPr>
                  <a:t>Light Gray</a:t>
                </a:r>
              </a:p>
              <a:p>
                <a:pPr defTabSz="914102" fontAlgn="base">
                  <a:spcBef>
                    <a:spcPct val="0"/>
                  </a:spcBef>
                  <a:spcAft>
                    <a:spcPct val="0"/>
                  </a:spcAft>
                </a:pPr>
                <a:r>
                  <a:rPr lang="en-US" sz="490">
                    <a:gradFill>
                      <a:gsLst>
                        <a:gs pos="37168">
                          <a:srgbClr val="292929"/>
                        </a:gs>
                        <a:gs pos="72000">
                          <a:srgbClr val="292929"/>
                        </a:gs>
                      </a:gsLst>
                      <a:lin ang="5400000" scaled="0"/>
                    </a:gradFill>
                    <a:ea typeface="Segoe UI" pitchFamily="34" charset="0"/>
                    <a:cs typeface="Segoe UI" pitchFamily="34" charset="0"/>
                  </a:rPr>
                  <a:t>R:210 G:210 B:210</a:t>
                </a:r>
              </a:p>
            </p:txBody>
          </p:sp>
        </p:grpSp>
        <p:sp>
          <p:nvSpPr>
            <p:cNvPr id="28" name="TextBox 27"/>
            <p:cNvSpPr txBox="1"/>
            <p:nvPr userDrawn="1"/>
          </p:nvSpPr>
          <p:spPr>
            <a:xfrm rot="5400000">
              <a:off x="13010703" y="258334"/>
              <a:ext cx="798166" cy="326834"/>
            </a:xfrm>
            <a:prstGeom prst="rect">
              <a:avLst/>
            </a:prstGeom>
            <a:noFill/>
          </p:spPr>
          <p:txBody>
            <a:bodyPr wrap="none" lIns="0" tIns="91440" rIns="182880" bIns="91440" rtlCol="0">
              <a:spAutoFit/>
            </a:bodyPr>
            <a:lstStyle/>
            <a:p>
              <a:pPr defTabSz="914367">
                <a:lnSpc>
                  <a:spcPct val="90000"/>
                </a:lnSpc>
                <a:spcAft>
                  <a:spcPts val="588"/>
                </a:spcAft>
              </a:pPr>
              <a:r>
                <a:rPr lang="en-US" sz="980">
                  <a:gradFill>
                    <a:gsLst>
                      <a:gs pos="82301">
                        <a:srgbClr val="292929"/>
                      </a:gs>
                      <a:gs pos="62000">
                        <a:srgbClr val="292929"/>
                      </a:gs>
                    </a:gsLst>
                    <a:lin ang="5400000" scaled="0"/>
                  </a:gradFill>
                </a:rPr>
                <a:t>Main colors</a:t>
              </a:r>
            </a:p>
          </p:txBody>
        </p:sp>
        <p:sp>
          <p:nvSpPr>
            <p:cNvPr id="32" name="TextBox 31"/>
            <p:cNvSpPr txBox="1"/>
            <p:nvPr userDrawn="1"/>
          </p:nvSpPr>
          <p:spPr>
            <a:xfrm rot="5400000">
              <a:off x="11834159" y="4228746"/>
              <a:ext cx="2472319" cy="326834"/>
            </a:xfrm>
            <a:prstGeom prst="rect">
              <a:avLst/>
            </a:prstGeom>
            <a:noFill/>
          </p:spPr>
          <p:txBody>
            <a:bodyPr wrap="none" lIns="0" tIns="91440" rIns="182880" bIns="91440" rtlCol="0">
              <a:spAutoFit/>
            </a:bodyPr>
            <a:lstStyle/>
            <a:p>
              <a:pPr defTabSz="914367">
                <a:lnSpc>
                  <a:spcPct val="90000"/>
                </a:lnSpc>
                <a:spcAft>
                  <a:spcPts val="588"/>
                </a:spcAft>
              </a:pPr>
              <a:r>
                <a:rPr lang="en-US" sz="980">
                  <a:gradFill>
                    <a:gsLst>
                      <a:gs pos="82301">
                        <a:srgbClr val="292929"/>
                      </a:gs>
                      <a:gs pos="62000">
                        <a:srgbClr val="292929"/>
                      </a:gs>
                    </a:gsLst>
                    <a:lin ang="5400000" scaled="0"/>
                  </a:gradFill>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Dark Red</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R:168 G:0 B:0</a:t>
              </a: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Light Blue</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R:16 G:124 B:16</a:t>
              </a: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Dark Blue</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706925191"/>
      </p:ext>
    </p:extLst>
  </p:cSld>
  <p:clrMap bg1="lt1" tx1="dk1" bg2="lt2" tx2="dk2" accent1="accent1" accent2="accent2" accent3="accent3" accent4="accent4" accent5="accent5" accent6="accent6" hlink="hlink" folHlink="folHlink"/>
  <p:sldLayoutIdLst>
    <p:sldLayoutId id="2147484048" r:id="rId1"/>
    <p:sldLayoutId id="2147484049" r:id="rId2"/>
    <p:sldLayoutId id="2147484050" r:id="rId3"/>
    <p:sldLayoutId id="2147484051" r:id="rId4"/>
    <p:sldLayoutId id="2147484052" r:id="rId5"/>
    <p:sldLayoutId id="2147484053" r:id="rId6"/>
    <p:sldLayoutId id="2147484054" r:id="rId7"/>
    <p:sldLayoutId id="2147484055"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 id="2147484065" r:id="rId18"/>
    <p:sldLayoutId id="2147484066" r:id="rId19"/>
    <p:sldLayoutId id="2147484067" r:id="rId20"/>
    <p:sldLayoutId id="2147484068" r:id="rId21"/>
    <p:sldLayoutId id="2147484069" r:id="rId22"/>
    <p:sldLayoutId id="2147484070" r:id="rId23"/>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p:cNvGrpSpPr/>
          <p:nvPr userDrawn="1"/>
        </p:nvGrpSpPr>
        <p:grpSpPr>
          <a:xfrm>
            <a:off x="12370907" y="5878"/>
            <a:ext cx="935478" cy="5648525"/>
            <a:chOff x="12618967" y="5995"/>
            <a:chExt cx="954236" cy="5760972"/>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err="1">
                    <a:gradFill>
                      <a:gsLst>
                        <a:gs pos="0">
                          <a:srgbClr val="FFFFFF"/>
                        </a:gs>
                        <a:gs pos="100000">
                          <a:srgbClr val="FFFFFF"/>
                        </a:gs>
                      </a:gsLst>
                      <a:lin ang="5400000" scaled="0"/>
                    </a:gradFill>
                    <a:ea typeface="Segoe UI" pitchFamily="34" charset="0"/>
                    <a:cs typeface="Segoe UI" pitchFamily="34" charset="0"/>
                  </a:rPr>
                  <a:t>Oragen</a:t>
                </a:r>
                <a:endParaRPr lang="en-US" sz="490" b="1">
                  <a:gradFill>
                    <a:gsLst>
                      <a:gs pos="0">
                        <a:srgbClr val="FFFFFF"/>
                      </a:gs>
                      <a:gs pos="100000">
                        <a:srgbClr val="FFFFFF"/>
                      </a:gs>
                    </a:gsLst>
                    <a:lin ang="5400000" scaled="0"/>
                  </a:gradFill>
                  <a:ea typeface="Segoe UI" pitchFamily="34" charset="0"/>
                  <a:cs typeface="Segoe UI" pitchFamily="34" charset="0"/>
                </a:endParaRPr>
              </a:p>
              <a:p>
                <a:pPr defTabSz="914102" fontAlgn="base">
                  <a:spcBef>
                    <a:spcPct val="0"/>
                  </a:spcBef>
                  <a:spcAft>
                    <a:spcPct val="0"/>
                  </a:spcAft>
                </a:pPr>
                <a:r>
                  <a:rPr lang="en-US" sz="490">
                    <a:gradFill>
                      <a:gsLst>
                        <a:gs pos="0">
                          <a:srgbClr val="FFFFFF"/>
                        </a:gs>
                        <a:gs pos="100000">
                          <a:srgbClr val="FFFFFF"/>
                        </a:gs>
                      </a:gsLst>
                      <a:lin ang="5400000" scaled="0"/>
                    </a:gradFill>
                    <a:ea typeface="Segoe UI" pitchFamily="34" charset="0"/>
                    <a:cs typeface="Segoe UI" pitchFamily="34" charset="0"/>
                  </a:rPr>
                  <a:t>R:216 G:59 B:1</a:t>
                </a: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Blue</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Dark Gray</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37168">
                          <a:srgbClr val="292929"/>
                        </a:gs>
                        <a:gs pos="72000">
                          <a:srgbClr val="292929"/>
                        </a:gs>
                      </a:gsLst>
                      <a:lin ang="5400000" scaled="0"/>
                    </a:gradFill>
                    <a:ea typeface="Segoe UI" pitchFamily="34" charset="0"/>
                    <a:cs typeface="Segoe UI" pitchFamily="34" charset="0"/>
                  </a:rPr>
                  <a:t>Yellow</a:t>
                </a:r>
              </a:p>
              <a:p>
                <a:pPr defTabSz="914102" fontAlgn="base">
                  <a:spcBef>
                    <a:spcPct val="0"/>
                  </a:spcBef>
                  <a:spcAft>
                    <a:spcPct val="0"/>
                  </a:spcAft>
                </a:pPr>
                <a:r>
                  <a:rPr lang="en-US" sz="490">
                    <a:gradFill>
                      <a:gsLst>
                        <a:gs pos="37168">
                          <a:srgbClr val="292929"/>
                        </a:gs>
                        <a:gs pos="72000">
                          <a:srgbClr val="292929"/>
                        </a:gs>
                      </a:gsLst>
                      <a:lin ang="5400000" scaled="0"/>
                    </a:gradFill>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37168">
                          <a:srgbClr val="292929"/>
                        </a:gs>
                        <a:gs pos="72000">
                          <a:srgbClr val="292929"/>
                        </a:gs>
                      </a:gsLst>
                      <a:lin ang="5400000" scaled="0"/>
                    </a:gradFill>
                    <a:ea typeface="Segoe UI" pitchFamily="34" charset="0"/>
                    <a:cs typeface="Segoe UI" pitchFamily="34" charset="0"/>
                  </a:rPr>
                  <a:t>Light Orange</a:t>
                </a:r>
              </a:p>
              <a:p>
                <a:pPr defTabSz="914102" fontAlgn="base">
                  <a:spcBef>
                    <a:spcPct val="0"/>
                  </a:spcBef>
                  <a:spcAft>
                    <a:spcPct val="0"/>
                  </a:spcAft>
                </a:pPr>
                <a:r>
                  <a:rPr lang="en-US" sz="490">
                    <a:gradFill>
                      <a:gsLst>
                        <a:gs pos="37168">
                          <a:srgbClr val="292929"/>
                        </a:gs>
                        <a:gs pos="72000">
                          <a:srgbClr val="292929"/>
                        </a:gs>
                      </a:gsLst>
                      <a:lin ang="5400000" scaled="0"/>
                    </a:gradFill>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37168">
                          <a:srgbClr val="292929"/>
                        </a:gs>
                        <a:gs pos="72000">
                          <a:srgbClr val="292929"/>
                        </a:gs>
                      </a:gsLst>
                      <a:lin ang="5400000" scaled="0"/>
                    </a:gradFill>
                    <a:ea typeface="Segoe UI" pitchFamily="34" charset="0"/>
                    <a:cs typeface="Segoe UI" pitchFamily="34" charset="0"/>
                  </a:rPr>
                  <a:t>Light Gray</a:t>
                </a:r>
              </a:p>
              <a:p>
                <a:pPr defTabSz="914102" fontAlgn="base">
                  <a:spcBef>
                    <a:spcPct val="0"/>
                  </a:spcBef>
                  <a:spcAft>
                    <a:spcPct val="0"/>
                  </a:spcAft>
                </a:pPr>
                <a:r>
                  <a:rPr lang="en-US" sz="490">
                    <a:gradFill>
                      <a:gsLst>
                        <a:gs pos="37168">
                          <a:srgbClr val="292929"/>
                        </a:gs>
                        <a:gs pos="72000">
                          <a:srgbClr val="292929"/>
                        </a:gs>
                      </a:gsLst>
                      <a:lin ang="5400000" scaled="0"/>
                    </a:gradFill>
                    <a:ea typeface="Segoe UI" pitchFamily="34" charset="0"/>
                    <a:cs typeface="Segoe UI" pitchFamily="34" charset="0"/>
                  </a:rPr>
                  <a:t>R:210 G:210 B:210</a:t>
                </a:r>
              </a:p>
            </p:txBody>
          </p:sp>
        </p:grpSp>
        <p:sp>
          <p:nvSpPr>
            <p:cNvPr id="28" name="TextBox 27"/>
            <p:cNvSpPr txBox="1"/>
            <p:nvPr userDrawn="1"/>
          </p:nvSpPr>
          <p:spPr>
            <a:xfrm rot="5400000">
              <a:off x="13010703" y="258334"/>
              <a:ext cx="798166" cy="326834"/>
            </a:xfrm>
            <a:prstGeom prst="rect">
              <a:avLst/>
            </a:prstGeom>
            <a:noFill/>
          </p:spPr>
          <p:txBody>
            <a:bodyPr wrap="none" lIns="0" tIns="91440" rIns="182880" bIns="91440" rtlCol="0">
              <a:spAutoFit/>
            </a:bodyPr>
            <a:lstStyle/>
            <a:p>
              <a:pPr defTabSz="914367">
                <a:lnSpc>
                  <a:spcPct val="90000"/>
                </a:lnSpc>
                <a:spcAft>
                  <a:spcPts val="588"/>
                </a:spcAft>
              </a:pPr>
              <a:r>
                <a:rPr lang="en-US" sz="980">
                  <a:gradFill>
                    <a:gsLst>
                      <a:gs pos="82301">
                        <a:srgbClr val="292929"/>
                      </a:gs>
                      <a:gs pos="62000">
                        <a:srgbClr val="292929"/>
                      </a:gs>
                    </a:gsLst>
                    <a:lin ang="5400000" scaled="0"/>
                  </a:gradFill>
                </a:rPr>
                <a:t>Main colors</a:t>
              </a:r>
            </a:p>
          </p:txBody>
        </p:sp>
        <p:sp>
          <p:nvSpPr>
            <p:cNvPr id="32" name="TextBox 31"/>
            <p:cNvSpPr txBox="1"/>
            <p:nvPr userDrawn="1"/>
          </p:nvSpPr>
          <p:spPr>
            <a:xfrm rot="5400000">
              <a:off x="11834159" y="4228746"/>
              <a:ext cx="2472319" cy="326834"/>
            </a:xfrm>
            <a:prstGeom prst="rect">
              <a:avLst/>
            </a:prstGeom>
            <a:noFill/>
          </p:spPr>
          <p:txBody>
            <a:bodyPr wrap="none" lIns="0" tIns="91440" rIns="182880" bIns="91440" rtlCol="0">
              <a:spAutoFit/>
            </a:bodyPr>
            <a:lstStyle/>
            <a:p>
              <a:pPr defTabSz="914367">
                <a:lnSpc>
                  <a:spcPct val="90000"/>
                </a:lnSpc>
                <a:spcAft>
                  <a:spcPts val="588"/>
                </a:spcAft>
              </a:pPr>
              <a:r>
                <a:rPr lang="en-US" sz="980">
                  <a:gradFill>
                    <a:gsLst>
                      <a:gs pos="82301">
                        <a:srgbClr val="292929"/>
                      </a:gs>
                      <a:gs pos="62000">
                        <a:srgbClr val="292929"/>
                      </a:gs>
                    </a:gsLst>
                    <a:lin ang="5400000" scaled="0"/>
                  </a:gradFill>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Dark Red</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R:168 G:0 B:0</a:t>
              </a: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Light Blue</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R:16 G:124 B:16</a:t>
              </a: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Dark Blue</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70935019"/>
      </p:ext>
    </p:extLst>
  </p:cSld>
  <p:clrMap bg1="lt1" tx1="dk1" bg2="lt2" tx2="dk2" accent1="accent1" accent2="accent2" accent3="accent3" accent4="accent4" accent5="accent5" accent6="accent6" hlink="hlink" folHlink="folHlink"/>
  <p:sldLayoutIdLst>
    <p:sldLayoutId id="2147484072" r:id="rId1"/>
    <p:sldLayoutId id="2147484073" r:id="rId2"/>
    <p:sldLayoutId id="2147484074" r:id="rId3"/>
    <p:sldLayoutId id="2147484075" r:id="rId4"/>
    <p:sldLayoutId id="2147484076" r:id="rId5"/>
    <p:sldLayoutId id="2147484077" r:id="rId6"/>
    <p:sldLayoutId id="2147484078" r:id="rId7"/>
    <p:sldLayoutId id="2147484079" r:id="rId8"/>
    <p:sldLayoutId id="2147484080" r:id="rId9"/>
    <p:sldLayoutId id="2147484081" r:id="rId10"/>
    <p:sldLayoutId id="2147484082" r:id="rId11"/>
    <p:sldLayoutId id="2147484083" r:id="rId12"/>
    <p:sldLayoutId id="2147484084" r:id="rId13"/>
    <p:sldLayoutId id="2147484085" r:id="rId14"/>
    <p:sldLayoutId id="2147484086" r:id="rId15"/>
    <p:sldLayoutId id="2147484087" r:id="rId16"/>
    <p:sldLayoutId id="2147484088" r:id="rId17"/>
    <p:sldLayoutId id="2147484089" r:id="rId18"/>
    <p:sldLayoutId id="2147484090" r:id="rId19"/>
    <p:sldLayoutId id="2147484091" r:id="rId20"/>
    <p:sldLayoutId id="2147484092" r:id="rId21"/>
    <p:sldLayoutId id="2147484093" r:id="rId22"/>
    <p:sldLayoutId id="2147484094" r:id="rId23"/>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p:cNvGrpSpPr/>
          <p:nvPr userDrawn="1"/>
        </p:nvGrpSpPr>
        <p:grpSpPr>
          <a:xfrm>
            <a:off x="12370907" y="5878"/>
            <a:ext cx="935478" cy="5648525"/>
            <a:chOff x="12618967" y="5995"/>
            <a:chExt cx="954236" cy="5760972"/>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err="1">
                    <a:gradFill>
                      <a:gsLst>
                        <a:gs pos="0">
                          <a:srgbClr val="FFFFFF"/>
                        </a:gs>
                        <a:gs pos="100000">
                          <a:srgbClr val="FFFFFF"/>
                        </a:gs>
                      </a:gsLst>
                      <a:lin ang="5400000" scaled="0"/>
                    </a:gradFill>
                    <a:ea typeface="Segoe UI" pitchFamily="34" charset="0"/>
                    <a:cs typeface="Segoe UI" pitchFamily="34" charset="0"/>
                  </a:rPr>
                  <a:t>Oragen</a:t>
                </a:r>
                <a:endParaRPr lang="en-US" sz="490" b="1">
                  <a:gradFill>
                    <a:gsLst>
                      <a:gs pos="0">
                        <a:srgbClr val="FFFFFF"/>
                      </a:gs>
                      <a:gs pos="100000">
                        <a:srgbClr val="FFFFFF"/>
                      </a:gs>
                    </a:gsLst>
                    <a:lin ang="5400000" scaled="0"/>
                  </a:gradFill>
                  <a:ea typeface="Segoe UI" pitchFamily="34" charset="0"/>
                  <a:cs typeface="Segoe UI" pitchFamily="34" charset="0"/>
                </a:endParaRPr>
              </a:p>
              <a:p>
                <a:pPr defTabSz="914102" fontAlgn="base">
                  <a:spcBef>
                    <a:spcPct val="0"/>
                  </a:spcBef>
                  <a:spcAft>
                    <a:spcPct val="0"/>
                  </a:spcAft>
                </a:pPr>
                <a:r>
                  <a:rPr lang="en-US" sz="490">
                    <a:gradFill>
                      <a:gsLst>
                        <a:gs pos="0">
                          <a:srgbClr val="FFFFFF"/>
                        </a:gs>
                        <a:gs pos="100000">
                          <a:srgbClr val="FFFFFF"/>
                        </a:gs>
                      </a:gsLst>
                      <a:lin ang="5400000" scaled="0"/>
                    </a:gradFill>
                    <a:ea typeface="Segoe UI" pitchFamily="34" charset="0"/>
                    <a:cs typeface="Segoe UI" pitchFamily="34" charset="0"/>
                  </a:rPr>
                  <a:t>R:216 G:59 B:1</a:t>
                </a: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Blue</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Dark Gray</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37168">
                          <a:srgbClr val="292929"/>
                        </a:gs>
                        <a:gs pos="72000">
                          <a:srgbClr val="292929"/>
                        </a:gs>
                      </a:gsLst>
                      <a:lin ang="5400000" scaled="0"/>
                    </a:gradFill>
                    <a:ea typeface="Segoe UI" pitchFamily="34" charset="0"/>
                    <a:cs typeface="Segoe UI" pitchFamily="34" charset="0"/>
                  </a:rPr>
                  <a:t>Yellow</a:t>
                </a:r>
              </a:p>
              <a:p>
                <a:pPr defTabSz="914102" fontAlgn="base">
                  <a:spcBef>
                    <a:spcPct val="0"/>
                  </a:spcBef>
                  <a:spcAft>
                    <a:spcPct val="0"/>
                  </a:spcAft>
                </a:pPr>
                <a:r>
                  <a:rPr lang="en-US" sz="490">
                    <a:gradFill>
                      <a:gsLst>
                        <a:gs pos="37168">
                          <a:srgbClr val="292929"/>
                        </a:gs>
                        <a:gs pos="72000">
                          <a:srgbClr val="292929"/>
                        </a:gs>
                      </a:gsLst>
                      <a:lin ang="5400000" scaled="0"/>
                    </a:gradFill>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37168">
                          <a:srgbClr val="292929"/>
                        </a:gs>
                        <a:gs pos="72000">
                          <a:srgbClr val="292929"/>
                        </a:gs>
                      </a:gsLst>
                      <a:lin ang="5400000" scaled="0"/>
                    </a:gradFill>
                    <a:ea typeface="Segoe UI" pitchFamily="34" charset="0"/>
                    <a:cs typeface="Segoe UI" pitchFamily="34" charset="0"/>
                  </a:rPr>
                  <a:t>Light Orange</a:t>
                </a:r>
              </a:p>
              <a:p>
                <a:pPr defTabSz="914102" fontAlgn="base">
                  <a:spcBef>
                    <a:spcPct val="0"/>
                  </a:spcBef>
                  <a:spcAft>
                    <a:spcPct val="0"/>
                  </a:spcAft>
                </a:pPr>
                <a:r>
                  <a:rPr lang="en-US" sz="490">
                    <a:gradFill>
                      <a:gsLst>
                        <a:gs pos="37168">
                          <a:srgbClr val="292929"/>
                        </a:gs>
                        <a:gs pos="72000">
                          <a:srgbClr val="292929"/>
                        </a:gs>
                      </a:gsLst>
                      <a:lin ang="5400000" scaled="0"/>
                    </a:gradFill>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37168">
                          <a:srgbClr val="292929"/>
                        </a:gs>
                        <a:gs pos="72000">
                          <a:srgbClr val="292929"/>
                        </a:gs>
                      </a:gsLst>
                      <a:lin ang="5400000" scaled="0"/>
                    </a:gradFill>
                    <a:ea typeface="Segoe UI" pitchFamily="34" charset="0"/>
                    <a:cs typeface="Segoe UI" pitchFamily="34" charset="0"/>
                  </a:rPr>
                  <a:t>Light Gray</a:t>
                </a:r>
              </a:p>
              <a:p>
                <a:pPr defTabSz="914102" fontAlgn="base">
                  <a:spcBef>
                    <a:spcPct val="0"/>
                  </a:spcBef>
                  <a:spcAft>
                    <a:spcPct val="0"/>
                  </a:spcAft>
                </a:pPr>
                <a:r>
                  <a:rPr lang="en-US" sz="490">
                    <a:gradFill>
                      <a:gsLst>
                        <a:gs pos="37168">
                          <a:srgbClr val="292929"/>
                        </a:gs>
                        <a:gs pos="72000">
                          <a:srgbClr val="292929"/>
                        </a:gs>
                      </a:gsLst>
                      <a:lin ang="5400000" scaled="0"/>
                    </a:gradFill>
                    <a:ea typeface="Segoe UI" pitchFamily="34" charset="0"/>
                    <a:cs typeface="Segoe UI" pitchFamily="34" charset="0"/>
                  </a:rPr>
                  <a:t>R:210 G:210 B:210</a:t>
                </a:r>
              </a:p>
            </p:txBody>
          </p:sp>
        </p:grpSp>
        <p:sp>
          <p:nvSpPr>
            <p:cNvPr id="28" name="TextBox 27"/>
            <p:cNvSpPr txBox="1"/>
            <p:nvPr userDrawn="1"/>
          </p:nvSpPr>
          <p:spPr>
            <a:xfrm rot="5400000">
              <a:off x="13010703" y="258334"/>
              <a:ext cx="798166" cy="326834"/>
            </a:xfrm>
            <a:prstGeom prst="rect">
              <a:avLst/>
            </a:prstGeom>
            <a:noFill/>
          </p:spPr>
          <p:txBody>
            <a:bodyPr wrap="none" lIns="0" tIns="91440" rIns="182880" bIns="91440" rtlCol="0">
              <a:spAutoFit/>
            </a:bodyPr>
            <a:lstStyle/>
            <a:p>
              <a:pPr defTabSz="914367">
                <a:lnSpc>
                  <a:spcPct val="90000"/>
                </a:lnSpc>
                <a:spcAft>
                  <a:spcPts val="588"/>
                </a:spcAft>
              </a:pPr>
              <a:r>
                <a:rPr lang="en-US" sz="980">
                  <a:gradFill>
                    <a:gsLst>
                      <a:gs pos="82301">
                        <a:srgbClr val="292929"/>
                      </a:gs>
                      <a:gs pos="62000">
                        <a:srgbClr val="292929"/>
                      </a:gs>
                    </a:gsLst>
                    <a:lin ang="5400000" scaled="0"/>
                  </a:gradFill>
                </a:rPr>
                <a:t>Main colors</a:t>
              </a:r>
            </a:p>
          </p:txBody>
        </p:sp>
        <p:sp>
          <p:nvSpPr>
            <p:cNvPr id="32" name="TextBox 31"/>
            <p:cNvSpPr txBox="1"/>
            <p:nvPr userDrawn="1"/>
          </p:nvSpPr>
          <p:spPr>
            <a:xfrm rot="5400000">
              <a:off x="11834159" y="4228746"/>
              <a:ext cx="2472319" cy="326834"/>
            </a:xfrm>
            <a:prstGeom prst="rect">
              <a:avLst/>
            </a:prstGeom>
            <a:noFill/>
          </p:spPr>
          <p:txBody>
            <a:bodyPr wrap="none" lIns="0" tIns="91440" rIns="182880" bIns="91440" rtlCol="0">
              <a:spAutoFit/>
            </a:bodyPr>
            <a:lstStyle/>
            <a:p>
              <a:pPr defTabSz="914367">
                <a:lnSpc>
                  <a:spcPct val="90000"/>
                </a:lnSpc>
                <a:spcAft>
                  <a:spcPts val="588"/>
                </a:spcAft>
              </a:pPr>
              <a:r>
                <a:rPr lang="en-US" sz="980">
                  <a:gradFill>
                    <a:gsLst>
                      <a:gs pos="82301">
                        <a:srgbClr val="292929"/>
                      </a:gs>
                      <a:gs pos="62000">
                        <a:srgbClr val="292929"/>
                      </a:gs>
                    </a:gsLst>
                    <a:lin ang="5400000" scaled="0"/>
                  </a:gradFill>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Dark Red</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R:168 G:0 B:0</a:t>
              </a: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Light Blue</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R:16 G:124 B:16</a:t>
              </a: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Dark Blue</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268826923"/>
      </p:ext>
    </p:extLst>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 id="2147484110" r:id="rId15"/>
    <p:sldLayoutId id="2147484111" r:id="rId16"/>
    <p:sldLayoutId id="2147484112" r:id="rId17"/>
    <p:sldLayoutId id="2147484113" r:id="rId18"/>
    <p:sldLayoutId id="2147484114" r:id="rId19"/>
    <p:sldLayoutId id="2147484115" r:id="rId20"/>
    <p:sldLayoutId id="2147484116" r:id="rId21"/>
    <p:sldLayoutId id="2147484117" r:id="rId22"/>
    <p:sldLayoutId id="2147484118" r:id="rId23"/>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userDrawn="1"/>
        </p:nvPicPr>
        <p:blipFill>
          <a:blip r:embed="rId19"/>
          <a:stretch>
            <a:fillRect/>
          </a:stretch>
        </p:blipFill>
        <p:spPr>
          <a:xfrm rot="5400000">
            <a:off x="9187079" y="3012391"/>
            <a:ext cx="6858623" cy="833218"/>
          </a:xfrm>
          <a:prstGeom prst="rect">
            <a:avLst/>
          </a:prstGeom>
        </p:spPr>
      </p:pic>
    </p:spTree>
    <p:extLst>
      <p:ext uri="{BB962C8B-B14F-4D97-AF65-F5344CB8AC3E}">
        <p14:creationId xmlns:p14="http://schemas.microsoft.com/office/powerpoint/2010/main" val="1328584502"/>
      </p:ext>
    </p:extLst>
  </p:cSld>
  <p:clrMap bg1="lt1" tx1="dk1" bg2="lt2" tx2="dk2" accent1="accent1" accent2="accent2" accent3="accent3" accent4="accent4" accent5="accent5" accent6="accent6" hlink="hlink" folHlink="folHlink"/>
  <p:sldLayoutIdLst>
    <p:sldLayoutId id="2147484121" r:id="rId1"/>
    <p:sldLayoutId id="2147484122" r:id="rId2"/>
    <p:sldLayoutId id="2147484123" r:id="rId3"/>
    <p:sldLayoutId id="2147484124" r:id="rId4"/>
    <p:sldLayoutId id="2147484125" r:id="rId5"/>
    <p:sldLayoutId id="2147484126" r:id="rId6"/>
    <p:sldLayoutId id="2147484127" r:id="rId7"/>
    <p:sldLayoutId id="2147484128" r:id="rId8"/>
    <p:sldLayoutId id="2147484129" r:id="rId9"/>
    <p:sldLayoutId id="2147484130" r:id="rId10"/>
    <p:sldLayoutId id="2147484131" r:id="rId11"/>
    <p:sldLayoutId id="2147484132" r:id="rId12"/>
    <p:sldLayoutId id="2147484133" r:id="rId13"/>
    <p:sldLayoutId id="2147484134" r:id="rId14"/>
    <p:sldLayoutId id="2147484135" r:id="rId15"/>
    <p:sldLayoutId id="2147484136" r:id="rId16"/>
    <p:sldLayoutId id="2147484137" r:id="rId17"/>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userDrawn="1"/>
        </p:nvPicPr>
        <p:blipFill>
          <a:blip r:embed="rId19"/>
          <a:stretch>
            <a:fillRect/>
          </a:stretch>
        </p:blipFill>
        <p:spPr>
          <a:xfrm rot="5400000">
            <a:off x="9187079" y="3012391"/>
            <a:ext cx="6858623" cy="833218"/>
          </a:xfrm>
          <a:prstGeom prst="rect">
            <a:avLst/>
          </a:prstGeom>
        </p:spPr>
      </p:pic>
    </p:spTree>
    <p:extLst>
      <p:ext uri="{BB962C8B-B14F-4D97-AF65-F5344CB8AC3E}">
        <p14:creationId xmlns:p14="http://schemas.microsoft.com/office/powerpoint/2010/main" val="1129643237"/>
      </p:ext>
    </p:extLst>
  </p:cSld>
  <p:clrMap bg1="lt1" tx1="dk1" bg2="lt2" tx2="dk2" accent1="accent1" accent2="accent2" accent3="accent3" accent4="accent4" accent5="accent5" accent6="accent6" hlink="hlink" folHlink="folHlink"/>
  <p:sldLayoutIdLst>
    <p:sldLayoutId id="2147484139" r:id="rId1"/>
    <p:sldLayoutId id="2147484140" r:id="rId2"/>
    <p:sldLayoutId id="2147484141" r:id="rId3"/>
    <p:sldLayoutId id="2147484142" r:id="rId4"/>
    <p:sldLayoutId id="2147484143" r:id="rId5"/>
    <p:sldLayoutId id="2147484144" r:id="rId6"/>
    <p:sldLayoutId id="2147484145" r:id="rId7"/>
    <p:sldLayoutId id="2147484146" r:id="rId8"/>
    <p:sldLayoutId id="2147484147" r:id="rId9"/>
    <p:sldLayoutId id="2147484148" r:id="rId10"/>
    <p:sldLayoutId id="2147484149" r:id="rId11"/>
    <p:sldLayoutId id="2147484150" r:id="rId12"/>
    <p:sldLayoutId id="2147484151" r:id="rId13"/>
    <p:sldLayoutId id="2147484152" r:id="rId14"/>
    <p:sldLayoutId id="2147484153" r:id="rId15"/>
    <p:sldLayoutId id="2147484154" r:id="rId16"/>
    <p:sldLayoutId id="2147484155" r:id="rId17"/>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userDrawn="1"/>
        </p:nvPicPr>
        <p:blipFill>
          <a:blip r:embed="rId19"/>
          <a:stretch>
            <a:fillRect/>
          </a:stretch>
        </p:blipFill>
        <p:spPr>
          <a:xfrm rot="5400000">
            <a:off x="9187079" y="3012391"/>
            <a:ext cx="6858623" cy="833218"/>
          </a:xfrm>
          <a:prstGeom prst="rect">
            <a:avLst/>
          </a:prstGeom>
        </p:spPr>
      </p:pic>
    </p:spTree>
    <p:extLst>
      <p:ext uri="{BB962C8B-B14F-4D97-AF65-F5344CB8AC3E}">
        <p14:creationId xmlns:p14="http://schemas.microsoft.com/office/powerpoint/2010/main" val="760598826"/>
      </p:ext>
    </p:extLst>
  </p:cSld>
  <p:clrMap bg1="lt1" tx1="dk1" bg2="lt2" tx2="dk2" accent1="accent1" accent2="accent2" accent3="accent3" accent4="accent4" accent5="accent5" accent6="accent6" hlink="hlink" folHlink="folHlink"/>
  <p:sldLayoutIdLst>
    <p:sldLayoutId id="2147484157" r:id="rId1"/>
    <p:sldLayoutId id="2147484158" r:id="rId2"/>
    <p:sldLayoutId id="2147484159" r:id="rId3"/>
    <p:sldLayoutId id="2147484160" r:id="rId4"/>
    <p:sldLayoutId id="2147484161" r:id="rId5"/>
    <p:sldLayoutId id="2147484162" r:id="rId6"/>
    <p:sldLayoutId id="2147484163" r:id="rId7"/>
    <p:sldLayoutId id="2147484164" r:id="rId8"/>
    <p:sldLayoutId id="2147484165" r:id="rId9"/>
    <p:sldLayoutId id="2147484166" r:id="rId10"/>
    <p:sldLayoutId id="2147484167" r:id="rId11"/>
    <p:sldLayoutId id="2147484168" r:id="rId12"/>
    <p:sldLayoutId id="2147484169" r:id="rId13"/>
    <p:sldLayoutId id="2147484170" r:id="rId14"/>
    <p:sldLayoutId id="2147484171" r:id="rId15"/>
    <p:sldLayoutId id="2147484172" r:id="rId16"/>
    <p:sldLayoutId id="2147484173" r:id="rId17"/>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19"/>
          <a:stretch>
            <a:fillRect/>
          </a:stretch>
        </p:blipFill>
        <p:spPr>
          <a:xfrm rot="5400000">
            <a:off x="9187079" y="3012391"/>
            <a:ext cx="6858623" cy="833218"/>
          </a:xfrm>
          <a:prstGeom prst="rect">
            <a:avLst/>
          </a:prstGeom>
        </p:spPr>
      </p:pic>
      <p:sp>
        <p:nvSpPr>
          <p:cNvPr id="3" name="TextBox 2"/>
          <p:cNvSpPr txBox="1"/>
          <p:nvPr userDrawn="1"/>
        </p:nvSpPr>
        <p:spPr>
          <a:xfrm>
            <a:off x="-26322" y="6417507"/>
            <a:ext cx="3045114" cy="506833"/>
          </a:xfrm>
          <a:prstGeom prst="rect">
            <a:avLst/>
          </a:prstGeom>
          <a:noFill/>
        </p:spPr>
        <p:txBody>
          <a:bodyPr wrap="none" lIns="179285" tIns="143428" rIns="179285" bIns="143428" rtlCol="0">
            <a:spAutoFit/>
          </a:bodyPr>
          <a:lstStyle/>
          <a:p>
            <a:pPr defTabSz="914367">
              <a:lnSpc>
                <a:spcPct val="90000"/>
              </a:lnSpc>
              <a:spcAft>
                <a:spcPts val="588"/>
              </a:spcAft>
            </a:pPr>
            <a:r>
              <a:rPr lang="en-US" sz="1568">
                <a:solidFill>
                  <a:srgbClr val="D83B01"/>
                </a:solidFill>
              </a:rPr>
              <a:t>MICROSOFT CONFIDENTIAL</a:t>
            </a:r>
          </a:p>
        </p:txBody>
      </p:sp>
    </p:spTree>
    <p:extLst>
      <p:ext uri="{BB962C8B-B14F-4D97-AF65-F5344CB8AC3E}">
        <p14:creationId xmlns:p14="http://schemas.microsoft.com/office/powerpoint/2010/main" val="777140618"/>
      </p:ext>
    </p:extLst>
  </p:cSld>
  <p:clrMap bg1="lt1" tx1="dk1" bg2="lt2" tx2="dk2" accent1="accent1" accent2="accent2" accent3="accent3" accent4="accent4" accent5="accent5" accent6="accent6" hlink="hlink" folHlink="folHlink"/>
  <p:sldLayoutIdLst>
    <p:sldLayoutId id="2147484175" r:id="rId1"/>
    <p:sldLayoutId id="2147484176" r:id="rId2"/>
    <p:sldLayoutId id="2147484177" r:id="rId3"/>
    <p:sldLayoutId id="2147484178" r:id="rId4"/>
    <p:sldLayoutId id="2147484179" r:id="rId5"/>
    <p:sldLayoutId id="2147484180" r:id="rId6"/>
    <p:sldLayoutId id="2147484181" r:id="rId7"/>
    <p:sldLayoutId id="2147484182" r:id="rId8"/>
    <p:sldLayoutId id="2147484183" r:id="rId9"/>
    <p:sldLayoutId id="2147484184" r:id="rId10"/>
    <p:sldLayoutId id="2147484185" r:id="rId11"/>
    <p:sldLayoutId id="2147484186" r:id="rId12"/>
    <p:sldLayoutId id="2147484187" r:id="rId13"/>
    <p:sldLayoutId id="2147484188" r:id="rId14"/>
    <p:sldLayoutId id="2147484189" r:id="rId15"/>
    <p:sldLayoutId id="2147484190" r:id="rId16"/>
    <p:sldLayoutId id="2147484191" r:id="rId17"/>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108891133"/>
      </p:ext>
    </p:extLst>
  </p:cSld>
  <p:clrMap bg1="dk1" tx1="lt1" bg2="dk2" tx2="lt2" accent1="accent1" accent2="accent2" accent3="accent3" accent4="accent4" accent5="accent5" accent6="accent6" hlink="hlink" folHlink="folHlink"/>
  <p:sldLayoutIdLst>
    <p:sldLayoutId id="2147484193" r:id="rId1"/>
    <p:sldLayoutId id="2147484194" r:id="rId2"/>
    <p:sldLayoutId id="2147484195" r:id="rId3"/>
    <p:sldLayoutId id="2147484196" r:id="rId4"/>
    <p:sldLayoutId id="2147484197" r:id="rId5"/>
    <p:sldLayoutId id="2147484198" r:id="rId6"/>
    <p:sldLayoutId id="2147484199" r:id="rId7"/>
    <p:sldLayoutId id="2147484200" r:id="rId8"/>
    <p:sldLayoutId id="2147484201" r:id="rId9"/>
    <p:sldLayoutId id="2147484202" r:id="rId10"/>
    <p:sldLayoutId id="2147484203" r:id="rId11"/>
    <p:sldLayoutId id="2147484205" r:id="rId12"/>
    <p:sldLayoutId id="2147484206" r:id="rId13"/>
    <p:sldLayoutId id="214748462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2"/>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2"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370904" y="8222"/>
            <a:ext cx="935478" cy="5646180"/>
            <a:chOff x="12618967" y="8385"/>
            <a:chExt cx="954236" cy="5758581"/>
          </a:xfrm>
        </p:grpSpPr>
        <p:grpSp>
          <p:nvGrpSpPr>
            <p:cNvPr id="18" name="Group 17"/>
            <p:cNvGrpSpPr/>
            <p:nvPr userDrawn="1"/>
          </p:nvGrpSpPr>
          <p:grpSpPr>
            <a:xfrm>
              <a:off x="12618967" y="8385"/>
              <a:ext cx="954236" cy="5758581"/>
              <a:chOff x="12618967" y="8385"/>
              <a:chExt cx="954236" cy="5758581"/>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3927" fontAlgn="base">
                    <a:spcBef>
                      <a:spcPct val="0"/>
                    </a:spcBef>
                    <a:spcAft>
                      <a:spcPct val="0"/>
                    </a:spcAft>
                  </a:pPr>
                  <a:r>
                    <a:rPr lang="en-US" sz="490" b="1" dirty="0">
                      <a:gradFill>
                        <a:gsLst>
                          <a:gs pos="0">
                            <a:srgbClr val="FFFFFF"/>
                          </a:gs>
                          <a:gs pos="100000">
                            <a:srgbClr val="FFFFFF"/>
                          </a:gs>
                        </a:gsLst>
                        <a:lin ang="5400000" scaled="0"/>
                      </a:gradFill>
                      <a:ea typeface="Segoe UI" pitchFamily="34" charset="0"/>
                      <a:cs typeface="Segoe UI" pitchFamily="34" charset="0"/>
                    </a:rPr>
                    <a:t>Blue</a:t>
                  </a:r>
                </a:p>
                <a:p>
                  <a:pPr defTabSz="913927" fontAlgn="base">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R:0 G:120 B:215</a:t>
                  </a: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3927" fontAlgn="base">
                    <a:spcBef>
                      <a:spcPct val="0"/>
                    </a:spcBef>
                    <a:spcAft>
                      <a:spcPct val="0"/>
                    </a:spcAft>
                  </a:pPr>
                  <a:r>
                    <a:rPr lang="en-US" sz="490" b="1" dirty="0">
                      <a:gradFill>
                        <a:gsLst>
                          <a:gs pos="7965">
                            <a:srgbClr val="000000"/>
                          </a:gs>
                          <a:gs pos="28319">
                            <a:srgbClr val="000000"/>
                          </a:gs>
                        </a:gsLst>
                        <a:lin ang="5400000" scaled="0"/>
                      </a:gradFill>
                      <a:ea typeface="Segoe UI" pitchFamily="34" charset="0"/>
                      <a:cs typeface="Segoe UI" pitchFamily="34" charset="0"/>
                    </a:rPr>
                    <a:t>Cyan</a:t>
                  </a:r>
                </a:p>
                <a:p>
                  <a:pPr defTabSz="913927" fontAlgn="base">
                    <a:spcBef>
                      <a:spcPct val="0"/>
                    </a:spcBef>
                    <a:spcAft>
                      <a:spcPct val="0"/>
                    </a:spcAft>
                  </a:pPr>
                  <a:r>
                    <a:rPr lang="en-US" sz="490" dirty="0">
                      <a:gradFill>
                        <a:gsLst>
                          <a:gs pos="7965">
                            <a:srgbClr val="000000"/>
                          </a:gs>
                          <a:gs pos="28319">
                            <a:srgbClr val="000000"/>
                          </a:gs>
                        </a:gsLst>
                        <a:lin ang="5400000" scaled="0"/>
                      </a:gradFill>
                      <a:ea typeface="Segoe UI" pitchFamily="34" charset="0"/>
                      <a:cs typeface="Segoe UI" pitchFamily="34" charset="0"/>
                    </a:rPr>
                    <a:t>R:0 G:188 B:242</a:t>
                  </a:r>
                </a:p>
              </p:txBody>
            </p:sp>
            <p:sp>
              <p:nvSpPr>
                <p:cNvPr id="41" name="Rectangle 40"/>
                <p:cNvSpPr/>
                <p:nvPr userDrawn="1"/>
              </p:nvSpPr>
              <p:spPr bwMode="auto">
                <a:xfrm>
                  <a:off x="1586734" y="4882896"/>
                  <a:ext cx="869930" cy="289766"/>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3927" fontAlgn="base">
                    <a:spcBef>
                      <a:spcPct val="0"/>
                    </a:spcBef>
                    <a:spcAft>
                      <a:spcPct val="0"/>
                    </a:spcAft>
                  </a:pPr>
                  <a:r>
                    <a:rPr lang="en-US" sz="490" b="1" dirty="0">
                      <a:gradFill>
                        <a:gsLst>
                          <a:gs pos="92035">
                            <a:srgbClr val="505050"/>
                          </a:gs>
                          <a:gs pos="27000">
                            <a:srgbClr val="505050"/>
                          </a:gs>
                        </a:gsLst>
                        <a:lin ang="5400000" scaled="0"/>
                      </a:gradFill>
                      <a:ea typeface="Segoe UI" pitchFamily="34" charset="0"/>
                      <a:cs typeface="Segoe UI" pitchFamily="34" charset="0"/>
                    </a:rPr>
                    <a:t>Light Gray</a:t>
                  </a:r>
                </a:p>
                <a:p>
                  <a:pPr defTabSz="913927" fontAlgn="base">
                    <a:spcBef>
                      <a:spcPct val="0"/>
                    </a:spcBef>
                    <a:spcAft>
                      <a:spcPct val="0"/>
                    </a:spcAft>
                  </a:pPr>
                  <a:r>
                    <a:rPr lang="en-US" sz="490" dirty="0">
                      <a:gradFill>
                        <a:gsLst>
                          <a:gs pos="92035">
                            <a:srgbClr val="505050"/>
                          </a:gs>
                          <a:gs pos="27000">
                            <a:srgbClr val="505050"/>
                          </a:gs>
                        </a:gsLst>
                        <a:lin ang="5400000" scaled="0"/>
                      </a:gradFill>
                      <a:ea typeface="Segoe UI" pitchFamily="34" charset="0"/>
                      <a:cs typeface="Segoe UI" pitchFamily="34" charset="0"/>
                    </a:rPr>
                    <a:t>R:210 G:210 B:210</a:t>
                  </a:r>
                </a:p>
              </p:txBody>
            </p:sp>
            <p:sp>
              <p:nvSpPr>
                <p:cNvPr id="42" name="Rectangle 41"/>
                <p:cNvSpPr/>
                <p:nvPr userDrawn="1"/>
              </p:nvSpPr>
              <p:spPr bwMode="auto">
                <a:xfrm>
                  <a:off x="250545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3927" fontAlgn="base">
                    <a:spcBef>
                      <a:spcPct val="0"/>
                    </a:spcBef>
                    <a:spcAft>
                      <a:spcPct val="0"/>
                    </a:spcAft>
                  </a:pPr>
                  <a:r>
                    <a:rPr lang="en-US" sz="490" b="1" dirty="0">
                      <a:gradFill>
                        <a:gsLst>
                          <a:gs pos="0">
                            <a:srgbClr val="FFFFFF"/>
                          </a:gs>
                          <a:gs pos="100000">
                            <a:srgbClr val="FFFFFF"/>
                          </a:gs>
                        </a:gsLst>
                        <a:lin ang="5400000" scaled="0"/>
                      </a:gradFill>
                      <a:ea typeface="Segoe UI" pitchFamily="34" charset="0"/>
                      <a:cs typeface="Segoe UI" pitchFamily="34" charset="0"/>
                    </a:rPr>
                    <a:t>Purple</a:t>
                  </a:r>
                </a:p>
                <a:p>
                  <a:pPr defTabSz="913927" fontAlgn="base">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R:92 G:45 B:145</a:t>
                  </a: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3927" fontAlgn="base">
                    <a:spcBef>
                      <a:spcPct val="0"/>
                    </a:spcBef>
                    <a:spcAft>
                      <a:spcPct val="0"/>
                    </a:spcAft>
                  </a:pPr>
                  <a:r>
                    <a:rPr lang="en-US" sz="490" b="1" dirty="0">
                      <a:gradFill>
                        <a:gsLst>
                          <a:gs pos="0">
                            <a:srgbClr val="FFFFFF"/>
                          </a:gs>
                          <a:gs pos="100000">
                            <a:srgbClr val="FFFFFF"/>
                          </a:gs>
                        </a:gsLst>
                        <a:lin ang="5400000" scaled="0"/>
                      </a:gradFill>
                      <a:ea typeface="Segoe UI" pitchFamily="34" charset="0"/>
                      <a:cs typeface="Segoe UI" pitchFamily="34" charset="0"/>
                    </a:rPr>
                    <a:t>Dark Gray</a:t>
                  </a:r>
                </a:p>
                <a:p>
                  <a:pPr defTabSz="913927" fontAlgn="base">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R:80 G:80 B:80</a:t>
                  </a: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3927" fontAlgn="base">
                    <a:spcBef>
                      <a:spcPct val="0"/>
                    </a:spcBef>
                    <a:spcAft>
                      <a:spcPct val="0"/>
                    </a:spcAft>
                  </a:pPr>
                  <a:r>
                    <a:rPr lang="en-US" sz="490" b="1" dirty="0">
                      <a:gradFill>
                        <a:gsLst>
                          <a:gs pos="0">
                            <a:srgbClr val="FFFFFF"/>
                          </a:gs>
                          <a:gs pos="100000">
                            <a:srgbClr val="FFFFFF"/>
                          </a:gs>
                        </a:gsLst>
                        <a:lin ang="5400000" scaled="0"/>
                      </a:gradFill>
                      <a:ea typeface="Segoe UI" pitchFamily="34" charset="0"/>
                      <a:cs typeface="Segoe UI" pitchFamily="34" charset="0"/>
                    </a:rPr>
                    <a:t>Gray</a:t>
                  </a:r>
                </a:p>
                <a:p>
                  <a:pPr defTabSz="913927" fontAlgn="base">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R:115 G:115 B:115</a:t>
                  </a:r>
                </a:p>
              </p:txBody>
            </p:sp>
          </p:grpSp>
          <p:grpSp>
            <p:nvGrpSpPr>
              <p:cNvPr id="27" name="Group 26"/>
              <p:cNvGrpSpPr/>
              <p:nvPr userDrawn="1"/>
            </p:nvGrpSpPr>
            <p:grpSpPr>
              <a:xfrm rot="5400000">
                <a:off x="10970856" y="3489620"/>
                <a:ext cx="3925458" cy="629233"/>
                <a:chOff x="3254158" y="4203959"/>
                <a:chExt cx="3925458" cy="629233"/>
              </a:xfrm>
            </p:grpSpPr>
            <p:sp>
              <p:nvSpPr>
                <p:cNvPr id="33" name="Rectangle 32"/>
                <p:cNvSpPr/>
                <p:nvPr userDrawn="1"/>
              </p:nvSpPr>
              <p:spPr bwMode="auto">
                <a:xfrm>
                  <a:off x="5395286" y="4543426"/>
                  <a:ext cx="869930" cy="289766"/>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3927" fontAlgn="base">
                    <a:spcBef>
                      <a:spcPct val="0"/>
                    </a:spcBef>
                    <a:spcAft>
                      <a:spcPct val="0"/>
                    </a:spcAft>
                  </a:pPr>
                  <a:r>
                    <a:rPr lang="en-US" sz="490" b="1" dirty="0">
                      <a:solidFill>
                        <a:srgbClr val="000000"/>
                      </a:solidFill>
                      <a:ea typeface="Segoe UI" pitchFamily="34" charset="0"/>
                      <a:cs typeface="Segoe UI" pitchFamily="34" charset="0"/>
                    </a:rPr>
                    <a:t>Yellow</a:t>
                  </a:r>
                </a:p>
                <a:p>
                  <a:pPr defTabSz="913927" fontAlgn="base">
                    <a:spcBef>
                      <a:spcPct val="0"/>
                    </a:spcBef>
                    <a:spcAft>
                      <a:spcPct val="0"/>
                    </a:spcAft>
                  </a:pPr>
                  <a:r>
                    <a:rPr lang="en-US" sz="490" dirty="0">
                      <a:solidFill>
                        <a:srgbClr val="000000"/>
                      </a:solidFill>
                      <a:ea typeface="Segoe UI" pitchFamily="34" charset="0"/>
                      <a:cs typeface="Segoe UI" pitchFamily="34" charset="0"/>
                    </a:rPr>
                    <a:t>R:255 G:185 B:0</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3927" fontAlgn="base">
                    <a:spcBef>
                      <a:spcPct val="0"/>
                    </a:spcBef>
                    <a:spcAft>
                      <a:spcPct val="0"/>
                    </a:spcAft>
                  </a:pPr>
                  <a:r>
                    <a:rPr lang="en-US" sz="490" b="1" dirty="0">
                      <a:gradFill>
                        <a:gsLst>
                          <a:gs pos="0">
                            <a:srgbClr val="FFFFFF"/>
                          </a:gs>
                          <a:gs pos="100000">
                            <a:srgbClr val="FFFFFF"/>
                          </a:gs>
                        </a:gsLst>
                        <a:lin ang="5400000" scaled="0"/>
                      </a:gradFill>
                      <a:ea typeface="Segoe UI" pitchFamily="34" charset="0"/>
                      <a:cs typeface="Segoe UI" pitchFamily="34" charset="0"/>
                    </a:rPr>
                    <a:t>Orange</a:t>
                  </a:r>
                </a:p>
                <a:p>
                  <a:pPr defTabSz="913927" fontAlgn="base">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R:216 G:59 B:1</a:t>
                  </a:r>
                </a:p>
              </p:txBody>
            </p:sp>
            <p:sp>
              <p:nvSpPr>
                <p:cNvPr id="35" name="Rectangle 34"/>
                <p:cNvSpPr/>
                <p:nvPr userDrawn="1"/>
              </p:nvSpPr>
              <p:spPr bwMode="auto">
                <a:xfrm>
                  <a:off x="3254158" y="4203959"/>
                  <a:ext cx="869930" cy="289766"/>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3927" fontAlgn="base">
                    <a:spcBef>
                      <a:spcPct val="0"/>
                    </a:spcBef>
                    <a:spcAft>
                      <a:spcPct val="0"/>
                    </a:spcAft>
                  </a:pPr>
                  <a:r>
                    <a:rPr lang="en-US" sz="490" b="1" dirty="0">
                      <a:gradFill>
                        <a:gsLst>
                          <a:gs pos="0">
                            <a:srgbClr val="FFFFFF"/>
                          </a:gs>
                          <a:gs pos="100000">
                            <a:srgbClr val="FFFFFF"/>
                          </a:gs>
                        </a:gsLst>
                        <a:lin ang="5400000" scaled="0"/>
                      </a:gradFill>
                      <a:ea typeface="Segoe UI" pitchFamily="34" charset="0"/>
                      <a:cs typeface="Segoe UI" pitchFamily="34" charset="0"/>
                    </a:rPr>
                    <a:t>Teal</a:t>
                  </a:r>
                </a:p>
                <a:p>
                  <a:pPr defTabSz="913927" fontAlgn="base">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R:0 G:130 B:114</a:t>
                  </a:r>
                </a:p>
              </p:txBody>
            </p:sp>
          </p:grpSp>
          <p:sp>
            <p:nvSpPr>
              <p:cNvPr id="28" name="TextBox 27"/>
              <p:cNvSpPr txBox="1"/>
              <p:nvPr userDrawn="1"/>
            </p:nvSpPr>
            <p:spPr>
              <a:xfrm rot="5400000">
                <a:off x="13010703" y="258334"/>
                <a:ext cx="798166" cy="326834"/>
              </a:xfrm>
              <a:prstGeom prst="rect">
                <a:avLst/>
              </a:prstGeom>
              <a:noFill/>
            </p:spPr>
            <p:txBody>
              <a:bodyPr wrap="none" lIns="0" tIns="91440" rIns="182880" bIns="91440" rtlCol="0">
                <a:spAutoFit/>
              </a:bodyPr>
              <a:lstStyle/>
              <a:p>
                <a:pPr defTabSz="914192">
                  <a:lnSpc>
                    <a:spcPct val="90000"/>
                  </a:lnSpc>
                  <a:spcAft>
                    <a:spcPts val="588"/>
                  </a:spcAft>
                </a:pPr>
                <a:r>
                  <a:rPr lang="en-US" sz="980" dirty="0">
                    <a:gradFill>
                      <a:gsLst>
                        <a:gs pos="2917">
                          <a:srgbClr val="505050"/>
                        </a:gs>
                        <a:gs pos="30000">
                          <a:srgbClr val="505050"/>
                        </a:gs>
                      </a:gsLst>
                      <a:lin ang="5400000" scaled="0"/>
                    </a:gradFill>
                  </a:rPr>
                  <a:t>Main colors</a:t>
                </a:r>
              </a:p>
            </p:txBody>
          </p:sp>
          <p:sp>
            <p:nvSpPr>
              <p:cNvPr id="32" name="TextBox 31"/>
              <p:cNvSpPr txBox="1"/>
              <p:nvPr userDrawn="1"/>
            </p:nvSpPr>
            <p:spPr>
              <a:xfrm rot="5400000">
                <a:off x="11834159" y="4228746"/>
                <a:ext cx="2472319" cy="326834"/>
              </a:xfrm>
              <a:prstGeom prst="rect">
                <a:avLst/>
              </a:prstGeom>
              <a:noFill/>
            </p:spPr>
            <p:txBody>
              <a:bodyPr wrap="none" lIns="0" tIns="91440" rIns="182880" bIns="91440" rtlCol="0">
                <a:spAutoFit/>
              </a:bodyPr>
              <a:lstStyle/>
              <a:p>
                <a:pPr defTabSz="914192">
                  <a:lnSpc>
                    <a:spcPct val="90000"/>
                  </a:lnSpc>
                  <a:spcAft>
                    <a:spcPts val="588"/>
                  </a:spcAft>
                </a:pPr>
                <a:r>
                  <a:rPr lang="en-US" sz="980" dirty="0">
                    <a:gradFill>
                      <a:gsLst>
                        <a:gs pos="2917">
                          <a:srgbClr val="505050"/>
                        </a:gs>
                        <a:gs pos="30000">
                          <a:srgbClr val="505050"/>
                        </a:gs>
                      </a:gsLst>
                      <a:lin ang="5400000" scaled="0"/>
                    </a:gradFill>
                  </a:rPr>
                  <a:t>Secondary colors (use only when necessary)</a:t>
                </a:r>
              </a:p>
            </p:txBody>
          </p:sp>
        </p:grpSp>
        <p:sp>
          <p:nvSpPr>
            <p:cNvPr id="19" name="Rectangle 18"/>
            <p:cNvSpPr/>
            <p:nvPr userDrawn="1"/>
          </p:nvSpPr>
          <p:spPr bwMode="auto">
            <a:xfrm rot="5400000">
              <a:off x="12328885" y="3356233"/>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3927" fontAlgn="base">
                <a:spcBef>
                  <a:spcPct val="0"/>
                </a:spcBef>
                <a:spcAft>
                  <a:spcPct val="0"/>
                </a:spcAft>
              </a:pPr>
              <a:r>
                <a:rPr lang="en-US" sz="490" b="1" dirty="0">
                  <a:gradFill>
                    <a:gsLst>
                      <a:gs pos="7965">
                        <a:srgbClr val="000000"/>
                      </a:gs>
                      <a:gs pos="28319">
                        <a:srgbClr val="000000"/>
                      </a:gs>
                    </a:gsLst>
                    <a:lin ang="5400000" scaled="0"/>
                  </a:gradFill>
                  <a:ea typeface="Segoe UI" pitchFamily="34" charset="0"/>
                  <a:cs typeface="Segoe UI" pitchFamily="34" charset="0"/>
                </a:rPr>
                <a:t>Cyan</a:t>
              </a:r>
            </a:p>
            <a:p>
              <a:pPr defTabSz="913927" fontAlgn="base">
                <a:spcBef>
                  <a:spcPct val="0"/>
                </a:spcBef>
                <a:spcAft>
                  <a:spcPct val="0"/>
                </a:spcAft>
              </a:pPr>
              <a:r>
                <a:rPr lang="en-US" sz="490" dirty="0">
                  <a:gradFill>
                    <a:gsLst>
                      <a:gs pos="7965">
                        <a:srgbClr val="000000"/>
                      </a:gs>
                      <a:gs pos="28319">
                        <a:srgbClr val="000000"/>
                      </a:gs>
                    </a:gsLst>
                    <a:lin ang="5400000" scaled="0"/>
                  </a:gradFill>
                  <a:ea typeface="Segoe UI" pitchFamily="34" charset="0"/>
                  <a:cs typeface="Segoe UI" pitchFamily="34" charset="0"/>
                </a:rPr>
                <a:t>R:0 G:188 B:242</a:t>
              </a:r>
            </a:p>
          </p:txBody>
        </p:sp>
      </p:grpSp>
    </p:spTree>
    <p:extLst>
      <p:ext uri="{BB962C8B-B14F-4D97-AF65-F5344CB8AC3E}">
        <p14:creationId xmlns:p14="http://schemas.microsoft.com/office/powerpoint/2010/main" val="1869825224"/>
      </p:ext>
    </p:extLst>
  </p:cSld>
  <p:clrMap bg1="lt1" tx1="dk1" bg2="lt2" tx2="dk2" accent1="accent1" accent2="accent2" accent3="accent3" accent4="accent4" accent5="accent5" accent6="accent6" hlink="hlink" folHlink="folHlink"/>
  <p:sldLayoutIdLst>
    <p:sldLayoutId id="2147484209" r:id="rId1"/>
    <p:sldLayoutId id="2147484210" r:id="rId2"/>
    <p:sldLayoutId id="2147484211" r:id="rId3"/>
    <p:sldLayoutId id="2147484212" r:id="rId4"/>
    <p:sldLayoutId id="2147484213" r:id="rId5"/>
    <p:sldLayoutId id="2147484214" r:id="rId6"/>
    <p:sldLayoutId id="2147484215" r:id="rId7"/>
    <p:sldLayoutId id="2147484216" r:id="rId8"/>
    <p:sldLayoutId id="2147484217" r:id="rId9"/>
    <p:sldLayoutId id="2147484218" r:id="rId10"/>
    <p:sldLayoutId id="2147484219" r:id="rId11"/>
    <p:sldLayoutId id="2147484220" r:id="rId12"/>
    <p:sldLayoutId id="2147484221" r:id="rId13"/>
    <p:sldLayoutId id="2147484222" r:id="rId14"/>
    <p:sldLayoutId id="2147484223" r:id="rId15"/>
    <p:sldLayoutId id="2147484224" r:id="rId16"/>
    <p:sldLayoutId id="2147484225" r:id="rId17"/>
    <p:sldLayoutId id="2147484226" r:id="rId18"/>
    <p:sldLayoutId id="2147484227" r:id="rId19"/>
    <p:sldLayoutId id="2147484228" r:id="rId20"/>
    <p:sldLayoutId id="2147484229" r:id="rId21"/>
    <p:sldLayoutId id="2147484230" r:id="rId22"/>
    <p:sldLayoutId id="2147484231" r:id="rId23"/>
    <p:sldLayoutId id="2147484232" r:id="rId24"/>
    <p:sldLayoutId id="2147484233" r:id="rId25"/>
    <p:sldLayoutId id="2147484234" r:id="rId26"/>
    <p:sldLayoutId id="2147484235" r:id="rId27"/>
    <p:sldLayoutId id="2147484236" r:id="rId28"/>
    <p:sldLayoutId id="2147484237" r:id="rId29"/>
    <p:sldLayoutId id="2147484238" r:id="rId30"/>
    <p:sldLayoutId id="2147484239" r:id="rId31"/>
    <p:sldLayoutId id="2147484240" r:id="rId32"/>
    <p:sldLayoutId id="2147484241" r:id="rId33"/>
  </p:sldLayoutIdLst>
  <p:transition>
    <p:fade/>
  </p:transition>
  <p:txStyles>
    <p:titleStyle>
      <a:lvl1pPr algn="l" defTabSz="914192" rtl="0" eaLnBrk="1" latinLnBrk="0" hangingPunct="1">
        <a:lnSpc>
          <a:spcPct val="90000"/>
        </a:lnSpc>
        <a:spcBef>
          <a:spcPct val="0"/>
        </a:spcBef>
        <a:buNone/>
        <a:defRPr lang="en-US" sz="470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080" marR="0" indent="-336080" algn="l" defTabSz="914192" rtl="0" eaLnBrk="1" fontAlgn="auto" latinLnBrk="0" hangingPunct="1">
        <a:lnSpc>
          <a:spcPct val="90000"/>
        </a:lnSpc>
        <a:spcBef>
          <a:spcPct val="20000"/>
        </a:spcBef>
        <a:spcAft>
          <a:spcPts val="0"/>
        </a:spcAft>
        <a:buClrTx/>
        <a:buSzPct val="90000"/>
        <a:buFont typeface="Arial" pitchFamily="34" charset="0"/>
        <a:buChar char="•"/>
        <a:tabLst/>
        <a:defRPr sz="3920" kern="1200" spc="0" baseline="0">
          <a:gradFill>
            <a:gsLst>
              <a:gs pos="1250">
                <a:schemeClr val="tx1"/>
              </a:gs>
              <a:gs pos="100000">
                <a:schemeClr val="tx1"/>
              </a:gs>
            </a:gsLst>
            <a:lin ang="5400000" scaled="0"/>
          </a:gradFill>
          <a:latin typeface="+mj-lt"/>
          <a:ea typeface="+mn-ea"/>
          <a:cs typeface="+mn-cs"/>
        </a:defRPr>
      </a:lvl1pPr>
      <a:lvl2pPr marL="572581" marR="0" indent="-236500" algn="l" defTabSz="914192"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187"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241"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294" marR="0" indent="-224054" algn="l" defTabSz="914192"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userDrawn="1"/>
        </p:nvPicPr>
        <p:blipFill>
          <a:blip r:embed="rId22"/>
          <a:stretch>
            <a:fillRect/>
          </a:stretch>
        </p:blipFill>
        <p:spPr>
          <a:xfrm rot="5400000">
            <a:off x="9187079" y="3012391"/>
            <a:ext cx="6858623" cy="833218"/>
          </a:xfrm>
          <a:prstGeom prst="rect">
            <a:avLst/>
          </a:prstGeom>
        </p:spPr>
      </p:pic>
    </p:spTree>
    <p:extLst>
      <p:ext uri="{BB962C8B-B14F-4D97-AF65-F5344CB8AC3E}">
        <p14:creationId xmlns:p14="http://schemas.microsoft.com/office/powerpoint/2010/main" val="427551085"/>
      </p:ext>
    </p:extLst>
  </p:cSld>
  <p:clrMap bg1="lt1" tx1="dk1" bg2="lt2" tx2="dk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 id="2147484253" r:id="rId11"/>
    <p:sldLayoutId id="2147484254" r:id="rId12"/>
    <p:sldLayoutId id="2147484255" r:id="rId13"/>
    <p:sldLayoutId id="2147484256" r:id="rId14"/>
    <p:sldLayoutId id="2147484257" r:id="rId15"/>
    <p:sldLayoutId id="2147484258" r:id="rId16"/>
    <p:sldLayoutId id="2147484259" r:id="rId17"/>
    <p:sldLayoutId id="2147484260" r:id="rId18"/>
    <p:sldLayoutId id="2147484261" r:id="rId19"/>
    <p:sldLayoutId id="2147484262" r:id="rId20"/>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2"/>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2" y="1189178"/>
            <a:ext cx="11653521" cy="2263268"/>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9"/>
          <a:stretch>
            <a:fillRect/>
          </a:stretch>
        </p:blipFill>
        <p:spPr>
          <a:xfrm rot="5400000">
            <a:off x="9187080" y="3012391"/>
            <a:ext cx="6858623" cy="833218"/>
          </a:xfrm>
          <a:prstGeom prst="rect">
            <a:avLst/>
          </a:prstGeom>
        </p:spPr>
      </p:pic>
    </p:spTree>
    <p:extLst>
      <p:ext uri="{BB962C8B-B14F-4D97-AF65-F5344CB8AC3E}">
        <p14:creationId xmlns:p14="http://schemas.microsoft.com/office/powerpoint/2010/main" val="772691303"/>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3" r:id="rId17"/>
    <p:sldLayoutId id="2147483724" r:id="rId18"/>
    <p:sldLayoutId id="2147483725" r:id="rId19"/>
    <p:sldLayoutId id="2147483726" r:id="rId20"/>
    <p:sldLayoutId id="2147483698" r:id="rId21"/>
    <p:sldLayoutId id="2147483699" r:id="rId22"/>
    <p:sldLayoutId id="2147483700" r:id="rId23"/>
    <p:sldLayoutId id="2147483701" r:id="rId24"/>
    <p:sldLayoutId id="2147483702" r:id="rId25"/>
    <p:sldLayoutId id="2147483703" r:id="rId26"/>
    <p:sldLayoutId id="2147483704" r:id="rId27"/>
  </p:sldLayoutIdLst>
  <p:transition>
    <p:fade/>
  </p:transition>
  <p:txStyles>
    <p:titleStyle>
      <a:lvl1pPr algn="l" defTabSz="914192" rtl="0" eaLnBrk="1" latinLnBrk="0" hangingPunct="1">
        <a:lnSpc>
          <a:spcPct val="90000"/>
        </a:lnSpc>
        <a:spcBef>
          <a:spcPct val="0"/>
        </a:spcBef>
        <a:buNone/>
        <a:defRPr lang="en-US" sz="470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54"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8" kern="1200" spc="0" baseline="0">
          <a:gradFill>
            <a:gsLst>
              <a:gs pos="1250">
                <a:schemeClr val="tx1"/>
              </a:gs>
              <a:gs pos="100000">
                <a:schemeClr val="tx1"/>
              </a:gs>
            </a:gsLst>
            <a:lin ang="5400000" scaled="0"/>
          </a:gradFill>
          <a:latin typeface="+mj-lt"/>
          <a:ea typeface="+mn-ea"/>
          <a:cs typeface="+mn-cs"/>
        </a:defRPr>
      </a:lvl1pPr>
      <a:lvl2pPr marL="448107"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161"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214"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268"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3"/>
          <a:stretch>
            <a:fillRect/>
          </a:stretch>
        </p:blipFill>
        <p:spPr>
          <a:xfrm rot="5400000">
            <a:off x="9187079" y="3012391"/>
            <a:ext cx="6858623" cy="833218"/>
          </a:xfrm>
          <a:prstGeom prst="rect">
            <a:avLst/>
          </a:prstGeom>
        </p:spPr>
      </p:pic>
    </p:spTree>
    <p:extLst>
      <p:ext uri="{BB962C8B-B14F-4D97-AF65-F5344CB8AC3E}">
        <p14:creationId xmlns:p14="http://schemas.microsoft.com/office/powerpoint/2010/main" val="3140402470"/>
      </p:ext>
    </p:extLst>
  </p:cSld>
  <p:clrMap bg1="lt1" tx1="dk1" bg2="lt2" tx2="dk2" accent1="accent1" accent2="accent2" accent3="accent3" accent4="accent4" accent5="accent5" accent6="accent6" hlink="hlink" folHlink="folHlink"/>
  <p:sldLayoutIdLst>
    <p:sldLayoutId id="2147484280" r:id="rId1"/>
    <p:sldLayoutId id="2147484281" r:id="rId2"/>
    <p:sldLayoutId id="2147484282" r:id="rId3"/>
    <p:sldLayoutId id="2147484283" r:id="rId4"/>
    <p:sldLayoutId id="2147484284" r:id="rId5"/>
    <p:sldLayoutId id="2147484285" r:id="rId6"/>
    <p:sldLayoutId id="2147484286" r:id="rId7"/>
    <p:sldLayoutId id="2147484287" r:id="rId8"/>
    <p:sldLayoutId id="2147484288" r:id="rId9"/>
    <p:sldLayoutId id="2147484289" r:id="rId10"/>
    <p:sldLayoutId id="2147484290" r:id="rId11"/>
    <p:sldLayoutId id="2147484291" r:id="rId12"/>
    <p:sldLayoutId id="2147484292" r:id="rId13"/>
    <p:sldLayoutId id="2147484293" r:id="rId14"/>
    <p:sldLayoutId id="2147484294" r:id="rId15"/>
    <p:sldLayoutId id="2147484295" r:id="rId16"/>
    <p:sldLayoutId id="2147484296" r:id="rId17"/>
    <p:sldLayoutId id="2147484297" r:id="rId18"/>
    <p:sldLayoutId id="2147484298" r:id="rId19"/>
    <p:sldLayoutId id="2147484299" r:id="rId20"/>
    <p:sldLayoutId id="2147484300" r:id="rId21"/>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3"/>
          <a:stretch>
            <a:fillRect/>
          </a:stretch>
        </p:blipFill>
        <p:spPr>
          <a:xfrm rot="5400000">
            <a:off x="9187079" y="3012391"/>
            <a:ext cx="6858623" cy="833218"/>
          </a:xfrm>
          <a:prstGeom prst="rect">
            <a:avLst/>
          </a:prstGeom>
        </p:spPr>
      </p:pic>
    </p:spTree>
    <p:extLst>
      <p:ext uri="{BB962C8B-B14F-4D97-AF65-F5344CB8AC3E}">
        <p14:creationId xmlns:p14="http://schemas.microsoft.com/office/powerpoint/2010/main" val="3810648429"/>
      </p:ext>
    </p:extLst>
  </p:cSld>
  <p:clrMap bg1="lt1" tx1="dk1" bg2="lt2" tx2="dk2" accent1="accent1" accent2="accent2" accent3="accent3" accent4="accent4" accent5="accent5" accent6="accent6" hlink="hlink" folHlink="folHlink"/>
  <p:sldLayoutIdLst>
    <p:sldLayoutId id="2147484302" r:id="rId1"/>
    <p:sldLayoutId id="2147484303" r:id="rId2"/>
    <p:sldLayoutId id="2147484304" r:id="rId3"/>
    <p:sldLayoutId id="2147484305" r:id="rId4"/>
    <p:sldLayoutId id="2147484306" r:id="rId5"/>
    <p:sldLayoutId id="2147484307" r:id="rId6"/>
    <p:sldLayoutId id="2147484308" r:id="rId7"/>
    <p:sldLayoutId id="2147484309" r:id="rId8"/>
    <p:sldLayoutId id="2147484310" r:id="rId9"/>
    <p:sldLayoutId id="2147484311" r:id="rId10"/>
    <p:sldLayoutId id="2147484312" r:id="rId11"/>
    <p:sldLayoutId id="2147484313" r:id="rId12"/>
    <p:sldLayoutId id="2147484314" r:id="rId13"/>
    <p:sldLayoutId id="2147484315" r:id="rId14"/>
    <p:sldLayoutId id="2147484316" r:id="rId15"/>
    <p:sldLayoutId id="2147484317" r:id="rId16"/>
    <p:sldLayoutId id="2147484318" r:id="rId17"/>
    <p:sldLayoutId id="2147484319" r:id="rId18"/>
    <p:sldLayoutId id="2147484320" r:id="rId19"/>
    <p:sldLayoutId id="2147484321" r:id="rId20"/>
    <p:sldLayoutId id="2147484322" r:id="rId21"/>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929635808"/>
      </p:ext>
    </p:extLst>
  </p:cSld>
  <p:clrMap bg1="dk1" tx1="lt1" bg2="dk2" tx2="lt2" accent1="accent1" accent2="accent2" accent3="accent3" accent4="accent4" accent5="accent5" accent6="accent6" hlink="hlink" folHlink="folHlink"/>
  <p:sldLayoutIdLst>
    <p:sldLayoutId id="2147484324" r:id="rId1"/>
    <p:sldLayoutId id="2147484325" r:id="rId2"/>
    <p:sldLayoutId id="2147484326" r:id="rId3"/>
    <p:sldLayoutId id="2147484327" r:id="rId4"/>
    <p:sldLayoutId id="2147484328" r:id="rId5"/>
    <p:sldLayoutId id="2147484329" r:id="rId6"/>
    <p:sldLayoutId id="2147484330" r:id="rId7"/>
    <p:sldLayoutId id="2147484331" r:id="rId8"/>
    <p:sldLayoutId id="2147484332" r:id="rId9"/>
    <p:sldLayoutId id="2147484333" r:id="rId10"/>
    <p:sldLayoutId id="2147484334" r:id="rId11"/>
    <p:sldLayoutId id="2147484335" r:id="rId12"/>
    <p:sldLayoutId id="2147484336" r:id="rId13"/>
    <p:sldLayoutId id="214748433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1B485A-E351-9C44-BB86-A4D427C3F1D8}" type="datetimeFigureOut">
              <a:rPr lang="en-US" smtClean="0">
                <a:solidFill>
                  <a:prstClr val="white">
                    <a:tint val="75000"/>
                  </a:prstClr>
                </a:solidFill>
              </a:rPr>
              <a:pPr/>
              <a:t>11/30/17</a:t>
            </a:fld>
            <a:endParaRPr lang="en-US">
              <a:solidFill>
                <a:prstClr val="white">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EEAF25-28F7-184D-8757-5C10630FF37A}"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115610522"/>
      </p:ext>
    </p:extLst>
  </p:cSld>
  <p:clrMap bg1="dk1" tx1="lt1" bg2="dk2" tx2="lt2" accent1="accent1" accent2="accent2" accent3="accent3" accent4="accent4" accent5="accent5" accent6="accent6" hlink="hlink" folHlink="folHlink"/>
  <p:sldLayoutIdLst>
    <p:sldLayoutId id="2147484339" r:id="rId1"/>
    <p:sldLayoutId id="2147484340" r:id="rId2"/>
    <p:sldLayoutId id="2147484341" r:id="rId3"/>
    <p:sldLayoutId id="2147484342" r:id="rId4"/>
    <p:sldLayoutId id="2147484343" r:id="rId5"/>
    <p:sldLayoutId id="2147484344" r:id="rId6"/>
    <p:sldLayoutId id="2147484345" r:id="rId7"/>
    <p:sldLayoutId id="2147484346" r:id="rId8"/>
    <p:sldLayoutId id="2147484347" r:id="rId9"/>
    <p:sldLayoutId id="2147484348" r:id="rId10"/>
    <p:sldLayoutId id="2147484349" r:id="rId11"/>
    <p:sldLayoutId id="2147484350" r:id="rId12"/>
    <p:sldLayoutId id="214748435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3"/>
          <a:stretch>
            <a:fillRect/>
          </a:stretch>
        </p:blipFill>
        <p:spPr>
          <a:xfrm rot="5400000">
            <a:off x="9187079" y="3012391"/>
            <a:ext cx="6858623" cy="833218"/>
          </a:xfrm>
          <a:prstGeom prst="rect">
            <a:avLst/>
          </a:prstGeom>
        </p:spPr>
      </p:pic>
    </p:spTree>
    <p:extLst>
      <p:ext uri="{BB962C8B-B14F-4D97-AF65-F5344CB8AC3E}">
        <p14:creationId xmlns:p14="http://schemas.microsoft.com/office/powerpoint/2010/main" val="644061718"/>
      </p:ext>
    </p:extLst>
  </p:cSld>
  <p:clrMap bg1="lt1" tx1="dk1" bg2="lt2" tx2="dk2" accent1="accent1" accent2="accent2" accent3="accent3" accent4="accent4" accent5="accent5" accent6="accent6" hlink="hlink" folHlink="folHlink"/>
  <p:sldLayoutIdLst>
    <p:sldLayoutId id="2147484357" r:id="rId1"/>
    <p:sldLayoutId id="2147484358" r:id="rId2"/>
    <p:sldLayoutId id="2147484359" r:id="rId3"/>
    <p:sldLayoutId id="2147484360" r:id="rId4"/>
    <p:sldLayoutId id="2147484361" r:id="rId5"/>
    <p:sldLayoutId id="2147484362" r:id="rId6"/>
    <p:sldLayoutId id="2147484363" r:id="rId7"/>
    <p:sldLayoutId id="2147484364" r:id="rId8"/>
    <p:sldLayoutId id="2147484365" r:id="rId9"/>
    <p:sldLayoutId id="2147484366" r:id="rId10"/>
    <p:sldLayoutId id="2147484367" r:id="rId11"/>
    <p:sldLayoutId id="2147484368" r:id="rId12"/>
    <p:sldLayoutId id="2147484369" r:id="rId13"/>
    <p:sldLayoutId id="2147484370" r:id="rId14"/>
    <p:sldLayoutId id="2147484371" r:id="rId15"/>
    <p:sldLayoutId id="2147484372" r:id="rId16"/>
    <p:sldLayoutId id="2147484373" r:id="rId17"/>
    <p:sldLayoutId id="2147484374" r:id="rId18"/>
    <p:sldLayoutId id="2147484375" r:id="rId19"/>
    <p:sldLayoutId id="2147484376" r:id="rId20"/>
    <p:sldLayoutId id="2147484377" r:id="rId21"/>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userDrawn="1"/>
        </p:nvPicPr>
        <p:blipFill>
          <a:blip r:embed="rId19"/>
          <a:stretch>
            <a:fillRect/>
          </a:stretch>
        </p:blipFill>
        <p:spPr>
          <a:xfrm rot="5400000">
            <a:off x="9187079" y="3012391"/>
            <a:ext cx="6858623" cy="833218"/>
          </a:xfrm>
          <a:prstGeom prst="rect">
            <a:avLst/>
          </a:prstGeom>
        </p:spPr>
      </p:pic>
    </p:spTree>
    <p:extLst>
      <p:ext uri="{BB962C8B-B14F-4D97-AF65-F5344CB8AC3E}">
        <p14:creationId xmlns:p14="http://schemas.microsoft.com/office/powerpoint/2010/main" val="2234938794"/>
      </p:ext>
    </p:extLst>
  </p:cSld>
  <p:clrMap bg1="lt1" tx1="dk1" bg2="lt2" tx2="dk2" accent1="accent1" accent2="accent2" accent3="accent3" accent4="accent4" accent5="accent5" accent6="accent6" hlink="hlink" folHlink="folHlink"/>
  <p:sldLayoutIdLst>
    <p:sldLayoutId id="2147484379"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 id="2147484390" r:id="rId12"/>
    <p:sldLayoutId id="2147484391" r:id="rId13"/>
    <p:sldLayoutId id="2147484392" r:id="rId14"/>
    <p:sldLayoutId id="2147484393" r:id="rId15"/>
    <p:sldLayoutId id="2147484394" r:id="rId16"/>
    <p:sldLayoutId id="2147484395" r:id="rId17"/>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userDrawn="1"/>
        </p:nvPicPr>
        <p:blipFill>
          <a:blip r:embed="rId19"/>
          <a:stretch>
            <a:fillRect/>
          </a:stretch>
        </p:blipFill>
        <p:spPr>
          <a:xfrm rot="5400000">
            <a:off x="9187079" y="3012391"/>
            <a:ext cx="6858623" cy="833218"/>
          </a:xfrm>
          <a:prstGeom prst="rect">
            <a:avLst/>
          </a:prstGeom>
        </p:spPr>
      </p:pic>
    </p:spTree>
    <p:extLst>
      <p:ext uri="{BB962C8B-B14F-4D97-AF65-F5344CB8AC3E}">
        <p14:creationId xmlns:p14="http://schemas.microsoft.com/office/powerpoint/2010/main" val="2701024563"/>
      </p:ext>
    </p:extLst>
  </p:cSld>
  <p:clrMap bg1="lt1" tx1="dk1" bg2="lt2" tx2="dk2" accent1="accent1" accent2="accent2" accent3="accent3" accent4="accent4" accent5="accent5" accent6="accent6" hlink="hlink" folHlink="folHlink"/>
  <p:sldLayoutIdLst>
    <p:sldLayoutId id="2147484397" r:id="rId1"/>
    <p:sldLayoutId id="2147484398" r:id="rId2"/>
    <p:sldLayoutId id="2147484399" r:id="rId3"/>
    <p:sldLayoutId id="2147484400" r:id="rId4"/>
    <p:sldLayoutId id="2147484401" r:id="rId5"/>
    <p:sldLayoutId id="2147484402" r:id="rId6"/>
    <p:sldLayoutId id="2147484403" r:id="rId7"/>
    <p:sldLayoutId id="2147484404" r:id="rId8"/>
    <p:sldLayoutId id="2147484405" r:id="rId9"/>
    <p:sldLayoutId id="2147484406" r:id="rId10"/>
    <p:sldLayoutId id="2147484407" r:id="rId11"/>
    <p:sldLayoutId id="2147484408" r:id="rId12"/>
    <p:sldLayoutId id="2147484409" r:id="rId13"/>
    <p:sldLayoutId id="2147484410" r:id="rId14"/>
    <p:sldLayoutId id="2147484411" r:id="rId15"/>
    <p:sldLayoutId id="2147484412" r:id="rId16"/>
    <p:sldLayoutId id="2147484413" r:id="rId17"/>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20"/>
          <a:stretch>
            <a:fillRect/>
          </a:stretch>
        </p:blipFill>
        <p:spPr>
          <a:xfrm rot="5400000">
            <a:off x="9187079" y="3012391"/>
            <a:ext cx="6858623" cy="833218"/>
          </a:xfrm>
          <a:prstGeom prst="rect">
            <a:avLst/>
          </a:prstGeom>
        </p:spPr>
      </p:pic>
    </p:spTree>
    <p:extLst>
      <p:ext uri="{BB962C8B-B14F-4D97-AF65-F5344CB8AC3E}">
        <p14:creationId xmlns:p14="http://schemas.microsoft.com/office/powerpoint/2010/main" val="1836761839"/>
      </p:ext>
    </p:extLst>
  </p:cSld>
  <p:clrMap bg1="dk1" tx1="lt1" bg2="dk2" tx2="lt2" accent1="accent1" accent2="accent2" accent3="accent3" accent4="accent4" accent5="accent5" accent6="accent6" hlink="hlink" folHlink="folHlink"/>
  <p:sldLayoutIdLst>
    <p:sldLayoutId id="2147484415" r:id="rId1"/>
    <p:sldLayoutId id="2147484416" r:id="rId2"/>
    <p:sldLayoutId id="2147484417" r:id="rId3"/>
    <p:sldLayoutId id="2147484418" r:id="rId4"/>
    <p:sldLayoutId id="2147484419" r:id="rId5"/>
    <p:sldLayoutId id="2147484420" r:id="rId6"/>
    <p:sldLayoutId id="2147484421" r:id="rId7"/>
    <p:sldLayoutId id="2147484422" r:id="rId8"/>
    <p:sldLayoutId id="2147484423" r:id="rId9"/>
    <p:sldLayoutId id="2147484424" r:id="rId10"/>
    <p:sldLayoutId id="2147484425" r:id="rId11"/>
    <p:sldLayoutId id="2147484426" r:id="rId12"/>
    <p:sldLayoutId id="2147484427" r:id="rId13"/>
    <p:sldLayoutId id="2147484428" r:id="rId14"/>
    <p:sldLayoutId id="2147484429" r:id="rId15"/>
    <p:sldLayoutId id="2147484430" r:id="rId16"/>
    <p:sldLayoutId id="2147484431" r:id="rId17"/>
    <p:sldLayoutId id="2147484432" r:id="rId18"/>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21"/>
          <a:stretch>
            <a:fillRect/>
          </a:stretch>
        </p:blipFill>
        <p:spPr>
          <a:xfrm rot="5400000">
            <a:off x="9187079" y="3012391"/>
            <a:ext cx="6858623" cy="833218"/>
          </a:xfrm>
          <a:prstGeom prst="rect">
            <a:avLst/>
          </a:prstGeom>
        </p:spPr>
      </p:pic>
    </p:spTree>
    <p:extLst>
      <p:ext uri="{BB962C8B-B14F-4D97-AF65-F5344CB8AC3E}">
        <p14:creationId xmlns:p14="http://schemas.microsoft.com/office/powerpoint/2010/main" val="430887358"/>
      </p:ext>
    </p:extLst>
  </p:cSld>
  <p:clrMap bg1="dk1" tx1="lt1" bg2="dk2" tx2="lt2" accent1="accent1" accent2="accent2" accent3="accent3" accent4="accent4" accent5="accent5" accent6="accent6" hlink="hlink" folHlink="folHlink"/>
  <p:sldLayoutIdLst>
    <p:sldLayoutId id="2147484434" r:id="rId1"/>
    <p:sldLayoutId id="2147484435" r:id="rId2"/>
    <p:sldLayoutId id="2147484436" r:id="rId3"/>
    <p:sldLayoutId id="2147484437" r:id="rId4"/>
    <p:sldLayoutId id="2147484438" r:id="rId5"/>
    <p:sldLayoutId id="2147484439" r:id="rId6"/>
    <p:sldLayoutId id="2147484440" r:id="rId7"/>
    <p:sldLayoutId id="2147484441" r:id="rId8"/>
    <p:sldLayoutId id="2147484442" r:id="rId9"/>
    <p:sldLayoutId id="2147484443" r:id="rId10"/>
    <p:sldLayoutId id="2147484444" r:id="rId11"/>
    <p:sldLayoutId id="2147484445" r:id="rId12"/>
    <p:sldLayoutId id="2147484446" r:id="rId13"/>
    <p:sldLayoutId id="2147484447" r:id="rId14"/>
    <p:sldLayoutId id="2147484448" r:id="rId15"/>
    <p:sldLayoutId id="2147484449" r:id="rId16"/>
    <p:sldLayoutId id="2147484450" r:id="rId17"/>
    <p:sldLayoutId id="2147484451" r:id="rId18"/>
    <p:sldLayoutId id="2147484452" r:id="rId19"/>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2"/>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7"/>
            <a:ext cx="11653520" cy="2328587"/>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p:nvPicPr>
        <p:blipFill>
          <a:blip r:embed="rId23"/>
          <a:stretch>
            <a:fillRect/>
          </a:stretch>
        </p:blipFill>
        <p:spPr>
          <a:xfrm rot="5400000">
            <a:off x="9187079" y="3012391"/>
            <a:ext cx="6858623" cy="833219"/>
          </a:xfrm>
          <a:prstGeom prst="rect">
            <a:avLst/>
          </a:prstGeom>
        </p:spPr>
      </p:pic>
    </p:spTree>
    <p:extLst>
      <p:ext uri="{BB962C8B-B14F-4D97-AF65-F5344CB8AC3E}">
        <p14:creationId xmlns:p14="http://schemas.microsoft.com/office/powerpoint/2010/main" val="3711939234"/>
      </p:ext>
    </p:extLst>
  </p:cSld>
  <p:clrMap bg1="lt1" tx1="dk1" bg2="lt2" tx2="dk2" accent1="accent1" accent2="accent2" accent3="accent3" accent4="accent4" accent5="accent5" accent6="accent6" hlink="hlink" folHlink="folHlink"/>
  <p:sldLayoutIdLst>
    <p:sldLayoutId id="2147484454" r:id="rId1"/>
    <p:sldLayoutId id="2147484455" r:id="rId2"/>
    <p:sldLayoutId id="2147484456" r:id="rId3"/>
    <p:sldLayoutId id="2147484457" r:id="rId4"/>
    <p:sldLayoutId id="2147484458" r:id="rId5"/>
    <p:sldLayoutId id="2147484459" r:id="rId6"/>
    <p:sldLayoutId id="2147484460" r:id="rId7"/>
    <p:sldLayoutId id="2147484461" r:id="rId8"/>
    <p:sldLayoutId id="2147484462" r:id="rId9"/>
    <p:sldLayoutId id="2147484463" r:id="rId10"/>
    <p:sldLayoutId id="2147484464" r:id="rId11"/>
    <p:sldLayoutId id="2147484465" r:id="rId12"/>
    <p:sldLayoutId id="2147484466" r:id="rId13"/>
    <p:sldLayoutId id="2147484467" r:id="rId14"/>
    <p:sldLayoutId id="2147484468" r:id="rId15"/>
    <p:sldLayoutId id="2147484469" r:id="rId16"/>
    <p:sldLayoutId id="2147484470" r:id="rId17"/>
    <p:sldLayoutId id="2147484471" r:id="rId18"/>
    <p:sldLayoutId id="2147484472" r:id="rId19"/>
    <p:sldLayoutId id="2147484473" r:id="rId20"/>
    <p:sldLayoutId id="2147484474" r:id="rId21"/>
  </p:sldLayoutIdLst>
  <p:transition>
    <p:fade/>
  </p:transition>
  <p:hf sldNum="0" hdr="0" ftr="0" dt="0"/>
  <p:txStyles>
    <p:titleStyle>
      <a:lvl1pPr algn="l" defTabSz="91443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114"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227"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342"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455"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569"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702"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922"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9141"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360"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437" rtl="0" eaLnBrk="1" latinLnBrk="0" hangingPunct="1">
        <a:defRPr sz="1765" kern="1200">
          <a:solidFill>
            <a:schemeClr val="tx1"/>
          </a:solidFill>
          <a:latin typeface="+mn-lt"/>
          <a:ea typeface="+mn-ea"/>
          <a:cs typeface="+mn-cs"/>
        </a:defRPr>
      </a:lvl1pPr>
      <a:lvl2pPr marL="457219" algn="l" defTabSz="914437" rtl="0" eaLnBrk="1" latinLnBrk="0" hangingPunct="1">
        <a:defRPr sz="1765" kern="1200">
          <a:solidFill>
            <a:schemeClr val="tx1"/>
          </a:solidFill>
          <a:latin typeface="+mn-lt"/>
          <a:ea typeface="+mn-ea"/>
          <a:cs typeface="+mn-cs"/>
        </a:defRPr>
      </a:lvl2pPr>
      <a:lvl3pPr marL="914437" algn="l" defTabSz="914437" rtl="0" eaLnBrk="1" latinLnBrk="0" hangingPunct="1">
        <a:defRPr sz="1765" kern="1200">
          <a:solidFill>
            <a:schemeClr val="tx1"/>
          </a:solidFill>
          <a:latin typeface="+mn-lt"/>
          <a:ea typeface="+mn-ea"/>
          <a:cs typeface="+mn-cs"/>
        </a:defRPr>
      </a:lvl3pPr>
      <a:lvl4pPr marL="1371656" algn="l" defTabSz="914437" rtl="0" eaLnBrk="1" latinLnBrk="0" hangingPunct="1">
        <a:defRPr sz="1765" kern="1200">
          <a:solidFill>
            <a:schemeClr val="tx1"/>
          </a:solidFill>
          <a:latin typeface="+mn-lt"/>
          <a:ea typeface="+mn-ea"/>
          <a:cs typeface="+mn-cs"/>
        </a:defRPr>
      </a:lvl4pPr>
      <a:lvl5pPr marL="1828874" algn="l" defTabSz="914437" rtl="0" eaLnBrk="1" latinLnBrk="0" hangingPunct="1">
        <a:defRPr sz="1765" kern="1200">
          <a:solidFill>
            <a:schemeClr val="tx1"/>
          </a:solidFill>
          <a:latin typeface="+mn-lt"/>
          <a:ea typeface="+mn-ea"/>
          <a:cs typeface="+mn-cs"/>
        </a:defRPr>
      </a:lvl5pPr>
      <a:lvl6pPr marL="2286095" algn="l" defTabSz="914437" rtl="0" eaLnBrk="1" latinLnBrk="0" hangingPunct="1">
        <a:defRPr sz="1765" kern="1200">
          <a:solidFill>
            <a:schemeClr val="tx1"/>
          </a:solidFill>
          <a:latin typeface="+mn-lt"/>
          <a:ea typeface="+mn-ea"/>
          <a:cs typeface="+mn-cs"/>
        </a:defRPr>
      </a:lvl6pPr>
      <a:lvl7pPr marL="2743313" algn="l" defTabSz="914437" rtl="0" eaLnBrk="1" latinLnBrk="0" hangingPunct="1">
        <a:defRPr sz="1765" kern="1200">
          <a:solidFill>
            <a:schemeClr val="tx1"/>
          </a:solidFill>
          <a:latin typeface="+mn-lt"/>
          <a:ea typeface="+mn-ea"/>
          <a:cs typeface="+mn-cs"/>
        </a:defRPr>
      </a:lvl7pPr>
      <a:lvl8pPr marL="3200531" algn="l" defTabSz="914437" rtl="0" eaLnBrk="1" latinLnBrk="0" hangingPunct="1">
        <a:defRPr sz="1765" kern="1200">
          <a:solidFill>
            <a:schemeClr val="tx1"/>
          </a:solidFill>
          <a:latin typeface="+mn-lt"/>
          <a:ea typeface="+mn-ea"/>
          <a:cs typeface="+mn-cs"/>
        </a:defRPr>
      </a:lvl8pPr>
      <a:lvl9pPr marL="3657751" algn="l" defTabSz="91443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3"/>
          <a:stretch>
            <a:fillRect/>
          </a:stretch>
        </p:blipFill>
        <p:spPr>
          <a:xfrm rot="5400000">
            <a:off x="9187079" y="3012391"/>
            <a:ext cx="6858623" cy="833218"/>
          </a:xfrm>
          <a:prstGeom prst="rect">
            <a:avLst/>
          </a:prstGeom>
        </p:spPr>
      </p:pic>
    </p:spTree>
    <p:extLst>
      <p:ext uri="{BB962C8B-B14F-4D97-AF65-F5344CB8AC3E}">
        <p14:creationId xmlns:p14="http://schemas.microsoft.com/office/powerpoint/2010/main" val="872424695"/>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 id="2147483745" r:id="rId18"/>
    <p:sldLayoutId id="2147483746" r:id="rId19"/>
    <p:sldLayoutId id="2147483747" r:id="rId20"/>
    <p:sldLayoutId id="2147483748" r:id="rId21"/>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2"/>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7"/>
            <a:ext cx="11653520" cy="2328587"/>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p:nvPicPr>
        <p:blipFill>
          <a:blip r:embed="rId22"/>
          <a:stretch>
            <a:fillRect/>
          </a:stretch>
        </p:blipFill>
        <p:spPr>
          <a:xfrm rot="5400000">
            <a:off x="9187079" y="3012391"/>
            <a:ext cx="6858623" cy="833219"/>
          </a:xfrm>
          <a:prstGeom prst="rect">
            <a:avLst/>
          </a:prstGeom>
        </p:spPr>
      </p:pic>
    </p:spTree>
    <p:extLst>
      <p:ext uri="{BB962C8B-B14F-4D97-AF65-F5344CB8AC3E}">
        <p14:creationId xmlns:p14="http://schemas.microsoft.com/office/powerpoint/2010/main" val="3503279979"/>
      </p:ext>
    </p:extLst>
  </p:cSld>
  <p:clrMap bg1="lt1" tx1="dk1" bg2="lt2" tx2="dk2" accent1="accent1" accent2="accent2" accent3="accent3" accent4="accent4" accent5="accent5" accent6="accent6" hlink="hlink" folHlink="folHlink"/>
  <p:sldLayoutIdLst>
    <p:sldLayoutId id="2147484491" r:id="rId1"/>
    <p:sldLayoutId id="2147484492" r:id="rId2"/>
    <p:sldLayoutId id="2147484493" r:id="rId3"/>
    <p:sldLayoutId id="2147484494" r:id="rId4"/>
    <p:sldLayoutId id="2147484495" r:id="rId5"/>
    <p:sldLayoutId id="2147484496" r:id="rId6"/>
    <p:sldLayoutId id="2147484497" r:id="rId7"/>
    <p:sldLayoutId id="2147484498" r:id="rId8"/>
    <p:sldLayoutId id="2147484499" r:id="rId9"/>
    <p:sldLayoutId id="2147484500" r:id="rId10"/>
    <p:sldLayoutId id="2147484501" r:id="rId11"/>
    <p:sldLayoutId id="2147484502" r:id="rId12"/>
    <p:sldLayoutId id="2147484503" r:id="rId13"/>
    <p:sldLayoutId id="2147484504" r:id="rId14"/>
    <p:sldLayoutId id="2147484505" r:id="rId15"/>
    <p:sldLayoutId id="2147484506" r:id="rId16"/>
    <p:sldLayoutId id="2147484507" r:id="rId17"/>
    <p:sldLayoutId id="2147484508" r:id="rId18"/>
    <p:sldLayoutId id="2147484510" r:id="rId19"/>
    <p:sldLayoutId id="2147484511" r:id="rId20"/>
  </p:sldLayoutIdLst>
  <p:transition>
    <p:fade/>
  </p:transition>
  <p:hf sldNum="0" hdr="0" ftr="0" dt="0"/>
  <p:txStyles>
    <p:titleStyle>
      <a:lvl1pPr algn="l" defTabSz="91443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114"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227"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342"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455"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569"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702"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922"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9141"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360"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437" rtl="0" eaLnBrk="1" latinLnBrk="0" hangingPunct="1">
        <a:defRPr sz="1765" kern="1200">
          <a:solidFill>
            <a:schemeClr val="tx1"/>
          </a:solidFill>
          <a:latin typeface="+mn-lt"/>
          <a:ea typeface="+mn-ea"/>
          <a:cs typeface="+mn-cs"/>
        </a:defRPr>
      </a:lvl1pPr>
      <a:lvl2pPr marL="457219" algn="l" defTabSz="914437" rtl="0" eaLnBrk="1" latinLnBrk="0" hangingPunct="1">
        <a:defRPr sz="1765" kern="1200">
          <a:solidFill>
            <a:schemeClr val="tx1"/>
          </a:solidFill>
          <a:latin typeface="+mn-lt"/>
          <a:ea typeface="+mn-ea"/>
          <a:cs typeface="+mn-cs"/>
        </a:defRPr>
      </a:lvl2pPr>
      <a:lvl3pPr marL="914437" algn="l" defTabSz="914437" rtl="0" eaLnBrk="1" latinLnBrk="0" hangingPunct="1">
        <a:defRPr sz="1765" kern="1200">
          <a:solidFill>
            <a:schemeClr val="tx1"/>
          </a:solidFill>
          <a:latin typeface="+mn-lt"/>
          <a:ea typeface="+mn-ea"/>
          <a:cs typeface="+mn-cs"/>
        </a:defRPr>
      </a:lvl3pPr>
      <a:lvl4pPr marL="1371656" algn="l" defTabSz="914437" rtl="0" eaLnBrk="1" latinLnBrk="0" hangingPunct="1">
        <a:defRPr sz="1765" kern="1200">
          <a:solidFill>
            <a:schemeClr val="tx1"/>
          </a:solidFill>
          <a:latin typeface="+mn-lt"/>
          <a:ea typeface="+mn-ea"/>
          <a:cs typeface="+mn-cs"/>
        </a:defRPr>
      </a:lvl4pPr>
      <a:lvl5pPr marL="1828874" algn="l" defTabSz="914437" rtl="0" eaLnBrk="1" latinLnBrk="0" hangingPunct="1">
        <a:defRPr sz="1765" kern="1200">
          <a:solidFill>
            <a:schemeClr val="tx1"/>
          </a:solidFill>
          <a:latin typeface="+mn-lt"/>
          <a:ea typeface="+mn-ea"/>
          <a:cs typeface="+mn-cs"/>
        </a:defRPr>
      </a:lvl5pPr>
      <a:lvl6pPr marL="2286095" algn="l" defTabSz="914437" rtl="0" eaLnBrk="1" latinLnBrk="0" hangingPunct="1">
        <a:defRPr sz="1765" kern="1200">
          <a:solidFill>
            <a:schemeClr val="tx1"/>
          </a:solidFill>
          <a:latin typeface="+mn-lt"/>
          <a:ea typeface="+mn-ea"/>
          <a:cs typeface="+mn-cs"/>
        </a:defRPr>
      </a:lvl6pPr>
      <a:lvl7pPr marL="2743313" algn="l" defTabSz="914437" rtl="0" eaLnBrk="1" latinLnBrk="0" hangingPunct="1">
        <a:defRPr sz="1765" kern="1200">
          <a:solidFill>
            <a:schemeClr val="tx1"/>
          </a:solidFill>
          <a:latin typeface="+mn-lt"/>
          <a:ea typeface="+mn-ea"/>
          <a:cs typeface="+mn-cs"/>
        </a:defRPr>
      </a:lvl7pPr>
      <a:lvl8pPr marL="3200531" algn="l" defTabSz="914437" rtl="0" eaLnBrk="1" latinLnBrk="0" hangingPunct="1">
        <a:defRPr sz="1765" kern="1200">
          <a:solidFill>
            <a:schemeClr val="tx1"/>
          </a:solidFill>
          <a:latin typeface="+mn-lt"/>
          <a:ea typeface="+mn-ea"/>
          <a:cs typeface="+mn-cs"/>
        </a:defRPr>
      </a:lvl8pPr>
      <a:lvl9pPr marL="3657751" algn="l" defTabSz="91443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2"/>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7"/>
            <a:ext cx="11653520" cy="2328587"/>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p:nvPicPr>
        <p:blipFill>
          <a:blip r:embed="rId23"/>
          <a:stretch>
            <a:fillRect/>
          </a:stretch>
        </p:blipFill>
        <p:spPr>
          <a:xfrm rot="5400000">
            <a:off x="9187079" y="3012391"/>
            <a:ext cx="6858623" cy="833219"/>
          </a:xfrm>
          <a:prstGeom prst="rect">
            <a:avLst/>
          </a:prstGeom>
        </p:spPr>
      </p:pic>
    </p:spTree>
    <p:extLst>
      <p:ext uri="{BB962C8B-B14F-4D97-AF65-F5344CB8AC3E}">
        <p14:creationId xmlns:p14="http://schemas.microsoft.com/office/powerpoint/2010/main" val="2914493088"/>
      </p:ext>
    </p:extLst>
  </p:cSld>
  <p:clrMap bg1="lt1" tx1="dk1" bg2="lt2" tx2="dk2" accent1="accent1" accent2="accent2" accent3="accent3" accent4="accent4" accent5="accent5" accent6="accent6" hlink="hlink" folHlink="folHlink"/>
  <p:sldLayoutIdLst>
    <p:sldLayoutId id="2147484513" r:id="rId1"/>
    <p:sldLayoutId id="2147484514" r:id="rId2"/>
    <p:sldLayoutId id="2147484515" r:id="rId3"/>
    <p:sldLayoutId id="2147484516" r:id="rId4"/>
    <p:sldLayoutId id="2147484517" r:id="rId5"/>
    <p:sldLayoutId id="2147484518" r:id="rId6"/>
    <p:sldLayoutId id="2147484519" r:id="rId7"/>
    <p:sldLayoutId id="2147484520" r:id="rId8"/>
    <p:sldLayoutId id="2147484521" r:id="rId9"/>
    <p:sldLayoutId id="2147484522" r:id="rId10"/>
    <p:sldLayoutId id="2147484523" r:id="rId11"/>
    <p:sldLayoutId id="2147484524" r:id="rId12"/>
    <p:sldLayoutId id="2147484525" r:id="rId13"/>
    <p:sldLayoutId id="2147484526" r:id="rId14"/>
    <p:sldLayoutId id="2147484527" r:id="rId15"/>
    <p:sldLayoutId id="2147484528" r:id="rId16"/>
    <p:sldLayoutId id="2147484529" r:id="rId17"/>
    <p:sldLayoutId id="2147484530" r:id="rId18"/>
    <p:sldLayoutId id="2147484531" r:id="rId19"/>
    <p:sldLayoutId id="2147484532" r:id="rId20"/>
    <p:sldLayoutId id="2147484533" r:id="rId21"/>
  </p:sldLayoutIdLst>
  <p:transition>
    <p:fade/>
  </p:transition>
  <p:hf sldNum="0" hdr="0" ftr="0" dt="0"/>
  <p:txStyles>
    <p:titleStyle>
      <a:lvl1pPr algn="l" defTabSz="91443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114"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227"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342"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455"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569" marR="0" indent="-224114" algn="l" defTabSz="91443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702"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922"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9141"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360"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437" rtl="0" eaLnBrk="1" latinLnBrk="0" hangingPunct="1">
        <a:defRPr sz="1765" kern="1200">
          <a:solidFill>
            <a:schemeClr val="tx1"/>
          </a:solidFill>
          <a:latin typeface="+mn-lt"/>
          <a:ea typeface="+mn-ea"/>
          <a:cs typeface="+mn-cs"/>
        </a:defRPr>
      </a:lvl1pPr>
      <a:lvl2pPr marL="457219" algn="l" defTabSz="914437" rtl="0" eaLnBrk="1" latinLnBrk="0" hangingPunct="1">
        <a:defRPr sz="1765" kern="1200">
          <a:solidFill>
            <a:schemeClr val="tx1"/>
          </a:solidFill>
          <a:latin typeface="+mn-lt"/>
          <a:ea typeface="+mn-ea"/>
          <a:cs typeface="+mn-cs"/>
        </a:defRPr>
      </a:lvl2pPr>
      <a:lvl3pPr marL="914437" algn="l" defTabSz="914437" rtl="0" eaLnBrk="1" latinLnBrk="0" hangingPunct="1">
        <a:defRPr sz="1765" kern="1200">
          <a:solidFill>
            <a:schemeClr val="tx1"/>
          </a:solidFill>
          <a:latin typeface="+mn-lt"/>
          <a:ea typeface="+mn-ea"/>
          <a:cs typeface="+mn-cs"/>
        </a:defRPr>
      </a:lvl3pPr>
      <a:lvl4pPr marL="1371656" algn="l" defTabSz="914437" rtl="0" eaLnBrk="1" latinLnBrk="0" hangingPunct="1">
        <a:defRPr sz="1765" kern="1200">
          <a:solidFill>
            <a:schemeClr val="tx1"/>
          </a:solidFill>
          <a:latin typeface="+mn-lt"/>
          <a:ea typeface="+mn-ea"/>
          <a:cs typeface="+mn-cs"/>
        </a:defRPr>
      </a:lvl4pPr>
      <a:lvl5pPr marL="1828874" algn="l" defTabSz="914437" rtl="0" eaLnBrk="1" latinLnBrk="0" hangingPunct="1">
        <a:defRPr sz="1765" kern="1200">
          <a:solidFill>
            <a:schemeClr val="tx1"/>
          </a:solidFill>
          <a:latin typeface="+mn-lt"/>
          <a:ea typeface="+mn-ea"/>
          <a:cs typeface="+mn-cs"/>
        </a:defRPr>
      </a:lvl5pPr>
      <a:lvl6pPr marL="2286095" algn="l" defTabSz="914437" rtl="0" eaLnBrk="1" latinLnBrk="0" hangingPunct="1">
        <a:defRPr sz="1765" kern="1200">
          <a:solidFill>
            <a:schemeClr val="tx1"/>
          </a:solidFill>
          <a:latin typeface="+mn-lt"/>
          <a:ea typeface="+mn-ea"/>
          <a:cs typeface="+mn-cs"/>
        </a:defRPr>
      </a:lvl6pPr>
      <a:lvl7pPr marL="2743313" algn="l" defTabSz="914437" rtl="0" eaLnBrk="1" latinLnBrk="0" hangingPunct="1">
        <a:defRPr sz="1765" kern="1200">
          <a:solidFill>
            <a:schemeClr val="tx1"/>
          </a:solidFill>
          <a:latin typeface="+mn-lt"/>
          <a:ea typeface="+mn-ea"/>
          <a:cs typeface="+mn-cs"/>
        </a:defRPr>
      </a:lvl7pPr>
      <a:lvl8pPr marL="3200531" algn="l" defTabSz="914437" rtl="0" eaLnBrk="1" latinLnBrk="0" hangingPunct="1">
        <a:defRPr sz="1765" kern="1200">
          <a:solidFill>
            <a:schemeClr val="tx1"/>
          </a:solidFill>
          <a:latin typeface="+mn-lt"/>
          <a:ea typeface="+mn-ea"/>
          <a:cs typeface="+mn-cs"/>
        </a:defRPr>
      </a:lvl8pPr>
      <a:lvl9pPr marL="3657751" algn="l" defTabSz="91443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1" y="6356351"/>
            <a:ext cx="2743200" cy="365125"/>
          </a:xfrm>
          <a:prstGeom prst="rect">
            <a:avLst/>
          </a:prstGeom>
        </p:spPr>
        <p:txBody>
          <a:bodyPr vert="horz" lIns="91440" tIns="45720" rIns="91440" bIns="45720" rtlCol="0" anchor="ctr"/>
          <a:lstStyle>
            <a:lvl1pPr algn="l">
              <a:defRPr sz="1199">
                <a:solidFill>
                  <a:schemeClr val="tx1">
                    <a:tint val="75000"/>
                  </a:schemeClr>
                </a:solidFill>
              </a:defRPr>
            </a:lvl1pPr>
          </a:lstStyle>
          <a:p>
            <a:fld id="{D817BCF1-EDE9-46B3-A8B3-659212B54243}" type="datetimeFigureOut">
              <a:rPr lang="en-US" smtClean="0"/>
              <a:t>11/30/17</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19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199">
                <a:solidFill>
                  <a:schemeClr val="tx1">
                    <a:tint val="75000"/>
                  </a:schemeClr>
                </a:solidFill>
              </a:defRPr>
            </a:lvl1pPr>
          </a:lstStyle>
          <a:p>
            <a:fld id="{CFBCED8A-DE7B-4F20-BCBD-2F1C97F6A900}" type="slidenum">
              <a:rPr lang="en-US" smtClean="0"/>
              <a:t>‹#›</a:t>
            </a:fld>
            <a:endParaRPr lang="en-US"/>
          </a:p>
        </p:txBody>
      </p:sp>
    </p:spTree>
    <p:extLst>
      <p:ext uri="{BB962C8B-B14F-4D97-AF65-F5344CB8AC3E}">
        <p14:creationId xmlns:p14="http://schemas.microsoft.com/office/powerpoint/2010/main" val="1592262620"/>
      </p:ext>
    </p:extLst>
  </p:cSld>
  <p:clrMap bg1="lt1" tx1="dk1" bg2="lt2" tx2="dk2" accent1="accent1" accent2="accent2" accent3="accent3" accent4="accent4" accent5="accent5" accent6="accent6" hlink="hlink" folHlink="folHlink"/>
  <p:sldLayoutIdLst>
    <p:sldLayoutId id="2147484535" r:id="rId1"/>
    <p:sldLayoutId id="2147484536" r:id="rId2"/>
    <p:sldLayoutId id="2147484537" r:id="rId3"/>
    <p:sldLayoutId id="2147484538" r:id="rId4"/>
    <p:sldLayoutId id="2147484539" r:id="rId5"/>
    <p:sldLayoutId id="2147484540" r:id="rId6"/>
    <p:sldLayoutId id="2147484541" r:id="rId7"/>
    <p:sldLayoutId id="2147484542" r:id="rId8"/>
    <p:sldLayoutId id="2147484543" r:id="rId9"/>
    <p:sldLayoutId id="2147484544" r:id="rId10"/>
    <p:sldLayoutId id="2147484545" r:id="rId11"/>
    <p:sldLayoutId id="2147484546" r:id="rId12"/>
    <p:sldLayoutId id="2147484547" r:id="rId13"/>
    <p:sldLayoutId id="2147484548" r:id="rId14"/>
    <p:sldLayoutId id="2147484549" r:id="rId15"/>
    <p:sldLayoutId id="2147484550" r:id="rId16"/>
    <p:sldLayoutId id="2147484551" r:id="rId17"/>
    <p:sldLayoutId id="2147484552" r:id="rId18"/>
    <p:sldLayoutId id="2147484553" r:id="rId19"/>
    <p:sldLayoutId id="2147484554" r:id="rId20"/>
    <p:sldLayoutId id="2147484555" r:id="rId21"/>
    <p:sldLayoutId id="2147484556" r:id="rId22"/>
    <p:sldLayoutId id="2147484557" r:id="rId23"/>
    <p:sldLayoutId id="2147484558" r:id="rId24"/>
    <p:sldLayoutId id="2147484559" r:id="rId25"/>
    <p:sldLayoutId id="2147484560" r:id="rId26"/>
    <p:sldLayoutId id="2147484561" r:id="rId27"/>
    <p:sldLayoutId id="2147484562" r:id="rId28"/>
    <p:sldLayoutId id="2147484563" r:id="rId29"/>
    <p:sldLayoutId id="2147484564" r:id="rId30"/>
    <p:sldLayoutId id="2147484565" r:id="rId31"/>
    <p:sldLayoutId id="2147484566" r:id="rId32"/>
    <p:sldLayoutId id="2147484567" r:id="rId33"/>
    <p:sldLayoutId id="2147484568" r:id="rId34"/>
    <p:sldLayoutId id="2147484569" r:id="rId35"/>
    <p:sldLayoutId id="2147484570" r:id="rId36"/>
    <p:sldLayoutId id="2147484571" r:id="rId37"/>
    <p:sldLayoutId id="2147484572" r:id="rId38"/>
    <p:sldLayoutId id="2147484573" r:id="rId39"/>
    <p:sldLayoutId id="2147484574" r:id="rId40"/>
    <p:sldLayoutId id="2147484575" r:id="rId41"/>
    <p:sldLayoutId id="2147484576" r:id="rId42"/>
    <p:sldLayoutId id="2147484577" r:id="rId43"/>
    <p:sldLayoutId id="2147484578" r:id="rId44"/>
  </p:sldLayoutIdLst>
  <p:txStyles>
    <p:titleStyle>
      <a:lvl1pPr algn="l" defTabSz="91323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310" indent="-228310" algn="l" defTabSz="913239" rtl="0" eaLnBrk="1" latinLnBrk="0" hangingPunct="1">
        <a:lnSpc>
          <a:spcPct val="110000"/>
        </a:lnSpc>
        <a:spcBef>
          <a:spcPts val="999"/>
        </a:spcBef>
        <a:spcAft>
          <a:spcPts val="599"/>
        </a:spcAft>
        <a:buFont typeface="Arial" panose="020B0604020202020204" pitchFamily="34" charset="0"/>
        <a:buChar char="•"/>
        <a:defRPr sz="2800" kern="1200">
          <a:solidFill>
            <a:schemeClr val="tx1"/>
          </a:solidFill>
          <a:latin typeface="+mj-lt"/>
          <a:ea typeface="+mn-ea"/>
          <a:cs typeface="+mn-cs"/>
        </a:defRPr>
      </a:lvl1pPr>
      <a:lvl2pPr marL="684929" indent="-228310" algn="l" defTabSz="913239" rtl="0" eaLnBrk="1" latinLnBrk="0" hangingPunct="1">
        <a:lnSpc>
          <a:spcPct val="110000"/>
        </a:lnSpc>
        <a:spcBef>
          <a:spcPts val="499"/>
        </a:spcBef>
        <a:spcAft>
          <a:spcPts val="599"/>
        </a:spcAft>
        <a:buFont typeface="Arial" panose="020B0604020202020204" pitchFamily="34" charset="0"/>
        <a:buChar char="•"/>
        <a:defRPr sz="2400" kern="1200">
          <a:solidFill>
            <a:schemeClr val="tx1"/>
          </a:solidFill>
          <a:latin typeface="+mj-lt"/>
          <a:ea typeface="+mn-ea"/>
          <a:cs typeface="+mn-cs"/>
        </a:defRPr>
      </a:lvl2pPr>
      <a:lvl3pPr marL="1141548" indent="-228310" algn="l" defTabSz="913239" rtl="0" eaLnBrk="1" latinLnBrk="0" hangingPunct="1">
        <a:lnSpc>
          <a:spcPct val="110000"/>
        </a:lnSpc>
        <a:spcBef>
          <a:spcPts val="499"/>
        </a:spcBef>
        <a:spcAft>
          <a:spcPts val="599"/>
        </a:spcAft>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3pPr>
      <a:lvl4pPr marL="1598167" indent="-228310" algn="l" defTabSz="913239" rtl="0" eaLnBrk="1" latinLnBrk="0" hangingPunct="1">
        <a:lnSpc>
          <a:spcPct val="110000"/>
        </a:lnSpc>
        <a:spcBef>
          <a:spcPts val="499"/>
        </a:spcBef>
        <a:spcAft>
          <a:spcPts val="599"/>
        </a:spcAft>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4pPr>
      <a:lvl5pPr marL="2054786" indent="-228310" algn="l" defTabSz="913239" rtl="0" eaLnBrk="1" latinLnBrk="0" hangingPunct="1">
        <a:lnSpc>
          <a:spcPct val="110000"/>
        </a:lnSpc>
        <a:spcBef>
          <a:spcPts val="499"/>
        </a:spcBef>
        <a:spcAft>
          <a:spcPts val="599"/>
        </a:spcAft>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5pPr>
      <a:lvl6pPr marL="2511405" indent="-228310" algn="l" defTabSz="913239"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6pPr>
      <a:lvl7pPr marL="2968025" indent="-228310" algn="l" defTabSz="913239"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7pPr>
      <a:lvl8pPr marL="3424644" indent="-228310" algn="l" defTabSz="913239"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8pPr>
      <a:lvl9pPr marL="3881264" indent="-228310" algn="l" defTabSz="913239"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9pPr>
    </p:bodyStyle>
    <p:otherStyle>
      <a:defPPr>
        <a:defRPr lang="en-US"/>
      </a:defPPr>
      <a:lvl1pPr marL="0" algn="l" defTabSz="913239" rtl="0" eaLnBrk="1" latinLnBrk="0" hangingPunct="1">
        <a:defRPr sz="1798" kern="1200">
          <a:solidFill>
            <a:schemeClr val="tx1"/>
          </a:solidFill>
          <a:latin typeface="+mn-lt"/>
          <a:ea typeface="+mn-ea"/>
          <a:cs typeface="+mn-cs"/>
        </a:defRPr>
      </a:lvl1pPr>
      <a:lvl2pPr marL="456619" algn="l" defTabSz="913239" rtl="0" eaLnBrk="1" latinLnBrk="0" hangingPunct="1">
        <a:defRPr sz="1798" kern="1200">
          <a:solidFill>
            <a:schemeClr val="tx1"/>
          </a:solidFill>
          <a:latin typeface="+mn-lt"/>
          <a:ea typeface="+mn-ea"/>
          <a:cs typeface="+mn-cs"/>
        </a:defRPr>
      </a:lvl2pPr>
      <a:lvl3pPr marL="913239" algn="l" defTabSz="913239" rtl="0" eaLnBrk="1" latinLnBrk="0" hangingPunct="1">
        <a:defRPr sz="1798" kern="1200">
          <a:solidFill>
            <a:schemeClr val="tx1"/>
          </a:solidFill>
          <a:latin typeface="+mn-lt"/>
          <a:ea typeface="+mn-ea"/>
          <a:cs typeface="+mn-cs"/>
        </a:defRPr>
      </a:lvl3pPr>
      <a:lvl4pPr marL="1369857" algn="l" defTabSz="913239" rtl="0" eaLnBrk="1" latinLnBrk="0" hangingPunct="1">
        <a:defRPr sz="1798" kern="1200">
          <a:solidFill>
            <a:schemeClr val="tx1"/>
          </a:solidFill>
          <a:latin typeface="+mn-lt"/>
          <a:ea typeface="+mn-ea"/>
          <a:cs typeface="+mn-cs"/>
        </a:defRPr>
      </a:lvl4pPr>
      <a:lvl5pPr marL="1826476" algn="l" defTabSz="913239" rtl="0" eaLnBrk="1" latinLnBrk="0" hangingPunct="1">
        <a:defRPr sz="1798" kern="1200">
          <a:solidFill>
            <a:schemeClr val="tx1"/>
          </a:solidFill>
          <a:latin typeface="+mn-lt"/>
          <a:ea typeface="+mn-ea"/>
          <a:cs typeface="+mn-cs"/>
        </a:defRPr>
      </a:lvl5pPr>
      <a:lvl6pPr marL="2283096" algn="l" defTabSz="913239" rtl="0" eaLnBrk="1" latinLnBrk="0" hangingPunct="1">
        <a:defRPr sz="1798" kern="1200">
          <a:solidFill>
            <a:schemeClr val="tx1"/>
          </a:solidFill>
          <a:latin typeface="+mn-lt"/>
          <a:ea typeface="+mn-ea"/>
          <a:cs typeface="+mn-cs"/>
        </a:defRPr>
      </a:lvl6pPr>
      <a:lvl7pPr marL="2739715" algn="l" defTabSz="913239" rtl="0" eaLnBrk="1" latinLnBrk="0" hangingPunct="1">
        <a:defRPr sz="1798" kern="1200">
          <a:solidFill>
            <a:schemeClr val="tx1"/>
          </a:solidFill>
          <a:latin typeface="+mn-lt"/>
          <a:ea typeface="+mn-ea"/>
          <a:cs typeface="+mn-cs"/>
        </a:defRPr>
      </a:lvl7pPr>
      <a:lvl8pPr marL="3196335" algn="l" defTabSz="913239" rtl="0" eaLnBrk="1" latinLnBrk="0" hangingPunct="1">
        <a:defRPr sz="1798" kern="1200">
          <a:solidFill>
            <a:schemeClr val="tx1"/>
          </a:solidFill>
          <a:latin typeface="+mn-lt"/>
          <a:ea typeface="+mn-ea"/>
          <a:cs typeface="+mn-cs"/>
        </a:defRPr>
      </a:lvl8pPr>
      <a:lvl9pPr marL="3652954" algn="l" defTabSz="913239" rtl="0" eaLnBrk="1" latinLnBrk="0" hangingPunct="1">
        <a:defRPr sz="179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7402">
          <p15:clr>
            <a:srgbClr val="F26B43"/>
          </p15:clr>
        </p15:guide>
      </p15:sldGuideLst>
    </p:ext>
  </p:extLst>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1" y="6356351"/>
            <a:ext cx="2743200" cy="365125"/>
          </a:xfrm>
          <a:prstGeom prst="rect">
            <a:avLst/>
          </a:prstGeom>
        </p:spPr>
        <p:txBody>
          <a:bodyPr vert="horz" lIns="91440" tIns="45720" rIns="91440" bIns="45720" rtlCol="0" anchor="ctr"/>
          <a:lstStyle>
            <a:lvl1pPr algn="l">
              <a:defRPr sz="1199">
                <a:solidFill>
                  <a:schemeClr val="tx1">
                    <a:tint val="75000"/>
                  </a:schemeClr>
                </a:solidFill>
              </a:defRPr>
            </a:lvl1pPr>
          </a:lstStyle>
          <a:p>
            <a:fld id="{D817BCF1-EDE9-46B3-A8B3-659212B54243}" type="datetimeFigureOut">
              <a:rPr lang="en-US" smtClean="0"/>
              <a:t>11/30/17</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19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199">
                <a:solidFill>
                  <a:schemeClr val="tx1">
                    <a:tint val="75000"/>
                  </a:schemeClr>
                </a:solidFill>
              </a:defRPr>
            </a:lvl1pPr>
          </a:lstStyle>
          <a:p>
            <a:fld id="{CFBCED8A-DE7B-4F20-BCBD-2F1C97F6A900}" type="slidenum">
              <a:rPr lang="en-US" smtClean="0"/>
              <a:t>‹#›</a:t>
            </a:fld>
            <a:endParaRPr lang="en-US"/>
          </a:p>
        </p:txBody>
      </p:sp>
    </p:spTree>
    <p:extLst>
      <p:ext uri="{BB962C8B-B14F-4D97-AF65-F5344CB8AC3E}">
        <p14:creationId xmlns:p14="http://schemas.microsoft.com/office/powerpoint/2010/main" val="2396799366"/>
      </p:ext>
    </p:extLst>
  </p:cSld>
  <p:clrMap bg1="lt1" tx1="dk1" bg2="lt2" tx2="dk2" accent1="accent1" accent2="accent2" accent3="accent3" accent4="accent4" accent5="accent5" accent6="accent6" hlink="hlink" folHlink="folHlink"/>
  <p:sldLayoutIdLst>
    <p:sldLayoutId id="2147484580" r:id="rId1"/>
    <p:sldLayoutId id="2147484581" r:id="rId2"/>
    <p:sldLayoutId id="2147484582" r:id="rId3"/>
    <p:sldLayoutId id="2147484583" r:id="rId4"/>
    <p:sldLayoutId id="2147484584" r:id="rId5"/>
    <p:sldLayoutId id="2147484585" r:id="rId6"/>
    <p:sldLayoutId id="2147484586" r:id="rId7"/>
    <p:sldLayoutId id="2147484587" r:id="rId8"/>
    <p:sldLayoutId id="2147484588" r:id="rId9"/>
    <p:sldLayoutId id="2147484589" r:id="rId10"/>
    <p:sldLayoutId id="2147484590" r:id="rId11"/>
    <p:sldLayoutId id="2147484591" r:id="rId12"/>
    <p:sldLayoutId id="2147484592" r:id="rId13"/>
    <p:sldLayoutId id="2147484593" r:id="rId14"/>
    <p:sldLayoutId id="2147484594" r:id="rId15"/>
    <p:sldLayoutId id="2147484595" r:id="rId16"/>
    <p:sldLayoutId id="2147484596" r:id="rId17"/>
    <p:sldLayoutId id="2147484597" r:id="rId18"/>
    <p:sldLayoutId id="2147484598" r:id="rId19"/>
    <p:sldLayoutId id="2147484599" r:id="rId20"/>
    <p:sldLayoutId id="2147484600" r:id="rId21"/>
    <p:sldLayoutId id="2147484601" r:id="rId22"/>
    <p:sldLayoutId id="2147484602" r:id="rId23"/>
    <p:sldLayoutId id="2147484603" r:id="rId24"/>
    <p:sldLayoutId id="2147484604" r:id="rId25"/>
    <p:sldLayoutId id="2147484605" r:id="rId26"/>
    <p:sldLayoutId id="2147484606" r:id="rId27"/>
    <p:sldLayoutId id="2147484607" r:id="rId28"/>
    <p:sldLayoutId id="2147484608" r:id="rId29"/>
    <p:sldLayoutId id="2147484609" r:id="rId30"/>
    <p:sldLayoutId id="2147484610" r:id="rId31"/>
    <p:sldLayoutId id="2147484611" r:id="rId32"/>
    <p:sldLayoutId id="2147484612" r:id="rId33"/>
    <p:sldLayoutId id="2147484613" r:id="rId34"/>
    <p:sldLayoutId id="2147484614" r:id="rId35"/>
    <p:sldLayoutId id="2147484615" r:id="rId36"/>
    <p:sldLayoutId id="2147484616" r:id="rId37"/>
    <p:sldLayoutId id="2147484617" r:id="rId38"/>
    <p:sldLayoutId id="2147484618" r:id="rId39"/>
    <p:sldLayoutId id="2147484619" r:id="rId40"/>
    <p:sldLayoutId id="2147484620" r:id="rId41"/>
    <p:sldLayoutId id="2147484621" r:id="rId42"/>
    <p:sldLayoutId id="2147484622" r:id="rId43"/>
    <p:sldLayoutId id="2147484623" r:id="rId44"/>
  </p:sldLayoutIdLst>
  <p:txStyles>
    <p:titleStyle>
      <a:lvl1pPr algn="l" defTabSz="91323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310" indent="-228310" algn="l" defTabSz="913239" rtl="0" eaLnBrk="1" latinLnBrk="0" hangingPunct="1">
        <a:lnSpc>
          <a:spcPct val="110000"/>
        </a:lnSpc>
        <a:spcBef>
          <a:spcPts val="999"/>
        </a:spcBef>
        <a:spcAft>
          <a:spcPts val="599"/>
        </a:spcAft>
        <a:buFont typeface="Arial" panose="020B0604020202020204" pitchFamily="34" charset="0"/>
        <a:buChar char="•"/>
        <a:defRPr sz="2800" kern="1200">
          <a:solidFill>
            <a:schemeClr val="tx1"/>
          </a:solidFill>
          <a:latin typeface="+mj-lt"/>
          <a:ea typeface="+mn-ea"/>
          <a:cs typeface="+mn-cs"/>
        </a:defRPr>
      </a:lvl1pPr>
      <a:lvl2pPr marL="684929" indent="-228310" algn="l" defTabSz="913239" rtl="0" eaLnBrk="1" latinLnBrk="0" hangingPunct="1">
        <a:lnSpc>
          <a:spcPct val="110000"/>
        </a:lnSpc>
        <a:spcBef>
          <a:spcPts val="499"/>
        </a:spcBef>
        <a:spcAft>
          <a:spcPts val="599"/>
        </a:spcAft>
        <a:buFont typeface="Arial" panose="020B0604020202020204" pitchFamily="34" charset="0"/>
        <a:buChar char="•"/>
        <a:defRPr sz="2400" kern="1200">
          <a:solidFill>
            <a:schemeClr val="tx1"/>
          </a:solidFill>
          <a:latin typeface="+mj-lt"/>
          <a:ea typeface="+mn-ea"/>
          <a:cs typeface="+mn-cs"/>
        </a:defRPr>
      </a:lvl2pPr>
      <a:lvl3pPr marL="1141548" indent="-228310" algn="l" defTabSz="913239" rtl="0" eaLnBrk="1" latinLnBrk="0" hangingPunct="1">
        <a:lnSpc>
          <a:spcPct val="110000"/>
        </a:lnSpc>
        <a:spcBef>
          <a:spcPts val="499"/>
        </a:spcBef>
        <a:spcAft>
          <a:spcPts val="599"/>
        </a:spcAft>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3pPr>
      <a:lvl4pPr marL="1598167" indent="-228310" algn="l" defTabSz="913239" rtl="0" eaLnBrk="1" latinLnBrk="0" hangingPunct="1">
        <a:lnSpc>
          <a:spcPct val="110000"/>
        </a:lnSpc>
        <a:spcBef>
          <a:spcPts val="499"/>
        </a:spcBef>
        <a:spcAft>
          <a:spcPts val="599"/>
        </a:spcAft>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4pPr>
      <a:lvl5pPr marL="2054786" indent="-228310" algn="l" defTabSz="913239" rtl="0" eaLnBrk="1" latinLnBrk="0" hangingPunct="1">
        <a:lnSpc>
          <a:spcPct val="110000"/>
        </a:lnSpc>
        <a:spcBef>
          <a:spcPts val="499"/>
        </a:spcBef>
        <a:spcAft>
          <a:spcPts val="599"/>
        </a:spcAft>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5pPr>
      <a:lvl6pPr marL="2511405" indent="-228310" algn="l" defTabSz="913239"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6pPr>
      <a:lvl7pPr marL="2968025" indent="-228310" algn="l" defTabSz="913239"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7pPr>
      <a:lvl8pPr marL="3424644" indent="-228310" algn="l" defTabSz="913239"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8pPr>
      <a:lvl9pPr marL="3881264" indent="-228310" algn="l" defTabSz="913239"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9pPr>
    </p:bodyStyle>
    <p:otherStyle>
      <a:defPPr>
        <a:defRPr lang="en-US"/>
      </a:defPPr>
      <a:lvl1pPr marL="0" algn="l" defTabSz="913239" rtl="0" eaLnBrk="1" latinLnBrk="0" hangingPunct="1">
        <a:defRPr sz="1798" kern="1200">
          <a:solidFill>
            <a:schemeClr val="tx1"/>
          </a:solidFill>
          <a:latin typeface="+mn-lt"/>
          <a:ea typeface="+mn-ea"/>
          <a:cs typeface="+mn-cs"/>
        </a:defRPr>
      </a:lvl1pPr>
      <a:lvl2pPr marL="456619" algn="l" defTabSz="913239" rtl="0" eaLnBrk="1" latinLnBrk="0" hangingPunct="1">
        <a:defRPr sz="1798" kern="1200">
          <a:solidFill>
            <a:schemeClr val="tx1"/>
          </a:solidFill>
          <a:latin typeface="+mn-lt"/>
          <a:ea typeface="+mn-ea"/>
          <a:cs typeface="+mn-cs"/>
        </a:defRPr>
      </a:lvl2pPr>
      <a:lvl3pPr marL="913239" algn="l" defTabSz="913239" rtl="0" eaLnBrk="1" latinLnBrk="0" hangingPunct="1">
        <a:defRPr sz="1798" kern="1200">
          <a:solidFill>
            <a:schemeClr val="tx1"/>
          </a:solidFill>
          <a:latin typeface="+mn-lt"/>
          <a:ea typeface="+mn-ea"/>
          <a:cs typeface="+mn-cs"/>
        </a:defRPr>
      </a:lvl3pPr>
      <a:lvl4pPr marL="1369857" algn="l" defTabSz="913239" rtl="0" eaLnBrk="1" latinLnBrk="0" hangingPunct="1">
        <a:defRPr sz="1798" kern="1200">
          <a:solidFill>
            <a:schemeClr val="tx1"/>
          </a:solidFill>
          <a:latin typeface="+mn-lt"/>
          <a:ea typeface="+mn-ea"/>
          <a:cs typeface="+mn-cs"/>
        </a:defRPr>
      </a:lvl4pPr>
      <a:lvl5pPr marL="1826476" algn="l" defTabSz="913239" rtl="0" eaLnBrk="1" latinLnBrk="0" hangingPunct="1">
        <a:defRPr sz="1798" kern="1200">
          <a:solidFill>
            <a:schemeClr val="tx1"/>
          </a:solidFill>
          <a:latin typeface="+mn-lt"/>
          <a:ea typeface="+mn-ea"/>
          <a:cs typeface="+mn-cs"/>
        </a:defRPr>
      </a:lvl5pPr>
      <a:lvl6pPr marL="2283096" algn="l" defTabSz="913239" rtl="0" eaLnBrk="1" latinLnBrk="0" hangingPunct="1">
        <a:defRPr sz="1798" kern="1200">
          <a:solidFill>
            <a:schemeClr val="tx1"/>
          </a:solidFill>
          <a:latin typeface="+mn-lt"/>
          <a:ea typeface="+mn-ea"/>
          <a:cs typeface="+mn-cs"/>
        </a:defRPr>
      </a:lvl6pPr>
      <a:lvl7pPr marL="2739715" algn="l" defTabSz="913239" rtl="0" eaLnBrk="1" latinLnBrk="0" hangingPunct="1">
        <a:defRPr sz="1798" kern="1200">
          <a:solidFill>
            <a:schemeClr val="tx1"/>
          </a:solidFill>
          <a:latin typeface="+mn-lt"/>
          <a:ea typeface="+mn-ea"/>
          <a:cs typeface="+mn-cs"/>
        </a:defRPr>
      </a:lvl7pPr>
      <a:lvl8pPr marL="3196335" algn="l" defTabSz="913239" rtl="0" eaLnBrk="1" latinLnBrk="0" hangingPunct="1">
        <a:defRPr sz="1798" kern="1200">
          <a:solidFill>
            <a:schemeClr val="tx1"/>
          </a:solidFill>
          <a:latin typeface="+mn-lt"/>
          <a:ea typeface="+mn-ea"/>
          <a:cs typeface="+mn-cs"/>
        </a:defRPr>
      </a:lvl8pPr>
      <a:lvl9pPr marL="3652954" algn="l" defTabSz="913239" rtl="0" eaLnBrk="1" latinLnBrk="0" hangingPunct="1">
        <a:defRPr sz="179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7402">
          <p15:clr>
            <a:srgbClr val="F26B43"/>
          </p15:clr>
        </p15:guide>
      </p15:sldGuideLst>
    </p:ext>
  </p:extLst>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8570" y="358621"/>
            <a:ext cx="11474238" cy="896552"/>
          </a:xfrm>
          <a:prstGeom prst="rect">
            <a:avLst/>
          </a:prstGeom>
        </p:spPr>
        <p:txBody>
          <a:bodyPr vert="horz" wrap="square" lIns="91440" tIns="91440" rIns="91440" bIns="91440" rtlCol="0" anchor="t">
            <a:noAutofit/>
          </a:bodyPr>
          <a:lstStyle/>
          <a:p>
            <a:r>
              <a:rPr lang="en-US" dirty="0"/>
              <a:t>Click to edit Master title style</a:t>
            </a:r>
          </a:p>
        </p:txBody>
      </p:sp>
      <p:sp>
        <p:nvSpPr>
          <p:cNvPr id="4" name="Text Placeholder 3"/>
          <p:cNvSpPr>
            <a:spLocks noGrp="1"/>
          </p:cNvSpPr>
          <p:nvPr>
            <p:ph type="body" idx="1"/>
          </p:nvPr>
        </p:nvSpPr>
        <p:spPr>
          <a:xfrm>
            <a:off x="358570" y="1255173"/>
            <a:ext cx="11474238" cy="1793104"/>
          </a:xfrm>
          <a:prstGeom prst="rect">
            <a:avLst/>
          </a:prstGeom>
        </p:spPr>
        <p:txBody>
          <a:bodyPr vert="horz" wrap="square" lIns="91440" tIns="91440" rIns="91440" bIns="9144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5" name="Rectangle 44"/>
          <p:cNvSpPr/>
          <p:nvPr userDrawn="1">
            <p:custDataLst>
              <p:tags r:id="rId31"/>
            </p:custDataLst>
          </p:nvPr>
        </p:nvSpPr>
        <p:spPr bwMode="auto">
          <a:xfrm>
            <a:off x="-1648348" y="729"/>
            <a:ext cx="537855" cy="537931"/>
          </a:xfrm>
          <a:prstGeom prst="rect">
            <a:avLst/>
          </a:prstGeom>
          <a:solidFill>
            <a:srgbClr val="4668C5"/>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70</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104</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197</a:t>
            </a:r>
          </a:p>
        </p:txBody>
      </p:sp>
      <p:sp>
        <p:nvSpPr>
          <p:cNvPr id="46" name="Rectangle 45"/>
          <p:cNvSpPr/>
          <p:nvPr userDrawn="1">
            <p:custDataLst>
              <p:tags r:id="rId32"/>
            </p:custDataLst>
          </p:nvPr>
        </p:nvSpPr>
        <p:spPr bwMode="auto">
          <a:xfrm>
            <a:off x="-1111434" y="729"/>
            <a:ext cx="537855" cy="537931"/>
          </a:xfrm>
          <a:prstGeom prst="rect">
            <a:avLst/>
          </a:prstGeom>
          <a:solidFill>
            <a:srgbClr val="00188F"/>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24</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143</a:t>
            </a:r>
          </a:p>
        </p:txBody>
      </p:sp>
      <p:sp>
        <p:nvSpPr>
          <p:cNvPr id="47" name="Rectangle 46"/>
          <p:cNvSpPr/>
          <p:nvPr userDrawn="1">
            <p:custDataLst>
              <p:tags r:id="rId33"/>
            </p:custDataLst>
          </p:nvPr>
        </p:nvSpPr>
        <p:spPr bwMode="auto">
          <a:xfrm>
            <a:off x="-565544" y="729"/>
            <a:ext cx="537855" cy="537931"/>
          </a:xfrm>
          <a:prstGeom prst="rect">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32</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80</a:t>
            </a:r>
          </a:p>
          <a:p>
            <a:pPr defTabSz="684798" fontAlgn="base">
              <a:lnSpc>
                <a:spcPct val="90000"/>
              </a:lnSpc>
              <a:spcBef>
                <a:spcPct val="0"/>
              </a:spcBef>
              <a:spcAft>
                <a:spcPct val="0"/>
              </a:spcAft>
              <a:defRPr/>
            </a:pPr>
            <a:endParaRPr lang="en-US" sz="881" kern="0" dirty="0">
              <a:solidFill>
                <a:srgbClr val="FFFFFF"/>
              </a:solidFill>
              <a:ea typeface="Segoe UI" pitchFamily="34" charset="0"/>
              <a:cs typeface="Segoe UI" pitchFamily="34" charset="0"/>
            </a:endParaRPr>
          </a:p>
        </p:txBody>
      </p:sp>
      <p:sp>
        <p:nvSpPr>
          <p:cNvPr id="48" name="Rectangle 47"/>
          <p:cNvSpPr/>
          <p:nvPr userDrawn="1">
            <p:custDataLst>
              <p:tags r:id="rId34"/>
            </p:custDataLst>
          </p:nvPr>
        </p:nvSpPr>
        <p:spPr bwMode="auto">
          <a:xfrm>
            <a:off x="-1648240" y="1082424"/>
            <a:ext cx="537855" cy="537931"/>
          </a:xfrm>
          <a:prstGeom prst="rect">
            <a:avLst/>
          </a:prstGeom>
          <a:solidFill>
            <a:srgbClr val="00D8CC"/>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216</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204</a:t>
            </a:r>
          </a:p>
        </p:txBody>
      </p:sp>
      <p:sp>
        <p:nvSpPr>
          <p:cNvPr id="49" name="Rectangle 48"/>
          <p:cNvSpPr/>
          <p:nvPr userDrawn="1">
            <p:custDataLst>
              <p:tags r:id="rId35"/>
            </p:custDataLst>
          </p:nvPr>
        </p:nvSpPr>
        <p:spPr bwMode="auto">
          <a:xfrm>
            <a:off x="-1111552" y="1082424"/>
            <a:ext cx="537855" cy="537931"/>
          </a:xfrm>
          <a:prstGeom prst="rect">
            <a:avLst/>
          </a:prstGeom>
          <a:solidFill>
            <a:srgbClr val="00B294"/>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178</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148</a:t>
            </a:r>
          </a:p>
        </p:txBody>
      </p:sp>
      <p:sp>
        <p:nvSpPr>
          <p:cNvPr id="50" name="Rectangle 49"/>
          <p:cNvSpPr/>
          <p:nvPr userDrawn="1">
            <p:custDataLst>
              <p:tags r:id="rId36"/>
            </p:custDataLst>
          </p:nvPr>
        </p:nvSpPr>
        <p:spPr bwMode="auto">
          <a:xfrm>
            <a:off x="-565527" y="1082424"/>
            <a:ext cx="537855" cy="537931"/>
          </a:xfrm>
          <a:prstGeom prst="rect">
            <a:avLst/>
          </a:prstGeom>
          <a:solidFill>
            <a:srgbClr val="008272"/>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130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114</a:t>
            </a:r>
          </a:p>
        </p:txBody>
      </p:sp>
      <p:sp>
        <p:nvSpPr>
          <p:cNvPr id="51" name="Rectangle 50"/>
          <p:cNvSpPr/>
          <p:nvPr userDrawn="1">
            <p:custDataLst>
              <p:tags r:id="rId37"/>
            </p:custDataLst>
          </p:nvPr>
        </p:nvSpPr>
        <p:spPr bwMode="auto">
          <a:xfrm>
            <a:off x="-1638304" y="2170893"/>
            <a:ext cx="547463" cy="537931"/>
          </a:xfrm>
          <a:prstGeom prst="rect">
            <a:avLst/>
          </a:prstGeom>
          <a:solidFill>
            <a:srgbClr val="BAD80A"/>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186</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216</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10</a:t>
            </a:r>
          </a:p>
        </p:txBody>
      </p:sp>
      <p:sp>
        <p:nvSpPr>
          <p:cNvPr id="52" name="Rectangle 51"/>
          <p:cNvSpPr/>
          <p:nvPr userDrawn="1">
            <p:custDataLst>
              <p:tags r:id="rId38"/>
            </p:custDataLst>
          </p:nvPr>
        </p:nvSpPr>
        <p:spPr bwMode="auto">
          <a:xfrm>
            <a:off x="-1100178" y="2170893"/>
            <a:ext cx="543287" cy="537931"/>
          </a:xfrm>
          <a:prstGeom prst="rect">
            <a:avLst/>
          </a:prstGeom>
          <a:solidFill>
            <a:srgbClr val="7FBA0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127</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186</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0</a:t>
            </a:r>
          </a:p>
        </p:txBody>
      </p:sp>
      <p:sp>
        <p:nvSpPr>
          <p:cNvPr id="53" name="Rectangle 52"/>
          <p:cNvSpPr/>
          <p:nvPr userDrawn="1">
            <p:custDataLst>
              <p:tags r:id="rId39"/>
            </p:custDataLst>
          </p:nvPr>
        </p:nvSpPr>
        <p:spPr bwMode="auto">
          <a:xfrm>
            <a:off x="-555589" y="2170893"/>
            <a:ext cx="537855" cy="537931"/>
          </a:xfrm>
          <a:prstGeom prst="rect">
            <a:avLst/>
          </a:prstGeom>
          <a:solidFill>
            <a:srgbClr val="008A0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138</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p:txBody>
      </p:sp>
      <p:sp>
        <p:nvSpPr>
          <p:cNvPr id="54" name="Rectangle 53"/>
          <p:cNvSpPr/>
          <p:nvPr userDrawn="1">
            <p:custDataLst>
              <p:tags r:id="rId40"/>
            </p:custDataLst>
          </p:nvPr>
        </p:nvSpPr>
        <p:spPr bwMode="auto">
          <a:xfrm>
            <a:off x="-1658897" y="3245378"/>
            <a:ext cx="556800" cy="537931"/>
          </a:xfrm>
          <a:prstGeom prst="rect">
            <a:avLst/>
          </a:prstGeom>
          <a:solidFill>
            <a:srgbClr val="FFB90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255</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185</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0</a:t>
            </a:r>
          </a:p>
        </p:txBody>
      </p:sp>
      <p:sp>
        <p:nvSpPr>
          <p:cNvPr id="55" name="Rectangle 54"/>
          <p:cNvSpPr/>
          <p:nvPr userDrawn="1">
            <p:custDataLst>
              <p:tags r:id="rId41"/>
            </p:custDataLst>
          </p:nvPr>
        </p:nvSpPr>
        <p:spPr bwMode="auto">
          <a:xfrm>
            <a:off x="-1112872" y="3245378"/>
            <a:ext cx="547437" cy="537931"/>
          </a:xfrm>
          <a:prstGeom prst="rect">
            <a:avLst/>
          </a:prstGeom>
          <a:solidFill>
            <a:srgbClr val="FF8C0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255</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140</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0</a:t>
            </a:r>
          </a:p>
        </p:txBody>
      </p:sp>
      <p:sp>
        <p:nvSpPr>
          <p:cNvPr id="56" name="Rectangle 55"/>
          <p:cNvSpPr/>
          <p:nvPr userDrawn="1">
            <p:custDataLst>
              <p:tags r:id="rId42"/>
            </p:custDataLst>
          </p:nvPr>
        </p:nvSpPr>
        <p:spPr bwMode="auto">
          <a:xfrm>
            <a:off x="-566845" y="3245378"/>
            <a:ext cx="537855" cy="537931"/>
          </a:xfrm>
          <a:prstGeom prst="rect">
            <a:avLst/>
          </a:prstGeom>
          <a:solidFill>
            <a:srgbClr val="DC3C0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220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60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p:txBody>
      </p:sp>
      <p:sp>
        <p:nvSpPr>
          <p:cNvPr id="57" name="Rectangle 56"/>
          <p:cNvSpPr/>
          <p:nvPr userDrawn="1">
            <p:custDataLst>
              <p:tags r:id="rId43"/>
            </p:custDataLst>
          </p:nvPr>
        </p:nvSpPr>
        <p:spPr bwMode="auto">
          <a:xfrm>
            <a:off x="-1650802" y="4317108"/>
            <a:ext cx="550857" cy="537931"/>
          </a:xfrm>
          <a:prstGeom prst="rect">
            <a:avLst/>
          </a:prstGeom>
          <a:solidFill>
            <a:srgbClr val="F472D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244</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114</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208</a:t>
            </a:r>
          </a:p>
        </p:txBody>
      </p:sp>
      <p:sp>
        <p:nvSpPr>
          <p:cNvPr id="58" name="Rectangle 57"/>
          <p:cNvSpPr/>
          <p:nvPr userDrawn="1">
            <p:custDataLst>
              <p:tags r:id="rId44"/>
            </p:custDataLst>
          </p:nvPr>
        </p:nvSpPr>
        <p:spPr bwMode="auto">
          <a:xfrm>
            <a:off x="-1107996" y="4317108"/>
            <a:ext cx="537855" cy="537931"/>
          </a:xfrm>
          <a:prstGeom prst="rect">
            <a:avLst/>
          </a:prstGeom>
          <a:solidFill>
            <a:srgbClr val="EC008C"/>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236</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140</a:t>
            </a:r>
          </a:p>
        </p:txBody>
      </p:sp>
      <p:sp>
        <p:nvSpPr>
          <p:cNvPr id="59" name="Rectangle 58"/>
          <p:cNvSpPr/>
          <p:nvPr userDrawn="1">
            <p:custDataLst>
              <p:tags r:id="rId45"/>
            </p:custDataLst>
          </p:nvPr>
        </p:nvSpPr>
        <p:spPr bwMode="auto">
          <a:xfrm>
            <a:off x="-570022" y="4317108"/>
            <a:ext cx="537855" cy="537931"/>
          </a:xfrm>
          <a:prstGeom prst="rect">
            <a:avLst/>
          </a:prstGeom>
          <a:solidFill>
            <a:srgbClr val="B4009E"/>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180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158</a:t>
            </a:r>
          </a:p>
        </p:txBody>
      </p:sp>
      <p:sp>
        <p:nvSpPr>
          <p:cNvPr id="60" name="Rectangle 59"/>
          <p:cNvSpPr/>
          <p:nvPr userDrawn="1">
            <p:custDataLst>
              <p:tags r:id="rId46"/>
            </p:custDataLst>
          </p:nvPr>
        </p:nvSpPr>
        <p:spPr bwMode="auto">
          <a:xfrm>
            <a:off x="-1648240" y="545452"/>
            <a:ext cx="537855" cy="537931"/>
          </a:xfrm>
          <a:prstGeom prst="rect">
            <a:avLst/>
          </a:prstGeom>
          <a:solidFill>
            <a:srgbClr val="6DC2E9"/>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109</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194</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233</a:t>
            </a:r>
          </a:p>
        </p:txBody>
      </p:sp>
      <p:sp>
        <p:nvSpPr>
          <p:cNvPr id="61" name="Rectangle 60"/>
          <p:cNvSpPr/>
          <p:nvPr userDrawn="1">
            <p:custDataLst>
              <p:tags r:id="rId47"/>
            </p:custDataLst>
          </p:nvPr>
        </p:nvSpPr>
        <p:spPr bwMode="auto">
          <a:xfrm>
            <a:off x="-1111550" y="545444"/>
            <a:ext cx="546118" cy="537931"/>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188</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242</a:t>
            </a:r>
          </a:p>
        </p:txBody>
      </p:sp>
      <p:sp>
        <p:nvSpPr>
          <p:cNvPr id="62" name="Rectangle 61"/>
          <p:cNvSpPr/>
          <p:nvPr userDrawn="1">
            <p:custDataLst>
              <p:tags r:id="rId48"/>
            </p:custDataLst>
          </p:nvPr>
        </p:nvSpPr>
        <p:spPr bwMode="auto">
          <a:xfrm>
            <a:off x="-565544" y="545452"/>
            <a:ext cx="537855" cy="537931"/>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114</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198</a:t>
            </a:r>
          </a:p>
        </p:txBody>
      </p:sp>
      <p:sp>
        <p:nvSpPr>
          <p:cNvPr id="63" name="Rectangle 62"/>
          <p:cNvSpPr/>
          <p:nvPr userDrawn="1">
            <p:custDataLst>
              <p:tags r:id="rId49"/>
            </p:custDataLst>
          </p:nvPr>
        </p:nvSpPr>
        <p:spPr bwMode="auto">
          <a:xfrm>
            <a:off x="-1648484" y="1627138"/>
            <a:ext cx="537855" cy="537931"/>
          </a:xfrm>
          <a:prstGeom prst="rect">
            <a:avLst/>
          </a:prstGeom>
          <a:solidFill>
            <a:srgbClr val="55D455"/>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85</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212</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85</a:t>
            </a:r>
          </a:p>
        </p:txBody>
      </p:sp>
      <p:sp>
        <p:nvSpPr>
          <p:cNvPr id="64" name="Rectangle 63"/>
          <p:cNvSpPr/>
          <p:nvPr userDrawn="1">
            <p:custDataLst>
              <p:tags r:id="rId50"/>
            </p:custDataLst>
          </p:nvPr>
        </p:nvSpPr>
        <p:spPr bwMode="auto">
          <a:xfrm>
            <a:off x="-1110654" y="1627138"/>
            <a:ext cx="537855" cy="537931"/>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158</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73</a:t>
            </a:r>
          </a:p>
        </p:txBody>
      </p:sp>
      <p:sp>
        <p:nvSpPr>
          <p:cNvPr id="65" name="Rectangle 64"/>
          <p:cNvSpPr/>
          <p:nvPr userDrawn="1">
            <p:custDataLst>
              <p:tags r:id="rId51"/>
            </p:custDataLst>
          </p:nvPr>
        </p:nvSpPr>
        <p:spPr bwMode="auto">
          <a:xfrm>
            <a:off x="-565544" y="1627138"/>
            <a:ext cx="537855" cy="537931"/>
          </a:xfrm>
          <a:prstGeom prst="rect">
            <a:avLst/>
          </a:prstGeom>
          <a:solidFill>
            <a:srgbClr val="007233"/>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114</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51</a:t>
            </a:r>
          </a:p>
        </p:txBody>
      </p:sp>
      <p:sp>
        <p:nvSpPr>
          <p:cNvPr id="66" name="Rectangle 65"/>
          <p:cNvSpPr/>
          <p:nvPr userDrawn="1">
            <p:custDataLst>
              <p:tags r:id="rId52"/>
            </p:custDataLst>
          </p:nvPr>
        </p:nvSpPr>
        <p:spPr bwMode="auto">
          <a:xfrm>
            <a:off x="-1653677" y="2708824"/>
            <a:ext cx="535046" cy="537931"/>
          </a:xfrm>
          <a:prstGeom prst="rect">
            <a:avLst/>
          </a:prstGeom>
          <a:solidFill>
            <a:srgbClr val="FFFC9E"/>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255</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252</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158</a:t>
            </a:r>
          </a:p>
        </p:txBody>
      </p:sp>
      <p:sp>
        <p:nvSpPr>
          <p:cNvPr id="67" name="Rectangle 66"/>
          <p:cNvSpPr/>
          <p:nvPr userDrawn="1">
            <p:custDataLst>
              <p:tags r:id="rId53"/>
            </p:custDataLst>
          </p:nvPr>
        </p:nvSpPr>
        <p:spPr bwMode="auto">
          <a:xfrm>
            <a:off x="-1111201" y="2708824"/>
            <a:ext cx="538414" cy="537931"/>
          </a:xfrm>
          <a:prstGeom prst="rect">
            <a:avLst/>
          </a:prstGeom>
          <a:solidFill>
            <a:srgbClr val="FFF10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255</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241</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0</a:t>
            </a:r>
          </a:p>
        </p:txBody>
      </p:sp>
      <p:sp>
        <p:nvSpPr>
          <p:cNvPr id="68" name="Rectangle 67"/>
          <p:cNvSpPr/>
          <p:nvPr userDrawn="1">
            <p:custDataLst>
              <p:tags r:id="rId54"/>
            </p:custDataLst>
          </p:nvPr>
        </p:nvSpPr>
        <p:spPr bwMode="auto">
          <a:xfrm>
            <a:off x="-573697" y="2708824"/>
            <a:ext cx="547209" cy="537931"/>
          </a:xfrm>
          <a:prstGeom prst="rect">
            <a:avLst/>
          </a:prstGeom>
          <a:solidFill>
            <a:srgbClr val="FCD116"/>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252</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209</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22</a:t>
            </a:r>
          </a:p>
          <a:p>
            <a:pPr defTabSz="684798" fontAlgn="base">
              <a:lnSpc>
                <a:spcPct val="90000"/>
              </a:lnSpc>
              <a:spcBef>
                <a:spcPct val="0"/>
              </a:spcBef>
              <a:spcAft>
                <a:spcPct val="0"/>
              </a:spcAft>
              <a:defRPr/>
            </a:pPr>
            <a:endParaRPr lang="en-US" sz="881" kern="0" dirty="0">
              <a:solidFill>
                <a:prstClr val="black"/>
              </a:solidFill>
              <a:ea typeface="Segoe UI" pitchFamily="34" charset="0"/>
              <a:cs typeface="Segoe UI" pitchFamily="34" charset="0"/>
            </a:endParaRPr>
          </a:p>
        </p:txBody>
      </p:sp>
      <p:sp>
        <p:nvSpPr>
          <p:cNvPr id="69" name="Rectangle 68"/>
          <p:cNvSpPr/>
          <p:nvPr userDrawn="1">
            <p:custDataLst>
              <p:tags r:id="rId55"/>
            </p:custDataLst>
          </p:nvPr>
        </p:nvSpPr>
        <p:spPr bwMode="auto">
          <a:xfrm>
            <a:off x="-1658899" y="3781932"/>
            <a:ext cx="547698" cy="537931"/>
          </a:xfrm>
          <a:prstGeom prst="rect">
            <a:avLst/>
          </a:prstGeom>
          <a:solidFill>
            <a:srgbClr val="DD590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221</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89</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0</a:t>
            </a:r>
          </a:p>
        </p:txBody>
      </p:sp>
      <p:sp>
        <p:nvSpPr>
          <p:cNvPr id="70" name="Rectangle 69"/>
          <p:cNvSpPr/>
          <p:nvPr userDrawn="1">
            <p:custDataLst>
              <p:tags r:id="rId56"/>
            </p:custDataLst>
          </p:nvPr>
        </p:nvSpPr>
        <p:spPr bwMode="auto">
          <a:xfrm>
            <a:off x="-1113794" y="3781932"/>
            <a:ext cx="564819" cy="537931"/>
          </a:xfrm>
          <a:prstGeom prst="rect">
            <a:avLst/>
          </a:prstGeom>
          <a:solidFill>
            <a:srgbClr val="E81123"/>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232</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17</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35</a:t>
            </a:r>
          </a:p>
        </p:txBody>
      </p:sp>
      <p:sp>
        <p:nvSpPr>
          <p:cNvPr id="71" name="Rectangle 70"/>
          <p:cNvSpPr/>
          <p:nvPr userDrawn="1">
            <p:custDataLst>
              <p:tags r:id="rId57"/>
            </p:custDataLst>
          </p:nvPr>
        </p:nvSpPr>
        <p:spPr bwMode="auto">
          <a:xfrm>
            <a:off x="-567921" y="3781932"/>
            <a:ext cx="535754" cy="537931"/>
          </a:xfrm>
          <a:prstGeom prst="rect">
            <a:avLst/>
          </a:prstGeom>
          <a:solidFill>
            <a:srgbClr val="BA141A"/>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186</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20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26</a:t>
            </a:r>
          </a:p>
        </p:txBody>
      </p:sp>
      <p:sp>
        <p:nvSpPr>
          <p:cNvPr id="72" name="Rectangle 71"/>
          <p:cNvSpPr/>
          <p:nvPr userDrawn="1">
            <p:custDataLst>
              <p:tags r:id="rId58"/>
            </p:custDataLst>
          </p:nvPr>
        </p:nvSpPr>
        <p:spPr bwMode="auto">
          <a:xfrm>
            <a:off x="-1650805" y="4860863"/>
            <a:ext cx="550858" cy="537931"/>
          </a:xfrm>
          <a:prstGeom prst="rect">
            <a:avLst/>
          </a:prstGeom>
          <a:solidFill>
            <a:srgbClr val="9B4F96"/>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155</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79</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150</a:t>
            </a:r>
          </a:p>
        </p:txBody>
      </p:sp>
      <p:sp>
        <p:nvSpPr>
          <p:cNvPr id="73" name="Rectangle 72"/>
          <p:cNvSpPr/>
          <p:nvPr userDrawn="1">
            <p:custDataLst>
              <p:tags r:id="rId59"/>
            </p:custDataLst>
          </p:nvPr>
        </p:nvSpPr>
        <p:spPr bwMode="auto">
          <a:xfrm>
            <a:off x="-1107526" y="4860863"/>
            <a:ext cx="537855" cy="537931"/>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104</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33</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122</a:t>
            </a:r>
          </a:p>
        </p:txBody>
      </p:sp>
      <p:sp>
        <p:nvSpPr>
          <p:cNvPr id="74" name="Rectangle 73"/>
          <p:cNvSpPr/>
          <p:nvPr userDrawn="1">
            <p:custDataLst>
              <p:tags r:id="rId60"/>
            </p:custDataLst>
          </p:nvPr>
        </p:nvSpPr>
        <p:spPr bwMode="auto">
          <a:xfrm>
            <a:off x="-570024" y="4860863"/>
            <a:ext cx="538099" cy="537931"/>
          </a:xfrm>
          <a:prstGeom prst="rect">
            <a:avLst/>
          </a:prstGeom>
          <a:solidFill>
            <a:srgbClr val="442359"/>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68</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35</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89</a:t>
            </a:r>
          </a:p>
        </p:txBody>
      </p:sp>
      <p:sp>
        <p:nvSpPr>
          <p:cNvPr id="75" name="Rectangle 74"/>
          <p:cNvSpPr/>
          <p:nvPr userDrawn="1">
            <p:custDataLst>
              <p:tags r:id="rId61"/>
            </p:custDataLst>
          </p:nvPr>
        </p:nvSpPr>
        <p:spPr bwMode="auto">
          <a:xfrm>
            <a:off x="-1107436" y="5396807"/>
            <a:ext cx="537855" cy="537931"/>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210</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210</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210</a:t>
            </a:r>
          </a:p>
        </p:txBody>
      </p:sp>
      <p:sp>
        <p:nvSpPr>
          <p:cNvPr id="76" name="Rectangle 75"/>
          <p:cNvSpPr/>
          <p:nvPr userDrawn="1">
            <p:custDataLst>
              <p:tags r:id="rId62"/>
            </p:custDataLst>
          </p:nvPr>
        </p:nvSpPr>
        <p:spPr bwMode="auto">
          <a:xfrm>
            <a:off x="-569932" y="5396807"/>
            <a:ext cx="538099" cy="537931"/>
          </a:xfrm>
          <a:prstGeom prst="rect">
            <a:avLst/>
          </a:prstGeom>
          <a:solidFill>
            <a:srgbClr val="969696"/>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150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150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150</a:t>
            </a:r>
          </a:p>
        </p:txBody>
      </p:sp>
      <p:sp>
        <p:nvSpPr>
          <p:cNvPr id="77" name="Rectangle 76"/>
          <p:cNvSpPr/>
          <p:nvPr userDrawn="1">
            <p:custDataLst>
              <p:tags r:id="rId63"/>
            </p:custDataLst>
          </p:nvPr>
        </p:nvSpPr>
        <p:spPr bwMode="auto">
          <a:xfrm>
            <a:off x="-1119447" y="5934754"/>
            <a:ext cx="549866" cy="53793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80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80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80</a:t>
            </a:r>
          </a:p>
        </p:txBody>
      </p:sp>
      <p:sp>
        <p:nvSpPr>
          <p:cNvPr id="78" name="Rectangle 77"/>
          <p:cNvSpPr/>
          <p:nvPr userDrawn="1">
            <p:custDataLst>
              <p:tags r:id="rId64"/>
            </p:custDataLst>
          </p:nvPr>
        </p:nvSpPr>
        <p:spPr bwMode="auto">
          <a:xfrm>
            <a:off x="-1650804" y="5933210"/>
            <a:ext cx="537200" cy="537931"/>
          </a:xfrm>
          <a:prstGeom prst="rect">
            <a:avLst/>
          </a:prstGeom>
          <a:solidFill>
            <a:srgbClr val="737373"/>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115</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115</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115</a:t>
            </a:r>
          </a:p>
        </p:txBody>
      </p:sp>
      <p:sp>
        <p:nvSpPr>
          <p:cNvPr id="79" name="Rectangle 78"/>
          <p:cNvSpPr/>
          <p:nvPr userDrawn="1">
            <p:custDataLst>
              <p:tags r:id="rId65"/>
            </p:custDataLst>
          </p:nvPr>
        </p:nvSpPr>
        <p:spPr bwMode="auto">
          <a:xfrm>
            <a:off x="-573698" y="5934740"/>
            <a:ext cx="548858" cy="537946"/>
          </a:xfrm>
          <a:prstGeom prst="rect">
            <a:avLst/>
          </a:prstGeom>
          <a:solidFill>
            <a:srgbClr val="00000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p:txBody>
      </p:sp>
      <p:sp>
        <p:nvSpPr>
          <p:cNvPr id="80" name="Rectangle 79"/>
          <p:cNvSpPr/>
          <p:nvPr userDrawn="1">
            <p:custDataLst>
              <p:tags r:id="rId66"/>
            </p:custDataLst>
          </p:nvPr>
        </p:nvSpPr>
        <p:spPr bwMode="auto">
          <a:xfrm>
            <a:off x="-1650804" y="5396799"/>
            <a:ext cx="537855" cy="537931"/>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255</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255</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255</a:t>
            </a:r>
          </a:p>
        </p:txBody>
      </p:sp>
      <p:sp>
        <p:nvSpPr>
          <p:cNvPr id="81" name="Rectangle 80"/>
          <p:cNvSpPr/>
          <p:nvPr userDrawn="1">
            <p:custDataLst>
              <p:tags r:id="rId67"/>
            </p:custDataLst>
          </p:nvPr>
        </p:nvSpPr>
        <p:spPr bwMode="auto">
          <a:xfrm>
            <a:off x="-1122116" y="6634485"/>
            <a:ext cx="536418" cy="537931"/>
          </a:xfrm>
          <a:prstGeom prst="rect">
            <a:avLst/>
          </a:prstGeom>
          <a:solidFill>
            <a:srgbClr val="333333"/>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51</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51</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51</a:t>
            </a:r>
          </a:p>
        </p:txBody>
      </p:sp>
      <p:sp>
        <p:nvSpPr>
          <p:cNvPr id="82" name="Rectangle 81"/>
          <p:cNvSpPr/>
          <p:nvPr userDrawn="1">
            <p:custDataLst>
              <p:tags r:id="rId68"/>
            </p:custDataLst>
          </p:nvPr>
        </p:nvSpPr>
        <p:spPr bwMode="auto">
          <a:xfrm>
            <a:off x="-1662059" y="6634485"/>
            <a:ext cx="529991" cy="537931"/>
          </a:xfrm>
          <a:prstGeom prst="rect">
            <a:avLst/>
          </a:prstGeom>
          <a:solidFill>
            <a:srgbClr val="EEEEEE"/>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238</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238</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238</a:t>
            </a:r>
          </a:p>
        </p:txBody>
      </p:sp>
      <p:sp>
        <p:nvSpPr>
          <p:cNvPr id="83" name="Rectangle 82"/>
          <p:cNvSpPr/>
          <p:nvPr userDrawn="1">
            <p:custDataLst>
              <p:tags r:id="rId69"/>
            </p:custDataLst>
          </p:nvPr>
        </p:nvSpPr>
        <p:spPr bwMode="auto">
          <a:xfrm>
            <a:off x="-575999" y="6634472"/>
            <a:ext cx="535512" cy="537946"/>
          </a:xfrm>
          <a:prstGeom prst="rect">
            <a:avLst/>
          </a:prstGeom>
          <a:solidFill>
            <a:srgbClr val="1570A6"/>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21</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112</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166</a:t>
            </a:r>
          </a:p>
        </p:txBody>
      </p:sp>
    </p:spTree>
    <p:extLst>
      <p:ext uri="{BB962C8B-B14F-4D97-AF65-F5344CB8AC3E}">
        <p14:creationId xmlns:p14="http://schemas.microsoft.com/office/powerpoint/2010/main" val="31806162"/>
      </p:ext>
    </p:extLst>
  </p:cSld>
  <p:clrMap bg1="lt1" tx1="dk1" bg2="lt2" tx2="dk2" accent1="accent1" accent2="accent2" accent3="accent3" accent4="accent4" accent5="accent5" accent6="accent6" hlink="hlink" folHlink="folHlink"/>
  <p:sldLayoutIdLst>
    <p:sldLayoutId id="2147484689" r:id="rId1"/>
    <p:sldLayoutId id="2147484690" r:id="rId2"/>
    <p:sldLayoutId id="2147484691" r:id="rId3"/>
    <p:sldLayoutId id="2147484692" r:id="rId4"/>
    <p:sldLayoutId id="2147484693" r:id="rId5"/>
    <p:sldLayoutId id="2147484694" r:id="rId6"/>
    <p:sldLayoutId id="2147484695" r:id="rId7"/>
    <p:sldLayoutId id="2147484696" r:id="rId8"/>
    <p:sldLayoutId id="2147484697" r:id="rId9"/>
    <p:sldLayoutId id="2147484698" r:id="rId10"/>
    <p:sldLayoutId id="2147484699" r:id="rId11"/>
    <p:sldLayoutId id="2147484700" r:id="rId12"/>
    <p:sldLayoutId id="2147484701" r:id="rId13"/>
    <p:sldLayoutId id="2147484702" r:id="rId14"/>
    <p:sldLayoutId id="2147484703" r:id="rId15"/>
    <p:sldLayoutId id="2147484704" r:id="rId16"/>
    <p:sldLayoutId id="2147484705" r:id="rId17"/>
    <p:sldLayoutId id="2147484706" r:id="rId18"/>
    <p:sldLayoutId id="2147484707" r:id="rId19"/>
    <p:sldLayoutId id="2147484708" r:id="rId20"/>
    <p:sldLayoutId id="2147484709" r:id="rId21"/>
    <p:sldLayoutId id="2147484710" r:id="rId22"/>
    <p:sldLayoutId id="2147484711" r:id="rId23"/>
    <p:sldLayoutId id="2147484712" r:id="rId24"/>
    <p:sldLayoutId id="2147484713" r:id="rId25"/>
    <p:sldLayoutId id="2147484714" r:id="rId26"/>
    <p:sldLayoutId id="2147484715" r:id="rId27"/>
    <p:sldLayoutId id="2147484716" r:id="rId28"/>
    <p:sldLayoutId id="2147484717" r:id="rId29"/>
  </p:sldLayoutIdLst>
  <p:transition>
    <p:fade/>
  </p:transition>
  <p:txStyles>
    <p:titleStyle>
      <a:lvl1pPr algn="l" defTabSz="914367" rtl="0" eaLnBrk="1" latinLnBrk="0" hangingPunct="1">
        <a:lnSpc>
          <a:spcPct val="90000"/>
        </a:lnSpc>
        <a:spcBef>
          <a:spcPct val="0"/>
        </a:spcBef>
        <a:buNone/>
        <a:defRPr lang="en-US" sz="4705" b="0" kern="1200" cap="none" spc="-69" baseline="0" dirty="0" smtClean="0">
          <a:ln w="3175">
            <a:noFill/>
          </a:ln>
          <a:solidFill>
            <a:srgbClr val="0072C6"/>
          </a:soli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ts val="588"/>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1pPr>
      <a:lvl2pPr marL="448193" marR="0" indent="-224097" algn="l" defTabSz="914367" rtl="0" eaLnBrk="1" fontAlgn="auto" latinLnBrk="0" hangingPunct="1">
        <a:lnSpc>
          <a:spcPct val="90000"/>
        </a:lnSpc>
        <a:spcBef>
          <a:spcPts val="588"/>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ts val="588"/>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ts val="588"/>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ts val="588"/>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userDrawn="1"/>
        </p:nvPicPr>
        <p:blipFill>
          <a:blip r:embed="rId31"/>
          <a:stretch>
            <a:fillRect/>
          </a:stretch>
        </p:blipFill>
        <p:spPr>
          <a:xfrm rot="5400000">
            <a:off x="9208748" y="2991033"/>
            <a:ext cx="6858623" cy="876557"/>
          </a:xfrm>
          <a:prstGeom prst="rect">
            <a:avLst/>
          </a:prstGeom>
        </p:spPr>
      </p:pic>
    </p:spTree>
    <p:extLst>
      <p:ext uri="{BB962C8B-B14F-4D97-AF65-F5344CB8AC3E}">
        <p14:creationId xmlns:p14="http://schemas.microsoft.com/office/powerpoint/2010/main" val="1462584954"/>
      </p:ext>
    </p:extLst>
  </p:cSld>
  <p:clrMap bg1="lt1" tx1="dk1" bg2="lt2" tx2="dk2" accent1="accent1" accent2="accent2" accent3="accent3" accent4="accent4" accent5="accent5" accent6="accent6" hlink="hlink" folHlink="folHlink"/>
  <p:sldLayoutIdLst>
    <p:sldLayoutId id="2147484737" r:id="rId1"/>
    <p:sldLayoutId id="2147484738" r:id="rId2"/>
    <p:sldLayoutId id="2147484739" r:id="rId3"/>
    <p:sldLayoutId id="2147484740" r:id="rId4"/>
    <p:sldLayoutId id="2147484741" r:id="rId5"/>
    <p:sldLayoutId id="2147484742" r:id="rId6"/>
    <p:sldLayoutId id="2147484743" r:id="rId7"/>
    <p:sldLayoutId id="2147484744" r:id="rId8"/>
    <p:sldLayoutId id="2147484745" r:id="rId9"/>
    <p:sldLayoutId id="2147484746" r:id="rId10"/>
    <p:sldLayoutId id="2147484747" r:id="rId11"/>
    <p:sldLayoutId id="2147484748" r:id="rId12"/>
    <p:sldLayoutId id="2147484749" r:id="rId13"/>
    <p:sldLayoutId id="2147484750" r:id="rId14"/>
    <p:sldLayoutId id="2147484751" r:id="rId15"/>
    <p:sldLayoutId id="2147484752" r:id="rId16"/>
    <p:sldLayoutId id="2147484753" r:id="rId17"/>
    <p:sldLayoutId id="2147484754" r:id="rId18"/>
    <p:sldLayoutId id="2147484755" r:id="rId19"/>
    <p:sldLayoutId id="2147484756" r:id="rId20"/>
    <p:sldLayoutId id="2147484757" r:id="rId21"/>
    <p:sldLayoutId id="2147484758" r:id="rId22"/>
    <p:sldLayoutId id="2147484759" r:id="rId23"/>
    <p:sldLayoutId id="2147484760" r:id="rId24"/>
    <p:sldLayoutId id="2147484761" r:id="rId25"/>
    <p:sldLayoutId id="2147484762" r:id="rId26"/>
    <p:sldLayoutId id="2147484763" r:id="rId27"/>
    <p:sldLayoutId id="2147484764" r:id="rId28"/>
    <p:sldLayoutId id="2147484765" r:id="rId29"/>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8570" y="358621"/>
            <a:ext cx="11474238" cy="896552"/>
          </a:xfrm>
          <a:prstGeom prst="rect">
            <a:avLst/>
          </a:prstGeom>
        </p:spPr>
        <p:txBody>
          <a:bodyPr vert="horz" wrap="square" lIns="91440" tIns="91440" rIns="91440" bIns="91440" rtlCol="0" anchor="t">
            <a:noAutofit/>
          </a:bodyPr>
          <a:lstStyle/>
          <a:p>
            <a:r>
              <a:rPr lang="en-US" dirty="0"/>
              <a:t>Click to edit Master title style</a:t>
            </a:r>
          </a:p>
        </p:txBody>
      </p:sp>
      <p:sp>
        <p:nvSpPr>
          <p:cNvPr id="4" name="Text Placeholder 3"/>
          <p:cNvSpPr>
            <a:spLocks noGrp="1"/>
          </p:cNvSpPr>
          <p:nvPr>
            <p:ph type="body" idx="1"/>
          </p:nvPr>
        </p:nvSpPr>
        <p:spPr>
          <a:xfrm>
            <a:off x="358570" y="1255173"/>
            <a:ext cx="11474238" cy="1793104"/>
          </a:xfrm>
          <a:prstGeom prst="rect">
            <a:avLst/>
          </a:prstGeom>
        </p:spPr>
        <p:txBody>
          <a:bodyPr vert="horz" wrap="square" lIns="91440" tIns="91440" rIns="91440" bIns="9144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5" name="Rectangle 44"/>
          <p:cNvSpPr/>
          <p:nvPr userDrawn="1">
            <p:custDataLst>
              <p:tags r:id="rId32"/>
            </p:custDataLst>
          </p:nvPr>
        </p:nvSpPr>
        <p:spPr bwMode="auto">
          <a:xfrm>
            <a:off x="-1648348" y="729"/>
            <a:ext cx="537855" cy="537931"/>
          </a:xfrm>
          <a:prstGeom prst="rect">
            <a:avLst/>
          </a:prstGeom>
          <a:solidFill>
            <a:srgbClr val="4668C5"/>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70</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104</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197</a:t>
            </a:r>
          </a:p>
        </p:txBody>
      </p:sp>
      <p:sp>
        <p:nvSpPr>
          <p:cNvPr id="46" name="Rectangle 45"/>
          <p:cNvSpPr/>
          <p:nvPr userDrawn="1">
            <p:custDataLst>
              <p:tags r:id="rId33"/>
            </p:custDataLst>
          </p:nvPr>
        </p:nvSpPr>
        <p:spPr bwMode="auto">
          <a:xfrm>
            <a:off x="-1111434" y="729"/>
            <a:ext cx="537855" cy="537931"/>
          </a:xfrm>
          <a:prstGeom prst="rect">
            <a:avLst/>
          </a:prstGeom>
          <a:solidFill>
            <a:srgbClr val="00188F"/>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24</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143</a:t>
            </a:r>
          </a:p>
        </p:txBody>
      </p:sp>
      <p:sp>
        <p:nvSpPr>
          <p:cNvPr id="47" name="Rectangle 46"/>
          <p:cNvSpPr/>
          <p:nvPr userDrawn="1">
            <p:custDataLst>
              <p:tags r:id="rId34"/>
            </p:custDataLst>
          </p:nvPr>
        </p:nvSpPr>
        <p:spPr bwMode="auto">
          <a:xfrm>
            <a:off x="-565544" y="729"/>
            <a:ext cx="537855" cy="537931"/>
          </a:xfrm>
          <a:prstGeom prst="rect">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32</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80</a:t>
            </a:r>
          </a:p>
          <a:p>
            <a:pPr defTabSz="684798" fontAlgn="base">
              <a:lnSpc>
                <a:spcPct val="90000"/>
              </a:lnSpc>
              <a:spcBef>
                <a:spcPct val="0"/>
              </a:spcBef>
              <a:spcAft>
                <a:spcPct val="0"/>
              </a:spcAft>
              <a:defRPr/>
            </a:pPr>
            <a:endParaRPr lang="en-US" sz="881" kern="0" dirty="0">
              <a:solidFill>
                <a:srgbClr val="FFFFFF"/>
              </a:solidFill>
              <a:ea typeface="Segoe UI" pitchFamily="34" charset="0"/>
              <a:cs typeface="Segoe UI" pitchFamily="34" charset="0"/>
            </a:endParaRPr>
          </a:p>
        </p:txBody>
      </p:sp>
      <p:sp>
        <p:nvSpPr>
          <p:cNvPr id="48" name="Rectangle 47"/>
          <p:cNvSpPr/>
          <p:nvPr userDrawn="1">
            <p:custDataLst>
              <p:tags r:id="rId35"/>
            </p:custDataLst>
          </p:nvPr>
        </p:nvSpPr>
        <p:spPr bwMode="auto">
          <a:xfrm>
            <a:off x="-1648240" y="1082424"/>
            <a:ext cx="537855" cy="537931"/>
          </a:xfrm>
          <a:prstGeom prst="rect">
            <a:avLst/>
          </a:prstGeom>
          <a:solidFill>
            <a:srgbClr val="00D8CC"/>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216</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204</a:t>
            </a:r>
          </a:p>
        </p:txBody>
      </p:sp>
      <p:sp>
        <p:nvSpPr>
          <p:cNvPr id="49" name="Rectangle 48"/>
          <p:cNvSpPr/>
          <p:nvPr userDrawn="1">
            <p:custDataLst>
              <p:tags r:id="rId36"/>
            </p:custDataLst>
          </p:nvPr>
        </p:nvSpPr>
        <p:spPr bwMode="auto">
          <a:xfrm>
            <a:off x="-1111552" y="1082424"/>
            <a:ext cx="537855" cy="537931"/>
          </a:xfrm>
          <a:prstGeom prst="rect">
            <a:avLst/>
          </a:prstGeom>
          <a:solidFill>
            <a:srgbClr val="00B294"/>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178</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148</a:t>
            </a:r>
          </a:p>
        </p:txBody>
      </p:sp>
      <p:sp>
        <p:nvSpPr>
          <p:cNvPr id="50" name="Rectangle 49"/>
          <p:cNvSpPr/>
          <p:nvPr userDrawn="1">
            <p:custDataLst>
              <p:tags r:id="rId37"/>
            </p:custDataLst>
          </p:nvPr>
        </p:nvSpPr>
        <p:spPr bwMode="auto">
          <a:xfrm>
            <a:off x="-565527" y="1082424"/>
            <a:ext cx="537855" cy="537931"/>
          </a:xfrm>
          <a:prstGeom prst="rect">
            <a:avLst/>
          </a:prstGeom>
          <a:solidFill>
            <a:srgbClr val="008272"/>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130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114</a:t>
            </a:r>
          </a:p>
        </p:txBody>
      </p:sp>
      <p:sp>
        <p:nvSpPr>
          <p:cNvPr id="51" name="Rectangle 50"/>
          <p:cNvSpPr/>
          <p:nvPr userDrawn="1">
            <p:custDataLst>
              <p:tags r:id="rId38"/>
            </p:custDataLst>
          </p:nvPr>
        </p:nvSpPr>
        <p:spPr bwMode="auto">
          <a:xfrm>
            <a:off x="-1638304" y="2170893"/>
            <a:ext cx="547463" cy="537931"/>
          </a:xfrm>
          <a:prstGeom prst="rect">
            <a:avLst/>
          </a:prstGeom>
          <a:solidFill>
            <a:srgbClr val="BAD80A"/>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186</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216</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10</a:t>
            </a:r>
          </a:p>
        </p:txBody>
      </p:sp>
      <p:sp>
        <p:nvSpPr>
          <p:cNvPr id="52" name="Rectangle 51"/>
          <p:cNvSpPr/>
          <p:nvPr userDrawn="1">
            <p:custDataLst>
              <p:tags r:id="rId39"/>
            </p:custDataLst>
          </p:nvPr>
        </p:nvSpPr>
        <p:spPr bwMode="auto">
          <a:xfrm>
            <a:off x="-1100178" y="2170893"/>
            <a:ext cx="543287" cy="537931"/>
          </a:xfrm>
          <a:prstGeom prst="rect">
            <a:avLst/>
          </a:prstGeom>
          <a:solidFill>
            <a:srgbClr val="7FBA0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127</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186</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0</a:t>
            </a:r>
          </a:p>
        </p:txBody>
      </p:sp>
      <p:sp>
        <p:nvSpPr>
          <p:cNvPr id="53" name="Rectangle 52"/>
          <p:cNvSpPr/>
          <p:nvPr userDrawn="1">
            <p:custDataLst>
              <p:tags r:id="rId40"/>
            </p:custDataLst>
          </p:nvPr>
        </p:nvSpPr>
        <p:spPr bwMode="auto">
          <a:xfrm>
            <a:off x="-555589" y="2170893"/>
            <a:ext cx="537855" cy="537931"/>
          </a:xfrm>
          <a:prstGeom prst="rect">
            <a:avLst/>
          </a:prstGeom>
          <a:solidFill>
            <a:srgbClr val="008A0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138</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p:txBody>
      </p:sp>
      <p:sp>
        <p:nvSpPr>
          <p:cNvPr id="54" name="Rectangle 53"/>
          <p:cNvSpPr/>
          <p:nvPr userDrawn="1">
            <p:custDataLst>
              <p:tags r:id="rId41"/>
            </p:custDataLst>
          </p:nvPr>
        </p:nvSpPr>
        <p:spPr bwMode="auto">
          <a:xfrm>
            <a:off x="-1658897" y="3245378"/>
            <a:ext cx="556800" cy="537931"/>
          </a:xfrm>
          <a:prstGeom prst="rect">
            <a:avLst/>
          </a:prstGeom>
          <a:solidFill>
            <a:srgbClr val="FFB90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255</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185</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0</a:t>
            </a:r>
          </a:p>
        </p:txBody>
      </p:sp>
      <p:sp>
        <p:nvSpPr>
          <p:cNvPr id="55" name="Rectangle 54"/>
          <p:cNvSpPr/>
          <p:nvPr userDrawn="1">
            <p:custDataLst>
              <p:tags r:id="rId42"/>
            </p:custDataLst>
          </p:nvPr>
        </p:nvSpPr>
        <p:spPr bwMode="auto">
          <a:xfrm>
            <a:off x="-1112872" y="3245378"/>
            <a:ext cx="547437" cy="537931"/>
          </a:xfrm>
          <a:prstGeom prst="rect">
            <a:avLst/>
          </a:prstGeom>
          <a:solidFill>
            <a:srgbClr val="FF8C0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255</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140</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0</a:t>
            </a:r>
          </a:p>
        </p:txBody>
      </p:sp>
      <p:sp>
        <p:nvSpPr>
          <p:cNvPr id="56" name="Rectangle 55"/>
          <p:cNvSpPr/>
          <p:nvPr userDrawn="1">
            <p:custDataLst>
              <p:tags r:id="rId43"/>
            </p:custDataLst>
          </p:nvPr>
        </p:nvSpPr>
        <p:spPr bwMode="auto">
          <a:xfrm>
            <a:off x="-566845" y="3245378"/>
            <a:ext cx="537855" cy="537931"/>
          </a:xfrm>
          <a:prstGeom prst="rect">
            <a:avLst/>
          </a:prstGeom>
          <a:solidFill>
            <a:srgbClr val="DC3C0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220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60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p:txBody>
      </p:sp>
      <p:sp>
        <p:nvSpPr>
          <p:cNvPr id="57" name="Rectangle 56"/>
          <p:cNvSpPr/>
          <p:nvPr userDrawn="1">
            <p:custDataLst>
              <p:tags r:id="rId44"/>
            </p:custDataLst>
          </p:nvPr>
        </p:nvSpPr>
        <p:spPr bwMode="auto">
          <a:xfrm>
            <a:off x="-1650802" y="4317108"/>
            <a:ext cx="550857" cy="537931"/>
          </a:xfrm>
          <a:prstGeom prst="rect">
            <a:avLst/>
          </a:prstGeom>
          <a:solidFill>
            <a:srgbClr val="F472D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244</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114</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208</a:t>
            </a:r>
          </a:p>
        </p:txBody>
      </p:sp>
      <p:sp>
        <p:nvSpPr>
          <p:cNvPr id="58" name="Rectangle 57"/>
          <p:cNvSpPr/>
          <p:nvPr userDrawn="1">
            <p:custDataLst>
              <p:tags r:id="rId45"/>
            </p:custDataLst>
          </p:nvPr>
        </p:nvSpPr>
        <p:spPr bwMode="auto">
          <a:xfrm>
            <a:off x="-1107996" y="4317108"/>
            <a:ext cx="537855" cy="537931"/>
          </a:xfrm>
          <a:prstGeom prst="rect">
            <a:avLst/>
          </a:prstGeom>
          <a:solidFill>
            <a:srgbClr val="EC008C"/>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236</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140</a:t>
            </a:r>
          </a:p>
        </p:txBody>
      </p:sp>
      <p:sp>
        <p:nvSpPr>
          <p:cNvPr id="59" name="Rectangle 58"/>
          <p:cNvSpPr/>
          <p:nvPr userDrawn="1">
            <p:custDataLst>
              <p:tags r:id="rId46"/>
            </p:custDataLst>
          </p:nvPr>
        </p:nvSpPr>
        <p:spPr bwMode="auto">
          <a:xfrm>
            <a:off x="-570022" y="4317108"/>
            <a:ext cx="537855" cy="537931"/>
          </a:xfrm>
          <a:prstGeom prst="rect">
            <a:avLst/>
          </a:prstGeom>
          <a:solidFill>
            <a:srgbClr val="B4009E"/>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180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158</a:t>
            </a:r>
          </a:p>
        </p:txBody>
      </p:sp>
      <p:sp>
        <p:nvSpPr>
          <p:cNvPr id="60" name="Rectangle 59"/>
          <p:cNvSpPr/>
          <p:nvPr userDrawn="1">
            <p:custDataLst>
              <p:tags r:id="rId47"/>
            </p:custDataLst>
          </p:nvPr>
        </p:nvSpPr>
        <p:spPr bwMode="auto">
          <a:xfrm>
            <a:off x="-1648240" y="545452"/>
            <a:ext cx="537855" cy="537931"/>
          </a:xfrm>
          <a:prstGeom prst="rect">
            <a:avLst/>
          </a:prstGeom>
          <a:solidFill>
            <a:srgbClr val="6DC2E9"/>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109</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194</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233</a:t>
            </a:r>
          </a:p>
        </p:txBody>
      </p:sp>
      <p:sp>
        <p:nvSpPr>
          <p:cNvPr id="61" name="Rectangle 60"/>
          <p:cNvSpPr/>
          <p:nvPr userDrawn="1">
            <p:custDataLst>
              <p:tags r:id="rId48"/>
            </p:custDataLst>
          </p:nvPr>
        </p:nvSpPr>
        <p:spPr bwMode="auto">
          <a:xfrm>
            <a:off x="-1111550" y="545444"/>
            <a:ext cx="546118" cy="537931"/>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188</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242</a:t>
            </a:r>
          </a:p>
        </p:txBody>
      </p:sp>
      <p:sp>
        <p:nvSpPr>
          <p:cNvPr id="62" name="Rectangle 61"/>
          <p:cNvSpPr/>
          <p:nvPr userDrawn="1">
            <p:custDataLst>
              <p:tags r:id="rId49"/>
            </p:custDataLst>
          </p:nvPr>
        </p:nvSpPr>
        <p:spPr bwMode="auto">
          <a:xfrm>
            <a:off x="-565544" y="545452"/>
            <a:ext cx="537855" cy="537931"/>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114</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198</a:t>
            </a:r>
          </a:p>
        </p:txBody>
      </p:sp>
      <p:sp>
        <p:nvSpPr>
          <p:cNvPr id="63" name="Rectangle 62"/>
          <p:cNvSpPr/>
          <p:nvPr userDrawn="1">
            <p:custDataLst>
              <p:tags r:id="rId50"/>
            </p:custDataLst>
          </p:nvPr>
        </p:nvSpPr>
        <p:spPr bwMode="auto">
          <a:xfrm>
            <a:off x="-1648484" y="1627138"/>
            <a:ext cx="537855" cy="537931"/>
          </a:xfrm>
          <a:prstGeom prst="rect">
            <a:avLst/>
          </a:prstGeom>
          <a:solidFill>
            <a:srgbClr val="55D455"/>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85</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212</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85</a:t>
            </a:r>
          </a:p>
        </p:txBody>
      </p:sp>
      <p:sp>
        <p:nvSpPr>
          <p:cNvPr id="64" name="Rectangle 63"/>
          <p:cNvSpPr/>
          <p:nvPr userDrawn="1">
            <p:custDataLst>
              <p:tags r:id="rId51"/>
            </p:custDataLst>
          </p:nvPr>
        </p:nvSpPr>
        <p:spPr bwMode="auto">
          <a:xfrm>
            <a:off x="-1110654" y="1627138"/>
            <a:ext cx="537855" cy="537931"/>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158</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73</a:t>
            </a:r>
          </a:p>
        </p:txBody>
      </p:sp>
      <p:sp>
        <p:nvSpPr>
          <p:cNvPr id="65" name="Rectangle 64"/>
          <p:cNvSpPr/>
          <p:nvPr userDrawn="1">
            <p:custDataLst>
              <p:tags r:id="rId52"/>
            </p:custDataLst>
          </p:nvPr>
        </p:nvSpPr>
        <p:spPr bwMode="auto">
          <a:xfrm>
            <a:off x="-565544" y="1627138"/>
            <a:ext cx="537855" cy="537931"/>
          </a:xfrm>
          <a:prstGeom prst="rect">
            <a:avLst/>
          </a:prstGeom>
          <a:solidFill>
            <a:srgbClr val="007233"/>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114</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51</a:t>
            </a:r>
          </a:p>
        </p:txBody>
      </p:sp>
      <p:sp>
        <p:nvSpPr>
          <p:cNvPr id="66" name="Rectangle 65"/>
          <p:cNvSpPr/>
          <p:nvPr userDrawn="1">
            <p:custDataLst>
              <p:tags r:id="rId53"/>
            </p:custDataLst>
          </p:nvPr>
        </p:nvSpPr>
        <p:spPr bwMode="auto">
          <a:xfrm>
            <a:off x="-1653677" y="2708824"/>
            <a:ext cx="535046" cy="537931"/>
          </a:xfrm>
          <a:prstGeom prst="rect">
            <a:avLst/>
          </a:prstGeom>
          <a:solidFill>
            <a:srgbClr val="FFFC9E"/>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255</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252</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158</a:t>
            </a:r>
          </a:p>
        </p:txBody>
      </p:sp>
      <p:sp>
        <p:nvSpPr>
          <p:cNvPr id="67" name="Rectangle 66"/>
          <p:cNvSpPr/>
          <p:nvPr userDrawn="1">
            <p:custDataLst>
              <p:tags r:id="rId54"/>
            </p:custDataLst>
          </p:nvPr>
        </p:nvSpPr>
        <p:spPr bwMode="auto">
          <a:xfrm>
            <a:off x="-1111201" y="2708824"/>
            <a:ext cx="538414" cy="537931"/>
          </a:xfrm>
          <a:prstGeom prst="rect">
            <a:avLst/>
          </a:prstGeom>
          <a:solidFill>
            <a:srgbClr val="FFF10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255</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241</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0</a:t>
            </a:r>
          </a:p>
        </p:txBody>
      </p:sp>
      <p:sp>
        <p:nvSpPr>
          <p:cNvPr id="68" name="Rectangle 67"/>
          <p:cNvSpPr/>
          <p:nvPr userDrawn="1">
            <p:custDataLst>
              <p:tags r:id="rId55"/>
            </p:custDataLst>
          </p:nvPr>
        </p:nvSpPr>
        <p:spPr bwMode="auto">
          <a:xfrm>
            <a:off x="-573697" y="2708824"/>
            <a:ext cx="547209" cy="537931"/>
          </a:xfrm>
          <a:prstGeom prst="rect">
            <a:avLst/>
          </a:prstGeom>
          <a:solidFill>
            <a:srgbClr val="FCD116"/>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252</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209</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22</a:t>
            </a:r>
          </a:p>
          <a:p>
            <a:pPr defTabSz="684798" fontAlgn="base">
              <a:lnSpc>
                <a:spcPct val="90000"/>
              </a:lnSpc>
              <a:spcBef>
                <a:spcPct val="0"/>
              </a:spcBef>
              <a:spcAft>
                <a:spcPct val="0"/>
              </a:spcAft>
              <a:defRPr/>
            </a:pPr>
            <a:endParaRPr lang="en-US" sz="881" kern="0" dirty="0">
              <a:solidFill>
                <a:prstClr val="black"/>
              </a:solidFill>
              <a:ea typeface="Segoe UI" pitchFamily="34" charset="0"/>
              <a:cs typeface="Segoe UI" pitchFamily="34" charset="0"/>
            </a:endParaRPr>
          </a:p>
        </p:txBody>
      </p:sp>
      <p:sp>
        <p:nvSpPr>
          <p:cNvPr id="69" name="Rectangle 68"/>
          <p:cNvSpPr/>
          <p:nvPr userDrawn="1">
            <p:custDataLst>
              <p:tags r:id="rId56"/>
            </p:custDataLst>
          </p:nvPr>
        </p:nvSpPr>
        <p:spPr bwMode="auto">
          <a:xfrm>
            <a:off x="-1658899" y="3781932"/>
            <a:ext cx="547698" cy="537931"/>
          </a:xfrm>
          <a:prstGeom prst="rect">
            <a:avLst/>
          </a:prstGeom>
          <a:solidFill>
            <a:srgbClr val="DD590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221</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89</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0</a:t>
            </a:r>
          </a:p>
        </p:txBody>
      </p:sp>
      <p:sp>
        <p:nvSpPr>
          <p:cNvPr id="70" name="Rectangle 69"/>
          <p:cNvSpPr/>
          <p:nvPr userDrawn="1">
            <p:custDataLst>
              <p:tags r:id="rId57"/>
            </p:custDataLst>
          </p:nvPr>
        </p:nvSpPr>
        <p:spPr bwMode="auto">
          <a:xfrm>
            <a:off x="-1113794" y="3781932"/>
            <a:ext cx="564819" cy="537931"/>
          </a:xfrm>
          <a:prstGeom prst="rect">
            <a:avLst/>
          </a:prstGeom>
          <a:solidFill>
            <a:srgbClr val="E81123"/>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232</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17</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35</a:t>
            </a:r>
          </a:p>
        </p:txBody>
      </p:sp>
      <p:sp>
        <p:nvSpPr>
          <p:cNvPr id="71" name="Rectangle 70"/>
          <p:cNvSpPr/>
          <p:nvPr userDrawn="1">
            <p:custDataLst>
              <p:tags r:id="rId58"/>
            </p:custDataLst>
          </p:nvPr>
        </p:nvSpPr>
        <p:spPr bwMode="auto">
          <a:xfrm>
            <a:off x="-567921" y="3781932"/>
            <a:ext cx="535754" cy="537931"/>
          </a:xfrm>
          <a:prstGeom prst="rect">
            <a:avLst/>
          </a:prstGeom>
          <a:solidFill>
            <a:srgbClr val="BA141A"/>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186</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20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26</a:t>
            </a:r>
          </a:p>
        </p:txBody>
      </p:sp>
      <p:sp>
        <p:nvSpPr>
          <p:cNvPr id="72" name="Rectangle 71"/>
          <p:cNvSpPr/>
          <p:nvPr userDrawn="1">
            <p:custDataLst>
              <p:tags r:id="rId59"/>
            </p:custDataLst>
          </p:nvPr>
        </p:nvSpPr>
        <p:spPr bwMode="auto">
          <a:xfrm>
            <a:off x="-1650805" y="4860863"/>
            <a:ext cx="550858" cy="537931"/>
          </a:xfrm>
          <a:prstGeom prst="rect">
            <a:avLst/>
          </a:prstGeom>
          <a:solidFill>
            <a:srgbClr val="9B4F96"/>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155</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79</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150</a:t>
            </a:r>
          </a:p>
        </p:txBody>
      </p:sp>
      <p:sp>
        <p:nvSpPr>
          <p:cNvPr id="73" name="Rectangle 72"/>
          <p:cNvSpPr/>
          <p:nvPr userDrawn="1">
            <p:custDataLst>
              <p:tags r:id="rId60"/>
            </p:custDataLst>
          </p:nvPr>
        </p:nvSpPr>
        <p:spPr bwMode="auto">
          <a:xfrm>
            <a:off x="-1107526" y="4860863"/>
            <a:ext cx="537855" cy="537931"/>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104</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33</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122</a:t>
            </a:r>
          </a:p>
        </p:txBody>
      </p:sp>
      <p:sp>
        <p:nvSpPr>
          <p:cNvPr id="74" name="Rectangle 73"/>
          <p:cNvSpPr/>
          <p:nvPr userDrawn="1">
            <p:custDataLst>
              <p:tags r:id="rId61"/>
            </p:custDataLst>
          </p:nvPr>
        </p:nvSpPr>
        <p:spPr bwMode="auto">
          <a:xfrm>
            <a:off x="-570024" y="4860863"/>
            <a:ext cx="538099" cy="537931"/>
          </a:xfrm>
          <a:prstGeom prst="rect">
            <a:avLst/>
          </a:prstGeom>
          <a:solidFill>
            <a:srgbClr val="442359"/>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68</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35</a:t>
            </a:r>
          </a:p>
          <a:p>
            <a:pPr defTabSz="684798" fontAlgn="base">
              <a:lnSpc>
                <a:spcPct val="90000"/>
              </a:lnSpc>
              <a:spcBef>
                <a:spcPct val="0"/>
              </a:spcBef>
              <a:spcAft>
                <a:spcPct val="0"/>
              </a:spcAft>
              <a:defRPr/>
            </a:pPr>
            <a:r>
              <a:rPr lang="en-US" sz="881" kern="0" dirty="0">
                <a:solidFill>
                  <a:prstClr val="white"/>
                </a:solidFill>
                <a:ea typeface="Segoe UI" pitchFamily="34" charset="0"/>
                <a:cs typeface="Segoe UI" pitchFamily="34" charset="0"/>
              </a:rPr>
              <a:t>89</a:t>
            </a:r>
          </a:p>
        </p:txBody>
      </p:sp>
      <p:sp>
        <p:nvSpPr>
          <p:cNvPr id="75" name="Rectangle 74"/>
          <p:cNvSpPr/>
          <p:nvPr userDrawn="1">
            <p:custDataLst>
              <p:tags r:id="rId62"/>
            </p:custDataLst>
          </p:nvPr>
        </p:nvSpPr>
        <p:spPr bwMode="auto">
          <a:xfrm>
            <a:off x="-1107436" y="5396807"/>
            <a:ext cx="537855" cy="537931"/>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210</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210</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210</a:t>
            </a:r>
          </a:p>
        </p:txBody>
      </p:sp>
      <p:sp>
        <p:nvSpPr>
          <p:cNvPr id="76" name="Rectangle 75"/>
          <p:cNvSpPr/>
          <p:nvPr userDrawn="1">
            <p:custDataLst>
              <p:tags r:id="rId63"/>
            </p:custDataLst>
          </p:nvPr>
        </p:nvSpPr>
        <p:spPr bwMode="auto">
          <a:xfrm>
            <a:off x="-569932" y="5396807"/>
            <a:ext cx="538099" cy="537931"/>
          </a:xfrm>
          <a:prstGeom prst="rect">
            <a:avLst/>
          </a:prstGeom>
          <a:solidFill>
            <a:srgbClr val="969696"/>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150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150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150</a:t>
            </a:r>
          </a:p>
        </p:txBody>
      </p:sp>
      <p:sp>
        <p:nvSpPr>
          <p:cNvPr id="77" name="Rectangle 76"/>
          <p:cNvSpPr/>
          <p:nvPr userDrawn="1">
            <p:custDataLst>
              <p:tags r:id="rId64"/>
            </p:custDataLst>
          </p:nvPr>
        </p:nvSpPr>
        <p:spPr bwMode="auto">
          <a:xfrm>
            <a:off x="-1119447" y="5934754"/>
            <a:ext cx="549866" cy="537931"/>
          </a:xfrm>
          <a:prstGeom prst="rect">
            <a:avLst/>
          </a:prstGeom>
          <a:solidFill>
            <a:srgbClr val="50505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80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80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80</a:t>
            </a:r>
          </a:p>
        </p:txBody>
      </p:sp>
      <p:sp>
        <p:nvSpPr>
          <p:cNvPr id="78" name="Rectangle 77"/>
          <p:cNvSpPr/>
          <p:nvPr userDrawn="1">
            <p:custDataLst>
              <p:tags r:id="rId65"/>
            </p:custDataLst>
          </p:nvPr>
        </p:nvSpPr>
        <p:spPr bwMode="auto">
          <a:xfrm>
            <a:off x="-1650804" y="5933210"/>
            <a:ext cx="537200" cy="537931"/>
          </a:xfrm>
          <a:prstGeom prst="rect">
            <a:avLst/>
          </a:prstGeom>
          <a:solidFill>
            <a:srgbClr val="737373"/>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115</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115</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115</a:t>
            </a:r>
          </a:p>
        </p:txBody>
      </p:sp>
      <p:sp>
        <p:nvSpPr>
          <p:cNvPr id="79" name="Rectangle 78"/>
          <p:cNvSpPr/>
          <p:nvPr userDrawn="1">
            <p:custDataLst>
              <p:tags r:id="rId66"/>
            </p:custDataLst>
          </p:nvPr>
        </p:nvSpPr>
        <p:spPr bwMode="auto">
          <a:xfrm>
            <a:off x="-573698" y="5934740"/>
            <a:ext cx="548858" cy="537946"/>
          </a:xfrm>
          <a:prstGeom prst="rect">
            <a:avLst/>
          </a:prstGeom>
          <a:solidFill>
            <a:srgbClr val="000000"/>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0</a:t>
            </a:r>
          </a:p>
        </p:txBody>
      </p:sp>
      <p:sp>
        <p:nvSpPr>
          <p:cNvPr id="80" name="Rectangle 79"/>
          <p:cNvSpPr/>
          <p:nvPr userDrawn="1">
            <p:custDataLst>
              <p:tags r:id="rId67"/>
            </p:custDataLst>
          </p:nvPr>
        </p:nvSpPr>
        <p:spPr bwMode="auto">
          <a:xfrm>
            <a:off x="-1650804" y="5396799"/>
            <a:ext cx="537855" cy="537931"/>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255</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255</a:t>
            </a:r>
          </a:p>
          <a:p>
            <a:pPr defTabSz="684798" fontAlgn="base">
              <a:lnSpc>
                <a:spcPct val="90000"/>
              </a:lnSpc>
              <a:spcBef>
                <a:spcPct val="0"/>
              </a:spcBef>
              <a:spcAft>
                <a:spcPct val="0"/>
              </a:spcAft>
              <a:defRPr/>
            </a:pPr>
            <a:r>
              <a:rPr lang="en-US" sz="881" kern="0" dirty="0">
                <a:solidFill>
                  <a:srgbClr val="000000"/>
                </a:solidFill>
                <a:ea typeface="Segoe UI" pitchFamily="34" charset="0"/>
                <a:cs typeface="Segoe UI" pitchFamily="34" charset="0"/>
              </a:rPr>
              <a:t>255</a:t>
            </a:r>
          </a:p>
        </p:txBody>
      </p:sp>
      <p:sp>
        <p:nvSpPr>
          <p:cNvPr id="81" name="Rectangle 80"/>
          <p:cNvSpPr/>
          <p:nvPr userDrawn="1">
            <p:custDataLst>
              <p:tags r:id="rId68"/>
            </p:custDataLst>
          </p:nvPr>
        </p:nvSpPr>
        <p:spPr bwMode="auto">
          <a:xfrm>
            <a:off x="-1122116" y="6634485"/>
            <a:ext cx="536418" cy="537931"/>
          </a:xfrm>
          <a:prstGeom prst="rect">
            <a:avLst/>
          </a:prstGeom>
          <a:solidFill>
            <a:srgbClr val="333333"/>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51</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51</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51</a:t>
            </a:r>
          </a:p>
        </p:txBody>
      </p:sp>
      <p:sp>
        <p:nvSpPr>
          <p:cNvPr id="82" name="Rectangle 81"/>
          <p:cNvSpPr/>
          <p:nvPr userDrawn="1">
            <p:custDataLst>
              <p:tags r:id="rId69"/>
            </p:custDataLst>
          </p:nvPr>
        </p:nvSpPr>
        <p:spPr bwMode="auto">
          <a:xfrm>
            <a:off x="-1662059" y="6634485"/>
            <a:ext cx="529991" cy="537931"/>
          </a:xfrm>
          <a:prstGeom prst="rect">
            <a:avLst/>
          </a:prstGeom>
          <a:solidFill>
            <a:srgbClr val="EEEEEE"/>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238</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238</a:t>
            </a:r>
          </a:p>
          <a:p>
            <a:pPr defTabSz="684798" fontAlgn="base">
              <a:lnSpc>
                <a:spcPct val="90000"/>
              </a:lnSpc>
              <a:spcBef>
                <a:spcPct val="0"/>
              </a:spcBef>
              <a:spcAft>
                <a:spcPct val="0"/>
              </a:spcAft>
              <a:defRPr/>
            </a:pPr>
            <a:r>
              <a:rPr lang="en-US" sz="881" kern="0" dirty="0">
                <a:solidFill>
                  <a:prstClr val="black"/>
                </a:solidFill>
                <a:ea typeface="Segoe UI" pitchFamily="34" charset="0"/>
                <a:cs typeface="Segoe UI" pitchFamily="34" charset="0"/>
              </a:rPr>
              <a:t>238</a:t>
            </a:r>
          </a:p>
        </p:txBody>
      </p:sp>
      <p:sp>
        <p:nvSpPr>
          <p:cNvPr id="83" name="Rectangle 82"/>
          <p:cNvSpPr/>
          <p:nvPr userDrawn="1">
            <p:custDataLst>
              <p:tags r:id="rId70"/>
            </p:custDataLst>
          </p:nvPr>
        </p:nvSpPr>
        <p:spPr bwMode="auto">
          <a:xfrm>
            <a:off x="-575999" y="6634472"/>
            <a:ext cx="535512" cy="537946"/>
          </a:xfrm>
          <a:prstGeom prst="rect">
            <a:avLst/>
          </a:prstGeom>
          <a:solidFill>
            <a:srgbClr val="1570A6"/>
          </a:solidFill>
          <a:ln w="9525" cap="flat" cmpd="sng" algn="ctr">
            <a:noFill/>
            <a:prstDash val="solid"/>
            <a:headEnd type="none" w="med" len="med"/>
            <a:tailEnd type="none" w="med" len="med"/>
          </a:ln>
          <a:effectLst/>
        </p:spPr>
        <p:txBody>
          <a:bodyPr rot="0" spcFirstLastPara="0" vertOverflow="overflow" horzOverflow="overflow" vert="horz" wrap="square" lIns="134326" tIns="107461" rIns="134326" bIns="107461" numCol="1" spcCol="0" rtlCol="0" fromWordArt="0" anchor="t" anchorCtr="0" forceAA="0" compatLnSpc="1">
            <a:prstTxWarp prst="textNoShape">
              <a:avLst/>
            </a:prstTxWarp>
            <a:noAutofit/>
          </a:bodyPr>
          <a:lstStyle/>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21</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112</a:t>
            </a:r>
          </a:p>
          <a:p>
            <a:pPr defTabSz="684798" fontAlgn="base">
              <a:lnSpc>
                <a:spcPct val="90000"/>
              </a:lnSpc>
              <a:spcBef>
                <a:spcPct val="0"/>
              </a:spcBef>
              <a:spcAft>
                <a:spcPct val="0"/>
              </a:spcAft>
              <a:defRPr/>
            </a:pPr>
            <a:r>
              <a:rPr lang="en-US" sz="881" kern="0" dirty="0">
                <a:solidFill>
                  <a:srgbClr val="FFFFFF"/>
                </a:solidFill>
                <a:ea typeface="Segoe UI" pitchFamily="34" charset="0"/>
                <a:cs typeface="Segoe UI" pitchFamily="34" charset="0"/>
              </a:rPr>
              <a:t>166</a:t>
            </a:r>
          </a:p>
        </p:txBody>
      </p:sp>
    </p:spTree>
    <p:extLst>
      <p:ext uri="{BB962C8B-B14F-4D97-AF65-F5344CB8AC3E}">
        <p14:creationId xmlns:p14="http://schemas.microsoft.com/office/powerpoint/2010/main" val="1318145873"/>
      </p:ext>
    </p:extLst>
  </p:cSld>
  <p:clrMap bg1="lt1" tx1="dk1" bg2="lt2" tx2="dk2" accent1="accent1" accent2="accent2" accent3="accent3" accent4="accent4" accent5="accent5" accent6="accent6" hlink="hlink" folHlink="folHlink"/>
  <p:sldLayoutIdLst>
    <p:sldLayoutId id="2147484767" r:id="rId1"/>
    <p:sldLayoutId id="2147484768" r:id="rId2"/>
    <p:sldLayoutId id="2147484769" r:id="rId3"/>
    <p:sldLayoutId id="2147484770" r:id="rId4"/>
    <p:sldLayoutId id="2147484771" r:id="rId5"/>
    <p:sldLayoutId id="2147484772" r:id="rId6"/>
    <p:sldLayoutId id="2147484773" r:id="rId7"/>
    <p:sldLayoutId id="2147484774" r:id="rId8"/>
    <p:sldLayoutId id="2147484775" r:id="rId9"/>
    <p:sldLayoutId id="2147484776" r:id="rId10"/>
    <p:sldLayoutId id="2147484777" r:id="rId11"/>
    <p:sldLayoutId id="2147484778" r:id="rId12"/>
    <p:sldLayoutId id="2147484779" r:id="rId13"/>
    <p:sldLayoutId id="2147484780" r:id="rId14"/>
    <p:sldLayoutId id="2147484781" r:id="rId15"/>
    <p:sldLayoutId id="2147484782" r:id="rId16"/>
    <p:sldLayoutId id="2147484783" r:id="rId17"/>
    <p:sldLayoutId id="2147484784" r:id="rId18"/>
    <p:sldLayoutId id="2147484785" r:id="rId19"/>
    <p:sldLayoutId id="2147484786" r:id="rId20"/>
    <p:sldLayoutId id="2147484787" r:id="rId21"/>
    <p:sldLayoutId id="2147484788" r:id="rId22"/>
    <p:sldLayoutId id="2147484789" r:id="rId23"/>
    <p:sldLayoutId id="2147484790" r:id="rId24"/>
    <p:sldLayoutId id="2147484791" r:id="rId25"/>
    <p:sldLayoutId id="2147484792" r:id="rId26"/>
    <p:sldLayoutId id="2147484793" r:id="rId27"/>
    <p:sldLayoutId id="2147484794" r:id="rId28"/>
    <p:sldLayoutId id="2147484795" r:id="rId29"/>
    <p:sldLayoutId id="2147484796" r:id="rId30"/>
  </p:sldLayoutIdLst>
  <p:transition>
    <p:fade/>
  </p:transition>
  <p:txStyles>
    <p:titleStyle>
      <a:lvl1pPr algn="l" defTabSz="914367" rtl="0" eaLnBrk="1" latinLnBrk="0" hangingPunct="1">
        <a:lnSpc>
          <a:spcPct val="90000"/>
        </a:lnSpc>
        <a:spcBef>
          <a:spcPct val="0"/>
        </a:spcBef>
        <a:buNone/>
        <a:defRPr lang="en-US" sz="4705" b="0" kern="1200" cap="none" spc="-69" baseline="0" dirty="0" smtClean="0">
          <a:ln w="3175">
            <a:noFill/>
          </a:ln>
          <a:solidFill>
            <a:srgbClr val="0072C6"/>
          </a:soli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ts val="588"/>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1pPr>
      <a:lvl2pPr marL="448193" marR="0" indent="-224097" algn="l" defTabSz="914367" rtl="0" eaLnBrk="1" fontAlgn="auto" latinLnBrk="0" hangingPunct="1">
        <a:lnSpc>
          <a:spcPct val="90000"/>
        </a:lnSpc>
        <a:spcBef>
          <a:spcPts val="588"/>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ts val="588"/>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ts val="588"/>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ts val="588"/>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userDrawn="1"/>
        </p:nvPicPr>
        <p:blipFill>
          <a:blip r:embed="rId31"/>
          <a:stretch>
            <a:fillRect/>
          </a:stretch>
        </p:blipFill>
        <p:spPr>
          <a:xfrm rot="5400000">
            <a:off x="9208748" y="2991033"/>
            <a:ext cx="6858623" cy="876557"/>
          </a:xfrm>
          <a:prstGeom prst="rect">
            <a:avLst/>
          </a:prstGeom>
        </p:spPr>
      </p:pic>
    </p:spTree>
    <p:extLst>
      <p:ext uri="{BB962C8B-B14F-4D97-AF65-F5344CB8AC3E}">
        <p14:creationId xmlns:p14="http://schemas.microsoft.com/office/powerpoint/2010/main" val="141601139"/>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07" r:id="rId10"/>
    <p:sldLayoutId id="2147484808" r:id="rId11"/>
    <p:sldLayoutId id="2147484809" r:id="rId12"/>
    <p:sldLayoutId id="2147484810" r:id="rId13"/>
    <p:sldLayoutId id="2147484811" r:id="rId14"/>
    <p:sldLayoutId id="2147484812" r:id="rId15"/>
    <p:sldLayoutId id="2147484813" r:id="rId16"/>
    <p:sldLayoutId id="2147484814" r:id="rId17"/>
    <p:sldLayoutId id="2147484815" r:id="rId18"/>
    <p:sldLayoutId id="2147484816" r:id="rId19"/>
    <p:sldLayoutId id="2147484817" r:id="rId20"/>
    <p:sldLayoutId id="2147484818" r:id="rId21"/>
    <p:sldLayoutId id="2147484819" r:id="rId22"/>
    <p:sldLayoutId id="2147484820" r:id="rId23"/>
    <p:sldLayoutId id="2147484821" r:id="rId24"/>
    <p:sldLayoutId id="2147484822" r:id="rId25"/>
    <p:sldLayoutId id="2147484823" r:id="rId26"/>
    <p:sldLayoutId id="2147484824" r:id="rId27"/>
    <p:sldLayoutId id="2147484825" r:id="rId28"/>
    <p:sldLayoutId id="2147484826" r:id="rId29"/>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2"/>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2" y="1189178"/>
            <a:ext cx="11653521" cy="2263268"/>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2"/>
          <a:stretch>
            <a:fillRect/>
          </a:stretch>
        </p:blipFill>
        <p:spPr>
          <a:xfrm rot="5400000">
            <a:off x="9187080" y="3012391"/>
            <a:ext cx="6858623" cy="833218"/>
          </a:xfrm>
          <a:prstGeom prst="rect">
            <a:avLst/>
          </a:prstGeom>
        </p:spPr>
      </p:pic>
    </p:spTree>
    <p:extLst>
      <p:ext uri="{BB962C8B-B14F-4D97-AF65-F5344CB8AC3E}">
        <p14:creationId xmlns:p14="http://schemas.microsoft.com/office/powerpoint/2010/main" val="2045081132"/>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 id="2147483764" r:id="rId15"/>
    <p:sldLayoutId id="2147483765" r:id="rId16"/>
    <p:sldLayoutId id="2147483766" r:id="rId17"/>
    <p:sldLayoutId id="2147483767" r:id="rId18"/>
    <p:sldLayoutId id="2147483768" r:id="rId19"/>
    <p:sldLayoutId id="2147483769" r:id="rId20"/>
  </p:sldLayoutIdLst>
  <p:transition>
    <p:fade/>
  </p:transition>
  <p:txStyles>
    <p:titleStyle>
      <a:lvl1pPr algn="l" defTabSz="914192" rtl="0" eaLnBrk="1" latinLnBrk="0" hangingPunct="1">
        <a:lnSpc>
          <a:spcPct val="90000"/>
        </a:lnSpc>
        <a:spcBef>
          <a:spcPct val="0"/>
        </a:spcBef>
        <a:buNone/>
        <a:defRPr lang="en-US" sz="470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54"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8" kern="1200" spc="0" baseline="0">
          <a:gradFill>
            <a:gsLst>
              <a:gs pos="1250">
                <a:schemeClr val="tx1"/>
              </a:gs>
              <a:gs pos="100000">
                <a:schemeClr val="tx1"/>
              </a:gs>
            </a:gsLst>
            <a:lin ang="5400000" scaled="0"/>
          </a:gradFill>
          <a:latin typeface="+mj-lt"/>
          <a:ea typeface="+mn-ea"/>
          <a:cs typeface="+mn-cs"/>
        </a:defRPr>
      </a:lvl1pPr>
      <a:lvl2pPr marL="448107"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161"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214"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268" marR="0" indent="-224054" algn="l" defTabSz="91419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026"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123"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20"/>
          <a:stretch>
            <a:fillRect/>
          </a:stretch>
        </p:blipFill>
        <p:spPr>
          <a:xfrm rot="5400000">
            <a:off x="9187079" y="3012391"/>
            <a:ext cx="6858623" cy="833218"/>
          </a:xfrm>
          <a:prstGeom prst="rect">
            <a:avLst/>
          </a:prstGeom>
        </p:spPr>
      </p:pic>
    </p:spTree>
    <p:extLst>
      <p:ext uri="{BB962C8B-B14F-4D97-AF65-F5344CB8AC3E}">
        <p14:creationId xmlns:p14="http://schemas.microsoft.com/office/powerpoint/2010/main" val="589804349"/>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784" r:id="rId14"/>
    <p:sldLayoutId id="2147483785" r:id="rId15"/>
    <p:sldLayoutId id="2147483786" r:id="rId16"/>
    <p:sldLayoutId id="2147483787" r:id="rId17"/>
    <p:sldLayoutId id="2147483788" r:id="rId18"/>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20"/>
          <a:stretch>
            <a:fillRect/>
          </a:stretch>
        </p:blipFill>
        <p:spPr>
          <a:xfrm rot="5400000">
            <a:off x="9187079" y="3012391"/>
            <a:ext cx="6858623" cy="833218"/>
          </a:xfrm>
          <a:prstGeom prst="rect">
            <a:avLst/>
          </a:prstGeom>
        </p:spPr>
      </p:pic>
    </p:spTree>
    <p:extLst>
      <p:ext uri="{BB962C8B-B14F-4D97-AF65-F5344CB8AC3E}">
        <p14:creationId xmlns:p14="http://schemas.microsoft.com/office/powerpoint/2010/main" val="307531351"/>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 id="2147483803" r:id="rId13"/>
    <p:sldLayoutId id="2147483804" r:id="rId14"/>
    <p:sldLayoutId id="2147483805" r:id="rId15"/>
    <p:sldLayoutId id="2147483806" r:id="rId16"/>
    <p:sldLayoutId id="2147483807" r:id="rId17"/>
    <p:sldLayoutId id="2147483809" r:id="rId18"/>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17BCF1-EDE9-46B3-A8B3-659212B54243}" type="datetimeFigureOut">
              <a:rPr lang="en-US" smtClean="0">
                <a:solidFill>
                  <a:srgbClr val="505050">
                    <a:tint val="75000"/>
                  </a:srgbClr>
                </a:solidFill>
              </a:rPr>
              <a:pPr/>
              <a:t>11/30/17</a:t>
            </a:fld>
            <a:endParaRPr lang="en-US">
              <a:solidFill>
                <a:srgbClr val="505050">
                  <a:tint val="75000"/>
                </a:srgb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505050">
                  <a:tint val="75000"/>
                </a:srgb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BCED8A-DE7B-4F20-BCBD-2F1C97F6A900}" type="slidenum">
              <a:rPr lang="en-US" smtClean="0">
                <a:solidFill>
                  <a:srgbClr val="505050">
                    <a:tint val="75000"/>
                  </a:srgbClr>
                </a:solidFill>
              </a:rPr>
              <a:pPr/>
              <a:t>‹#›</a:t>
            </a:fld>
            <a:endParaRPr lang="en-US">
              <a:solidFill>
                <a:srgbClr val="505050">
                  <a:tint val="75000"/>
                </a:srgbClr>
              </a:solidFill>
            </a:endParaRPr>
          </a:p>
        </p:txBody>
      </p:sp>
    </p:spTree>
    <p:extLst>
      <p:ext uri="{BB962C8B-B14F-4D97-AF65-F5344CB8AC3E}">
        <p14:creationId xmlns:p14="http://schemas.microsoft.com/office/powerpoint/2010/main" val="1355154820"/>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 id="2147483823" r:id="rId13"/>
    <p:sldLayoutId id="2147483824" r:id="rId14"/>
    <p:sldLayoutId id="2147483825" r:id="rId15"/>
    <p:sldLayoutId id="2147483826" r:id="rId16"/>
    <p:sldLayoutId id="2147483827" r:id="rId17"/>
    <p:sldLayoutId id="2147483828" r:id="rId18"/>
    <p:sldLayoutId id="2147483829" r:id="rId19"/>
    <p:sldLayoutId id="2147483830" r:id="rId20"/>
    <p:sldLayoutId id="2147483831" r:id="rId21"/>
    <p:sldLayoutId id="2147483832" r:id="rId22"/>
    <p:sldLayoutId id="2147483833" r:id="rId23"/>
    <p:sldLayoutId id="2147483834" r:id="rId24"/>
    <p:sldLayoutId id="2147483835" r:id="rId25"/>
    <p:sldLayoutId id="2147483836" r:id="rId26"/>
    <p:sldLayoutId id="2147483837" r:id="rId27"/>
    <p:sldLayoutId id="2147483838" r:id="rId28"/>
    <p:sldLayoutId id="2147483839" r:id="rId29"/>
    <p:sldLayoutId id="2147483840" r:id="rId30"/>
    <p:sldLayoutId id="2147483841" r:id="rId31"/>
    <p:sldLayoutId id="2147483842" r:id="rId32"/>
    <p:sldLayoutId id="2147483843" r:id="rId33"/>
    <p:sldLayoutId id="2147483844" r:id="rId34"/>
    <p:sldLayoutId id="2147483845" r:id="rId35"/>
    <p:sldLayoutId id="2147483846" r:id="rId36"/>
    <p:sldLayoutId id="2147483847" r:id="rId37"/>
    <p:sldLayoutId id="2147483848" r:id="rId38"/>
    <p:sldLayoutId id="2147483849" r:id="rId39"/>
    <p:sldLayoutId id="2147483850" r:id="rId40"/>
    <p:sldLayoutId id="2147483851" r:id="rId41"/>
    <p:sldLayoutId id="2147483852" r:id="rId42"/>
    <p:sldLayoutId id="2147483853" r:id="rId43"/>
    <p:sldLayoutId id="2147483854" r:id="rId44"/>
    <p:sldLayoutId id="2147483855" r:id="rId45"/>
    <p:sldLayoutId id="2147483856" r:id="rId46"/>
    <p:sldLayoutId id="2147483857" r:id="rId47"/>
    <p:sldLayoutId id="2147483858" r:id="rId48"/>
    <p:sldLayoutId id="2147483859" r:id="rId49"/>
    <p:sldLayoutId id="2147483860" r:id="rId50"/>
    <p:sldLayoutId id="2147483861" r:id="rId51"/>
    <p:sldLayoutId id="2147483862" r:id="rId52"/>
    <p:sldLayoutId id="2147483863" r:id="rId53"/>
    <p:sldLayoutId id="2147483864" r:id="rId54"/>
    <p:sldLayoutId id="2147483865" r:id="rId55"/>
    <p:sldLayoutId id="2147483866" r:id="rId56"/>
    <p:sldLayoutId id="2147483867" r:id="rId57"/>
    <p:sldLayoutId id="2147483868" r:id="rId58"/>
    <p:sldLayoutId id="2147483869" r:id="rId59"/>
    <p:sldLayoutId id="2147483870" r:id="rId60"/>
    <p:sldLayoutId id="2147483871" r:id="rId61"/>
    <p:sldLayoutId id="2147483872" r:id="rId62"/>
    <p:sldLayoutId id="2147483873" r:id="rId63"/>
    <p:sldLayoutId id="2147483874" r:id="rId64"/>
    <p:sldLayoutId id="2147483875" r:id="rId65"/>
    <p:sldLayoutId id="2147483876" r:id="rId66"/>
    <p:sldLayoutId id="2147483877" r:id="rId67"/>
    <p:sldLayoutId id="2147483878" r:id="rId68"/>
    <p:sldLayoutId id="2147483879" r:id="rId69"/>
    <p:sldLayoutId id="2147483880" r:id="rId70"/>
    <p:sldLayoutId id="2147483881" r:id="rId71"/>
    <p:sldLayoutId id="2147483882" r:id="rId72"/>
    <p:sldLayoutId id="2147483883" r:id="rId73"/>
    <p:sldLayoutId id="2147483884" r:id="rId74"/>
    <p:sldLayoutId id="2147483885" r:id="rId75"/>
    <p:sldLayoutId id="2147483886" r:id="rId76"/>
    <p:sldLayoutId id="2147483887" r:id="rId77"/>
    <p:sldLayoutId id="2147483888" r:id="rId7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600"/>
        </a:spcAft>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600"/>
        </a:spcAft>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17BCF1-EDE9-46B3-A8B3-659212B54243}" type="datetimeFigureOut">
              <a:rPr lang="en-US" smtClean="0">
                <a:solidFill>
                  <a:srgbClr val="505050">
                    <a:tint val="75000"/>
                  </a:srgbClr>
                </a:solidFill>
              </a:rPr>
              <a:pPr/>
              <a:t>11/30/17</a:t>
            </a:fld>
            <a:endParaRPr lang="en-US">
              <a:solidFill>
                <a:srgbClr val="505050">
                  <a:tint val="75000"/>
                </a:srgb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505050">
                  <a:tint val="75000"/>
                </a:srgb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BCED8A-DE7B-4F20-BCBD-2F1C97F6A900}" type="slidenum">
              <a:rPr lang="en-US" smtClean="0">
                <a:solidFill>
                  <a:srgbClr val="505050">
                    <a:tint val="75000"/>
                  </a:srgbClr>
                </a:solidFill>
              </a:rPr>
              <a:pPr/>
              <a:t>‹#›</a:t>
            </a:fld>
            <a:endParaRPr lang="en-US">
              <a:solidFill>
                <a:srgbClr val="505050">
                  <a:tint val="75000"/>
                </a:srgbClr>
              </a:solidFill>
            </a:endParaRPr>
          </a:p>
        </p:txBody>
      </p:sp>
    </p:spTree>
    <p:extLst>
      <p:ext uri="{BB962C8B-B14F-4D97-AF65-F5344CB8AC3E}">
        <p14:creationId xmlns:p14="http://schemas.microsoft.com/office/powerpoint/2010/main" val="1540144017"/>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 id="2147483901" r:id="rId12"/>
    <p:sldLayoutId id="2147483902" r:id="rId13"/>
    <p:sldLayoutId id="2147483903" r:id="rId14"/>
    <p:sldLayoutId id="2147483904" r:id="rId15"/>
    <p:sldLayoutId id="2147483905" r:id="rId16"/>
    <p:sldLayoutId id="2147483906" r:id="rId17"/>
    <p:sldLayoutId id="2147483907" r:id="rId18"/>
    <p:sldLayoutId id="2147483908" r:id="rId19"/>
    <p:sldLayoutId id="2147483909" r:id="rId20"/>
    <p:sldLayoutId id="2147483910" r:id="rId21"/>
    <p:sldLayoutId id="2147483911" r:id="rId22"/>
    <p:sldLayoutId id="2147483912" r:id="rId23"/>
    <p:sldLayoutId id="2147483913" r:id="rId24"/>
    <p:sldLayoutId id="2147483914" r:id="rId25"/>
    <p:sldLayoutId id="2147483915" r:id="rId26"/>
    <p:sldLayoutId id="2147483916" r:id="rId27"/>
    <p:sldLayoutId id="2147483917" r:id="rId28"/>
    <p:sldLayoutId id="2147483918" r:id="rId29"/>
    <p:sldLayoutId id="2147483919" r:id="rId30"/>
    <p:sldLayoutId id="2147483920" r:id="rId31"/>
    <p:sldLayoutId id="2147483921" r:id="rId32"/>
    <p:sldLayoutId id="2147483922" r:id="rId33"/>
    <p:sldLayoutId id="2147483923" r:id="rId34"/>
    <p:sldLayoutId id="2147483924" r:id="rId35"/>
    <p:sldLayoutId id="2147483925" r:id="rId36"/>
    <p:sldLayoutId id="2147483926" r:id="rId37"/>
    <p:sldLayoutId id="2147483927" r:id="rId38"/>
    <p:sldLayoutId id="2147483928" r:id="rId39"/>
    <p:sldLayoutId id="2147483929" r:id="rId40"/>
    <p:sldLayoutId id="2147483930" r:id="rId41"/>
    <p:sldLayoutId id="2147483931" r:id="rId42"/>
    <p:sldLayoutId id="2147483932" r:id="rId43"/>
    <p:sldLayoutId id="2147483933" r:id="rId44"/>
    <p:sldLayoutId id="2147483934" r:id="rId45"/>
    <p:sldLayoutId id="2147483935" r:id="rId46"/>
    <p:sldLayoutId id="2147483936" r:id="rId47"/>
    <p:sldLayoutId id="2147483937" r:id="rId48"/>
    <p:sldLayoutId id="2147483938" r:id="rId49"/>
    <p:sldLayoutId id="2147483939" r:id="rId50"/>
    <p:sldLayoutId id="2147483940" r:id="rId51"/>
    <p:sldLayoutId id="2147483941" r:id="rId52"/>
    <p:sldLayoutId id="2147483942" r:id="rId53"/>
    <p:sldLayoutId id="2147483943" r:id="rId54"/>
    <p:sldLayoutId id="2147483944" r:id="rId55"/>
    <p:sldLayoutId id="2147483945" r:id="rId56"/>
    <p:sldLayoutId id="2147483946" r:id="rId57"/>
    <p:sldLayoutId id="2147483947" r:id="rId58"/>
    <p:sldLayoutId id="2147483948" r:id="rId59"/>
    <p:sldLayoutId id="2147483949" r:id="rId60"/>
    <p:sldLayoutId id="2147483950" r:id="rId61"/>
    <p:sldLayoutId id="2147483951" r:id="rId62"/>
    <p:sldLayoutId id="2147483952" r:id="rId63"/>
    <p:sldLayoutId id="2147483953" r:id="rId64"/>
    <p:sldLayoutId id="2147483954" r:id="rId65"/>
    <p:sldLayoutId id="2147483955" r:id="rId66"/>
    <p:sldLayoutId id="2147483956" r:id="rId67"/>
    <p:sldLayoutId id="2147483957" r:id="rId68"/>
    <p:sldLayoutId id="2147483958" r:id="rId69"/>
    <p:sldLayoutId id="2147483959" r:id="rId70"/>
    <p:sldLayoutId id="2147483960" r:id="rId71"/>
    <p:sldLayoutId id="2147483961" r:id="rId72"/>
    <p:sldLayoutId id="2147483962" r:id="rId73"/>
    <p:sldLayoutId id="2147483963" r:id="rId74"/>
    <p:sldLayoutId id="2147483964" r:id="rId75"/>
    <p:sldLayoutId id="2147483965" r:id="rId76"/>
    <p:sldLayoutId id="2147483966" r:id="rId77"/>
    <p:sldLayoutId id="2147483967" r:id="rId7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600"/>
        </a:spcAft>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600"/>
        </a:spcAft>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p:cNvGrpSpPr/>
          <p:nvPr userDrawn="1"/>
        </p:nvGrpSpPr>
        <p:grpSpPr>
          <a:xfrm>
            <a:off x="12370907" y="5878"/>
            <a:ext cx="935478" cy="5648525"/>
            <a:chOff x="12618967" y="5995"/>
            <a:chExt cx="954236" cy="5760972"/>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err="1">
                    <a:gradFill>
                      <a:gsLst>
                        <a:gs pos="0">
                          <a:srgbClr val="FFFFFF"/>
                        </a:gs>
                        <a:gs pos="100000">
                          <a:srgbClr val="FFFFFF"/>
                        </a:gs>
                      </a:gsLst>
                      <a:lin ang="5400000" scaled="0"/>
                    </a:gradFill>
                    <a:ea typeface="Segoe UI" pitchFamily="34" charset="0"/>
                    <a:cs typeface="Segoe UI" pitchFamily="34" charset="0"/>
                  </a:rPr>
                  <a:t>Oragen</a:t>
                </a:r>
                <a:endParaRPr lang="en-US" sz="490" b="1">
                  <a:gradFill>
                    <a:gsLst>
                      <a:gs pos="0">
                        <a:srgbClr val="FFFFFF"/>
                      </a:gs>
                      <a:gs pos="100000">
                        <a:srgbClr val="FFFFFF"/>
                      </a:gs>
                    </a:gsLst>
                    <a:lin ang="5400000" scaled="0"/>
                  </a:gradFill>
                  <a:ea typeface="Segoe UI" pitchFamily="34" charset="0"/>
                  <a:cs typeface="Segoe UI" pitchFamily="34" charset="0"/>
                </a:endParaRPr>
              </a:p>
              <a:p>
                <a:pPr defTabSz="914102" fontAlgn="base">
                  <a:spcBef>
                    <a:spcPct val="0"/>
                  </a:spcBef>
                  <a:spcAft>
                    <a:spcPct val="0"/>
                  </a:spcAft>
                </a:pPr>
                <a:r>
                  <a:rPr lang="en-US" sz="490">
                    <a:gradFill>
                      <a:gsLst>
                        <a:gs pos="0">
                          <a:srgbClr val="FFFFFF"/>
                        </a:gs>
                        <a:gs pos="100000">
                          <a:srgbClr val="FFFFFF"/>
                        </a:gs>
                      </a:gsLst>
                      <a:lin ang="5400000" scaled="0"/>
                    </a:gradFill>
                    <a:ea typeface="Segoe UI" pitchFamily="34" charset="0"/>
                    <a:cs typeface="Segoe UI" pitchFamily="34" charset="0"/>
                  </a:rPr>
                  <a:t>R:216 G:59 B:1</a:t>
                </a: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Blue</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Dark Gray</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37168">
                          <a:srgbClr val="292929"/>
                        </a:gs>
                        <a:gs pos="72000">
                          <a:srgbClr val="292929"/>
                        </a:gs>
                      </a:gsLst>
                      <a:lin ang="5400000" scaled="0"/>
                    </a:gradFill>
                    <a:ea typeface="Segoe UI" pitchFamily="34" charset="0"/>
                    <a:cs typeface="Segoe UI" pitchFamily="34" charset="0"/>
                  </a:rPr>
                  <a:t>Yellow</a:t>
                </a:r>
              </a:p>
              <a:p>
                <a:pPr defTabSz="914102" fontAlgn="base">
                  <a:spcBef>
                    <a:spcPct val="0"/>
                  </a:spcBef>
                  <a:spcAft>
                    <a:spcPct val="0"/>
                  </a:spcAft>
                </a:pPr>
                <a:r>
                  <a:rPr lang="en-US" sz="490">
                    <a:gradFill>
                      <a:gsLst>
                        <a:gs pos="37168">
                          <a:srgbClr val="292929"/>
                        </a:gs>
                        <a:gs pos="72000">
                          <a:srgbClr val="292929"/>
                        </a:gs>
                      </a:gsLst>
                      <a:lin ang="5400000" scaled="0"/>
                    </a:gradFill>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37168">
                          <a:srgbClr val="292929"/>
                        </a:gs>
                        <a:gs pos="72000">
                          <a:srgbClr val="292929"/>
                        </a:gs>
                      </a:gsLst>
                      <a:lin ang="5400000" scaled="0"/>
                    </a:gradFill>
                    <a:ea typeface="Segoe UI" pitchFamily="34" charset="0"/>
                    <a:cs typeface="Segoe UI" pitchFamily="34" charset="0"/>
                  </a:rPr>
                  <a:t>Light Orange</a:t>
                </a:r>
              </a:p>
              <a:p>
                <a:pPr defTabSz="914102" fontAlgn="base">
                  <a:spcBef>
                    <a:spcPct val="0"/>
                  </a:spcBef>
                  <a:spcAft>
                    <a:spcPct val="0"/>
                  </a:spcAft>
                </a:pPr>
                <a:r>
                  <a:rPr lang="en-US" sz="490">
                    <a:gradFill>
                      <a:gsLst>
                        <a:gs pos="37168">
                          <a:srgbClr val="292929"/>
                        </a:gs>
                        <a:gs pos="72000">
                          <a:srgbClr val="292929"/>
                        </a:gs>
                      </a:gsLst>
                      <a:lin ang="5400000" scaled="0"/>
                    </a:gradFill>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37168">
                          <a:srgbClr val="292929"/>
                        </a:gs>
                        <a:gs pos="72000">
                          <a:srgbClr val="292929"/>
                        </a:gs>
                      </a:gsLst>
                      <a:lin ang="5400000" scaled="0"/>
                    </a:gradFill>
                    <a:ea typeface="Segoe UI" pitchFamily="34" charset="0"/>
                    <a:cs typeface="Segoe UI" pitchFamily="34" charset="0"/>
                  </a:rPr>
                  <a:t>Light Gray</a:t>
                </a:r>
              </a:p>
              <a:p>
                <a:pPr defTabSz="914102" fontAlgn="base">
                  <a:spcBef>
                    <a:spcPct val="0"/>
                  </a:spcBef>
                  <a:spcAft>
                    <a:spcPct val="0"/>
                  </a:spcAft>
                </a:pPr>
                <a:r>
                  <a:rPr lang="en-US" sz="490">
                    <a:gradFill>
                      <a:gsLst>
                        <a:gs pos="37168">
                          <a:srgbClr val="292929"/>
                        </a:gs>
                        <a:gs pos="72000">
                          <a:srgbClr val="292929"/>
                        </a:gs>
                      </a:gsLst>
                      <a:lin ang="5400000" scaled="0"/>
                    </a:gradFill>
                    <a:ea typeface="Segoe UI" pitchFamily="34" charset="0"/>
                    <a:cs typeface="Segoe UI" pitchFamily="34" charset="0"/>
                  </a:rPr>
                  <a:t>R:210 G:210 B:210</a:t>
                </a:r>
              </a:p>
            </p:txBody>
          </p:sp>
        </p:grpSp>
        <p:sp>
          <p:nvSpPr>
            <p:cNvPr id="28" name="TextBox 27"/>
            <p:cNvSpPr txBox="1"/>
            <p:nvPr userDrawn="1"/>
          </p:nvSpPr>
          <p:spPr>
            <a:xfrm rot="5400000">
              <a:off x="13010703" y="258334"/>
              <a:ext cx="798166" cy="326834"/>
            </a:xfrm>
            <a:prstGeom prst="rect">
              <a:avLst/>
            </a:prstGeom>
            <a:noFill/>
          </p:spPr>
          <p:txBody>
            <a:bodyPr wrap="none" lIns="0" tIns="91440" rIns="182880" bIns="91440" rtlCol="0">
              <a:spAutoFit/>
            </a:bodyPr>
            <a:lstStyle/>
            <a:p>
              <a:pPr defTabSz="914367">
                <a:lnSpc>
                  <a:spcPct val="90000"/>
                </a:lnSpc>
                <a:spcAft>
                  <a:spcPts val="588"/>
                </a:spcAft>
              </a:pPr>
              <a:r>
                <a:rPr lang="en-US" sz="980">
                  <a:gradFill>
                    <a:gsLst>
                      <a:gs pos="82301">
                        <a:srgbClr val="292929"/>
                      </a:gs>
                      <a:gs pos="62000">
                        <a:srgbClr val="292929"/>
                      </a:gs>
                    </a:gsLst>
                    <a:lin ang="5400000" scaled="0"/>
                  </a:gradFill>
                </a:rPr>
                <a:t>Main colors</a:t>
              </a:r>
            </a:p>
          </p:txBody>
        </p:sp>
        <p:sp>
          <p:nvSpPr>
            <p:cNvPr id="32" name="TextBox 31"/>
            <p:cNvSpPr txBox="1"/>
            <p:nvPr userDrawn="1"/>
          </p:nvSpPr>
          <p:spPr>
            <a:xfrm rot="5400000">
              <a:off x="11834159" y="4228746"/>
              <a:ext cx="2472319" cy="326834"/>
            </a:xfrm>
            <a:prstGeom prst="rect">
              <a:avLst/>
            </a:prstGeom>
            <a:noFill/>
          </p:spPr>
          <p:txBody>
            <a:bodyPr wrap="none" lIns="0" tIns="91440" rIns="182880" bIns="91440" rtlCol="0">
              <a:spAutoFit/>
            </a:bodyPr>
            <a:lstStyle/>
            <a:p>
              <a:pPr defTabSz="914367">
                <a:lnSpc>
                  <a:spcPct val="90000"/>
                </a:lnSpc>
                <a:spcAft>
                  <a:spcPts val="588"/>
                </a:spcAft>
              </a:pPr>
              <a:r>
                <a:rPr lang="en-US" sz="980">
                  <a:gradFill>
                    <a:gsLst>
                      <a:gs pos="82301">
                        <a:srgbClr val="292929"/>
                      </a:gs>
                      <a:gs pos="62000">
                        <a:srgbClr val="292929"/>
                      </a:gs>
                    </a:gsLst>
                    <a:lin ang="5400000" scaled="0"/>
                  </a:gradFill>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Dark Red</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R:168 G:0 B:0</a:t>
              </a: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Light Blue</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R:16 G:124 B:16</a:t>
              </a: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defTabSz="914102" fontAlgn="base">
                <a:spcBef>
                  <a:spcPct val="0"/>
                </a:spcBef>
                <a:spcAft>
                  <a:spcPct val="0"/>
                </a:spcAft>
              </a:pPr>
              <a:r>
                <a:rPr lang="en-US" sz="490" b="1">
                  <a:gradFill>
                    <a:gsLst>
                      <a:gs pos="0">
                        <a:srgbClr val="FFFFFF"/>
                      </a:gs>
                      <a:gs pos="100000">
                        <a:srgbClr val="FFFFFF"/>
                      </a:gs>
                    </a:gsLst>
                    <a:lin ang="5400000" scaled="0"/>
                  </a:gradFill>
                  <a:ea typeface="Segoe UI" pitchFamily="34" charset="0"/>
                  <a:cs typeface="Segoe UI" pitchFamily="34" charset="0"/>
                </a:rPr>
                <a:t>Dark Blue</a:t>
              </a:r>
            </a:p>
            <a:p>
              <a:pPr defTabSz="914102" fontAlgn="base">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417905409"/>
      </p:ext>
    </p:extLst>
  </p:cSld>
  <p:clrMap bg1="lt1" tx1="dk1" bg2="lt2" tx2="dk2" accent1="accent1" accent2="accent2" accent3="accent3" accent4="accent4" accent5="accent5" accent6="accent6" hlink="hlink" folHlink="folHlink"/>
  <p:sldLayoutIdLst>
    <p:sldLayoutId id="2147484024" r:id="rId1"/>
    <p:sldLayoutId id="2147484025" r:id="rId2"/>
    <p:sldLayoutId id="2147484026" r:id="rId3"/>
    <p:sldLayoutId id="2147484027" r:id="rId4"/>
    <p:sldLayoutId id="2147484028" r:id="rId5"/>
    <p:sldLayoutId id="2147484029" r:id="rId6"/>
    <p:sldLayoutId id="2147484030" r:id="rId7"/>
    <p:sldLayoutId id="2147484031" r:id="rId8"/>
    <p:sldLayoutId id="2147484032" r:id="rId9"/>
    <p:sldLayoutId id="2147484033" r:id="rId10"/>
    <p:sldLayoutId id="2147484034" r:id="rId11"/>
    <p:sldLayoutId id="2147484035" r:id="rId12"/>
    <p:sldLayoutId id="2147484036" r:id="rId13"/>
    <p:sldLayoutId id="2147484037" r:id="rId14"/>
    <p:sldLayoutId id="2147484038" r:id="rId15"/>
    <p:sldLayoutId id="2147484039" r:id="rId16"/>
    <p:sldLayoutId id="2147484040" r:id="rId17"/>
    <p:sldLayoutId id="2147484041" r:id="rId18"/>
    <p:sldLayoutId id="2147484042" r:id="rId19"/>
    <p:sldLayoutId id="2147484043" r:id="rId20"/>
    <p:sldLayoutId id="2147484044" r:id="rId21"/>
    <p:sldLayoutId id="2147484045" r:id="rId22"/>
    <p:sldLayoutId id="2147484046" r:id="rId23"/>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xml"/><Relationship Id="rId1" Type="http://schemas.openxmlformats.org/officeDocument/2006/relationships/slideLayout" Target="../slideLayouts/slideLayout731.xml"/></Relationships>
</file>

<file path=ppt/slides/_rels/slide2.xml.rels><?xml version="1.0" encoding="UTF-8" standalone="yes"?>
<Relationships xmlns="http://schemas.openxmlformats.org/package/2006/relationships"><Relationship Id="rId2" Type="http://schemas.openxmlformats.org/officeDocument/2006/relationships/image" Target="../media/image53.tiff"/><Relationship Id="rId1" Type="http://schemas.openxmlformats.org/officeDocument/2006/relationships/slideLayout" Target="../slideLayouts/slideLayout45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4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48.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44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notesSlide" Target="../notesSlides/notesSlide2.xml"/><Relationship Id="rId7" Type="http://schemas.openxmlformats.org/officeDocument/2006/relationships/image" Target="../media/image59.png"/><Relationship Id="rId2" Type="http://schemas.openxmlformats.org/officeDocument/2006/relationships/slideLayout" Target="../slideLayouts/slideLayout552.xml"/><Relationship Id="rId1" Type="http://schemas.openxmlformats.org/officeDocument/2006/relationships/themeOverride" Target="../theme/themeOverride1.xml"/><Relationship Id="rId6" Type="http://schemas.openxmlformats.org/officeDocument/2006/relationships/image" Target="../media/image58.emf"/><Relationship Id="rId5" Type="http://schemas.microsoft.com/office/2007/relationships/hdphoto" Target="../media/hdphoto3.wdp"/><Relationship Id="rId4" Type="http://schemas.openxmlformats.org/officeDocument/2006/relationships/image" Target="../media/image5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77.xml"/><Relationship Id="rId1" Type="http://schemas.openxmlformats.org/officeDocument/2006/relationships/themeOverride" Target="../theme/themeOverride2.xml"/><Relationship Id="rId5" Type="http://schemas.openxmlformats.org/officeDocument/2006/relationships/image" Target="../media/image62.tiff"/><Relationship Id="rId4" Type="http://schemas.openxmlformats.org/officeDocument/2006/relationships/image" Target="../media/image61.tif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7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defTabSz="914400">
              <a:spcBef>
                <a:spcPts val="0"/>
              </a:spcBef>
              <a:spcAft>
                <a:spcPts val="600"/>
              </a:spcAft>
            </a:pPr>
            <a:r>
              <a:rPr lang="en-US" dirty="0"/>
              <a:t>Azure Container Service (AKS)</a:t>
            </a:r>
            <a:br>
              <a:rPr lang="en-US" dirty="0"/>
            </a:br>
            <a:r>
              <a:rPr lang="en-US" sz="3200" i="1" spc="0" dirty="0">
                <a:ln>
                  <a:noFill/>
                </a:ln>
                <a:gradFill>
                  <a:gsLst>
                    <a:gs pos="2917">
                      <a:srgbClr val="FFFFFF"/>
                    </a:gs>
                    <a:gs pos="30000">
                      <a:srgbClr val="FFFFFF"/>
                    </a:gs>
                  </a:gsLst>
                  <a:lin ang="5400000" scaled="0"/>
                </a:gradFill>
                <a:latin typeface="Segoe UI Semilight"/>
                <a:cs typeface=""/>
              </a:rPr>
              <a:t>Deploying cloud native applications using Azure</a:t>
            </a:r>
            <a:br>
              <a:rPr lang="en-US" sz="3200" i="1" spc="0" dirty="0">
                <a:ln>
                  <a:noFill/>
                </a:ln>
                <a:gradFill>
                  <a:gsLst>
                    <a:gs pos="2917">
                      <a:srgbClr val="FFFFFF"/>
                    </a:gs>
                    <a:gs pos="30000">
                      <a:srgbClr val="FFFFFF"/>
                    </a:gs>
                  </a:gsLst>
                  <a:lin ang="5400000" scaled="0"/>
                </a:gradFill>
                <a:latin typeface="Segoe UI Semilight"/>
                <a:cs typeface=""/>
              </a:rPr>
            </a:br>
            <a:endParaRPr lang="en-US" dirty="0"/>
          </a:p>
        </p:txBody>
      </p:sp>
      <p:sp>
        <p:nvSpPr>
          <p:cNvPr id="3" name="Text Placeholder 2"/>
          <p:cNvSpPr>
            <a:spLocks noGrp="1"/>
          </p:cNvSpPr>
          <p:nvPr>
            <p:ph type="body" sz="quarter" idx="12"/>
          </p:nvPr>
        </p:nvSpPr>
        <p:spPr>
          <a:xfrm>
            <a:off x="269302" y="5014353"/>
            <a:ext cx="7171337" cy="1601319"/>
          </a:xfrm>
        </p:spPr>
        <p:txBody>
          <a:bodyPr/>
          <a:lstStyle/>
          <a:p>
            <a:r>
              <a:rPr lang="en-US" sz="2800" b="1" dirty="0"/>
              <a:t>Dave Strebel- Microsoft</a:t>
            </a:r>
          </a:p>
          <a:p>
            <a:r>
              <a:rPr lang="en-US" sz="1800" dirty="0"/>
              <a:t>Azure Cloud Architect</a:t>
            </a:r>
          </a:p>
          <a:p>
            <a:r>
              <a:rPr lang="en-US" sz="1800" dirty="0"/>
              <a:t>Open Source Cloud Development, Microservices, and Containers</a:t>
            </a:r>
          </a:p>
        </p:txBody>
      </p:sp>
    </p:spTree>
    <p:extLst>
      <p:ext uri="{BB962C8B-B14F-4D97-AF65-F5344CB8AC3E}">
        <p14:creationId xmlns:p14="http://schemas.microsoft.com/office/powerpoint/2010/main" val="15501461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D5CE3-A4DF-E446-9CB8-E2BE0F8E0CB6}"/>
              </a:ext>
            </a:extLst>
          </p:cNvPr>
          <p:cNvSpPr>
            <a:spLocks noGrp="1"/>
          </p:cNvSpPr>
          <p:nvPr>
            <p:ph type="title"/>
          </p:nvPr>
        </p:nvSpPr>
        <p:spPr/>
        <p:txBody>
          <a:bodyPr/>
          <a:lstStyle/>
          <a:p>
            <a:r>
              <a:rPr lang="en-US" dirty="0"/>
              <a:t>Demo: AKS</a:t>
            </a:r>
          </a:p>
        </p:txBody>
      </p:sp>
      <p:sp>
        <p:nvSpPr>
          <p:cNvPr id="3" name="Text Placeholder 2">
            <a:extLst>
              <a:ext uri="{FF2B5EF4-FFF2-40B4-BE49-F238E27FC236}">
                <a16:creationId xmlns:a16="http://schemas.microsoft.com/office/drawing/2014/main" id="{17B3AA4E-9C7C-A847-919B-9BEC40B4BC61}"/>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2866419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Shape 506"/>
          <p:cNvSpPr txBox="1">
            <a:spLocks noGrp="1"/>
          </p:cNvSpPr>
          <p:nvPr>
            <p:ph type="title"/>
          </p:nvPr>
        </p:nvSpPr>
        <p:spPr>
          <a:prstGeom prst="rect">
            <a:avLst/>
          </a:prstGeom>
        </p:spPr>
        <p:txBody>
          <a:bodyPr vert="horz" wrap="square" lIns="121900" tIns="121900" rIns="121900" bIns="121900" rtlCol="0" anchor="t" anchorCtr="0">
            <a:noAutofit/>
          </a:bodyPr>
          <a:lstStyle/>
          <a:p>
            <a:pPr>
              <a:buClr>
                <a:schemeClr val="dk1"/>
              </a:buClr>
              <a:buSzPct val="39285"/>
            </a:pPr>
            <a:r>
              <a:rPr lang="en"/>
              <a:t>Questions?</a:t>
            </a:r>
          </a:p>
        </p:txBody>
      </p:sp>
      <p:pic>
        <p:nvPicPr>
          <p:cNvPr id="507" name="Shape 507"/>
          <p:cNvPicPr preferRelativeResize="0"/>
          <p:nvPr/>
        </p:nvPicPr>
        <p:blipFill>
          <a:blip r:embed="rId3">
            <a:alphaModFix/>
          </a:blip>
          <a:stretch>
            <a:fillRect/>
          </a:stretch>
        </p:blipFill>
        <p:spPr>
          <a:xfrm>
            <a:off x="1537733" y="1078267"/>
            <a:ext cx="8990528" cy="5094632"/>
          </a:xfrm>
          <a:prstGeom prst="rect">
            <a:avLst/>
          </a:prstGeom>
          <a:noFill/>
          <a:ln>
            <a:noFill/>
          </a:ln>
        </p:spPr>
      </p:pic>
    </p:spTree>
    <p:extLst>
      <p:ext uri="{BB962C8B-B14F-4D97-AF65-F5344CB8AC3E}">
        <p14:creationId xmlns:p14="http://schemas.microsoft.com/office/powerpoint/2010/main" val="12414549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816" y="232651"/>
            <a:ext cx="9860672" cy="907781"/>
          </a:xfrm>
        </p:spPr>
        <p:txBody>
          <a:bodyPr/>
          <a:lstStyle/>
          <a:p>
            <a:r>
              <a:rPr lang="en-US" sz="5882" dirty="0"/>
              <a:t>Container Introduction</a:t>
            </a:r>
          </a:p>
        </p:txBody>
      </p:sp>
      <p:pic>
        <p:nvPicPr>
          <p:cNvPr id="3" name="Picture 2"/>
          <p:cNvPicPr>
            <a:picLocks noChangeAspect="1"/>
          </p:cNvPicPr>
          <p:nvPr/>
        </p:nvPicPr>
        <p:blipFill>
          <a:blip r:embed="rId2"/>
          <a:stretch>
            <a:fillRect/>
          </a:stretch>
        </p:blipFill>
        <p:spPr>
          <a:xfrm>
            <a:off x="2661149" y="1269063"/>
            <a:ext cx="6869702" cy="5157661"/>
          </a:xfrm>
          <a:prstGeom prst="rect">
            <a:avLst/>
          </a:prstGeom>
        </p:spPr>
      </p:pic>
    </p:spTree>
    <p:extLst>
      <p:ext uri="{BB962C8B-B14F-4D97-AF65-F5344CB8AC3E}">
        <p14:creationId xmlns:p14="http://schemas.microsoft.com/office/powerpoint/2010/main" val="220427580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2045598"/>
            <a:ext cx="12192000" cy="1311128"/>
          </a:xfrm>
          <a:prstGeom prst="rect">
            <a:avLst/>
          </a:prstGeom>
          <a:noFill/>
        </p:spPr>
        <p:txBody>
          <a:bodyPr wrap="square" rtlCol="0">
            <a:sp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Light" panose="020F0302020204030204"/>
                <a:ea typeface="+mn-ea"/>
                <a:cs typeface="+mn-cs"/>
              </a:rPr>
              <a:t>Why should customers care about </a:t>
            </a:r>
            <a:br>
              <a:rPr kumimoji="0" lang="en-US" sz="4400" b="0" i="0" u="none" strike="noStrike" kern="1200" cap="none" spc="0" normalizeH="0" baseline="0" noProof="0" dirty="0">
                <a:ln>
                  <a:noFill/>
                </a:ln>
                <a:solidFill>
                  <a:prstClr val="white"/>
                </a:solidFill>
                <a:effectLst/>
                <a:uLnTx/>
                <a:uFillTx/>
                <a:latin typeface="Calibri Light" panose="020F0302020204030204"/>
                <a:ea typeface="+mn-ea"/>
                <a:cs typeface="+mn-cs"/>
              </a:rPr>
            </a:br>
            <a:r>
              <a:rPr kumimoji="0" lang="en-US" sz="4400" b="1" i="0" u="none" strike="noStrike" kern="1200" cap="none" spc="0" normalizeH="0" baseline="0" noProof="0" dirty="0">
                <a:ln>
                  <a:noFill/>
                </a:ln>
                <a:solidFill>
                  <a:prstClr val="white"/>
                </a:solidFill>
                <a:effectLst/>
                <a:uLnTx/>
                <a:uFillTx/>
                <a:latin typeface="Calibri Light" panose="020F0302020204030204"/>
                <a:ea typeface="+mn-ea"/>
                <a:cs typeface="+mn-cs"/>
              </a:rPr>
              <a:t>containers</a:t>
            </a:r>
            <a:r>
              <a:rPr kumimoji="0" lang="en-US" sz="4400" b="0" i="0" u="none" strike="noStrike" kern="1200" cap="none" spc="0" normalizeH="0" baseline="0" noProof="0" dirty="0">
                <a:ln>
                  <a:noFill/>
                </a:ln>
                <a:solidFill>
                  <a:prstClr val="white"/>
                </a:solidFill>
                <a:effectLst/>
                <a:uLnTx/>
                <a:uFillTx/>
                <a:latin typeface="Calibri Light" panose="020F0302020204030204"/>
                <a:ea typeface="+mn-ea"/>
                <a:cs typeface="+mn-cs"/>
              </a:rPr>
              <a:t> and </a:t>
            </a:r>
            <a:r>
              <a:rPr kumimoji="0" lang="en-US" sz="4400" b="1" i="0" u="none" strike="noStrike" kern="1200" cap="none" spc="0" normalizeH="0" baseline="0" noProof="0" dirty="0">
                <a:ln>
                  <a:noFill/>
                </a:ln>
                <a:solidFill>
                  <a:prstClr val="white"/>
                </a:solidFill>
                <a:effectLst/>
                <a:uLnTx/>
                <a:uFillTx/>
                <a:latin typeface="Calibri Light" panose="020F0302020204030204"/>
                <a:ea typeface="+mn-ea"/>
                <a:cs typeface="+mn-cs"/>
              </a:rPr>
              <a:t>microservices</a:t>
            </a:r>
            <a:r>
              <a:rPr kumimoji="0" lang="en-US" sz="4400" b="0" i="0" u="none" strike="noStrike" kern="1200" cap="none" spc="0" normalizeH="0" baseline="0" noProof="0" dirty="0">
                <a:ln>
                  <a:noFill/>
                </a:ln>
                <a:solidFill>
                  <a:prstClr val="white"/>
                </a:solidFill>
                <a:effectLst/>
                <a:uLnTx/>
                <a:uFillTx/>
                <a:latin typeface="Calibri Light" panose="020F0302020204030204"/>
                <a:ea typeface="+mn-ea"/>
                <a:cs typeface="+mn-cs"/>
              </a:rPr>
              <a:t>?</a:t>
            </a:r>
          </a:p>
        </p:txBody>
      </p:sp>
    </p:spTree>
    <p:extLst>
      <p:ext uri="{BB962C8B-B14F-4D97-AF65-F5344CB8AC3E}">
        <p14:creationId xmlns:p14="http://schemas.microsoft.com/office/powerpoint/2010/main" val="1859807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 y="2569580"/>
            <a:ext cx="12192000" cy="701731"/>
          </a:xfrm>
          <a:prstGeom prst="rect">
            <a:avLst/>
          </a:prstGeom>
          <a:noFill/>
        </p:spPr>
        <p:txBody>
          <a:bodyPr wrap="square" rtlCol="0">
            <a:sp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Light" panose="020F0302020204030204"/>
                <a:ea typeface="+mn-ea"/>
                <a:cs typeface="+mn-cs"/>
              </a:rPr>
              <a:t>In reality, they shouldn’t</a:t>
            </a:r>
            <a:r>
              <a:rPr kumimoji="0" lang="mr-IN" sz="4400" b="0" i="0" u="none" strike="noStrike" kern="1200" cap="none" spc="0" normalizeH="0" baseline="0" noProof="0" dirty="0">
                <a:ln>
                  <a:noFill/>
                </a:ln>
                <a:solidFill>
                  <a:prstClr val="white"/>
                </a:solidFill>
                <a:effectLst/>
                <a:uLnTx/>
                <a:uFillTx/>
                <a:latin typeface="Calibri Light" panose="020F0302020204030204"/>
                <a:ea typeface="+mn-ea"/>
                <a:cs typeface="Mangal" panose="02040503050203030202" pitchFamily="18" charset="0"/>
              </a:rPr>
              <a:t>…</a:t>
            </a:r>
            <a:endParaRPr kumimoji="0" lang="en-US" sz="44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19008052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574" y="2569580"/>
            <a:ext cx="12192000" cy="701731"/>
          </a:xfrm>
          <a:prstGeom prst="rect">
            <a:avLst/>
          </a:prstGeom>
          <a:noFill/>
        </p:spPr>
        <p:txBody>
          <a:bodyPr wrap="square" rtlCol="0">
            <a:sp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Light" panose="020F0302020204030204"/>
                <a:ea typeface="+mn-ea"/>
                <a:cs typeface="+mn-cs"/>
              </a:rPr>
              <a:t>They do care about cloud native applications </a:t>
            </a:r>
          </a:p>
        </p:txBody>
      </p:sp>
      <p:graphicFrame>
        <p:nvGraphicFramePr>
          <p:cNvPr id="4" name="Diagram 3"/>
          <p:cNvGraphicFramePr/>
          <p:nvPr>
            <p:extLst/>
          </p:nvPr>
        </p:nvGraphicFramePr>
        <p:xfrm>
          <a:off x="2029428" y="3923819"/>
          <a:ext cx="8098419" cy="24075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07702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a:xfrm>
            <a:off x="263899" y="170708"/>
            <a:ext cx="11655840" cy="954570"/>
          </a:xfrm>
        </p:spPr>
        <p:txBody>
          <a:bodyPr/>
          <a:lstStyle/>
          <a:p>
            <a:r>
              <a:rPr lang="en-US" dirty="0"/>
              <a:t>Azure Container Service (today)</a:t>
            </a:r>
            <a:endParaRPr lang="en-US" i="1" dirty="0"/>
          </a:p>
        </p:txBody>
      </p:sp>
      <p:sp>
        <p:nvSpPr>
          <p:cNvPr id="4" name="Text Placeholder 3"/>
          <p:cNvSpPr>
            <a:spLocks noGrp="1"/>
          </p:cNvSpPr>
          <p:nvPr>
            <p:ph idx="1"/>
          </p:nvPr>
        </p:nvSpPr>
        <p:spPr>
          <a:xfrm>
            <a:off x="263899" y="1153876"/>
            <a:ext cx="11543291" cy="5304349"/>
          </a:xfrm>
        </p:spPr>
        <p:txBody>
          <a:bodyPr>
            <a:normAutofit lnSpcReduction="10000"/>
          </a:bodyPr>
          <a:lstStyle/>
          <a:p>
            <a:r>
              <a:rPr lang="en-US" sz="2745" dirty="0"/>
              <a:t>Managed delivery of optimized container hosting solution</a:t>
            </a:r>
          </a:p>
          <a:p>
            <a:r>
              <a:rPr lang="en-US" sz="2745" dirty="0"/>
              <a:t>Orchestrate container applications using popular </a:t>
            </a:r>
            <a:br>
              <a:rPr lang="en-US" sz="2745" dirty="0"/>
            </a:br>
            <a:r>
              <a:rPr lang="en-US" sz="2745" dirty="0"/>
              <a:t>open source tooling</a:t>
            </a:r>
          </a:p>
          <a:p>
            <a:r>
              <a:rPr lang="en-US" sz="2745" dirty="0"/>
              <a:t>Choose your orchestrator:</a:t>
            </a:r>
          </a:p>
          <a:p>
            <a:pPr lvl="1">
              <a:lnSpc>
                <a:spcPct val="100000"/>
              </a:lnSpc>
            </a:pPr>
            <a:r>
              <a:rPr lang="en-US" sz="1961" dirty="0"/>
              <a:t>Kubernetes</a:t>
            </a:r>
          </a:p>
          <a:p>
            <a:pPr lvl="1">
              <a:lnSpc>
                <a:spcPct val="100000"/>
              </a:lnSpc>
            </a:pPr>
            <a:r>
              <a:rPr lang="en-US" sz="1961" dirty="0"/>
              <a:t>Docker</a:t>
            </a:r>
          </a:p>
          <a:p>
            <a:pPr lvl="1">
              <a:lnSpc>
                <a:spcPct val="100000"/>
              </a:lnSpc>
            </a:pPr>
            <a:r>
              <a:rPr lang="en-US" sz="1961" dirty="0"/>
              <a:t>Mesosphere DC/OS</a:t>
            </a:r>
          </a:p>
          <a:p>
            <a:r>
              <a:rPr lang="en-US" sz="2745" dirty="0"/>
              <a:t>Migrate container workloads to and from Azure</a:t>
            </a:r>
          </a:p>
          <a:p>
            <a:r>
              <a:rPr lang="en-US" sz="2745" dirty="0"/>
              <a:t>Full support from Microsoft / Docker / Mesosphere  </a:t>
            </a:r>
          </a:p>
          <a:p>
            <a:r>
              <a:rPr lang="en-US" sz="2745" dirty="0"/>
              <a:t>Leverage Azure Platform capabilities</a:t>
            </a:r>
          </a:p>
          <a:p>
            <a:pPr lvl="1"/>
            <a:r>
              <a:rPr lang="en-US" sz="1961" dirty="0"/>
              <a:t>VM Scale Sets</a:t>
            </a:r>
          </a:p>
          <a:p>
            <a:pPr lvl="1"/>
            <a:r>
              <a:rPr lang="en-US" sz="1961" dirty="0"/>
              <a:t>Networking</a:t>
            </a:r>
          </a:p>
          <a:p>
            <a:pPr lvl="1"/>
            <a:r>
              <a:rPr lang="en-US" sz="1961" dirty="0"/>
              <a:t>Security</a:t>
            </a:r>
          </a:p>
        </p:txBody>
      </p:sp>
      <p:grpSp>
        <p:nvGrpSpPr>
          <p:cNvPr id="7" name="Group 6"/>
          <p:cNvGrpSpPr/>
          <p:nvPr/>
        </p:nvGrpSpPr>
        <p:grpSpPr>
          <a:xfrm>
            <a:off x="9905806" y="142109"/>
            <a:ext cx="2155227" cy="2360663"/>
            <a:chOff x="7527752" y="411348"/>
            <a:chExt cx="4396888" cy="4815997"/>
          </a:xfrm>
        </p:grpSpPr>
        <p:pic>
          <p:nvPicPr>
            <p:cNvPr id="8" name="Picture 7"/>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37991"/>
            <a:stretch/>
          </p:blipFill>
          <p:spPr>
            <a:xfrm>
              <a:off x="8479086" y="4272093"/>
              <a:ext cx="1922888" cy="955252"/>
            </a:xfrm>
            <a:prstGeom prst="rect">
              <a:avLst/>
            </a:prstGeom>
          </p:spPr>
        </p:pic>
        <p:pic>
          <p:nvPicPr>
            <p:cNvPr id="9" name="Picture 8"/>
            <p:cNvPicPr>
              <a:picLocks noChangeAspect="1"/>
            </p:cNvPicPr>
            <p:nvPr/>
          </p:nvPicPr>
          <p:blipFill>
            <a:blip r:embed="rId6"/>
            <a:stretch>
              <a:fillRect/>
            </a:stretch>
          </p:blipFill>
          <p:spPr>
            <a:xfrm>
              <a:off x="7527752" y="411348"/>
              <a:ext cx="4396888" cy="4162368"/>
            </a:xfrm>
            <a:prstGeom prst="rect">
              <a:avLst/>
            </a:prstGeom>
          </p:spPr>
        </p:pic>
        <p:pic>
          <p:nvPicPr>
            <p:cNvPr id="10" name="Picture 6" descr="http://blog.docker.com/media/docker-whales-transparent.png"/>
            <p:cNvPicPr>
              <a:picLocks noChangeAspect="1" noChangeArrowheads="1"/>
            </p:cNvPicPr>
            <p:nvPr/>
          </p:nvPicPr>
          <p:blipFill>
            <a:blip r:embed="rId7" cstate="screen">
              <a:extLst>
                <a:ext uri="{28A0092B-C50C-407E-A947-70E740481C1C}">
                  <a14:useLocalDpi xmlns:a14="http://schemas.microsoft.com/office/drawing/2010/main" val="0"/>
                </a:ext>
              </a:extLst>
            </a:blip>
            <a:srcRect/>
            <a:stretch>
              <a:fillRect/>
            </a:stretch>
          </p:blipFill>
          <p:spPr bwMode="auto">
            <a:xfrm>
              <a:off x="10180783" y="2710266"/>
              <a:ext cx="1558894" cy="1298030"/>
            </a:xfrm>
            <a:prstGeom prst="rect">
              <a:avLst/>
            </a:prstGeom>
            <a:noFill/>
            <a:extLst>
              <a:ext uri="{909E8E84-426E-40DD-AFC4-6F175D3DCCD1}">
                <a14:hiddenFill xmlns:a14="http://schemas.microsoft.com/office/drawing/2010/main">
                  <a:solidFill>
                    <a:srgbClr val="FFFFFF"/>
                  </a:solidFill>
                </a14:hiddenFill>
              </a:ext>
            </a:extLst>
          </p:spPr>
        </p:pic>
      </p:grpSp>
      <p:pic>
        <p:nvPicPr>
          <p:cNvPr id="12" name="Picture 11">
            <a:extLst>
              <a:ext uri="{FF2B5EF4-FFF2-40B4-BE49-F238E27FC236}">
                <a16:creationId xmlns:a16="http://schemas.microsoft.com/office/drawing/2014/main" id="{12BD5EB3-D388-7D4F-A08E-F691D72B2A8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557708" y="1162245"/>
            <a:ext cx="696196" cy="675505"/>
          </a:xfrm>
          <a:prstGeom prst="rect">
            <a:avLst/>
          </a:prstGeom>
        </p:spPr>
      </p:pic>
    </p:spTree>
    <p:extLst>
      <p:ext uri="{BB962C8B-B14F-4D97-AF65-F5344CB8AC3E}">
        <p14:creationId xmlns:p14="http://schemas.microsoft.com/office/powerpoint/2010/main" val="3032038404"/>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4" name="Content Placeholder 2"/>
          <p:cNvSpPr txBox="1">
            <a:spLocks/>
          </p:cNvSpPr>
          <p:nvPr/>
        </p:nvSpPr>
        <p:spPr>
          <a:xfrm>
            <a:off x="119963" y="1312902"/>
            <a:ext cx="4979593" cy="4752375"/>
          </a:xfrm>
          <a:prstGeom prst="rect">
            <a:avLst/>
          </a:prstGeom>
          <a:noFill/>
        </p:spPr>
        <p:txBody>
          <a:bodyPr vert="horz" wrap="square" lIns="179259" tIns="143407" rIns="179259" bIns="143407"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3957" rtl="0" eaLnBrk="1" fontAlgn="auto" latinLnBrk="0" hangingPunct="1">
              <a:lnSpc>
                <a:spcPct val="100000"/>
              </a:lnSpc>
              <a:spcBef>
                <a:spcPts val="0"/>
              </a:spcBef>
              <a:spcAft>
                <a:spcPts val="1175"/>
              </a:spcAft>
              <a:buClr>
                <a:srgbClr val="FFFFFF"/>
              </a:buClr>
              <a:buSzPct val="90000"/>
              <a:buFont typeface="Wingdings" panose="05000000000000000000" pitchFamily="2" charset="2"/>
              <a:buNone/>
              <a:tabLst/>
              <a:defRPr/>
            </a:pPr>
            <a:r>
              <a:rPr kumimoji="0" lang="en-US" sz="2400" b="0" i="0" u="none" strike="noStrike" kern="1200" cap="none" spc="0" normalizeH="0" baseline="0" noProof="0" dirty="0">
                <a:ln>
                  <a:noFill/>
                </a:ln>
                <a:solidFill>
                  <a:prstClr val="white"/>
                </a:solidFill>
                <a:effectLst/>
                <a:uLnTx/>
                <a:uFillTx/>
                <a:latin typeface="Segoe UI Semibold" panose="020B0702040204020203" pitchFamily="34" charset="0"/>
                <a:ea typeface="+mn-ea"/>
                <a:cs typeface="Segoe UI Semibold" panose="020B0702040204020203" pitchFamily="34" charset="0"/>
              </a:rPr>
              <a:t>Container hosting solution </a:t>
            </a:r>
            <a:br>
              <a:rPr kumimoji="0" lang="en-US" sz="2400" b="0" i="0" u="none" strike="noStrike" kern="1200" cap="none" spc="0" normalizeH="0" baseline="0" noProof="0" dirty="0">
                <a:ln>
                  <a:noFill/>
                </a:ln>
                <a:solidFill>
                  <a:prstClr val="white"/>
                </a:solidFill>
                <a:effectLst/>
                <a:uLnTx/>
                <a:uFillTx/>
                <a:latin typeface="Segoe UI Semibold" panose="020B0702040204020203" pitchFamily="34" charset="0"/>
                <a:ea typeface="+mn-ea"/>
                <a:cs typeface="Segoe UI Semibold" panose="020B0702040204020203" pitchFamily="34" charset="0"/>
              </a:rPr>
            </a:br>
            <a:r>
              <a:rPr kumimoji="0" lang="en-US" sz="2400" b="0" i="0" u="none" strike="noStrike" kern="1200" cap="none" spc="0" normalizeH="0" baseline="0" noProof="0" dirty="0">
                <a:ln>
                  <a:noFill/>
                </a:ln>
                <a:solidFill>
                  <a:prstClr val="white"/>
                </a:solidFill>
                <a:effectLst/>
                <a:uLnTx/>
                <a:uFillTx/>
                <a:latin typeface="Segoe UI Semibold" panose="020B0702040204020203" pitchFamily="34" charset="0"/>
                <a:ea typeface="+mn-ea"/>
                <a:cs typeface="Segoe UI Semibold" panose="020B0702040204020203" pitchFamily="34" charset="0"/>
              </a:rPr>
              <a:t>optimized for Azure</a:t>
            </a:r>
          </a:p>
          <a:p>
            <a:pPr marL="0" marR="0" lvl="0" indent="0" algn="l" defTabSz="913957" rtl="0" eaLnBrk="1" fontAlgn="auto" latinLnBrk="0" hangingPunct="1">
              <a:lnSpc>
                <a:spcPct val="100000"/>
              </a:lnSpc>
              <a:spcBef>
                <a:spcPts val="0"/>
              </a:spcBef>
              <a:spcAft>
                <a:spcPts val="1175"/>
              </a:spcAft>
              <a:buClr>
                <a:srgbClr val="FFFFFF"/>
              </a:buClr>
              <a:buSzPct val="90000"/>
              <a:buFont typeface="Wingdings" panose="05000000000000000000" pitchFamily="2" charset="2"/>
              <a:buNone/>
              <a:tabLst/>
              <a:defRPr/>
            </a:pPr>
            <a:r>
              <a:rPr kumimoji="0" lang="en-US" sz="2400" b="0" i="0" u="none" strike="noStrike" kern="1200" cap="none" spc="0" normalizeH="0" baseline="0" noProof="0" dirty="0">
                <a:ln>
                  <a:noFill/>
                </a:ln>
                <a:solidFill>
                  <a:prstClr val="white"/>
                </a:solidFill>
                <a:effectLst/>
                <a:uLnTx/>
                <a:uFillTx/>
                <a:latin typeface="Segoe UI Semibold" panose="020B0702040204020203" pitchFamily="34" charset="0"/>
                <a:ea typeface="+mn-ea"/>
                <a:cs typeface="Segoe UI Semibold" panose="020B0702040204020203" pitchFamily="34" charset="0"/>
              </a:rPr>
              <a:t>Azure-hosted control plane</a:t>
            </a:r>
          </a:p>
          <a:p>
            <a:pPr marL="0" marR="0" lvl="0" indent="0" algn="l" defTabSz="913957" rtl="0" eaLnBrk="1" fontAlgn="auto" latinLnBrk="0" hangingPunct="1">
              <a:lnSpc>
                <a:spcPct val="100000"/>
              </a:lnSpc>
              <a:spcBef>
                <a:spcPts val="0"/>
              </a:spcBef>
              <a:spcAft>
                <a:spcPts val="1175"/>
              </a:spcAft>
              <a:buClr>
                <a:srgbClr val="FFFFFF"/>
              </a:buClr>
              <a:buSzPct val="90000"/>
              <a:buFont typeface="Wingdings" panose="05000000000000000000" pitchFamily="2" charset="2"/>
              <a:buNone/>
              <a:tabLst/>
              <a:defRPr/>
            </a:pPr>
            <a:r>
              <a:rPr kumimoji="0" lang="en-US" sz="2400" b="0" i="0" u="none" strike="noStrike" kern="1200" cap="none" spc="0" normalizeH="0" baseline="0" noProof="0" dirty="0">
                <a:ln>
                  <a:noFill/>
                </a:ln>
                <a:solidFill>
                  <a:prstClr val="white"/>
                </a:solidFill>
                <a:effectLst/>
                <a:uLnTx/>
                <a:uFillTx/>
                <a:latin typeface="Segoe UI Semibold" panose="020B0702040204020203" pitchFamily="34" charset="0"/>
                <a:ea typeface="+mn-ea"/>
                <a:cs typeface="Segoe UI Semibold" panose="020B0702040204020203" pitchFamily="34" charset="0"/>
              </a:rPr>
              <a:t>Only pay for resource consumption</a:t>
            </a:r>
          </a:p>
          <a:p>
            <a:pPr marL="0" marR="0" lvl="0" indent="0" algn="l" defTabSz="913957" rtl="0" eaLnBrk="1" fontAlgn="auto" latinLnBrk="0" hangingPunct="1">
              <a:lnSpc>
                <a:spcPct val="100000"/>
              </a:lnSpc>
              <a:spcBef>
                <a:spcPts val="0"/>
              </a:spcBef>
              <a:spcAft>
                <a:spcPts val="1175"/>
              </a:spcAft>
              <a:buClr>
                <a:srgbClr val="FFFFFF"/>
              </a:buClr>
              <a:buSzPct val="90000"/>
              <a:buFont typeface="Wingdings" panose="05000000000000000000" pitchFamily="2" charset="2"/>
              <a:buNone/>
              <a:tabLst/>
              <a:defRPr/>
            </a:pPr>
            <a:r>
              <a:rPr kumimoji="0" lang="en-US" sz="2400" b="0" i="0" u="none" strike="noStrike" kern="1200" cap="none" spc="0" normalizeH="0" baseline="0" noProof="0" dirty="0">
                <a:ln>
                  <a:noFill/>
                </a:ln>
                <a:solidFill>
                  <a:prstClr val="white"/>
                </a:solidFill>
                <a:effectLst/>
                <a:uLnTx/>
                <a:uFillTx/>
                <a:latin typeface="Segoe UI Semibold" panose="020B0702040204020203" pitchFamily="34" charset="0"/>
                <a:ea typeface="+mn-ea"/>
                <a:cs typeface="Segoe UI Semibold" panose="020B0702040204020203" pitchFamily="34" charset="0"/>
              </a:rPr>
              <a:t>Automated upgrades, self-healing, easy scaling</a:t>
            </a:r>
          </a:p>
          <a:p>
            <a:pPr marL="0" marR="0" lvl="0" indent="0" algn="l" defTabSz="913957" rtl="0" eaLnBrk="1" fontAlgn="auto" latinLnBrk="0" hangingPunct="1">
              <a:lnSpc>
                <a:spcPct val="100000"/>
              </a:lnSpc>
              <a:spcBef>
                <a:spcPts val="0"/>
              </a:spcBef>
              <a:spcAft>
                <a:spcPts val="1175"/>
              </a:spcAft>
              <a:buClr>
                <a:srgbClr val="FFFFFF"/>
              </a:buClr>
              <a:buSzPct val="90000"/>
              <a:buFont typeface="Wingdings" panose="05000000000000000000" pitchFamily="2" charset="2"/>
              <a:buNone/>
              <a:tabLst/>
              <a:defRPr/>
            </a:pPr>
            <a:r>
              <a:rPr kumimoji="0" lang="en-US" sz="2400" b="0" i="0" u="none" strike="noStrike" kern="1200" cap="none" spc="0" normalizeH="0" baseline="0" noProof="0" dirty="0">
                <a:ln>
                  <a:noFill/>
                </a:ln>
                <a:solidFill>
                  <a:prstClr val="white"/>
                </a:solidFill>
                <a:effectLst/>
                <a:uLnTx/>
                <a:uFillTx/>
                <a:latin typeface="Segoe UI Semibold" panose="020B0702040204020203" pitchFamily="34" charset="0"/>
                <a:ea typeface="+mn-ea"/>
                <a:cs typeface="Segoe UI Semibold" panose="020B0702040204020203" pitchFamily="34" charset="0"/>
              </a:rPr>
              <a:t>Ease Kubernetes management with open source upstream portability</a:t>
            </a:r>
          </a:p>
          <a:p>
            <a:pPr marL="0" marR="0" lvl="0" indent="0" algn="l" defTabSz="913957" rtl="0" eaLnBrk="1" fontAlgn="auto" latinLnBrk="0" hangingPunct="1">
              <a:lnSpc>
                <a:spcPct val="100000"/>
              </a:lnSpc>
              <a:spcBef>
                <a:spcPts val="0"/>
              </a:spcBef>
              <a:spcAft>
                <a:spcPts val="1175"/>
              </a:spcAft>
              <a:buClr>
                <a:srgbClr val="FFFFFF"/>
              </a:buClr>
              <a:buSzPct val="90000"/>
              <a:buFont typeface="Wingdings" panose="05000000000000000000" pitchFamily="2" charset="2"/>
              <a:buNone/>
              <a:tabLst/>
              <a:defRPr/>
            </a:pPr>
            <a:r>
              <a:rPr kumimoji="0" lang="en-US" sz="2400" b="0" i="0" u="none" strike="noStrike" kern="1200" cap="none" spc="0" normalizeH="0" baseline="0" noProof="0" dirty="0">
                <a:ln>
                  <a:noFill/>
                </a:ln>
                <a:solidFill>
                  <a:prstClr val="white"/>
                </a:solidFill>
                <a:effectLst/>
                <a:uLnTx/>
                <a:uFillTx/>
                <a:latin typeface="Segoe UI Semibold" panose="020B0702040204020203" pitchFamily="34" charset="0"/>
                <a:ea typeface="+mn-ea"/>
                <a:cs typeface="Segoe UI Semibold" panose="020B0702040204020203" pitchFamily="34" charset="0"/>
              </a:rPr>
              <a:t>Deploy alternative orchestrators (Docker, </a:t>
            </a:r>
            <a:r>
              <a:rPr kumimoji="0" lang="en-US" sz="2400" b="0" i="0" u="none" strike="noStrike" kern="1200" cap="none" spc="0" normalizeH="0" baseline="0" noProof="0" dirty="0" err="1">
                <a:ln>
                  <a:noFill/>
                </a:ln>
                <a:solidFill>
                  <a:prstClr val="white"/>
                </a:solidFill>
                <a:effectLst/>
                <a:uLnTx/>
                <a:uFillTx/>
                <a:latin typeface="Segoe UI Semibold" panose="020B0702040204020203" pitchFamily="34" charset="0"/>
                <a:ea typeface="+mn-ea"/>
                <a:cs typeface="Segoe UI Semibold" panose="020B0702040204020203" pitchFamily="34" charset="0"/>
              </a:rPr>
              <a:t>Mesos</a:t>
            </a:r>
            <a:r>
              <a:rPr kumimoji="0" lang="en-US" sz="2400" b="0" i="0" u="none" strike="noStrike" kern="1200" cap="none" spc="0" normalizeH="0" baseline="0" noProof="0" dirty="0">
                <a:ln>
                  <a:noFill/>
                </a:ln>
                <a:solidFill>
                  <a:prstClr val="white"/>
                </a:solidFill>
                <a:effectLst/>
                <a:uLnTx/>
                <a:uFillTx/>
                <a:latin typeface="Segoe UI Semibold" panose="020B0702040204020203" pitchFamily="34" charset="0"/>
                <a:ea typeface="+mn-ea"/>
                <a:cs typeface="Segoe UI Semibold" panose="020B0702040204020203" pitchFamily="34" charset="0"/>
              </a:rPr>
              <a:t> DC/OS)</a:t>
            </a:r>
          </a:p>
        </p:txBody>
      </p:sp>
      <p:sp>
        <p:nvSpPr>
          <p:cNvPr id="6" name="AutoShape 3"/>
          <p:cNvSpPr>
            <a:spLocks noChangeAspect="1" noChangeArrowheads="1" noTextEdit="1"/>
          </p:cNvSpPr>
          <p:nvPr/>
        </p:nvSpPr>
        <p:spPr bwMode="auto">
          <a:xfrm>
            <a:off x="7962049" y="1812467"/>
            <a:ext cx="3964873" cy="375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896214"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34" name="Title 1"/>
          <p:cNvSpPr txBox="1">
            <a:spLocks/>
          </p:cNvSpPr>
          <p:nvPr/>
        </p:nvSpPr>
        <p:spPr>
          <a:xfrm>
            <a:off x="224306" y="159262"/>
            <a:ext cx="11538343" cy="13253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Light" panose="020F0302020204030204"/>
                <a:ea typeface="+mj-ea"/>
                <a:cs typeface="+mj-cs"/>
              </a:rPr>
              <a:t>Azure Container Service (AKS)</a:t>
            </a:r>
            <a:br>
              <a:rPr kumimoji="0" lang="en-US" sz="4000" b="0" i="0" u="none" strike="noStrike" kern="1200" cap="none" spc="0" normalizeH="0" baseline="0" noProof="0" dirty="0">
                <a:ln>
                  <a:noFill/>
                </a:ln>
                <a:solidFill>
                  <a:prstClr val="white"/>
                </a:solidFill>
                <a:effectLst/>
                <a:uLnTx/>
                <a:uFillTx/>
                <a:latin typeface="Calibri Light" panose="020F0302020204030204"/>
                <a:ea typeface="+mj-ea"/>
                <a:cs typeface="+mj-cs"/>
              </a:rPr>
            </a:br>
            <a:r>
              <a:rPr kumimoji="0" lang="en-US" sz="2800" b="0" i="1" u="none" strike="noStrike" kern="1200" cap="none" spc="0" normalizeH="0" baseline="0" noProof="0" dirty="0">
                <a:ln>
                  <a:noFill/>
                </a:ln>
                <a:solidFill>
                  <a:prstClr val="white"/>
                </a:solidFill>
                <a:effectLst/>
                <a:uLnTx/>
                <a:uFillTx/>
                <a:latin typeface="Calibri Light" panose="020F0302020204030204"/>
                <a:ea typeface="+mj-ea"/>
                <a:cs typeface="+mj-cs"/>
              </a:rPr>
              <a:t>Simplify the deployment, management, and operations of Kubernetes</a:t>
            </a:r>
          </a:p>
        </p:txBody>
      </p:sp>
      <p:pic>
        <p:nvPicPr>
          <p:cNvPr id="9" name="Picture 8">
            <a:extLst>
              <a:ext uri="{FF2B5EF4-FFF2-40B4-BE49-F238E27FC236}">
                <a16:creationId xmlns:a16="http://schemas.microsoft.com/office/drawing/2014/main" id="{6126DC11-2565-174B-A7E0-34DA17D97E1A}"/>
              </a:ext>
            </a:extLst>
          </p:cNvPr>
          <p:cNvPicPr>
            <a:picLocks noChangeAspect="1"/>
          </p:cNvPicPr>
          <p:nvPr/>
        </p:nvPicPr>
        <p:blipFill>
          <a:blip r:embed="rId4"/>
          <a:stretch>
            <a:fillRect/>
          </a:stretch>
        </p:blipFill>
        <p:spPr>
          <a:xfrm>
            <a:off x="4995212" y="1411056"/>
            <a:ext cx="6833621" cy="3826828"/>
          </a:xfrm>
          <a:prstGeom prst="rect">
            <a:avLst/>
          </a:prstGeom>
        </p:spPr>
      </p:pic>
      <p:pic>
        <p:nvPicPr>
          <p:cNvPr id="5" name="Picture 4">
            <a:extLst>
              <a:ext uri="{FF2B5EF4-FFF2-40B4-BE49-F238E27FC236}">
                <a16:creationId xmlns:a16="http://schemas.microsoft.com/office/drawing/2014/main" id="{5BC2DF09-DC5D-2444-AF6F-1CBAD2B8951D}"/>
              </a:ext>
            </a:extLst>
          </p:cNvPr>
          <p:cNvPicPr>
            <a:picLocks noChangeAspect="1"/>
          </p:cNvPicPr>
          <p:nvPr/>
        </p:nvPicPr>
        <p:blipFill>
          <a:blip r:embed="rId5"/>
          <a:stretch>
            <a:fillRect/>
          </a:stretch>
        </p:blipFill>
        <p:spPr>
          <a:xfrm>
            <a:off x="7962049" y="4985364"/>
            <a:ext cx="4229950" cy="1872635"/>
          </a:xfrm>
          <a:prstGeom prst="rect">
            <a:avLst/>
          </a:prstGeom>
        </p:spPr>
      </p:pic>
    </p:spTree>
    <p:extLst>
      <p:ext uri="{BB962C8B-B14F-4D97-AF65-F5344CB8AC3E}">
        <p14:creationId xmlns:p14="http://schemas.microsoft.com/office/powerpoint/2010/main" val="737506722"/>
      </p:ext>
    </p:extLst>
  </p:cSld>
  <p:clrMapOvr>
    <a:overrideClrMapping bg1="dk1" tx1="lt1" bg2="dk2" tx2="lt2" accent1="accent1" accent2="accent2" accent3="accent3" accent4="accent4" accent5="accent5" accent6="accent6" hlink="hlink" folHlink="folHlink"/>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224306" y="1083227"/>
            <a:ext cx="11186239" cy="5159474"/>
          </a:xfrm>
          <a:prstGeom prst="rect">
            <a:avLst/>
          </a:prstGeom>
          <a:noFill/>
        </p:spPr>
        <p:txBody>
          <a:bodyPr vert="horz" wrap="square" lIns="179259" tIns="143407" rIns="179259" bIns="143407"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3529" b="0" i="0" u="none" strike="noStrike" kern="1200" cap="none" spc="0" normalizeH="0" baseline="0" noProof="0" dirty="0">
                <a:ln>
                  <a:noFill/>
                </a:ln>
                <a:solidFill>
                  <a:prstClr val="white"/>
                </a:solidFill>
                <a:effectLst/>
                <a:uLnTx/>
                <a:uFillTx/>
                <a:latin typeface="Segoe UI Light"/>
                <a:ea typeface="+mn-ea"/>
                <a:cs typeface="+mn-cs"/>
              </a:rPr>
              <a:t>Fully managed Kubernetes control plane:</a:t>
            </a:r>
          </a:p>
          <a:p>
            <a:pPr marL="448193" marR="0" lvl="1"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2745" b="0" i="0" u="none" strike="noStrike" kern="1200" cap="none" spc="0" normalizeH="0" baseline="0" noProof="0" dirty="0">
                <a:ln>
                  <a:noFill/>
                </a:ln>
                <a:solidFill>
                  <a:prstClr val="white"/>
                </a:solidFill>
                <a:effectLst/>
                <a:uLnTx/>
                <a:uFillTx/>
                <a:latin typeface="Segoe UI Semilight"/>
                <a:ea typeface="+mn-ea"/>
                <a:cs typeface="+mn-cs"/>
              </a:rPr>
              <a:t>No VMs to operate</a:t>
            </a:r>
          </a:p>
          <a:p>
            <a:pPr marL="448193" marR="0" lvl="1"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2745" b="0" i="0" u="none" strike="noStrike" kern="1200" cap="none" spc="0" normalizeH="0" baseline="0" noProof="0" dirty="0">
                <a:ln>
                  <a:noFill/>
                </a:ln>
                <a:solidFill>
                  <a:prstClr val="white"/>
                </a:solidFill>
                <a:effectLst/>
                <a:uLnTx/>
                <a:uFillTx/>
                <a:latin typeface="Segoe UI Semilight"/>
                <a:ea typeface="+mn-ea"/>
                <a:cs typeface="+mn-cs"/>
              </a:rPr>
              <a:t>No patching required</a:t>
            </a:r>
          </a:p>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3529" b="0" i="0" u="none" strike="noStrike" kern="1200" cap="none" spc="0" normalizeH="0" baseline="0" noProof="0" dirty="0">
                <a:ln>
                  <a:noFill/>
                </a:ln>
                <a:solidFill>
                  <a:prstClr val="white"/>
                </a:solidFill>
                <a:effectLst/>
                <a:uLnTx/>
                <a:uFillTx/>
                <a:latin typeface="Segoe UI Light"/>
                <a:ea typeface="+mn-ea"/>
                <a:cs typeface="+mn-cs"/>
              </a:rPr>
              <a:t>Provisioned in under 2 minutes</a:t>
            </a:r>
          </a:p>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3529" b="0" i="0" u="none" strike="noStrike" kern="1200" cap="none" spc="0" normalizeH="0" baseline="0" noProof="0" dirty="0">
                <a:ln>
                  <a:noFill/>
                </a:ln>
                <a:solidFill>
                  <a:prstClr val="white"/>
                </a:solidFill>
                <a:effectLst/>
                <a:uLnTx/>
                <a:uFillTx/>
                <a:latin typeface="Segoe UI Light"/>
                <a:ea typeface="+mn-ea"/>
                <a:cs typeface="+mn-cs"/>
              </a:rPr>
              <a:t>SLA-available service (99.95%)</a:t>
            </a:r>
          </a:p>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3529" b="0" i="0" u="none" strike="noStrike" kern="1200" cap="none" spc="0" normalizeH="0" baseline="0" noProof="0" dirty="0">
                <a:ln>
                  <a:noFill/>
                </a:ln>
                <a:solidFill>
                  <a:prstClr val="white"/>
                </a:solidFill>
                <a:effectLst/>
                <a:uLnTx/>
                <a:uFillTx/>
                <a:latin typeface="Segoe UI Light"/>
                <a:ea typeface="+mn-ea"/>
                <a:cs typeface="+mn-cs"/>
              </a:rPr>
              <a:t>Transparently scales with cluster size:</a:t>
            </a:r>
          </a:p>
          <a:p>
            <a:pPr marL="448193" marR="0" lvl="1"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2745" b="0" i="0" u="none" strike="noStrike" kern="1200" cap="none" spc="0" normalizeH="0" baseline="0" noProof="0" dirty="0">
                <a:ln>
                  <a:noFill/>
                </a:ln>
                <a:solidFill>
                  <a:prstClr val="white"/>
                </a:solidFill>
                <a:effectLst/>
                <a:uLnTx/>
                <a:uFillTx/>
                <a:latin typeface="Segoe UI Semilight"/>
                <a:ea typeface="+mn-ea"/>
                <a:cs typeface="+mn-cs"/>
              </a:rPr>
              <a:t>1, 50, 100, 250, 500, etc.</a:t>
            </a:r>
          </a:p>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3529" b="0" i="0" u="none" strike="noStrike" kern="1200" cap="none" spc="0" normalizeH="0" baseline="0" noProof="0" dirty="0">
                <a:ln>
                  <a:noFill/>
                </a:ln>
                <a:solidFill>
                  <a:prstClr val="white"/>
                </a:solidFill>
                <a:effectLst/>
                <a:uLnTx/>
                <a:uFillTx/>
                <a:latin typeface="Segoe UI Light"/>
                <a:ea typeface="+mn-ea"/>
                <a:cs typeface="+mn-cs"/>
              </a:rPr>
              <a:t>Upstream Kubernetes</a:t>
            </a:r>
          </a:p>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3529" b="0" i="0" u="none" strike="noStrike" kern="1200" cap="none" spc="0" normalizeH="0" baseline="0" noProof="0" dirty="0">
                <a:ln>
                  <a:noFill/>
                </a:ln>
                <a:solidFill>
                  <a:prstClr val="white"/>
                </a:solidFill>
                <a:effectLst/>
                <a:uLnTx/>
                <a:uFillTx/>
                <a:latin typeface="Segoe UI Light"/>
                <a:ea typeface="+mn-ea"/>
                <a:cs typeface="+mn-cs"/>
              </a:rPr>
              <a:t>Free (no charge for control plane)</a:t>
            </a:r>
            <a:endParaRPr kumimoji="0" lang="en-US" sz="2400" b="0" i="0" u="none" strike="noStrike" kern="1200" cap="none" spc="0" normalizeH="0" baseline="0" noProof="0" dirty="0">
              <a:ln>
                <a:noFill/>
              </a:ln>
              <a:solidFill>
                <a:prstClr val="white"/>
              </a:solidFill>
              <a:effectLst/>
              <a:uLnTx/>
              <a:uFillTx/>
              <a:latin typeface="Segoe UI Semibold" panose="020B0702040204020203" pitchFamily="34" charset="0"/>
              <a:ea typeface="+mn-ea"/>
              <a:cs typeface="Segoe UI Semibold" panose="020B0702040204020203" pitchFamily="34" charset="0"/>
            </a:endParaRPr>
          </a:p>
        </p:txBody>
      </p:sp>
      <p:sp>
        <p:nvSpPr>
          <p:cNvPr id="6" name="AutoShape 3"/>
          <p:cNvSpPr>
            <a:spLocks noChangeAspect="1" noChangeArrowheads="1" noTextEdit="1"/>
          </p:cNvSpPr>
          <p:nvPr/>
        </p:nvSpPr>
        <p:spPr bwMode="auto">
          <a:xfrm>
            <a:off x="7962049" y="1812467"/>
            <a:ext cx="3964873" cy="375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896214"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34" name="Title 1"/>
          <p:cNvSpPr txBox="1">
            <a:spLocks/>
          </p:cNvSpPr>
          <p:nvPr/>
        </p:nvSpPr>
        <p:spPr>
          <a:xfrm>
            <a:off x="224306" y="159263"/>
            <a:ext cx="11538343" cy="9239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Light" panose="020F0302020204030204"/>
                <a:ea typeface="+mj-ea"/>
                <a:cs typeface="+mj-cs"/>
              </a:rPr>
              <a:t>AKS Overview</a:t>
            </a:r>
            <a:endParaRPr kumimoji="0" lang="en-US" sz="2800" b="0" i="1" u="none" strike="noStrike" kern="1200" cap="none" spc="0" normalizeH="0" baseline="0" noProof="0" dirty="0">
              <a:ln>
                <a:noFill/>
              </a:ln>
              <a:solidFill>
                <a:prstClr val="white"/>
              </a:solidFill>
              <a:effectLst/>
              <a:uLnTx/>
              <a:uFillTx/>
              <a:latin typeface="Calibri Light" panose="020F0302020204030204"/>
              <a:ea typeface="+mj-ea"/>
              <a:cs typeface="+mj-cs"/>
            </a:endParaRPr>
          </a:p>
        </p:txBody>
      </p:sp>
    </p:spTree>
    <p:extLst>
      <p:ext uri="{BB962C8B-B14F-4D97-AF65-F5344CB8AC3E}">
        <p14:creationId xmlns:p14="http://schemas.microsoft.com/office/powerpoint/2010/main" val="4047070931"/>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224306" y="1083227"/>
            <a:ext cx="11186239" cy="4960252"/>
          </a:xfrm>
          <a:prstGeom prst="rect">
            <a:avLst/>
          </a:prstGeom>
          <a:noFill/>
        </p:spPr>
        <p:txBody>
          <a:bodyPr vert="horz" wrap="square" lIns="179259" tIns="143407" rIns="179259" bIns="143407"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3529" b="0" i="0" u="none" strike="noStrike" kern="1200" cap="none" spc="0" normalizeH="0" baseline="0" noProof="0" dirty="0">
                <a:ln>
                  <a:noFill/>
                </a:ln>
                <a:solidFill>
                  <a:prstClr val="white"/>
                </a:solidFill>
                <a:effectLst/>
                <a:uLnTx/>
                <a:uFillTx/>
                <a:latin typeface="Segoe UI Light"/>
                <a:ea typeface="+mn-ea"/>
                <a:cs typeface="+mn-cs"/>
              </a:rPr>
              <a:t>Automated Kubernetes upgrades</a:t>
            </a:r>
          </a:p>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3529" b="0" i="0" u="none" strike="noStrike" kern="1200" cap="none" spc="0" normalizeH="0" baseline="0" noProof="0" dirty="0">
                <a:ln>
                  <a:noFill/>
                </a:ln>
                <a:solidFill>
                  <a:prstClr val="white"/>
                </a:solidFill>
                <a:effectLst/>
                <a:uLnTx/>
                <a:uFillTx/>
                <a:latin typeface="Segoe UI Light"/>
                <a:ea typeface="+mn-ea"/>
                <a:cs typeface="+mn-cs"/>
              </a:rPr>
              <a:t>Self-healing Control Plane</a:t>
            </a:r>
          </a:p>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3529" b="0" i="0" u="none" strike="noStrike" kern="1200" cap="none" spc="0" normalizeH="0" baseline="0" noProof="0" dirty="0" err="1">
                <a:ln>
                  <a:noFill/>
                </a:ln>
                <a:solidFill>
                  <a:prstClr val="white"/>
                </a:solidFill>
                <a:effectLst/>
                <a:uLnTx/>
                <a:uFillTx/>
                <a:latin typeface="Segoe UI Light"/>
                <a:ea typeface="+mn-ea"/>
                <a:cs typeface="+mn-cs"/>
              </a:rPr>
              <a:t>etcd</a:t>
            </a:r>
            <a:r>
              <a:rPr kumimoji="0" lang="en-US" sz="3529" b="0" i="0" u="none" strike="noStrike" kern="1200" cap="none" spc="0" normalizeH="0" baseline="0" noProof="0" dirty="0">
                <a:ln>
                  <a:noFill/>
                </a:ln>
                <a:solidFill>
                  <a:prstClr val="white"/>
                </a:solidFill>
                <a:effectLst/>
                <a:uLnTx/>
                <a:uFillTx/>
                <a:latin typeface="Segoe UI Light"/>
                <a:ea typeface="+mn-ea"/>
                <a:cs typeface="+mn-cs"/>
              </a:rPr>
              <a:t> SSD backed, automated, H/A, backup/restore</a:t>
            </a:r>
          </a:p>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3529" b="0" i="0" u="none" strike="noStrike" kern="1200" cap="none" spc="0" normalizeH="0" baseline="0" noProof="0" dirty="0">
                <a:ln>
                  <a:noFill/>
                </a:ln>
                <a:solidFill>
                  <a:prstClr val="white"/>
                </a:solidFill>
                <a:effectLst/>
                <a:uLnTx/>
                <a:uFillTx/>
                <a:latin typeface="Segoe UI Light"/>
                <a:ea typeface="+mn-ea"/>
                <a:cs typeface="+mn-cs"/>
              </a:rPr>
              <a:t>Customized networking (Azure VNETs, CNI)</a:t>
            </a:r>
          </a:p>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3529" b="0" i="0" u="none" strike="noStrike" kern="1200" cap="none" spc="0" normalizeH="0" baseline="0" noProof="0" dirty="0">
                <a:ln>
                  <a:noFill/>
                </a:ln>
                <a:solidFill>
                  <a:prstClr val="white"/>
                </a:solidFill>
                <a:effectLst/>
                <a:uLnTx/>
                <a:uFillTx/>
                <a:latin typeface="Segoe UI Light"/>
                <a:ea typeface="+mn-ea"/>
                <a:cs typeface="+mn-cs"/>
              </a:rPr>
              <a:t>Cluster scaling</a:t>
            </a:r>
          </a:p>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3529" b="0" i="0" u="none" strike="noStrike" kern="1200" cap="none" spc="0" normalizeH="0" baseline="0" noProof="0" dirty="0">
                <a:ln>
                  <a:noFill/>
                </a:ln>
                <a:solidFill>
                  <a:prstClr val="white"/>
                </a:solidFill>
                <a:effectLst/>
                <a:uLnTx/>
                <a:uFillTx/>
                <a:latin typeface="Segoe UI Light"/>
                <a:ea typeface="+mn-ea"/>
                <a:cs typeface="+mn-cs"/>
              </a:rPr>
              <a:t>TLS everywhere. Backed by Azure </a:t>
            </a:r>
            <a:r>
              <a:rPr kumimoji="0" lang="en-US" sz="3529" b="0" i="0" u="none" strike="noStrike" kern="1200" cap="none" spc="0" normalizeH="0" baseline="0" noProof="0" dirty="0" err="1">
                <a:ln>
                  <a:noFill/>
                </a:ln>
                <a:solidFill>
                  <a:prstClr val="white"/>
                </a:solidFill>
                <a:effectLst/>
                <a:uLnTx/>
                <a:uFillTx/>
                <a:latin typeface="Segoe UI Light"/>
                <a:ea typeface="+mn-ea"/>
                <a:cs typeface="+mn-cs"/>
              </a:rPr>
              <a:t>KeyVault</a:t>
            </a:r>
            <a:endParaRPr kumimoji="0" lang="en-US" sz="3529" b="0" i="0" u="none" strike="noStrike" kern="1200" cap="none" spc="0" normalizeH="0" baseline="0" noProof="0" dirty="0">
              <a:ln>
                <a:noFill/>
              </a:ln>
              <a:solidFill>
                <a:prstClr val="white"/>
              </a:solidFill>
              <a:effectLst/>
              <a:uLnTx/>
              <a:uFillTx/>
              <a:latin typeface="Segoe UI Light"/>
              <a:ea typeface="+mn-ea"/>
              <a:cs typeface="+mn-cs"/>
            </a:endParaRPr>
          </a:p>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3529" b="0" i="0" u="none" strike="noStrike" kern="1200" cap="none" spc="0" normalizeH="0" baseline="0" noProof="0" dirty="0">
                <a:ln>
                  <a:noFill/>
                </a:ln>
                <a:solidFill>
                  <a:prstClr val="white"/>
                </a:solidFill>
                <a:effectLst/>
                <a:uLnTx/>
                <a:uFillTx/>
                <a:latin typeface="Segoe UI Light"/>
                <a:ea typeface="+mn-ea"/>
                <a:cs typeface="+mn-cs"/>
              </a:rPr>
              <a:t>RBAC and Azure AD integrated</a:t>
            </a:r>
          </a:p>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r>
              <a:rPr kumimoji="0" lang="en-US" sz="3529" b="0" i="0" u="none" strike="noStrike" kern="1200" cap="none" spc="0" normalizeH="0" baseline="0" noProof="0" dirty="0">
                <a:ln>
                  <a:noFill/>
                </a:ln>
                <a:solidFill>
                  <a:prstClr val="white"/>
                </a:solidFill>
                <a:effectLst/>
                <a:uLnTx/>
                <a:uFillTx/>
                <a:latin typeface="Segoe UI Light"/>
                <a:ea typeface="+mn-ea"/>
                <a:cs typeface="+mn-cs"/>
              </a:rPr>
              <a:t>Hybrid Clusters (futures)</a:t>
            </a:r>
          </a:p>
        </p:txBody>
      </p:sp>
      <p:sp>
        <p:nvSpPr>
          <p:cNvPr id="6" name="AutoShape 3"/>
          <p:cNvSpPr>
            <a:spLocks noChangeAspect="1" noChangeArrowheads="1" noTextEdit="1"/>
          </p:cNvSpPr>
          <p:nvPr/>
        </p:nvSpPr>
        <p:spPr bwMode="auto">
          <a:xfrm>
            <a:off x="7962049" y="1812467"/>
            <a:ext cx="3964873" cy="375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30" tIns="44814" rIns="89630" bIns="44814" numCol="1" anchor="t" anchorCtr="0" compatLnSpc="1">
            <a:prstTxWarp prst="textNoShape">
              <a:avLst/>
            </a:prstTxWarp>
          </a:bodyPr>
          <a:lstStyle/>
          <a:p>
            <a:pPr marL="0" marR="0" lvl="0" indent="0" algn="l" defTabSz="896214"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34" name="Title 1"/>
          <p:cNvSpPr txBox="1">
            <a:spLocks/>
          </p:cNvSpPr>
          <p:nvPr/>
        </p:nvSpPr>
        <p:spPr>
          <a:xfrm>
            <a:off x="224306" y="159263"/>
            <a:ext cx="11538343" cy="9239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Light" panose="020F0302020204030204"/>
                <a:ea typeface="+mj-ea"/>
                <a:cs typeface="+mj-cs"/>
              </a:rPr>
              <a:t>AKS Features</a:t>
            </a:r>
            <a:endParaRPr kumimoji="0" lang="en-US" sz="2800" b="0" i="1" u="none" strike="noStrike" kern="1200" cap="none" spc="0" normalizeH="0" baseline="0" noProof="0" dirty="0">
              <a:ln>
                <a:noFill/>
              </a:ln>
              <a:solidFill>
                <a:prstClr val="white"/>
              </a:solidFill>
              <a:effectLst/>
              <a:uLnTx/>
              <a:uFillTx/>
              <a:latin typeface="Calibri Light" panose="020F0302020204030204"/>
              <a:ea typeface="+mj-ea"/>
              <a:cs typeface="+mj-cs"/>
            </a:endParaRPr>
          </a:p>
        </p:txBody>
      </p:sp>
    </p:spTree>
    <p:extLst>
      <p:ext uri="{BB962C8B-B14F-4D97-AF65-F5344CB8AC3E}">
        <p14:creationId xmlns:p14="http://schemas.microsoft.com/office/powerpoint/2010/main" val="1787845345"/>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EMEID" val="1"/>
</p:tagLst>
</file>

<file path=ppt/tags/tag10.xml><?xml version="1.0" encoding="utf-8"?>
<p:tagLst xmlns:a="http://schemas.openxmlformats.org/drawingml/2006/main" xmlns:r="http://schemas.openxmlformats.org/officeDocument/2006/relationships" xmlns:p="http://schemas.openxmlformats.org/presentationml/2006/main">
  <p:tag name="THEMEID" val="10"/>
</p:tagLst>
</file>

<file path=ppt/tags/tag11.xml><?xml version="1.0" encoding="utf-8"?>
<p:tagLst xmlns:a="http://schemas.openxmlformats.org/drawingml/2006/main" xmlns:r="http://schemas.openxmlformats.org/officeDocument/2006/relationships" xmlns:p="http://schemas.openxmlformats.org/presentationml/2006/main">
  <p:tag name="THEMEID" val="11"/>
</p:tagLst>
</file>

<file path=ppt/tags/tag12.xml><?xml version="1.0" encoding="utf-8"?>
<p:tagLst xmlns:a="http://schemas.openxmlformats.org/drawingml/2006/main" xmlns:r="http://schemas.openxmlformats.org/officeDocument/2006/relationships" xmlns:p="http://schemas.openxmlformats.org/presentationml/2006/main">
  <p:tag name="THEMEID" val="12"/>
</p:tagLst>
</file>

<file path=ppt/tags/tag13.xml><?xml version="1.0" encoding="utf-8"?>
<p:tagLst xmlns:a="http://schemas.openxmlformats.org/drawingml/2006/main" xmlns:r="http://schemas.openxmlformats.org/officeDocument/2006/relationships" xmlns:p="http://schemas.openxmlformats.org/presentationml/2006/main">
  <p:tag name="THEMEIDCC" val="1"/>
</p:tagLst>
</file>

<file path=ppt/tags/tag14.xml><?xml version="1.0" encoding="utf-8"?>
<p:tagLst xmlns:a="http://schemas.openxmlformats.org/drawingml/2006/main" xmlns:r="http://schemas.openxmlformats.org/officeDocument/2006/relationships" xmlns:p="http://schemas.openxmlformats.org/presentationml/2006/main">
  <p:tag name="THEMEIDCC" val="2"/>
</p:tagLst>
</file>

<file path=ppt/tags/tag15.xml><?xml version="1.0" encoding="utf-8"?>
<p:tagLst xmlns:a="http://schemas.openxmlformats.org/drawingml/2006/main" xmlns:r="http://schemas.openxmlformats.org/officeDocument/2006/relationships" xmlns:p="http://schemas.openxmlformats.org/presentationml/2006/main">
  <p:tag name="THEMEIDCC" val="3"/>
</p:tagLst>
</file>

<file path=ppt/tags/tag16.xml><?xml version="1.0" encoding="utf-8"?>
<p:tagLst xmlns:a="http://schemas.openxmlformats.org/drawingml/2006/main" xmlns:r="http://schemas.openxmlformats.org/officeDocument/2006/relationships" xmlns:p="http://schemas.openxmlformats.org/presentationml/2006/main">
  <p:tag name="THEMEIDCC" val="4"/>
</p:tagLst>
</file>

<file path=ppt/tags/tag17.xml><?xml version="1.0" encoding="utf-8"?>
<p:tagLst xmlns:a="http://schemas.openxmlformats.org/drawingml/2006/main" xmlns:r="http://schemas.openxmlformats.org/officeDocument/2006/relationships" xmlns:p="http://schemas.openxmlformats.org/presentationml/2006/main">
  <p:tag name="THEMEIDCC" val="5"/>
</p:tagLst>
</file>

<file path=ppt/tags/tag18.xml><?xml version="1.0" encoding="utf-8"?>
<p:tagLst xmlns:a="http://schemas.openxmlformats.org/drawingml/2006/main" xmlns:r="http://schemas.openxmlformats.org/officeDocument/2006/relationships" xmlns:p="http://schemas.openxmlformats.org/presentationml/2006/main">
  <p:tag name="THEMEIDCC" val="6"/>
</p:tagLst>
</file>

<file path=ppt/tags/tag19.xml><?xml version="1.0" encoding="utf-8"?>
<p:tagLst xmlns:a="http://schemas.openxmlformats.org/drawingml/2006/main" xmlns:r="http://schemas.openxmlformats.org/officeDocument/2006/relationships" xmlns:p="http://schemas.openxmlformats.org/presentationml/2006/main">
  <p:tag name="THEMEIDCC" val="7"/>
</p:tagLst>
</file>

<file path=ppt/tags/tag2.xml><?xml version="1.0" encoding="utf-8"?>
<p:tagLst xmlns:a="http://schemas.openxmlformats.org/drawingml/2006/main" xmlns:r="http://schemas.openxmlformats.org/officeDocument/2006/relationships" xmlns:p="http://schemas.openxmlformats.org/presentationml/2006/main">
  <p:tag name="THEMEID" val="2"/>
</p:tagLst>
</file>

<file path=ppt/tags/tag20.xml><?xml version="1.0" encoding="utf-8"?>
<p:tagLst xmlns:a="http://schemas.openxmlformats.org/drawingml/2006/main" xmlns:r="http://schemas.openxmlformats.org/officeDocument/2006/relationships" xmlns:p="http://schemas.openxmlformats.org/presentationml/2006/main">
  <p:tag name="THEMEIDCC" val="8"/>
</p:tagLst>
</file>

<file path=ppt/tags/tag21.xml><?xml version="1.0" encoding="utf-8"?>
<p:tagLst xmlns:a="http://schemas.openxmlformats.org/drawingml/2006/main" xmlns:r="http://schemas.openxmlformats.org/officeDocument/2006/relationships" xmlns:p="http://schemas.openxmlformats.org/presentationml/2006/main">
  <p:tag name="THEMEIDCC" val="9"/>
</p:tagLst>
</file>

<file path=ppt/tags/tag22.xml><?xml version="1.0" encoding="utf-8"?>
<p:tagLst xmlns:a="http://schemas.openxmlformats.org/drawingml/2006/main" xmlns:r="http://schemas.openxmlformats.org/officeDocument/2006/relationships" xmlns:p="http://schemas.openxmlformats.org/presentationml/2006/main">
  <p:tag name="THEMEIDCC" val="10"/>
</p:tagLst>
</file>

<file path=ppt/tags/tag23.xml><?xml version="1.0" encoding="utf-8"?>
<p:tagLst xmlns:a="http://schemas.openxmlformats.org/drawingml/2006/main" xmlns:r="http://schemas.openxmlformats.org/officeDocument/2006/relationships" xmlns:p="http://schemas.openxmlformats.org/presentationml/2006/main">
  <p:tag name="THEMEIDCC" val="11"/>
</p:tagLst>
</file>

<file path=ppt/tags/tag24.xml><?xml version="1.0" encoding="utf-8"?>
<p:tagLst xmlns:a="http://schemas.openxmlformats.org/drawingml/2006/main" xmlns:r="http://schemas.openxmlformats.org/officeDocument/2006/relationships" xmlns:p="http://schemas.openxmlformats.org/presentationml/2006/main">
  <p:tag name="THEMEIDCC" val="12"/>
</p:tagLst>
</file>

<file path=ppt/tags/tag25.xml><?xml version="1.0" encoding="utf-8"?>
<p:tagLst xmlns:a="http://schemas.openxmlformats.org/drawingml/2006/main" xmlns:r="http://schemas.openxmlformats.org/officeDocument/2006/relationships" xmlns:p="http://schemas.openxmlformats.org/presentationml/2006/main">
  <p:tag name="THEMEIDCC" val="1"/>
</p:tagLst>
</file>

<file path=ppt/tags/tag26.xml><?xml version="1.0" encoding="utf-8"?>
<p:tagLst xmlns:a="http://schemas.openxmlformats.org/drawingml/2006/main" xmlns:r="http://schemas.openxmlformats.org/officeDocument/2006/relationships" xmlns:p="http://schemas.openxmlformats.org/presentationml/2006/main">
  <p:tag name="THEMEIDCC" val="2"/>
</p:tagLst>
</file>

<file path=ppt/tags/tag27.xml><?xml version="1.0" encoding="utf-8"?>
<p:tagLst xmlns:a="http://schemas.openxmlformats.org/drawingml/2006/main" xmlns:r="http://schemas.openxmlformats.org/officeDocument/2006/relationships" xmlns:p="http://schemas.openxmlformats.org/presentationml/2006/main">
  <p:tag name="THEMEIDCC" val="3"/>
</p:tagLst>
</file>

<file path=ppt/tags/tag28.xml><?xml version="1.0" encoding="utf-8"?>
<p:tagLst xmlns:a="http://schemas.openxmlformats.org/drawingml/2006/main" xmlns:r="http://schemas.openxmlformats.org/officeDocument/2006/relationships" xmlns:p="http://schemas.openxmlformats.org/presentationml/2006/main">
  <p:tag name="THEMEIDCC" val="4"/>
</p:tagLst>
</file>

<file path=ppt/tags/tag29.xml><?xml version="1.0" encoding="utf-8"?>
<p:tagLst xmlns:a="http://schemas.openxmlformats.org/drawingml/2006/main" xmlns:r="http://schemas.openxmlformats.org/officeDocument/2006/relationships" xmlns:p="http://schemas.openxmlformats.org/presentationml/2006/main">
  <p:tag name="THEMEIDCC" val="5"/>
</p:tagLst>
</file>

<file path=ppt/tags/tag3.xml><?xml version="1.0" encoding="utf-8"?>
<p:tagLst xmlns:a="http://schemas.openxmlformats.org/drawingml/2006/main" xmlns:r="http://schemas.openxmlformats.org/officeDocument/2006/relationships" xmlns:p="http://schemas.openxmlformats.org/presentationml/2006/main">
  <p:tag name="THEMEID" val="3"/>
</p:tagLst>
</file>

<file path=ppt/tags/tag30.xml><?xml version="1.0" encoding="utf-8"?>
<p:tagLst xmlns:a="http://schemas.openxmlformats.org/drawingml/2006/main" xmlns:r="http://schemas.openxmlformats.org/officeDocument/2006/relationships" xmlns:p="http://schemas.openxmlformats.org/presentationml/2006/main">
  <p:tag name="THEMEIDCC" val="6"/>
</p:tagLst>
</file>

<file path=ppt/tags/tag31.xml><?xml version="1.0" encoding="utf-8"?>
<p:tagLst xmlns:a="http://schemas.openxmlformats.org/drawingml/2006/main" xmlns:r="http://schemas.openxmlformats.org/officeDocument/2006/relationships" xmlns:p="http://schemas.openxmlformats.org/presentationml/2006/main">
  <p:tag name="THEMEIDCC" val="8"/>
</p:tagLst>
</file>

<file path=ppt/tags/tag32.xml><?xml version="1.0" encoding="utf-8"?>
<p:tagLst xmlns:a="http://schemas.openxmlformats.org/drawingml/2006/main" xmlns:r="http://schemas.openxmlformats.org/officeDocument/2006/relationships" xmlns:p="http://schemas.openxmlformats.org/presentationml/2006/main">
  <p:tag name="THEMEIDCC" val="9"/>
</p:tagLst>
</file>

<file path=ppt/tags/tag33.xml><?xml version="1.0" encoding="utf-8"?>
<p:tagLst xmlns:a="http://schemas.openxmlformats.org/drawingml/2006/main" xmlns:r="http://schemas.openxmlformats.org/officeDocument/2006/relationships" xmlns:p="http://schemas.openxmlformats.org/presentationml/2006/main">
  <p:tag name="THEMEIDCC" val="10"/>
</p:tagLst>
</file>

<file path=ppt/tags/tag34.xml><?xml version="1.0" encoding="utf-8"?>
<p:tagLst xmlns:a="http://schemas.openxmlformats.org/drawingml/2006/main" xmlns:r="http://schemas.openxmlformats.org/officeDocument/2006/relationships" xmlns:p="http://schemas.openxmlformats.org/presentationml/2006/main">
  <p:tag name="THEMEIDCC" val="11"/>
</p:tagLst>
</file>

<file path=ppt/tags/tag35.xml><?xml version="1.0" encoding="utf-8"?>
<p:tagLst xmlns:a="http://schemas.openxmlformats.org/drawingml/2006/main" xmlns:r="http://schemas.openxmlformats.org/officeDocument/2006/relationships" xmlns:p="http://schemas.openxmlformats.org/presentationml/2006/main">
  <p:tag name="THEMEIDCC" val="11"/>
</p:tagLst>
</file>

<file path=ppt/tags/tag36.xml><?xml version="1.0" encoding="utf-8"?>
<p:tagLst xmlns:a="http://schemas.openxmlformats.org/drawingml/2006/main" xmlns:r="http://schemas.openxmlformats.org/officeDocument/2006/relationships" xmlns:p="http://schemas.openxmlformats.org/presentationml/2006/main">
  <p:tag name="THEMEIDCC" val="12"/>
</p:tagLst>
</file>

<file path=ppt/tags/tag37.xml><?xml version="1.0" encoding="utf-8"?>
<p:tagLst xmlns:a="http://schemas.openxmlformats.org/drawingml/2006/main" xmlns:r="http://schemas.openxmlformats.org/officeDocument/2006/relationships" xmlns:p="http://schemas.openxmlformats.org/presentationml/2006/main">
  <p:tag name="THEMEIDCC" val="10"/>
</p:tagLst>
</file>

<file path=ppt/tags/tag38.xml><?xml version="1.0" encoding="utf-8"?>
<p:tagLst xmlns:a="http://schemas.openxmlformats.org/drawingml/2006/main" xmlns:r="http://schemas.openxmlformats.org/officeDocument/2006/relationships" xmlns:p="http://schemas.openxmlformats.org/presentationml/2006/main">
  <p:tag name="THEMEIDCC" val="11"/>
</p:tagLst>
</file>

<file path=ppt/tags/tag39.xml><?xml version="1.0" encoding="utf-8"?>
<p:tagLst xmlns:a="http://schemas.openxmlformats.org/drawingml/2006/main" xmlns:r="http://schemas.openxmlformats.org/officeDocument/2006/relationships" xmlns:p="http://schemas.openxmlformats.org/presentationml/2006/main">
  <p:tag name="THEMEIDCC" val="11"/>
</p:tagLst>
</file>

<file path=ppt/tags/tag4.xml><?xml version="1.0" encoding="utf-8"?>
<p:tagLst xmlns:a="http://schemas.openxmlformats.org/drawingml/2006/main" xmlns:r="http://schemas.openxmlformats.org/officeDocument/2006/relationships" xmlns:p="http://schemas.openxmlformats.org/presentationml/2006/main">
  <p:tag name="THEMEID" val="4"/>
</p:tagLst>
</file>

<file path=ppt/tags/tag40.xml><?xml version="1.0" encoding="utf-8"?>
<p:tagLst xmlns:a="http://schemas.openxmlformats.org/drawingml/2006/main" xmlns:r="http://schemas.openxmlformats.org/officeDocument/2006/relationships" xmlns:p="http://schemas.openxmlformats.org/presentationml/2006/main">
  <p:tag name="THEMEID" val="1"/>
</p:tagLst>
</file>

<file path=ppt/tags/tag41.xml><?xml version="1.0" encoding="utf-8"?>
<p:tagLst xmlns:a="http://schemas.openxmlformats.org/drawingml/2006/main" xmlns:r="http://schemas.openxmlformats.org/officeDocument/2006/relationships" xmlns:p="http://schemas.openxmlformats.org/presentationml/2006/main">
  <p:tag name="THEMEID" val="2"/>
</p:tagLst>
</file>

<file path=ppt/tags/tag42.xml><?xml version="1.0" encoding="utf-8"?>
<p:tagLst xmlns:a="http://schemas.openxmlformats.org/drawingml/2006/main" xmlns:r="http://schemas.openxmlformats.org/officeDocument/2006/relationships" xmlns:p="http://schemas.openxmlformats.org/presentationml/2006/main">
  <p:tag name="THEMEID" val="3"/>
</p:tagLst>
</file>

<file path=ppt/tags/tag43.xml><?xml version="1.0" encoding="utf-8"?>
<p:tagLst xmlns:a="http://schemas.openxmlformats.org/drawingml/2006/main" xmlns:r="http://schemas.openxmlformats.org/officeDocument/2006/relationships" xmlns:p="http://schemas.openxmlformats.org/presentationml/2006/main">
  <p:tag name="THEMEID" val="4"/>
</p:tagLst>
</file>

<file path=ppt/tags/tag44.xml><?xml version="1.0" encoding="utf-8"?>
<p:tagLst xmlns:a="http://schemas.openxmlformats.org/drawingml/2006/main" xmlns:r="http://schemas.openxmlformats.org/officeDocument/2006/relationships" xmlns:p="http://schemas.openxmlformats.org/presentationml/2006/main">
  <p:tag name="THEMEID" val="5"/>
</p:tagLst>
</file>

<file path=ppt/tags/tag45.xml><?xml version="1.0" encoding="utf-8"?>
<p:tagLst xmlns:a="http://schemas.openxmlformats.org/drawingml/2006/main" xmlns:r="http://schemas.openxmlformats.org/officeDocument/2006/relationships" xmlns:p="http://schemas.openxmlformats.org/presentationml/2006/main">
  <p:tag name="THEMEID" val="6"/>
</p:tagLst>
</file>

<file path=ppt/tags/tag46.xml><?xml version="1.0" encoding="utf-8"?>
<p:tagLst xmlns:a="http://schemas.openxmlformats.org/drawingml/2006/main" xmlns:r="http://schemas.openxmlformats.org/officeDocument/2006/relationships" xmlns:p="http://schemas.openxmlformats.org/presentationml/2006/main">
  <p:tag name="THEMEID" val="7"/>
</p:tagLst>
</file>

<file path=ppt/tags/tag47.xml><?xml version="1.0" encoding="utf-8"?>
<p:tagLst xmlns:a="http://schemas.openxmlformats.org/drawingml/2006/main" xmlns:r="http://schemas.openxmlformats.org/officeDocument/2006/relationships" xmlns:p="http://schemas.openxmlformats.org/presentationml/2006/main">
  <p:tag name="THEMEID" val="8"/>
</p:tagLst>
</file>

<file path=ppt/tags/tag48.xml><?xml version="1.0" encoding="utf-8"?>
<p:tagLst xmlns:a="http://schemas.openxmlformats.org/drawingml/2006/main" xmlns:r="http://schemas.openxmlformats.org/officeDocument/2006/relationships" xmlns:p="http://schemas.openxmlformats.org/presentationml/2006/main">
  <p:tag name="THEMEID" val="9"/>
</p:tagLst>
</file>

<file path=ppt/tags/tag49.xml><?xml version="1.0" encoding="utf-8"?>
<p:tagLst xmlns:a="http://schemas.openxmlformats.org/drawingml/2006/main" xmlns:r="http://schemas.openxmlformats.org/officeDocument/2006/relationships" xmlns:p="http://schemas.openxmlformats.org/presentationml/2006/main">
  <p:tag name="THEMEID" val="10"/>
</p:tagLst>
</file>

<file path=ppt/tags/tag5.xml><?xml version="1.0" encoding="utf-8"?>
<p:tagLst xmlns:a="http://schemas.openxmlformats.org/drawingml/2006/main" xmlns:r="http://schemas.openxmlformats.org/officeDocument/2006/relationships" xmlns:p="http://schemas.openxmlformats.org/presentationml/2006/main">
  <p:tag name="THEMEID" val="5"/>
</p:tagLst>
</file>

<file path=ppt/tags/tag50.xml><?xml version="1.0" encoding="utf-8"?>
<p:tagLst xmlns:a="http://schemas.openxmlformats.org/drawingml/2006/main" xmlns:r="http://schemas.openxmlformats.org/officeDocument/2006/relationships" xmlns:p="http://schemas.openxmlformats.org/presentationml/2006/main">
  <p:tag name="THEMEID" val="11"/>
</p:tagLst>
</file>

<file path=ppt/tags/tag51.xml><?xml version="1.0" encoding="utf-8"?>
<p:tagLst xmlns:a="http://schemas.openxmlformats.org/drawingml/2006/main" xmlns:r="http://schemas.openxmlformats.org/officeDocument/2006/relationships" xmlns:p="http://schemas.openxmlformats.org/presentationml/2006/main">
  <p:tag name="THEMEID" val="12"/>
</p:tagLst>
</file>

<file path=ppt/tags/tag52.xml><?xml version="1.0" encoding="utf-8"?>
<p:tagLst xmlns:a="http://schemas.openxmlformats.org/drawingml/2006/main" xmlns:r="http://schemas.openxmlformats.org/officeDocument/2006/relationships" xmlns:p="http://schemas.openxmlformats.org/presentationml/2006/main">
  <p:tag name="THEMEIDCC" val="1"/>
</p:tagLst>
</file>

<file path=ppt/tags/tag53.xml><?xml version="1.0" encoding="utf-8"?>
<p:tagLst xmlns:a="http://schemas.openxmlformats.org/drawingml/2006/main" xmlns:r="http://schemas.openxmlformats.org/officeDocument/2006/relationships" xmlns:p="http://schemas.openxmlformats.org/presentationml/2006/main">
  <p:tag name="THEMEIDCC" val="2"/>
</p:tagLst>
</file>

<file path=ppt/tags/tag54.xml><?xml version="1.0" encoding="utf-8"?>
<p:tagLst xmlns:a="http://schemas.openxmlformats.org/drawingml/2006/main" xmlns:r="http://schemas.openxmlformats.org/officeDocument/2006/relationships" xmlns:p="http://schemas.openxmlformats.org/presentationml/2006/main">
  <p:tag name="THEMEIDCC" val="3"/>
</p:tagLst>
</file>

<file path=ppt/tags/tag55.xml><?xml version="1.0" encoding="utf-8"?>
<p:tagLst xmlns:a="http://schemas.openxmlformats.org/drawingml/2006/main" xmlns:r="http://schemas.openxmlformats.org/officeDocument/2006/relationships" xmlns:p="http://schemas.openxmlformats.org/presentationml/2006/main">
  <p:tag name="THEMEIDCC" val="4"/>
</p:tagLst>
</file>

<file path=ppt/tags/tag56.xml><?xml version="1.0" encoding="utf-8"?>
<p:tagLst xmlns:a="http://schemas.openxmlformats.org/drawingml/2006/main" xmlns:r="http://schemas.openxmlformats.org/officeDocument/2006/relationships" xmlns:p="http://schemas.openxmlformats.org/presentationml/2006/main">
  <p:tag name="THEMEIDCC" val="5"/>
</p:tagLst>
</file>

<file path=ppt/tags/tag57.xml><?xml version="1.0" encoding="utf-8"?>
<p:tagLst xmlns:a="http://schemas.openxmlformats.org/drawingml/2006/main" xmlns:r="http://schemas.openxmlformats.org/officeDocument/2006/relationships" xmlns:p="http://schemas.openxmlformats.org/presentationml/2006/main">
  <p:tag name="THEMEIDCC" val="6"/>
</p:tagLst>
</file>

<file path=ppt/tags/tag58.xml><?xml version="1.0" encoding="utf-8"?>
<p:tagLst xmlns:a="http://schemas.openxmlformats.org/drawingml/2006/main" xmlns:r="http://schemas.openxmlformats.org/officeDocument/2006/relationships" xmlns:p="http://schemas.openxmlformats.org/presentationml/2006/main">
  <p:tag name="THEMEIDCC" val="7"/>
</p:tagLst>
</file>

<file path=ppt/tags/tag59.xml><?xml version="1.0" encoding="utf-8"?>
<p:tagLst xmlns:a="http://schemas.openxmlformats.org/drawingml/2006/main" xmlns:r="http://schemas.openxmlformats.org/officeDocument/2006/relationships" xmlns:p="http://schemas.openxmlformats.org/presentationml/2006/main">
  <p:tag name="THEMEIDCC" val="8"/>
</p:tagLst>
</file>

<file path=ppt/tags/tag6.xml><?xml version="1.0" encoding="utf-8"?>
<p:tagLst xmlns:a="http://schemas.openxmlformats.org/drawingml/2006/main" xmlns:r="http://schemas.openxmlformats.org/officeDocument/2006/relationships" xmlns:p="http://schemas.openxmlformats.org/presentationml/2006/main">
  <p:tag name="THEMEID" val="6"/>
</p:tagLst>
</file>

<file path=ppt/tags/tag60.xml><?xml version="1.0" encoding="utf-8"?>
<p:tagLst xmlns:a="http://schemas.openxmlformats.org/drawingml/2006/main" xmlns:r="http://schemas.openxmlformats.org/officeDocument/2006/relationships" xmlns:p="http://schemas.openxmlformats.org/presentationml/2006/main">
  <p:tag name="THEMEIDCC" val="9"/>
</p:tagLst>
</file>

<file path=ppt/tags/tag61.xml><?xml version="1.0" encoding="utf-8"?>
<p:tagLst xmlns:a="http://schemas.openxmlformats.org/drawingml/2006/main" xmlns:r="http://schemas.openxmlformats.org/officeDocument/2006/relationships" xmlns:p="http://schemas.openxmlformats.org/presentationml/2006/main">
  <p:tag name="THEMEIDCC" val="10"/>
</p:tagLst>
</file>

<file path=ppt/tags/tag62.xml><?xml version="1.0" encoding="utf-8"?>
<p:tagLst xmlns:a="http://schemas.openxmlformats.org/drawingml/2006/main" xmlns:r="http://schemas.openxmlformats.org/officeDocument/2006/relationships" xmlns:p="http://schemas.openxmlformats.org/presentationml/2006/main">
  <p:tag name="THEMEIDCC" val="11"/>
</p:tagLst>
</file>

<file path=ppt/tags/tag63.xml><?xml version="1.0" encoding="utf-8"?>
<p:tagLst xmlns:a="http://schemas.openxmlformats.org/drawingml/2006/main" xmlns:r="http://schemas.openxmlformats.org/officeDocument/2006/relationships" xmlns:p="http://schemas.openxmlformats.org/presentationml/2006/main">
  <p:tag name="THEMEIDCC" val="12"/>
</p:tagLst>
</file>

<file path=ppt/tags/tag64.xml><?xml version="1.0" encoding="utf-8"?>
<p:tagLst xmlns:a="http://schemas.openxmlformats.org/drawingml/2006/main" xmlns:r="http://schemas.openxmlformats.org/officeDocument/2006/relationships" xmlns:p="http://schemas.openxmlformats.org/presentationml/2006/main">
  <p:tag name="THEMEIDCC" val="1"/>
</p:tagLst>
</file>

<file path=ppt/tags/tag65.xml><?xml version="1.0" encoding="utf-8"?>
<p:tagLst xmlns:a="http://schemas.openxmlformats.org/drawingml/2006/main" xmlns:r="http://schemas.openxmlformats.org/officeDocument/2006/relationships" xmlns:p="http://schemas.openxmlformats.org/presentationml/2006/main">
  <p:tag name="THEMEIDCC" val="2"/>
</p:tagLst>
</file>

<file path=ppt/tags/tag66.xml><?xml version="1.0" encoding="utf-8"?>
<p:tagLst xmlns:a="http://schemas.openxmlformats.org/drawingml/2006/main" xmlns:r="http://schemas.openxmlformats.org/officeDocument/2006/relationships" xmlns:p="http://schemas.openxmlformats.org/presentationml/2006/main">
  <p:tag name="THEMEIDCC" val="3"/>
</p:tagLst>
</file>

<file path=ppt/tags/tag67.xml><?xml version="1.0" encoding="utf-8"?>
<p:tagLst xmlns:a="http://schemas.openxmlformats.org/drawingml/2006/main" xmlns:r="http://schemas.openxmlformats.org/officeDocument/2006/relationships" xmlns:p="http://schemas.openxmlformats.org/presentationml/2006/main">
  <p:tag name="THEMEIDCC" val="4"/>
</p:tagLst>
</file>

<file path=ppt/tags/tag68.xml><?xml version="1.0" encoding="utf-8"?>
<p:tagLst xmlns:a="http://schemas.openxmlformats.org/drawingml/2006/main" xmlns:r="http://schemas.openxmlformats.org/officeDocument/2006/relationships" xmlns:p="http://schemas.openxmlformats.org/presentationml/2006/main">
  <p:tag name="THEMEIDCC" val="5"/>
</p:tagLst>
</file>

<file path=ppt/tags/tag69.xml><?xml version="1.0" encoding="utf-8"?>
<p:tagLst xmlns:a="http://schemas.openxmlformats.org/drawingml/2006/main" xmlns:r="http://schemas.openxmlformats.org/officeDocument/2006/relationships" xmlns:p="http://schemas.openxmlformats.org/presentationml/2006/main">
  <p:tag name="THEMEIDCC" val="6"/>
</p:tagLst>
</file>

<file path=ppt/tags/tag7.xml><?xml version="1.0" encoding="utf-8"?>
<p:tagLst xmlns:a="http://schemas.openxmlformats.org/drawingml/2006/main" xmlns:r="http://schemas.openxmlformats.org/officeDocument/2006/relationships" xmlns:p="http://schemas.openxmlformats.org/presentationml/2006/main">
  <p:tag name="THEMEID" val="7"/>
</p:tagLst>
</file>

<file path=ppt/tags/tag70.xml><?xml version="1.0" encoding="utf-8"?>
<p:tagLst xmlns:a="http://schemas.openxmlformats.org/drawingml/2006/main" xmlns:r="http://schemas.openxmlformats.org/officeDocument/2006/relationships" xmlns:p="http://schemas.openxmlformats.org/presentationml/2006/main">
  <p:tag name="THEMEIDCC" val="8"/>
</p:tagLst>
</file>

<file path=ppt/tags/tag71.xml><?xml version="1.0" encoding="utf-8"?>
<p:tagLst xmlns:a="http://schemas.openxmlformats.org/drawingml/2006/main" xmlns:r="http://schemas.openxmlformats.org/officeDocument/2006/relationships" xmlns:p="http://schemas.openxmlformats.org/presentationml/2006/main">
  <p:tag name="THEMEIDCC" val="9"/>
</p:tagLst>
</file>

<file path=ppt/tags/tag72.xml><?xml version="1.0" encoding="utf-8"?>
<p:tagLst xmlns:a="http://schemas.openxmlformats.org/drawingml/2006/main" xmlns:r="http://schemas.openxmlformats.org/officeDocument/2006/relationships" xmlns:p="http://schemas.openxmlformats.org/presentationml/2006/main">
  <p:tag name="THEMEIDCC" val="10"/>
</p:tagLst>
</file>

<file path=ppt/tags/tag73.xml><?xml version="1.0" encoding="utf-8"?>
<p:tagLst xmlns:a="http://schemas.openxmlformats.org/drawingml/2006/main" xmlns:r="http://schemas.openxmlformats.org/officeDocument/2006/relationships" xmlns:p="http://schemas.openxmlformats.org/presentationml/2006/main">
  <p:tag name="THEMEIDCC" val="11"/>
</p:tagLst>
</file>

<file path=ppt/tags/tag74.xml><?xml version="1.0" encoding="utf-8"?>
<p:tagLst xmlns:a="http://schemas.openxmlformats.org/drawingml/2006/main" xmlns:r="http://schemas.openxmlformats.org/officeDocument/2006/relationships" xmlns:p="http://schemas.openxmlformats.org/presentationml/2006/main">
  <p:tag name="THEMEIDCC" val="11"/>
</p:tagLst>
</file>

<file path=ppt/tags/tag75.xml><?xml version="1.0" encoding="utf-8"?>
<p:tagLst xmlns:a="http://schemas.openxmlformats.org/drawingml/2006/main" xmlns:r="http://schemas.openxmlformats.org/officeDocument/2006/relationships" xmlns:p="http://schemas.openxmlformats.org/presentationml/2006/main">
  <p:tag name="THEMEIDCC" val="12"/>
</p:tagLst>
</file>

<file path=ppt/tags/tag76.xml><?xml version="1.0" encoding="utf-8"?>
<p:tagLst xmlns:a="http://schemas.openxmlformats.org/drawingml/2006/main" xmlns:r="http://schemas.openxmlformats.org/officeDocument/2006/relationships" xmlns:p="http://schemas.openxmlformats.org/presentationml/2006/main">
  <p:tag name="THEMEIDCC" val="10"/>
</p:tagLst>
</file>

<file path=ppt/tags/tag77.xml><?xml version="1.0" encoding="utf-8"?>
<p:tagLst xmlns:a="http://schemas.openxmlformats.org/drawingml/2006/main" xmlns:r="http://schemas.openxmlformats.org/officeDocument/2006/relationships" xmlns:p="http://schemas.openxmlformats.org/presentationml/2006/main">
  <p:tag name="THEMEIDCC" val="11"/>
</p:tagLst>
</file>

<file path=ppt/tags/tag78.xml><?xml version="1.0" encoding="utf-8"?>
<p:tagLst xmlns:a="http://schemas.openxmlformats.org/drawingml/2006/main" xmlns:r="http://schemas.openxmlformats.org/officeDocument/2006/relationships" xmlns:p="http://schemas.openxmlformats.org/presentationml/2006/main">
  <p:tag name="THEMEIDCC" val="11"/>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EMEID" val="8"/>
</p:tagLst>
</file>

<file path=ppt/tags/tag9.xml><?xml version="1.0" encoding="utf-8"?>
<p:tagLst xmlns:a="http://schemas.openxmlformats.org/drawingml/2006/main" xmlns:r="http://schemas.openxmlformats.org/officeDocument/2006/relationships" xmlns:p="http://schemas.openxmlformats.org/presentationml/2006/main">
  <p:tag name="THEMEID" val="9"/>
</p:tagLst>
</file>

<file path=ppt/theme/theme1.xml><?xml version="1.0" encoding="utf-8"?>
<a:theme xmlns:a="http://schemas.openxmlformats.org/drawingml/2006/main" name="3_WHITE TEMPLATE">
  <a:themeElements>
    <a:clrScheme name="BT - Blue - white back, gold">
      <a:dk1>
        <a:srgbClr val="353535"/>
      </a:dk1>
      <a:lt1>
        <a:srgbClr val="FFFFFF"/>
      </a:lt1>
      <a:dk2>
        <a:srgbClr val="0078D7"/>
      </a:dk2>
      <a:lt2>
        <a:srgbClr val="EAEAEA"/>
      </a:lt2>
      <a:accent1>
        <a:srgbClr val="0078D7"/>
      </a:accent1>
      <a:accent2>
        <a:srgbClr val="002050"/>
      </a:accent2>
      <a:accent3>
        <a:srgbClr val="00BCF2"/>
      </a:accent3>
      <a:accent4>
        <a:srgbClr val="FF8C00"/>
      </a:accent4>
      <a:accent5>
        <a:srgbClr val="737373"/>
      </a:accent5>
      <a:accent6>
        <a:srgbClr val="E6E6E6"/>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usiness_BLUE_2017_23.potx" id="{3CE2C9E0-8BDE-4BDF-A6B5-3F883114AF53}" vid="{1D522DD5-C1DC-4C2B-B827-42953E3CF178}"/>
    </a:ext>
  </a:extLst>
</a:theme>
</file>

<file path=ppt/theme/theme10.xml><?xml version="1.0" encoding="utf-8"?>
<a:theme xmlns:a="http://schemas.openxmlformats.org/drawingml/2006/main" name="1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potx" id="{CBE293B4-E8CE-4773-8118-C9AFF2860326}" vid="{2919AEDD-0101-441B-B6AF-1CDAE3B8CD78}"/>
    </a:ext>
  </a:extLst>
</a:theme>
</file>

<file path=ppt/theme/theme11.xml><?xml version="1.0" encoding="utf-8"?>
<a:theme xmlns:a="http://schemas.openxmlformats.org/drawingml/2006/main" name="2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potx" id="{CBE293B4-E8CE-4773-8118-C9AFF2860326}" vid="{2919AEDD-0101-441B-B6AF-1CDAE3B8CD78}"/>
    </a:ext>
  </a:extLst>
</a:theme>
</file>

<file path=ppt/theme/theme12.xml><?xml version="1.0" encoding="utf-8"?>
<a:theme xmlns:a="http://schemas.openxmlformats.org/drawingml/2006/main" name="3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potx" id="{CBE293B4-E8CE-4773-8118-C9AFF2860326}" vid="{2919AEDD-0101-441B-B6AF-1CDAE3B8CD78}"/>
    </a:ext>
  </a:extLst>
</a:theme>
</file>

<file path=ppt/theme/theme13.xml><?xml version="1.0" encoding="utf-8"?>
<a:theme xmlns:a="http://schemas.openxmlformats.org/drawingml/2006/main" name="2_5-50109_Microsoft_Light_Template">
  <a:themeElements>
    <a:clrScheme name="Microsoft_2017_Light">
      <a:dk1>
        <a:srgbClr val="353535"/>
      </a:dk1>
      <a:lt1>
        <a:srgbClr val="FFFFFF"/>
      </a:lt1>
      <a:dk2>
        <a:srgbClr val="D83B01"/>
      </a:dk2>
      <a:lt2>
        <a:srgbClr val="E6E6E6"/>
      </a:lt2>
      <a:accent1>
        <a:srgbClr val="D83B01"/>
      </a:accent1>
      <a:accent2>
        <a:srgbClr val="FF8C00"/>
      </a:accent2>
      <a:accent3>
        <a:srgbClr val="FFB900"/>
      </a:accent3>
      <a:accent4>
        <a:srgbClr val="0078D7"/>
      </a:accent4>
      <a:accent5>
        <a:srgbClr val="737373"/>
      </a:accent5>
      <a:accent6>
        <a:srgbClr val="D2D2D2"/>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7_16x9_Template.potx" id="{2A99AE01-A11F-4F2C-9BCC-4E42F4CE769C}" vid="{42DFBAD3-C25F-4FC8-963A-1F73730D7E5C}"/>
    </a:ext>
  </a:extLst>
</a:theme>
</file>

<file path=ppt/theme/theme14.xml><?xml version="1.0" encoding="utf-8"?>
<a:theme xmlns:a="http://schemas.openxmlformats.org/drawingml/2006/main" name="3_5-50109_Microsoft_Light_Template">
  <a:themeElements>
    <a:clrScheme name="Microsoft_2017_Light">
      <a:dk1>
        <a:srgbClr val="353535"/>
      </a:dk1>
      <a:lt1>
        <a:srgbClr val="FFFFFF"/>
      </a:lt1>
      <a:dk2>
        <a:srgbClr val="D83B01"/>
      </a:dk2>
      <a:lt2>
        <a:srgbClr val="E6E6E6"/>
      </a:lt2>
      <a:accent1>
        <a:srgbClr val="D83B01"/>
      </a:accent1>
      <a:accent2>
        <a:srgbClr val="FF8C00"/>
      </a:accent2>
      <a:accent3>
        <a:srgbClr val="FFB900"/>
      </a:accent3>
      <a:accent4>
        <a:srgbClr val="0078D7"/>
      </a:accent4>
      <a:accent5>
        <a:srgbClr val="737373"/>
      </a:accent5>
      <a:accent6>
        <a:srgbClr val="D2D2D2"/>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7_16x9_Template.potx" id="{2A99AE01-A11F-4F2C-9BCC-4E42F4CE769C}" vid="{42DFBAD3-C25F-4FC8-963A-1F73730D7E5C}"/>
    </a:ext>
  </a:extLst>
</a:theme>
</file>

<file path=ppt/theme/theme15.xml><?xml version="1.0" encoding="utf-8"?>
<a:theme xmlns:a="http://schemas.openxmlformats.org/drawingml/2006/main" name="4_5-50109_Microsoft_Light_Template">
  <a:themeElements>
    <a:clrScheme name="Microsoft_2017_Light">
      <a:dk1>
        <a:srgbClr val="353535"/>
      </a:dk1>
      <a:lt1>
        <a:srgbClr val="FFFFFF"/>
      </a:lt1>
      <a:dk2>
        <a:srgbClr val="D83B01"/>
      </a:dk2>
      <a:lt2>
        <a:srgbClr val="E6E6E6"/>
      </a:lt2>
      <a:accent1>
        <a:srgbClr val="D83B01"/>
      </a:accent1>
      <a:accent2>
        <a:srgbClr val="FF8C00"/>
      </a:accent2>
      <a:accent3>
        <a:srgbClr val="FFB900"/>
      </a:accent3>
      <a:accent4>
        <a:srgbClr val="0078D7"/>
      </a:accent4>
      <a:accent5>
        <a:srgbClr val="737373"/>
      </a:accent5>
      <a:accent6>
        <a:srgbClr val="D2D2D2"/>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7_16x9_Template.potx" id="{2A99AE01-A11F-4F2C-9BCC-4E42F4CE769C}" vid="{42DFBAD3-C25F-4FC8-963A-1F73730D7E5C}"/>
    </a:ext>
  </a:extLst>
</a:theme>
</file>

<file path=ppt/theme/theme16.xml><?xml version="1.0" encoding="utf-8"?>
<a:theme xmlns:a="http://schemas.openxmlformats.org/drawingml/2006/main" name="WHITE TEMPLATE">
  <a:themeElements>
    <a:clrScheme name="Custom 12">
      <a:dk1>
        <a:srgbClr val="353535"/>
      </a:dk1>
      <a:lt1>
        <a:srgbClr val="FFFFFF"/>
      </a:lt1>
      <a:dk2>
        <a:srgbClr val="505050"/>
      </a:dk2>
      <a:lt2>
        <a:srgbClr val="E6E6E6"/>
      </a:lt2>
      <a:accent1>
        <a:srgbClr val="D83B01"/>
      </a:accent1>
      <a:accent2>
        <a:srgbClr val="FF8C00"/>
      </a:accent2>
      <a:accent3>
        <a:srgbClr val="E6E6E6"/>
      </a:accent3>
      <a:accent4>
        <a:srgbClr val="737373"/>
      </a:accent4>
      <a:accent5>
        <a:srgbClr val="0078D7"/>
      </a:accent5>
      <a:accent6>
        <a:srgbClr val="00B294"/>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usiness_ORANGE_2017_02.potx" id="{ADF073E1-7B38-447C-9B0E-8A99DD1B8371}" vid="{7A4AC7F3-7A28-4900-A81C-0213A42035EA}"/>
    </a:ext>
  </a:extLst>
</a:theme>
</file>

<file path=ppt/theme/theme17.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18.xml><?xml version="1.0" encoding="utf-8"?>
<a:theme xmlns:a="http://schemas.openxmlformats.org/drawingml/2006/main" name="2_Connect_2016_Template_Light">
  <a:themeElements>
    <a:clrScheme name="Custom 7">
      <a:dk1>
        <a:srgbClr val="505050"/>
      </a:dk1>
      <a:lt1>
        <a:srgbClr val="FFFFFF"/>
      </a:lt1>
      <a:dk2>
        <a:srgbClr val="0078D7"/>
      </a:dk2>
      <a:lt2>
        <a:srgbClr val="FFFFFF"/>
      </a:lt2>
      <a:accent1>
        <a:srgbClr val="0078D7"/>
      </a:accent1>
      <a:accent2>
        <a:srgbClr val="5C2D91"/>
      </a:accent2>
      <a:accent3>
        <a:srgbClr val="008272"/>
      </a:accent3>
      <a:accent4>
        <a:srgbClr val="D2D2D2"/>
      </a:accent4>
      <a:accent5>
        <a:srgbClr val="737373"/>
      </a:accent5>
      <a:accent6>
        <a:srgbClr val="505050"/>
      </a:accent6>
      <a:hlink>
        <a:srgbClr val="0098FF"/>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Connect_2016_STUDIO_SlideTemplate_101116.potx" id="{80CCC0EE-A535-46E1-81E2-2C88D26BF2D9}" vid="{2239D6D4-FF4D-4593-B7F3-45A8D905D389}"/>
    </a:ext>
  </a:extLst>
</a:theme>
</file>

<file path=ppt/theme/theme19.xml><?xml version="1.0" encoding="utf-8"?>
<a:theme xmlns:a="http://schemas.openxmlformats.org/drawingml/2006/main" name="1_5-50091_TR24_TR_TV_Template">
  <a:themeElements>
    <a:clrScheme name="TR24">
      <a:dk1>
        <a:srgbClr val="353535"/>
      </a:dk1>
      <a:lt1>
        <a:srgbClr val="FFFFFF"/>
      </a:lt1>
      <a:dk2>
        <a:srgbClr val="0078D7"/>
      </a:dk2>
      <a:lt2>
        <a:srgbClr val="E6E6E6"/>
      </a:lt2>
      <a:accent1>
        <a:srgbClr val="0078D7"/>
      </a:accent1>
      <a:accent2>
        <a:srgbClr val="00188F"/>
      </a:accent2>
      <a:accent3>
        <a:srgbClr val="002050"/>
      </a:accent3>
      <a:accent4>
        <a:srgbClr val="D83B01"/>
      </a:accent4>
      <a:accent5>
        <a:srgbClr val="737373"/>
      </a:accent5>
      <a:accent6>
        <a:srgbClr val="505050"/>
      </a:accent6>
      <a:hlink>
        <a:srgbClr val="00188F"/>
      </a:hlink>
      <a:folHlink>
        <a:srgbClr val="00188F"/>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solidFill>
            <a:schemeClr val="bg1"/>
          </a:solidFill>
          <a:headEnd type="none" w="med" len="med"/>
          <a:tailEnd type="none" w="med" len="med"/>
        </a:ln>
      </a:spPr>
      <a:bodyPr rot="0" spcFirstLastPara="0" vertOverflow="overflow" horzOverflow="overflow" vert="horz" wrap="square" lIns="0" tIns="46637" rIns="0" bIns="46637" numCol="1" spcCol="0" rtlCol="0" fromWordArt="0" anchor="t" anchorCtr="0" forceAA="0" compatLnSpc="1">
        <a:prstTxWarp prst="textNoShape">
          <a:avLst/>
        </a:prstTxWarp>
        <a:noAutofit/>
      </a:bodyPr>
      <a:lstStyle>
        <a:defPPr marL="182880" defTabSz="932472" fontAlgn="base">
          <a:spcBef>
            <a:spcPct val="0"/>
          </a:spcBef>
          <a:spcAft>
            <a:spcPct val="0"/>
          </a:spcAft>
          <a:defRPr sz="2000" dirty="0" smtClean="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R24_TR_TV_Template.potx" id="{4ADA9E78-C4BD-42B0-94BD-EE87DFDAAC67}" vid="{5F5AA096-9A8E-4B1F-99E9-A6A39FB3D6FA}"/>
    </a:ext>
  </a:extLst>
</a:theme>
</file>

<file path=ppt/theme/theme2.xml><?xml version="1.0" encoding="utf-8"?>
<a:theme xmlns:a="http://schemas.openxmlformats.org/drawingml/2006/main" name="1_5-50113_Microsoft_Ready_Light_Template">
  <a:themeElements>
    <a:clrScheme name="Microsoft Ready Light">
      <a:dk1>
        <a:srgbClr val="353535"/>
      </a:dk1>
      <a:lt1>
        <a:srgbClr val="FFFFFF"/>
      </a:lt1>
      <a:dk2>
        <a:srgbClr val="002050"/>
      </a:dk2>
      <a:lt2>
        <a:srgbClr val="E6E6E6"/>
      </a:lt2>
      <a:accent1>
        <a:srgbClr val="002050"/>
      </a:accent1>
      <a:accent2>
        <a:srgbClr val="00188F"/>
      </a:accent2>
      <a:accent3>
        <a:srgbClr val="0078D7"/>
      </a:accent3>
      <a:accent4>
        <a:srgbClr val="00BCF2"/>
      </a:accent4>
      <a:accent5>
        <a:srgbClr val="00B294"/>
      </a:accent5>
      <a:accent6>
        <a:srgbClr val="BAD80A"/>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Ready_Template_16x9 [Read-Only]" id="{D5549292-727A-4046-BF7A-F66234CD7E37}" vid="{F28478DD-8F20-489A-A117-3C1DC29D69B5}"/>
    </a:ext>
  </a:extLst>
</a:theme>
</file>

<file path=ppt/theme/theme20.xml><?xml version="1.0" encoding="utf-8"?>
<a:theme xmlns:a="http://schemas.openxmlformats.org/drawingml/2006/main" name="3_5-50113_Microsoft_Ready_Light_Template">
  <a:themeElements>
    <a:clrScheme name="Microsoft Ready Light">
      <a:dk1>
        <a:srgbClr val="353535"/>
      </a:dk1>
      <a:lt1>
        <a:srgbClr val="FFFFFF"/>
      </a:lt1>
      <a:dk2>
        <a:srgbClr val="002050"/>
      </a:dk2>
      <a:lt2>
        <a:srgbClr val="E6E6E6"/>
      </a:lt2>
      <a:accent1>
        <a:srgbClr val="002050"/>
      </a:accent1>
      <a:accent2>
        <a:srgbClr val="00188F"/>
      </a:accent2>
      <a:accent3>
        <a:srgbClr val="0078D7"/>
      </a:accent3>
      <a:accent4>
        <a:srgbClr val="00BCF2"/>
      </a:accent4>
      <a:accent5>
        <a:srgbClr val="00B294"/>
      </a:accent5>
      <a:accent6>
        <a:srgbClr val="BAD80A"/>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Ready_Template_16x9 [Read-Only]" id="{D5549292-727A-4046-BF7A-F66234CD7E37}" vid="{F28478DD-8F20-489A-A117-3C1DC29D69B5}"/>
    </a:ext>
  </a:extLst>
</a:theme>
</file>

<file path=ppt/theme/theme21.xml><?xml version="1.0" encoding="utf-8"?>
<a:theme xmlns:a="http://schemas.openxmlformats.org/drawingml/2006/main" name="4_5-50113_Microsoft_Ready_Light_Template">
  <a:themeElements>
    <a:clrScheme name="Microsoft Ready Light">
      <a:dk1>
        <a:srgbClr val="353535"/>
      </a:dk1>
      <a:lt1>
        <a:srgbClr val="FFFFFF"/>
      </a:lt1>
      <a:dk2>
        <a:srgbClr val="002050"/>
      </a:dk2>
      <a:lt2>
        <a:srgbClr val="E6E6E6"/>
      </a:lt2>
      <a:accent1>
        <a:srgbClr val="002050"/>
      </a:accent1>
      <a:accent2>
        <a:srgbClr val="00188F"/>
      </a:accent2>
      <a:accent3>
        <a:srgbClr val="0078D7"/>
      </a:accent3>
      <a:accent4>
        <a:srgbClr val="00BCF2"/>
      </a:accent4>
      <a:accent5>
        <a:srgbClr val="00B294"/>
      </a:accent5>
      <a:accent6>
        <a:srgbClr val="BAD80A"/>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Ready_Template_16x9 [Read-Only]" id="{D5549292-727A-4046-BF7A-F66234CD7E37}" vid="{F28478DD-8F20-489A-A117-3C1DC29D69B5}"/>
    </a:ext>
  </a:extLst>
</a:theme>
</file>

<file path=ppt/theme/theme22.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23.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24.xml><?xml version="1.0" encoding="utf-8"?>
<a:theme xmlns:a="http://schemas.openxmlformats.org/drawingml/2006/main" name="5_5-50113_Microsoft_Ready_Light_Template">
  <a:themeElements>
    <a:clrScheme name="Microsoft Ready Light">
      <a:dk1>
        <a:srgbClr val="353535"/>
      </a:dk1>
      <a:lt1>
        <a:srgbClr val="FFFFFF"/>
      </a:lt1>
      <a:dk2>
        <a:srgbClr val="002050"/>
      </a:dk2>
      <a:lt2>
        <a:srgbClr val="E6E6E6"/>
      </a:lt2>
      <a:accent1>
        <a:srgbClr val="002050"/>
      </a:accent1>
      <a:accent2>
        <a:srgbClr val="00188F"/>
      </a:accent2>
      <a:accent3>
        <a:srgbClr val="0078D7"/>
      </a:accent3>
      <a:accent4>
        <a:srgbClr val="00BCF2"/>
      </a:accent4>
      <a:accent5>
        <a:srgbClr val="00B294"/>
      </a:accent5>
      <a:accent6>
        <a:srgbClr val="BAD80A"/>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Ready_Template_16x9 [Read-Only]" id="{D5549292-727A-4046-BF7A-F66234CD7E37}" vid="{F28478DD-8F20-489A-A117-3C1DC29D69B5}"/>
    </a:ext>
  </a:extLst>
</a:theme>
</file>

<file path=ppt/theme/theme25.xml><?xml version="1.0" encoding="utf-8"?>
<a:theme xmlns:a="http://schemas.openxmlformats.org/drawingml/2006/main" name="5_5-50109_Microsoft_Light_Template">
  <a:themeElements>
    <a:clrScheme name="Microsoft_2017_Light">
      <a:dk1>
        <a:srgbClr val="353535"/>
      </a:dk1>
      <a:lt1>
        <a:srgbClr val="FFFFFF"/>
      </a:lt1>
      <a:dk2>
        <a:srgbClr val="D83B01"/>
      </a:dk2>
      <a:lt2>
        <a:srgbClr val="E6E6E6"/>
      </a:lt2>
      <a:accent1>
        <a:srgbClr val="D83B01"/>
      </a:accent1>
      <a:accent2>
        <a:srgbClr val="FF8C00"/>
      </a:accent2>
      <a:accent3>
        <a:srgbClr val="FFB900"/>
      </a:accent3>
      <a:accent4>
        <a:srgbClr val="0078D7"/>
      </a:accent4>
      <a:accent5>
        <a:srgbClr val="737373"/>
      </a:accent5>
      <a:accent6>
        <a:srgbClr val="D2D2D2"/>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7_16x9_Template.potx" id="{2A99AE01-A11F-4F2C-9BCC-4E42F4CE769C}" vid="{42DFBAD3-C25F-4FC8-963A-1F73730D7E5C}"/>
    </a:ext>
  </a:extLst>
</a:theme>
</file>

<file path=ppt/theme/theme26.xml><?xml version="1.0" encoding="utf-8"?>
<a:theme xmlns:a="http://schemas.openxmlformats.org/drawingml/2006/main" name="6_5-50109_Microsoft_Light_Template">
  <a:themeElements>
    <a:clrScheme name="Microsoft_2017_Light">
      <a:dk1>
        <a:srgbClr val="353535"/>
      </a:dk1>
      <a:lt1>
        <a:srgbClr val="FFFFFF"/>
      </a:lt1>
      <a:dk2>
        <a:srgbClr val="D83B01"/>
      </a:dk2>
      <a:lt2>
        <a:srgbClr val="E6E6E6"/>
      </a:lt2>
      <a:accent1>
        <a:srgbClr val="D83B01"/>
      </a:accent1>
      <a:accent2>
        <a:srgbClr val="FF8C00"/>
      </a:accent2>
      <a:accent3>
        <a:srgbClr val="FFB900"/>
      </a:accent3>
      <a:accent4>
        <a:srgbClr val="0078D7"/>
      </a:accent4>
      <a:accent5>
        <a:srgbClr val="737373"/>
      </a:accent5>
      <a:accent6>
        <a:srgbClr val="D2D2D2"/>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7_16x9_Template.potx" id="{2A99AE01-A11F-4F2C-9BCC-4E42F4CE769C}" vid="{42DFBAD3-C25F-4FC8-963A-1F73730D7E5C}"/>
    </a:ext>
  </a:extLst>
</a:theme>
</file>

<file path=ppt/theme/theme27.xml><?xml version="1.0" encoding="utf-8"?>
<a:theme xmlns:a="http://schemas.openxmlformats.org/drawingml/2006/main" name="DARK GRAY TEMPLATE">
  <a:themeElements>
    <a:clrScheme name="BT - Blue - dark back, magenta, lime">
      <a:dk1>
        <a:srgbClr val="353535"/>
      </a:dk1>
      <a:lt1>
        <a:srgbClr val="FFFFFF"/>
      </a:lt1>
      <a:dk2>
        <a:srgbClr val="0078D7"/>
      </a:dk2>
      <a:lt2>
        <a:srgbClr val="CDF4FF"/>
      </a:lt2>
      <a:accent1>
        <a:srgbClr val="0078D7"/>
      </a:accent1>
      <a:accent2>
        <a:srgbClr val="D2D2D2"/>
      </a:accent2>
      <a:accent3>
        <a:srgbClr val="00BCF2"/>
      </a:accent3>
      <a:accent4>
        <a:srgbClr val="B4009E"/>
      </a:accent4>
      <a:accent5>
        <a:srgbClr val="BAD80A"/>
      </a:accent5>
      <a:accent6>
        <a:srgbClr val="737373"/>
      </a:accent6>
      <a:hlink>
        <a:srgbClr val="00BCF2"/>
      </a:hlink>
      <a:folHlink>
        <a:srgbClr val="00BCF2"/>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usiness_BLUE_2017_21.potx" id="{A6A753D9-E489-496F-AE09-A01A096BC50E}" vid="{95EFA3AF-6F90-46BD-A576-54DE496DD938}"/>
    </a:ext>
  </a:extLst>
</a:theme>
</file>

<file path=ppt/theme/theme28.xml><?xml version="1.0" encoding="utf-8"?>
<a:theme xmlns:a="http://schemas.openxmlformats.org/drawingml/2006/main" name="1_DARK GRAY TEMPLATE">
  <a:themeElements>
    <a:clrScheme name="BT - Blue - dark back, magenta, lime">
      <a:dk1>
        <a:srgbClr val="353535"/>
      </a:dk1>
      <a:lt1>
        <a:srgbClr val="FFFFFF"/>
      </a:lt1>
      <a:dk2>
        <a:srgbClr val="0078D7"/>
      </a:dk2>
      <a:lt2>
        <a:srgbClr val="CDF4FF"/>
      </a:lt2>
      <a:accent1>
        <a:srgbClr val="0078D7"/>
      </a:accent1>
      <a:accent2>
        <a:srgbClr val="D2D2D2"/>
      </a:accent2>
      <a:accent3>
        <a:srgbClr val="00BCF2"/>
      </a:accent3>
      <a:accent4>
        <a:srgbClr val="B4009E"/>
      </a:accent4>
      <a:accent5>
        <a:srgbClr val="BAD80A"/>
      </a:accent5>
      <a:accent6>
        <a:srgbClr val="737373"/>
      </a:accent6>
      <a:hlink>
        <a:srgbClr val="00BCF2"/>
      </a:hlink>
      <a:folHlink>
        <a:srgbClr val="00BCF2"/>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usiness_BLUE_2017_21.potx" id="{A6A753D9-E489-496F-AE09-A01A096BC50E}" vid="{95EFA3AF-6F90-46BD-A576-54DE496DD938}"/>
    </a:ext>
  </a:extLst>
</a:theme>
</file>

<file path=ppt/theme/theme29.xml><?xml version="1.0" encoding="utf-8"?>
<a:theme xmlns:a="http://schemas.openxmlformats.org/drawingml/2006/main" name="1_WHITE TEMPLATE">
  <a:themeElements>
    <a:clrScheme name="BT - Blue - white back, gold">
      <a:dk1>
        <a:srgbClr val="353535"/>
      </a:dk1>
      <a:lt1>
        <a:srgbClr val="FFFFFF"/>
      </a:lt1>
      <a:dk2>
        <a:srgbClr val="0078D7"/>
      </a:dk2>
      <a:lt2>
        <a:srgbClr val="EAEAEA"/>
      </a:lt2>
      <a:accent1>
        <a:srgbClr val="0078D7"/>
      </a:accent1>
      <a:accent2>
        <a:srgbClr val="002050"/>
      </a:accent2>
      <a:accent3>
        <a:srgbClr val="00BCF2"/>
      </a:accent3>
      <a:accent4>
        <a:srgbClr val="FF8C00"/>
      </a:accent4>
      <a:accent5>
        <a:srgbClr val="737373"/>
      </a:accent5>
      <a:accent6>
        <a:srgbClr val="E6E6E6"/>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usiness_BLUE_2017_23.potx" id="{3CE2C9E0-8BDE-4BDF-A6B5-3F883114AF53}" vid="{1D522DD5-C1DC-4C2B-B827-42953E3CF178}"/>
    </a:ext>
  </a:extLst>
</a:theme>
</file>

<file path=ppt/theme/theme3.xml><?xml version="1.0" encoding="utf-8"?>
<a:theme xmlns:a="http://schemas.openxmlformats.org/drawingml/2006/main" name="5-50113_Microsoft_Ready_Light_Template">
  <a:themeElements>
    <a:clrScheme name="Microsoft Ready Light">
      <a:dk1>
        <a:srgbClr val="353535"/>
      </a:dk1>
      <a:lt1>
        <a:srgbClr val="FFFFFF"/>
      </a:lt1>
      <a:dk2>
        <a:srgbClr val="002050"/>
      </a:dk2>
      <a:lt2>
        <a:srgbClr val="E6E6E6"/>
      </a:lt2>
      <a:accent1>
        <a:srgbClr val="002050"/>
      </a:accent1>
      <a:accent2>
        <a:srgbClr val="00188F"/>
      </a:accent2>
      <a:accent3>
        <a:srgbClr val="0078D7"/>
      </a:accent3>
      <a:accent4>
        <a:srgbClr val="00BCF2"/>
      </a:accent4>
      <a:accent5>
        <a:srgbClr val="00B294"/>
      </a:accent5>
      <a:accent6>
        <a:srgbClr val="BAD80A"/>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Ready_Template_16x9 [Read-Only]" id="{D5549292-727A-4046-BF7A-F66234CD7E37}" vid="{F28478DD-8F20-489A-A117-3C1DC29D69B5}"/>
    </a:ext>
  </a:extLst>
</a:theme>
</file>

<file path=ppt/theme/theme30.xml><?xml version="1.0" encoding="utf-8"?>
<a:theme xmlns:a="http://schemas.openxmlformats.org/drawingml/2006/main" name="2_WHITE TEMPLATE">
  <a:themeElements>
    <a:clrScheme name="BT - Blue - white back, gold">
      <a:dk1>
        <a:srgbClr val="353535"/>
      </a:dk1>
      <a:lt1>
        <a:srgbClr val="FFFFFF"/>
      </a:lt1>
      <a:dk2>
        <a:srgbClr val="0078D7"/>
      </a:dk2>
      <a:lt2>
        <a:srgbClr val="EAEAEA"/>
      </a:lt2>
      <a:accent1>
        <a:srgbClr val="0078D7"/>
      </a:accent1>
      <a:accent2>
        <a:srgbClr val="002050"/>
      </a:accent2>
      <a:accent3>
        <a:srgbClr val="00BCF2"/>
      </a:accent3>
      <a:accent4>
        <a:srgbClr val="FF8C00"/>
      </a:accent4>
      <a:accent5>
        <a:srgbClr val="737373"/>
      </a:accent5>
      <a:accent6>
        <a:srgbClr val="E6E6E6"/>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usiness_BLUE_2017_23.potx" id="{3CE2C9E0-8BDE-4BDF-A6B5-3F883114AF53}" vid="{1D522DD5-C1DC-4C2B-B827-42953E3CF178}"/>
    </a:ext>
  </a:extLst>
</a:theme>
</file>

<file path=ppt/theme/theme31.xml><?xml version="1.0" encoding="utf-8"?>
<a:theme xmlns:a="http://schemas.openxmlformats.org/drawingml/2006/main" name="4_WHITE TEMPLATE">
  <a:themeElements>
    <a:clrScheme name="BT - Blue - white back, gold">
      <a:dk1>
        <a:srgbClr val="353535"/>
      </a:dk1>
      <a:lt1>
        <a:srgbClr val="FFFFFF"/>
      </a:lt1>
      <a:dk2>
        <a:srgbClr val="0078D7"/>
      </a:dk2>
      <a:lt2>
        <a:srgbClr val="EAEAEA"/>
      </a:lt2>
      <a:accent1>
        <a:srgbClr val="0078D7"/>
      </a:accent1>
      <a:accent2>
        <a:srgbClr val="002050"/>
      </a:accent2>
      <a:accent3>
        <a:srgbClr val="00BCF2"/>
      </a:accent3>
      <a:accent4>
        <a:srgbClr val="FF8C00"/>
      </a:accent4>
      <a:accent5>
        <a:srgbClr val="737373"/>
      </a:accent5>
      <a:accent6>
        <a:srgbClr val="E6E6E6"/>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usiness_BLUE_2017_23.potx" id="{3CE2C9E0-8BDE-4BDF-A6B5-3F883114AF53}" vid="{1D522DD5-C1DC-4C2B-B827-42953E3CF178}"/>
    </a:ext>
  </a:extLst>
</a:theme>
</file>

<file path=ppt/theme/theme32.xml><?xml version="1.0" encoding="utf-8"?>
<a:theme xmlns:a="http://schemas.openxmlformats.org/drawingml/2006/main" name="3_C+E Deck">
  <a:themeElements>
    <a:clrScheme name="PST">
      <a:dk1>
        <a:srgbClr val="505050"/>
      </a:dk1>
      <a:lt1>
        <a:srgbClr val="FFFFFF"/>
      </a:lt1>
      <a:dk2>
        <a:srgbClr val="0072C6"/>
      </a:dk2>
      <a:lt2>
        <a:srgbClr val="FFFFFF"/>
      </a:lt2>
      <a:accent1>
        <a:srgbClr val="00B6C3"/>
      </a:accent1>
      <a:accent2>
        <a:srgbClr val="BA141A"/>
      </a:accent2>
      <a:accent3>
        <a:srgbClr val="68217A"/>
      </a:accent3>
      <a:accent4>
        <a:srgbClr val="008272"/>
      </a:accent4>
      <a:accent5>
        <a:srgbClr val="00BCF2"/>
      </a:accent5>
      <a:accent6>
        <a:srgbClr val="00188F"/>
      </a:accent6>
      <a:hlink>
        <a:srgbClr val="0072C6"/>
      </a:hlink>
      <a:folHlink>
        <a:srgbClr val="0072C6"/>
      </a:folHlink>
    </a:clrScheme>
    <a:fontScheme name="Custom 11">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3.xml><?xml version="1.0" encoding="utf-8"?>
<a:theme xmlns:a="http://schemas.openxmlformats.org/drawingml/2006/main" name="4_C+E Deck">
  <a:themeElements>
    <a:clrScheme name="PST">
      <a:dk1>
        <a:srgbClr val="505050"/>
      </a:dk1>
      <a:lt1>
        <a:srgbClr val="FFFFFF"/>
      </a:lt1>
      <a:dk2>
        <a:srgbClr val="0072C6"/>
      </a:dk2>
      <a:lt2>
        <a:srgbClr val="FFFFFF"/>
      </a:lt2>
      <a:accent1>
        <a:srgbClr val="00B6C3"/>
      </a:accent1>
      <a:accent2>
        <a:srgbClr val="BA141A"/>
      </a:accent2>
      <a:accent3>
        <a:srgbClr val="68217A"/>
      </a:accent3>
      <a:accent4>
        <a:srgbClr val="008272"/>
      </a:accent4>
      <a:accent5>
        <a:srgbClr val="00BCF2"/>
      </a:accent5>
      <a:accent6>
        <a:srgbClr val="00188F"/>
      </a:accent6>
      <a:hlink>
        <a:srgbClr val="0072C6"/>
      </a:hlink>
      <a:folHlink>
        <a:srgbClr val="0072C6"/>
      </a:folHlink>
    </a:clrScheme>
    <a:fontScheme name="Custom 11">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13_WHITE TEMPLATE">
  <a:themeElements>
    <a:clrScheme name="Custom 6">
      <a:dk1>
        <a:srgbClr val="505050"/>
      </a:dk1>
      <a:lt1>
        <a:srgbClr val="FFFFFF"/>
      </a:lt1>
      <a:dk2>
        <a:srgbClr val="107C10"/>
      </a:dk2>
      <a:lt2>
        <a:srgbClr val="D5F7F6"/>
      </a:lt2>
      <a:accent1>
        <a:srgbClr val="107C10"/>
      </a:accent1>
      <a:accent2>
        <a:srgbClr val="0377D6"/>
      </a:accent2>
      <a:accent3>
        <a:srgbClr val="00B294"/>
      </a:accent3>
      <a:accent4>
        <a:srgbClr val="A80000"/>
      </a:accent4>
      <a:accent5>
        <a:srgbClr val="D83B01"/>
      </a:accent5>
      <a:accent6>
        <a:srgbClr val="FEB900"/>
      </a:accent6>
      <a:hlink>
        <a:srgbClr val="107C10"/>
      </a:hlink>
      <a:folHlink>
        <a:srgbClr val="107C1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_Consumer_GREEN_1.potx" id="{E6351070-060E-4EB7-8FC9-7F6CD9537A4B}" vid="{9FBE0A09-7139-47DB-B6B8-8BE9F30C10C8}"/>
    </a:ext>
  </a:extLst>
</a:theme>
</file>

<file path=ppt/theme/theme35.xml><?xml version="1.0" encoding="utf-8"?>
<a:theme xmlns:a="http://schemas.openxmlformats.org/drawingml/2006/main" name="6_WHITE TEMPLATE">
  <a:themeElements>
    <a:clrScheme name="BT - Blue on white">
      <a:dk1>
        <a:srgbClr val="505050"/>
      </a:dk1>
      <a:lt1>
        <a:srgbClr val="FFFFFF"/>
      </a:lt1>
      <a:dk2>
        <a:srgbClr val="0078D7"/>
      </a:dk2>
      <a:lt2>
        <a:srgbClr val="00BCF2"/>
      </a:lt2>
      <a:accent1>
        <a:srgbClr val="0078D7"/>
      </a:accent1>
      <a:accent2>
        <a:srgbClr val="002050"/>
      </a:accent2>
      <a:accent3>
        <a:srgbClr val="D83B01"/>
      </a:accent3>
      <a:accent4>
        <a:srgbClr val="5C2D91"/>
      </a:accent4>
      <a:accent5>
        <a:srgbClr val="008272"/>
      </a:accent5>
      <a:accent6>
        <a:srgbClr val="B4009E"/>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_Business_BLUE_2015_8.potx" id="{EB8F4248-9E5E-46A9-8BA8-30209C4FFE2D}" vid="{4BD31EC0-BAC4-44E6-B493-AF7AF04A2B69}"/>
    </a:ext>
  </a:extLst>
</a:theme>
</file>

<file path=ppt/theme/theme36.xml><?xml version="1.0" encoding="utf-8"?>
<a:theme xmlns:a="http://schemas.openxmlformats.org/drawingml/2006/main" name="12_WHITE TEMPLATE">
  <a:themeElements>
    <a:clrScheme name="Custom 6">
      <a:dk1>
        <a:srgbClr val="505050"/>
      </a:dk1>
      <a:lt1>
        <a:srgbClr val="FFFFFF"/>
      </a:lt1>
      <a:dk2>
        <a:srgbClr val="107C10"/>
      </a:dk2>
      <a:lt2>
        <a:srgbClr val="D5F7F6"/>
      </a:lt2>
      <a:accent1>
        <a:srgbClr val="107C10"/>
      </a:accent1>
      <a:accent2>
        <a:srgbClr val="0377D6"/>
      </a:accent2>
      <a:accent3>
        <a:srgbClr val="00B294"/>
      </a:accent3>
      <a:accent4>
        <a:srgbClr val="A80000"/>
      </a:accent4>
      <a:accent5>
        <a:srgbClr val="D83B01"/>
      </a:accent5>
      <a:accent6>
        <a:srgbClr val="FEB900"/>
      </a:accent6>
      <a:hlink>
        <a:srgbClr val="107C10"/>
      </a:hlink>
      <a:folHlink>
        <a:srgbClr val="107C1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_Consumer_GREEN_1.potx" id="{E6351070-060E-4EB7-8FC9-7F6CD9537A4B}" vid="{9FBE0A09-7139-47DB-B6B8-8BE9F30C10C8}"/>
    </a:ext>
  </a:extLst>
</a:theme>
</file>

<file path=ppt/theme/theme37.xml><?xml version="1.0" encoding="utf-8"?>
<a:theme xmlns:a="http://schemas.openxmlformats.org/drawingml/2006/main" name="7_WHITE TEMPLATE">
  <a:themeElements>
    <a:clrScheme name="BT - Blue on white">
      <a:dk1>
        <a:srgbClr val="505050"/>
      </a:dk1>
      <a:lt1>
        <a:srgbClr val="FFFFFF"/>
      </a:lt1>
      <a:dk2>
        <a:srgbClr val="0078D7"/>
      </a:dk2>
      <a:lt2>
        <a:srgbClr val="00BCF2"/>
      </a:lt2>
      <a:accent1>
        <a:srgbClr val="0078D7"/>
      </a:accent1>
      <a:accent2>
        <a:srgbClr val="002050"/>
      </a:accent2>
      <a:accent3>
        <a:srgbClr val="D83B01"/>
      </a:accent3>
      <a:accent4>
        <a:srgbClr val="5C2D91"/>
      </a:accent4>
      <a:accent5>
        <a:srgbClr val="008272"/>
      </a:accent5>
      <a:accent6>
        <a:srgbClr val="B4009E"/>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_Business_BLUE_2015_8.potx" id="{EB8F4248-9E5E-46A9-8BA8-30209C4FFE2D}" vid="{4BD31EC0-BAC4-44E6-B493-AF7AF04A2B69}"/>
    </a:ext>
  </a:extLst>
</a:theme>
</file>

<file path=ppt/theme/theme3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5-50113_Microsoft_Ready_Light_Template">
  <a:themeElements>
    <a:clrScheme name="Microsoft Ready Light">
      <a:dk1>
        <a:srgbClr val="353535"/>
      </a:dk1>
      <a:lt1>
        <a:srgbClr val="FFFFFF"/>
      </a:lt1>
      <a:dk2>
        <a:srgbClr val="002050"/>
      </a:dk2>
      <a:lt2>
        <a:srgbClr val="E6E6E6"/>
      </a:lt2>
      <a:accent1>
        <a:srgbClr val="002050"/>
      </a:accent1>
      <a:accent2>
        <a:srgbClr val="00188F"/>
      </a:accent2>
      <a:accent3>
        <a:srgbClr val="0078D7"/>
      </a:accent3>
      <a:accent4>
        <a:srgbClr val="00BCF2"/>
      </a:accent4>
      <a:accent5>
        <a:srgbClr val="00B294"/>
      </a:accent5>
      <a:accent6>
        <a:srgbClr val="BAD80A"/>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Ready_Template_16x9 [Read-Only]" id="{D5549292-727A-4046-BF7A-F66234CD7E37}" vid="{F28478DD-8F20-489A-A117-3C1DC29D69B5}"/>
    </a:ext>
  </a:extLst>
</a:theme>
</file>

<file path=ppt/theme/theme5.xml><?xml version="1.0" encoding="utf-8"?>
<a:theme xmlns:a="http://schemas.openxmlformats.org/drawingml/2006/main" name="5-50109_Microsoft_Light_Template">
  <a:themeElements>
    <a:clrScheme name="Microsoft_2017_Light">
      <a:dk1>
        <a:srgbClr val="353535"/>
      </a:dk1>
      <a:lt1>
        <a:srgbClr val="FFFFFF"/>
      </a:lt1>
      <a:dk2>
        <a:srgbClr val="D83B01"/>
      </a:dk2>
      <a:lt2>
        <a:srgbClr val="E6E6E6"/>
      </a:lt2>
      <a:accent1>
        <a:srgbClr val="D83B01"/>
      </a:accent1>
      <a:accent2>
        <a:srgbClr val="FF8C00"/>
      </a:accent2>
      <a:accent3>
        <a:srgbClr val="FFB900"/>
      </a:accent3>
      <a:accent4>
        <a:srgbClr val="0078D7"/>
      </a:accent4>
      <a:accent5>
        <a:srgbClr val="737373"/>
      </a:accent5>
      <a:accent6>
        <a:srgbClr val="D2D2D2"/>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7_16x9_Template.potx" id="{2A99AE01-A11F-4F2C-9BCC-4E42F4CE769C}" vid="{42DFBAD3-C25F-4FC8-963A-1F73730D7E5C}"/>
    </a:ext>
  </a:extLst>
</a:theme>
</file>

<file path=ppt/theme/theme6.xml><?xml version="1.0" encoding="utf-8"?>
<a:theme xmlns:a="http://schemas.openxmlformats.org/drawingml/2006/main" name="1_5-50109_Microsoft_Light_Template">
  <a:themeElements>
    <a:clrScheme name="Microsoft_2017_Light">
      <a:dk1>
        <a:srgbClr val="353535"/>
      </a:dk1>
      <a:lt1>
        <a:srgbClr val="FFFFFF"/>
      </a:lt1>
      <a:dk2>
        <a:srgbClr val="D83B01"/>
      </a:dk2>
      <a:lt2>
        <a:srgbClr val="E6E6E6"/>
      </a:lt2>
      <a:accent1>
        <a:srgbClr val="D83B01"/>
      </a:accent1>
      <a:accent2>
        <a:srgbClr val="FF8C00"/>
      </a:accent2>
      <a:accent3>
        <a:srgbClr val="FFB900"/>
      </a:accent3>
      <a:accent4>
        <a:srgbClr val="0078D7"/>
      </a:accent4>
      <a:accent5>
        <a:srgbClr val="737373"/>
      </a:accent5>
      <a:accent6>
        <a:srgbClr val="D2D2D2"/>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7_16x9_Template.potx" id="{2A99AE01-A11F-4F2C-9BCC-4E42F4CE769C}" vid="{42DFBAD3-C25F-4FC8-963A-1F73730D7E5C}"/>
    </a:ext>
  </a:extLst>
</a:theme>
</file>

<file path=ppt/theme/theme7.xml><?xml version="1.0" encoding="utf-8"?>
<a:theme xmlns:a="http://schemas.openxmlformats.org/drawingml/2006/main" name="C+E Deck">
  <a:themeElements>
    <a:clrScheme name="PST">
      <a:dk1>
        <a:srgbClr val="505050"/>
      </a:dk1>
      <a:lt1>
        <a:srgbClr val="FFFFFF"/>
      </a:lt1>
      <a:dk2>
        <a:srgbClr val="0072C6"/>
      </a:dk2>
      <a:lt2>
        <a:srgbClr val="FFFFFF"/>
      </a:lt2>
      <a:accent1>
        <a:srgbClr val="00B6C3"/>
      </a:accent1>
      <a:accent2>
        <a:srgbClr val="BA141A"/>
      </a:accent2>
      <a:accent3>
        <a:srgbClr val="68217A"/>
      </a:accent3>
      <a:accent4>
        <a:srgbClr val="008272"/>
      </a:accent4>
      <a:accent5>
        <a:srgbClr val="00BCF2"/>
      </a:accent5>
      <a:accent6>
        <a:srgbClr val="00188F"/>
      </a:accent6>
      <a:hlink>
        <a:srgbClr val="0072C6"/>
      </a:hlink>
      <a:folHlink>
        <a:srgbClr val="0072C6"/>
      </a:folHlink>
    </a:clrScheme>
    <a:fontScheme name="Custom 11">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C+E Deck">
  <a:themeElements>
    <a:clrScheme name="PST">
      <a:dk1>
        <a:srgbClr val="505050"/>
      </a:dk1>
      <a:lt1>
        <a:srgbClr val="FFFFFF"/>
      </a:lt1>
      <a:dk2>
        <a:srgbClr val="0072C6"/>
      </a:dk2>
      <a:lt2>
        <a:srgbClr val="FFFFFF"/>
      </a:lt2>
      <a:accent1>
        <a:srgbClr val="00B6C3"/>
      </a:accent1>
      <a:accent2>
        <a:srgbClr val="BA141A"/>
      </a:accent2>
      <a:accent3>
        <a:srgbClr val="68217A"/>
      </a:accent3>
      <a:accent4>
        <a:srgbClr val="008272"/>
      </a:accent4>
      <a:accent5>
        <a:srgbClr val="00BCF2"/>
      </a:accent5>
      <a:accent6>
        <a:srgbClr val="00188F"/>
      </a:accent6>
      <a:hlink>
        <a:srgbClr val="0072C6"/>
      </a:hlink>
      <a:folHlink>
        <a:srgbClr val="0072C6"/>
      </a:folHlink>
    </a:clrScheme>
    <a:fontScheme name="Custom 11">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potx" id="{CBE293B4-E8CE-4773-8118-C9AFF2860326}" vid="{2919AEDD-0101-441B-B6AF-1CDAE3B8CD78}"/>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319</TotalTime>
  <Words>463</Words>
  <Application>Microsoft Macintosh PowerPoint</Application>
  <PresentationFormat>Widescreen</PresentationFormat>
  <Paragraphs>70</Paragraphs>
  <Slides>11</Slides>
  <Notes>6</Notes>
  <HiddenSlides>0</HiddenSlides>
  <MMClips>0</MMClips>
  <ScaleCrop>false</ScaleCrop>
  <HeadingPairs>
    <vt:vector size="8" baseType="variant">
      <vt:variant>
        <vt:lpstr>Fonts Used</vt:lpstr>
      </vt:variant>
      <vt:variant>
        <vt:i4>15</vt:i4>
      </vt:variant>
      <vt:variant>
        <vt:lpstr>Theme</vt:lpstr>
      </vt:variant>
      <vt:variant>
        <vt:i4>37</vt:i4>
      </vt:variant>
      <vt:variant>
        <vt:lpstr>Embedded OLE Servers</vt:lpstr>
      </vt:variant>
      <vt:variant>
        <vt:i4>1</vt:i4>
      </vt:variant>
      <vt:variant>
        <vt:lpstr>Slide Titles</vt:lpstr>
      </vt:variant>
      <vt:variant>
        <vt:i4>11</vt:i4>
      </vt:variant>
    </vt:vector>
  </HeadingPairs>
  <TitlesOfParts>
    <vt:vector size="64" baseType="lpstr">
      <vt:lpstr>MS PGothic</vt:lpstr>
      <vt:lpstr>MS PGothic</vt:lpstr>
      <vt:lpstr>PMingLiU</vt:lpstr>
      <vt:lpstr>Arial</vt:lpstr>
      <vt:lpstr>Calibri</vt:lpstr>
      <vt:lpstr>Calibri Light</vt:lpstr>
      <vt:lpstr>Consolas</vt:lpstr>
      <vt:lpstr>Mangal</vt:lpstr>
      <vt:lpstr>Quattrocento Sans</vt:lpstr>
      <vt:lpstr>Segoe UI</vt:lpstr>
      <vt:lpstr>Segoe UI Light</vt:lpstr>
      <vt:lpstr>Segoe UI Semibold</vt:lpstr>
      <vt:lpstr>Segoe UI Semilight</vt:lpstr>
      <vt:lpstr>Symbol</vt:lpstr>
      <vt:lpstr>Wingdings</vt:lpstr>
      <vt:lpstr>3_WHITE TEMPLATE</vt:lpstr>
      <vt:lpstr>1_5-50113_Microsoft_Ready_Light_Template</vt:lpstr>
      <vt:lpstr>5-50113_Microsoft_Ready_Light_Template</vt:lpstr>
      <vt:lpstr>2_5-50113_Microsoft_Ready_Light_Template</vt:lpstr>
      <vt:lpstr>5-50109_Microsoft_Light_Template</vt:lpstr>
      <vt:lpstr>1_5-50109_Microsoft_Light_Template</vt:lpstr>
      <vt:lpstr>C+E Deck</vt:lpstr>
      <vt:lpstr>1_C+E Deck</vt:lpstr>
      <vt:lpstr>5-50002_Ignite_Breakout_Template</vt:lpstr>
      <vt:lpstr>1_5-50002_Ignite_Breakout_Template</vt:lpstr>
      <vt:lpstr>2_5-50002_Ignite_Breakout_Template</vt:lpstr>
      <vt:lpstr>3_5-50002_Ignite_Breakout_Template</vt:lpstr>
      <vt:lpstr>2_5-50109_Microsoft_Light_Template</vt:lpstr>
      <vt:lpstr>3_5-50109_Microsoft_Light_Template</vt:lpstr>
      <vt:lpstr>4_5-50109_Microsoft_Light_Template</vt:lpstr>
      <vt:lpstr>WHITE TEMPLATE</vt:lpstr>
      <vt:lpstr>1_Office Theme</vt:lpstr>
      <vt:lpstr>2_Connect_2016_Template_Light</vt:lpstr>
      <vt:lpstr>1_5-50091_TR24_TR_TV_Template</vt:lpstr>
      <vt:lpstr>3_5-50113_Microsoft_Ready_Light_Template</vt:lpstr>
      <vt:lpstr>4_5-50113_Microsoft_Ready_Light_Template</vt:lpstr>
      <vt:lpstr>4_Office Theme</vt:lpstr>
      <vt:lpstr>3_Office Theme</vt:lpstr>
      <vt:lpstr>5_5-50113_Microsoft_Ready_Light_Template</vt:lpstr>
      <vt:lpstr>5_5-50109_Microsoft_Light_Template</vt:lpstr>
      <vt:lpstr>6_5-50109_Microsoft_Light_Template</vt:lpstr>
      <vt:lpstr>DARK GRAY TEMPLATE</vt:lpstr>
      <vt:lpstr>1_DARK GRAY TEMPLATE</vt:lpstr>
      <vt:lpstr>1_WHITE TEMPLATE</vt:lpstr>
      <vt:lpstr>2_WHITE TEMPLATE</vt:lpstr>
      <vt:lpstr>4_WHITE TEMPLATE</vt:lpstr>
      <vt:lpstr>3_C+E Deck</vt:lpstr>
      <vt:lpstr>4_C+E Deck</vt:lpstr>
      <vt:lpstr>13_WHITE TEMPLATE</vt:lpstr>
      <vt:lpstr>6_WHITE TEMPLATE</vt:lpstr>
      <vt:lpstr>12_WHITE TEMPLATE</vt:lpstr>
      <vt:lpstr>7_WHITE TEMPLATE</vt:lpstr>
      <vt:lpstr>think-cell Slide</vt:lpstr>
      <vt:lpstr>Azure Container Service (AKS) Deploying cloud native applications using Azure </vt:lpstr>
      <vt:lpstr>Container Introduction</vt:lpstr>
      <vt:lpstr>PowerPoint Presentation</vt:lpstr>
      <vt:lpstr>PowerPoint Presentation</vt:lpstr>
      <vt:lpstr>PowerPoint Presentation</vt:lpstr>
      <vt:lpstr>Azure Container Service (today)</vt:lpstr>
      <vt:lpstr>PowerPoint Presentation</vt:lpstr>
      <vt:lpstr>PowerPoint Presentation</vt:lpstr>
      <vt:lpstr>PowerPoint Presentation</vt:lpstr>
      <vt:lpstr>Demo: AKS</vt:lpstr>
      <vt:lpstr>Questions?</vt:lpstr>
    </vt:vector>
  </TitlesOfParts>
  <Company/>
  <LinksUpToDate>false</LinksUpToDate>
  <SharedDoc>false</SharedDoc>
  <HyperlinksChanged>false</HyperlinksChanged>
  <AppVersion>16.0008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Redmond</dc:creator>
  <cp:lastModifiedBy>Dave Strebel</cp:lastModifiedBy>
  <cp:revision>36</cp:revision>
  <dcterms:created xsi:type="dcterms:W3CDTF">2017-10-18T10:29:19Z</dcterms:created>
  <dcterms:modified xsi:type="dcterms:W3CDTF">2017-12-01T04:22:14Z</dcterms:modified>
</cp:coreProperties>
</file>